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2" r:id="rId2"/>
    <p:sldId id="257" r:id="rId3"/>
    <p:sldId id="265" r:id="rId4"/>
    <p:sldId id="278" r:id="rId5"/>
    <p:sldId id="267" r:id="rId6"/>
    <p:sldId id="268" r:id="rId7"/>
    <p:sldId id="269" r:id="rId8"/>
    <p:sldId id="270" r:id="rId9"/>
    <p:sldId id="279" r:id="rId10"/>
    <p:sldId id="272" r:id="rId11"/>
    <p:sldId id="280" r:id="rId12"/>
    <p:sldId id="274" r:id="rId13"/>
    <p:sldId id="281" r:id="rId14"/>
    <p:sldId id="276" r:id="rId15"/>
  </p:sldIdLst>
  <p:sldSz cx="12192000" cy="6858000"/>
  <p:notesSz cx="6858000" cy="9144000"/>
  <p:custDataLst>
    <p:tags r:id="rId17"/>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CC"/>
    <a:srgbClr val="FFFF99"/>
    <a:srgbClr val="66FF66"/>
    <a:srgbClr val="FF66FF"/>
    <a:srgbClr val="FF9966"/>
    <a:srgbClr val="00FF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61" autoAdjust="0"/>
    <p:restoredTop sz="94660"/>
  </p:normalViewPr>
  <p:slideViewPr>
    <p:cSldViewPr snapToGrid="0">
      <p:cViewPr>
        <p:scale>
          <a:sx n="61" d="100"/>
          <a:sy n="61" d="100"/>
        </p:scale>
        <p:origin x="-696" y="-11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F6CF9-A22C-424C-A2C7-10FD7665F4E2}" type="datetimeFigureOut">
              <a:rPr lang="vi-VN" smtClean="0"/>
              <a:t>16/01/2019</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BA24F2-A943-4C88-8260-3A2DBE63637C}" type="slidenum">
              <a:rPr lang="vi-VN" smtClean="0"/>
              <a:t>‹#›</a:t>
            </a:fld>
            <a:endParaRPr lang="vi-VN"/>
          </a:p>
        </p:txBody>
      </p:sp>
    </p:spTree>
    <p:extLst>
      <p:ext uri="{BB962C8B-B14F-4D97-AF65-F5344CB8AC3E}">
        <p14:creationId xmlns:p14="http://schemas.microsoft.com/office/powerpoint/2010/main" val="2129870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fld id="{C948FAD4-C302-4341-BBA3-841EBD647B38}" type="slidenum">
              <a:rPr lang="en-US" smtClean="0"/>
              <a:pPr/>
              <a:t>10</a:t>
            </a:fld>
            <a:endParaRPr lang="en-US" smtClean="0"/>
          </a:p>
        </p:txBody>
      </p:sp>
    </p:spTree>
    <p:extLst>
      <p:ext uri="{BB962C8B-B14F-4D97-AF65-F5344CB8AC3E}">
        <p14:creationId xmlns:p14="http://schemas.microsoft.com/office/powerpoint/2010/main" val="2792064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fld id="{62396817-BAF3-4DB4-B67F-CD51A3E3B607}" type="slidenum">
              <a:rPr lang="en-US" smtClean="0"/>
              <a:pPr/>
              <a:t>12</a:t>
            </a:fld>
            <a:endParaRPr lang="en-US" smtClean="0"/>
          </a:p>
        </p:txBody>
      </p:sp>
    </p:spTree>
    <p:extLst>
      <p:ext uri="{BB962C8B-B14F-4D97-AF65-F5344CB8AC3E}">
        <p14:creationId xmlns:p14="http://schemas.microsoft.com/office/powerpoint/2010/main" val="2204471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3F489939-ACB8-4521-9A4E-7A4B76E7C230}" type="datetimeFigureOut">
              <a:rPr lang="vi-VN" smtClean="0"/>
              <a:t>16/01/2019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735545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3F489939-ACB8-4521-9A4E-7A4B76E7C230}" type="datetimeFigureOut">
              <a:rPr lang="vi-VN" smtClean="0"/>
              <a:t>16/01/2019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522948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3F489939-ACB8-4521-9A4E-7A4B76E7C230}" type="datetimeFigureOut">
              <a:rPr lang="vi-VN" smtClean="0"/>
              <a:t>16/01/2019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4138340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3B6C7F3-9273-4E52-9A32-B1DFE5A0C202}" type="slidenum">
              <a:rPr lang="en-US"/>
              <a:pPr>
                <a:defRPr/>
              </a:pPr>
              <a:t>‹#›</a:t>
            </a:fld>
            <a:endParaRPr lang="en-US"/>
          </a:p>
        </p:txBody>
      </p:sp>
    </p:spTree>
    <p:extLst>
      <p:ext uri="{BB962C8B-B14F-4D97-AF65-F5344CB8AC3E}">
        <p14:creationId xmlns:p14="http://schemas.microsoft.com/office/powerpoint/2010/main" val="412351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3F489939-ACB8-4521-9A4E-7A4B76E7C230}" type="datetimeFigureOut">
              <a:rPr lang="vi-VN" smtClean="0"/>
              <a:t>16/01/2019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75001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489939-ACB8-4521-9A4E-7A4B76E7C230}" type="datetimeFigureOut">
              <a:rPr lang="vi-VN" smtClean="0"/>
              <a:t>16/01/2019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32031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3F489939-ACB8-4521-9A4E-7A4B76E7C230}" type="datetimeFigureOut">
              <a:rPr lang="vi-VN" smtClean="0"/>
              <a:t>16/01/2019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176242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3F489939-ACB8-4521-9A4E-7A4B76E7C230}" type="datetimeFigureOut">
              <a:rPr lang="vi-VN" smtClean="0"/>
              <a:t>16/01/2019</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93029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3F489939-ACB8-4521-9A4E-7A4B76E7C230}" type="datetimeFigureOut">
              <a:rPr lang="vi-VN" smtClean="0"/>
              <a:t>16/01/2019</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1747590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89939-ACB8-4521-9A4E-7A4B76E7C230}" type="datetimeFigureOut">
              <a:rPr lang="vi-VN" smtClean="0"/>
              <a:t>16/01/2019</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2899063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489939-ACB8-4521-9A4E-7A4B76E7C230}" type="datetimeFigureOut">
              <a:rPr lang="vi-VN" smtClean="0"/>
              <a:t>16/01/2019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3662075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489939-ACB8-4521-9A4E-7A4B76E7C230}" type="datetimeFigureOut">
              <a:rPr lang="vi-VN" smtClean="0"/>
              <a:t>16/01/2019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A1E5AB5-4648-4AC8-A5C0-7822763138E9}" type="slidenum">
              <a:rPr lang="vi-VN" smtClean="0"/>
              <a:t>‹#›</a:t>
            </a:fld>
            <a:endParaRPr lang="vi-VN"/>
          </a:p>
        </p:txBody>
      </p:sp>
    </p:spTree>
    <p:extLst>
      <p:ext uri="{BB962C8B-B14F-4D97-AF65-F5344CB8AC3E}">
        <p14:creationId xmlns:p14="http://schemas.microsoft.com/office/powerpoint/2010/main" val="148638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89939-ACB8-4521-9A4E-7A4B76E7C230}" type="datetimeFigureOut">
              <a:rPr lang="vi-VN" smtClean="0"/>
              <a:t>16/01/2019</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E5AB5-4648-4AC8-A5C0-7822763138E9}" type="slidenum">
              <a:rPr lang="vi-VN" smtClean="0"/>
              <a:t>‹#›</a:t>
            </a:fld>
            <a:endParaRPr lang="vi-VN"/>
          </a:p>
        </p:txBody>
      </p:sp>
    </p:spTree>
    <p:extLst>
      <p:ext uri="{BB962C8B-B14F-4D97-AF65-F5344CB8AC3E}">
        <p14:creationId xmlns:p14="http://schemas.microsoft.com/office/powerpoint/2010/main" val="584646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7.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jpg"/><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1" name="Picture 7" descr="HappyKids.png"/>
          <p:cNvPicPr>
            <a:picLocks noChangeAspect="1"/>
          </p:cNvPicPr>
          <p:nvPr/>
        </p:nvPicPr>
        <p:blipFill>
          <a:blip r:embed="rId2"/>
          <a:srcRect/>
          <a:stretch>
            <a:fillRect/>
          </a:stretch>
        </p:blipFill>
        <p:spPr bwMode="auto">
          <a:xfrm>
            <a:off x="0" y="4313238"/>
            <a:ext cx="3346451" cy="2544762"/>
          </a:xfrm>
          <a:prstGeom prst="rect">
            <a:avLst/>
          </a:prstGeom>
          <a:noFill/>
          <a:ln w="9525">
            <a:noFill/>
            <a:miter lim="800000"/>
            <a:headEnd/>
            <a:tailEnd/>
          </a:ln>
        </p:spPr>
      </p:pic>
      <p:sp>
        <p:nvSpPr>
          <p:cNvPr id="10" name="TextBox 9"/>
          <p:cNvSpPr txBox="1"/>
          <p:nvPr/>
        </p:nvSpPr>
        <p:spPr>
          <a:xfrm>
            <a:off x="2540000" y="3254514"/>
            <a:ext cx="9042400" cy="923330"/>
          </a:xfrm>
          <a:prstGeom prst="rect">
            <a:avLst/>
          </a:prstGeom>
          <a:noFill/>
        </p:spPr>
        <p:txBody>
          <a:bodyPr>
            <a:spAutoFit/>
            <a:scene3d>
              <a:camera prst="orthographicFront"/>
              <a:lightRig rig="threePt" dir="t"/>
            </a:scene3d>
            <a:sp3d extrusionH="57150">
              <a:bevelT w="38100" h="38100"/>
            </a:sp3d>
          </a:bodyPr>
          <a:lstStyle/>
          <a:p>
            <a:pPr algn="ctr">
              <a:defRPr/>
            </a:pPr>
            <a:r>
              <a:rPr lang="en-US" sz="5400" dirty="0" smtClean="0">
                <a:solidFill>
                  <a:schemeClr val="bg1"/>
                </a:solidFill>
                <a:effectLst>
                  <a:glow rad="228600">
                    <a:schemeClr val="tx1">
                      <a:alpha val="40000"/>
                    </a:schemeClr>
                  </a:glow>
                  <a:reflection blurRad="6350" stA="60000" endA="900" endPos="58000" dir="5400000" sy="-100000" algn="bl" rotWithShape="0"/>
                </a:effectLst>
                <a:latin typeface="UVN Bach Tuyet Nang" pitchFamily="18" charset="0"/>
                <a:cs typeface="Arial" pitchFamily="34" charset="0"/>
              </a:rPr>
              <a:t>TẬP ĐỌC</a:t>
            </a:r>
            <a:endParaRPr lang="en-US" sz="5400" dirty="0">
              <a:solidFill>
                <a:schemeClr val="bg1"/>
              </a:solidFill>
              <a:effectLst>
                <a:glow rad="228600">
                  <a:schemeClr val="tx1">
                    <a:alpha val="40000"/>
                  </a:schemeClr>
                </a:glow>
                <a:reflection blurRad="6350" stA="60000" endA="900" endPos="58000" dir="5400000" sy="-100000" algn="bl" rotWithShape="0"/>
              </a:effectLst>
              <a:latin typeface="UVN Bach Tuyet Nang" pitchFamily="18" charset="0"/>
              <a:cs typeface="Arial" pitchFamily="34" charset="0"/>
            </a:endParaRPr>
          </a:p>
        </p:txBody>
      </p:sp>
    </p:spTree>
    <p:extLst>
      <p:ext uri="{BB962C8B-B14F-4D97-AF65-F5344CB8AC3E}">
        <p14:creationId xmlns:p14="http://schemas.microsoft.com/office/powerpoint/2010/main" val="2999678282"/>
      </p:ext>
    </p:extLst>
  </p:cSld>
  <p:clrMapOvr>
    <a:masterClrMapping/>
  </p:clrMapOvr>
  <p:transition spd="slow">
    <p:plu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0276" y="38101"/>
            <a:ext cx="12090512" cy="6756624"/>
            <a:chOff x="110276" y="38101"/>
            <a:chExt cx="12090512" cy="6756624"/>
          </a:xfrm>
        </p:grpSpPr>
        <p:pic>
          <p:nvPicPr>
            <p:cNvPr id="13314" name="Picture 6"/>
            <p:cNvPicPr>
              <a:picLocks noChangeAspect="1"/>
            </p:cNvPicPr>
            <p:nvPr/>
          </p:nvPicPr>
          <p:blipFill>
            <a:blip r:embed="rId3">
              <a:extLst>
                <a:ext uri="{28A0092B-C50C-407E-A947-70E740481C1C}">
                  <a14:useLocalDpi xmlns:a14="http://schemas.microsoft.com/office/drawing/2010/main" val="0"/>
                </a:ext>
              </a:extLst>
            </a:blip>
            <a:srcRect t="10001" b="9999"/>
            <a:stretch>
              <a:fillRect/>
            </a:stretch>
          </p:blipFill>
          <p:spPr bwMode="auto">
            <a:xfrm>
              <a:off x="132970" y="3459944"/>
              <a:ext cx="4264023" cy="33347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5" name="Picture 2" descr="C:\Users\asus\Downloads\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276" y="38101"/>
              <a:ext cx="4264023" cy="32211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436" name="TextBox 4"/>
            <p:cNvSpPr txBox="1">
              <a:spLocks noChangeArrowheads="1"/>
            </p:cNvSpPr>
            <p:nvPr/>
          </p:nvSpPr>
          <p:spPr bwMode="auto">
            <a:xfrm>
              <a:off x="2585185" y="38101"/>
              <a:ext cx="1789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chích choè</a:t>
              </a:r>
            </a:p>
          </p:txBody>
        </p:sp>
        <p:pic>
          <p:nvPicPr>
            <p:cNvPr id="13317"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65149" y="66334"/>
              <a:ext cx="4235639" cy="31929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8" name="Picture 2" descr="C:\Users\asus\Downloads\gia-ban-chim-chao-ma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8812" y="3492019"/>
              <a:ext cx="4121075" cy="32689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18439" name="Group 9"/>
            <p:cNvGrpSpPr>
              <a:grpSpLocks/>
            </p:cNvGrpSpPr>
            <p:nvPr/>
          </p:nvGrpSpPr>
          <p:grpSpPr bwMode="auto">
            <a:xfrm>
              <a:off x="3910725" y="1648672"/>
              <a:ext cx="4607343" cy="3220118"/>
              <a:chOff x="2662678" y="1981200"/>
              <a:chExt cx="3886200" cy="2698281"/>
            </a:xfrm>
          </p:grpSpPr>
          <p:pic>
            <p:nvPicPr>
              <p:cNvPr id="13324" name="Picture 2"/>
              <p:cNvPicPr>
                <a:picLocks noChangeAspect="1"/>
              </p:cNvPicPr>
              <p:nvPr/>
            </p:nvPicPr>
            <p:blipFill>
              <a:blip r:embed="rId7"/>
              <a:srcRect/>
              <a:stretch>
                <a:fillRect/>
              </a:stretch>
            </p:blipFill>
            <p:spPr bwMode="auto">
              <a:xfrm>
                <a:off x="2662678" y="1981200"/>
                <a:ext cx="3886200" cy="26982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8"/>
              <p:cNvPicPr>
                <a:picLocks noChangeAspect="1"/>
              </p:cNvPicPr>
              <p:nvPr/>
            </p:nvPicPr>
            <p:blipFill>
              <a:blip r:embed="rId8">
                <a:clrChange>
                  <a:clrFrom>
                    <a:srgbClr val="FFFFFF"/>
                  </a:clrFrom>
                  <a:clrTo>
                    <a:srgbClr val="FFFFFF">
                      <a:alpha val="0"/>
                    </a:srgbClr>
                  </a:clrTo>
                </a:clrChange>
              </a:blip>
              <a:srcRect l="23830" t="17677" r="29640" b="-2"/>
              <a:stretch>
                <a:fillRect/>
              </a:stretch>
            </p:blipFill>
            <p:spPr bwMode="auto">
              <a:xfrm rot="6719585">
                <a:off x="5712317" y="2090661"/>
                <a:ext cx="599971" cy="669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40" name="TextBox 4"/>
            <p:cNvSpPr txBox="1">
              <a:spLocks noChangeArrowheads="1"/>
            </p:cNvSpPr>
            <p:nvPr/>
          </p:nvSpPr>
          <p:spPr bwMode="auto">
            <a:xfrm>
              <a:off x="6407825" y="4270285"/>
              <a:ext cx="1550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chim sâu</a:t>
              </a:r>
            </a:p>
          </p:txBody>
        </p:sp>
        <p:sp>
          <p:nvSpPr>
            <p:cNvPr id="18441" name="TextBox 4"/>
            <p:cNvSpPr txBox="1">
              <a:spLocks noChangeArrowheads="1"/>
            </p:cNvSpPr>
            <p:nvPr/>
          </p:nvSpPr>
          <p:spPr bwMode="auto">
            <a:xfrm>
              <a:off x="348906" y="3547980"/>
              <a:ext cx="117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cu gáy</a:t>
              </a:r>
            </a:p>
          </p:txBody>
        </p:sp>
        <p:sp>
          <p:nvSpPr>
            <p:cNvPr id="18442" name="TextBox 4"/>
            <p:cNvSpPr txBox="1">
              <a:spLocks noChangeArrowheads="1"/>
            </p:cNvSpPr>
            <p:nvPr/>
          </p:nvSpPr>
          <p:spPr bwMode="auto">
            <a:xfrm>
              <a:off x="8217652" y="71691"/>
              <a:ext cx="11985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khướu</a:t>
              </a:r>
            </a:p>
          </p:txBody>
        </p:sp>
        <p:sp>
          <p:nvSpPr>
            <p:cNvPr id="18443" name="TextBox 4"/>
            <p:cNvSpPr txBox="1">
              <a:spLocks noChangeArrowheads="1"/>
            </p:cNvSpPr>
            <p:nvPr/>
          </p:nvSpPr>
          <p:spPr bwMode="auto">
            <a:xfrm>
              <a:off x="10284712" y="3567674"/>
              <a:ext cx="165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chào mào</a:t>
              </a:r>
            </a:p>
          </p:txBody>
        </p:sp>
      </p:grpSp>
    </p:spTree>
    <p:extLst>
      <p:ext uri="{BB962C8B-B14F-4D97-AF65-F5344CB8AC3E}">
        <p14:creationId xmlns:p14="http://schemas.microsoft.com/office/powerpoint/2010/main" val="745866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314" name="Text Box 1034"/>
          <p:cNvSpPr txBox="1">
            <a:spLocks noChangeArrowheads="1"/>
          </p:cNvSpPr>
          <p:nvPr/>
        </p:nvSpPr>
        <p:spPr bwMode="auto">
          <a:xfrm>
            <a:off x="4114800" y="139964"/>
            <a:ext cx="41148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4400" b="1">
                <a:solidFill>
                  <a:srgbClr val="C00000"/>
                </a:solidFill>
                <a:latin typeface="Times New Roman" panose="02020603050405020304" pitchFamily="18" charset="0"/>
                <a:cs typeface="Times New Roman" panose="02020603050405020304" pitchFamily="18" charset="0"/>
              </a:rPr>
              <a:t>Mùa xuân đến</a:t>
            </a:r>
          </a:p>
        </p:txBody>
      </p:sp>
      <p:grpSp>
        <p:nvGrpSpPr>
          <p:cNvPr id="13315" name="Group 17"/>
          <p:cNvGrpSpPr>
            <a:grpSpLocks/>
          </p:cNvGrpSpPr>
          <p:nvPr/>
        </p:nvGrpSpPr>
        <p:grpSpPr bwMode="auto">
          <a:xfrm>
            <a:off x="2169799" y="827317"/>
            <a:ext cx="8792794" cy="5495636"/>
            <a:chOff x="1355" y="1098"/>
            <a:chExt cx="3614" cy="3808"/>
          </a:xfrm>
        </p:grpSpPr>
        <p:sp>
          <p:nvSpPr>
            <p:cNvPr id="13323" name="Line 5"/>
            <p:cNvSpPr>
              <a:spLocks noChangeShapeType="1"/>
            </p:cNvSpPr>
            <p:nvPr/>
          </p:nvSpPr>
          <p:spPr bwMode="auto">
            <a:xfrm>
              <a:off x="3282" y="1248"/>
              <a:ext cx="0" cy="3658"/>
            </a:xfrm>
            <a:prstGeom prst="line">
              <a:avLst/>
            </a:prstGeom>
            <a:noFill/>
            <a:ln w="28575" cap="sq">
              <a:solidFill>
                <a:srgbClr val="000066"/>
              </a:solidFill>
              <a:round/>
              <a:headEnd type="none" w="sm" len="sm"/>
              <a:tailEnd type="none" w="sm" len="sm"/>
            </a:ln>
            <a:effectLst>
              <a:outerShdw dist="107763" dir="135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vi-VN"/>
            </a:p>
          </p:txBody>
        </p:sp>
        <p:sp>
          <p:nvSpPr>
            <p:cNvPr id="13324" name="Text Box 6"/>
            <p:cNvSpPr txBox="1">
              <a:spLocks noChangeArrowheads="1"/>
            </p:cNvSpPr>
            <p:nvPr/>
          </p:nvSpPr>
          <p:spPr bwMode="auto">
            <a:xfrm>
              <a:off x="1355" y="1113"/>
              <a:ext cx="97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Luyện đọc</a:t>
              </a:r>
            </a:p>
          </p:txBody>
        </p:sp>
        <p:sp>
          <p:nvSpPr>
            <p:cNvPr id="13325" name="Text Box 7"/>
            <p:cNvSpPr txBox="1">
              <a:spLocks noChangeArrowheads="1"/>
            </p:cNvSpPr>
            <p:nvPr/>
          </p:nvSpPr>
          <p:spPr bwMode="auto">
            <a:xfrm>
              <a:off x="3816" y="1098"/>
              <a:ext cx="115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Tìm hiểu bài</a:t>
              </a:r>
            </a:p>
          </p:txBody>
        </p:sp>
      </p:grpSp>
      <p:sp>
        <p:nvSpPr>
          <p:cNvPr id="13316" name="TextBox 1"/>
          <p:cNvSpPr txBox="1">
            <a:spLocks noChangeArrowheads="1"/>
          </p:cNvSpPr>
          <p:nvPr/>
        </p:nvSpPr>
        <p:spPr bwMode="auto">
          <a:xfrm>
            <a:off x="7339013" y="1495977"/>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khướu</a:t>
            </a:r>
          </a:p>
        </p:txBody>
      </p:sp>
      <p:sp>
        <p:nvSpPr>
          <p:cNvPr id="26" name="Text Box 6"/>
          <p:cNvSpPr txBox="1">
            <a:spLocks noChangeArrowheads="1"/>
          </p:cNvSpPr>
          <p:nvPr/>
        </p:nvSpPr>
        <p:spPr bwMode="auto">
          <a:xfrm>
            <a:off x="584199" y="1484864"/>
            <a:ext cx="598812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800" b="1">
                <a:latin typeface="Times New Roman" panose="02020603050405020304" pitchFamily="18" charset="0"/>
              </a:rPr>
              <a:t>   </a:t>
            </a:r>
            <a:r>
              <a:rPr lang="en-US" sz="2800" b="1" smtClean="0">
                <a:latin typeface="Times New Roman" panose="02020603050405020304" pitchFamily="18" charset="0"/>
              </a:rPr>
              <a:t>   </a:t>
            </a:r>
            <a:r>
              <a:rPr lang="en-US" sz="2800" b="1" smtClean="0">
                <a:solidFill>
                  <a:srgbClr val="0000CC"/>
                </a:solidFill>
                <a:latin typeface="Times New Roman" panose="02020603050405020304" pitchFamily="18" charset="0"/>
              </a:rPr>
              <a:t>Nhưng </a:t>
            </a:r>
            <a:r>
              <a:rPr lang="en-US" sz="2800" b="1">
                <a:solidFill>
                  <a:srgbClr val="0000CC"/>
                </a:solidFill>
                <a:latin typeface="Times New Roman" panose="02020603050405020304" pitchFamily="18" charset="0"/>
              </a:rPr>
              <a:t>trong trí thơ ngây của chú còn mãi sáng ngời hình ảnh một cánh hoa mận trắng, biết nở cuối đông để báo trước mùa xuân tới.</a:t>
            </a:r>
          </a:p>
        </p:txBody>
      </p:sp>
      <p:sp>
        <p:nvSpPr>
          <p:cNvPr id="27" name="Line 7"/>
          <p:cNvSpPr>
            <a:spLocks noChangeShapeType="1"/>
          </p:cNvSpPr>
          <p:nvPr/>
        </p:nvSpPr>
        <p:spPr bwMode="auto">
          <a:xfrm flipH="1">
            <a:off x="6321674" y="161632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28" name="Line 8"/>
          <p:cNvSpPr>
            <a:spLocks noChangeShapeType="1"/>
          </p:cNvSpPr>
          <p:nvPr/>
        </p:nvSpPr>
        <p:spPr bwMode="auto">
          <a:xfrm flipH="1">
            <a:off x="2991023" y="2468577"/>
            <a:ext cx="98166" cy="262901"/>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29" name="Line 29"/>
          <p:cNvSpPr>
            <a:spLocks noChangeShapeType="1"/>
          </p:cNvSpPr>
          <p:nvPr/>
        </p:nvSpPr>
        <p:spPr bwMode="auto">
          <a:xfrm flipH="1">
            <a:off x="4503129" y="2855482"/>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30" name="Line 29"/>
          <p:cNvSpPr>
            <a:spLocks noChangeShapeType="1"/>
          </p:cNvSpPr>
          <p:nvPr/>
        </p:nvSpPr>
        <p:spPr bwMode="auto">
          <a:xfrm flipH="1">
            <a:off x="4409643" y="2852688"/>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31" name="TextBox 30"/>
          <p:cNvSpPr txBox="1">
            <a:spLocks noChangeArrowheads="1"/>
          </p:cNvSpPr>
          <p:nvPr/>
        </p:nvSpPr>
        <p:spPr bwMode="auto">
          <a:xfrm>
            <a:off x="7339013" y="1857965"/>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mận</a:t>
            </a:r>
          </a:p>
        </p:txBody>
      </p:sp>
      <p:sp>
        <p:nvSpPr>
          <p:cNvPr id="14" name="TextBox 13"/>
          <p:cNvSpPr txBox="1">
            <a:spLocks noChangeArrowheads="1"/>
          </p:cNvSpPr>
          <p:nvPr/>
        </p:nvSpPr>
        <p:spPr bwMode="auto">
          <a:xfrm>
            <a:off x="7346156" y="2283590"/>
            <a:ext cx="2274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nồng </a:t>
            </a:r>
            <a:r>
              <a:rPr lang="en-US" sz="2800" smtClean="0">
                <a:latin typeface="Times New Roman" panose="02020603050405020304" pitchFamily="18" charset="0"/>
                <a:cs typeface="Times New Roman" panose="02020603050405020304" pitchFamily="18" charset="0"/>
              </a:rPr>
              <a:t>nàn</a:t>
            </a:r>
            <a:endParaRPr lang="en-US" sz="2800">
              <a:latin typeface="Times New Roman" panose="02020603050405020304" pitchFamily="18" charset="0"/>
              <a:cs typeface="Times New Roman" panose="02020603050405020304" pitchFamily="18" charset="0"/>
            </a:endParaRPr>
          </a:p>
        </p:txBody>
      </p:sp>
      <p:sp>
        <p:nvSpPr>
          <p:cNvPr id="16" name="TextBox 15"/>
          <p:cNvSpPr txBox="1">
            <a:spLocks noChangeArrowheads="1"/>
          </p:cNvSpPr>
          <p:nvPr/>
        </p:nvSpPr>
        <p:spPr bwMode="auto">
          <a:xfrm>
            <a:off x="7370870" y="2702780"/>
            <a:ext cx="26558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600"/>
              </a:spcBef>
              <a:buNone/>
            </a:pPr>
            <a:r>
              <a:rPr lang="en-US" sz="2800">
                <a:latin typeface="Times New Roman" panose="02020603050405020304" pitchFamily="18" charset="0"/>
                <a:cs typeface="Times New Roman" panose="02020603050405020304" pitchFamily="18" charset="0"/>
              </a:rPr>
              <a:t>- đỏm dáng    </a:t>
            </a:r>
            <a:r>
              <a:rPr lang="en-US" sz="2800" smtClean="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 trầm ngâm</a:t>
            </a:r>
          </a:p>
        </p:txBody>
      </p:sp>
      <p:grpSp>
        <p:nvGrpSpPr>
          <p:cNvPr id="2" name="Group 1"/>
          <p:cNvGrpSpPr/>
          <p:nvPr/>
        </p:nvGrpSpPr>
        <p:grpSpPr>
          <a:xfrm>
            <a:off x="7212923" y="3764478"/>
            <a:ext cx="4195306" cy="3093521"/>
            <a:chOff x="7212923" y="3764478"/>
            <a:chExt cx="4195306" cy="3093521"/>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rcRect t="10001" b="9999"/>
            <a:stretch>
              <a:fillRect/>
            </a:stretch>
          </p:blipFill>
          <p:spPr bwMode="auto">
            <a:xfrm flipH="1">
              <a:off x="7212923" y="3764478"/>
              <a:ext cx="4195306" cy="3093521"/>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a:extLst/>
          </p:spPr>
        </p:pic>
        <p:sp>
          <p:nvSpPr>
            <p:cNvPr id="21" name="TextBox 4"/>
            <p:cNvSpPr txBox="1">
              <a:spLocks noChangeArrowheads="1"/>
            </p:cNvSpPr>
            <p:nvPr/>
          </p:nvSpPr>
          <p:spPr bwMode="auto">
            <a:xfrm>
              <a:off x="9310576" y="3838683"/>
              <a:ext cx="117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cu gáy</a:t>
              </a:r>
            </a:p>
          </p:txBody>
        </p:sp>
      </p:grpSp>
      <p:grpSp>
        <p:nvGrpSpPr>
          <p:cNvPr id="3" name="Group 2"/>
          <p:cNvGrpSpPr/>
          <p:nvPr/>
        </p:nvGrpSpPr>
        <p:grpSpPr>
          <a:xfrm>
            <a:off x="2108157" y="3764478"/>
            <a:ext cx="4350881" cy="3077317"/>
            <a:chOff x="2108157" y="3764478"/>
            <a:chExt cx="4350881" cy="3077317"/>
          </a:xfrm>
        </p:grpSpPr>
        <p:pic>
          <p:nvPicPr>
            <p:cNvPr id="19" name="Picture 2" descr="C:\Users\asus\Downloads\gia-ban-chim-chao-ma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108157" y="3764478"/>
              <a:ext cx="4350881" cy="307731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a:extLst/>
          </p:spPr>
        </p:pic>
        <p:sp>
          <p:nvSpPr>
            <p:cNvPr id="22" name="TextBox 4"/>
            <p:cNvSpPr txBox="1">
              <a:spLocks noChangeArrowheads="1"/>
            </p:cNvSpPr>
            <p:nvPr/>
          </p:nvSpPr>
          <p:spPr bwMode="auto">
            <a:xfrm>
              <a:off x="2714693" y="3921698"/>
              <a:ext cx="16514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a:t>
              </a:r>
              <a:r>
                <a:rPr lang="en-US" sz="2800" b="1" smtClean="0">
                  <a:latin typeface="Times New Roman" panose="02020603050405020304" pitchFamily="18" charset="0"/>
                  <a:cs typeface="Times New Roman" panose="02020603050405020304" pitchFamily="18" charset="0"/>
                </a:rPr>
                <a:t>hào mào</a:t>
              </a:r>
              <a:endParaRPr lang="en-US" sz="2800" b="1">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3395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314" name="Picture 6"/>
          <p:cNvPicPr>
            <a:picLocks noChangeAspect="1"/>
          </p:cNvPicPr>
          <p:nvPr/>
        </p:nvPicPr>
        <p:blipFill>
          <a:blip r:embed="rId4">
            <a:extLst>
              <a:ext uri="{28A0092B-C50C-407E-A947-70E740481C1C}">
                <a14:useLocalDpi xmlns:a14="http://schemas.microsoft.com/office/drawing/2010/main" val="0"/>
              </a:ext>
            </a:extLst>
          </a:blip>
          <a:srcRect t="10001" b="9999"/>
          <a:stretch>
            <a:fillRect/>
          </a:stretch>
        </p:blipFill>
        <p:spPr bwMode="auto">
          <a:xfrm>
            <a:off x="72651" y="3440628"/>
            <a:ext cx="4274760" cy="33431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5" name="Picture 2" descr="C:\Users\asus\Downloads\maxresdefaul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779" y="38101"/>
            <a:ext cx="4273632" cy="32284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532" name="TextBox 4"/>
          <p:cNvSpPr txBox="1">
            <a:spLocks noChangeArrowheads="1"/>
          </p:cNvSpPr>
          <p:nvPr/>
        </p:nvSpPr>
        <p:spPr bwMode="auto">
          <a:xfrm>
            <a:off x="2558298" y="0"/>
            <a:ext cx="1789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chích choè</a:t>
            </a:r>
          </a:p>
        </p:txBody>
      </p:sp>
      <p:pic>
        <p:nvPicPr>
          <p:cNvPr id="133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29901" y="38101"/>
            <a:ext cx="4282723" cy="32284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8" name="Picture 2" descr="C:\Users\asus\Downloads\gia-ban-chim-chao-ma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9901" y="3382291"/>
            <a:ext cx="4282723" cy="339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537" name="TextBox 4"/>
          <p:cNvSpPr txBox="1">
            <a:spLocks noChangeArrowheads="1"/>
          </p:cNvSpPr>
          <p:nvPr/>
        </p:nvSpPr>
        <p:spPr bwMode="auto">
          <a:xfrm>
            <a:off x="374532" y="3582989"/>
            <a:ext cx="117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cu gáy</a:t>
            </a:r>
          </a:p>
        </p:txBody>
      </p:sp>
      <p:sp>
        <p:nvSpPr>
          <p:cNvPr id="22538" name="TextBox 4"/>
          <p:cNvSpPr txBox="1">
            <a:spLocks noChangeArrowheads="1"/>
          </p:cNvSpPr>
          <p:nvPr/>
        </p:nvSpPr>
        <p:spPr bwMode="auto">
          <a:xfrm>
            <a:off x="8012113" y="38101"/>
            <a:ext cx="11985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khướu</a:t>
            </a:r>
          </a:p>
        </p:txBody>
      </p:sp>
      <p:sp>
        <p:nvSpPr>
          <p:cNvPr id="22539" name="TextBox 4"/>
          <p:cNvSpPr txBox="1">
            <a:spLocks noChangeArrowheads="1"/>
          </p:cNvSpPr>
          <p:nvPr/>
        </p:nvSpPr>
        <p:spPr bwMode="auto">
          <a:xfrm>
            <a:off x="10305315" y="3581401"/>
            <a:ext cx="165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chào mào</a:t>
            </a:r>
          </a:p>
        </p:txBody>
      </p:sp>
      <p:pic>
        <p:nvPicPr>
          <p:cNvPr id="16" name="Picture 6"/>
          <p:cNvPicPr>
            <a:picLocks noChangeAspect="1"/>
          </p:cNvPicPr>
          <p:nvPr/>
        </p:nvPicPr>
        <p:blipFill>
          <a:blip r:embed="rId4">
            <a:extLst>
              <a:ext uri="{28A0092B-C50C-407E-A947-70E740481C1C}">
                <a14:useLocalDpi xmlns:a14="http://schemas.microsoft.com/office/drawing/2010/main" val="0"/>
              </a:ext>
            </a:extLst>
          </a:blip>
          <a:srcRect t="10001" b="9999"/>
          <a:stretch>
            <a:fillRect/>
          </a:stretch>
        </p:blipFill>
        <p:spPr bwMode="auto">
          <a:xfrm>
            <a:off x="0" y="3440628"/>
            <a:ext cx="4274760" cy="33431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8"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57250" y="38101"/>
            <a:ext cx="4282723" cy="32284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Picture 2" descr="C:\Users\asus\Downloads\gia-ban-chim-chao-ma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7250" y="3382291"/>
            <a:ext cx="4282723" cy="339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 name="TextBox 4"/>
          <p:cNvSpPr txBox="1">
            <a:spLocks noChangeArrowheads="1"/>
          </p:cNvSpPr>
          <p:nvPr/>
        </p:nvSpPr>
        <p:spPr bwMode="auto">
          <a:xfrm>
            <a:off x="301881" y="3582989"/>
            <a:ext cx="117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cu gáy</a:t>
            </a:r>
          </a:p>
        </p:txBody>
      </p:sp>
      <p:sp>
        <p:nvSpPr>
          <p:cNvPr id="23" name="TextBox 4"/>
          <p:cNvSpPr txBox="1">
            <a:spLocks noChangeArrowheads="1"/>
          </p:cNvSpPr>
          <p:nvPr/>
        </p:nvSpPr>
        <p:spPr bwMode="auto">
          <a:xfrm>
            <a:off x="7939462" y="38101"/>
            <a:ext cx="11985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khướu</a:t>
            </a:r>
          </a:p>
        </p:txBody>
      </p:sp>
      <p:sp>
        <p:nvSpPr>
          <p:cNvPr id="24" name="TextBox 4"/>
          <p:cNvSpPr txBox="1">
            <a:spLocks noChangeArrowheads="1"/>
          </p:cNvSpPr>
          <p:nvPr/>
        </p:nvSpPr>
        <p:spPr bwMode="auto">
          <a:xfrm>
            <a:off x="10232664" y="3581401"/>
            <a:ext cx="165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chào mào</a:t>
            </a:r>
          </a:p>
        </p:txBody>
      </p:sp>
      <p:grpSp>
        <p:nvGrpSpPr>
          <p:cNvPr id="2" name="Group 1"/>
          <p:cNvGrpSpPr/>
          <p:nvPr/>
        </p:nvGrpSpPr>
        <p:grpSpPr>
          <a:xfrm>
            <a:off x="3748659" y="1652301"/>
            <a:ext cx="4607343" cy="3220118"/>
            <a:chOff x="3910725" y="1648672"/>
            <a:chExt cx="4607343" cy="3220118"/>
          </a:xfrm>
        </p:grpSpPr>
        <p:pic>
          <p:nvPicPr>
            <p:cNvPr id="25" name="Picture 2"/>
            <p:cNvPicPr>
              <a:picLocks noChangeAspect="1"/>
            </p:cNvPicPr>
            <p:nvPr/>
          </p:nvPicPr>
          <p:blipFill>
            <a:blip r:embed="rId8"/>
            <a:srcRect/>
            <a:stretch>
              <a:fillRect/>
            </a:stretch>
          </p:blipFill>
          <p:spPr bwMode="auto">
            <a:xfrm>
              <a:off x="3910725" y="1648672"/>
              <a:ext cx="4607343" cy="32201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
            <p:cNvPicPr>
              <a:picLocks noChangeAspect="1"/>
            </p:cNvPicPr>
            <p:nvPr/>
          </p:nvPicPr>
          <p:blipFill>
            <a:blip r:embed="rId9">
              <a:clrChange>
                <a:clrFrom>
                  <a:srgbClr val="FFFFFF"/>
                </a:clrFrom>
                <a:clrTo>
                  <a:srgbClr val="FFFFFF">
                    <a:alpha val="0"/>
                  </a:srgbClr>
                </a:clrTo>
              </a:clrChange>
            </a:blip>
            <a:srcRect l="23830" t="17677" r="29640" b="-2"/>
            <a:stretch>
              <a:fillRect/>
            </a:stretch>
          </p:blipFill>
          <p:spPr bwMode="auto">
            <a:xfrm rot="6719585">
              <a:off x="7523921" y="1781925"/>
              <a:ext cx="716003" cy="794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25081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314" name="Text Box 1034"/>
          <p:cNvSpPr txBox="1">
            <a:spLocks noChangeArrowheads="1"/>
          </p:cNvSpPr>
          <p:nvPr/>
        </p:nvSpPr>
        <p:spPr bwMode="auto">
          <a:xfrm>
            <a:off x="4114800" y="139964"/>
            <a:ext cx="41148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4400" b="1">
                <a:solidFill>
                  <a:srgbClr val="C00000"/>
                </a:solidFill>
                <a:latin typeface="Times New Roman" panose="02020603050405020304" pitchFamily="18" charset="0"/>
                <a:cs typeface="Times New Roman" panose="02020603050405020304" pitchFamily="18" charset="0"/>
              </a:rPr>
              <a:t>Mùa xuân đến</a:t>
            </a:r>
          </a:p>
        </p:txBody>
      </p:sp>
      <p:grpSp>
        <p:nvGrpSpPr>
          <p:cNvPr id="13315" name="Group 17"/>
          <p:cNvGrpSpPr>
            <a:grpSpLocks/>
          </p:cNvGrpSpPr>
          <p:nvPr/>
        </p:nvGrpSpPr>
        <p:grpSpPr bwMode="auto">
          <a:xfrm>
            <a:off x="2169799" y="827317"/>
            <a:ext cx="8792794" cy="5495636"/>
            <a:chOff x="1355" y="1098"/>
            <a:chExt cx="3614" cy="3808"/>
          </a:xfrm>
        </p:grpSpPr>
        <p:sp>
          <p:nvSpPr>
            <p:cNvPr id="13323" name="Line 5"/>
            <p:cNvSpPr>
              <a:spLocks noChangeShapeType="1"/>
            </p:cNvSpPr>
            <p:nvPr/>
          </p:nvSpPr>
          <p:spPr bwMode="auto">
            <a:xfrm>
              <a:off x="3282" y="1248"/>
              <a:ext cx="0" cy="3658"/>
            </a:xfrm>
            <a:prstGeom prst="line">
              <a:avLst/>
            </a:prstGeom>
            <a:noFill/>
            <a:ln w="28575" cap="sq">
              <a:solidFill>
                <a:srgbClr val="000066"/>
              </a:solidFill>
              <a:round/>
              <a:headEnd type="none" w="sm" len="sm"/>
              <a:tailEnd type="none" w="sm" len="sm"/>
            </a:ln>
            <a:effectLst>
              <a:outerShdw dist="107763" dir="135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vi-VN"/>
            </a:p>
          </p:txBody>
        </p:sp>
        <p:sp>
          <p:nvSpPr>
            <p:cNvPr id="13324" name="Text Box 6"/>
            <p:cNvSpPr txBox="1">
              <a:spLocks noChangeArrowheads="1"/>
            </p:cNvSpPr>
            <p:nvPr/>
          </p:nvSpPr>
          <p:spPr bwMode="auto">
            <a:xfrm>
              <a:off x="1355" y="1113"/>
              <a:ext cx="97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Luyện đọc</a:t>
              </a:r>
            </a:p>
          </p:txBody>
        </p:sp>
        <p:sp>
          <p:nvSpPr>
            <p:cNvPr id="13325" name="Text Box 7"/>
            <p:cNvSpPr txBox="1">
              <a:spLocks noChangeArrowheads="1"/>
            </p:cNvSpPr>
            <p:nvPr/>
          </p:nvSpPr>
          <p:spPr bwMode="auto">
            <a:xfrm>
              <a:off x="3816" y="1098"/>
              <a:ext cx="115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Tìm hiểu bài</a:t>
              </a:r>
            </a:p>
          </p:txBody>
        </p:sp>
      </p:grpSp>
      <p:sp>
        <p:nvSpPr>
          <p:cNvPr id="13316" name="TextBox 1"/>
          <p:cNvSpPr txBox="1">
            <a:spLocks noChangeArrowheads="1"/>
          </p:cNvSpPr>
          <p:nvPr/>
        </p:nvSpPr>
        <p:spPr bwMode="auto">
          <a:xfrm>
            <a:off x="7339013" y="1495977"/>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khướu</a:t>
            </a:r>
          </a:p>
        </p:txBody>
      </p:sp>
      <p:sp>
        <p:nvSpPr>
          <p:cNvPr id="26" name="Text Box 6"/>
          <p:cNvSpPr txBox="1">
            <a:spLocks noChangeArrowheads="1"/>
          </p:cNvSpPr>
          <p:nvPr/>
        </p:nvSpPr>
        <p:spPr bwMode="auto">
          <a:xfrm>
            <a:off x="584199" y="1484864"/>
            <a:ext cx="598812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800" b="1">
                <a:latin typeface="Times New Roman" panose="02020603050405020304" pitchFamily="18" charset="0"/>
              </a:rPr>
              <a:t>   </a:t>
            </a:r>
            <a:r>
              <a:rPr lang="en-US" sz="2800" b="1" smtClean="0">
                <a:latin typeface="Times New Roman" panose="02020603050405020304" pitchFamily="18" charset="0"/>
              </a:rPr>
              <a:t>   </a:t>
            </a:r>
            <a:r>
              <a:rPr lang="en-US" sz="2800" b="1" smtClean="0">
                <a:solidFill>
                  <a:srgbClr val="0000CC"/>
                </a:solidFill>
                <a:latin typeface="Times New Roman" panose="02020603050405020304" pitchFamily="18" charset="0"/>
              </a:rPr>
              <a:t>Nhưng </a:t>
            </a:r>
            <a:r>
              <a:rPr lang="en-US" sz="2800" b="1">
                <a:solidFill>
                  <a:srgbClr val="0000CC"/>
                </a:solidFill>
                <a:latin typeface="Times New Roman" panose="02020603050405020304" pitchFamily="18" charset="0"/>
              </a:rPr>
              <a:t>trong trí thơ ngây của chú còn mãi sáng ngời hình ảnh một cánh hoa mận trắng, biết nở cuối đông để báo trước mùa xuân tới.</a:t>
            </a:r>
          </a:p>
        </p:txBody>
      </p:sp>
      <p:sp>
        <p:nvSpPr>
          <p:cNvPr id="27" name="Line 7"/>
          <p:cNvSpPr>
            <a:spLocks noChangeShapeType="1"/>
          </p:cNvSpPr>
          <p:nvPr/>
        </p:nvSpPr>
        <p:spPr bwMode="auto">
          <a:xfrm flipH="1">
            <a:off x="6321674" y="161632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28" name="Line 8"/>
          <p:cNvSpPr>
            <a:spLocks noChangeShapeType="1"/>
          </p:cNvSpPr>
          <p:nvPr/>
        </p:nvSpPr>
        <p:spPr bwMode="auto">
          <a:xfrm flipH="1">
            <a:off x="2991023" y="2468577"/>
            <a:ext cx="98166" cy="262901"/>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29" name="Line 29"/>
          <p:cNvSpPr>
            <a:spLocks noChangeShapeType="1"/>
          </p:cNvSpPr>
          <p:nvPr/>
        </p:nvSpPr>
        <p:spPr bwMode="auto">
          <a:xfrm flipH="1">
            <a:off x="4503129" y="2855482"/>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30" name="Line 29"/>
          <p:cNvSpPr>
            <a:spLocks noChangeShapeType="1"/>
          </p:cNvSpPr>
          <p:nvPr/>
        </p:nvSpPr>
        <p:spPr bwMode="auto">
          <a:xfrm flipH="1">
            <a:off x="4409643" y="2852688"/>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800"/>
          </a:p>
        </p:txBody>
      </p:sp>
      <p:sp>
        <p:nvSpPr>
          <p:cNvPr id="31" name="TextBox 30"/>
          <p:cNvSpPr txBox="1">
            <a:spLocks noChangeArrowheads="1"/>
          </p:cNvSpPr>
          <p:nvPr/>
        </p:nvSpPr>
        <p:spPr bwMode="auto">
          <a:xfrm>
            <a:off x="7339013" y="1857965"/>
            <a:ext cx="1828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mận</a:t>
            </a:r>
          </a:p>
        </p:txBody>
      </p:sp>
      <p:sp>
        <p:nvSpPr>
          <p:cNvPr id="14" name="TextBox 13"/>
          <p:cNvSpPr txBox="1">
            <a:spLocks noChangeArrowheads="1"/>
          </p:cNvSpPr>
          <p:nvPr/>
        </p:nvSpPr>
        <p:spPr bwMode="auto">
          <a:xfrm>
            <a:off x="7346156" y="2283590"/>
            <a:ext cx="2274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a:latin typeface="Times New Roman" panose="02020603050405020304" pitchFamily="18" charset="0"/>
                <a:cs typeface="Times New Roman" panose="02020603050405020304" pitchFamily="18" charset="0"/>
              </a:rPr>
              <a:t>- nồng </a:t>
            </a:r>
            <a:r>
              <a:rPr lang="en-US" sz="2800" smtClean="0">
                <a:latin typeface="Times New Roman" panose="02020603050405020304" pitchFamily="18" charset="0"/>
                <a:cs typeface="Times New Roman" panose="02020603050405020304" pitchFamily="18" charset="0"/>
              </a:rPr>
              <a:t>nàn</a:t>
            </a:r>
            <a:endParaRPr lang="en-US" sz="2800">
              <a:latin typeface="Times New Roman" panose="02020603050405020304" pitchFamily="18" charset="0"/>
              <a:cs typeface="Times New Roman" panose="02020603050405020304" pitchFamily="18" charset="0"/>
            </a:endParaRPr>
          </a:p>
        </p:txBody>
      </p:sp>
      <p:sp>
        <p:nvSpPr>
          <p:cNvPr id="16" name="TextBox 15"/>
          <p:cNvSpPr txBox="1">
            <a:spLocks noChangeArrowheads="1"/>
          </p:cNvSpPr>
          <p:nvPr/>
        </p:nvSpPr>
        <p:spPr bwMode="auto">
          <a:xfrm>
            <a:off x="7370870" y="2702780"/>
            <a:ext cx="26558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600"/>
              </a:spcBef>
              <a:buNone/>
            </a:pPr>
            <a:r>
              <a:rPr lang="en-US" sz="2800">
                <a:latin typeface="Times New Roman" panose="02020603050405020304" pitchFamily="18" charset="0"/>
                <a:cs typeface="Times New Roman" panose="02020603050405020304" pitchFamily="18" charset="0"/>
              </a:rPr>
              <a:t>- đỏm dáng    </a:t>
            </a:r>
            <a:r>
              <a:rPr lang="en-US" sz="2800" smtClean="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 trầm ngâm</a:t>
            </a:r>
          </a:p>
        </p:txBody>
      </p:sp>
      <p:sp>
        <p:nvSpPr>
          <p:cNvPr id="17" name="Text Box 6"/>
          <p:cNvSpPr txBox="1">
            <a:spLocks noChangeArrowheads="1"/>
          </p:cNvSpPr>
          <p:nvPr/>
        </p:nvSpPr>
        <p:spPr bwMode="auto">
          <a:xfrm>
            <a:off x="584199" y="3743349"/>
            <a:ext cx="601821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sz="2800" b="1">
                <a:latin typeface="Times New Roman" panose="02020603050405020304" pitchFamily="18" charset="0"/>
              </a:rPr>
              <a:t>*Hoa mận vừa tàn thì mùa xuân đến. Bầu trời ngày thêm xanh. Nắng vàng ngày càng rực rỡ. Vườn cây lại đâm chồi, nảy lộc. Rồi vườn cây ra hoa. Hoa bưởi nồng nàn. Hoa nhãn ngọt. Hoa cau thoảng qua.</a:t>
            </a:r>
          </a:p>
        </p:txBody>
      </p:sp>
      <p:sp>
        <p:nvSpPr>
          <p:cNvPr id="18" name="Subtitle 2"/>
          <p:cNvSpPr txBox="1">
            <a:spLocks/>
          </p:cNvSpPr>
          <p:nvPr/>
        </p:nvSpPr>
        <p:spPr bwMode="auto">
          <a:xfrm>
            <a:off x="7104227" y="3732801"/>
            <a:ext cx="4518852" cy="2362200"/>
          </a:xfrm>
          <a:prstGeom prst="rect">
            <a:avLst/>
          </a:prstGeom>
          <a:noFill/>
          <a:ln w="9525">
            <a:noFill/>
            <a:miter lim="800000"/>
            <a:headEnd/>
            <a:tailEnd/>
          </a:ln>
          <a:effectLst/>
        </p:spPr>
        <p:txBody>
          <a:bodyPr/>
          <a:lstStyle/>
          <a:p>
            <a:pPr algn="just" eaLnBrk="1" hangingPunct="1">
              <a:spcBef>
                <a:spcPct val="20000"/>
              </a:spcBef>
              <a:defRPr/>
            </a:pPr>
            <a:r>
              <a:rPr lang="en-US" sz="2800" b="1" u="sng" kern="0" dirty="0" err="1">
                <a:solidFill>
                  <a:srgbClr val="FF0000"/>
                </a:solidFill>
                <a:latin typeface="Times New Roman" pitchFamily="18" charset="0"/>
                <a:cs typeface="Times New Roman" pitchFamily="18" charset="0"/>
              </a:rPr>
              <a:t>Nội</a:t>
            </a:r>
            <a:r>
              <a:rPr lang="en-US" sz="2800" b="1" u="sng" kern="0" dirty="0">
                <a:solidFill>
                  <a:srgbClr val="FF0000"/>
                </a:solidFill>
                <a:latin typeface="Times New Roman" pitchFamily="18" charset="0"/>
                <a:cs typeface="Times New Roman" pitchFamily="18" charset="0"/>
              </a:rPr>
              <a:t> dung:</a:t>
            </a:r>
            <a:r>
              <a:rPr lang="en-US" sz="2800" kern="0" dirty="0">
                <a:solidFill>
                  <a:srgbClr val="FF0000"/>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Bài</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văn</a:t>
            </a:r>
            <a:r>
              <a:rPr lang="en-US" sz="2800" b="1" kern="0" dirty="0">
                <a:solidFill>
                  <a:srgbClr val="0000FF"/>
                </a:solidFill>
                <a:latin typeface="Times New Roman" pitchFamily="18" charset="0"/>
                <a:cs typeface="Times New Roman" pitchFamily="18" charset="0"/>
              </a:rPr>
              <a:t> ca </a:t>
            </a:r>
            <a:r>
              <a:rPr lang="en-US" sz="2800" b="1" kern="0" dirty="0" err="1">
                <a:solidFill>
                  <a:srgbClr val="0000FF"/>
                </a:solidFill>
                <a:latin typeface="Times New Roman" pitchFamily="18" charset="0"/>
                <a:cs typeface="Times New Roman" pitchFamily="18" charset="0"/>
              </a:rPr>
              <a:t>ngợi</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vẻ</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đẹp</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mùa</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xuân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Mùa</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xuân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đến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làm</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cho</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cảnh</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sắc</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thiên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nhiên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thay</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đổi</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trở</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nên</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tươi</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đẹp</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bội</a:t>
            </a:r>
            <a:r>
              <a:rPr lang="en-US" sz="2800" b="1" kern="0" dirty="0">
                <a:solidFill>
                  <a:srgbClr val="0000FF"/>
                </a:solidFill>
                <a:latin typeface="Times New Roman" pitchFamily="18" charset="0"/>
                <a:cs typeface="Times New Roman" pitchFamily="18" charset="0"/>
              </a:rPr>
              <a:t> </a:t>
            </a:r>
            <a:r>
              <a:rPr lang="en-US" sz="2800" b="1" kern="0" dirty="0" err="1">
                <a:solidFill>
                  <a:srgbClr val="0000FF"/>
                </a:solidFill>
                <a:latin typeface="Times New Roman" pitchFamily="18" charset="0"/>
                <a:cs typeface="Times New Roman" pitchFamily="18" charset="0"/>
              </a:rPr>
              <a:t>phần</a:t>
            </a:r>
            <a:r>
              <a:rPr lang="en-US" sz="2800" b="1" kern="0" dirty="0">
                <a:solidFill>
                  <a:srgbClr val="0000FF"/>
                </a:solidFill>
                <a:latin typeface="Times New Roman" pitchFamily="18" charset="0"/>
                <a:cs typeface="Times New Roman" pitchFamily="18" charset="0"/>
              </a:rPr>
              <a:t>.</a:t>
            </a:r>
          </a:p>
        </p:txBody>
      </p:sp>
      <p:sp>
        <p:nvSpPr>
          <p:cNvPr id="22" name="Text Box 6"/>
          <p:cNvSpPr txBox="1">
            <a:spLocks noChangeArrowheads="1"/>
          </p:cNvSpPr>
          <p:nvPr/>
        </p:nvSpPr>
        <p:spPr bwMode="auto">
          <a:xfrm>
            <a:off x="578879" y="3727326"/>
            <a:ext cx="601821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sz="2800" b="1">
                <a:latin typeface="Times New Roman" panose="02020603050405020304" pitchFamily="18" charset="0"/>
              </a:rPr>
              <a:t>*Hoa mận vừa tàn thì mùa xuân đến. Bầu trời </a:t>
            </a:r>
            <a:r>
              <a:rPr lang="en-US" sz="2800" b="1">
                <a:solidFill>
                  <a:srgbClr val="FF0000"/>
                </a:solidFill>
                <a:latin typeface="Times New Roman" panose="02020603050405020304" pitchFamily="18" charset="0"/>
              </a:rPr>
              <a:t>ngày thêm xanh</a:t>
            </a:r>
            <a:r>
              <a:rPr lang="en-US" sz="2800" b="1">
                <a:latin typeface="Times New Roman" panose="02020603050405020304" pitchFamily="18" charset="0"/>
              </a:rPr>
              <a:t>. Nắng vàng </a:t>
            </a:r>
            <a:r>
              <a:rPr lang="en-US" sz="2800" b="1">
                <a:solidFill>
                  <a:srgbClr val="FF0000"/>
                </a:solidFill>
                <a:latin typeface="Times New Roman" panose="02020603050405020304" pitchFamily="18" charset="0"/>
              </a:rPr>
              <a:t>ngày càng rực rỡ</a:t>
            </a:r>
            <a:r>
              <a:rPr lang="en-US" sz="2800" b="1">
                <a:latin typeface="Times New Roman" panose="02020603050405020304" pitchFamily="18" charset="0"/>
              </a:rPr>
              <a:t>. Vườn cây lại </a:t>
            </a:r>
            <a:r>
              <a:rPr lang="en-US" sz="2800" b="1">
                <a:solidFill>
                  <a:srgbClr val="FF0000"/>
                </a:solidFill>
                <a:latin typeface="Times New Roman" panose="02020603050405020304" pitchFamily="18" charset="0"/>
              </a:rPr>
              <a:t>đâm chồi, nảy lộc</a:t>
            </a:r>
            <a:r>
              <a:rPr lang="en-US" sz="2800" b="1">
                <a:latin typeface="Times New Roman" panose="02020603050405020304" pitchFamily="18" charset="0"/>
              </a:rPr>
              <a:t>. Rồi vườn cây ra hoa. Hoa bưởi </a:t>
            </a:r>
            <a:r>
              <a:rPr lang="en-US" sz="2800" b="1">
                <a:solidFill>
                  <a:srgbClr val="FF0000"/>
                </a:solidFill>
                <a:latin typeface="Times New Roman" panose="02020603050405020304" pitchFamily="18" charset="0"/>
              </a:rPr>
              <a:t>nồng nàn</a:t>
            </a:r>
            <a:r>
              <a:rPr lang="en-US" sz="2800" b="1">
                <a:latin typeface="Times New Roman" panose="02020603050405020304" pitchFamily="18" charset="0"/>
              </a:rPr>
              <a:t>. Hoa nhãn </a:t>
            </a:r>
            <a:r>
              <a:rPr lang="en-US" sz="2800" b="1">
                <a:solidFill>
                  <a:srgbClr val="FF0000"/>
                </a:solidFill>
                <a:latin typeface="Times New Roman" panose="02020603050405020304" pitchFamily="18" charset="0"/>
              </a:rPr>
              <a:t>ngọt</a:t>
            </a:r>
            <a:r>
              <a:rPr lang="en-US" sz="2800" b="1">
                <a:latin typeface="Times New Roman" panose="02020603050405020304" pitchFamily="18" charset="0"/>
              </a:rPr>
              <a:t>. Hoa cau </a:t>
            </a:r>
            <a:r>
              <a:rPr lang="en-US" sz="2800" b="1">
                <a:solidFill>
                  <a:srgbClr val="FF0000"/>
                </a:solidFill>
                <a:latin typeface="Times New Roman" panose="02020603050405020304" pitchFamily="18" charset="0"/>
              </a:rPr>
              <a:t>thoảng qua</a:t>
            </a:r>
            <a:r>
              <a:rPr lang="en-US" sz="2800" b="1">
                <a:latin typeface="Times New Roman" panose="02020603050405020304" pitchFamily="18" charset="0"/>
              </a:rPr>
              <a:t>.</a:t>
            </a:r>
          </a:p>
        </p:txBody>
      </p:sp>
      <p:grpSp>
        <p:nvGrpSpPr>
          <p:cNvPr id="3" name="Group 2"/>
          <p:cNvGrpSpPr/>
          <p:nvPr/>
        </p:nvGrpSpPr>
        <p:grpSpPr>
          <a:xfrm>
            <a:off x="7258687" y="3743349"/>
            <a:ext cx="4195306" cy="3136766"/>
            <a:chOff x="7258687" y="3743349"/>
            <a:chExt cx="4195306" cy="3136766"/>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rcRect t="10001" b="9999"/>
            <a:stretch>
              <a:fillRect/>
            </a:stretch>
          </p:blipFill>
          <p:spPr bwMode="auto">
            <a:xfrm flipH="1">
              <a:off x="7258687" y="3743349"/>
              <a:ext cx="4195306" cy="3136766"/>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a:extLst/>
          </p:spPr>
        </p:pic>
        <p:sp>
          <p:nvSpPr>
            <p:cNvPr id="23" name="TextBox 4"/>
            <p:cNvSpPr txBox="1">
              <a:spLocks noChangeArrowheads="1"/>
            </p:cNvSpPr>
            <p:nvPr/>
          </p:nvSpPr>
          <p:spPr bwMode="auto">
            <a:xfrm>
              <a:off x="9310576" y="3838683"/>
              <a:ext cx="117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cu gáy</a:t>
              </a:r>
            </a:p>
          </p:txBody>
        </p:sp>
      </p:grpSp>
      <p:grpSp>
        <p:nvGrpSpPr>
          <p:cNvPr id="2" name="Group 1"/>
          <p:cNvGrpSpPr/>
          <p:nvPr/>
        </p:nvGrpSpPr>
        <p:grpSpPr>
          <a:xfrm>
            <a:off x="2169798" y="3726382"/>
            <a:ext cx="4350881" cy="3126088"/>
            <a:chOff x="2169798" y="3726382"/>
            <a:chExt cx="4350881" cy="3126088"/>
          </a:xfrm>
        </p:grpSpPr>
        <p:pic>
          <p:nvPicPr>
            <p:cNvPr id="24" name="Picture 2" descr="C:\Users\asus\Downloads\gia-ban-chim-chao-ma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169798" y="3726382"/>
              <a:ext cx="4350881" cy="3126088"/>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a:extLst/>
          </p:spPr>
        </p:pic>
        <p:sp>
          <p:nvSpPr>
            <p:cNvPr id="32" name="TextBox 4"/>
            <p:cNvSpPr txBox="1">
              <a:spLocks noChangeArrowheads="1"/>
            </p:cNvSpPr>
            <p:nvPr/>
          </p:nvSpPr>
          <p:spPr bwMode="auto">
            <a:xfrm>
              <a:off x="2714693" y="3921698"/>
              <a:ext cx="16514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Times New Roman" panose="02020603050405020304" pitchFamily="18" charset="0"/>
                  <a:cs typeface="Times New Roman" panose="02020603050405020304" pitchFamily="18" charset="0"/>
                </a:rPr>
                <a:t>c</a:t>
              </a:r>
              <a:r>
                <a:rPr lang="en-US" sz="2800" b="1" smtClean="0">
                  <a:latin typeface="Times New Roman" panose="02020603050405020304" pitchFamily="18" charset="0"/>
                  <a:cs typeface="Times New Roman" panose="02020603050405020304" pitchFamily="18" charset="0"/>
                </a:rPr>
                <a:t>hào mào</a:t>
              </a:r>
              <a:endParaRPr lang="en-US" sz="2800" b="1">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4679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p:cNvSpPr txBox="1">
            <a:spLocks noChangeArrowheads="1"/>
          </p:cNvSpPr>
          <p:nvPr/>
        </p:nvSpPr>
        <p:spPr bwMode="auto">
          <a:xfrm>
            <a:off x="4191000" y="685801"/>
            <a:ext cx="4038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sz="3600">
                <a:solidFill>
                  <a:srgbClr val="FF0000"/>
                </a:solidFill>
                <a:latin typeface="Times New Roman" panose="02020603050405020304" pitchFamily="18" charset="0"/>
                <a:cs typeface="Times New Roman" panose="02020603050405020304" pitchFamily="18" charset="0"/>
              </a:rPr>
              <a:t>VIDEO KHU VƯỜN MÙA XUÂN VÀ TIẾNG CHIM HÓT</a:t>
            </a:r>
            <a:endParaRPr lang="vi-VN" sz="36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391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55" y="-63500"/>
            <a:ext cx="12192000" cy="6858000"/>
          </a:xfrm>
          <a:prstGeom prst="rect">
            <a:avLst/>
          </a:prstGeom>
        </p:spPr>
      </p:pic>
      <p:sp>
        <p:nvSpPr>
          <p:cNvPr id="43" name="Rounded Rectangle 42"/>
          <p:cNvSpPr/>
          <p:nvPr/>
        </p:nvSpPr>
        <p:spPr>
          <a:xfrm>
            <a:off x="4635500" y="254000"/>
            <a:ext cx="2882900" cy="6980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074" name="Picture 1"/>
          <p:cNvPicPr>
            <a:picLocks noChangeAspect="1"/>
          </p:cNvPicPr>
          <p:nvPr/>
        </p:nvPicPr>
        <p:blipFill rotWithShape="1">
          <a:blip r:embed="rId3">
            <a:extLst>
              <a:ext uri="{28A0092B-C50C-407E-A947-70E740481C1C}">
                <a14:useLocalDpi xmlns:a14="http://schemas.microsoft.com/office/drawing/2010/main" val="0"/>
              </a:ext>
            </a:extLst>
          </a:blip>
          <a:srcRect b="20550"/>
          <a:stretch/>
        </p:blipFill>
        <p:spPr bwMode="auto">
          <a:xfrm>
            <a:off x="391886" y="1164273"/>
            <a:ext cx="11377078" cy="5422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46124" y="1168377"/>
            <a:ext cx="5587512" cy="2834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395983" y="4059026"/>
            <a:ext cx="5781516" cy="2531846"/>
          </a:xfrm>
          <a:prstGeom prst="rect">
            <a:avLst/>
          </a:pr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smtClean="0">
                <a:solidFill>
                  <a:srgbClr val="FF0000"/>
                </a:solidFill>
                <a:latin typeface="Times New Roman" panose="02020603050405020304" pitchFamily="18" charset="0"/>
                <a:cs typeface="Times New Roman" panose="02020603050405020304" pitchFamily="18" charset="0"/>
              </a:rPr>
              <a:t>Mùa xuân</a:t>
            </a:r>
            <a:endParaRPr lang="vi-VN" sz="6600" b="1">
              <a:solidFill>
                <a:srgbClr val="FF0000"/>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2663" y="1160589"/>
            <a:ext cx="5713784" cy="28494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 name="TextBox 14"/>
          <p:cNvSpPr txBox="1">
            <a:spLocks noChangeArrowheads="1"/>
          </p:cNvSpPr>
          <p:nvPr/>
        </p:nvSpPr>
        <p:spPr bwMode="auto">
          <a:xfrm>
            <a:off x="379889" y="4076702"/>
            <a:ext cx="5739074" cy="2502223"/>
          </a:xfrm>
          <a:prstGeom prst="rect">
            <a:avLst/>
          </a:prstGeom>
          <a:solidFill>
            <a:schemeClr val="accent2">
              <a:lumMod val="20000"/>
              <a:lumOff val="80000"/>
            </a:schemeClr>
          </a:solidFill>
          <a:ln w="28575">
            <a:solidFill>
              <a:srgbClr val="FF0000"/>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sz="2400" b="1">
              <a:latin typeface="Times New Roman" panose="02020603050405020304" pitchFamily="18" charset="0"/>
              <a:cs typeface="Times New Roman" panose="02020603050405020304" pitchFamily="18" charset="0"/>
            </a:endParaRPr>
          </a:p>
          <a:p>
            <a:pPr>
              <a:spcBef>
                <a:spcPct val="0"/>
              </a:spcBef>
              <a:buFontTx/>
              <a:buNone/>
            </a:pPr>
            <a:endParaRPr lang="en-US" sz="1100" b="1">
              <a:latin typeface="Times New Roman" panose="02020603050405020304" pitchFamily="18" charset="0"/>
              <a:cs typeface="Times New Roman" panose="02020603050405020304" pitchFamily="18" charset="0"/>
            </a:endParaRPr>
          </a:p>
          <a:p>
            <a:pPr>
              <a:spcBef>
                <a:spcPct val="0"/>
              </a:spcBef>
              <a:buFontTx/>
              <a:buNone/>
            </a:pP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Mùa </a:t>
            </a:r>
            <a:r>
              <a:rPr lang="en-US" sz="2800" b="1">
                <a:latin typeface="Times New Roman" panose="02020603050405020304" pitchFamily="18" charset="0"/>
                <a:cs typeface="Times New Roman" panose="02020603050405020304" pitchFamily="18" charset="0"/>
              </a:rPr>
              <a:t>gì cho </a:t>
            </a:r>
            <a:r>
              <a:rPr lang="en-US" sz="2800" b="1" smtClean="0">
                <a:latin typeface="Times New Roman" panose="02020603050405020304" pitchFamily="18" charset="0"/>
                <a:cs typeface="Times New Roman" panose="02020603050405020304" pitchFamily="18" charset="0"/>
              </a:rPr>
              <a:t>lá xanh cây</a:t>
            </a:r>
          </a:p>
          <a:p>
            <a:pPr algn="ctr">
              <a:buNone/>
              <a:defRPr/>
            </a:pPr>
            <a:r>
              <a:rPr lang="en-US" sz="2800" b="1" smtClean="0">
                <a:latin typeface="Times New Roman" panose="02020603050405020304" pitchFamily="18" charset="0"/>
                <a:cs typeface="Times New Roman" panose="02020603050405020304" pitchFamily="18" charset="0"/>
              </a:rPr>
              <a:t>Cho </a:t>
            </a:r>
            <a:r>
              <a:rPr lang="en-US" sz="2800" b="1">
                <a:latin typeface="Times New Roman" panose="02020603050405020304" pitchFamily="18" charset="0"/>
                <a:cs typeface="Times New Roman" panose="02020603050405020304" pitchFamily="18" charset="0"/>
              </a:rPr>
              <a:t>bé thêm tuổi má hây hây hồng</a:t>
            </a:r>
            <a:endParaRPr lang="vi-VN" sz="2800" b="1">
              <a:latin typeface="Times New Roman" panose="02020603050405020304" pitchFamily="18" charset="0"/>
              <a:cs typeface="Times New Roman" panose="02020603050405020304" pitchFamily="18" charset="0"/>
            </a:endParaRPr>
          </a:p>
          <a:p>
            <a:pPr>
              <a:spcBef>
                <a:spcPct val="0"/>
              </a:spcBef>
              <a:buFontTx/>
              <a:buNone/>
            </a:pPr>
            <a:endParaRPr lang="en-US" sz="800" b="1" smtClean="0">
              <a:latin typeface="Times New Roman" panose="02020603050405020304" pitchFamily="18" charset="0"/>
              <a:cs typeface="Times New Roman" panose="02020603050405020304" pitchFamily="18" charset="0"/>
            </a:endParaRPr>
          </a:p>
          <a:p>
            <a:pPr>
              <a:spcBef>
                <a:spcPct val="0"/>
              </a:spcBef>
              <a:buFontTx/>
              <a:buNone/>
            </a:pPr>
            <a:endParaRPr lang="en-US" sz="800" b="1">
              <a:latin typeface="Times New Roman" panose="02020603050405020304" pitchFamily="18" charset="0"/>
              <a:cs typeface="Times New Roman" panose="02020603050405020304" pitchFamily="18" charset="0"/>
            </a:endParaRPr>
          </a:p>
          <a:p>
            <a:pPr>
              <a:spcBef>
                <a:spcPct val="0"/>
              </a:spcBef>
              <a:buFontTx/>
              <a:buNone/>
            </a:pPr>
            <a:r>
              <a:rPr lang="en-US" sz="2800" b="1" smtClean="0">
                <a:solidFill>
                  <a:srgbClr val="FF0000"/>
                </a:solidFill>
                <a:latin typeface="Times New Roman" panose="02020603050405020304" pitchFamily="18" charset="0"/>
                <a:cs typeface="Times New Roman" panose="02020603050405020304" pitchFamily="18" charset="0"/>
              </a:rPr>
              <a:t>                                       (là mùa gì?)</a:t>
            </a:r>
          </a:p>
          <a:p>
            <a:pPr>
              <a:spcBef>
                <a:spcPct val="0"/>
              </a:spcBef>
              <a:buFontTx/>
              <a:buNone/>
            </a:pPr>
            <a:endParaRPr lang="en-US" sz="800" b="1" smtClean="0">
              <a:solidFill>
                <a:srgbClr val="FF0000"/>
              </a:solidFill>
              <a:latin typeface="Times New Roman" panose="02020603050405020304" pitchFamily="18" charset="0"/>
              <a:cs typeface="Times New Roman" panose="02020603050405020304" pitchFamily="18" charset="0"/>
            </a:endParaRPr>
          </a:p>
          <a:p>
            <a:pPr>
              <a:spcBef>
                <a:spcPct val="0"/>
              </a:spcBef>
              <a:buFontTx/>
              <a:buNone/>
            </a:pPr>
            <a:endParaRPr lang="vi-VN" sz="800">
              <a:latin typeface="VNI-Times" pitchFamily="2" charset="0"/>
            </a:endParaRPr>
          </a:p>
        </p:txBody>
      </p:sp>
      <p:sp>
        <p:nvSpPr>
          <p:cNvPr id="18" name="TextBox 17"/>
          <p:cNvSpPr txBox="1">
            <a:spLocks noChangeArrowheads="1"/>
          </p:cNvSpPr>
          <p:nvPr/>
        </p:nvSpPr>
        <p:spPr bwMode="auto">
          <a:xfrm>
            <a:off x="6162432" y="1174494"/>
            <a:ext cx="5597212" cy="2831544"/>
          </a:xfrm>
          <a:prstGeom prst="rect">
            <a:avLst/>
          </a:prstGeom>
          <a:solidFill>
            <a:schemeClr val="accent4">
              <a:lumMod val="20000"/>
              <a:lumOff val="80000"/>
            </a:schemeClr>
          </a:solidFill>
          <a:ln w="9525">
            <a:solidFill>
              <a:schemeClr val="accent4"/>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b="1" smtClean="0">
                <a:latin typeface="Times New Roman" panose="02020603050405020304" pitchFamily="18" charset="0"/>
                <a:cs typeface="Times New Roman" panose="02020603050405020304" pitchFamily="18" charset="0"/>
              </a:rPr>
              <a:t>    </a:t>
            </a:r>
            <a:r>
              <a:rPr lang="en-US" sz="800" b="1" smtClean="0">
                <a:latin typeface="Times New Roman" panose="02020603050405020304" pitchFamily="18" charset="0"/>
                <a:cs typeface="Times New Roman" panose="02020603050405020304" pitchFamily="18" charset="0"/>
              </a:rPr>
              <a:t>                  </a:t>
            </a:r>
          </a:p>
          <a:p>
            <a:pPr lvl="1">
              <a:spcBef>
                <a:spcPct val="0"/>
              </a:spcBef>
              <a:buFontTx/>
              <a:buNone/>
            </a:pPr>
            <a:r>
              <a:rPr lang="en-US" sz="400" b="1">
                <a:latin typeface="Times New Roman" panose="02020603050405020304" pitchFamily="18" charset="0"/>
                <a:cs typeface="Times New Roman" panose="02020603050405020304" pitchFamily="18" charset="0"/>
              </a:rPr>
              <a:t> </a:t>
            </a:r>
            <a:r>
              <a:rPr lang="en-US" sz="400" b="1" smtClean="0">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Hoa </a:t>
            </a:r>
            <a:r>
              <a:rPr lang="en-US" b="1">
                <a:latin typeface="Times New Roman" panose="02020603050405020304" pitchFamily="18" charset="0"/>
                <a:cs typeface="Times New Roman" panose="02020603050405020304" pitchFamily="18" charset="0"/>
              </a:rPr>
              <a:t>gì nho nhỏ</a:t>
            </a:r>
          </a:p>
          <a:p>
            <a:pPr lvl="1">
              <a:spcBef>
                <a:spcPct val="0"/>
              </a:spcBef>
              <a:buFontTx/>
              <a:buNone/>
            </a:pPr>
            <a:r>
              <a:rPr lang="en-US" b="1">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        Cánh </a:t>
            </a:r>
            <a:r>
              <a:rPr lang="en-US" b="1">
                <a:latin typeface="Times New Roman" panose="02020603050405020304" pitchFamily="18" charset="0"/>
                <a:cs typeface="Times New Roman" panose="02020603050405020304" pitchFamily="18" charset="0"/>
              </a:rPr>
              <a:t>màu hồng tươi</a:t>
            </a:r>
          </a:p>
          <a:p>
            <a:pPr lvl="1">
              <a:spcBef>
                <a:spcPct val="0"/>
              </a:spcBef>
              <a:buFontTx/>
              <a:buNone/>
            </a:pPr>
            <a:r>
              <a:rPr lang="en-US" b="1">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  Hễ </a:t>
            </a:r>
            <a:r>
              <a:rPr lang="en-US" b="1">
                <a:latin typeface="Times New Roman" panose="02020603050405020304" pitchFamily="18" charset="0"/>
                <a:cs typeface="Times New Roman" panose="02020603050405020304" pitchFamily="18" charset="0"/>
              </a:rPr>
              <a:t>thấy hoa cười </a:t>
            </a:r>
          </a:p>
          <a:p>
            <a:pPr lvl="1">
              <a:spcBef>
                <a:spcPct val="0"/>
              </a:spcBef>
              <a:buFontTx/>
              <a:buNone/>
            </a:pPr>
            <a:r>
              <a:rPr lang="en-US" b="1">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 Đúng </a:t>
            </a:r>
            <a:r>
              <a:rPr lang="en-US" b="1">
                <a:latin typeface="Times New Roman" panose="02020603050405020304" pitchFamily="18" charset="0"/>
                <a:cs typeface="Times New Roman" panose="02020603050405020304" pitchFamily="18" charset="0"/>
              </a:rPr>
              <a:t>là Tết đến</a:t>
            </a:r>
            <a:r>
              <a:rPr lang="en-US" b="1" smtClean="0">
                <a:latin typeface="Times New Roman" panose="02020603050405020304" pitchFamily="18" charset="0"/>
                <a:cs typeface="Times New Roman" panose="02020603050405020304" pitchFamily="18" charset="0"/>
              </a:rPr>
              <a:t>.</a:t>
            </a:r>
            <a:r>
              <a:rPr lang="en-US" b="1" smtClean="0">
                <a:solidFill>
                  <a:srgbClr val="FF0000"/>
                </a:solidFill>
                <a:latin typeface="Times New Roman" panose="02020603050405020304" pitchFamily="18" charset="0"/>
                <a:cs typeface="Times New Roman" panose="02020603050405020304" pitchFamily="18" charset="0"/>
              </a:rPr>
              <a:t> </a:t>
            </a:r>
          </a:p>
          <a:p>
            <a:pPr>
              <a:spcBef>
                <a:spcPct val="0"/>
              </a:spcBef>
              <a:buFontTx/>
              <a:buNone/>
            </a:pPr>
            <a:r>
              <a:rPr lang="en-US" sz="2800" smtClean="0">
                <a:latin typeface="VNI-Times" pitchFamily="2" charset="0"/>
              </a:rPr>
              <a:t>                                      </a:t>
            </a:r>
            <a:r>
              <a:rPr lang="en-US" sz="2800" b="1" smtClean="0">
                <a:solidFill>
                  <a:srgbClr val="FF0000"/>
                </a:solidFill>
                <a:latin typeface="Times New Roman" panose="02020603050405020304" pitchFamily="18" charset="0"/>
                <a:cs typeface="Times New Roman" panose="02020603050405020304" pitchFamily="18" charset="0"/>
              </a:rPr>
              <a:t>(</a:t>
            </a:r>
            <a:r>
              <a:rPr lang="en-US" sz="2800" b="1">
                <a:solidFill>
                  <a:srgbClr val="FF0000"/>
                </a:solidFill>
                <a:latin typeface="Times New Roman" panose="02020603050405020304" pitchFamily="18" charset="0"/>
                <a:cs typeface="Times New Roman" panose="02020603050405020304" pitchFamily="18" charset="0"/>
              </a:rPr>
              <a:t>là hoa gì</a:t>
            </a:r>
            <a:r>
              <a:rPr lang="en-US" sz="2800" b="1" smtClean="0">
                <a:solidFill>
                  <a:srgbClr val="FF0000"/>
                </a:solidFill>
                <a:latin typeface="Times New Roman" panose="02020603050405020304" pitchFamily="18" charset="0"/>
                <a:cs typeface="Times New Roman" panose="02020603050405020304" pitchFamily="18" charset="0"/>
              </a:rPr>
              <a:t>?)</a:t>
            </a:r>
            <a:endParaRPr lang="en-US" sz="600" b="1">
              <a:solidFill>
                <a:srgbClr val="FF0000"/>
              </a:solidFill>
              <a:latin typeface="Times New Roman" panose="02020603050405020304" pitchFamily="18" charset="0"/>
              <a:cs typeface="Times New Roman" panose="02020603050405020304" pitchFamily="18" charset="0"/>
            </a:endParaRPr>
          </a:p>
          <a:p>
            <a:pPr>
              <a:spcBef>
                <a:spcPts val="0"/>
              </a:spcBef>
              <a:spcAft>
                <a:spcPts val="600"/>
              </a:spcAft>
              <a:buFontTx/>
              <a:buNone/>
            </a:pPr>
            <a:endParaRPr lang="en-US" sz="600" b="1" smtClean="0">
              <a:solidFill>
                <a:srgbClr val="FF000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6122755" y="1139863"/>
            <a:ext cx="5620297" cy="2866175"/>
          </a:xfrm>
          <a:prstGeom prst="rect">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0" b="1" smtClean="0">
                <a:latin typeface="Times New Roman" panose="02020603050405020304" pitchFamily="18" charset="0"/>
                <a:cs typeface="Times New Roman" panose="02020603050405020304" pitchFamily="18" charset="0"/>
              </a:rPr>
              <a:t>2</a:t>
            </a:r>
            <a:endParaRPr lang="vi-VN" b="1">
              <a:latin typeface="Times New Roman" panose="02020603050405020304" pitchFamily="18" charset="0"/>
              <a:cs typeface="Times New Roman" panose="02020603050405020304" pitchFamily="18" charset="0"/>
            </a:endParaRPr>
          </a:p>
        </p:txBody>
      </p:sp>
      <p:sp>
        <p:nvSpPr>
          <p:cNvPr id="25" name="Rectangle 24"/>
          <p:cNvSpPr/>
          <p:nvPr/>
        </p:nvSpPr>
        <p:spPr>
          <a:xfrm>
            <a:off x="382095" y="4028681"/>
            <a:ext cx="5741997" cy="2601751"/>
          </a:xfrm>
          <a:prstGeom prst="rect">
            <a:avLst/>
          </a:prstGeom>
          <a:solidFill>
            <a:srgbClr val="0000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0" b="1" smtClean="0">
                <a:latin typeface="Times New Roman" panose="02020603050405020304" pitchFamily="18" charset="0"/>
                <a:cs typeface="Times New Roman" panose="02020603050405020304" pitchFamily="18" charset="0"/>
              </a:rPr>
              <a:t>4</a:t>
            </a:r>
            <a:endParaRPr lang="vi-VN" b="1">
              <a:latin typeface="Times New Roman" panose="02020603050405020304" pitchFamily="18" charset="0"/>
              <a:cs typeface="Times New Roman" panose="02020603050405020304" pitchFamily="18" charset="0"/>
            </a:endParaRPr>
          </a:p>
        </p:txBody>
      </p:sp>
      <p:pic>
        <p:nvPicPr>
          <p:cNvPr id="21"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75621" y="4041157"/>
            <a:ext cx="5607838" cy="2532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a:spLocks noChangeArrowheads="1"/>
          </p:cNvSpPr>
          <p:nvPr/>
        </p:nvSpPr>
        <p:spPr bwMode="auto">
          <a:xfrm>
            <a:off x="6202899" y="4017253"/>
            <a:ext cx="5530737" cy="2569934"/>
          </a:xfrm>
          <a:prstGeom prst="rect">
            <a:avLst/>
          </a:prstGeom>
          <a:solidFill>
            <a:schemeClr val="bg1"/>
          </a:solidFill>
          <a:ln>
            <a:solidFill>
              <a:srgbClr val="0000CC"/>
            </a:solid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sz="2400" b="1">
              <a:latin typeface="Times New Roman" panose="02020603050405020304" pitchFamily="18" charset="0"/>
              <a:cs typeface="Times New Roman" panose="02020603050405020304" pitchFamily="18" charset="0"/>
            </a:endParaRPr>
          </a:p>
          <a:p>
            <a:pPr>
              <a:spcBef>
                <a:spcPct val="0"/>
              </a:spcBef>
              <a:buFontTx/>
              <a:buNone/>
            </a:pPr>
            <a:endParaRPr lang="en-US" sz="1100" b="1">
              <a:latin typeface="Times New Roman" panose="02020603050405020304" pitchFamily="18" charset="0"/>
              <a:cs typeface="Times New Roman" panose="02020603050405020304" pitchFamily="18" charset="0"/>
            </a:endParaRPr>
          </a:p>
          <a:p>
            <a:pPr>
              <a:spcBef>
                <a:spcPct val="0"/>
              </a:spcBef>
              <a:buFontTx/>
              <a:buNone/>
            </a:pP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        </a:t>
            </a:r>
            <a:r>
              <a:rPr lang="en-US" sz="2700" b="1" smtClean="0">
                <a:latin typeface="Times New Roman" panose="02020603050405020304" pitchFamily="18" charset="0"/>
                <a:cs typeface="Times New Roman" panose="02020603050405020304" pitchFamily="18" charset="0"/>
              </a:rPr>
              <a:t>Chim </a:t>
            </a:r>
            <a:r>
              <a:rPr lang="en-US" sz="2700" b="1">
                <a:latin typeface="Times New Roman" panose="02020603050405020304" pitchFamily="18" charset="0"/>
                <a:cs typeface="Times New Roman" panose="02020603050405020304" pitchFamily="18" charset="0"/>
              </a:rPr>
              <a:t>gì liệng tựa thoi </a:t>
            </a:r>
            <a:r>
              <a:rPr lang="en-US" sz="2700" b="1" smtClean="0">
                <a:latin typeface="Times New Roman" panose="02020603050405020304" pitchFamily="18" charset="0"/>
                <a:cs typeface="Times New Roman" panose="02020603050405020304" pitchFamily="18" charset="0"/>
              </a:rPr>
              <a:t>đưa               Báo </a:t>
            </a:r>
            <a:r>
              <a:rPr lang="en-US" sz="2700" b="1">
                <a:latin typeface="Times New Roman" panose="02020603050405020304" pitchFamily="18" charset="0"/>
                <a:cs typeface="Times New Roman" panose="02020603050405020304" pitchFamily="18" charset="0"/>
              </a:rPr>
              <a:t>mùa xuân đẹp say sưa giữa trời.</a:t>
            </a:r>
            <a:endParaRPr lang="vi-VN" sz="2700" b="1">
              <a:latin typeface="Times New Roman" panose="02020603050405020304" pitchFamily="18" charset="0"/>
              <a:cs typeface="Times New Roman" panose="02020603050405020304" pitchFamily="18" charset="0"/>
            </a:endParaRPr>
          </a:p>
          <a:p>
            <a:pPr>
              <a:spcBef>
                <a:spcPct val="0"/>
              </a:spcBef>
              <a:buFontTx/>
              <a:buNone/>
            </a:pPr>
            <a:r>
              <a:rPr lang="en-US" sz="2800" b="1" smtClean="0">
                <a:solidFill>
                  <a:srgbClr val="FF0000"/>
                </a:solidFill>
                <a:latin typeface="Times New Roman" panose="02020603050405020304" pitchFamily="18" charset="0"/>
                <a:cs typeface="Times New Roman" panose="02020603050405020304" pitchFamily="18" charset="0"/>
              </a:rPr>
              <a:t>                       (là con chim gì?)</a:t>
            </a:r>
            <a:endParaRPr lang="en-US" sz="800" b="1" smtClean="0">
              <a:solidFill>
                <a:srgbClr val="FF0000"/>
              </a:solidFill>
              <a:latin typeface="Times New Roman" panose="02020603050405020304" pitchFamily="18" charset="0"/>
              <a:cs typeface="Times New Roman" panose="02020603050405020304" pitchFamily="18" charset="0"/>
            </a:endParaRPr>
          </a:p>
          <a:p>
            <a:pPr>
              <a:spcBef>
                <a:spcPct val="0"/>
              </a:spcBef>
              <a:buFontTx/>
              <a:buNone/>
            </a:pPr>
            <a:endParaRPr lang="en-US" sz="800" b="1">
              <a:solidFill>
                <a:srgbClr val="FF0000"/>
              </a:solidFill>
              <a:latin typeface="Times New Roman" panose="02020603050405020304" pitchFamily="18" charset="0"/>
              <a:cs typeface="Times New Roman" panose="02020603050405020304" pitchFamily="18" charset="0"/>
            </a:endParaRPr>
          </a:p>
          <a:p>
            <a:pPr>
              <a:spcBef>
                <a:spcPct val="0"/>
              </a:spcBef>
              <a:buFontTx/>
              <a:buNone/>
            </a:pPr>
            <a:endParaRPr lang="en-US" sz="2800" b="1" smtClean="0">
              <a:solidFill>
                <a:srgbClr val="FF0000"/>
              </a:solidFill>
              <a:latin typeface="Times New Roman" panose="02020603050405020304" pitchFamily="18" charset="0"/>
              <a:cs typeface="Times New Roman" panose="02020603050405020304" pitchFamily="18" charset="0"/>
            </a:endParaRPr>
          </a:p>
          <a:p>
            <a:pPr>
              <a:spcBef>
                <a:spcPct val="0"/>
              </a:spcBef>
              <a:buFontTx/>
              <a:buNone/>
            </a:pPr>
            <a:endParaRPr lang="vi-VN" sz="800">
              <a:latin typeface="VNI-Times" pitchFamily="2" charset="0"/>
            </a:endParaRPr>
          </a:p>
        </p:txBody>
      </p:sp>
      <p:sp>
        <p:nvSpPr>
          <p:cNvPr id="24" name="Rectangle 23"/>
          <p:cNvSpPr/>
          <p:nvPr/>
        </p:nvSpPr>
        <p:spPr>
          <a:xfrm>
            <a:off x="6142544" y="4040423"/>
            <a:ext cx="5636989" cy="2601751"/>
          </a:xfrm>
          <a:prstGeom prst="rect">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0" b="1" smtClean="0">
                <a:latin typeface="Times New Roman" panose="02020603050405020304" pitchFamily="18" charset="0"/>
                <a:cs typeface="Times New Roman" panose="02020603050405020304" pitchFamily="18" charset="0"/>
              </a:rPr>
              <a:t>3</a:t>
            </a:r>
            <a:endParaRPr lang="vi-VN" b="1">
              <a:latin typeface="Times New Roman" panose="02020603050405020304" pitchFamily="18" charset="0"/>
              <a:cs typeface="Times New Roman" panose="02020603050405020304" pitchFamily="18" charset="0"/>
            </a:endParaRPr>
          </a:p>
        </p:txBody>
      </p:sp>
      <p:sp>
        <p:nvSpPr>
          <p:cNvPr id="40" name="TextBox 39"/>
          <p:cNvSpPr txBox="1"/>
          <p:nvPr/>
        </p:nvSpPr>
        <p:spPr>
          <a:xfrm>
            <a:off x="389926" y="1155694"/>
            <a:ext cx="5756198" cy="2846933"/>
          </a:xfrm>
          <a:prstGeom prst="rect">
            <a:avLst/>
          </a:prstGeom>
          <a:solidFill>
            <a:srgbClr val="FFFFCC"/>
          </a:solidFill>
          <a:ln w="28575">
            <a:solidFill>
              <a:srgbClr val="FFC000"/>
            </a:solidFill>
          </a:ln>
        </p:spPr>
        <p:txBody>
          <a:bodyPr wrap="square" rtlCol="0">
            <a:spAutoFit/>
          </a:bodyPr>
          <a:lstStyle/>
          <a:p>
            <a:pPr>
              <a:spcBef>
                <a:spcPct val="0"/>
              </a:spcBef>
              <a:buFontTx/>
              <a:buNone/>
            </a:pPr>
            <a:r>
              <a:rPr lang="en-US" sz="2800" b="1">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2800" b="1" smtClean="0">
                <a:solidFill>
                  <a:schemeClr val="accent4">
                    <a:lumMod val="60000"/>
                    <a:lumOff val="40000"/>
                  </a:schemeClr>
                </a:solidFill>
                <a:latin typeface="Times New Roman" panose="02020603050405020304" pitchFamily="18" charset="0"/>
                <a:cs typeface="Times New Roman" panose="02020603050405020304" pitchFamily="18" charset="0"/>
              </a:rPr>
              <a:t>    </a:t>
            </a:r>
          </a:p>
          <a:p>
            <a:pPr>
              <a:spcBef>
                <a:spcPct val="0"/>
              </a:spcBef>
              <a:buFontTx/>
              <a:buNone/>
            </a:pPr>
            <a:endParaRPr lang="en-US" sz="800" b="1" smtClean="0">
              <a:solidFill>
                <a:schemeClr val="accent4">
                  <a:lumMod val="60000"/>
                  <a:lumOff val="40000"/>
                </a:schemeClr>
              </a:solidFill>
              <a:latin typeface="Times New Roman" panose="02020603050405020304" pitchFamily="18" charset="0"/>
              <a:cs typeface="Times New Roman" panose="02020603050405020304" pitchFamily="18" charset="0"/>
            </a:endParaRPr>
          </a:p>
          <a:p>
            <a:pPr>
              <a:spcBef>
                <a:spcPct val="0"/>
              </a:spcBef>
              <a:buFontTx/>
              <a:buNone/>
            </a:pPr>
            <a:endParaRPr lang="en-US" sz="800" b="1">
              <a:solidFill>
                <a:schemeClr val="accent4">
                  <a:lumMod val="60000"/>
                  <a:lumOff val="40000"/>
                </a:schemeClr>
              </a:solidFill>
              <a:latin typeface="Times New Roman" panose="02020603050405020304" pitchFamily="18" charset="0"/>
              <a:cs typeface="Times New Roman" panose="02020603050405020304" pitchFamily="18" charset="0"/>
            </a:endParaRPr>
          </a:p>
          <a:p>
            <a:pPr>
              <a:spcBef>
                <a:spcPct val="0"/>
              </a:spcBef>
              <a:buFontTx/>
              <a:buNone/>
            </a:pPr>
            <a:r>
              <a:rPr lang="en-US" sz="3100" b="1" smtClean="0">
                <a:solidFill>
                  <a:schemeClr val="accent4">
                    <a:lumMod val="60000"/>
                    <a:lumOff val="40000"/>
                  </a:schemeClr>
                </a:solidFill>
                <a:latin typeface="Times New Roman" panose="02020603050405020304" pitchFamily="18" charset="0"/>
                <a:cs typeface="Times New Roman" panose="02020603050405020304" pitchFamily="18" charset="0"/>
              </a:rPr>
              <a:t>     </a:t>
            </a:r>
            <a:r>
              <a:rPr lang="en-US" sz="3100" b="1" smtClean="0">
                <a:latin typeface="Times New Roman" panose="02020603050405020304" pitchFamily="18" charset="0"/>
                <a:cs typeface="Times New Roman" panose="02020603050405020304" pitchFamily="18" charset="0"/>
              </a:rPr>
              <a:t>Hoa </a:t>
            </a:r>
            <a:r>
              <a:rPr lang="en-US" sz="3100" b="1">
                <a:latin typeface="Times New Roman" panose="02020603050405020304" pitchFamily="18" charset="0"/>
                <a:cs typeface="Times New Roman" panose="02020603050405020304" pitchFamily="18" charset="0"/>
              </a:rPr>
              <a:t>gì không phải hôm nay</a:t>
            </a:r>
          </a:p>
          <a:p>
            <a:pPr>
              <a:spcBef>
                <a:spcPct val="0"/>
              </a:spcBef>
              <a:buFontTx/>
              <a:buNone/>
            </a:pPr>
            <a:r>
              <a:rPr lang="en-US" sz="3100" b="1" smtClean="0">
                <a:latin typeface="Times New Roman" panose="02020603050405020304" pitchFamily="18" charset="0"/>
                <a:cs typeface="Times New Roman" panose="02020603050405020304" pitchFamily="18" charset="0"/>
              </a:rPr>
              <a:t>Mà </a:t>
            </a:r>
            <a:r>
              <a:rPr lang="en-US" sz="3100" b="1">
                <a:latin typeface="Times New Roman" panose="02020603050405020304" pitchFamily="18" charset="0"/>
                <a:cs typeface="Times New Roman" panose="02020603050405020304" pitchFamily="18" charset="0"/>
              </a:rPr>
              <a:t>là tên gọi của ngày hôm sau.</a:t>
            </a:r>
          </a:p>
          <a:p>
            <a:pPr>
              <a:spcBef>
                <a:spcPct val="0"/>
              </a:spcBef>
              <a:buFontTx/>
              <a:buNone/>
            </a:pPr>
            <a:r>
              <a:rPr lang="en-US" sz="3100" b="1" smtClean="0">
                <a:solidFill>
                  <a:srgbClr val="FF0000"/>
                </a:solidFill>
                <a:latin typeface="Times New Roman" panose="02020603050405020304" pitchFamily="18" charset="0"/>
                <a:cs typeface="Times New Roman" panose="02020603050405020304" pitchFamily="18" charset="0"/>
              </a:rPr>
              <a:t>                            </a:t>
            </a:r>
            <a:r>
              <a:rPr lang="en-US" sz="2800" b="1">
                <a:solidFill>
                  <a:srgbClr val="FF0000"/>
                </a:solidFill>
                <a:latin typeface="Times New Roman" panose="02020603050405020304" pitchFamily="18" charset="0"/>
                <a:cs typeface="Times New Roman" panose="02020603050405020304" pitchFamily="18" charset="0"/>
              </a:rPr>
              <a:t>(là hoa gì</a:t>
            </a:r>
            <a:r>
              <a:rPr lang="en-US" sz="2800" b="1" smtClean="0">
                <a:solidFill>
                  <a:srgbClr val="FF0000"/>
                </a:solidFill>
                <a:latin typeface="Times New Roman" panose="02020603050405020304" pitchFamily="18" charset="0"/>
                <a:cs typeface="Times New Roman" panose="02020603050405020304" pitchFamily="18" charset="0"/>
              </a:rPr>
              <a:t>?)</a:t>
            </a:r>
          </a:p>
          <a:p>
            <a:pPr>
              <a:spcBef>
                <a:spcPct val="0"/>
              </a:spcBef>
              <a:buFontTx/>
              <a:buNone/>
            </a:pPr>
            <a:endParaRPr lang="en-US" sz="200" smtClean="0">
              <a:solidFill>
                <a:schemeClr val="accent4">
                  <a:lumMod val="60000"/>
                  <a:lumOff val="40000"/>
                </a:schemeClr>
              </a:solidFill>
            </a:endParaRPr>
          </a:p>
          <a:p>
            <a:pPr>
              <a:spcBef>
                <a:spcPct val="0"/>
              </a:spcBef>
              <a:buFontTx/>
              <a:buNone/>
            </a:pPr>
            <a:endParaRPr lang="en-US" sz="800" smtClean="0">
              <a:solidFill>
                <a:schemeClr val="accent4">
                  <a:lumMod val="60000"/>
                  <a:lumOff val="40000"/>
                </a:schemeClr>
              </a:solidFill>
            </a:endParaRPr>
          </a:p>
          <a:p>
            <a:pPr>
              <a:spcBef>
                <a:spcPct val="0"/>
              </a:spcBef>
              <a:buFontTx/>
              <a:buNone/>
            </a:pPr>
            <a:endParaRPr lang="en-US" sz="800">
              <a:solidFill>
                <a:schemeClr val="accent4">
                  <a:lumMod val="60000"/>
                  <a:lumOff val="40000"/>
                </a:schemeClr>
              </a:solidFill>
            </a:endParaRPr>
          </a:p>
          <a:p>
            <a:pPr>
              <a:spcBef>
                <a:spcPct val="0"/>
              </a:spcBef>
              <a:buFontTx/>
              <a:buNone/>
            </a:pPr>
            <a:endParaRPr lang="en-US" sz="800" smtClean="0">
              <a:solidFill>
                <a:schemeClr val="accent4">
                  <a:lumMod val="60000"/>
                  <a:lumOff val="40000"/>
                </a:schemeClr>
              </a:solidFill>
            </a:endParaRPr>
          </a:p>
          <a:p>
            <a:pPr>
              <a:spcBef>
                <a:spcPct val="0"/>
              </a:spcBef>
              <a:buFontTx/>
              <a:buNone/>
            </a:pPr>
            <a:endParaRPr lang="en-US" sz="800">
              <a:solidFill>
                <a:schemeClr val="accent4">
                  <a:lumMod val="60000"/>
                  <a:lumOff val="40000"/>
                </a:schemeClr>
              </a:solidFill>
            </a:endParaRPr>
          </a:p>
          <a:p>
            <a:pPr>
              <a:spcBef>
                <a:spcPct val="0"/>
              </a:spcBef>
              <a:buFontTx/>
              <a:buNone/>
            </a:pPr>
            <a:endParaRPr lang="vi-VN" sz="800">
              <a:solidFill>
                <a:schemeClr val="accent4">
                  <a:lumMod val="60000"/>
                  <a:lumOff val="40000"/>
                </a:schemeClr>
              </a:solidFill>
            </a:endParaRPr>
          </a:p>
        </p:txBody>
      </p:sp>
      <p:sp>
        <p:nvSpPr>
          <p:cNvPr id="22" name="Rectangle 21"/>
          <p:cNvSpPr/>
          <p:nvPr/>
        </p:nvSpPr>
        <p:spPr>
          <a:xfrm>
            <a:off x="395950" y="1129640"/>
            <a:ext cx="5720288" cy="2872987"/>
          </a:xfrm>
          <a:prstGeom prst="rect">
            <a:avLst/>
          </a:prstGeom>
          <a:solidFill>
            <a:srgbClr val="0000F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0" b="1">
                <a:latin typeface="Times New Roman" panose="02020603050405020304" pitchFamily="18" charset="0"/>
                <a:cs typeface="Times New Roman" panose="02020603050405020304" pitchFamily="18" charset="0"/>
              </a:rPr>
              <a:t>1</a:t>
            </a:r>
            <a:endParaRPr lang="vi-VN" b="1">
              <a:latin typeface="Times New Roman" panose="02020603050405020304" pitchFamily="18" charset="0"/>
              <a:cs typeface="Times New Roman" panose="02020603050405020304" pitchFamily="18" charset="0"/>
            </a:endParaRPr>
          </a:p>
        </p:txBody>
      </p:sp>
      <p:sp>
        <p:nvSpPr>
          <p:cNvPr id="44" name="Rounded Rectangle 43"/>
          <p:cNvSpPr/>
          <p:nvPr/>
        </p:nvSpPr>
        <p:spPr>
          <a:xfrm>
            <a:off x="4419600" y="231776"/>
            <a:ext cx="3314700" cy="69808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n-US" sz="3600" b="1" smtClean="0">
                <a:solidFill>
                  <a:srgbClr val="FF0000"/>
                </a:solidFill>
                <a:latin typeface="Times New Roman" panose="02020603050405020304" pitchFamily="18" charset="0"/>
                <a:cs typeface="Times New Roman" panose="02020603050405020304" pitchFamily="18" charset="0"/>
              </a:rPr>
              <a:t>MỞ Ô SỐ</a:t>
            </a:r>
            <a:endParaRPr lang="vi-VN"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18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xit" presetSubtype="10" fill="hold" nodeType="clickEffect">
                                  <p:stCondLst>
                                    <p:cond delay="0"/>
                                  </p:stCondLst>
                                  <p:childTnLst>
                                    <p:anim calcmode="lin" valueType="num">
                                      <p:cBhvr>
                                        <p:cTn id="6" dur="500"/>
                                        <p:tgtEl>
                                          <p:spTgt spid="20"/>
                                        </p:tgtEl>
                                        <p:attrNameLst>
                                          <p:attrName>ppt_w</p:attrName>
                                        </p:attrNameLst>
                                      </p:cBhvr>
                                      <p:tavLst>
                                        <p:tav tm="0">
                                          <p:val>
                                            <p:strVal val="ppt_w"/>
                                          </p:val>
                                        </p:tav>
                                        <p:tav tm="100000">
                                          <p:val>
                                            <p:fltVal val="0"/>
                                          </p:val>
                                        </p:tav>
                                      </p:tavLst>
                                    </p:anim>
                                    <p:anim calcmode="lin" valueType="num">
                                      <p:cBhvr>
                                        <p:cTn id="7" dur="500"/>
                                        <p:tgtEl>
                                          <p:spTgt spid="20"/>
                                        </p:tgtEl>
                                        <p:attrNameLst>
                                          <p:attrName>ppt_h</p:attrName>
                                        </p:attrNameLst>
                                      </p:cBhvr>
                                      <p:tavLst>
                                        <p:tav tm="0">
                                          <p:val>
                                            <p:strVal val="ppt_h"/>
                                          </p:val>
                                        </p:tav>
                                        <p:tav tm="100000">
                                          <p:val>
                                            <p:strVal val="ppt_h"/>
                                          </p:val>
                                        </p:tav>
                                      </p:tavLst>
                                    </p:anim>
                                    <p:set>
                                      <p:cBhvr>
                                        <p:cTn id="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4"/>
                    </p:tgtEl>
                  </p:cond>
                </p:stCondLst>
                <p:endSync evt="end" delay="0">
                  <p:rtn val="all"/>
                </p:endSync>
                <p:childTnLst>
                  <p:par>
                    <p:cTn id="10" fill="hold">
                      <p:stCondLst>
                        <p:cond delay="0"/>
                      </p:stCondLst>
                      <p:childTnLst>
                        <p:par>
                          <p:cTn id="11" fill="hold">
                            <p:stCondLst>
                              <p:cond delay="0"/>
                            </p:stCondLst>
                            <p:childTnLst>
                              <p:par>
                                <p:cTn id="12" presetID="17" presetClass="exit" presetSubtype="10" fill="hold" grpId="0" nodeType="clickEffect">
                                  <p:stCondLst>
                                    <p:cond delay="0"/>
                                  </p:stCondLst>
                                  <p:childTnLst>
                                    <p:anim calcmode="lin" valueType="num">
                                      <p:cBhvr>
                                        <p:cTn id="13" dur="500"/>
                                        <p:tgtEl>
                                          <p:spTgt spid="14"/>
                                        </p:tgtEl>
                                        <p:attrNameLst>
                                          <p:attrName>ppt_w</p:attrName>
                                        </p:attrNameLst>
                                      </p:cBhvr>
                                      <p:tavLst>
                                        <p:tav tm="0">
                                          <p:val>
                                            <p:strVal val="ppt_w"/>
                                          </p:val>
                                        </p:tav>
                                        <p:tav tm="100000">
                                          <p:val>
                                            <p:fltVal val="0"/>
                                          </p:val>
                                        </p:tav>
                                      </p:tavLst>
                                    </p:anim>
                                    <p:anim calcmode="lin" valueType="num">
                                      <p:cBhvr>
                                        <p:cTn id="14" dur="500"/>
                                        <p:tgtEl>
                                          <p:spTgt spid="14"/>
                                        </p:tgtEl>
                                        <p:attrNameLst>
                                          <p:attrName>ppt_h</p:attrName>
                                        </p:attrNameLst>
                                      </p:cBhvr>
                                      <p:tavLst>
                                        <p:tav tm="0">
                                          <p:val>
                                            <p:strVal val="ppt_h"/>
                                          </p:val>
                                        </p:tav>
                                        <p:tav tm="100000">
                                          <p:val>
                                            <p:strVal val="ppt_h"/>
                                          </p:val>
                                        </p:tav>
                                      </p:tavLst>
                                    </p:anim>
                                    <p:set>
                                      <p:cBhvr>
                                        <p:cTn id="1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6" restart="whenNotActive" fill="hold" evtFilter="cancelBubble" nodeType="interactiveSeq">
                <p:stCondLst>
                  <p:cond evt="onClick" delay="0">
                    <p:tgtEl>
                      <p:spTgt spid="15"/>
                    </p:tgtEl>
                  </p:cond>
                </p:stCondLst>
                <p:endSync evt="end" delay="0">
                  <p:rtn val="all"/>
                </p:endSync>
                <p:childTnLst>
                  <p:par>
                    <p:cTn id="17" fill="hold">
                      <p:stCondLst>
                        <p:cond delay="0"/>
                      </p:stCondLst>
                      <p:childTnLst>
                        <p:par>
                          <p:cTn id="18" fill="hold">
                            <p:stCondLst>
                              <p:cond delay="0"/>
                            </p:stCondLst>
                            <p:childTnLst>
                              <p:par>
                                <p:cTn id="19" presetID="17" presetClass="exit" presetSubtype="10" fill="hold" grpId="0"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strVal val="ppt_h"/>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7" presetClass="exit" presetSubtype="10" fill="hold" grpId="0" nodeType="clickEffect">
                                  <p:stCondLst>
                                    <p:cond delay="0"/>
                                  </p:stCondLst>
                                  <p:childTnLst>
                                    <p:anim calcmode="lin" valueType="num">
                                      <p:cBhvr>
                                        <p:cTn id="27" dur="500"/>
                                        <p:tgtEl>
                                          <p:spTgt spid="18"/>
                                        </p:tgtEl>
                                        <p:attrNameLst>
                                          <p:attrName>ppt_w</p:attrName>
                                        </p:attrNameLst>
                                      </p:cBhvr>
                                      <p:tavLst>
                                        <p:tav tm="0">
                                          <p:val>
                                            <p:strVal val="ppt_w"/>
                                          </p:val>
                                        </p:tav>
                                        <p:tav tm="100000">
                                          <p:val>
                                            <p:fltVal val="0"/>
                                          </p:val>
                                        </p:tav>
                                      </p:tavLst>
                                    </p:anim>
                                    <p:anim calcmode="lin" valueType="num">
                                      <p:cBhvr>
                                        <p:cTn id="28" dur="500"/>
                                        <p:tgtEl>
                                          <p:spTgt spid="18"/>
                                        </p:tgtEl>
                                        <p:attrNameLst>
                                          <p:attrName>ppt_h</p:attrName>
                                        </p:attrNameLst>
                                      </p:cBhvr>
                                      <p:tavLst>
                                        <p:tav tm="0">
                                          <p:val>
                                            <p:strVal val="ppt_h"/>
                                          </p:val>
                                        </p:tav>
                                        <p:tav tm="100000">
                                          <p:val>
                                            <p:strVal val="ppt_h"/>
                                          </p:val>
                                        </p:tav>
                                      </p:tavLst>
                                    </p:anim>
                                    <p:set>
                                      <p:cBhvr>
                                        <p:cTn id="2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17" presetClass="exit" presetSubtype="10" fill="hold" grpId="0" nodeType="clickEffect">
                                  <p:stCondLst>
                                    <p:cond delay="0"/>
                                  </p:stCondLst>
                                  <p:childTnLst>
                                    <p:anim calcmode="lin" valueType="num">
                                      <p:cBhvr>
                                        <p:cTn id="34" dur="500"/>
                                        <p:tgtEl>
                                          <p:spTgt spid="22"/>
                                        </p:tgtEl>
                                        <p:attrNameLst>
                                          <p:attrName>ppt_w</p:attrName>
                                        </p:attrNameLst>
                                      </p:cBhvr>
                                      <p:tavLst>
                                        <p:tav tm="0">
                                          <p:val>
                                            <p:strVal val="ppt_w"/>
                                          </p:val>
                                        </p:tav>
                                        <p:tav tm="100000">
                                          <p:val>
                                            <p:fltVal val="0"/>
                                          </p:val>
                                        </p:tav>
                                      </p:tavLst>
                                    </p:anim>
                                    <p:anim calcmode="lin" valueType="num">
                                      <p:cBhvr>
                                        <p:cTn id="35" dur="500"/>
                                        <p:tgtEl>
                                          <p:spTgt spid="22"/>
                                        </p:tgtEl>
                                        <p:attrNameLst>
                                          <p:attrName>ppt_h</p:attrName>
                                        </p:attrNameLst>
                                      </p:cBhvr>
                                      <p:tavLst>
                                        <p:tav tm="0">
                                          <p:val>
                                            <p:strVal val="ppt_h"/>
                                          </p:val>
                                        </p:tav>
                                        <p:tav tm="100000">
                                          <p:val>
                                            <p:strVal val="ppt_h"/>
                                          </p:val>
                                        </p:tav>
                                      </p:tavLst>
                                    </p:anim>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7" presetClass="exit" presetSubtype="10" fill="hold" grpId="0" nodeType="clickEffect">
                                  <p:stCondLst>
                                    <p:cond delay="0"/>
                                  </p:stCondLst>
                                  <p:childTnLst>
                                    <p:anim calcmode="lin" valueType="num">
                                      <p:cBhvr>
                                        <p:cTn id="41" dur="500"/>
                                        <p:tgtEl>
                                          <p:spTgt spid="23"/>
                                        </p:tgtEl>
                                        <p:attrNameLst>
                                          <p:attrName>ppt_w</p:attrName>
                                        </p:attrNameLst>
                                      </p:cBhvr>
                                      <p:tavLst>
                                        <p:tav tm="0">
                                          <p:val>
                                            <p:strVal val="ppt_w"/>
                                          </p:val>
                                        </p:tav>
                                        <p:tav tm="100000">
                                          <p:val>
                                            <p:fltVal val="0"/>
                                          </p:val>
                                        </p:tav>
                                      </p:tavLst>
                                    </p:anim>
                                    <p:anim calcmode="lin" valueType="num">
                                      <p:cBhvr>
                                        <p:cTn id="42" dur="500"/>
                                        <p:tgtEl>
                                          <p:spTgt spid="23"/>
                                        </p:tgtEl>
                                        <p:attrNameLst>
                                          <p:attrName>ppt_h</p:attrName>
                                        </p:attrNameLst>
                                      </p:cBhvr>
                                      <p:tavLst>
                                        <p:tav tm="0">
                                          <p:val>
                                            <p:strVal val="ppt_h"/>
                                          </p:val>
                                        </p:tav>
                                        <p:tav tm="100000">
                                          <p:val>
                                            <p:strVal val="ppt_h"/>
                                          </p:val>
                                        </p:tav>
                                      </p:tavLst>
                                    </p:anim>
                                    <p:set>
                                      <p:cBhvr>
                                        <p:cTn id="4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4" restart="whenNotActive" fill="hold" evtFilter="cancelBubble" nodeType="interactiveSeq">
                <p:stCondLst>
                  <p:cond evt="onClick" delay="0">
                    <p:tgtEl>
                      <p:spTgt spid="24"/>
                    </p:tgtEl>
                  </p:cond>
                </p:stCondLst>
                <p:endSync evt="end" delay="0">
                  <p:rtn val="all"/>
                </p:endSync>
                <p:childTnLst>
                  <p:par>
                    <p:cTn id="45" fill="hold">
                      <p:stCondLst>
                        <p:cond delay="0"/>
                      </p:stCondLst>
                      <p:childTnLst>
                        <p:par>
                          <p:cTn id="46" fill="hold">
                            <p:stCondLst>
                              <p:cond delay="0"/>
                            </p:stCondLst>
                            <p:childTnLst>
                              <p:par>
                                <p:cTn id="47" presetID="17" presetClass="exit" presetSubtype="10" fill="hold" grpId="0" nodeType="clickEffect">
                                  <p:stCondLst>
                                    <p:cond delay="0"/>
                                  </p:stCondLst>
                                  <p:childTnLst>
                                    <p:anim calcmode="lin" valueType="num">
                                      <p:cBhvr>
                                        <p:cTn id="48" dur="500"/>
                                        <p:tgtEl>
                                          <p:spTgt spid="24"/>
                                        </p:tgtEl>
                                        <p:attrNameLst>
                                          <p:attrName>ppt_w</p:attrName>
                                        </p:attrNameLst>
                                      </p:cBhvr>
                                      <p:tavLst>
                                        <p:tav tm="0">
                                          <p:val>
                                            <p:strVal val="ppt_w"/>
                                          </p:val>
                                        </p:tav>
                                        <p:tav tm="100000">
                                          <p:val>
                                            <p:fltVal val="0"/>
                                          </p:val>
                                        </p:tav>
                                      </p:tavLst>
                                    </p:anim>
                                    <p:anim calcmode="lin" valueType="num">
                                      <p:cBhvr>
                                        <p:cTn id="49" dur="500"/>
                                        <p:tgtEl>
                                          <p:spTgt spid="24"/>
                                        </p:tgtEl>
                                        <p:attrNameLst>
                                          <p:attrName>ppt_h</p:attrName>
                                        </p:attrNameLst>
                                      </p:cBhvr>
                                      <p:tavLst>
                                        <p:tav tm="0">
                                          <p:val>
                                            <p:strVal val="ppt_h"/>
                                          </p:val>
                                        </p:tav>
                                        <p:tav tm="100000">
                                          <p:val>
                                            <p:strVal val="ppt_h"/>
                                          </p:val>
                                        </p:tav>
                                      </p:tavLst>
                                    </p:anim>
                                    <p:set>
                                      <p:cBhvr>
                                        <p:cTn id="50"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1" restart="whenNotActive" fill="hold" evtFilter="cancelBubble" nodeType="interactiveSeq">
                <p:stCondLst>
                  <p:cond evt="onClick" delay="0">
                    <p:tgtEl>
                      <p:spTgt spid="25"/>
                    </p:tgtEl>
                  </p:cond>
                </p:stCondLst>
                <p:endSync evt="end" delay="0">
                  <p:rtn val="all"/>
                </p:endSync>
                <p:childTnLst>
                  <p:par>
                    <p:cTn id="52" fill="hold">
                      <p:stCondLst>
                        <p:cond delay="0"/>
                      </p:stCondLst>
                      <p:childTnLst>
                        <p:par>
                          <p:cTn id="53" fill="hold">
                            <p:stCondLst>
                              <p:cond delay="0"/>
                            </p:stCondLst>
                            <p:childTnLst>
                              <p:par>
                                <p:cTn id="54" presetID="17" presetClass="exit" presetSubtype="10" fill="hold" grpId="0" nodeType="clickEffect">
                                  <p:stCondLst>
                                    <p:cond delay="0"/>
                                  </p:stCondLst>
                                  <p:childTnLst>
                                    <p:anim calcmode="lin" valueType="num">
                                      <p:cBhvr>
                                        <p:cTn id="55" dur="500"/>
                                        <p:tgtEl>
                                          <p:spTgt spid="25"/>
                                        </p:tgtEl>
                                        <p:attrNameLst>
                                          <p:attrName>ppt_w</p:attrName>
                                        </p:attrNameLst>
                                      </p:cBhvr>
                                      <p:tavLst>
                                        <p:tav tm="0">
                                          <p:val>
                                            <p:strVal val="ppt_w"/>
                                          </p:val>
                                        </p:tav>
                                        <p:tav tm="100000">
                                          <p:val>
                                            <p:fltVal val="0"/>
                                          </p:val>
                                        </p:tav>
                                      </p:tavLst>
                                    </p:anim>
                                    <p:anim calcmode="lin" valueType="num">
                                      <p:cBhvr>
                                        <p:cTn id="56" dur="500"/>
                                        <p:tgtEl>
                                          <p:spTgt spid="25"/>
                                        </p:tgtEl>
                                        <p:attrNameLst>
                                          <p:attrName>ppt_h</p:attrName>
                                        </p:attrNameLst>
                                      </p:cBhvr>
                                      <p:tavLst>
                                        <p:tav tm="0">
                                          <p:val>
                                            <p:strVal val="ppt_h"/>
                                          </p:val>
                                        </p:tav>
                                        <p:tav tm="100000">
                                          <p:val>
                                            <p:strVal val="ppt_h"/>
                                          </p:val>
                                        </p:tav>
                                      </p:tavLst>
                                    </p:anim>
                                    <p:set>
                                      <p:cBhvr>
                                        <p:cTn id="5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58" restart="whenNotActive" fill="hold" evtFilter="cancelBubble" nodeType="interactiveSeq">
                <p:stCondLst>
                  <p:cond evt="onClick" delay="0">
                    <p:tgtEl>
                      <p:spTgt spid="40"/>
                    </p:tgtEl>
                  </p:cond>
                </p:stCondLst>
                <p:endSync evt="end" delay="0">
                  <p:rtn val="all"/>
                </p:endSync>
                <p:childTnLst>
                  <p:par>
                    <p:cTn id="59" fill="hold">
                      <p:stCondLst>
                        <p:cond delay="0"/>
                      </p:stCondLst>
                      <p:childTnLst>
                        <p:par>
                          <p:cTn id="60" fill="hold">
                            <p:stCondLst>
                              <p:cond delay="0"/>
                            </p:stCondLst>
                            <p:childTnLst>
                              <p:par>
                                <p:cTn id="61" presetID="17" presetClass="exit" presetSubtype="10" fill="hold" grpId="0" nodeType="clickEffect">
                                  <p:stCondLst>
                                    <p:cond delay="0"/>
                                  </p:stCondLst>
                                  <p:childTnLst>
                                    <p:anim calcmode="lin" valueType="num">
                                      <p:cBhvr>
                                        <p:cTn id="62" dur="500"/>
                                        <p:tgtEl>
                                          <p:spTgt spid="40"/>
                                        </p:tgtEl>
                                        <p:attrNameLst>
                                          <p:attrName>ppt_w</p:attrName>
                                        </p:attrNameLst>
                                      </p:cBhvr>
                                      <p:tavLst>
                                        <p:tav tm="0">
                                          <p:val>
                                            <p:strVal val="ppt_w"/>
                                          </p:val>
                                        </p:tav>
                                        <p:tav tm="100000">
                                          <p:val>
                                            <p:fltVal val="0"/>
                                          </p:val>
                                        </p:tav>
                                      </p:tavLst>
                                    </p:anim>
                                    <p:anim calcmode="lin" valueType="num">
                                      <p:cBhvr>
                                        <p:cTn id="63" dur="500"/>
                                        <p:tgtEl>
                                          <p:spTgt spid="40"/>
                                        </p:tgtEl>
                                        <p:attrNameLst>
                                          <p:attrName>ppt_h</p:attrName>
                                        </p:attrNameLst>
                                      </p:cBhvr>
                                      <p:tavLst>
                                        <p:tav tm="0">
                                          <p:val>
                                            <p:strVal val="ppt_h"/>
                                          </p:val>
                                        </p:tav>
                                        <p:tav tm="100000">
                                          <p:val>
                                            <p:strVal val="ppt_h"/>
                                          </p:val>
                                        </p:tav>
                                      </p:tavLst>
                                    </p:anim>
                                    <p:set>
                                      <p:cBhvr>
                                        <p:cTn id="64"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65" restart="whenNotActive" fill="hold" evtFilter="cancelBubble" nodeType="interactiveSeq">
                <p:stCondLst>
                  <p:cond evt="onClick" delay="0">
                    <p:tgtEl>
                      <p:spTgt spid="19"/>
                    </p:tgtEl>
                  </p:cond>
                </p:stCondLst>
                <p:endSync evt="end" delay="0">
                  <p:rtn val="all"/>
                </p:endSync>
                <p:childTnLst>
                  <p:par>
                    <p:cTn id="66" fill="hold">
                      <p:stCondLst>
                        <p:cond delay="0"/>
                      </p:stCondLst>
                      <p:childTnLst>
                        <p:par>
                          <p:cTn id="67" fill="hold">
                            <p:stCondLst>
                              <p:cond delay="0"/>
                            </p:stCondLst>
                            <p:childTnLst>
                              <p:par>
                                <p:cTn id="68" presetID="17" presetClass="exit" presetSubtype="10" fill="hold" nodeType="clickEffect">
                                  <p:stCondLst>
                                    <p:cond delay="0"/>
                                  </p:stCondLst>
                                  <p:childTnLst>
                                    <p:anim calcmode="lin" valueType="num">
                                      <p:cBhvr>
                                        <p:cTn id="69" dur="500"/>
                                        <p:tgtEl>
                                          <p:spTgt spid="19"/>
                                        </p:tgtEl>
                                        <p:attrNameLst>
                                          <p:attrName>ppt_w</p:attrName>
                                        </p:attrNameLst>
                                      </p:cBhvr>
                                      <p:tavLst>
                                        <p:tav tm="0">
                                          <p:val>
                                            <p:strVal val="ppt_w"/>
                                          </p:val>
                                        </p:tav>
                                        <p:tav tm="100000">
                                          <p:val>
                                            <p:fltVal val="0"/>
                                          </p:val>
                                        </p:tav>
                                      </p:tavLst>
                                    </p:anim>
                                    <p:anim calcmode="lin" valueType="num">
                                      <p:cBhvr>
                                        <p:cTn id="70" dur="500"/>
                                        <p:tgtEl>
                                          <p:spTgt spid="19"/>
                                        </p:tgtEl>
                                        <p:attrNameLst>
                                          <p:attrName>ppt_h</p:attrName>
                                        </p:attrNameLst>
                                      </p:cBhvr>
                                      <p:tavLst>
                                        <p:tav tm="0">
                                          <p:val>
                                            <p:strVal val="ppt_h"/>
                                          </p:val>
                                        </p:tav>
                                        <p:tav tm="100000">
                                          <p:val>
                                            <p:strVal val="ppt_h"/>
                                          </p:val>
                                        </p:tav>
                                      </p:tavLst>
                                    </p:anim>
                                    <p:set>
                                      <p:cBhvr>
                                        <p:cTn id="7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2" restart="whenNotActive" fill="hold" evtFilter="cancelBubble" nodeType="interactiveSeq">
                <p:stCondLst>
                  <p:cond evt="onClick" delay="0">
                    <p:tgtEl>
                      <p:spTgt spid="2"/>
                    </p:tgtEl>
                  </p:cond>
                </p:stCondLst>
                <p:endSync evt="end" delay="0">
                  <p:rtn val="all"/>
                </p:endSync>
                <p:childTnLst>
                  <p:par>
                    <p:cTn id="73" fill="hold">
                      <p:stCondLst>
                        <p:cond delay="0"/>
                      </p:stCondLst>
                      <p:childTnLst>
                        <p:par>
                          <p:cTn id="74" fill="hold">
                            <p:stCondLst>
                              <p:cond delay="0"/>
                            </p:stCondLst>
                            <p:childTnLst>
                              <p:par>
                                <p:cTn id="75" presetID="17" presetClass="exit" presetSubtype="10" fill="hold" grpId="0" nodeType="clickEffect">
                                  <p:stCondLst>
                                    <p:cond delay="0"/>
                                  </p:stCondLst>
                                  <p:childTnLst>
                                    <p:anim calcmode="lin" valueType="num">
                                      <p:cBhvr>
                                        <p:cTn id="76" dur="500"/>
                                        <p:tgtEl>
                                          <p:spTgt spid="2"/>
                                        </p:tgtEl>
                                        <p:attrNameLst>
                                          <p:attrName>ppt_w</p:attrName>
                                        </p:attrNameLst>
                                      </p:cBhvr>
                                      <p:tavLst>
                                        <p:tav tm="0">
                                          <p:val>
                                            <p:strVal val="ppt_w"/>
                                          </p:val>
                                        </p:tav>
                                        <p:tav tm="100000">
                                          <p:val>
                                            <p:fltVal val="0"/>
                                          </p:val>
                                        </p:tav>
                                      </p:tavLst>
                                    </p:anim>
                                    <p:anim calcmode="lin" valueType="num">
                                      <p:cBhvr>
                                        <p:cTn id="77" dur="500"/>
                                        <p:tgtEl>
                                          <p:spTgt spid="2"/>
                                        </p:tgtEl>
                                        <p:attrNameLst>
                                          <p:attrName>ppt_h</p:attrName>
                                        </p:attrNameLst>
                                      </p:cBhvr>
                                      <p:tavLst>
                                        <p:tav tm="0">
                                          <p:val>
                                            <p:strVal val="ppt_h"/>
                                          </p:val>
                                        </p:tav>
                                        <p:tav tm="100000">
                                          <p:val>
                                            <p:strVal val="ppt_h"/>
                                          </p:val>
                                        </p:tav>
                                      </p:tavLst>
                                    </p:anim>
                                    <p:set>
                                      <p:cBhvr>
                                        <p:cTn id="78"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9" restart="whenNotActive" fill="hold" evtFilter="cancelBubble" nodeType="interactiveSeq">
                <p:stCondLst>
                  <p:cond evt="onClick" delay="0">
                    <p:tgtEl>
                      <p:spTgt spid="21"/>
                    </p:tgtEl>
                  </p:cond>
                </p:stCondLst>
                <p:endSync evt="end" delay="0">
                  <p:rtn val="all"/>
                </p:endSync>
                <p:childTnLst>
                  <p:par>
                    <p:cTn id="80" fill="hold">
                      <p:stCondLst>
                        <p:cond delay="0"/>
                      </p:stCondLst>
                      <p:childTnLst>
                        <p:par>
                          <p:cTn id="81" fill="hold">
                            <p:stCondLst>
                              <p:cond delay="0"/>
                            </p:stCondLst>
                            <p:childTnLst>
                              <p:par>
                                <p:cTn id="82" presetID="17" presetClass="exit" presetSubtype="10" fill="hold" nodeType="clickEffect">
                                  <p:stCondLst>
                                    <p:cond delay="0"/>
                                  </p:stCondLst>
                                  <p:childTnLst>
                                    <p:anim calcmode="lin" valueType="num">
                                      <p:cBhvr>
                                        <p:cTn id="83" dur="500"/>
                                        <p:tgtEl>
                                          <p:spTgt spid="21"/>
                                        </p:tgtEl>
                                        <p:attrNameLst>
                                          <p:attrName>ppt_w</p:attrName>
                                        </p:attrNameLst>
                                      </p:cBhvr>
                                      <p:tavLst>
                                        <p:tav tm="0">
                                          <p:val>
                                            <p:strVal val="ppt_w"/>
                                          </p:val>
                                        </p:tav>
                                        <p:tav tm="100000">
                                          <p:val>
                                            <p:fltVal val="0"/>
                                          </p:val>
                                        </p:tav>
                                      </p:tavLst>
                                    </p:anim>
                                    <p:anim calcmode="lin" valueType="num">
                                      <p:cBhvr>
                                        <p:cTn id="84" dur="500"/>
                                        <p:tgtEl>
                                          <p:spTgt spid="21"/>
                                        </p:tgtEl>
                                        <p:attrNameLst>
                                          <p:attrName>ppt_h</p:attrName>
                                        </p:attrNameLst>
                                      </p:cBhvr>
                                      <p:tavLst>
                                        <p:tav tm="0">
                                          <p:val>
                                            <p:strVal val="ppt_h"/>
                                          </p:val>
                                        </p:tav>
                                        <p:tav tm="100000">
                                          <p:val>
                                            <p:strVal val="ppt_h"/>
                                          </p:val>
                                        </p:tav>
                                      </p:tavLst>
                                    </p:anim>
                                    <p:set>
                                      <p:cBhvr>
                                        <p:cTn id="85"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2" grpId="0" animBg="1"/>
      <p:bldP spid="15" grpId="0" animBg="1"/>
      <p:bldP spid="18" grpId="0" animBg="1"/>
      <p:bldP spid="23" grpId="0" animBg="1"/>
      <p:bldP spid="25" grpId="0" animBg="1"/>
      <p:bldP spid="14" grpId="0" animBg="1"/>
      <p:bldP spid="24" grpId="0" animBg="1"/>
      <p:bldP spid="40"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266" name="Group 17"/>
          <p:cNvGrpSpPr>
            <a:grpSpLocks/>
          </p:cNvGrpSpPr>
          <p:nvPr/>
        </p:nvGrpSpPr>
        <p:grpSpPr bwMode="auto">
          <a:xfrm>
            <a:off x="673100" y="368299"/>
            <a:ext cx="10795000" cy="6032501"/>
            <a:chOff x="1523" y="1104"/>
            <a:chExt cx="3393" cy="3802"/>
          </a:xfrm>
        </p:grpSpPr>
        <p:sp>
          <p:nvSpPr>
            <p:cNvPr id="11269" name="Line 5"/>
            <p:cNvSpPr>
              <a:spLocks noChangeShapeType="1"/>
            </p:cNvSpPr>
            <p:nvPr/>
          </p:nvSpPr>
          <p:spPr bwMode="auto">
            <a:xfrm>
              <a:off x="3282" y="1248"/>
              <a:ext cx="0" cy="3658"/>
            </a:xfrm>
            <a:prstGeom prst="line">
              <a:avLst/>
            </a:prstGeom>
            <a:noFill/>
            <a:ln w="28575" cap="sq">
              <a:solidFill>
                <a:srgbClr val="000066"/>
              </a:solidFill>
              <a:round/>
              <a:headEnd type="none" w="sm" len="sm"/>
              <a:tailEnd type="none" w="sm" len="sm"/>
            </a:ln>
            <a:effectLst>
              <a:outerShdw dist="107763" dir="135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vi-VN"/>
            </a:p>
          </p:txBody>
        </p:sp>
        <p:sp>
          <p:nvSpPr>
            <p:cNvPr id="11270" name="Text Box 6"/>
            <p:cNvSpPr txBox="1">
              <a:spLocks noChangeArrowheads="1"/>
            </p:cNvSpPr>
            <p:nvPr/>
          </p:nvSpPr>
          <p:spPr bwMode="auto">
            <a:xfrm>
              <a:off x="1523" y="1104"/>
              <a:ext cx="1584"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Luyện đọc</a:t>
              </a:r>
            </a:p>
          </p:txBody>
        </p:sp>
        <p:sp>
          <p:nvSpPr>
            <p:cNvPr id="11271" name="Text Box 7"/>
            <p:cNvSpPr txBox="1">
              <a:spLocks noChangeArrowheads="1"/>
            </p:cNvSpPr>
            <p:nvPr/>
          </p:nvSpPr>
          <p:spPr bwMode="auto">
            <a:xfrm>
              <a:off x="3188" y="1104"/>
              <a:ext cx="1728"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Tìm hiểu bài</a:t>
              </a:r>
            </a:p>
          </p:txBody>
        </p:sp>
      </p:grpSp>
      <p:sp>
        <p:nvSpPr>
          <p:cNvPr id="6147" name="TextBox 1"/>
          <p:cNvSpPr txBox="1">
            <a:spLocks noChangeArrowheads="1"/>
          </p:cNvSpPr>
          <p:nvPr/>
        </p:nvSpPr>
        <p:spPr bwMode="auto">
          <a:xfrm>
            <a:off x="6546819" y="1217614"/>
            <a:ext cx="1828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atin typeface="Times New Roman" panose="02020603050405020304" pitchFamily="18" charset="0"/>
                <a:cs typeface="Times New Roman" panose="02020603050405020304" pitchFamily="18" charset="0"/>
              </a:rPr>
              <a:t>- khướu</a:t>
            </a:r>
          </a:p>
        </p:txBody>
      </p:sp>
      <p:pic>
        <p:nvPicPr>
          <p:cNvPr id="61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8347" y="2106750"/>
            <a:ext cx="5820953" cy="47131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p:spPr>
      </p:pic>
    </p:spTree>
    <p:extLst>
      <p:ext uri="{BB962C8B-B14F-4D97-AF65-F5344CB8AC3E}">
        <p14:creationId xmlns:p14="http://schemas.microsoft.com/office/powerpoint/2010/main" val="20650411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290" name="Title 1"/>
          <p:cNvSpPr>
            <a:spLocks noGrp="1"/>
          </p:cNvSpPr>
          <p:nvPr>
            <p:ph type="ctrTitle"/>
          </p:nvPr>
        </p:nvSpPr>
        <p:spPr>
          <a:xfrm>
            <a:off x="2063750" y="165100"/>
            <a:ext cx="7772400" cy="923925"/>
          </a:xfrm>
        </p:spPr>
        <p:txBody>
          <a:bodyPr/>
          <a:lstStyle/>
          <a:p>
            <a:pPr eaLnBrk="1" hangingPunct="1"/>
            <a:r>
              <a:rPr lang="en-US" b="1" smtClean="0">
                <a:solidFill>
                  <a:srgbClr val="FF0000"/>
                </a:solidFill>
                <a:latin typeface="Times New Roman" panose="02020603050405020304" pitchFamily="18" charset="0"/>
                <a:cs typeface="Times New Roman" panose="02020603050405020304" pitchFamily="18" charset="0"/>
              </a:rPr>
              <a:t>Mùa xuân đến</a:t>
            </a:r>
          </a:p>
        </p:txBody>
      </p:sp>
      <p:sp>
        <p:nvSpPr>
          <p:cNvPr id="7" name="TextBox 6"/>
          <p:cNvSpPr txBox="1"/>
          <p:nvPr/>
        </p:nvSpPr>
        <p:spPr>
          <a:xfrm>
            <a:off x="736600" y="1114425"/>
            <a:ext cx="10426700" cy="5509200"/>
          </a:xfrm>
          <a:prstGeom prst="rect">
            <a:avLst/>
          </a:prstGeom>
          <a:noFill/>
        </p:spPr>
        <p:txBody>
          <a:bodyPr wrap="square" rtlCol="0">
            <a:spAutoFit/>
          </a:bodyPr>
          <a:lstStyle/>
          <a:p>
            <a:pPr algn="just"/>
            <a:r>
              <a:rPr lang="en-US" sz="3200" smtClean="0">
                <a:latin typeface="Times New Roman" panose="02020603050405020304" pitchFamily="18" charset="0"/>
                <a:cs typeface="Times New Roman" panose="02020603050405020304" pitchFamily="18" charset="0"/>
              </a:rPr>
              <a:t>	Hoa mận vừa tàn thì mùa xuân đến. Bầu trời ngày thêm xanh. Nắng vàng ngày càng rực rỡ. Vườn cây lại đâm chồi, nảy lộc. Rồi vườn cây ra hoa. Hoa bưởi nồng nàn. Hoa nhãn ngọt. Hoa cau thoảng qua.  Vườn cây lại đầy tiếng chim và bóng chim bay nhảy. Những thím chích choè nhanh nhảu. Những chú khướu lắm điều. Những anh chào mào đỏm dáng. Những bác cu gáy trầm ngâm.</a:t>
            </a:r>
          </a:p>
          <a:p>
            <a:pPr algn="just"/>
            <a:r>
              <a:rPr lang="en-US" sz="3200" smtClean="0">
                <a:latin typeface="Times New Roman" panose="02020603050405020304" pitchFamily="18" charset="0"/>
                <a:cs typeface="Times New Roman" panose="02020603050405020304" pitchFamily="18" charset="0"/>
              </a:rPr>
              <a:t>	Chú chim sâu vui cùng vườn cây và các loài chim bạn. Nhưng trong trí thơ ngây của chú còn mãi sáng ngời hình ảnh một cánh hoa mận trắng, biết nở cuối đông để báo trước mùa xuân tới.</a:t>
            </a:r>
            <a:endParaRPr lang="vi-VN" sz="3200">
              <a:latin typeface="Times New Roman" panose="02020603050405020304" pitchFamily="18" charset="0"/>
              <a:cs typeface="Times New Roman" panose="02020603050405020304" pitchFamily="18" charset="0"/>
            </a:endParaRPr>
          </a:p>
        </p:txBody>
      </p:sp>
      <p:sp>
        <p:nvSpPr>
          <p:cNvPr id="40" name="TextBox 39"/>
          <p:cNvSpPr txBox="1">
            <a:spLocks noChangeArrowheads="1"/>
          </p:cNvSpPr>
          <p:nvPr/>
        </p:nvSpPr>
        <p:spPr bwMode="auto">
          <a:xfrm>
            <a:off x="1284289" y="1066800"/>
            <a:ext cx="5437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1/</a:t>
            </a:r>
          </a:p>
        </p:txBody>
      </p:sp>
      <p:sp>
        <p:nvSpPr>
          <p:cNvPr id="51" name="TextBox 50"/>
          <p:cNvSpPr txBox="1">
            <a:spLocks noChangeArrowheads="1"/>
          </p:cNvSpPr>
          <p:nvPr/>
        </p:nvSpPr>
        <p:spPr bwMode="auto">
          <a:xfrm>
            <a:off x="5218114" y="2514600"/>
            <a:ext cx="5437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2/</a:t>
            </a:r>
          </a:p>
        </p:txBody>
      </p:sp>
      <p:sp>
        <p:nvSpPr>
          <p:cNvPr id="52" name="TextBox 51"/>
          <p:cNvSpPr txBox="1">
            <a:spLocks noChangeArrowheads="1"/>
          </p:cNvSpPr>
          <p:nvPr/>
        </p:nvSpPr>
        <p:spPr bwMode="auto">
          <a:xfrm>
            <a:off x="1335089" y="4470400"/>
            <a:ext cx="5437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smtClean="0">
                <a:solidFill>
                  <a:srgbClr val="FF0000"/>
                </a:solidFill>
                <a:latin typeface="Times New Roman" panose="02020603050405020304" pitchFamily="18" charset="0"/>
                <a:cs typeface="Times New Roman" panose="02020603050405020304" pitchFamily="18" charset="0"/>
              </a:rPr>
              <a:t>3/</a:t>
            </a:r>
            <a:endParaRPr lang="en-US" sz="3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96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51" grpId="0"/>
      <p:bldP spid="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314" name="Text Box 1034"/>
          <p:cNvSpPr txBox="1">
            <a:spLocks noChangeArrowheads="1"/>
          </p:cNvSpPr>
          <p:nvPr/>
        </p:nvSpPr>
        <p:spPr bwMode="auto">
          <a:xfrm>
            <a:off x="4114800" y="239714"/>
            <a:ext cx="41148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4400" b="1">
                <a:solidFill>
                  <a:srgbClr val="C00000"/>
                </a:solidFill>
                <a:latin typeface="Times New Roman" panose="02020603050405020304" pitchFamily="18" charset="0"/>
                <a:cs typeface="Times New Roman" panose="02020603050405020304" pitchFamily="18" charset="0"/>
              </a:rPr>
              <a:t>Mùa xuân đến</a:t>
            </a:r>
          </a:p>
        </p:txBody>
      </p:sp>
      <p:grpSp>
        <p:nvGrpSpPr>
          <p:cNvPr id="13315" name="Group 17"/>
          <p:cNvGrpSpPr>
            <a:grpSpLocks/>
          </p:cNvGrpSpPr>
          <p:nvPr/>
        </p:nvGrpSpPr>
        <p:grpSpPr bwMode="auto">
          <a:xfrm>
            <a:off x="2169799" y="1133764"/>
            <a:ext cx="8792794" cy="5495636"/>
            <a:chOff x="1355" y="1098"/>
            <a:chExt cx="3614" cy="3808"/>
          </a:xfrm>
        </p:grpSpPr>
        <p:sp>
          <p:nvSpPr>
            <p:cNvPr id="13323" name="Line 5"/>
            <p:cNvSpPr>
              <a:spLocks noChangeShapeType="1"/>
            </p:cNvSpPr>
            <p:nvPr/>
          </p:nvSpPr>
          <p:spPr bwMode="auto">
            <a:xfrm>
              <a:off x="3282" y="1248"/>
              <a:ext cx="0" cy="3658"/>
            </a:xfrm>
            <a:prstGeom prst="line">
              <a:avLst/>
            </a:prstGeom>
            <a:noFill/>
            <a:ln w="28575" cap="sq">
              <a:solidFill>
                <a:srgbClr val="000066"/>
              </a:solidFill>
              <a:round/>
              <a:headEnd type="none" w="sm" len="sm"/>
              <a:tailEnd type="none" w="sm" len="sm"/>
            </a:ln>
            <a:effectLst>
              <a:outerShdw dist="107763" dir="135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vi-VN"/>
            </a:p>
          </p:txBody>
        </p:sp>
        <p:sp>
          <p:nvSpPr>
            <p:cNvPr id="13324" name="Text Box 6"/>
            <p:cNvSpPr txBox="1">
              <a:spLocks noChangeArrowheads="1"/>
            </p:cNvSpPr>
            <p:nvPr/>
          </p:nvSpPr>
          <p:spPr bwMode="auto">
            <a:xfrm>
              <a:off x="1355" y="1113"/>
              <a:ext cx="97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Luyện đọc</a:t>
              </a:r>
            </a:p>
          </p:txBody>
        </p:sp>
        <p:sp>
          <p:nvSpPr>
            <p:cNvPr id="13325" name="Text Box 7"/>
            <p:cNvSpPr txBox="1">
              <a:spLocks noChangeArrowheads="1"/>
            </p:cNvSpPr>
            <p:nvPr/>
          </p:nvSpPr>
          <p:spPr bwMode="auto">
            <a:xfrm>
              <a:off x="3816" y="1098"/>
              <a:ext cx="115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Tìm hiểu bài</a:t>
              </a:r>
            </a:p>
          </p:txBody>
        </p:sp>
      </p:grpSp>
      <p:sp>
        <p:nvSpPr>
          <p:cNvPr id="13316" name="TextBox 1"/>
          <p:cNvSpPr txBox="1">
            <a:spLocks noChangeArrowheads="1"/>
          </p:cNvSpPr>
          <p:nvPr/>
        </p:nvSpPr>
        <p:spPr bwMode="auto">
          <a:xfrm>
            <a:off x="7339013" y="1916114"/>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a:latin typeface="Times New Roman" panose="02020603050405020304" pitchFamily="18" charset="0"/>
                <a:cs typeface="Times New Roman" panose="02020603050405020304" pitchFamily="18" charset="0"/>
              </a:rPr>
              <a:t>- khướu</a:t>
            </a:r>
          </a:p>
        </p:txBody>
      </p:sp>
      <p:sp>
        <p:nvSpPr>
          <p:cNvPr id="26" name="Text Box 6"/>
          <p:cNvSpPr txBox="1">
            <a:spLocks noChangeArrowheads="1"/>
          </p:cNvSpPr>
          <p:nvPr/>
        </p:nvSpPr>
        <p:spPr bwMode="auto">
          <a:xfrm>
            <a:off x="584200" y="1905000"/>
            <a:ext cx="57023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b="1">
                <a:latin typeface="Times New Roman" panose="02020603050405020304" pitchFamily="18" charset="0"/>
              </a:rPr>
              <a:t>   </a:t>
            </a:r>
            <a:r>
              <a:rPr lang="en-US" sz="3600" b="1">
                <a:solidFill>
                  <a:srgbClr val="0000CC"/>
                </a:solidFill>
                <a:latin typeface="Times New Roman" panose="02020603050405020304" pitchFamily="18" charset="0"/>
              </a:rPr>
              <a:t>Nhưng trong trí thơ ngây của chú còn mãi sáng ngời hình ảnh một cánh hoa mận trắng, biết nở cuối đông để báo trước mùa xuân tới.</a:t>
            </a:r>
          </a:p>
        </p:txBody>
      </p:sp>
      <p:sp>
        <p:nvSpPr>
          <p:cNvPr id="27" name="Line 7"/>
          <p:cNvSpPr>
            <a:spLocks noChangeShapeType="1"/>
          </p:cNvSpPr>
          <p:nvPr/>
        </p:nvSpPr>
        <p:spPr bwMode="auto">
          <a:xfrm flipH="1">
            <a:off x="2169799" y="26543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8" name="Line 8"/>
          <p:cNvSpPr>
            <a:spLocks noChangeShapeType="1"/>
          </p:cNvSpPr>
          <p:nvPr/>
        </p:nvSpPr>
        <p:spPr bwMode="auto">
          <a:xfrm flipH="1">
            <a:off x="1854200" y="3761220"/>
            <a:ext cx="1397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9" name="Line 29"/>
          <p:cNvSpPr>
            <a:spLocks noChangeShapeType="1"/>
          </p:cNvSpPr>
          <p:nvPr/>
        </p:nvSpPr>
        <p:spPr bwMode="auto">
          <a:xfrm flipH="1">
            <a:off x="5511353" y="43180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0" name="Line 29"/>
          <p:cNvSpPr>
            <a:spLocks noChangeShapeType="1"/>
          </p:cNvSpPr>
          <p:nvPr/>
        </p:nvSpPr>
        <p:spPr bwMode="auto">
          <a:xfrm flipH="1">
            <a:off x="5409753" y="43053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1" name="TextBox 30"/>
          <p:cNvSpPr txBox="1">
            <a:spLocks noChangeArrowheads="1"/>
          </p:cNvSpPr>
          <p:nvPr/>
        </p:nvSpPr>
        <p:spPr bwMode="auto">
          <a:xfrm>
            <a:off x="7339013" y="2451100"/>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a:latin typeface="Times New Roman" panose="02020603050405020304" pitchFamily="18" charset="0"/>
                <a:cs typeface="Times New Roman" panose="02020603050405020304" pitchFamily="18" charset="0"/>
              </a:rPr>
              <a:t>- mận</a:t>
            </a:r>
          </a:p>
        </p:txBody>
      </p:sp>
    </p:spTree>
    <p:extLst>
      <p:ext uri="{BB962C8B-B14F-4D97-AF65-F5344CB8AC3E}">
        <p14:creationId xmlns:p14="http://schemas.microsoft.com/office/powerpoint/2010/main" val="2807348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nodeType="afterGroup">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par>
                          <p:cTn id="21" fill="hold" nodeType="afterGroup">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8" grpId="0" animBg="1"/>
      <p:bldP spid="29" grpId="0" animBg="1"/>
      <p:bldP spid="30" grpId="0" animBg="1"/>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33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37" y="0"/>
            <a:ext cx="1076644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912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219" name="Picture 2"/>
          <p:cNvPicPr>
            <a:picLocks noChangeAspect="1"/>
          </p:cNvPicPr>
          <p:nvPr/>
        </p:nvPicPr>
        <p:blipFill>
          <a:blip r:embed="rId3"/>
          <a:srcRect/>
          <a:stretch>
            <a:fillRect/>
          </a:stretch>
        </p:blipFill>
        <p:spPr bwMode="auto">
          <a:xfrm>
            <a:off x="6225674" y="152400"/>
            <a:ext cx="5356726" cy="308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0" name="Picture 3"/>
          <p:cNvPicPr>
            <a:picLocks noChangeAspect="1"/>
          </p:cNvPicPr>
          <p:nvPr/>
        </p:nvPicPr>
        <p:blipFill>
          <a:blip r:embed="rId4"/>
          <a:srcRect/>
          <a:stretch>
            <a:fillRect/>
          </a:stretch>
        </p:blipFill>
        <p:spPr bwMode="auto">
          <a:xfrm>
            <a:off x="6225674" y="3378200"/>
            <a:ext cx="5356726" cy="332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1" name="Picture 1" descr="C:\Users\asus\Downloads\qua_man.jpg"/>
          <p:cNvPicPr>
            <a:picLocks noChangeAspect="1" noChangeArrowheads="1"/>
          </p:cNvPicPr>
          <p:nvPr/>
        </p:nvPicPr>
        <p:blipFill>
          <a:blip r:embed="rId5"/>
          <a:srcRect/>
          <a:stretch>
            <a:fillRect/>
          </a:stretch>
        </p:blipFill>
        <p:spPr bwMode="auto">
          <a:xfrm>
            <a:off x="609600" y="152400"/>
            <a:ext cx="5410200" cy="308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639" y="3361212"/>
            <a:ext cx="5414161" cy="3332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8071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753"/>
            <a:ext cx="4572000" cy="31235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267" name="Picture 2" descr="C:\Users\asus\Downloads\cong-dung-tuyet-voi-cua-hoa-buoi-voi-suc-khoe-va-lam-dep-hoabuoi-1489370172-width500height333.jpg"/>
          <p:cNvPicPr>
            <a:picLocks noChangeAspect="1" noChangeArrowheads="1"/>
          </p:cNvPicPr>
          <p:nvPr/>
        </p:nvPicPr>
        <p:blipFill>
          <a:blip r:embed="rId4">
            <a:extLst>
              <a:ext uri="{28A0092B-C50C-407E-A947-70E740481C1C}">
                <a14:useLocalDpi xmlns:a14="http://schemas.microsoft.com/office/drawing/2010/main" val="0"/>
              </a:ext>
            </a:extLst>
          </a:blip>
          <a:srcRect r="11165"/>
          <a:stretch>
            <a:fillRect/>
          </a:stretch>
        </p:blipFill>
        <p:spPr bwMode="auto">
          <a:xfrm>
            <a:off x="7280752" y="25401"/>
            <a:ext cx="4911247" cy="303864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126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91902" y="3697960"/>
            <a:ext cx="4742446" cy="310414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6391" name="TextBox 4"/>
          <p:cNvSpPr txBox="1">
            <a:spLocks noChangeArrowheads="1"/>
          </p:cNvSpPr>
          <p:nvPr/>
        </p:nvSpPr>
        <p:spPr bwMode="auto">
          <a:xfrm>
            <a:off x="10268785" y="120651"/>
            <a:ext cx="1352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b="1">
                <a:solidFill>
                  <a:srgbClr val="FFFF00"/>
                </a:solidFill>
                <a:latin typeface="Times New Roman" panose="02020603050405020304" pitchFamily="18" charset="0"/>
                <a:cs typeface="Times New Roman" panose="02020603050405020304" pitchFamily="18" charset="0"/>
              </a:rPr>
              <a:t>hoa bưởi</a:t>
            </a:r>
          </a:p>
        </p:txBody>
      </p:sp>
      <p:grpSp>
        <p:nvGrpSpPr>
          <p:cNvPr id="2" name="Group 1"/>
          <p:cNvGrpSpPr/>
          <p:nvPr/>
        </p:nvGrpSpPr>
        <p:grpSpPr>
          <a:xfrm>
            <a:off x="59657" y="3812919"/>
            <a:ext cx="4512343" cy="3045081"/>
            <a:chOff x="59657" y="3812919"/>
            <a:chExt cx="4512343" cy="3045081"/>
          </a:xfrm>
        </p:grpSpPr>
        <p:pic>
          <p:nvPicPr>
            <p:cNvPr id="11268"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57" y="3812919"/>
              <a:ext cx="4512343" cy="30450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6392" name="TextBox 4"/>
            <p:cNvSpPr txBox="1">
              <a:spLocks noChangeArrowheads="1"/>
            </p:cNvSpPr>
            <p:nvPr/>
          </p:nvSpPr>
          <p:spPr bwMode="auto">
            <a:xfrm>
              <a:off x="3124200" y="6342989"/>
              <a:ext cx="1409700" cy="461962"/>
            </a:xfrm>
            <a:prstGeom prst="rect">
              <a:avLst/>
            </a:prstGeom>
            <a:solidFill>
              <a:srgbClr val="FFFFCC"/>
            </a:solidFill>
            <a:ln>
              <a:noFill/>
            </a:ln>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b="1">
                  <a:latin typeface="Times New Roman" panose="02020603050405020304" pitchFamily="18" charset="0"/>
                  <a:cs typeface="Times New Roman" panose="02020603050405020304" pitchFamily="18" charset="0"/>
                </a:rPr>
                <a:t>hoa nhãn</a:t>
              </a:r>
            </a:p>
          </p:txBody>
        </p:sp>
      </p:grpSp>
      <p:sp>
        <p:nvSpPr>
          <p:cNvPr id="16393" name="TextBox 4"/>
          <p:cNvSpPr txBox="1">
            <a:spLocks noChangeArrowheads="1"/>
          </p:cNvSpPr>
          <p:nvPr/>
        </p:nvSpPr>
        <p:spPr bwMode="auto">
          <a:xfrm>
            <a:off x="7865145" y="6302044"/>
            <a:ext cx="1203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400" b="1">
                <a:latin typeface="Times New Roman" panose="02020603050405020304" pitchFamily="18" charset="0"/>
                <a:cs typeface="Times New Roman" panose="02020603050405020304" pitchFamily="18" charset="0"/>
              </a:rPr>
              <a:t>hoa cau</a:t>
            </a:r>
          </a:p>
        </p:txBody>
      </p:sp>
      <p:pic>
        <p:nvPicPr>
          <p:cNvPr id="11270" name="Picture 3" descr="C:\Users\asus\Downloads\xamazing-sunny-day-wallpaper-1.jpg.pagespeed.ic.PZiy_Y54Tp.jpg"/>
          <p:cNvPicPr>
            <a:picLocks noChangeAspect="1" noChangeArrowheads="1"/>
          </p:cNvPicPr>
          <p:nvPr/>
        </p:nvPicPr>
        <p:blipFill>
          <a:blip r:embed="rId7"/>
          <a:srcRect/>
          <a:stretch>
            <a:fillRect/>
          </a:stretch>
        </p:blipFill>
        <p:spPr bwMode="auto">
          <a:xfrm>
            <a:off x="3887788" y="1667478"/>
            <a:ext cx="4180558" cy="311263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6585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314" name="Text Box 1034"/>
          <p:cNvSpPr txBox="1">
            <a:spLocks noChangeArrowheads="1"/>
          </p:cNvSpPr>
          <p:nvPr/>
        </p:nvSpPr>
        <p:spPr bwMode="auto">
          <a:xfrm>
            <a:off x="4114800" y="239714"/>
            <a:ext cx="41148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4400" b="1">
                <a:solidFill>
                  <a:srgbClr val="C00000"/>
                </a:solidFill>
                <a:latin typeface="Times New Roman" panose="02020603050405020304" pitchFamily="18" charset="0"/>
                <a:cs typeface="Times New Roman" panose="02020603050405020304" pitchFamily="18" charset="0"/>
              </a:rPr>
              <a:t>Mùa xuân đến</a:t>
            </a:r>
          </a:p>
        </p:txBody>
      </p:sp>
      <p:grpSp>
        <p:nvGrpSpPr>
          <p:cNvPr id="13315" name="Group 17"/>
          <p:cNvGrpSpPr>
            <a:grpSpLocks/>
          </p:cNvGrpSpPr>
          <p:nvPr/>
        </p:nvGrpSpPr>
        <p:grpSpPr bwMode="auto">
          <a:xfrm>
            <a:off x="2169799" y="1133764"/>
            <a:ext cx="8792794" cy="5495636"/>
            <a:chOff x="1355" y="1098"/>
            <a:chExt cx="3614" cy="3808"/>
          </a:xfrm>
        </p:grpSpPr>
        <p:sp>
          <p:nvSpPr>
            <p:cNvPr id="13323" name="Line 5"/>
            <p:cNvSpPr>
              <a:spLocks noChangeShapeType="1"/>
            </p:cNvSpPr>
            <p:nvPr/>
          </p:nvSpPr>
          <p:spPr bwMode="auto">
            <a:xfrm>
              <a:off x="3282" y="1248"/>
              <a:ext cx="0" cy="3658"/>
            </a:xfrm>
            <a:prstGeom prst="line">
              <a:avLst/>
            </a:prstGeom>
            <a:noFill/>
            <a:ln w="28575" cap="sq">
              <a:solidFill>
                <a:srgbClr val="000066"/>
              </a:solidFill>
              <a:round/>
              <a:headEnd type="none" w="sm" len="sm"/>
              <a:tailEnd type="none" w="sm" len="sm"/>
            </a:ln>
            <a:effectLst>
              <a:outerShdw dist="107763" dir="135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vi-VN"/>
            </a:p>
          </p:txBody>
        </p:sp>
        <p:sp>
          <p:nvSpPr>
            <p:cNvPr id="13324" name="Text Box 6"/>
            <p:cNvSpPr txBox="1">
              <a:spLocks noChangeArrowheads="1"/>
            </p:cNvSpPr>
            <p:nvPr/>
          </p:nvSpPr>
          <p:spPr bwMode="auto">
            <a:xfrm>
              <a:off x="1355" y="1113"/>
              <a:ext cx="97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Luyện đọc</a:t>
              </a:r>
            </a:p>
          </p:txBody>
        </p:sp>
        <p:sp>
          <p:nvSpPr>
            <p:cNvPr id="13325" name="Text Box 7"/>
            <p:cNvSpPr txBox="1">
              <a:spLocks noChangeArrowheads="1"/>
            </p:cNvSpPr>
            <p:nvPr/>
          </p:nvSpPr>
          <p:spPr bwMode="auto">
            <a:xfrm>
              <a:off x="3816" y="1098"/>
              <a:ext cx="115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sz="3600" b="1">
                  <a:solidFill>
                    <a:srgbClr val="FF0000"/>
                  </a:solidFill>
                  <a:latin typeface="Times New Roman" panose="02020603050405020304" pitchFamily="18" charset="0"/>
                </a:rPr>
                <a:t>Tìm hiểu bài</a:t>
              </a:r>
            </a:p>
          </p:txBody>
        </p:sp>
      </p:grpSp>
      <p:sp>
        <p:nvSpPr>
          <p:cNvPr id="13316" name="TextBox 1"/>
          <p:cNvSpPr txBox="1">
            <a:spLocks noChangeArrowheads="1"/>
          </p:cNvSpPr>
          <p:nvPr/>
        </p:nvSpPr>
        <p:spPr bwMode="auto">
          <a:xfrm>
            <a:off x="7339013" y="1916114"/>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a:latin typeface="Times New Roman" panose="02020603050405020304" pitchFamily="18" charset="0"/>
                <a:cs typeface="Times New Roman" panose="02020603050405020304" pitchFamily="18" charset="0"/>
              </a:rPr>
              <a:t>- khướu</a:t>
            </a:r>
          </a:p>
        </p:txBody>
      </p:sp>
      <p:sp>
        <p:nvSpPr>
          <p:cNvPr id="26" name="Text Box 6"/>
          <p:cNvSpPr txBox="1">
            <a:spLocks noChangeArrowheads="1"/>
          </p:cNvSpPr>
          <p:nvPr/>
        </p:nvSpPr>
        <p:spPr bwMode="auto">
          <a:xfrm>
            <a:off x="584200" y="1905000"/>
            <a:ext cx="57023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sz="2400" b="1">
                <a:latin typeface="Times New Roman" panose="02020603050405020304" pitchFamily="18" charset="0"/>
              </a:rPr>
              <a:t>   </a:t>
            </a:r>
            <a:r>
              <a:rPr lang="en-US" sz="2400" b="1" smtClean="0">
                <a:latin typeface="Times New Roman" panose="02020603050405020304" pitchFamily="18" charset="0"/>
              </a:rPr>
              <a:t>    </a:t>
            </a:r>
            <a:r>
              <a:rPr lang="en-US" sz="3600" b="1" smtClean="0">
                <a:solidFill>
                  <a:srgbClr val="0000CC"/>
                </a:solidFill>
                <a:latin typeface="Times New Roman" panose="02020603050405020304" pitchFamily="18" charset="0"/>
              </a:rPr>
              <a:t>Nhưng </a:t>
            </a:r>
            <a:r>
              <a:rPr lang="en-US" sz="3600" b="1">
                <a:solidFill>
                  <a:srgbClr val="0000CC"/>
                </a:solidFill>
                <a:latin typeface="Times New Roman" panose="02020603050405020304" pitchFamily="18" charset="0"/>
              </a:rPr>
              <a:t>trong trí thơ ngây của chú còn mãi sáng ngời hình ảnh một cánh hoa mận trắng, biết nở cuối đông để báo trước mùa xuân tới.</a:t>
            </a:r>
          </a:p>
        </p:txBody>
      </p:sp>
      <p:sp>
        <p:nvSpPr>
          <p:cNvPr id="27" name="Line 7"/>
          <p:cNvSpPr>
            <a:spLocks noChangeShapeType="1"/>
          </p:cNvSpPr>
          <p:nvPr/>
        </p:nvSpPr>
        <p:spPr bwMode="auto">
          <a:xfrm flipH="1">
            <a:off x="2169799" y="26543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8" name="Line 8"/>
          <p:cNvSpPr>
            <a:spLocks noChangeShapeType="1"/>
          </p:cNvSpPr>
          <p:nvPr/>
        </p:nvSpPr>
        <p:spPr bwMode="auto">
          <a:xfrm flipH="1">
            <a:off x="1854200" y="3761220"/>
            <a:ext cx="1397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9" name="Line 29"/>
          <p:cNvSpPr>
            <a:spLocks noChangeShapeType="1"/>
          </p:cNvSpPr>
          <p:nvPr/>
        </p:nvSpPr>
        <p:spPr bwMode="auto">
          <a:xfrm flipH="1">
            <a:off x="5511353" y="43180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0" name="Line 29"/>
          <p:cNvSpPr>
            <a:spLocks noChangeShapeType="1"/>
          </p:cNvSpPr>
          <p:nvPr/>
        </p:nvSpPr>
        <p:spPr bwMode="auto">
          <a:xfrm flipH="1">
            <a:off x="5409753" y="4305300"/>
            <a:ext cx="152400" cy="304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31" name="TextBox 30"/>
          <p:cNvSpPr txBox="1">
            <a:spLocks noChangeArrowheads="1"/>
          </p:cNvSpPr>
          <p:nvPr/>
        </p:nvSpPr>
        <p:spPr bwMode="auto">
          <a:xfrm>
            <a:off x="7339013" y="2451100"/>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a:latin typeface="Times New Roman" panose="02020603050405020304" pitchFamily="18" charset="0"/>
                <a:cs typeface="Times New Roman" panose="02020603050405020304" pitchFamily="18" charset="0"/>
              </a:rPr>
              <a:t>- mận</a:t>
            </a:r>
          </a:p>
        </p:txBody>
      </p:sp>
      <p:sp>
        <p:nvSpPr>
          <p:cNvPr id="14" name="TextBox 13"/>
          <p:cNvSpPr txBox="1">
            <a:spLocks noChangeArrowheads="1"/>
          </p:cNvSpPr>
          <p:nvPr/>
        </p:nvSpPr>
        <p:spPr bwMode="auto">
          <a:xfrm>
            <a:off x="7346156" y="3000295"/>
            <a:ext cx="22748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a:latin typeface="Times New Roman" panose="02020603050405020304" pitchFamily="18" charset="0"/>
                <a:cs typeface="Times New Roman" panose="02020603050405020304" pitchFamily="18" charset="0"/>
              </a:rPr>
              <a:t>- nồng </a:t>
            </a:r>
            <a:r>
              <a:rPr lang="en-US" sz="3600" smtClean="0">
                <a:latin typeface="Times New Roman" panose="02020603050405020304" pitchFamily="18" charset="0"/>
                <a:cs typeface="Times New Roman" panose="02020603050405020304" pitchFamily="18" charset="0"/>
              </a:rPr>
              <a:t>nàn</a:t>
            </a:r>
            <a:endParaRPr lang="en-US"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113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939&quot;&gt;&lt;/object&gt;&lt;object type=&quot;2&quot; unique_id=&quot;10940&quot;&gt;&lt;object type=&quot;3&quot; unique_id=&quot;10942&quot;&gt;&lt;property id=&quot;20148&quot; value=&quot;5&quot;/&gt;&lt;property id=&quot;20300&quot; value=&quot;Slide 2&quot;/&gt;&lt;property id=&quot;20307&quot; value=&quot;257&quot;/&gt;&lt;/object&gt;&lt;object type=&quot;3&quot; unique_id=&quot;10950&quot;&gt;&lt;property id=&quot;20148&quot; value=&quot;5&quot;/&gt;&lt;property id=&quot;20300&quot; value=&quot;Slide 3&quot;/&gt;&lt;property id=&quot;20307&quot; value=&quot;265&quot;/&gt;&lt;/object&gt;&lt;object type=&quot;3&quot; unique_id=&quot;10952&quot;&gt;&lt;property id=&quot;20148&quot; value=&quot;5&quot;/&gt;&lt;property id=&quot;20300&quot; value=&quot;Slide 5&quot;/&gt;&lt;property id=&quot;20307&quot; value=&quot;267&quot;/&gt;&lt;/object&gt;&lt;object type=&quot;3&quot; unique_id=&quot;10953&quot;&gt;&lt;property id=&quot;20148&quot; value=&quot;5&quot;/&gt;&lt;property id=&quot;20300&quot; value=&quot;Slide 6&quot;/&gt;&lt;property id=&quot;20307&quot; value=&quot;268&quot;/&gt;&lt;/object&gt;&lt;object type=&quot;3&quot; unique_id=&quot;10954&quot;&gt;&lt;property id=&quot;20148&quot; value=&quot;5&quot;/&gt;&lt;property id=&quot;20300&quot; value=&quot;Slide 7&quot;/&gt;&lt;property id=&quot;20307&quot; value=&quot;269&quot;/&gt;&lt;/object&gt;&lt;object type=&quot;3&quot; unique_id=&quot;10955&quot;&gt;&lt;property id=&quot;20148&quot; value=&quot;5&quot;/&gt;&lt;property id=&quot;20300&quot; value=&quot;Slide 8&quot;/&gt;&lt;property id=&quot;20307&quot; value=&quot;270&quot;/&gt;&lt;/object&gt;&lt;object type=&quot;3&quot; unique_id=&quot;10957&quot;&gt;&lt;property id=&quot;20148&quot; value=&quot;5&quot;/&gt;&lt;property id=&quot;20300&quot; value=&quot;Slide 10&quot;/&gt;&lt;property id=&quot;20307&quot; value=&quot;272&quot;/&gt;&lt;/object&gt;&lt;object type=&quot;3&quot; unique_id=&quot;10959&quot;&gt;&lt;property id=&quot;20148&quot; value=&quot;5&quot;/&gt;&lt;property id=&quot;20300&quot; value=&quot;Slide 12&quot;/&gt;&lt;property id=&quot;20307&quot; value=&quot;274&quot;/&gt;&lt;/object&gt;&lt;object type=&quot;3&quot; unique_id=&quot;10961&quot;&gt;&lt;property id=&quot;20148&quot; value=&quot;5&quot;/&gt;&lt;property id=&quot;20300&quot; value=&quot;Slide 14&quot;/&gt;&lt;property id=&quot;20307&quot; value=&quot;276&quot;/&gt;&lt;/object&gt;&lt;object type=&quot;3&quot; unique_id=&quot;10962&quot;&gt;&lt;property id=&quot;20148&quot; value=&quot;5&quot;/&gt;&lt;property id=&quot;20300&quot; value=&quot;Slide 1&quot;/&gt;&lt;property id=&quot;20307&quot; value=&quot;277&quot;/&gt;&lt;/object&gt;&lt;object type=&quot;3&quot; unique_id=&quot;10963&quot;&gt;&lt;property id=&quot;20148&quot; value=&quot;5&quot;/&gt;&lt;property id=&quot;20300&quot; value=&quot;Slide 4 - &amp;quot;Mùa xuân đến&amp;quot;&quot;/&gt;&lt;property id=&quot;20307&quot; value=&quot;278&quot;/&gt;&lt;/object&gt;&lt;object type=&quot;3&quot; unique_id=&quot;10964&quot;&gt;&lt;property id=&quot;20148&quot; value=&quot;5&quot;/&gt;&lt;property id=&quot;20300&quot; value=&quot;Slide 9&quot;/&gt;&lt;property id=&quot;20307&quot; value=&quot;279&quot;/&gt;&lt;/object&gt;&lt;object type=&quot;3&quot; unique_id=&quot;11189&quot;&gt;&lt;property id=&quot;20148&quot; value=&quot;5&quot;/&gt;&lt;property id=&quot;20300&quot; value=&quot;Slide 11&quot;/&gt;&lt;property id=&quot;20307&quot; value=&quot;280&quot;/&gt;&lt;/object&gt;&lt;object type=&quot;3&quot; unique_id=&quot;11611&quot;&gt;&lt;property id=&quot;20148&quot; value=&quot;5&quot;/&gt;&lt;property id=&quot;20300&quot; value=&quot;Slide 13&quot;/&gt;&lt;property id=&quot;20307&quot; value=&quot;281&quot;/&gt;&lt;/object&gt;&lt;/object&gt;&lt;/object&gt;&lt;/database&gt;"/>
  <p:tag name="MMPROD_UIPERSISTENCEDATA" val="MMPROD_UIPERSISTENCEDATA"/>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TotalTime>
  <Words>496</Words>
  <Application>Microsoft Office PowerPoint</Application>
  <PresentationFormat>Custom</PresentationFormat>
  <Paragraphs>98</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Mùa xuân đến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ThanhGiang</dc:creator>
  <cp:lastModifiedBy>Windows User</cp:lastModifiedBy>
  <cp:revision>237</cp:revision>
  <dcterms:created xsi:type="dcterms:W3CDTF">2017-12-27T08:33:02Z</dcterms:created>
  <dcterms:modified xsi:type="dcterms:W3CDTF">2019-01-16T01:49:28Z</dcterms:modified>
</cp:coreProperties>
</file>