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00" r:id="rId2"/>
    <p:sldId id="299" r:id="rId3"/>
    <p:sldId id="272" r:id="rId4"/>
    <p:sldId id="301" r:id="rId5"/>
    <p:sldId id="302" r:id="rId6"/>
    <p:sldId id="288" r:id="rId7"/>
    <p:sldId id="269" r:id="rId8"/>
    <p:sldId id="268" r:id="rId9"/>
    <p:sldId id="289" r:id="rId10"/>
    <p:sldId id="291" r:id="rId11"/>
    <p:sldId id="304" r:id="rId12"/>
    <p:sldId id="30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84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3981E-A3E6-4CFD-A352-610A8F051DDA}" type="datetimeFigureOut">
              <a:rPr lang="en-US" smtClean="0"/>
              <a:t>29/01/2019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BCCF27-C9ED-4344-AA57-470CEE71D6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089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CCF27-C9ED-4344-AA57-470CEE71D61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591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87156-F747-462D-BF5E-3399ECFE55E1}" type="datetimeFigureOut">
              <a:rPr lang="en-US" smtClean="0"/>
              <a:pPr/>
              <a:t>29/01/2019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5C42-BCCF-4FAE-A61C-9901AD43E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87156-F747-462D-BF5E-3399ECFE55E1}" type="datetimeFigureOut">
              <a:rPr lang="en-US" smtClean="0"/>
              <a:pPr/>
              <a:t>29/01/2019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5C42-BCCF-4FAE-A61C-9901AD43E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87156-F747-462D-BF5E-3399ECFE55E1}" type="datetimeFigureOut">
              <a:rPr lang="en-US" smtClean="0"/>
              <a:pPr/>
              <a:t>29/01/2019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5C42-BCCF-4FAE-A61C-9901AD43E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87156-F747-462D-BF5E-3399ECFE55E1}" type="datetimeFigureOut">
              <a:rPr lang="en-US" smtClean="0"/>
              <a:pPr/>
              <a:t>29/01/2019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5C42-BCCF-4FAE-A61C-9901AD43E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87156-F747-462D-BF5E-3399ECFE55E1}" type="datetimeFigureOut">
              <a:rPr lang="en-US" smtClean="0"/>
              <a:pPr/>
              <a:t>29/01/2019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5C42-BCCF-4FAE-A61C-9901AD43E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87156-F747-462D-BF5E-3399ECFE55E1}" type="datetimeFigureOut">
              <a:rPr lang="en-US" smtClean="0"/>
              <a:pPr/>
              <a:t>29/01/2019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5C42-BCCF-4FAE-A61C-9901AD43E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87156-F747-462D-BF5E-3399ECFE55E1}" type="datetimeFigureOut">
              <a:rPr lang="en-US" smtClean="0"/>
              <a:pPr/>
              <a:t>29/01/2019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5C42-BCCF-4FAE-A61C-9901AD43E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87156-F747-462D-BF5E-3399ECFE55E1}" type="datetimeFigureOut">
              <a:rPr lang="en-US" smtClean="0"/>
              <a:pPr/>
              <a:t>29/01/2019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5C42-BCCF-4FAE-A61C-9901AD43E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87156-F747-462D-BF5E-3399ECFE55E1}" type="datetimeFigureOut">
              <a:rPr lang="en-US" smtClean="0"/>
              <a:pPr/>
              <a:t>29/01/2019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5C42-BCCF-4FAE-A61C-9901AD43E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87156-F747-462D-BF5E-3399ECFE55E1}" type="datetimeFigureOut">
              <a:rPr lang="en-US" smtClean="0"/>
              <a:pPr/>
              <a:t>29/01/2019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5C42-BCCF-4FAE-A61C-9901AD43E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87156-F747-462D-BF5E-3399ECFE55E1}" type="datetimeFigureOut">
              <a:rPr lang="en-US" smtClean="0"/>
              <a:pPr/>
              <a:t>29/01/2019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85C42-BCCF-4FAE-A61C-9901AD43E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87156-F747-462D-BF5E-3399ECFE55E1}" type="datetimeFigureOut">
              <a:rPr lang="en-US" smtClean="0"/>
              <a:pPr/>
              <a:t>29/01/2019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85C42-BCCF-4FAE-A61C-9901AD43EF3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458200" cy="5745162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05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851219" y="2967335"/>
            <a:ext cx="8445183" cy="1754327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CHÀO MỪNG CÁC EM ĐẾN VỚI </a:t>
            </a:r>
          </a:p>
          <a:p>
            <a:pPr>
              <a:defRPr/>
            </a:pPr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TIẾT HỌC TẬP ĐỌC</a:t>
            </a:r>
          </a:p>
        </p:txBody>
      </p:sp>
    </p:spTree>
    <p:extLst>
      <p:ext uri="{BB962C8B-B14F-4D97-AF65-F5344CB8AC3E}">
        <p14:creationId xmlns:p14="http://schemas.microsoft.com/office/powerpoint/2010/main" val="1377244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457200"/>
            <a:ext cx="9144000" cy="64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ounded Rectangle 47"/>
          <p:cNvSpPr/>
          <p:nvPr/>
        </p:nvSpPr>
        <p:spPr>
          <a:xfrm>
            <a:off x="0" y="4876800"/>
            <a:ext cx="9144000" cy="1905000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/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học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vi-VN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Khi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gặp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nạn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hãy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bình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tĩnh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khôn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ngoan</a:t>
            </a:r>
            <a:r>
              <a:rPr lang="vi-VN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  <a:endParaRPr lang="vi-VN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vi-VN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Đừng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kiêu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căng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hợm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hĩnh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coi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thường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khác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93960" y="2632365"/>
            <a:ext cx="2362200" cy="152400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latin typeface="Arial" pitchFamily="34" charset="0"/>
                <a:cs typeface="Arial" pitchFamily="34" charset="0"/>
              </a:rPr>
              <a:t>Đặt tên khác cho câu chuyện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851564" y="2057400"/>
            <a:ext cx="4571999" cy="737755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Gà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Rừng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Chồn</a:t>
            </a:r>
            <a:r>
              <a:rPr lang="vi-VN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294909" y="2988254"/>
            <a:ext cx="3761513" cy="762000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khôn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hơn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</a:t>
            </a:r>
            <a:r>
              <a:rPr lang="vi-VN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Arrow Connector 11"/>
          <p:cNvCxnSpPr>
            <a:stCxn id="9" idx="3"/>
            <a:endCxn id="10" idx="1"/>
          </p:cNvCxnSpPr>
          <p:nvPr/>
        </p:nvCxnSpPr>
        <p:spPr>
          <a:xfrm flipV="1">
            <a:off x="2556160" y="2426278"/>
            <a:ext cx="1295404" cy="9680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3"/>
            <a:endCxn id="11" idx="1"/>
          </p:cNvCxnSpPr>
          <p:nvPr/>
        </p:nvCxnSpPr>
        <p:spPr>
          <a:xfrm flipV="1">
            <a:off x="2556160" y="3369254"/>
            <a:ext cx="1738749" cy="251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3965860" y="3962400"/>
            <a:ext cx="4343406" cy="762000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Gà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Rừng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thông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minh.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Straight Arrow Connector 14"/>
          <p:cNvCxnSpPr>
            <a:stCxn id="9" idx="3"/>
            <a:endCxn id="14" idx="1"/>
          </p:cNvCxnSpPr>
          <p:nvPr/>
        </p:nvCxnSpPr>
        <p:spPr>
          <a:xfrm>
            <a:off x="2556160" y="3394366"/>
            <a:ext cx="1409700" cy="94903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77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9" grpId="0" animBg="1"/>
      <p:bldP spid="10" grpId="0" animBg="1"/>
      <p:bldP spid="11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 rot="5400000">
            <a:off x="2611380" y="914400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rot="5400000">
            <a:off x="767753" y="2120385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1239187" y="6009984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rot="5400000">
            <a:off x="3581422" y="1600200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903365" y="2120369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8619218" y="2164720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8754830" y="2164704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7603530" y="914416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7739142" y="914400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1776171" y="2819400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1911783" y="2819384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5544396" y="2813941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5680008" y="2813925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2587906" y="5175909"/>
            <a:ext cx="126021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rot="5400000">
            <a:off x="3695722" y="4136323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1901330" y="2133600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6966729" y="2852057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3962422" y="6447724"/>
            <a:ext cx="151772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4811136" y="1967969"/>
            <a:ext cx="151772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3429030" y="3233057"/>
            <a:ext cx="226776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209086" y="3810000"/>
            <a:ext cx="54931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2295930" y="4517323"/>
            <a:ext cx="1682250" cy="3233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TextBox 9"/>
          <p:cNvSpPr txBox="1">
            <a:spLocks noChangeArrowheads="1"/>
          </p:cNvSpPr>
          <p:nvPr/>
        </p:nvSpPr>
        <p:spPr bwMode="auto">
          <a:xfrm>
            <a:off x="0" y="126214"/>
            <a:ext cx="9144000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</a:t>
            </a:r>
            <a:endParaRPr lang="en-US" altLang="en-US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en-US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dạo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cuống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quýt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nấp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hang.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reo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“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đằng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!’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gậy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thọc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hang.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Chồn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57200" indent="-457200" eaLnBrk="1" hangingPunct="1">
              <a:lnSpc>
                <a:spcPct val="150000"/>
              </a:lnSpc>
              <a:buFontTx/>
              <a:buChar char="-"/>
            </a:pP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Chồn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bã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 rot="5400000">
            <a:off x="3699929" y="4885375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5373535" y="4136323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>
            <a:off x="5451408" y="4191000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5801186" y="4794909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5400000">
            <a:off x="5879059" y="4849586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>
            <a:off x="2304907" y="5418775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5400000">
            <a:off x="2382780" y="5473452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>
            <a:off x="8541345" y="6009984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rot="5400000">
            <a:off x="8619218" y="6064661"/>
            <a:ext cx="5334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534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260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23900" y="-190500"/>
            <a:ext cx="6553200" cy="7543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0100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609600" y="658089"/>
            <a:ext cx="8420100" cy="1551711"/>
          </a:xfrm>
          <a:prstGeom prst="roundRec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Chợt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thấy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thợ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săn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32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chúng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cuống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quýt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nấp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vào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cái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hang</a:t>
            </a:r>
            <a:r>
              <a:rPr lang="en-US" sz="3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 flipH="1">
            <a:off x="6286500" y="1052944"/>
            <a:ext cx="114300" cy="381000"/>
          </a:xfrm>
          <a:prstGeom prst="line">
            <a:avLst/>
          </a:prstGeom>
          <a:noFill/>
          <a:ln w="412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1" name="Line 5"/>
          <p:cNvSpPr>
            <a:spLocks noChangeShapeType="1"/>
          </p:cNvSpPr>
          <p:nvPr/>
        </p:nvSpPr>
        <p:spPr bwMode="auto">
          <a:xfrm flipH="1">
            <a:off x="5600700" y="1491094"/>
            <a:ext cx="114300" cy="381000"/>
          </a:xfrm>
          <a:prstGeom prst="line">
            <a:avLst/>
          </a:prstGeom>
          <a:noFill/>
          <a:ln w="412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2" name="Line 5"/>
          <p:cNvSpPr>
            <a:spLocks noChangeShapeType="1"/>
          </p:cNvSpPr>
          <p:nvPr/>
        </p:nvSpPr>
        <p:spPr bwMode="auto">
          <a:xfrm flipH="1">
            <a:off x="5715000" y="1491094"/>
            <a:ext cx="114300" cy="381000"/>
          </a:xfrm>
          <a:prstGeom prst="line">
            <a:avLst/>
          </a:prstGeom>
          <a:noFill/>
          <a:ln w="412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706583" y="1905000"/>
            <a:ext cx="8295407" cy="2109355"/>
          </a:xfrm>
          <a:prstGeom prst="roundRect">
            <a:avLst/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822960" lvl="0" indent="-51435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Chồn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bảo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Gà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Rừng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 ”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trí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khôn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cậu</a:t>
            </a:r>
            <a:r>
              <a:rPr lang="en-US" sz="32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còn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hơn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trăm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trí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khôn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mình</a:t>
            </a:r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.”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 flipH="1">
            <a:off x="4991100" y="2209800"/>
            <a:ext cx="114300" cy="381000"/>
          </a:xfrm>
          <a:prstGeom prst="line">
            <a:avLst/>
          </a:prstGeom>
          <a:noFill/>
          <a:ln w="412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 flipH="1">
            <a:off x="5105400" y="2209800"/>
            <a:ext cx="114300" cy="381000"/>
          </a:xfrm>
          <a:prstGeom prst="line">
            <a:avLst/>
          </a:prstGeom>
          <a:noFill/>
          <a:ln w="412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 flipH="1">
            <a:off x="2514600" y="2769177"/>
            <a:ext cx="114300" cy="381000"/>
          </a:xfrm>
          <a:prstGeom prst="line">
            <a:avLst/>
          </a:prstGeom>
          <a:noFill/>
          <a:ln w="412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H="1">
            <a:off x="2781300" y="3352800"/>
            <a:ext cx="114300" cy="381000"/>
          </a:xfrm>
          <a:prstGeom prst="line">
            <a:avLst/>
          </a:prstGeom>
          <a:noFill/>
          <a:ln w="412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9" name="Line 5"/>
          <p:cNvSpPr>
            <a:spLocks noChangeShapeType="1"/>
          </p:cNvSpPr>
          <p:nvPr/>
        </p:nvSpPr>
        <p:spPr bwMode="auto">
          <a:xfrm flipH="1">
            <a:off x="2895600" y="3352800"/>
            <a:ext cx="114300" cy="381000"/>
          </a:xfrm>
          <a:prstGeom prst="line">
            <a:avLst/>
          </a:prstGeom>
          <a:noFill/>
          <a:ln w="412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84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upload.wikimedia.org/wikipedia/commons/thumb/c/cf/Mustela_nigripes_2.jpg/560px-Mustela_nigripes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524000"/>
            <a:ext cx="5334000" cy="38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12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381000"/>
            <a:ext cx="9144000" cy="64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9275" y="1447800"/>
            <a:ext cx="9036625" cy="762000"/>
          </a:xfrm>
          <a:prstGeom prst="roundRect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3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Tìm</a:t>
            </a:r>
            <a:r>
              <a:rPr lang="en-US" sz="2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2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câu</a:t>
            </a:r>
            <a:r>
              <a:rPr lang="en-US" sz="2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nói</a:t>
            </a:r>
            <a:r>
              <a:rPr lang="en-US" sz="2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lên</a:t>
            </a:r>
            <a:r>
              <a:rPr lang="en-US" sz="2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thái</a:t>
            </a:r>
            <a:r>
              <a:rPr lang="en-US" sz="2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độ</a:t>
            </a:r>
            <a:r>
              <a:rPr lang="en-US" sz="2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2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Chồn</a:t>
            </a:r>
            <a:r>
              <a:rPr lang="en-US" sz="2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coi</a:t>
            </a:r>
            <a:r>
              <a:rPr lang="en-US" sz="2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thường</a:t>
            </a:r>
            <a:r>
              <a:rPr lang="en-US" sz="2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Gà</a:t>
            </a:r>
            <a:r>
              <a:rPr lang="en-US" sz="2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Rừng</a:t>
            </a:r>
            <a:r>
              <a:rPr lang="en-US" sz="23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2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6200" y="2916073"/>
            <a:ext cx="2743200" cy="1905000"/>
          </a:xfrm>
          <a:prstGeom prst="round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latin typeface="Arial" pitchFamily="34" charset="0"/>
                <a:cs typeface="Arial" pitchFamily="34" charset="0"/>
              </a:rPr>
              <a:t>N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hững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câu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nói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lên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thái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độ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của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Chồn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coi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thường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Gà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Rừng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276600" y="2678390"/>
            <a:ext cx="5867400" cy="737755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Chồn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vẫn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ngầm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coi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thường</a:t>
            </a:r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vi-VN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325090" y="3460428"/>
            <a:ext cx="5389420" cy="762000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Ít thế sao?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Straight Arrow Connector 15"/>
          <p:cNvCxnSpPr>
            <a:stCxn id="11" idx="3"/>
            <a:endCxn id="12" idx="1"/>
          </p:cNvCxnSpPr>
          <p:nvPr/>
        </p:nvCxnSpPr>
        <p:spPr>
          <a:xfrm flipV="1">
            <a:off x="2819400" y="3047268"/>
            <a:ext cx="457200" cy="82130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1" idx="3"/>
            <a:endCxn id="15" idx="1"/>
          </p:cNvCxnSpPr>
          <p:nvPr/>
        </p:nvCxnSpPr>
        <p:spPr>
          <a:xfrm flipV="1">
            <a:off x="2819400" y="3841428"/>
            <a:ext cx="505690" cy="2714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3326817" y="4284785"/>
            <a:ext cx="5316685" cy="762000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Mình thì có hàng trăm.</a:t>
            </a:r>
            <a:endParaRPr 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861129" y="3884735"/>
            <a:ext cx="668480" cy="8001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0358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5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381000"/>
            <a:ext cx="9144000" cy="64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22960" lvl="0" indent="-514350" algn="just">
              <a:spcBef>
                <a:spcPct val="0"/>
              </a:spcBef>
              <a:spcAft>
                <a:spcPts val="600"/>
              </a:spcAft>
              <a:defRPr/>
            </a:pP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609600" y="609600"/>
            <a:ext cx="9677400" cy="426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822960" lvl="0" indent="-514350" algn="just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3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        </a:t>
            </a:r>
            <a:r>
              <a:rPr lang="en-US" sz="4400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            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7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          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7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1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          </a:t>
            </a:r>
          </a:p>
          <a:p>
            <a:pPr marL="514350" marR="0" lvl="0" indent="-51435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1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27915" y="2209800"/>
            <a:ext cx="7222171" cy="762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Khi gặp nạn, Chồn như thế nào?</a:t>
            </a:r>
            <a:endParaRPr lang="en-US" sz="3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63242" y="3523074"/>
            <a:ext cx="8610599" cy="121227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Arial" pitchFamily="34" charset="0"/>
                <a:cs typeface="Arial" pitchFamily="34" charset="0"/>
              </a:rPr>
              <a:t>Khi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gặp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nạn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Chồn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rất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sợ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hãi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chẳng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nghĩ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được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điều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gì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381000"/>
            <a:ext cx="9144000" cy="64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362200" y="-20785"/>
            <a:ext cx="487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13506" y="2286000"/>
            <a:ext cx="8049494" cy="60960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smtClean="0">
                <a:latin typeface="Arial" pitchFamily="34" charset="0"/>
                <a:cs typeface="Arial" pitchFamily="34" charset="0"/>
              </a:rPr>
              <a:t>Gà Rừng nghĩ ra mẹo gì để cả hai thoát nạn?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6200" y="3505200"/>
            <a:ext cx="2438400" cy="1905000"/>
          </a:xfrm>
          <a:prstGeom prst="round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latin typeface="Arial" pitchFamily="34" charset="0"/>
                <a:cs typeface="Arial" pitchFamily="34" charset="0"/>
              </a:rPr>
              <a:t>Gà Rừng nghĩ ra mẹo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để </a:t>
            </a:r>
            <a:r>
              <a:rPr lang="en-US" sz="2800">
                <a:latin typeface="Arial" pitchFamily="34" charset="0"/>
                <a:cs typeface="Arial" pitchFamily="34" charset="0"/>
              </a:rPr>
              <a:t>cả hai thoát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nạn là: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553688" y="3136322"/>
            <a:ext cx="4869876" cy="737755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Gà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Rừng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giả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chết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553687" y="4042064"/>
            <a:ext cx="4911439" cy="762000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Vùng chạy đánh lạc hướng 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Straight Arrow Connector 14"/>
          <p:cNvCxnSpPr>
            <a:stCxn id="10" idx="3"/>
            <a:endCxn id="12" idx="1"/>
          </p:cNvCxnSpPr>
          <p:nvPr/>
        </p:nvCxnSpPr>
        <p:spPr>
          <a:xfrm flipV="1">
            <a:off x="2514600" y="3505200"/>
            <a:ext cx="1039088" cy="9525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0" idx="3"/>
            <a:endCxn id="13" idx="1"/>
          </p:cNvCxnSpPr>
          <p:nvPr/>
        </p:nvCxnSpPr>
        <p:spPr>
          <a:xfrm flipV="1">
            <a:off x="2514600" y="4423064"/>
            <a:ext cx="1039087" cy="3463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3553687" y="4933950"/>
            <a:ext cx="5590314" cy="762000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Để Chồn có cơ hội vọt khỏi hang.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Arrow Connector 17"/>
          <p:cNvCxnSpPr>
            <a:stCxn id="10" idx="3"/>
            <a:endCxn id="17" idx="1"/>
          </p:cNvCxnSpPr>
          <p:nvPr/>
        </p:nvCxnSpPr>
        <p:spPr>
          <a:xfrm>
            <a:off x="2514600" y="4457700"/>
            <a:ext cx="1039087" cy="8572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381000"/>
            <a:ext cx="9144000" cy="64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207818" y="2286000"/>
            <a:ext cx="8728364" cy="76200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smtClean="0">
                <a:latin typeface="Arial" pitchFamily="34" charset="0"/>
                <a:cs typeface="Arial" pitchFamily="34" charset="0"/>
              </a:rPr>
              <a:t>Thái độ của Chồn đối với Gà Rừng thay đổi ra sao?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6200" y="3657601"/>
            <a:ext cx="8859982" cy="1905000"/>
          </a:xfrm>
          <a:prstGeom prst="round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smtClean="0">
                <a:latin typeface="Arial" pitchFamily="34" charset="0"/>
                <a:cs typeface="Arial" pitchFamily="34" charset="0"/>
              </a:rPr>
              <a:t>  Thái </a:t>
            </a:r>
            <a:r>
              <a:rPr lang="en-US" sz="2800">
                <a:latin typeface="Arial" pitchFamily="34" charset="0"/>
                <a:cs typeface="Arial" pitchFamily="34" charset="0"/>
              </a:rPr>
              <a:t>độ của Chồn đối với Gà Rừng thay đổi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hẳn, nó tự thấy một trí khôn của bạn còn hơn cả trăm trí khôn của mình.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09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868</TotalTime>
  <Words>363</Words>
  <Application>Microsoft Office PowerPoint</Application>
  <PresentationFormat>On-screen Show (4:3)</PresentationFormat>
  <Paragraphs>36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Windows User</cp:lastModifiedBy>
  <cp:revision>125</cp:revision>
  <dcterms:created xsi:type="dcterms:W3CDTF">2016-01-09T12:48:46Z</dcterms:created>
  <dcterms:modified xsi:type="dcterms:W3CDTF">2019-01-29T10:40:18Z</dcterms:modified>
</cp:coreProperties>
</file>