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2" r:id="rId2"/>
    <p:sldId id="267" r:id="rId3"/>
    <p:sldId id="261" r:id="rId4"/>
    <p:sldId id="263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0A6E"/>
    <a:srgbClr val="AC0434"/>
    <a:srgbClr val="00CC00"/>
    <a:srgbClr val="3B550B"/>
    <a:srgbClr val="15124E"/>
    <a:srgbClr val="504B10"/>
    <a:srgbClr val="3DB3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107CC-DDDD-4B28-8555-2470A1507214}" type="datetimeFigureOut">
              <a:rPr lang="en-US" smtClean="0"/>
              <a:pPr/>
              <a:t>10/18/2019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ABD079-A953-4E5C-A481-711B220E70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551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BD079-A953-4E5C-A481-711B220E707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49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56597-727A-4805-994A-FE6417134F1A}" type="datetimeFigureOut">
              <a:rPr lang="en-US" smtClean="0"/>
              <a:pPr/>
              <a:t>10/18/2019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83A15-E84E-4806-8C10-F0EA9680DC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365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56597-727A-4805-994A-FE6417134F1A}" type="datetimeFigureOut">
              <a:rPr lang="en-US" smtClean="0"/>
              <a:pPr/>
              <a:t>10/18/2019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83A15-E84E-4806-8C10-F0EA9680DC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718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56597-727A-4805-994A-FE6417134F1A}" type="datetimeFigureOut">
              <a:rPr lang="en-US" smtClean="0"/>
              <a:pPr/>
              <a:t>10/18/2019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83A15-E84E-4806-8C10-F0EA9680DC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95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56597-727A-4805-994A-FE6417134F1A}" type="datetimeFigureOut">
              <a:rPr lang="en-US" smtClean="0"/>
              <a:pPr/>
              <a:t>10/18/2019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83A15-E84E-4806-8C10-F0EA9680DC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223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56597-727A-4805-994A-FE6417134F1A}" type="datetimeFigureOut">
              <a:rPr lang="en-US" smtClean="0"/>
              <a:pPr/>
              <a:t>10/18/2019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83A15-E84E-4806-8C10-F0EA9680DC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385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56597-727A-4805-994A-FE6417134F1A}" type="datetimeFigureOut">
              <a:rPr lang="en-US" smtClean="0"/>
              <a:pPr/>
              <a:t>10/18/2019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83A15-E84E-4806-8C10-F0EA9680DC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586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56597-727A-4805-994A-FE6417134F1A}" type="datetimeFigureOut">
              <a:rPr lang="en-US" smtClean="0"/>
              <a:pPr/>
              <a:t>10/18/2019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83A15-E84E-4806-8C10-F0EA9680DC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066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56597-727A-4805-994A-FE6417134F1A}" type="datetimeFigureOut">
              <a:rPr lang="en-US" smtClean="0"/>
              <a:pPr/>
              <a:t>10/18/2019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83A15-E84E-4806-8C10-F0EA9680DC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706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56597-727A-4805-994A-FE6417134F1A}" type="datetimeFigureOut">
              <a:rPr lang="en-US" smtClean="0"/>
              <a:pPr/>
              <a:t>10/18/2019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83A15-E84E-4806-8C10-F0EA9680DC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504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56597-727A-4805-994A-FE6417134F1A}" type="datetimeFigureOut">
              <a:rPr lang="en-US" smtClean="0"/>
              <a:pPr/>
              <a:t>10/18/2019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83A15-E84E-4806-8C10-F0EA9680DC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242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56597-727A-4805-994A-FE6417134F1A}" type="datetimeFigureOut">
              <a:rPr lang="en-US" smtClean="0"/>
              <a:pPr/>
              <a:t>10/18/2019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83A15-E84E-4806-8C10-F0EA9680DC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62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56597-727A-4805-994A-FE6417134F1A}" type="datetimeFigureOut">
              <a:rPr lang="en-US" smtClean="0"/>
              <a:pPr/>
              <a:t>10/18/2019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083A15-E84E-4806-8C10-F0EA9680DC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645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74320" y="838200"/>
            <a:ext cx="8077200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 err="1" smtClean="0">
                <a:solidFill>
                  <a:srgbClr val="FE0000"/>
                </a:solidFill>
                <a:latin typeface="Times New Roman" pitchFamily="18" charset="0"/>
              </a:rPr>
              <a:t>Tuần</a:t>
            </a:r>
            <a:r>
              <a:rPr lang="en-US" altLang="en-US" sz="3600" b="1" dirty="0" smtClean="0">
                <a:solidFill>
                  <a:srgbClr val="FE0000"/>
                </a:solidFill>
                <a:latin typeface="Times New Roman" pitchFamily="18" charset="0"/>
              </a:rPr>
              <a:t> </a:t>
            </a:r>
            <a:r>
              <a:rPr lang="en-US" altLang="en-US" sz="3600" b="1" dirty="0">
                <a:solidFill>
                  <a:srgbClr val="FE0000"/>
                </a:solidFill>
                <a:latin typeface="Times New Roman" pitchFamily="18" charset="0"/>
              </a:rPr>
              <a:t>6</a:t>
            </a:r>
            <a:r>
              <a:rPr lang="en-US" altLang="en-US" sz="3600" b="1" dirty="0" smtClean="0">
                <a:solidFill>
                  <a:srgbClr val="FE0000"/>
                </a:solidFill>
                <a:latin typeface="Times New Roman" pitchFamily="18" charset="0"/>
              </a:rPr>
              <a:t> 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 err="1" smtClean="0">
                <a:solidFill>
                  <a:srgbClr val="FE0000"/>
                </a:solidFill>
                <a:latin typeface="Times New Roman" pitchFamily="18" charset="0"/>
              </a:rPr>
              <a:t>Chủ</a:t>
            </a:r>
            <a:r>
              <a:rPr lang="en-US" altLang="en-US" sz="3600" b="1" dirty="0" smtClean="0">
                <a:solidFill>
                  <a:srgbClr val="FE0000"/>
                </a:solidFill>
                <a:latin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E0000"/>
                </a:solidFill>
                <a:latin typeface="Times New Roman" pitchFamily="18" charset="0"/>
              </a:rPr>
              <a:t>điểm</a:t>
            </a:r>
            <a:r>
              <a:rPr lang="en-US" altLang="en-US" sz="3600" b="1" dirty="0" smtClean="0">
                <a:solidFill>
                  <a:srgbClr val="FE0000"/>
                </a:solidFill>
                <a:latin typeface="Times New Roman" pitchFamily="18" charset="0"/>
              </a:rPr>
              <a:t>: </a:t>
            </a:r>
            <a:r>
              <a:rPr lang="en-US" altLang="en-US" sz="3600" b="1" dirty="0" err="1" smtClean="0">
                <a:solidFill>
                  <a:srgbClr val="FE0000"/>
                </a:solidFill>
                <a:latin typeface="Times New Roman" pitchFamily="18" charset="0"/>
              </a:rPr>
              <a:t>Trường</a:t>
            </a:r>
            <a:r>
              <a:rPr lang="en-US" altLang="en-US" sz="3600" b="1" dirty="0" smtClean="0">
                <a:solidFill>
                  <a:srgbClr val="FE0000"/>
                </a:solidFill>
                <a:latin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E0000"/>
                </a:solidFill>
                <a:latin typeface="Times New Roman" pitchFamily="18" charset="0"/>
              </a:rPr>
              <a:t>học</a:t>
            </a:r>
            <a:endParaRPr lang="en-US" altLang="en-US" sz="3600" b="1" dirty="0" smtClean="0">
              <a:solidFill>
                <a:srgbClr val="FE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 err="1" smtClean="0">
                <a:solidFill>
                  <a:srgbClr val="FE0000"/>
                </a:solidFill>
                <a:latin typeface="Times New Roman" pitchFamily="18" charset="0"/>
              </a:rPr>
              <a:t>Bài</a:t>
            </a:r>
            <a:r>
              <a:rPr lang="en-US" altLang="en-US" sz="3600" b="1" dirty="0" smtClean="0">
                <a:solidFill>
                  <a:srgbClr val="FE0000"/>
                </a:solidFill>
                <a:latin typeface="Times New Roman" pitchFamily="18" charset="0"/>
              </a:rPr>
              <a:t> : </a:t>
            </a:r>
            <a:r>
              <a:rPr lang="en-US" altLang="en-US" sz="3600" b="1" dirty="0" err="1" smtClean="0">
                <a:solidFill>
                  <a:srgbClr val="FE0000"/>
                </a:solidFill>
                <a:latin typeface="Times New Roman" pitchFamily="18" charset="0"/>
              </a:rPr>
              <a:t>Khẳng</a:t>
            </a:r>
            <a:r>
              <a:rPr lang="en-US" altLang="en-US" sz="3600" b="1" dirty="0" smtClean="0">
                <a:solidFill>
                  <a:srgbClr val="FE0000"/>
                </a:solidFill>
                <a:latin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E0000"/>
                </a:solidFill>
                <a:latin typeface="Times New Roman" pitchFamily="18" charset="0"/>
              </a:rPr>
              <a:t>định</a:t>
            </a:r>
            <a:r>
              <a:rPr lang="en-US" altLang="en-US" sz="3600" b="1" dirty="0" smtClean="0">
                <a:solidFill>
                  <a:srgbClr val="FE0000"/>
                </a:solidFill>
                <a:latin typeface="Times New Roman" pitchFamily="18" charset="0"/>
              </a:rPr>
              <a:t>, </a:t>
            </a:r>
            <a:r>
              <a:rPr lang="en-US" altLang="en-US" sz="3600" b="1" dirty="0" err="1" smtClean="0">
                <a:solidFill>
                  <a:srgbClr val="FE0000"/>
                </a:solidFill>
                <a:latin typeface="Times New Roman" pitchFamily="18" charset="0"/>
              </a:rPr>
              <a:t>phủ</a:t>
            </a:r>
            <a:r>
              <a:rPr lang="en-US" altLang="en-US" sz="3600" b="1" dirty="0" smtClean="0">
                <a:solidFill>
                  <a:srgbClr val="FE0000"/>
                </a:solidFill>
                <a:latin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E0000"/>
                </a:solidFill>
                <a:latin typeface="Times New Roman" pitchFamily="18" charset="0"/>
              </a:rPr>
              <a:t>định</a:t>
            </a:r>
            <a:r>
              <a:rPr lang="en-US" altLang="en-US" sz="3600" b="1" dirty="0" smtClean="0">
                <a:solidFill>
                  <a:srgbClr val="FE0000"/>
                </a:solidFill>
                <a:latin typeface="Times New Roman" pitchFamily="18" charset="0"/>
              </a:rPr>
              <a:t>. </a:t>
            </a:r>
            <a:r>
              <a:rPr lang="en-US" altLang="en-US" sz="3600" b="1" dirty="0" err="1" smtClean="0">
                <a:solidFill>
                  <a:srgbClr val="FE0000"/>
                </a:solidFill>
                <a:latin typeface="Times New Roman" pitchFamily="18" charset="0"/>
              </a:rPr>
              <a:t>Luyện</a:t>
            </a:r>
            <a:r>
              <a:rPr lang="en-US" altLang="en-US" sz="3600" b="1" dirty="0" smtClean="0">
                <a:solidFill>
                  <a:srgbClr val="FE0000"/>
                </a:solidFill>
                <a:latin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E0000"/>
                </a:solidFill>
                <a:latin typeface="Times New Roman" pitchFamily="18" charset="0"/>
              </a:rPr>
              <a:t>tập</a:t>
            </a:r>
            <a:r>
              <a:rPr lang="en-US" altLang="en-US" sz="3600" b="1" dirty="0" smtClean="0">
                <a:solidFill>
                  <a:srgbClr val="FE0000"/>
                </a:solidFill>
                <a:latin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E0000"/>
                </a:solidFill>
                <a:latin typeface="Times New Roman" pitchFamily="18" charset="0"/>
              </a:rPr>
              <a:t>về</a:t>
            </a:r>
            <a:r>
              <a:rPr lang="en-US" altLang="en-US" sz="3600" b="1" dirty="0" smtClean="0">
                <a:solidFill>
                  <a:srgbClr val="FE0000"/>
                </a:solidFill>
                <a:latin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E0000"/>
                </a:solidFill>
                <a:latin typeface="Times New Roman" pitchFamily="18" charset="0"/>
              </a:rPr>
              <a:t>mục</a:t>
            </a:r>
            <a:r>
              <a:rPr lang="en-US" altLang="en-US" sz="3600" b="1" dirty="0" smtClean="0">
                <a:solidFill>
                  <a:srgbClr val="FE0000"/>
                </a:solidFill>
                <a:latin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E0000"/>
                </a:solidFill>
                <a:latin typeface="Times New Roman" pitchFamily="18" charset="0"/>
              </a:rPr>
              <a:t>lục</a:t>
            </a:r>
            <a:r>
              <a:rPr lang="en-US" altLang="en-US" sz="3600" b="1" dirty="0" smtClean="0">
                <a:solidFill>
                  <a:srgbClr val="FE0000"/>
                </a:solidFill>
                <a:latin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E0000"/>
                </a:solidFill>
                <a:latin typeface="Times New Roman" pitchFamily="18" charset="0"/>
              </a:rPr>
              <a:t>sách</a:t>
            </a:r>
            <a:r>
              <a:rPr lang="en-US" altLang="en-US" sz="3600" b="1" dirty="0" smtClean="0">
                <a:solidFill>
                  <a:srgbClr val="FE0000"/>
                </a:solidFill>
                <a:latin typeface="Times New Roman" pitchFamily="18" charset="0"/>
              </a:rPr>
              <a:t>.</a:t>
            </a:r>
            <a:endParaRPr lang="en-US" altLang="en-US" sz="3600" b="1" i="1" dirty="0">
              <a:solidFill>
                <a:srgbClr val="FE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74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" y="3200400"/>
            <a:ext cx="8229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4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mục lục sách Tiếng Việt tuần 6. Nêu tên các bài tập đọc trong tuần đó?</a:t>
            </a:r>
            <a:endParaRPr lang="en-US" altLang="en-US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95302" y="520281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làm văn </a:t>
            </a:r>
            <a:endParaRPr lang="en-US" sz="2800" b="1" u="sng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loud 7"/>
          <p:cNvSpPr/>
          <p:nvPr/>
        </p:nvSpPr>
        <p:spPr>
          <a:xfrm>
            <a:off x="152400" y="1432560"/>
            <a:ext cx="3276600" cy="1295400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Kiểm tra bài cũ: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310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8600" y="2057400"/>
            <a:ext cx="85518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Tìm đọc mục lục của một tập truyện thiếu nhi. Ghi lại tên 2 truyện, tên tác giả và số trang theo thứ tự trong mục lục.</a:t>
            </a:r>
            <a:endParaRPr lang="en-US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9080" y="3442395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 tập truyện……. </a:t>
            </a: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3409532"/>
              </p:ext>
            </p:extLst>
          </p:nvPr>
        </p:nvGraphicFramePr>
        <p:xfrm>
          <a:off x="402768" y="4267201"/>
          <a:ext cx="8512632" cy="17068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28158"/>
                <a:gridCol w="2879274"/>
                <a:gridCol w="1752600"/>
                <a:gridCol w="1752600"/>
              </a:tblGrid>
              <a:tr h="5689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rgbClr val="AC0434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400" b="1" dirty="0" smtClean="0">
                          <a:solidFill>
                            <a:srgbClr val="AC0434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AC0434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sz="2400" b="1" baseline="0" dirty="0" smtClean="0">
                          <a:solidFill>
                            <a:srgbClr val="AC0434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AC0434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400" b="1" baseline="0" dirty="0" smtClean="0">
                          <a:solidFill>
                            <a:srgbClr val="AC0434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400" b="1" dirty="0">
                        <a:solidFill>
                          <a:srgbClr val="AC0434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smtClean="0">
                          <a:solidFill>
                            <a:srgbClr val="AC0434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400" b="1" baseline="0" smtClean="0">
                          <a:solidFill>
                            <a:srgbClr val="AC0434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truyện </a:t>
                      </a:r>
                      <a:endParaRPr lang="en-US" sz="2400" b="1">
                        <a:solidFill>
                          <a:srgbClr val="AC0434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rgbClr val="AC0434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400" b="1" baseline="0" dirty="0" smtClean="0">
                          <a:solidFill>
                            <a:srgbClr val="AC0434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AC0434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en-US" sz="2400" b="1" baseline="0" dirty="0" smtClean="0">
                          <a:solidFill>
                            <a:srgbClr val="AC0434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400" b="1" dirty="0">
                        <a:solidFill>
                          <a:srgbClr val="AC0434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rgbClr val="AC0434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400" b="1" dirty="0" smtClean="0">
                          <a:solidFill>
                            <a:srgbClr val="AC0434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AC0434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trang</a:t>
                      </a:r>
                      <a:r>
                        <a:rPr lang="en-US" sz="2400" b="1" dirty="0" smtClean="0">
                          <a:solidFill>
                            <a:srgbClr val="AC0434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400" b="1" dirty="0">
                        <a:solidFill>
                          <a:srgbClr val="AC0434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68959"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68959"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231174" y="4842121"/>
            <a:ext cx="7043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8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79204" y="4818652"/>
            <a:ext cx="15835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31174" y="5374494"/>
            <a:ext cx="7043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28081" y="4859029"/>
            <a:ext cx="3082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28081" y="5374494"/>
            <a:ext cx="29297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03004" y="5398387"/>
            <a:ext cx="15835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Vân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Kiều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445505" y="4902110"/>
            <a:ext cx="10446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91034" y="5398387"/>
            <a:ext cx="1202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en-US" sz="28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704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1524000" y="1752600"/>
            <a:ext cx="701040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/>
            <a:r>
              <a:rPr lang="en-US" sz="280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smtClean="0">
                <a:solidFill>
                  <a:srgbClr val="FF0000"/>
                </a:solidFill>
                <a:latin typeface="Times New Roman" pitchFamily="18" charset="0"/>
              </a:rPr>
              <a:t>- Về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nhà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thực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hành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nói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viết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các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câu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phủ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định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khẳng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định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theo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những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mẫu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vừa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FF0000"/>
                </a:solidFill>
                <a:latin typeface="Times New Roman" pitchFamily="18" charset="0"/>
              </a:rPr>
              <a:t>học</a:t>
            </a:r>
            <a:r>
              <a:rPr lang="en-US" sz="2800" smtClean="0">
                <a:solidFill>
                  <a:srgbClr val="FF0000"/>
                </a:solidFill>
                <a:latin typeface="Times New Roman" pitchFamily="18" charset="0"/>
              </a:rPr>
              <a:t>.</a:t>
            </a:r>
          </a:p>
          <a:p>
            <a:r>
              <a:rPr lang="en-US" sz="2800" smtClean="0">
                <a:solidFill>
                  <a:srgbClr val="FF0000"/>
                </a:solidFill>
                <a:latin typeface="Times New Roman" pitchFamily="18" charset="0"/>
              </a:rPr>
              <a:t>- Chuẩn </a:t>
            </a:r>
            <a:r>
              <a:rPr lang="en-US" sz="2800">
                <a:solidFill>
                  <a:srgbClr val="FF0000"/>
                </a:solidFill>
                <a:latin typeface="Times New Roman" pitchFamily="18" charset="0"/>
              </a:rPr>
              <a:t>bị:  Kể ngắn theo </a:t>
            </a:r>
            <a:r>
              <a:rPr lang="en-US" sz="2800" smtClean="0">
                <a:solidFill>
                  <a:srgbClr val="FF0000"/>
                </a:solidFill>
                <a:latin typeface="Times New Roman" pitchFamily="18" charset="0"/>
              </a:rPr>
              <a:t>tranh. Luyện </a:t>
            </a:r>
            <a:r>
              <a:rPr lang="en-US" sz="2800">
                <a:solidFill>
                  <a:srgbClr val="FF0000"/>
                </a:solidFill>
                <a:latin typeface="Times New Roman" pitchFamily="18" charset="0"/>
              </a:rPr>
              <a:t>tập về thời gian biểu</a:t>
            </a:r>
          </a:p>
          <a:p>
            <a:pPr eaLnBrk="1" hangingPunct="1"/>
            <a:endParaRPr lang="en-US" sz="28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77791" y="762000"/>
            <a:ext cx="2289409" cy="830997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none" rtlCol="0">
            <a:spAutoFit/>
          </a:bodyPr>
          <a:lstStyle/>
          <a:p>
            <a:r>
              <a:rPr lang="en-US" sz="48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Dặn</a:t>
            </a:r>
            <a:r>
              <a:rPr lang="en-US" sz="4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dò</a:t>
            </a:r>
            <a:r>
              <a:rPr lang="en-US" sz="4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en-GB" sz="48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182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149</Words>
  <Application>Microsoft Office PowerPoint</Application>
  <PresentationFormat>On-screen Show (4:3)</PresentationFormat>
  <Paragraphs>24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</dc:creator>
  <cp:lastModifiedBy>SKY</cp:lastModifiedBy>
  <cp:revision>39</cp:revision>
  <dcterms:created xsi:type="dcterms:W3CDTF">2016-11-17T04:15:51Z</dcterms:created>
  <dcterms:modified xsi:type="dcterms:W3CDTF">2019-10-18T01:10:57Z</dcterms:modified>
</cp:coreProperties>
</file>