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60" r:id="rId6"/>
    <p:sldId id="266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9707-0227-43B8-928E-0477F7D96921}" type="datetimeFigureOut">
              <a:rPr lang="en-US" smtClean="0"/>
              <a:pPr/>
              <a:t>18/10/2018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7150E-87E0-4DB1-91E2-BBFD31980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nhac%20tn\8.EM%20YEU%20TRUONG%20EM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8"/>
          <p:cNvGrpSpPr>
            <a:grpSpLocks/>
          </p:cNvGrpSpPr>
          <p:nvPr/>
        </p:nvGrpSpPr>
        <p:grpSpPr bwMode="auto">
          <a:xfrm>
            <a:off x="0" y="-41275"/>
            <a:ext cx="9144000" cy="6918325"/>
            <a:chOff x="0" y="-26"/>
            <a:chExt cx="5760" cy="4358"/>
          </a:xfrm>
        </p:grpSpPr>
        <p:pic>
          <p:nvPicPr>
            <p:cNvPr id="2054" name="Picture 4" descr="untitled ho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12"/>
              <a:ext cx="85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5" descr="untitled ho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784" y="3401"/>
              <a:ext cx="85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6" descr="untitled ho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7" y="-103"/>
              <a:ext cx="85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7" descr="untitled ho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906" y="0"/>
              <a:ext cx="85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7" name="Picture 9" descr="Hoa tim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3048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1524000" y="1219200"/>
            <a:ext cx="6172200" cy="5257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506144"/>
              </a:avLst>
            </a:prstTxWarp>
          </a:bodyPr>
          <a:lstStyle/>
          <a:p>
            <a:pPr algn="ctr"/>
            <a:r>
              <a:rPr lang="en-US" sz="6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CHÀO MỪNG QUÝ THẦY CÔ ĐẾN THĂM LỚP </a:t>
            </a:r>
          </a:p>
        </p:txBody>
      </p:sp>
      <p:pic>
        <p:nvPicPr>
          <p:cNvPr id="2060" name="8.EM YEU TRUONG EM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352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2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8632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</p:childTnLst>
        </p:cTn>
      </p:par>
    </p:tnLst>
    <p:bldLst>
      <p:bldP spid="20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ap Doc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553" y="609600"/>
            <a:ext cx="8077200" cy="5257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i="1" dirty="0" smtClean="0"/>
              <a:t>Luyện đọc từ khó  </a:t>
            </a:r>
            <a:endParaRPr lang="en-US" i="1" dirty="0"/>
          </a:p>
        </p:txBody>
      </p:sp>
      <p:sp>
        <p:nvSpPr>
          <p:cNvPr id="4" name="Cloud 3"/>
          <p:cNvSpPr/>
          <p:nvPr/>
        </p:nvSpPr>
        <p:spPr>
          <a:xfrm>
            <a:off x="1143000" y="1447800"/>
            <a:ext cx="28194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</a:rPr>
              <a:t>Điểm mười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152400" y="3733800"/>
            <a:ext cx="27432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</a:rPr>
              <a:t>Ngắm mãi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3352800" y="3581400"/>
            <a:ext cx="25908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</a:rPr>
              <a:t>Trang vở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Cloud 6"/>
          <p:cNvSpPr/>
          <p:nvPr/>
        </p:nvSpPr>
        <p:spPr>
          <a:xfrm>
            <a:off x="4953000" y="1219200"/>
            <a:ext cx="2895600" cy="1828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</a:rPr>
              <a:t>Thoảng</a:t>
            </a:r>
            <a:r>
              <a:rPr lang="vi-VN" sz="3200" dirty="0" smtClean="0"/>
              <a:t> </a:t>
            </a:r>
            <a:endParaRPr lang="en-US" sz="3200" dirty="0"/>
          </a:p>
        </p:txBody>
      </p:sp>
      <p:sp>
        <p:nvSpPr>
          <p:cNvPr id="8" name="Cloud 7"/>
          <p:cNvSpPr/>
          <p:nvPr/>
        </p:nvSpPr>
        <p:spPr>
          <a:xfrm>
            <a:off x="6553200" y="3352800"/>
            <a:ext cx="25908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</a:rPr>
              <a:t>Giảng</a:t>
            </a:r>
            <a:r>
              <a:rPr lang="vi-VN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2895600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/>
              <a:t>   Viết bảng con </a:t>
            </a:r>
            <a:endParaRPr lang="en-US" sz="6000" b="1" dirty="0"/>
          </a:p>
        </p:txBody>
      </p:sp>
      <p:pic>
        <p:nvPicPr>
          <p:cNvPr id="6" name="Picture 5" descr="ehexv2v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85800"/>
            <a:ext cx="7924800" cy="146685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33400"/>
            <a:ext cx="5867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/>
              <a:t>     </a:t>
            </a:r>
            <a:r>
              <a:rPr lang="vi-VN" sz="2800" dirty="0" smtClean="0">
                <a:latin typeface="HP001 5H" pitchFamily="34" charset="0"/>
                <a:cs typeface="HP001 5H" pitchFamily="34" charset="0"/>
              </a:rPr>
              <a:t>Cô giáo lớp em </a:t>
            </a:r>
          </a:p>
          <a:p>
            <a:endParaRPr lang="vi-VN" sz="2800" dirty="0" smtClean="0">
              <a:latin typeface="HP001 5H" pitchFamily="34" charset="0"/>
              <a:cs typeface="HP001 5H" pitchFamily="34" charset="0"/>
            </a:endParaRP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Cô dạy em tập viết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Gió đưa thoảng hương nhài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Nắng ghé vào cửa lớp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Xem chúng em học bài.</a:t>
            </a:r>
          </a:p>
          <a:p>
            <a:endParaRPr lang="vi-VN" sz="2800" dirty="0">
              <a:latin typeface="HP001 5H" pitchFamily="34" charset="0"/>
              <a:cs typeface="HP001 5H" pitchFamily="34" charset="0"/>
            </a:endParaRP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Những lời cô giáo giảng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Ấm trang vở thơm tho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Yêu thương em ngắm mãi </a:t>
            </a:r>
          </a:p>
          <a:p>
            <a:r>
              <a:rPr lang="vi-VN" sz="2800" dirty="0" smtClean="0">
                <a:latin typeface="HP001 5H" pitchFamily="34" charset="0"/>
                <a:cs typeface="HP001 5H" pitchFamily="34" charset="0"/>
              </a:rPr>
              <a:t>Những điểm mười cô cho.</a:t>
            </a:r>
          </a:p>
          <a:p>
            <a:endParaRPr lang="vi-VN" sz="2800" dirty="0" smtClean="0">
              <a:latin typeface="HP001 5H" pitchFamily="34" charset="0"/>
              <a:cs typeface="HP001 5H" pitchFamily="34" charset="0"/>
            </a:endParaRPr>
          </a:p>
          <a:p>
            <a:r>
              <a:rPr lang="vi-VN" sz="2800" dirty="0">
                <a:latin typeface="HP001 5H" pitchFamily="34" charset="0"/>
                <a:cs typeface="HP001 5H" pitchFamily="34" charset="0"/>
              </a:rPr>
              <a:t> </a:t>
            </a:r>
            <a:r>
              <a:rPr lang="vi-VN" sz="2800" dirty="0" smtClean="0">
                <a:latin typeface="HP001 5H" pitchFamily="34" charset="0"/>
                <a:cs typeface="HP001 5H" pitchFamily="34" charset="0"/>
              </a:rPr>
              <a:t>            Nguyễn Xuân Sanh   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49250" y="669925"/>
            <a:ext cx="86106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>
              <a:lnSpc>
                <a:spcPct val="150000"/>
              </a:lnSpc>
              <a:buAutoNum type="alphaLcParenR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………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…….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……..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/ da hay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….a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Nam …a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038350" y="-31750"/>
            <a:ext cx="4724400" cy="9144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38200" y="1219200"/>
            <a:ext cx="1200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89375" y="1219200"/>
            <a:ext cx="20558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44117" y="2006025"/>
            <a:ext cx="1547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huyện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172200" y="2006024"/>
            <a:ext cx="1547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15848" y="2719090"/>
            <a:ext cx="1547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81000" y="4191000"/>
            <a:ext cx="1547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594225" y="4215825"/>
            <a:ext cx="51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38200" y="4038600"/>
            <a:ext cx="3897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492739" y="4056345"/>
            <a:ext cx="4505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89225" y="4056345"/>
            <a:ext cx="6000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17948" y="1828800"/>
            <a:ext cx="1200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124200" y="1828800"/>
            <a:ext cx="990600" cy="62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448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2819400"/>
            <a:ext cx="5257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vi-VN" sz="5400" b="1" dirty="0" smtClean="0">
                <a:ln/>
              </a:rPr>
              <a:t>DẶN DÒ  </a:t>
            </a:r>
            <a:endParaRPr lang="en-US" sz="5400" b="1" dirty="0">
              <a:ln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135</Words>
  <Application>Microsoft Office PowerPoint</Application>
  <PresentationFormat>On-screen Show (4:3)</PresentationFormat>
  <Paragraphs>33</Paragraphs>
  <Slides>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Luyện đọc từ khó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Phòng Giáo dục – Đào tạo Quận Thủ Đức trường TH Hoàng Diệu</dc:title>
  <dc:creator>TỜ RINH</dc:creator>
  <cp:lastModifiedBy>Windows User</cp:lastModifiedBy>
  <cp:revision>31</cp:revision>
  <dcterms:created xsi:type="dcterms:W3CDTF">2017-10-04T14:04:01Z</dcterms:created>
  <dcterms:modified xsi:type="dcterms:W3CDTF">2018-10-18T01:47:20Z</dcterms:modified>
</cp:coreProperties>
</file>