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70" r:id="rId2"/>
    <p:sldId id="271" r:id="rId3"/>
    <p:sldId id="262" r:id="rId4"/>
    <p:sldId id="272" r:id="rId5"/>
    <p:sldId id="274" r:id="rId6"/>
    <p:sldId id="273" r:id="rId7"/>
    <p:sldId id="275" r:id="rId8"/>
    <p:sldId id="26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DB4BC-92A5-4B62-951B-7E90176AF54C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CEA46-AC6A-4D9C-86B5-FB7E0E6C6C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305C9-ACD4-48EE-8370-37665CACAE7E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C251-BCE6-49B1-AA5E-CDD6E01846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934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305C9-ACD4-48EE-8370-37665CACAE7E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C251-BCE6-49B1-AA5E-CDD6E01846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920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305C9-ACD4-48EE-8370-37665CACAE7E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C251-BCE6-49B1-AA5E-CDD6E01846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27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305C9-ACD4-48EE-8370-37665CACAE7E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C251-BCE6-49B1-AA5E-CDD6E01846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78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305C9-ACD4-48EE-8370-37665CACAE7E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C251-BCE6-49B1-AA5E-CDD6E01846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44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305C9-ACD4-48EE-8370-37665CACAE7E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C251-BCE6-49B1-AA5E-CDD6E01846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98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305C9-ACD4-48EE-8370-37665CACAE7E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C251-BCE6-49B1-AA5E-CDD6E01846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181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305C9-ACD4-48EE-8370-37665CACAE7E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C251-BCE6-49B1-AA5E-CDD6E01846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30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305C9-ACD4-48EE-8370-37665CACAE7E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C251-BCE6-49B1-AA5E-CDD6E01846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42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305C9-ACD4-48EE-8370-37665CACAE7E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C251-BCE6-49B1-AA5E-CDD6E01846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543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305C9-ACD4-48EE-8370-37665CACAE7E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BC251-BCE6-49B1-AA5E-CDD6E01846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933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305C9-ACD4-48EE-8370-37665CACAE7E}" type="datetimeFigureOut">
              <a:rPr lang="en-US" smtClean="0"/>
              <a:pPr/>
              <a:t>10/9/2020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BC251-BCE6-49B1-AA5E-CDD6E01846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4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8"/>
          <p:cNvSpPr txBox="1">
            <a:spLocks noChangeArrowheads="1"/>
          </p:cNvSpPr>
          <p:nvPr/>
        </p:nvSpPr>
        <p:spPr bwMode="auto">
          <a:xfrm>
            <a:off x="2819400" y="1752600"/>
            <a:ext cx="365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  <p:pic>
        <p:nvPicPr>
          <p:cNvPr id="2051" name="Picture 5" descr="hinh-nen-blog-xanh-1024x76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1488" y="-228600"/>
            <a:ext cx="9753601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2" name="Group 17"/>
          <p:cNvGrpSpPr>
            <a:grpSpLocks/>
          </p:cNvGrpSpPr>
          <p:nvPr/>
        </p:nvGrpSpPr>
        <p:grpSpPr bwMode="auto">
          <a:xfrm>
            <a:off x="-123825" y="0"/>
            <a:ext cx="9953625" cy="6437313"/>
            <a:chOff x="-78" y="0"/>
            <a:chExt cx="6270" cy="4055"/>
          </a:xfrm>
        </p:grpSpPr>
        <p:sp>
          <p:nvSpPr>
            <p:cNvPr id="2053" name="Text Box 6"/>
            <p:cNvSpPr txBox="1">
              <a:spLocks noChangeArrowheads="1"/>
            </p:cNvSpPr>
            <p:nvPr/>
          </p:nvSpPr>
          <p:spPr bwMode="auto">
            <a:xfrm>
              <a:off x="-78" y="0"/>
              <a:ext cx="456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sz="1800" b="1">
                <a:solidFill>
                  <a:srgbClr val="FF00FF"/>
                </a:solidFill>
              </a:endParaRPr>
            </a:p>
          </p:txBody>
        </p:sp>
        <p:sp>
          <p:nvSpPr>
            <p:cNvPr id="2054" name="Text Box 9"/>
            <p:cNvSpPr txBox="1">
              <a:spLocks noChangeArrowheads="1"/>
            </p:cNvSpPr>
            <p:nvPr/>
          </p:nvSpPr>
          <p:spPr bwMode="auto">
            <a:xfrm>
              <a:off x="864" y="1754"/>
              <a:ext cx="3168" cy="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5400" b="1" dirty="0" err="1">
                  <a:solidFill>
                    <a:srgbClr val="FF0000"/>
                  </a:solidFill>
                </a:rPr>
                <a:t>Môn</a:t>
              </a:r>
              <a:r>
                <a:rPr lang="en-US" sz="5400" b="1" dirty="0">
                  <a:solidFill>
                    <a:srgbClr val="FF0000"/>
                  </a:solidFill>
                </a:rPr>
                <a:t> : </a:t>
              </a:r>
              <a:r>
                <a:rPr lang="en-US" sz="5400" b="1" dirty="0" err="1">
                  <a:solidFill>
                    <a:srgbClr val="FF0000"/>
                  </a:solidFill>
                </a:rPr>
                <a:t>Chính</a:t>
              </a:r>
              <a:r>
                <a:rPr lang="en-US" sz="5400" b="1" dirty="0">
                  <a:solidFill>
                    <a:srgbClr val="FF0000"/>
                  </a:solidFill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</a:rPr>
                <a:t>tả</a:t>
              </a:r>
              <a:endParaRPr lang="en-US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055" name="Text Box 10"/>
            <p:cNvSpPr txBox="1">
              <a:spLocks noChangeArrowheads="1"/>
            </p:cNvSpPr>
            <p:nvPr/>
          </p:nvSpPr>
          <p:spPr bwMode="auto">
            <a:xfrm>
              <a:off x="2100" y="3231"/>
              <a:ext cx="144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sz="4400" b="1">
                <a:solidFill>
                  <a:srgbClr val="FF00FF"/>
                </a:solidFill>
              </a:endParaRPr>
            </a:p>
          </p:txBody>
        </p:sp>
        <p:sp>
          <p:nvSpPr>
            <p:cNvPr id="2056" name="Text Box 11"/>
            <p:cNvSpPr txBox="1">
              <a:spLocks noChangeArrowheads="1"/>
            </p:cNvSpPr>
            <p:nvPr/>
          </p:nvSpPr>
          <p:spPr bwMode="auto">
            <a:xfrm>
              <a:off x="1728" y="2594"/>
              <a:ext cx="4464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400" b="1" dirty="0">
                  <a:solidFill>
                    <a:srgbClr val="FFFF00"/>
                  </a:solidFill>
                </a:rPr>
                <a:t> </a:t>
              </a:r>
              <a:r>
                <a:rPr lang="en-US" sz="4400" b="1" dirty="0" err="1" smtClean="0">
                  <a:solidFill>
                    <a:srgbClr val="FFFF00"/>
                  </a:solidFill>
                </a:rPr>
                <a:t>lớp</a:t>
              </a:r>
              <a:r>
                <a:rPr lang="en-US" sz="4400" b="1" dirty="0" smtClean="0">
                  <a:solidFill>
                    <a:srgbClr val="FFFF00"/>
                  </a:solidFill>
                </a:rPr>
                <a:t> : </a:t>
              </a:r>
              <a:r>
                <a:rPr lang="en-US" sz="4400" b="1" dirty="0" smtClean="0">
                  <a:solidFill>
                    <a:srgbClr val="FFFF00"/>
                  </a:solidFill>
                </a:rPr>
                <a:t>2</a:t>
              </a:r>
              <a:endParaRPr lang="en-US" sz="4400" b="1" dirty="0">
                <a:solidFill>
                  <a:srgbClr val="FFFF00"/>
                </a:solidFill>
              </a:endParaRPr>
            </a:p>
          </p:txBody>
        </p:sp>
        <p:sp>
          <p:nvSpPr>
            <p:cNvPr id="2057" name="Text Box 12"/>
            <p:cNvSpPr txBox="1">
              <a:spLocks noChangeArrowheads="1"/>
            </p:cNvSpPr>
            <p:nvPr/>
          </p:nvSpPr>
          <p:spPr bwMode="auto">
            <a:xfrm>
              <a:off x="2166" y="3690"/>
              <a:ext cx="324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sz="3200" b="1">
                <a:solidFill>
                  <a:srgbClr val="0000FF"/>
                </a:solidFill>
              </a:endParaRPr>
            </a:p>
          </p:txBody>
        </p:sp>
        <p:sp>
          <p:nvSpPr>
            <p:cNvPr id="2058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60" y="840"/>
              <a:ext cx="5520" cy="2640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latin typeface="Times New Roman"/>
                  <a:cs typeface="Times New Roman"/>
                </a:rPr>
                <a:t> CHÀO MỪNG CÁC THẦY CÔ VỀ DỰ GIỜ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244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37"/>
          <a:stretch>
            <a:fillRect/>
          </a:stretch>
        </p:blipFill>
        <p:spPr bwMode="auto">
          <a:xfrm>
            <a:off x="1371600" y="152400"/>
            <a:ext cx="5867400" cy="633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679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1295400"/>
            <a:ext cx="838200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vi-VN" sz="3200" u="none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Thầy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giáo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bước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vào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lớp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.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Thầy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bắt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đầu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kiểm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tra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bài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làm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ở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nhà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của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học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sinh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vi-VN" sz="3200" u="none" dirty="0" smtClean="0">
                <a:latin typeface="HP001 5H" pitchFamily="34" charset="0"/>
                <a:cs typeface="HP001 5H" pitchFamily="34" charset="0"/>
              </a:rPr>
              <a:t>  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Khi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thầy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đến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gần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, An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thì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thào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buồn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bã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 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Thưa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thầy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,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hôm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nay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em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chưa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làm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bài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tập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vi-VN" sz="3200" u="none" dirty="0" smtClean="0">
                <a:latin typeface="HP001 5H" pitchFamily="34" charset="0"/>
                <a:cs typeface="HP001 5H" pitchFamily="34" charset="0"/>
              </a:rPr>
              <a:t>  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Thầy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nhẹ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nhàng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xoa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đầu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An.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Bàn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tay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thầy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dịu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dàng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,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đầy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trìu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mến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,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thương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yêu</a:t>
            </a:r>
            <a:r>
              <a:rPr lang="vi-VN" sz="3200" u="none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1295400" y="609600"/>
            <a:ext cx="66293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sz="32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P001 5H" pitchFamily="34" charset="0"/>
                <a:cs typeface="HP001 5H" pitchFamily="34" charset="0"/>
              </a:rPr>
              <a:t>Bàn tay dịu dàng </a:t>
            </a:r>
            <a:endParaRPr lang="en-US" sz="32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P001 5H" pitchFamily="34" charset="0"/>
              <a:cs typeface="HP001 5H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62200" y="42672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09600" y="3124200"/>
            <a:ext cx="1905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752600"/>
            <a:ext cx="5334000" cy="137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5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5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5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endParaRPr lang="en-US" sz="5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WhitecornerFlow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1981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WhitecornerFlo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52400"/>
            <a:ext cx="22860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WhitecornerFlo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0600"/>
            <a:ext cx="1981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WhitecornerFlow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800600"/>
            <a:ext cx="1981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35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59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1295400"/>
            <a:ext cx="838200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vi-VN" sz="3200" u="none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Thầy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giáo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bước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vào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lớp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.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Thầy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bắt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đầu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kiểm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tra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bài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làm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ở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nhà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của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học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sinh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vi-VN" sz="3200" u="none" dirty="0" smtClean="0">
                <a:latin typeface="HP001 5H" pitchFamily="34" charset="0"/>
                <a:cs typeface="HP001 5H" pitchFamily="34" charset="0"/>
              </a:rPr>
              <a:t>  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Khi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thầy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đến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gần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, An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thì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thào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buồn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bã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 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Thưa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thầy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,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hôm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nay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em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chưa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làm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bài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tập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vi-VN" sz="3200" u="none" dirty="0" smtClean="0">
                <a:latin typeface="HP001 5H" pitchFamily="34" charset="0"/>
                <a:cs typeface="HP001 5H" pitchFamily="34" charset="0"/>
              </a:rPr>
              <a:t>  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Thầy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nhẹ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nhàng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xoa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đầu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An.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Bàn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tay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thầy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dịu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dàng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,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đầy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trìu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mến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,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thương</a:t>
            </a:r>
            <a:r>
              <a:rPr lang="en-US" sz="3200" u="none" dirty="0" smtClean="0">
                <a:latin typeface="HP001 5H" pitchFamily="34" charset="0"/>
                <a:cs typeface="HP001 5H" pitchFamily="34" charset="0"/>
              </a:rPr>
              <a:t> </a:t>
            </a:r>
            <a:r>
              <a:rPr lang="en-US" sz="3200" u="none" dirty="0" err="1" smtClean="0">
                <a:latin typeface="HP001 5H" pitchFamily="34" charset="0"/>
                <a:cs typeface="HP001 5H" pitchFamily="34" charset="0"/>
              </a:rPr>
              <a:t>yêu</a:t>
            </a:r>
            <a:r>
              <a:rPr lang="vi-VN" sz="3200" u="none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1295400" y="609600"/>
            <a:ext cx="662939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vi-VN" sz="3200" b="1" cap="none" spc="50" dirty="0" smtClean="0">
                <a:ln w="11430"/>
                <a:latin typeface="HP001 5H" pitchFamily="34" charset="0"/>
                <a:cs typeface="HP001 5H" pitchFamily="34" charset="0"/>
              </a:rPr>
              <a:t>Bàn tay dịu dàng </a:t>
            </a:r>
            <a:endParaRPr lang="en-US" sz="3200" b="1" cap="none" spc="50" dirty="0">
              <a:ln w="11430"/>
              <a:latin typeface="HP001 5H" pitchFamily="34" charset="0"/>
              <a:cs typeface="HP001 5H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362200" y="426720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09600" y="3124200"/>
            <a:ext cx="1905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986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58763" y="652463"/>
            <a:ext cx="8610600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(2)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 / d 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hay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lnSpc>
                <a:spcPct val="150000"/>
              </a:lnSpc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…ì …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ịu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nắng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bay</a:t>
            </a:r>
          </a:p>
          <a:p>
            <a:pPr eaLnBrk="1" hangingPunct="1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….ó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khẽ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….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ụng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……….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284287" y="1219200"/>
            <a:ext cx="631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7024" y="2731513"/>
            <a:ext cx="9572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038350" y="-31750"/>
            <a:ext cx="4724400" cy="91440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en-US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600200" y="652463"/>
            <a:ext cx="9715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/ d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048000" y="654051"/>
            <a:ext cx="6858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038350" y="2759082"/>
            <a:ext cx="577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936750" y="1320225"/>
            <a:ext cx="577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916112" y="3429000"/>
            <a:ext cx="577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655757" y="3437841"/>
            <a:ext cx="577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571750" y="4166175"/>
            <a:ext cx="8761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1160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9" grpId="0"/>
      <p:bldP spid="14" grpId="0"/>
      <p:bldP spid="15" grpId="0"/>
      <p:bldP spid="10" grpId="0"/>
      <p:bldP spid="11" grpId="0"/>
      <p:bldP spid="12" grpId="0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6600" dirty="0" smtClean="0"/>
              <a:t>Dặn dò </a:t>
            </a:r>
            <a:endParaRPr 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</TotalTime>
  <Words>213</Words>
  <Application>Microsoft Office PowerPoint</Application>
  <PresentationFormat>On-screen Show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TỜ RINH</dc:creator>
  <cp:lastModifiedBy>SKY</cp:lastModifiedBy>
  <cp:revision>39</cp:revision>
  <dcterms:created xsi:type="dcterms:W3CDTF">2017-10-09T06:07:32Z</dcterms:created>
  <dcterms:modified xsi:type="dcterms:W3CDTF">2020-10-09T04:29:25Z</dcterms:modified>
</cp:coreProperties>
</file>