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wmv" ContentType="video/x-ms-wm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ppt/tags/tag26.xml" ContentType="application/vnd.openxmlformats-officedocument.presentationml.tags+xml"/>
  <Override PartName="/ppt/notesSlides/notesSlide25.xml" ContentType="application/vnd.openxmlformats-officedocument.presentationml.notesSlide+xml"/>
  <Override PartName="/ppt/tags/tag27.xml" ContentType="application/vnd.openxmlformats-officedocument.presentationml.tags+xml"/>
  <Override PartName="/ppt/notesSlides/notesSlide26.xml" ContentType="application/vnd.openxmlformats-officedocument.presentationml.notesSlide+xml"/>
  <Override PartName="/ppt/tags/tag28.xml" ContentType="application/vnd.openxmlformats-officedocument.presentationml.tags+xml"/>
  <Override PartName="/ppt/notesSlides/notesSlide27.xml" ContentType="application/vnd.openxmlformats-officedocument.presentationml.notesSlide+xml"/>
  <Override PartName="/ppt/tags/tag29.xml" ContentType="application/vnd.openxmlformats-officedocument.presentationml.tags+xml"/>
  <Override PartName="/ppt/notesSlides/notesSlide28.xml" ContentType="application/vnd.openxmlformats-officedocument.presentationml.notesSlide+xml"/>
  <Override PartName="/ppt/tags/tag30.xml" ContentType="application/vnd.openxmlformats-officedocument.presentationml.tags+xml"/>
  <Override PartName="/ppt/notesSlides/notesSlide29.xml" ContentType="application/vnd.openxmlformats-officedocument.presentationml.notesSlide+xml"/>
  <Override PartName="/ppt/tags/tag31.xml" ContentType="application/vnd.openxmlformats-officedocument.presentationml.tags+xml"/>
  <Override PartName="/ppt/notesSlides/notesSlide30.xml" ContentType="application/vnd.openxmlformats-officedocument.presentationml.notesSlide+xml"/>
  <Override PartName="/ppt/tags/tag32.xml" ContentType="application/vnd.openxmlformats-officedocument.presentationml.tags+xml"/>
  <Override PartName="/ppt/notesSlides/notesSlide31.xml" ContentType="application/vnd.openxmlformats-officedocument.presentationml.notesSlide+xml"/>
  <Override PartName="/ppt/tags/tag33.xml" ContentType="application/vnd.openxmlformats-officedocument.presentationml.tags+xml"/>
  <Override PartName="/ppt/notesSlides/notesSlide32.xml" ContentType="application/vnd.openxmlformats-officedocument.presentationml.notesSlide+xml"/>
  <Override PartName="/ppt/tags/tag34.xml" ContentType="application/vnd.openxmlformats-officedocument.presentationml.tags+xml"/>
  <Override PartName="/ppt/notesSlides/notesSlide33.xml" ContentType="application/vnd.openxmlformats-officedocument.presentationml.notesSlide+xml"/>
  <Override PartName="/ppt/tags/tag35.xml" ContentType="application/vnd.openxmlformats-officedocument.presentationml.tags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2" r:id="rId1"/>
  </p:sldMasterIdLst>
  <p:notesMasterIdLst>
    <p:notesMasterId r:id="rId36"/>
  </p:notesMasterIdLst>
  <p:sldIdLst>
    <p:sldId id="328" r:id="rId2"/>
    <p:sldId id="320" r:id="rId3"/>
    <p:sldId id="354" r:id="rId4"/>
    <p:sldId id="339" r:id="rId5"/>
    <p:sldId id="340" r:id="rId6"/>
    <p:sldId id="327" r:id="rId7"/>
    <p:sldId id="322" r:id="rId8"/>
    <p:sldId id="341" r:id="rId9"/>
    <p:sldId id="307" r:id="rId10"/>
    <p:sldId id="323" r:id="rId11"/>
    <p:sldId id="342" r:id="rId12"/>
    <p:sldId id="308" r:id="rId13"/>
    <p:sldId id="324" r:id="rId14"/>
    <p:sldId id="343" r:id="rId15"/>
    <p:sldId id="331" r:id="rId16"/>
    <p:sldId id="325" r:id="rId17"/>
    <p:sldId id="326" r:id="rId18"/>
    <p:sldId id="321" r:id="rId19"/>
    <p:sldId id="344" r:id="rId20"/>
    <p:sldId id="345" r:id="rId21"/>
    <p:sldId id="311" r:id="rId22"/>
    <p:sldId id="334" r:id="rId23"/>
    <p:sldId id="346" r:id="rId24"/>
    <p:sldId id="347" r:id="rId25"/>
    <p:sldId id="348" r:id="rId26"/>
    <p:sldId id="333" r:id="rId27"/>
    <p:sldId id="349" r:id="rId28"/>
    <p:sldId id="337" r:id="rId29"/>
    <p:sldId id="350" r:id="rId30"/>
    <p:sldId id="351" r:id="rId31"/>
    <p:sldId id="352" r:id="rId32"/>
    <p:sldId id="353" r:id="rId33"/>
    <p:sldId id="338" r:id="rId34"/>
    <p:sldId id="355" r:id="rId35"/>
  </p:sldIdLst>
  <p:sldSz cx="9147175" cy="5145088"/>
  <p:notesSz cx="6858000" cy="9144000"/>
  <p:embeddedFontLst>
    <p:embeddedFont>
      <p:font typeface="Calibri" panose="020F0502020204030204" pitchFamily="34" charset="0"/>
      <p:regular r:id="rId37"/>
      <p:bold r:id="rId38"/>
      <p:italic r:id="rId39"/>
      <p:boldItalic r:id="rId40"/>
    </p:embeddedFont>
    <p:embeddedFont>
      <p:font typeface="Calibri Light" panose="020F0302020204030204" pitchFamily="34" charset="0"/>
      <p:regular r:id="rId41"/>
      <p:italic r:id="rId42"/>
    </p:embeddedFont>
  </p:embeddedFontLst>
  <p:custDataLst>
    <p:tags r:id="rId4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72B6"/>
    <a:srgbClr val="FFFF00"/>
    <a:srgbClr val="DCCFC6"/>
    <a:srgbClr val="FFFFFF"/>
    <a:srgbClr val="F8D7CD"/>
    <a:srgbClr val="40505E"/>
    <a:srgbClr val="3B6BDD"/>
    <a:srgbClr val="E1EFFF"/>
    <a:srgbClr val="8599A8"/>
    <a:srgbClr val="73C6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493" autoAdjust="0"/>
    <p:restoredTop sz="86355" autoAdjust="0"/>
  </p:normalViewPr>
  <p:slideViewPr>
    <p:cSldViewPr snapToGrid="0">
      <p:cViewPr varScale="1">
        <p:scale>
          <a:sx n="97" d="100"/>
          <a:sy n="97" d="100"/>
        </p:scale>
        <p:origin x="402" y="84"/>
      </p:cViewPr>
      <p:guideLst>
        <p:guide orient="horz" pos="1620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gs" Target="tags/tag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0A0E2D-06AC-4C6D-AFBF-17613FA86C06}" type="datetimeFigureOut">
              <a:rPr lang="en-US" smtClean="0"/>
              <a:t>04/11/2020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A6A33A-70F9-4165-96A7-BFC959D5A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644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6A33A-70F9-4165-96A7-BFC959D5A7E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5008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6A33A-70F9-4165-96A7-BFC959D5A7E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1378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6A33A-70F9-4165-96A7-BFC959D5A7E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2092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6A33A-70F9-4165-96A7-BFC959D5A7E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1783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6A33A-70F9-4165-96A7-BFC959D5A7E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6278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6A33A-70F9-4165-96A7-BFC959D5A7E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588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6A33A-70F9-4165-96A7-BFC959D5A7E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1255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6A33A-70F9-4165-96A7-BFC959D5A7E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2052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6A33A-70F9-4165-96A7-BFC959D5A7E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5037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6A33A-70F9-4165-96A7-BFC959D5A7E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0509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6A33A-70F9-4165-96A7-BFC959D5A7E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5685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6A33A-70F9-4165-96A7-BFC959D5A7E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768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6A33A-70F9-4165-96A7-BFC959D5A7E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4440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6A33A-70F9-4165-96A7-BFC959D5A7E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5421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6A33A-70F9-4165-96A7-BFC959D5A7E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8535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6A33A-70F9-4165-96A7-BFC959D5A7E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5746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6A33A-70F9-4165-96A7-BFC959D5A7E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3793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6A33A-70F9-4165-96A7-BFC959D5A7E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26652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6A33A-70F9-4165-96A7-BFC959D5A7E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76229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6A33A-70F9-4165-96A7-BFC959D5A7E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44678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6A33A-70F9-4165-96A7-BFC959D5A7E4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53957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6A33A-70F9-4165-96A7-BFC959D5A7E4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3082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6A33A-70F9-4165-96A7-BFC959D5A7E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22903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6A33A-70F9-4165-96A7-BFC959D5A7E4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55637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6A33A-70F9-4165-96A7-BFC959D5A7E4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08126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6A33A-70F9-4165-96A7-BFC959D5A7E4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97934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6A33A-70F9-4165-96A7-BFC959D5A7E4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5509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6A33A-70F9-4165-96A7-BFC959D5A7E4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955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6A33A-70F9-4165-96A7-BFC959D5A7E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1995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6A33A-70F9-4165-96A7-BFC959D5A7E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6743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6A33A-70F9-4165-96A7-BFC959D5A7E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4916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6A33A-70F9-4165-96A7-BFC959D5A7E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938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6A33A-70F9-4165-96A7-BFC959D5A7E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3542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6A33A-70F9-4165-96A7-BFC959D5A7E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425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397" y="842032"/>
            <a:ext cx="6860381" cy="1791253"/>
          </a:xfrm>
        </p:spPr>
        <p:txBody>
          <a:bodyPr anchor="b"/>
          <a:lstStyle>
            <a:lvl1pPr algn="ctr">
              <a:defRPr sz="450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397" y="2702363"/>
            <a:ext cx="6860381" cy="1242205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91" indent="0" algn="ctr">
              <a:buNone/>
              <a:defRPr sz="1500"/>
            </a:lvl2pPr>
            <a:lvl3pPr marL="685983" indent="0" algn="ctr">
              <a:buNone/>
              <a:defRPr sz="1350"/>
            </a:lvl3pPr>
            <a:lvl4pPr marL="1028974" indent="0" algn="ctr">
              <a:buNone/>
              <a:defRPr sz="1200"/>
            </a:lvl4pPr>
            <a:lvl5pPr marL="1371966" indent="0" algn="ctr">
              <a:buNone/>
              <a:defRPr sz="1200"/>
            </a:lvl5pPr>
            <a:lvl6pPr marL="1714957" indent="0" algn="ctr">
              <a:buNone/>
              <a:defRPr sz="1200"/>
            </a:lvl6pPr>
            <a:lvl7pPr marL="2057949" indent="0" algn="ctr">
              <a:buNone/>
              <a:defRPr sz="1200"/>
            </a:lvl7pPr>
            <a:lvl8pPr marL="2400940" indent="0" algn="ctr">
              <a:buNone/>
              <a:defRPr sz="1200"/>
            </a:lvl8pPr>
            <a:lvl9pPr marL="2743932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t>04/11/2020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29239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t>04/11/2020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075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5947" y="273928"/>
            <a:ext cx="1972360" cy="436022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868" y="273928"/>
            <a:ext cx="5802739" cy="43602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t>04/11/2020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3907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t>04/11/2020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4715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104" y="1282700"/>
            <a:ext cx="7889438" cy="2140213"/>
          </a:xfrm>
        </p:spPr>
        <p:txBody>
          <a:bodyPr anchor="b"/>
          <a:lstStyle>
            <a:lvl1pPr>
              <a:defRPr sz="450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4104" y="3443160"/>
            <a:ext cx="7889438" cy="112548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9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9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97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9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9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9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9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9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t>04/11/2020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4135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868" y="1369642"/>
            <a:ext cx="3887549" cy="32645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0758" y="1369642"/>
            <a:ext cx="3887549" cy="32645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t>04/11/2020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730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060" y="273929"/>
            <a:ext cx="7889438" cy="99447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060" y="1261261"/>
            <a:ext cx="3869683" cy="61812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91" indent="0">
              <a:buNone/>
              <a:defRPr sz="1500" b="1"/>
            </a:lvl2pPr>
            <a:lvl3pPr marL="685983" indent="0">
              <a:buNone/>
              <a:defRPr sz="1350" b="1"/>
            </a:lvl3pPr>
            <a:lvl4pPr marL="1028974" indent="0">
              <a:buNone/>
              <a:defRPr sz="1200" b="1"/>
            </a:lvl4pPr>
            <a:lvl5pPr marL="1371966" indent="0">
              <a:buNone/>
              <a:defRPr sz="1200" b="1"/>
            </a:lvl5pPr>
            <a:lvl6pPr marL="1714957" indent="0">
              <a:buNone/>
              <a:defRPr sz="1200" b="1"/>
            </a:lvl6pPr>
            <a:lvl7pPr marL="2057949" indent="0">
              <a:buNone/>
              <a:defRPr sz="1200" b="1"/>
            </a:lvl7pPr>
            <a:lvl8pPr marL="2400940" indent="0">
              <a:buNone/>
              <a:defRPr sz="1200" b="1"/>
            </a:lvl8pPr>
            <a:lvl9pPr marL="27439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060" y="1879386"/>
            <a:ext cx="3869683" cy="27642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0757" y="1261261"/>
            <a:ext cx="3888741" cy="61812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91" indent="0">
              <a:buNone/>
              <a:defRPr sz="1500" b="1"/>
            </a:lvl2pPr>
            <a:lvl3pPr marL="685983" indent="0">
              <a:buNone/>
              <a:defRPr sz="1350" b="1"/>
            </a:lvl3pPr>
            <a:lvl4pPr marL="1028974" indent="0">
              <a:buNone/>
              <a:defRPr sz="1200" b="1"/>
            </a:lvl4pPr>
            <a:lvl5pPr marL="1371966" indent="0">
              <a:buNone/>
              <a:defRPr sz="1200" b="1"/>
            </a:lvl5pPr>
            <a:lvl6pPr marL="1714957" indent="0">
              <a:buNone/>
              <a:defRPr sz="1200" b="1"/>
            </a:lvl6pPr>
            <a:lvl7pPr marL="2057949" indent="0">
              <a:buNone/>
              <a:defRPr sz="1200" b="1"/>
            </a:lvl7pPr>
            <a:lvl8pPr marL="2400940" indent="0">
              <a:buNone/>
              <a:defRPr sz="1200" b="1"/>
            </a:lvl8pPr>
            <a:lvl9pPr marL="27439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0757" y="1879386"/>
            <a:ext cx="3888741" cy="27642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t>04/11/2020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646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t>04/11/2020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4058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t>04/11/2020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995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060" y="343006"/>
            <a:ext cx="2950202" cy="1200521"/>
          </a:xfrm>
        </p:spPr>
        <p:txBody>
          <a:bodyPr anchor="b"/>
          <a:lstStyle>
            <a:lvl1pPr>
              <a:defRPr sz="240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8741" y="740798"/>
            <a:ext cx="4630757" cy="3656347"/>
          </a:xfrm>
        </p:spPr>
        <p:txBody>
          <a:bodyPr/>
          <a:lstStyle>
            <a:lvl1pPr>
              <a:defRPr sz="2401"/>
            </a:lvl1pPr>
            <a:lvl2pPr>
              <a:defRPr sz="2101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060" y="1543526"/>
            <a:ext cx="2950202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91" indent="0">
              <a:buNone/>
              <a:defRPr sz="1050"/>
            </a:lvl2pPr>
            <a:lvl3pPr marL="685983" indent="0">
              <a:buNone/>
              <a:defRPr sz="900"/>
            </a:lvl3pPr>
            <a:lvl4pPr marL="1028974" indent="0">
              <a:buNone/>
              <a:defRPr sz="750"/>
            </a:lvl4pPr>
            <a:lvl5pPr marL="1371966" indent="0">
              <a:buNone/>
              <a:defRPr sz="750"/>
            </a:lvl5pPr>
            <a:lvl6pPr marL="1714957" indent="0">
              <a:buNone/>
              <a:defRPr sz="750"/>
            </a:lvl6pPr>
            <a:lvl7pPr marL="2057949" indent="0">
              <a:buNone/>
              <a:defRPr sz="750"/>
            </a:lvl7pPr>
            <a:lvl8pPr marL="2400940" indent="0">
              <a:buNone/>
              <a:defRPr sz="750"/>
            </a:lvl8pPr>
            <a:lvl9pPr marL="2743932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t>04/11/2020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5086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060" y="343006"/>
            <a:ext cx="2950202" cy="1200521"/>
          </a:xfrm>
        </p:spPr>
        <p:txBody>
          <a:bodyPr anchor="b"/>
          <a:lstStyle>
            <a:lvl1pPr>
              <a:defRPr sz="240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8741" y="740798"/>
            <a:ext cx="4630757" cy="3656347"/>
          </a:xfrm>
        </p:spPr>
        <p:txBody>
          <a:bodyPr anchor="t"/>
          <a:lstStyle>
            <a:lvl1pPr marL="0" indent="0">
              <a:buNone/>
              <a:defRPr sz="2401"/>
            </a:lvl1pPr>
            <a:lvl2pPr marL="342991" indent="0">
              <a:buNone/>
              <a:defRPr sz="2101"/>
            </a:lvl2pPr>
            <a:lvl3pPr marL="685983" indent="0">
              <a:buNone/>
              <a:defRPr sz="1800"/>
            </a:lvl3pPr>
            <a:lvl4pPr marL="1028974" indent="0">
              <a:buNone/>
              <a:defRPr sz="1500"/>
            </a:lvl4pPr>
            <a:lvl5pPr marL="1371966" indent="0">
              <a:buNone/>
              <a:defRPr sz="1500"/>
            </a:lvl5pPr>
            <a:lvl6pPr marL="1714957" indent="0">
              <a:buNone/>
              <a:defRPr sz="1500"/>
            </a:lvl6pPr>
            <a:lvl7pPr marL="2057949" indent="0">
              <a:buNone/>
              <a:defRPr sz="1500"/>
            </a:lvl7pPr>
            <a:lvl8pPr marL="2400940" indent="0">
              <a:buNone/>
              <a:defRPr sz="1500"/>
            </a:lvl8pPr>
            <a:lvl9pPr marL="2743932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060" y="1543526"/>
            <a:ext cx="2950202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91" indent="0">
              <a:buNone/>
              <a:defRPr sz="1050"/>
            </a:lvl2pPr>
            <a:lvl3pPr marL="685983" indent="0">
              <a:buNone/>
              <a:defRPr sz="900"/>
            </a:lvl3pPr>
            <a:lvl4pPr marL="1028974" indent="0">
              <a:buNone/>
              <a:defRPr sz="750"/>
            </a:lvl4pPr>
            <a:lvl5pPr marL="1371966" indent="0">
              <a:buNone/>
              <a:defRPr sz="750"/>
            </a:lvl5pPr>
            <a:lvl6pPr marL="1714957" indent="0">
              <a:buNone/>
              <a:defRPr sz="750"/>
            </a:lvl6pPr>
            <a:lvl7pPr marL="2057949" indent="0">
              <a:buNone/>
              <a:defRPr sz="750"/>
            </a:lvl7pPr>
            <a:lvl8pPr marL="2400940" indent="0">
              <a:buNone/>
              <a:defRPr sz="750"/>
            </a:lvl8pPr>
            <a:lvl9pPr marL="2743932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t>04/11/2020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3306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869" y="273929"/>
            <a:ext cx="7889438" cy="994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869" y="1369642"/>
            <a:ext cx="7889438" cy="3264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868" y="4768735"/>
            <a:ext cx="2058114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04706B-4EC2-4241-A08F-856E1DF1720A}" type="datetimeFigureOut">
              <a:rPr lang="en-GB" smtClean="0"/>
              <a:t>04/11/2020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30002" y="4768735"/>
            <a:ext cx="3087172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0193" y="4768735"/>
            <a:ext cx="2058114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CA0B7-17DD-491B-8152-B34799E506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2240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defTabSz="685983" rtl="0" eaLnBrk="1" latinLnBrk="0" hangingPunct="1">
        <a:lnSpc>
          <a:spcPct val="90000"/>
        </a:lnSpc>
        <a:spcBef>
          <a:spcPct val="0"/>
        </a:spcBef>
        <a:buNone/>
        <a:defRPr sz="33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96" indent="-171496" algn="l" defTabSz="6859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1" kern="1200">
          <a:solidFill>
            <a:schemeClr val="tx1"/>
          </a:solidFill>
          <a:latin typeface="+mn-lt"/>
          <a:ea typeface="+mn-ea"/>
          <a:cs typeface="+mn-cs"/>
        </a:defRPr>
      </a:lvl1pPr>
      <a:lvl2pPr marL="514487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479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470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461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6453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9444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2436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5427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91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983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974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966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957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949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40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932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hyperlink" Target="mailto:tranlethuy1301@gmail.com" TargetMode="External"/><Relationship Id="rId5" Type="http://schemas.openxmlformats.org/officeDocument/2006/relationships/hyperlink" Target="mailto:thuybui.gvth@gmail.com" TargetMode="External"/><Relationship Id="rId4" Type="http://schemas.openxmlformats.org/officeDocument/2006/relationships/image" Target="../media/image1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video" Target="../media/media6.wmv"/><Relationship Id="rId2" Type="http://schemas.microsoft.com/office/2007/relationships/media" Target="../media/media6.wmv"/><Relationship Id="rId1" Type="http://schemas.openxmlformats.org/officeDocument/2006/relationships/tags" Target="../tags/tag12.xml"/><Relationship Id="rId6" Type="http://schemas.openxmlformats.org/officeDocument/2006/relationships/image" Target="../media/image12.png"/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6" Type="http://schemas.openxmlformats.org/officeDocument/2006/relationships/image" Target="../media/image13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video" Target="../media/media7.wmv"/><Relationship Id="rId2" Type="http://schemas.microsoft.com/office/2007/relationships/media" Target="../media/media7.wmv"/><Relationship Id="rId1" Type="http://schemas.openxmlformats.org/officeDocument/2006/relationships/tags" Target="../tags/tag15.xml"/><Relationship Id="rId6" Type="http://schemas.openxmlformats.org/officeDocument/2006/relationships/image" Target="../media/image15.png"/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video" Target="../media/media8.wmv"/><Relationship Id="rId2" Type="http://schemas.microsoft.com/office/2007/relationships/media" Target="../media/media8.wmv"/><Relationship Id="rId1" Type="http://schemas.openxmlformats.org/officeDocument/2006/relationships/tags" Target="../tags/tag18.xml"/><Relationship Id="rId6" Type="http://schemas.openxmlformats.org/officeDocument/2006/relationships/image" Target="../media/image17.png"/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21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Relationship Id="rId9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video" Target="../media/media9.wmv"/><Relationship Id="rId2" Type="http://schemas.microsoft.com/office/2007/relationships/media" Target="../media/media9.wmv"/><Relationship Id="rId1" Type="http://schemas.openxmlformats.org/officeDocument/2006/relationships/tags" Target="../tags/tag20.xml"/><Relationship Id="rId6" Type="http://schemas.openxmlformats.org/officeDocument/2006/relationships/image" Target="../media/image24.png"/><Relationship Id="rId5" Type="http://schemas.openxmlformats.org/officeDocument/2006/relationships/notesSlide" Target="../notesSlides/notesSlide19.xml"/><Relationship Id="rId4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wmv"/><Relationship Id="rId2" Type="http://schemas.microsoft.com/office/2007/relationships/media" Target="../media/media1.wmv"/><Relationship Id="rId1" Type="http://schemas.openxmlformats.org/officeDocument/2006/relationships/tags" Target="../tags/tag3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video" Target="../media/media10.wmv"/><Relationship Id="rId2" Type="http://schemas.microsoft.com/office/2007/relationships/media" Target="../media/media10.wmv"/><Relationship Id="rId1" Type="http://schemas.openxmlformats.org/officeDocument/2006/relationships/tags" Target="../tags/tag21.xml"/><Relationship Id="rId6" Type="http://schemas.openxmlformats.org/officeDocument/2006/relationships/image" Target="../media/image25.png"/><Relationship Id="rId5" Type="http://schemas.openxmlformats.org/officeDocument/2006/relationships/notesSlide" Target="../notesSlides/notesSlide20.xml"/><Relationship Id="rId4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2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5" Type="http://schemas.openxmlformats.org/officeDocument/2006/relationships/image" Target="../media/image36.gif"/><Relationship Id="rId10" Type="http://schemas.openxmlformats.org/officeDocument/2006/relationships/image" Target="../media/image31.png"/><Relationship Id="rId4" Type="http://schemas.openxmlformats.org/officeDocument/2006/relationships/image" Target="../media/image8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video" Target="../media/media11.wmv"/><Relationship Id="rId2" Type="http://schemas.microsoft.com/office/2007/relationships/media" Target="../media/media11.wmv"/><Relationship Id="rId1" Type="http://schemas.openxmlformats.org/officeDocument/2006/relationships/tags" Target="../tags/tag23.xml"/><Relationship Id="rId6" Type="http://schemas.openxmlformats.org/officeDocument/2006/relationships/image" Target="../media/image37.png"/><Relationship Id="rId5" Type="http://schemas.openxmlformats.org/officeDocument/2006/relationships/notesSlide" Target="../notesSlides/notesSlide22.xml"/><Relationship Id="rId4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video" Target="../media/media12.wmv"/><Relationship Id="rId2" Type="http://schemas.microsoft.com/office/2007/relationships/media" Target="../media/media12.wmv"/><Relationship Id="rId1" Type="http://schemas.openxmlformats.org/officeDocument/2006/relationships/tags" Target="../tags/tag24.xml"/><Relationship Id="rId6" Type="http://schemas.openxmlformats.org/officeDocument/2006/relationships/image" Target="../media/image38.png"/><Relationship Id="rId5" Type="http://schemas.openxmlformats.org/officeDocument/2006/relationships/notesSlide" Target="../notesSlides/notesSlide23.xml"/><Relationship Id="rId4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video" Target="../media/media13.wmv"/><Relationship Id="rId2" Type="http://schemas.microsoft.com/office/2007/relationships/media" Target="../media/media13.wmv"/><Relationship Id="rId1" Type="http://schemas.openxmlformats.org/officeDocument/2006/relationships/tags" Target="../tags/tag25.xml"/><Relationship Id="rId6" Type="http://schemas.openxmlformats.org/officeDocument/2006/relationships/image" Target="../media/image39.png"/><Relationship Id="rId5" Type="http://schemas.openxmlformats.org/officeDocument/2006/relationships/notesSlide" Target="../notesSlides/notesSlide24.xml"/><Relationship Id="rId4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video" Target="../media/media14.wmv"/><Relationship Id="rId2" Type="http://schemas.microsoft.com/office/2007/relationships/media" Target="../media/media14.wmv"/><Relationship Id="rId1" Type="http://schemas.openxmlformats.org/officeDocument/2006/relationships/tags" Target="../tags/tag26.xml"/><Relationship Id="rId6" Type="http://schemas.openxmlformats.org/officeDocument/2006/relationships/image" Target="../media/image40.png"/><Relationship Id="rId5" Type="http://schemas.openxmlformats.org/officeDocument/2006/relationships/notesSlide" Target="../notesSlides/notesSlide25.xml"/><Relationship Id="rId4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video" Target="../media/media15.wmv"/><Relationship Id="rId2" Type="http://schemas.microsoft.com/office/2007/relationships/media" Target="../media/media15.wmv"/><Relationship Id="rId1" Type="http://schemas.openxmlformats.org/officeDocument/2006/relationships/tags" Target="../tags/tag27.xml"/><Relationship Id="rId6" Type="http://schemas.openxmlformats.org/officeDocument/2006/relationships/image" Target="../media/image41.png"/><Relationship Id="rId5" Type="http://schemas.openxmlformats.org/officeDocument/2006/relationships/notesSlide" Target="../notesSlides/notesSlide26.xml"/><Relationship Id="rId4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video" Target="../media/media16.wmv"/><Relationship Id="rId2" Type="http://schemas.microsoft.com/office/2007/relationships/media" Target="../media/media16.wmv"/><Relationship Id="rId1" Type="http://schemas.openxmlformats.org/officeDocument/2006/relationships/tags" Target="../tags/tag28.xml"/><Relationship Id="rId6" Type="http://schemas.openxmlformats.org/officeDocument/2006/relationships/image" Target="../media/image42.png"/><Relationship Id="rId5" Type="http://schemas.openxmlformats.org/officeDocument/2006/relationships/notesSlide" Target="../notesSlides/notesSlide27.xml"/><Relationship Id="rId4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video" Target="../media/media17.wmv"/><Relationship Id="rId2" Type="http://schemas.microsoft.com/office/2007/relationships/media" Target="../media/media17.wmv"/><Relationship Id="rId1" Type="http://schemas.openxmlformats.org/officeDocument/2006/relationships/tags" Target="../tags/tag29.xml"/><Relationship Id="rId6" Type="http://schemas.openxmlformats.org/officeDocument/2006/relationships/image" Target="../media/image43.png"/><Relationship Id="rId5" Type="http://schemas.openxmlformats.org/officeDocument/2006/relationships/notesSlide" Target="../notesSlides/notesSlide28.xml"/><Relationship Id="rId4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video" Target="../media/media18.wmv"/><Relationship Id="rId2" Type="http://schemas.microsoft.com/office/2007/relationships/media" Target="../media/media18.wmv"/><Relationship Id="rId1" Type="http://schemas.openxmlformats.org/officeDocument/2006/relationships/tags" Target="../tags/tag30.xml"/><Relationship Id="rId6" Type="http://schemas.openxmlformats.org/officeDocument/2006/relationships/image" Target="../media/image44.png"/><Relationship Id="rId5" Type="http://schemas.openxmlformats.org/officeDocument/2006/relationships/notesSlide" Target="../notesSlides/notesSlide29.xml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wmv"/><Relationship Id="rId2" Type="http://schemas.microsoft.com/office/2007/relationships/media" Target="../media/media2.wmv"/><Relationship Id="rId1" Type="http://schemas.openxmlformats.org/officeDocument/2006/relationships/tags" Target="../tags/tag4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video" Target="../media/media19.wmv"/><Relationship Id="rId2" Type="http://schemas.microsoft.com/office/2007/relationships/media" Target="../media/media19.wmv"/><Relationship Id="rId1" Type="http://schemas.openxmlformats.org/officeDocument/2006/relationships/tags" Target="../tags/tag31.xml"/><Relationship Id="rId6" Type="http://schemas.openxmlformats.org/officeDocument/2006/relationships/image" Target="../media/image45.png"/><Relationship Id="rId5" Type="http://schemas.openxmlformats.org/officeDocument/2006/relationships/notesSlide" Target="../notesSlides/notesSlide30.xml"/><Relationship Id="rId4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video" Target="../media/media20.wmv"/><Relationship Id="rId2" Type="http://schemas.microsoft.com/office/2007/relationships/media" Target="../media/media20.wmv"/><Relationship Id="rId1" Type="http://schemas.openxmlformats.org/officeDocument/2006/relationships/tags" Target="../tags/tag32.xml"/><Relationship Id="rId6" Type="http://schemas.openxmlformats.org/officeDocument/2006/relationships/image" Target="../media/image46.png"/><Relationship Id="rId5" Type="http://schemas.openxmlformats.org/officeDocument/2006/relationships/notesSlide" Target="../notesSlides/notesSlide31.xml"/><Relationship Id="rId4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video" Target="../media/media21.wmv"/><Relationship Id="rId2" Type="http://schemas.microsoft.com/office/2007/relationships/media" Target="../media/media21.wmv"/><Relationship Id="rId1" Type="http://schemas.openxmlformats.org/officeDocument/2006/relationships/tags" Target="../tags/tag33.xml"/><Relationship Id="rId6" Type="http://schemas.openxmlformats.org/officeDocument/2006/relationships/image" Target="../media/image47.png"/><Relationship Id="rId5" Type="http://schemas.openxmlformats.org/officeDocument/2006/relationships/notesSlide" Target="../notesSlides/notesSlide32.xml"/><Relationship Id="rId4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video" Target="../media/media22.wmv"/><Relationship Id="rId2" Type="http://schemas.microsoft.com/office/2007/relationships/media" Target="../media/media22.wmv"/><Relationship Id="rId1" Type="http://schemas.openxmlformats.org/officeDocument/2006/relationships/tags" Target="../tags/tag34.xml"/><Relationship Id="rId6" Type="http://schemas.openxmlformats.org/officeDocument/2006/relationships/image" Target="../media/image48.png"/><Relationship Id="rId5" Type="http://schemas.openxmlformats.org/officeDocument/2006/relationships/notesSlide" Target="../notesSlides/notesSlide33.xml"/><Relationship Id="rId4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video" Target="../media/media23.wmv"/><Relationship Id="rId2" Type="http://schemas.microsoft.com/office/2007/relationships/media" Target="../media/media23.wmv"/><Relationship Id="rId1" Type="http://schemas.openxmlformats.org/officeDocument/2006/relationships/tags" Target="../tags/tag35.xml"/><Relationship Id="rId6" Type="http://schemas.openxmlformats.org/officeDocument/2006/relationships/image" Target="../media/image49.png"/><Relationship Id="rId5" Type="http://schemas.openxmlformats.org/officeDocument/2006/relationships/notesSlide" Target="../notesSlides/notesSlide34.xml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video" Target="../media/media3.wmv"/><Relationship Id="rId2" Type="http://schemas.microsoft.com/office/2007/relationships/media" Target="../media/media3.wmv"/><Relationship Id="rId1" Type="http://schemas.openxmlformats.org/officeDocument/2006/relationships/tags" Target="../tags/tag5.xml"/><Relationship Id="rId6" Type="http://schemas.openxmlformats.org/officeDocument/2006/relationships/image" Target="../media/image4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video" Target="../media/media4.wmv"/><Relationship Id="rId2" Type="http://schemas.microsoft.com/office/2007/relationships/media" Target="../media/media4.wmv"/><Relationship Id="rId1" Type="http://schemas.openxmlformats.org/officeDocument/2006/relationships/tags" Target="../tags/tag6.xml"/><Relationship Id="rId6" Type="http://schemas.openxmlformats.org/officeDocument/2006/relationships/image" Target="../media/image5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video" Target="../media/media5.wmv"/><Relationship Id="rId2" Type="http://schemas.microsoft.com/office/2007/relationships/media" Target="../media/media5.wmv"/><Relationship Id="rId1" Type="http://schemas.openxmlformats.org/officeDocument/2006/relationships/tags" Target="../tags/tag9.xml"/><Relationship Id="rId6" Type="http://schemas.openxmlformats.org/officeDocument/2006/relationships/image" Target="../media/image7.pn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74145" y="515034"/>
            <a:ext cx="6130204" cy="150810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BÀI GIẢNG ELEARNING</a:t>
            </a:r>
          </a:p>
          <a:p>
            <a:pPr algn="ctr">
              <a:defRPr/>
            </a:pPr>
            <a:r>
              <a:rPr lang="en-US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MÔN </a:t>
            </a:r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TOÁN LỚP 1</a:t>
            </a:r>
          </a:p>
          <a:p>
            <a:pPr algn="ctr">
              <a:defRPr/>
            </a:pPr>
            <a:r>
              <a:rPr lang="en-U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(BỘ SÁCH KẾT NỐI TRI THỨC VỚI CUỘC SỐNG)</a:t>
            </a:r>
            <a:endParaRPr lang="en-US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charset="0"/>
              <a:cs typeface="Arial" charset="0"/>
            </a:endParaRPr>
          </a:p>
        </p:txBody>
      </p:sp>
      <p:pic>
        <p:nvPicPr>
          <p:cNvPr id="3" name="Picture 9" descr="floral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80100"/>
            <a:ext cx="1463675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7" descr="floral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325" y="5880100"/>
            <a:ext cx="1463675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7" descr="floral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8450" y="25400"/>
            <a:ext cx="1463675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7" descr="floral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9063" y="25400"/>
            <a:ext cx="1463676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410990" y="2362200"/>
            <a:ext cx="8335872" cy="52322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2800" b="1" dirty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  <a:cs typeface="Arial" charset="0"/>
              </a:rPr>
              <a:t>GIÁO VIÊN: </a:t>
            </a:r>
            <a:r>
              <a:rPr lang="vi-VN" sz="2800" b="1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  <a:cs typeface="Arial" charset="0"/>
              </a:rPr>
              <a:t>BÙI THỊ THÚY – TRẦN THỊ LỆ THỦY</a:t>
            </a:r>
            <a:endParaRPr lang="en-US" sz="2800" b="1" dirty="0" smtClean="0">
              <a:ln w="11430"/>
              <a:solidFill>
                <a:srgbClr val="0000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3397201"/>
            <a:ext cx="1002792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600" dirty="0"/>
              <a:t>Email: </a:t>
            </a:r>
            <a:r>
              <a:rPr lang="vi-VN" sz="2600" dirty="0" smtClean="0">
                <a:hlinkClick r:id="rId5"/>
              </a:rPr>
              <a:t>thuybui.gvth@gmail.com</a:t>
            </a:r>
            <a:r>
              <a:rPr lang="vi-VN" sz="2600" dirty="0"/>
              <a:t>, </a:t>
            </a:r>
            <a:r>
              <a:rPr lang="vi-VN" sz="2600" dirty="0" smtClean="0">
                <a:hlinkClick r:id="rId6"/>
              </a:rPr>
              <a:t>tranlethuy1301@gmail.com</a:t>
            </a:r>
            <a:endParaRPr lang="vi-VN" sz="2600" dirty="0" smtClean="0"/>
          </a:p>
          <a:p>
            <a:r>
              <a:rPr lang="vi-VN" sz="2600" dirty="0" smtClean="0"/>
              <a:t>Địa chỉ công tác: Trường tiểu học Lê Ngọc Hân – </a:t>
            </a:r>
          </a:p>
          <a:p>
            <a:r>
              <a:rPr lang="vi-VN" sz="2600" dirty="0" smtClean="0"/>
              <a:t>Gia Lâm – Hà Nội</a:t>
            </a:r>
            <a:endParaRPr lang="en-US" sz="2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4791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2000"/>
    </mc:Choice>
    <mc:Fallback xmlns="">
      <p:transition spd="slow" advClick="0" advTm="62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821977" y="402609"/>
            <a:ext cx="1228298" cy="1173708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5131558" y="225188"/>
            <a:ext cx="1924334" cy="1897038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1705971" y="2122226"/>
            <a:ext cx="1460310" cy="1528549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5656997" y="2722728"/>
            <a:ext cx="873456" cy="928047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903259" y="4251277"/>
            <a:ext cx="37667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Hình</a:t>
            </a:r>
            <a:r>
              <a:rPr lang="en-US" sz="2800" dirty="0" smtClean="0"/>
              <a:t> </a:t>
            </a:r>
            <a:r>
              <a:rPr lang="en-US" sz="2800" dirty="0" err="1" smtClean="0"/>
              <a:t>tròn</a:t>
            </a:r>
            <a:endParaRPr lang="en-US" sz="2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74690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11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" y="0"/>
            <a:ext cx="9153969" cy="514508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85027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3602" y="299093"/>
            <a:ext cx="1523776" cy="76188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1173" y="1687132"/>
            <a:ext cx="2886104" cy="25296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871" y="1554840"/>
            <a:ext cx="1918178" cy="1664113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4269837-D931-6745-9A0B-4FEA50F3027C}"/>
              </a:ext>
            </a:extLst>
          </p:cNvPr>
          <p:cNvSpPr txBox="1">
            <a:spLocks/>
          </p:cNvSpPr>
          <p:nvPr/>
        </p:nvSpPr>
        <p:spPr>
          <a:xfrm>
            <a:off x="331437" y="3675821"/>
            <a:ext cx="2725047" cy="255712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b="1" dirty="0" err="1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Hình</a:t>
            </a:r>
            <a:r>
              <a:rPr lang="en-GB" sz="1800" b="1" dirty="0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 tam </a:t>
            </a:r>
            <a:r>
              <a:rPr lang="en-GB" sz="1800" b="1" dirty="0" err="1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giác</a:t>
            </a:r>
            <a:endParaRPr lang="en-GB" sz="1800" b="1" dirty="0">
              <a:solidFill>
                <a:schemeClr val="bg1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26253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/>
        </p:nvSpPr>
        <p:spPr>
          <a:xfrm>
            <a:off x="559558" y="382137"/>
            <a:ext cx="1692323" cy="1269242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Isosceles Triangle 3"/>
          <p:cNvSpPr/>
          <p:nvPr/>
        </p:nvSpPr>
        <p:spPr>
          <a:xfrm rot="10800000">
            <a:off x="5936776" y="491319"/>
            <a:ext cx="1460311" cy="1269242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Isosceles Triangle 4"/>
          <p:cNvSpPr/>
          <p:nvPr/>
        </p:nvSpPr>
        <p:spPr>
          <a:xfrm rot="5400000">
            <a:off x="1050878" y="2674961"/>
            <a:ext cx="1460311" cy="1269242"/>
          </a:xfrm>
          <a:prstGeom prst="triangle">
            <a:avLst/>
          </a:prstGeom>
          <a:solidFill>
            <a:srgbClr val="D872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Triangle 5"/>
          <p:cNvSpPr/>
          <p:nvPr/>
        </p:nvSpPr>
        <p:spPr>
          <a:xfrm>
            <a:off x="3480180" y="177420"/>
            <a:ext cx="1978925" cy="1897039"/>
          </a:xfrm>
          <a:prstGeom prst="rt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Isosceles Triangle 6"/>
          <p:cNvSpPr/>
          <p:nvPr/>
        </p:nvSpPr>
        <p:spPr>
          <a:xfrm rot="8018703">
            <a:off x="3616658" y="3057100"/>
            <a:ext cx="1460311" cy="1269242"/>
          </a:xfrm>
          <a:prstGeom prst="triangl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Isosceles Triangle 7"/>
          <p:cNvSpPr/>
          <p:nvPr/>
        </p:nvSpPr>
        <p:spPr>
          <a:xfrm rot="16200000">
            <a:off x="6032311" y="2820884"/>
            <a:ext cx="1460311" cy="1269242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383637" y="4658092"/>
            <a:ext cx="30035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Hình</a:t>
            </a:r>
            <a:r>
              <a:rPr lang="en-US" sz="2800" dirty="0" smtClean="0"/>
              <a:t> tam </a:t>
            </a:r>
            <a:r>
              <a:rPr lang="en-US" sz="2800" dirty="0" err="1" smtClean="0"/>
              <a:t>giác</a:t>
            </a:r>
            <a:endParaRPr lang="en-US" sz="2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56542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4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" y="0"/>
            <a:ext cx="9153969" cy="514508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36971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986" y="1946082"/>
            <a:ext cx="2290875" cy="12221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67350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01003" y="464024"/>
            <a:ext cx="2565780" cy="147395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 rot="5400000">
            <a:off x="4694829" y="1535373"/>
            <a:ext cx="2565780" cy="80521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023581" y="2866030"/>
            <a:ext cx="1965279" cy="996286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694830" y="3862316"/>
            <a:ext cx="25657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Hình</a:t>
            </a:r>
            <a:r>
              <a:rPr lang="en-US" sz="2800" dirty="0" smtClean="0"/>
              <a:t> </a:t>
            </a:r>
            <a:r>
              <a:rPr lang="en-US" sz="2800" dirty="0" err="1" smtClean="0"/>
              <a:t>chữ</a:t>
            </a:r>
            <a:r>
              <a:rPr lang="en-US" sz="2800" dirty="0" smtClean="0"/>
              <a:t> </a:t>
            </a:r>
            <a:r>
              <a:rPr lang="en-US" sz="2800" dirty="0" err="1" smtClean="0"/>
              <a:t>nhật</a:t>
            </a:r>
            <a:endParaRPr lang="en-US" sz="2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85822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17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" y="0"/>
            <a:ext cx="9153969" cy="514508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18829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289" y="3063127"/>
            <a:ext cx="2657475" cy="17145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237" y="627273"/>
            <a:ext cx="2148148" cy="21431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896" y="453197"/>
            <a:ext cx="2248279" cy="21176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71" y="195671"/>
            <a:ext cx="2538484" cy="263267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995" y="3181646"/>
            <a:ext cx="2733675" cy="16668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128" y="2828344"/>
            <a:ext cx="3161257" cy="23734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07929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19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" y="0"/>
            <a:ext cx="9153969" cy="514508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58519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2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" y="0"/>
            <a:ext cx="9153969" cy="514508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58202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0"/>
    </mc:Choice>
    <mc:Fallback xmlns="">
      <p:transition spd="slow" advTm="6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0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" y="0"/>
            <a:ext cx="9153969" cy="514508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11977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168167" y="2700942"/>
            <a:ext cx="3258356" cy="43156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 err="1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Mỗi</a:t>
            </a:r>
            <a:r>
              <a:rPr lang="en-GB" sz="2000" dirty="0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000" dirty="0" err="1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đồ</a:t>
            </a:r>
            <a:r>
              <a:rPr lang="en-GB" sz="2000" dirty="0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000" dirty="0" err="1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vật</a:t>
            </a:r>
            <a:r>
              <a:rPr lang="en-GB" sz="2000" dirty="0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000" dirty="0" err="1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có</a:t>
            </a:r>
            <a:r>
              <a:rPr lang="en-GB" sz="2000" dirty="0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000" dirty="0" err="1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dạng</a:t>
            </a:r>
            <a:r>
              <a:rPr lang="en-GB" sz="2000" dirty="0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000" dirty="0" err="1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hình</a:t>
            </a:r>
            <a:r>
              <a:rPr lang="en-GB" sz="2000" dirty="0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000" dirty="0" err="1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gì</a:t>
            </a:r>
            <a:r>
              <a:rPr lang="en-GB" sz="2000" dirty="0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?</a:t>
            </a:r>
            <a:endParaRPr lang="en-GB" sz="2000" dirty="0">
              <a:solidFill>
                <a:schemeClr val="bg1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98" y="1575580"/>
            <a:ext cx="2250723" cy="112536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7375" y="705354"/>
            <a:ext cx="901521" cy="89944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8989" y="1732241"/>
            <a:ext cx="898291" cy="89944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7375" y="2759128"/>
            <a:ext cx="888262" cy="89944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6389" y="3875134"/>
            <a:ext cx="1322981" cy="72120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531" y="739202"/>
            <a:ext cx="2627976" cy="831750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6281532" y="982269"/>
            <a:ext cx="1842616" cy="345613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2000" dirty="0" err="1" smtClean="0">
                <a:solidFill>
                  <a:srgbClr val="40505E"/>
                </a:solidFill>
                <a:latin typeface="Lato" panose="020F0502020204030203" pitchFamily="34" charset="0"/>
                <a:cs typeface="Lato" panose="020F0502020204030203" pitchFamily="34" charset="0"/>
              </a:rPr>
              <a:t>Hình</a:t>
            </a:r>
            <a:r>
              <a:rPr lang="en-GB" sz="2000" dirty="0" smtClean="0">
                <a:solidFill>
                  <a:srgbClr val="40505E"/>
                </a:solidFill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000" dirty="0" err="1" smtClean="0">
                <a:solidFill>
                  <a:srgbClr val="40505E"/>
                </a:solidFill>
                <a:latin typeface="Lato" panose="020F0502020204030203" pitchFamily="34" charset="0"/>
                <a:cs typeface="Lato" panose="020F0502020204030203" pitchFamily="34" charset="0"/>
              </a:rPr>
              <a:t>vuông</a:t>
            </a:r>
            <a:endParaRPr lang="en-GB" sz="2000" dirty="0">
              <a:solidFill>
                <a:srgbClr val="40505E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4147" y="794575"/>
            <a:ext cx="722318" cy="72100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531" y="1697194"/>
            <a:ext cx="2627976" cy="831750"/>
          </a:xfrm>
          <a:prstGeom prst="rect">
            <a:avLst/>
          </a:prstGeom>
        </p:spPr>
      </p:pic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6281532" y="1940261"/>
            <a:ext cx="1842616" cy="345613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2000" dirty="0" err="1" smtClean="0">
                <a:solidFill>
                  <a:srgbClr val="40505E"/>
                </a:solidFill>
                <a:latin typeface="Lato" panose="020F0502020204030203" pitchFamily="34" charset="0"/>
                <a:cs typeface="Lato" panose="020F0502020204030203" pitchFamily="34" charset="0"/>
              </a:rPr>
              <a:t>Hình</a:t>
            </a:r>
            <a:r>
              <a:rPr lang="en-GB" sz="2000" dirty="0" smtClean="0">
                <a:solidFill>
                  <a:srgbClr val="40505E"/>
                </a:solidFill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000" dirty="0" err="1" smtClean="0">
                <a:solidFill>
                  <a:srgbClr val="40505E"/>
                </a:solidFill>
                <a:latin typeface="Lato" panose="020F0502020204030203" pitchFamily="34" charset="0"/>
                <a:cs typeface="Lato" panose="020F0502020204030203" pitchFamily="34" charset="0"/>
              </a:rPr>
              <a:t>tròn</a:t>
            </a:r>
            <a:endParaRPr lang="en-GB" sz="2000" dirty="0">
              <a:solidFill>
                <a:srgbClr val="40505E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4805" y="1752567"/>
            <a:ext cx="721002" cy="72100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531" y="2716636"/>
            <a:ext cx="2627976" cy="831750"/>
          </a:xfrm>
          <a:prstGeom prst="rect">
            <a:avLst/>
          </a:prstGeom>
        </p:spPr>
      </p:pic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6281532" y="2959703"/>
            <a:ext cx="1842616" cy="345613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2000" dirty="0" err="1" smtClean="0">
                <a:solidFill>
                  <a:srgbClr val="40505E"/>
                </a:solidFill>
                <a:latin typeface="Lato" panose="020F0502020204030203" pitchFamily="34" charset="0"/>
                <a:cs typeface="Lato" panose="020F0502020204030203" pitchFamily="34" charset="0"/>
              </a:rPr>
              <a:t>Hình</a:t>
            </a:r>
            <a:r>
              <a:rPr lang="en-GB" sz="2000" dirty="0" smtClean="0">
                <a:solidFill>
                  <a:srgbClr val="40505E"/>
                </a:solidFill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000" dirty="0" err="1" smtClean="0">
                <a:solidFill>
                  <a:srgbClr val="40505E"/>
                </a:solidFill>
                <a:latin typeface="Lato" panose="020F0502020204030203" pitchFamily="34" charset="0"/>
                <a:cs typeface="Lato" panose="020F0502020204030203" pitchFamily="34" charset="0"/>
              </a:rPr>
              <a:t>chữ</a:t>
            </a:r>
            <a:r>
              <a:rPr lang="en-GB" sz="2000" dirty="0" smtClean="0">
                <a:solidFill>
                  <a:srgbClr val="40505E"/>
                </a:solidFill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000" dirty="0" err="1" smtClean="0">
                <a:solidFill>
                  <a:srgbClr val="40505E"/>
                </a:solidFill>
                <a:latin typeface="Lato" panose="020F0502020204030203" pitchFamily="34" charset="0"/>
                <a:cs typeface="Lato" panose="020F0502020204030203" pitchFamily="34" charset="0"/>
              </a:rPr>
              <a:t>nhật</a:t>
            </a:r>
            <a:endParaRPr lang="en-GB" sz="2000" dirty="0">
              <a:solidFill>
                <a:srgbClr val="40505E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490" y="2917775"/>
            <a:ext cx="851317" cy="42946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531" y="3736078"/>
            <a:ext cx="2627976" cy="831750"/>
          </a:xfrm>
          <a:prstGeom prst="rect">
            <a:avLst/>
          </a:prstGeom>
        </p:spPr>
      </p:pic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6281532" y="3979145"/>
            <a:ext cx="1842616" cy="345613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2000" dirty="0" err="1" smtClean="0">
                <a:solidFill>
                  <a:srgbClr val="40505E"/>
                </a:solidFill>
                <a:latin typeface="Lato" panose="020F0502020204030203" pitchFamily="34" charset="0"/>
                <a:cs typeface="Lato" panose="020F0502020204030203" pitchFamily="34" charset="0"/>
              </a:rPr>
              <a:t>Hình</a:t>
            </a:r>
            <a:r>
              <a:rPr lang="en-GB" sz="2000" dirty="0" smtClean="0">
                <a:solidFill>
                  <a:srgbClr val="40505E"/>
                </a:solidFill>
                <a:latin typeface="Lato" panose="020F0502020204030203" pitchFamily="34" charset="0"/>
                <a:cs typeface="Lato" panose="020F0502020204030203" pitchFamily="34" charset="0"/>
              </a:rPr>
              <a:t> tam </a:t>
            </a:r>
            <a:r>
              <a:rPr lang="en-GB" sz="2000" dirty="0" err="1" smtClean="0">
                <a:solidFill>
                  <a:srgbClr val="40505E"/>
                </a:solidFill>
                <a:latin typeface="Lato" panose="020F0502020204030203" pitchFamily="34" charset="0"/>
                <a:cs typeface="Lato" panose="020F0502020204030203" pitchFamily="34" charset="0"/>
              </a:rPr>
              <a:t>giác</a:t>
            </a:r>
            <a:endParaRPr lang="en-GB" sz="2000" dirty="0">
              <a:solidFill>
                <a:srgbClr val="40505E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4147" y="3838629"/>
            <a:ext cx="722318" cy="626646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4821989" y="982269"/>
            <a:ext cx="1445894" cy="1130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4833632" y="1515577"/>
            <a:ext cx="1434251" cy="6663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5040743" y="3167916"/>
            <a:ext cx="1245330" cy="7429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 flipV="1">
            <a:off x="4679895" y="2959703"/>
            <a:ext cx="1611727" cy="12760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380" y="3132509"/>
            <a:ext cx="1975101" cy="168071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0441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2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" y="0"/>
            <a:ext cx="9153969" cy="514508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17828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3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" y="0"/>
            <a:ext cx="9153969" cy="514508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92187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4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" y="0"/>
            <a:ext cx="9153969" cy="514508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36856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5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" y="0"/>
            <a:ext cx="9153969" cy="514508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29639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6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" y="0"/>
            <a:ext cx="9153969" cy="514508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92817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7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" y="0"/>
            <a:ext cx="9153969" cy="514508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27362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8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" y="0"/>
            <a:ext cx="9153969" cy="514508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70302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9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" y="0"/>
            <a:ext cx="9153969" cy="514508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02704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5" name="3">
            <a:hlinkClick r:id="" action="ppaction://media"/>
          </p:cNvPr>
          <p:cNvPicPr>
            <a:picLocks noGrp="1" noChangeAspect="1"/>
          </p:cNvPicPr>
          <p:nvPr>
            <p:ph idx="1"/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9154052" cy="5145088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9342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000"/>
    </mc:Choice>
    <mc:Fallback xmlns="">
      <p:transition spd="slow" advTm="6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30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" y="0"/>
            <a:ext cx="9153969" cy="514508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95136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31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" y="0"/>
            <a:ext cx="9153969" cy="514508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9054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32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" y="0"/>
            <a:ext cx="9153969" cy="514508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16341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y Movie.wmv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" y="-1"/>
            <a:ext cx="9147175" cy="514152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08507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5" name="34">
            <a:hlinkClick r:id="" action="ppaction://media"/>
          </p:cNvPr>
          <p:cNvPicPr>
            <a:picLocks noGrp="1" noChangeAspect="1"/>
          </p:cNvPicPr>
          <p:nvPr>
            <p:ph idx="1"/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9154052" cy="5145088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73405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4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" y="0"/>
            <a:ext cx="9153969" cy="514508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7530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2000"/>
    </mc:Choice>
    <mc:Fallback xmlns="">
      <p:transition spd="slow" advTm="12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5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" y="-1"/>
            <a:ext cx="9147175" cy="514126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92961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000"/>
    </mc:Choice>
    <mc:Fallback xmlns="">
      <p:transition spd="slow" advTm="6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750" y="926121"/>
            <a:ext cx="1918178" cy="191468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52117" y="3472665"/>
            <a:ext cx="2034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Hình</a:t>
            </a:r>
            <a:r>
              <a:rPr lang="en-US" dirty="0" smtClean="0"/>
              <a:t> </a:t>
            </a:r>
            <a:r>
              <a:rPr lang="en-US" dirty="0" err="1" smtClean="0"/>
              <a:t>vuông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24819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5000"/>
    </mc:Choice>
    <mc:Fallback xmlns="">
      <p:transition spd="slow" advClick="0" advTm="65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53485" y="593675"/>
            <a:ext cx="1009935" cy="93487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53885" y="245658"/>
            <a:ext cx="1678674" cy="1630907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933664" y="2500956"/>
            <a:ext cx="1119115" cy="108499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624081" y="2722732"/>
            <a:ext cx="668741" cy="641446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261815" y="4271749"/>
            <a:ext cx="22314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Hình</a:t>
            </a:r>
            <a:r>
              <a:rPr lang="en-US" sz="2800" dirty="0" smtClean="0"/>
              <a:t> </a:t>
            </a:r>
            <a:r>
              <a:rPr lang="en-US" sz="2800" dirty="0" err="1" smtClean="0"/>
              <a:t>vuông</a:t>
            </a:r>
            <a:endParaRPr lang="en-US" sz="2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72967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5" name="9">
            <a:hlinkClick r:id="" action="ppaction://media"/>
          </p:cNvPr>
          <p:cNvPicPr>
            <a:picLocks noGrp="1" noChangeAspect="1"/>
          </p:cNvPicPr>
          <p:nvPr>
            <p:ph idx="1"/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9154052" cy="5145088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33966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3602" y="299093"/>
            <a:ext cx="1523776" cy="76188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8366" y="1511046"/>
            <a:ext cx="2944669" cy="29245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18" y="1429555"/>
            <a:ext cx="1914684" cy="1914684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4269837-D931-6745-9A0B-4FEA50F3027C}"/>
              </a:ext>
            </a:extLst>
          </p:cNvPr>
          <p:cNvSpPr txBox="1">
            <a:spLocks/>
          </p:cNvSpPr>
          <p:nvPr/>
        </p:nvSpPr>
        <p:spPr>
          <a:xfrm>
            <a:off x="331437" y="3675821"/>
            <a:ext cx="2725047" cy="255712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b="1" dirty="0" err="1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Hình</a:t>
            </a:r>
            <a:r>
              <a:rPr lang="en-GB" sz="1800" b="1" dirty="0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1800" b="1" dirty="0" err="1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tròn</a:t>
            </a:r>
            <a:endParaRPr lang="en-GB" sz="1800" b="1" dirty="0">
              <a:solidFill>
                <a:schemeClr val="bg1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76040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UID" val="{D04E48EB-A1AA-4C3C-A69B-072DE50BF756}"/>
  <p:tag name="ISPRING_PROJECT_VERSION" val="9.3"/>
  <p:tag name="ISPRING_PROJECT_FOLDER_UPDATED" val="1"/>
  <p:tag name="ISPRING_DEFAULT_PRESENTE_ID" val="{8CB1D088-5C45-4F04-AA73-47225126CEA8}"/>
  <p:tag name="ISPRING_PRESENTER_PHOTO_0" val="png|iVBORw0KGgoAAAANSUhEUgAAA08AAAI+CAYAAAETMAFcAAAAAXNSR0IArs4c6QAAAARnQU1BAACx&#10;jwv8YQUAAAAJcEhZcwAAFxEAABcRAcom8z8AAP+lSURBVHhe3P11f1QJtoYNc8ZPT4/1tCBxd3d3&#10;d3dXopAEEiBIsADB3d3dNQRIIBCcBEJwa9oNa5tzrnftnabPzPO8n+D5Y/2qUoSkal/7vte9qiq1&#10;BlxqLKZzZj5r8jxYGGPLLG99VgTaMd5Aj8NDTLhsZMNhAwuu+vnxw8RR/Kt5NE+a6/mpezM/XlvL&#10;T1fX8ODIbAr8TFlaF8fPPcvl36R6Fqn1483FfH9bqm8pb+4v55Nr82ka5s2bvkW8uLWBFzc38c2t&#10;zby4fZA7p3eSE6PD+Dp3Og6tJifWlvkTiult3cSs0WkcXNtIVbwTa8YXkR1ozt4R1VypG8XFQzsZ&#10;MGDA/7fryugizkxIYlmyA0dHJHBkZDwb01yo0/2QfZqGXDS0Zb+lNc+zM/lh2ji+bxnPk2kNvNwx&#10;k5+uryHNx5kkd2sSnC1JcbUh1tFMQAmk7iX8LJAUUP2wlvQDu7mQV7cWsWhyDN/2zOGrnrl807eK&#10;CcN8mFITyrhab5bNTSctdggzxyczbXwUDeUBrF9YzfhhOQS76TN3fB7NtRm0bp1Hx5419LTt4v6N&#10;Vu5eO87dK8e50XmAp/eu8vDBPe4/uMu9O71MmTKB+soyRlaUMWHkCObPmsGWjetoP9VGb/cNbvd0&#10;c7PnGmPrapjYMJI5k5rYumYl586c4u7tW9zpuc6Vk/s4uGEB88dVM39sFVsXT+H4hvkcWzuT05vn&#10;c2n/Cq4eXMXVwyu5fng1Nw6v5/qRDVw7uJ6uvSs5tXMeFw6s5eqp/XSf76Dncie3r1zizrUravVd&#10;vcwDuR8Pb/b8Urd4dKtXrQHbh0WwpzqMtVkuXF82jG3FvqxJdWNeuD1z3azYrm/MOlNTPi/K5aUA&#10;et7cyJczxvHj9InEORuR7m7DmRm1nJtRxcwUf5JdLCkO0BZQS0VdS38F9dOtJf3AuhfyUmB9fXsh&#10;397ZyBdXF/H1lQWURxhQlGLPwmmx7FxUybAQE5pqI1kyLZMpDcnMEjhja9NoqIxh9azhbJpfQ8eu&#10;1Vw5voPejkPcv9bKg+sn1bp39QT3BNjl9r08fnCd+3fv8ODeffp6b1FUnMuoYVWMGV7N1MbRrFqw&#10;kIP793Ht0kX65OD0dF/lWmcH46qqaKofwaIZ09i9dSunBeiO9WvZsnwxK2ZOpTAllsy4UNKjgsiL&#10;DqMiI4YJZVmsnlLP5tljuXxgFZf2CZRDUodXcfngSi7vX8e5nfO5uHcDV0/upbvzNLe6Oum9cuH/&#10;AeuGQFKA3fq1Bnx6oIXXnUu4tLCM26sa2DI0mKXJzqzL9WFdhhurUj1YFurKCUNreoP9OF9fwptJ&#10;I/mXwEpzteDn1vX83Ladb3fJz5hexZRUP1IdPlJB/XhzKT/8Yn9KKddf9SzkTe8mppfW8fTyOhrL&#10;Y5laEkZqoAGrppczsjycpAA95vo5URFoT65YXainAeHBZrRE+pKf4MdyOTEObZpJ+741XDm2l9sd&#10;J3jUfepXUP8O7Ob5g7Qd2c79e/e4d+8Od+7c4dbtbmoqh9IwXAE2jJYJY1i3cgWnj4siBeadWzdV&#10;hU0cPVJOlhoaqqopz82TyypRZCUJocH4uTjh62KHn70tPs6OBHu7kh7iz9DEBCoTk5k7opIT6xZy&#10;csNiuvat5MqB9Vw5tEqtC3vlWMl9Py/36/q5Vm6dP0vftYsqKEVhd6+LG6ig3paA2j06noOj4thd&#10;G8H26hA2FvmzsdCPbUOD2FcTwc6qKNYW+LI8wo7dJmassjTjWUAo3zYNp8LegC9F7t+3beV/T27k&#10;3rImDo/IIsdTS6As4afeFfzQu4w3t/qBvepewIsbC/nu+iJmFFUwtqCUjSvrGV4aRGOBP5NTfVk1&#10;a5gcnGSqw5x5MW8+sxwtiBdgAa5mrLW1o64ghYQQZ0YUJRMnvXTJtCaudx7lUc9JgXWGxz2neXij&#10;7VdQdy4fY/emRRzdv5fO9lM8FHXdFVh9fX10i+WNqBpKXXkhjcNqBdg4tqxfxZmTrSqo7qtXWDJ7&#10;DpkJceQkpZAaFUughxMedja4WFljb2aAnak+rtbWcpstLrbmBDs4UhAZQbkorr4gk4Wj6ji8fCbn&#10;dy9XVXVVLFFRWtee1ZzduYKOfeu51n6c7ovt3L7a9auqFFj/p6xuBrRNzuZIY6Ja+0ZGs68umr3D&#10;o2idlM6RcUlsGBrIJoG2LMOdFn1NVpiY0id9qz07jjIbHfaOLKJ72RQOSSgZF+9OqqkWzb7WYnGK&#10;ivqtT4H1qmcxL6V3fXd9Ad9KoPi2ewUtteE0yM8fmuVDeoIte6Unbl/WwLTaVBL9DNlZl8OTeZPx&#10;dzIiKdqWjrmNvF6zmMnF8u/RDuRme7BXICTGO/Dk1kme3GyXOqPWW1i3Lx5j2pgKpk0QS9qwkhPH&#10;D9NxplWUdZu7d+/Sd7uPo7v3MWxoEdVFBYyuq2JO8xS2btnA6lUrSIiKIjI0lMiAQDxsHQWKDc7S&#10;s+3kONibWmBtaIiDmTmO5hZyuxXuVjYEuTuRGR5MVVIcjTkZTK8sZf3UMZzetIBLB5ZwWRSmWOPF&#10;fSs4t32ZKGwN108d4taFM3RfP8vta5d/hXW/+7oKbEBbczZnWvLZVu3PpXnltM/IpW1SBg82jOHy&#10;4io2lgawqzaaFQJqpP4HbNQ34ZKpDQ1+9jzftozOqZX0zm6gs6mU85PKuD57JLvFzn7qXsaP0o9U&#10;27u1SoWk1Lc3FnDnxFieXJ5J67KpXAgIZ8WkQioKfDg/ppKtLVUcc3Vmx/xJvNqxnJ2j84jxtmL9&#10;orEcXtTAg3XTeC5nZX5mIId0rZk+RSypMlpAnfoVklKPbvbbn6KoqfViqZXFEhKqWTCtmR1b1nHq&#10;5Akudklfun1btcObN3sZVVNNRWE+5QXZVBXlkysqCgnwJ9DXB1dRkKIiBUY/LCu1FGBqGZuqsLzs&#10;HHAysyLE1Ync0ECGJ0QxJjudqXISbJkxkUPLZokVKupaLv1rDdckcFzcv5qu/Wu5fGy7wDotkCRg&#10;XO8H9bYGdK8aztn5hVxZVsntDQ2cnlXAlaUV3N1Qz7OdU9glCtvZEMf2imhG6Q1mt6EFZ63tKQ8Q&#10;9Rhr8PXaidweWUpbXix9M+toG5VBqK0B25rSBdYKCRErxPqWi6KWCqglKqjvrs3muyMb6Vw5gp92&#10;bmPC0Chq88JIctHmnpYD5983o7E4kZwoB5KsdTmsZc7tedPYZmLJEncH8uNdKU33lX7gTUtTCTWF&#10;kf2gpJ7ealdLua7Y4YMbJ7h/5RANZXmMFpsbXV3OpPpqFs6azJG92zjVdpTr169L0OijR/rT5Rs3&#10;KZGEmxUfR1xUpArK3dkJR1NzUZAZnvYOuNnY4iqq+ndQ1obG2BmZ4GJuiY+DE0HODiT4+FESEUJ9&#10;WhLjCnOYVlbK7rnTOLZGAoXAUmzw+pF1UgJr71ou7lnOeellt7rauXXxvGqDCiTlcsBp8frmCTH0&#10;BEVyxyCQx5bxTPEwpMbehCILHZJ0P6JGR4OZerqM19PhjIEVp92cKfKyJtxMlx93zuFnaYwPptVw&#10;eXIpPnofEmZlTFmQK6+lH73+BdAr6VnDE/V41D6TvBg91svZ+d2VfTzYs0xu20L3geWsbx4mD86C&#10;rhGlnKzMJ93Phk5TD+bYmFEptjp/eibBzobESSIdmhdE85g8xpQnUpEezse3TvO894xUh3r57LYo&#10;SwF3U/pS93GBdZTbXQepL86kXiL6qColptewbF4LJw7u5rQAuykHRUl/p04cJykujpiISFwc7XGw&#10;tMTFyQEXUZKdlSVOYnkKNCdjMxzMzVVQiv1Z6xuqQD1t7dU+FunuSn5YCKMyU2kU+LPKy5hbM5z9&#10;SyQIbVsowWIZ146I7R1dKyXBSCCdPbCGi0c3cvv8SXovdakWeOeaKOqpQRQ4j2T/B9a0O3lz3zSC&#10;e7ZRzPV3ZJKPNWnag5ihq8M6XQOajfVpN7FijLct8TYmRNua8d2uBXw8dzgH5MCtSXKnxNuOf33z&#10;nPsnDrNnmvSUm0v4pLOFTZOjubBlOLePj2fZhExWOdvQISnxJ5mBfli7jC+vtrJ5Rg2Tq5JJ8TCl&#10;KMyBAHtj6soCiJAh/JbYxAZRT6acAKW5odTmhrCmvoja4mjGVqSpcBRYCqBfq7ddqkNV2MPuVh5d&#10;b5XYvo+7l47QWJvPiIoCSZnFjB5ewbyZEsO3bWLN8oXkZGSSEBuHj5sH9tZW2FiYY2tpgY2RsVpm&#10;unqYauuogEy1tHGUkGWnb6QqylaUpaguwMmReE9vCsLDqYyKYXxBLrOGye8Re10toaVt/WLpTUtV&#10;UDeOrVOr+9hmrh3dzGVR2OVjW7lx9pDAOkfflS4GPPwokOc22Zwd6MAtywhGRTlSUezF9eR0xrmb&#10;kamtxXxtfdYaGrFMz5TtTvZkWRpTY2LM/ZVN/OvEWn48soK+BSPYNzyOtYURfHbpAp2bRdJtJ/j4&#10;4ia+u7FMVLWM9WV+zPMw51CgF18cWcVqWwfaNWxpHpZKt5UHPdn57BlZLkFmGOWhLnw+fRLIkLnC&#10;2Zl/bV3Aj/LAJsZL/zKypG9zC0/XzCTYQ1/CQvGvKnpbz+908MndDj67d4mPb5/nqfz7U0VhPW08&#10;luH43pUD3L18lJqh2RIksqkuzKUiN5O0mHiSE5OkL/nh6uiErbGJCsTCyAgLXX0pPbUUUMaaWljp&#10;6OBiaoKVtiZWcozM9fRxN7Mg1F7SX3QM2ZKQyyMiGJkYr4JaNnYUayaOY9/CORIkloqqVnPz+Lb/&#10;qO5jMiRLa1CUdf7oNnounpY5yj2JtRb2vA4eIQfNhawoS2rSPIjx0mK0swmF2trM09JjpYExe/Vt&#10;uGYSxHPtML7WjeI7STCv9y/l1YGl3F02hoO1Cfx8+yIXN61h08RGLp8+yo2O4zy53SWwVkli1Gaz&#10;uwv/utbGy90bmFQRy+XqYRxx8+aCBINhJXaE22oSbDOQ2hh3vl46kzDjj2gZls295RO5vHAcMT46&#10;kkarCHM1JVhOpAg/C1IinFTl/Fq/gPrs/jkVlFKf3OlS/01RXT8smb2uy2B8+Qi3OvZRlZdCelwE&#10;ydKX/H0D8HRxw8q4X0EKLGuBYCOXCggzHV2MNDSxlOPiZWGBt5EpUa4ueNrY4yTX/czFcURNaQFB&#10;lCenUp2YSkNqBrNrqljVNJaVExrZNH0Kx1fPVwPFzRNb6W3doUK6dWK7+vXN41u5dmwjXUc2cEFg&#10;DTg3YzJPxo9npYULlbZGdM2byv7CFC6OGU6DlQ6lmkOYraPNG50EPteM4FPNML7ViuaFVhRPMov4&#10;etd8nq5r5vG6SfTMG8mRFfM5II3/eddpuk4eoLe7k4+f9vLw3jWubZzFjU1zeNm2m/VFccy1t6Db&#10;v4CXM+cQ721N16gxXJOmOroskuahMdxbWE+0mwk1WWGc0LNivrU58VGm3Nq3VOYeCRsJ/kSHyUEJ&#10;tOb5zbO/qOnUr6A+vXf2V1D9sC7wvO+cqEssUnqXUg+vHede1z4Ob1hAenQYcX7+EsVD1X6kQFF6&#10;kZLmlEsFmgJMKTMtXdwk3dnq6hIu/SvaUcKDtxcBNnbEefkS5+FFTlgEo/MKGZ6SzsRCGV9ys1ky&#10;ZjRbxWbXT2ni0JI5dO5cKQraRJ+0gLun96jAVFgCree4WOGxLVyUvjXg0/0ruTBqBOtS4qhzsaLG&#10;x4FsSy1WiO9PDXQhRf9Dei2iea0dx2udGL7WjhZQkXyuHaHWQ4Mw6VOr+Ek89cWCubzYu53Dy+ax&#10;f5HcifYjMqtc5fPPH3NoxzounD7Bjxf3cX6Y9IWcCEoyXThoYcvRj4w5Ndicm9GprChLYZjY505T&#10;O47mprFUeoO3tQYpwfYyDNdTUhLNJEmW1+dN4rKxG31DxIqjnKXhdsr80SHR/KwaKD7u+0VRdy/z&#10;+f3L/wbsomqJavAQdT0RdT2QnjV7TDnJgd7E+voS5OmFu6hDUZK7DNkKKCWSK7CUxKdYoZXYYLCz&#10;G94yN0WKNaeJgoqDw8gODSPWy5vS+ESyQsOpT8+WOWq4zH6ltFRUsWHSVDZMnci2WS3snD1Zjes9&#10;JzapkO637+Pemb3cPrnzP4BdP7yJAV9sXM6yOF/Ot4zhQss4yix1qLYzoFrUtLosmc1VGfykkykK&#10;CueFZhQvNWN4JbAUSJ9ohNLtHc2y+hwyYmz44e5pXp3czvnmMcT6mDJzyijOnzvG6SO7aDuyjQtt&#10;B7lx8Qx7y7KYVpFJ75gyFkvMny09a2GUF1Myo+hYPoMnq+ex28GBTRrGPKwq4emcscT4WrFf5reT&#10;ujbkxPrLVL+MRY52fGrgRW64i8wdXQJKGRbPcvNSm9hcp2p3/66ot8A+vSf/dvcsT0V5H/ec4uDG&#10;FopjQoj2ciVG7EodWu3t8LWzwkf6qI8oP8DJCXcLazytbNVSbo9w9STGs189FdFxlIdHMzJVsboE&#10;CsOjGJqQRFFopAy9MkinZ7FwZANzaurYIGraPnsmu2ZO4tCiGXTuWa+Cenj2AI/OHVTrrbreWuKA&#10;Fjtjjs6u51BDsQy7Y6myMaDGRodaW11GOhgwycSQn3STeKOdxtdaYWKB8bzWiuULnUg+GRJCdakX&#10;YaF6JIbb8OOjU3x7bjNRHkbUxfrw/a6d8gD8OHR4GR0ntnBJ4nHfxsU8enyLpsoMqqLc+Fysbv6I&#10;fE4ubGB3cxUr9Y35VqxzbH4U8XaGfDdlBN3xkZTJKHBmsAXxpppy5jswb0IJRQkeZKV4y0niykFJ&#10;bFelH/ZcOs2tq230dh3j9sXjfNZ38f8PrC4+vdupWuSjnhPsWTSRjEBPOblcCXV3I8LLk0CJ2GmB&#10;ASR4+RDn6U+q2KECJcTehXgvfyJcPPC1tCMvKo50n0CSff2plQF5lPSjEalp1KbEyrCbQG2CjA+K&#10;slISmFRYQHNZJeunT2bLlEnsn6fAmsLpNYtFRbu5f/GwWncvHORO535VYXdO7VaVNaDZXJNJVnqs&#10;SArkeF0pI6wNqTLRZbiRFmUGmnRLXP9JN4UftBN4MsSXH/SS+F43ga+0I7kckCgTvDv5Keb8KOmM&#10;i628GD+PLklPnfPreHV4A9uGFvHiQRs5MW6kyAGtkuG0sTKZJ/d62GPuwjfrlvG5aSJ7Jwylc91s&#10;xria83L7Er5cv5yyOA9eblnDJwc2kepnTqDVYJmbUlg7sYh2M2cOpsazpKmaxGAnrlxoo6frJDtX&#10;zefo1hXc6jzGza6j3L92gif3u3h+/4IKqL/k+n0BJfb36NoRmdGCSZaQE+3qiKORPuEermT6BTI0&#10;NorskGDpNdHy+0MERgCp/oGk+AWQ6O1DjMT3dIFXGB5BVnAwGWKZpUHhDI+KYFhkOFUxkQxLiKEw&#10;yJ8U6WPlMlPNqa1mjsxxG5rGs09A7ZndzPGlc7h0cCsPzx/m4eVjail2fOf8AbHC/SqsARW6Gkxy&#10;tGGEhS4lcr1QdzDFOoMp1dOgWluDN5Y5/KCbxg9a8TzT8ONnBZrAeiUWeGRYPq+TJvDJ9IW8uHGQ&#10;F6c3cnB8Bp+sl9BQU8TJbQ08uLiGezckvh/cSEGGPOgUfxaPreD5jfPce9TD+gl1XG+YSHNOGA/O&#10;7mZaQQw/HVrBo5Vz2JaVyIttq3i5f5tYjwYV0teCHHXJjHHisAzHxdmufCMzUn1hAju27+DAtrV0&#10;nTrE/nWLJNKe4OblVo5vmEjbthn0nt3Gx3elL0l/+vTeOT6/e45nEte3zh0jvcWDBBdHSZs2OOvr&#10;EeJgz7DEWMblZFIWGUlhbCzZcpktykgOCCDD24+sgEByAkIIc3Aky8ePBDd3cr38KPD1oTJI0p5A&#10;Lfb3pyZSoIWHyb95yMgRzISCHCbl5bBu/Fi2TxPrWzhLqoW2zcvEAU7yQNzg6aVjPLt6UoAd5U7X&#10;YXo79jNAedZhuPYQagVKlVwfqqVFuZRyWSFzwhvLXBXU91pxPNcIkH6Vxo86yfyoGcsCGW7flCzh&#10;mlc+ZWJ966pSOLu8joWjPEXujnwzeg4HVxWwclaMDHfVPFjWQkyQLUMjvGibM5GHD3u4/+Am9ySN&#10;7agsZMXUWjUFxRoNFKvRxtN6MFHS60J8leQ1hJqCSOqHRlCVH0p8hB0TR2SREmfH2tnVtLV3cvzo&#10;IW6ca2X/+gUyJJ6hR0C1b5vC+a3TObVuPJd3tnDlyHw+vy09rOc4n3QfZ3ZVKplejkTbW+Oip4uH&#10;zIdZgT5MK5IDmp1KXXQEw5OSpddEUBQcQaZ/kKjPneLQEIp8vEm0tyVTvs6TxJfjIkp0cSbX1ZUC&#10;UeXwoFDyXd2oDgmhQuAV+Mr1yGAWVlUyp2wo6yeNE/ubwZHFs2hfv5QbXdIzb9+U+e4MjwXYE3GD&#10;R5dPiA0eYoACSSkFWLHmYEq0NCmW4a1IR4sc+foHAaNY3yuJ5A+0fPkf7QxVUU+s4lgU7EVnWQH3&#10;mifwc+85XnUf5fuuAzzYPpsvR6/k5bAlfO5UROv24XzTe5yvlyzkmthhpKcl47IiubKyhVu3LtNz&#10;o5P8NAs5Q3X5QYba3R/o0SahwcNaizBvC8YMy2TNhwacXDQKf0dtJo8pJCvJm+hgS2JCLNgwp5Yn&#10;n77k3IVLMs23cnjbcnovK6HiOGe3TOHc5mbObxZg26ZyZc80ru2W6zubObV2OpUxfiQ6WBJla4mT&#10;gAq0NGVUShSrhg9lRXUZs0uLxc4CyROFFAYGURESRL6PF1mS9PK83UiXXpYgyTRLAGU6OpJuL71N&#10;FJkn0Ao8PMj3cCda5rE4MzPyPV0p8nBhZmEh07Oz2TS+kZ3TxrNn1mROrJhH29bl3L1+jcf3+njY&#10;c4kH19p5fKWV+2LhAxZkRrOnpoS1OUlkSk8qNDYQSDoUyuxUoqvJzzrZoqAkvtWM5K6WN19qhovC&#10;4mHnFqZ42LC1OIFTUxr4374L/Nh3jG+PruWTpEb+Z+RK/nfrPj4prGbX0gK6ptVzZcZoVuRGkRxk&#10;ybbmerEUL66smU/d0GQ+l7Pq8aJmXkqac9d9n2IPS0K9NaT/mDGuOp3eCZV8NbmCRUOzGS2DcoiH&#10;LklxThQWhrCgKY/nX/9AR6dEdEmVB7atkAfcyU1JT2c2TaRj/SQ6N0hta+L89ol0bZ7A9T3TZQRJ&#10;IEtcIcnVVkBZ4W5gQEGAH81iuVvGjmT7hFEsyM+g3MeDEgkbpUEBcqA9KRCbU6AU+7hT4GxPigy9&#10;Rc4upFtbEy/Xs8UOsyUZZtnZk21vQ4q1DPKi1FBjQ2JNjakXK21Oz2RRRSlrGoaze9oEmalmcWL1&#10;AlYIuCPbt/H0zl0+vt/Lrcsn+0EdHlPNkbE17B5ZpvalYlGSUkMFVLmuDv8SBb2WpPdcI4jbgz24&#10;p+XHd/rxfL9tHd/v3Uj7ghlcP3mUE5vXsG9sERPsLHm9aBvPE0cyZ5ikw0ObOLthOt/cPckZsZ5L&#10;B1qoTZOkFu9FrL0Bk9NDODpnGmNy4nm8ez2BMhoEOJmSn+HFFzXFdM0cK2HFjeMThtMzdyLxfmZi&#10;hbrE+ptTlu5KUqILY2tiePbFaxkF2mWe6uDujQ76rp5lx5pFLJw4nLaVjZxcO472taM5v2k8Z7dO&#10;oHVRDU0p0ltkdoyyNiHKRkDp61Ae4Mu8gnR2NY/noPSQHeNGMCcvlaoAH1GICxWePpS5u1Lq7kme&#10;g9i4mwslLk4UOdmRICd5spkx6VbmJFmbierkNgsz4oytCDXQV0FFCKhR8VFMzkmjJTeF1fXD2Dy+&#10;gQNyHFvXLmLdnMnMGTuWtYsWSIK9zIO7fdztvsiAvWW57BmaJ+ksVwVVoqtNqbYkPrmuwPpfjVS1&#10;NymQuoe4cXuIDy80ovn56C5+2rdZvDaXs0f20Lp3J5dOHuOrx/d5craN/WPr+OrsRr6/dp2fdu/h&#10;8rgqnk0ez9KGNH5u20HX0hnsnljDUZklbh3YR5ykvc49a8iUBJcR7kWgkznPt64m0NEAX3sdoj1k&#10;8LUciJ+dLpH+OgzNcCVarDI5wozZTTk8++oNly6d5d7NC9zvOStzVbsMxtWMLM9jWF421ekxtK5o&#10;4OSKek6urGFdQzoTUwOJszUlSg5mkLkJ/nIQR8aEsm54FUfmT+HEohb2TGuixs+LESH+5EsfG+bv&#10;Q5UEgyIJH4WOtlR6uTHc15NyV1G3nTWROpokyYCcYGyq2mGanR3x5uaiKCOCDfUJkaqKCmVKdgpj&#10;4yKYW5DN2rHD2TmjicNLZtLd3sqDm93MGN3ATEmGezZv5EnvPQbszk1mW0YM6+WBKGAUNSmgyiUB&#10;DpVSwsM3WjHcHxzIJQ03egd7c8cghB8P7eRHUdRWOWuvnD7JyhnNbFu7gvu3b7Bt+QK2r1vKsX1b&#10;KY1z5NnqWXyyYjPP5jZTHm0lTX0Oh8aM5E7bYR6dOMqIpAjq0wLZPKOOcE8ZLl2NCfExJyTAnMhg&#10;G8L95awPtiYv2ZecRFfio8ypHRok6vqI6cOj2Lt2FB9/+UYddh/cusjDW530Xe9gbF0VFSW5FKYl&#10;SaWQlRBCfnwojenBzC2NotTblghzQyLNTYmwNidG7G9aVjxbx9VzcP48ji2dx/7Z09ja1ECVqClf&#10;BuAyd2eqXJ0pd3Sg2NaaLFFQtaiqws2ZYlFYigBJs7AkwciEDLG+DBncIw0NCdIzUmEpiioJDlBV&#10;NS4ujHn5mSwuz2fnlHEcFfs/s3ktt69eoe/uAy51dDJ/chNLZrYwYFtcCBuiglgVKXODgFIg/aoo&#10;3SE8NI3l230LeTKnjjPR/nQMduPn7dv54fB2fty9ga21FWzfvonjrUfJzc+ivqqYy+1HWLlsNi2z&#10;p3KkZTxfn1jDD0/OS/qxYmVBIreO7Sc5xIG7x+bTtqmR8qwwsqNcuSezQ6iPFYGeZgJHgHkYU5MX&#10;iL+nngAzFljSkJPcCQs0oiTLmtUz05k1Kkpst55nn73kbs+FflA3L6qgaiplKM7NoCA1mczYSDIi&#10;ZN6JDJDyIy9ISWyiJAM9IsxMSHawZnhkEBOlP80pKWFxTS31CSmMliF2YUUFzakp1Hi4UScD8WiJ&#10;4FMlvlfa2qqQCqwsVEUViXri9AxIMhVYphaqsop9fNQeFSygwsT6FFhJAq82MoQGqfrQQGYJrK0T&#10;R7FvxiRa1yxgiwA7tGcrfX13uX/rNrOnTmLAlnB/1gZ7s8jPXQX0VlFlOkMo09bmQUMVPx1dyZer&#10;mjmZGMjRQfZ8IbPNj4e28/NhmV0mj2N0Qx03T7exb0qjpKwVvOjYx7HafK4NL+FSbRHH85M5kBbN&#10;3uRIFg6PJTHMikk1WRxeVEmUiyHJYTZkxLqTEmRPZJAdUXKpQIoIsiIt2o0YX20yk1xJiXdkyYwy&#10;houa0pKt2L28iAOrS2ndXMfTz15wRwA97JW0JLDu3DjHUInYKSlxpERHkhAeRIpSoT5khPqRE+JJ&#10;mKUh/no6BJsYECOKqokNpUZO2oVV5epQ2pSTS1V4OMOCgxgmB3y8zETjZWhdVVzIrJhY5iQlMkqg&#10;jRGFFEnaK3Vxkd7lxgj53tmJiSzLy2PF0FKmxseRb+ug2l6staVYoAGl/u7US1QfHuLL9MwUltWW&#10;sq9FeUppOssnj6GprpqVi+dy8by4Q98dBqz2c2OttwuLfd0pkliuxHMFlKImpUoHf8jPx1bxevci&#10;zlelsWWgBd9vXSlD6XZ2VRRycd1yDk8YyaWRRbRXZ7M9TiJ7dRK7s8NoFRi944dzvDCRFWJtz9pm&#10;y6AXIykukcdtxxmWFMyYkjgyolyID7HD3U6TNOlRcRGupMV5EhNmR4SPCeGBxqIiY8aPiidHelNc&#10;pAGFme4013pxcN1Qjm8ZwYNn33Cv96oK6v5N5Xm/dgqy04iTOSgq0E9OAD+ifb0EuhuJclJm+Lvh&#10;Z6iLo6YmzvKYI20smJoex6ZRwzg0fQIn5k6ndcFM9kyfyLraKtZWFLG8vIileblsa6hlS001ayqH&#10;MishnkmhQerl3LQ0Fudms3p4JdvGNLBrQiNbG0YyO0PU6OVNjLEJgUb6+EpIy/VwkoDixVA57vVy&#10;Ai2UjLC+sVaG32Y6D+5iw7LlTJBeOWV0vbSX5QxY5ePEak9nFnpLxv8FlFL9/Up5lkJLIM3l54Mr&#10;eL5sHCvel1lnx2peb13BgZFV7EyPp2dcCXsFTPekKu7PG8WW1Chuzamma2IpO8rj2T40no+PT+Lp&#10;8XE8PtbIzVMHJN000FSaQXGiPzlBzsSGORPpY02ErzWjipNIS/QmTQBGeIq3B0jS89DD31+XmSOD&#10;qC/zZPOcZLYvzGLr6pEMnbWNa9d7eHj7Eo9uS1ISRd2S9JedmUasqCAsMIBgidiRAipC7CvSTWYf&#10;R2tVTVaDBmH6/j+xGvI+cwsz2D2ulmNiQfsnjafaP4ACb09yvTxZlJ/DJjlwOxpGcLBpHEeaJ7Fz&#10;whh21kowKS1hTXERa8rLmBAXS5KEiBCZr6LtHEi3c6Hay5f6AH+ybGzx1dfFTUOTOOmLxR6OVAZ6&#10;MyI0gAmJEWyUk2T3rAmc3LSSe7dvca+vj4lj6pk7WaxvhZcDS1ztWaIMYxpD/gOUctkPbzA/Hl3H&#10;j0fW8mDxSC6PLeP15qUcyUvi1vg6Pp3TxNHqBPpm1vLx0vF8s3QSN8YWcHF8Hl2TS/ni+Fw+PbWQ&#10;R4fG8ECq++RezrdupEv6XEtjCYeXLyQlwBFvMx287bUJ9TBltKukqiAnQt301WckMpLdSIkzpyLZ&#10;mI0z4tm1IJUdC/OIHb+aktlbuXlNlNR7kcd9V1RQSpDJTE0iKjyUcD8fQj09CJOE5icxOtTRhgQ7&#10;E3zEOWyHaGDx4UBMBg5i1bASdjSNYGlJPtku7qyYMY1oVw/8pNcEmpuxuDBfhXRy3kxOLpxLx/Il&#10;nBTVHZw8gV2inAVZGayUflIQGEaojb2MH87kSpxPl5mq1s+boRLr48T6/I31ibMwpdTTScqZMn8P&#10;RkoLWliaw04ZC46uns+Jneu5dr6Dh3fvcfvOTQElkJa72DPPyVYFVaypPEOhQZnIs0BziAqqQM6A&#10;fwmk1+3b+OHMNv7Vtk0gFHNv/njutYzjlsTL6w3lnKxJ4/bkSjor4jiVE8nZlEjaGjN5dHQqz1rn&#10;8fDgaG4fbJbZppZRJZlEiXpiQ63kLLdleF0gXtbaLNEyJtHfkdxIZ1KdLCgI9ZC0509YYgAh0eE0&#10;SqyeV+/NrrmJeIxcR9zkjQydu50HYnmKmt4qalRNBUkJ0YSF+RMstqO8h8HfxYEAgRTjYiGRXB8f&#10;mZssBw7E4oMhmAmobdIbDs9uZm52BlOS4tg4bRoz6+qIdrCjuaiYaSkJHJ/XwilJgzf37eNuaytX&#10;dmyjc/UazixfwZKySna2zKZOAkictRPrJ89gbkkpLXn58m/lTE6Mp9DTnXhrKxmSTSl0c6BUTsgi&#10;bzeGBXgzPiGcTdIqjiydzbKJDSxvnsihHZu52X2FAcucbVFqroOVCuptKc/1qde1tFVQj+0z+enY&#10;en44sYEfDq3h6y3zWepvzbNFk9grZ+uxj8w59ZE1Zz6w4vyHjpwZYkPHEHtVRU8OjuHp4ck82N9I&#10;c7kfN4+fpPPAJsqqXYlx0OP+zo082LiUpEhDfrhymhGioAArQ0aamNI0NIM06VnB0UHox9VhExiB&#10;Q24TUWMm49WwirhJmyidu5MbV8/z5M5VVVFKjyrN67e9YOlP/pLMguRs9hNQPrYWpLvZkmhpjJ/Y&#10;kPmHH2Dw9/ex+XAwJ+ZN5/zGFbSvnCdAmjm/aiUdK1dyeoFE9VlzObtyBV3r1nFl8zrunDjMx1dv&#10;cE8ey+2DR7lz+DhXN26nY8U6utZu5vyGrVzcsonODeuk1nN66VI2jmxgtPTMFBsb9dmMQon0qXaW&#10;5Lk7ke/hrM5wK0TV+8ShTsjwu7BpDLPGNbB63iwGrHSwYamTDZMtzSkcMlit4iH9oJTriqqyHSx5&#10;oZPALYsAfjy8gRd7VnJlWDKHMoLYZGZG20c2dA1x4roMxDdlML412JXLg525McSVh/vG8PjAaD5u&#10;Xc29vWM4uCifJH97dq2cxCMZcK9sWc6zJfNoS0pg36JG7h1YT36KN8URIawxNiPGy5KV00bh6WWD&#10;mzwg37RS3BJyccyuJbBugYDaSOHcHfTdvMqTvhsqLAVUUX4a8dFRhAaJGsV2guVM9pEBNUysL83F&#10;Wg6WGV7Sfy0HfoTBex/iMHgIZ5bO4dquzfQe2MUtaeg9e3fJ/dvMtS0b6d6+g5u7dqvVJ2p6fPYM&#10;n17v5Wl7J49Pi0WdaufRmQ5uHTnGnUPHuH3kOPfaTsvwf4HHHee5dfgoJxYuZFFhARn2lqTaWFIo&#10;s1mcuRE5rg5kiNJLJOAoqtrVIulZknXv2UOcO7KDjUvnivXJNyySxjrGQPc/QWkPIV+jH1R9XCSv&#10;BkVzb9c23uxaSd/kCm5NrORUSbwK6aIKRYZhDV9uSd3R9Fa/VsA9EhU93t3IJ2faebhzFEme73F4&#10;7SxWLkyifc108eQ6tsyupXVGo/SujTL7xLJujPTAw7t5dXyn9AZt6nICcZCGbhcYhVt4DMHpOXjG&#10;phFc3kzspM2UzN3DgzvX+PherwpKSX45mdKfwoJFUT6ECKQgUVWA2EycuyPpztYkWpvgKo9PAWUk&#10;oLwM9ehctZDbh/fw+NQxnp05zYMzrdw9KQf+xBHuHz/K7UMH6JO6d/Qwz85f4Iubt/nkwkWeS318&#10;vouPL17j2eVuniq3XboqirvOZzdu8uWNXgHbweWNG9lQM4wsZxuSrczVp5iSpWcppcDKcbeXUBHG&#10;tik1nN60lLsXjquvpz24epIBS8TyFor8qgcP+hVUiUb/yx0F8kByBdow8fp/7T3AD637OCrR9daM&#10;etqHpXF6sA0XBjmpUPqGeHN3iB93NPx4oOknkNy5KXV/dz2Pdo/m044rXFgn6Wz/NPXV2mXTihht&#10;rsXVDfO4t3M53+7ezJvWQzJf5ZIp89L99Yv4dOYUcrPNGD3WB3dRvqO/F84pdXjnN+CdkIfbsCWE&#10;TdhA/hw5uPd7VFBP716TPtVFtkRi5Q2UwQEBBHp4Eix9wN/ZgWTpyRmOVsTKmew0aAiWHw3C+B8f&#10;4aqjQdfqxWJje3ly+jifnG3niwudfNZ5lkedZ0QtJ7l3+CB9B/ap0D65dInPe3r5/NJlPr14mU+6&#10;LvHxtW6+vHlX4Nzmu+67fNlzhy+kPr12S1Xd5c0b2C6hQ3laKcPOhnwXR9UGY01NyZTHlyEnUImE&#10;i3kFyRxfNpPb547wqFt5P/1ZBiyUhj3XTibrDz+k4BdYCigl8b0FVSy+3jqhTmL6NlbIYLYpPowD&#10;g6y4ItZ2XWyud7AX9zT8f62HGgFcHexOz2BvPttwgIc76gXUVa7u3CWDXBgVWU6MLQ1j85gCPj2w&#10;mU0Tq8mNM6Nn9xJent3PsylNTC9KZ7O2KQk+2owZ64G3hy4+UfGYB8dgVzINm8KJAmoRwePXMGPV&#10;QR7e6eb5/dsqqMcPrpCdnS3DbgohISFEhIiy/L3xkcCU4m4nihILNNbDRXqvyXvvY/i3f2D30fuc&#10;WTKH23t2CqgTPO84w2eXzqv1vOscT8+dEVvex+29O3jQeoIvrlzl69t3+EwgfXZBIJ07z+dXulUw&#10;X926p9bXvfdFdb3yM65x78RJzq9Zxcbhw0iysiLd1poCVycVmvISSKKl2KGd3ObtxKTUcI4tnMq1&#10;U7t4cF15T72Amm9rxCwrE8o++JD8Qf2KUkKEAip3yCByNAbxsvsa3x49wucblnF13TKWf6jL8YG2&#10;dA92o0fDQ5Tkw33NAB4MCVRBPdUI5PogUZSAur9rLHe21XO/tZ394tGzRtbwdesBWjfPZkZdOue3&#10;z8fH0pCzB5czPzmKx5uX8K+LR1g6toKOPeuYWlOCh7MeDu4WmIXHYpdchX1qNWYFLbjULCdk/DZa&#10;Vh3i6YNuVVHP7l3n5o0uMnIKSEiVZBkfT2SM2KW/D9GeXiRKoEiyl3nNVF8UNQgzmaGM/v5PCRWD&#10;1dno6qZV3D16UAX1iQBSQV3s5FlnO3cO7OfWrl086zgroG7w5sEnfCnz26fShz4+c06tT69c58vu&#10;O3xz+wHf3bwn/35LIF4UyzxG+4JFLCooUF8KyXJ0pNTfT+6L8q5jK/WJ23S5niUnUkOcP1vG13BJ&#10;8sCdy62qqgbMszFijqUJBWIBuQKqQJrq2+RXoKHFN9eu8Or+fb5cvUzmplRWuAVxYrA9JwbZ0qfp&#10;JcHB/VcVPdQI+hVU9xBPAenNkzH53Npay0ORfpKHA3uzctgQHMaNfSs5u3oGa+bU0FAcw8Shiawc&#10;qE/PhkV8c/koz6+fJCtYxoaxw8T2LPDwc8PVwwx3Lyu8M4oxz5uHfe0qEidsZMbqI3x8v79HPbvb&#10;w9IlS8gdWkFueS3PvnvNsxc/Mmf1Wsryc0n1cSfN1Y4IQ12cPhqIwV//rirK8P33WD+sQmL2fHoO&#10;7ubRSVHVuQ6eXOiQniP2J18rtnd7706enRZblMT36s59vr52g29uCKzzF3nS1s5zCRefdF3ks2vS&#10;ny5fleuXeXiijR5xkz0TxzM6PJxoYxNynJ0YKpacbGmlPrUUbSbuYWkmI4lYopsjUzOiJFAspO/C&#10;ER7eEFAKpNkWRgLpo19BFSvzk9hCxN/+yiMZuh4cO0ibTO290nPaS4dzxjOB8wGJ3NXwok/DUwX0&#10;ZEgQj6XuDPblsUYoNyT99Qz24WNbscMdoxid4kuci430Mxmw7R2YL73o0uwmloxOYaU0zxl1hVRk&#10;BLN9cjVPampY3VROlJsuiRn2uDjr4+5phIPYgm+gzF6Z4YTIbGWRPYbqeXuZvPKQ2J6cufdvqIqa&#10;Pr2Z8jFjyCsoJjklleSYZBKDA0kL8SVeaeBO1kSbG+D+0YdYS5DQ/8vfpE/9kwgjY47LXHhl61r6&#10;5DE/bmvl+elT3G8TSHsl8W1cz5V1q+nbLvZ47DiPj0ujP3yYp2KFz06elHmxlYfHW3nWfppnYoWK&#10;0p6ePiN9bz9n161lfU0tOQ6OJCgvLjo6Uy4KT3O0J0gY+OrpEGlhJlZoQ5q9FS25iRxaNJZTG6bz&#10;5MYJBsySpqpU7uCBKqgcGfyKNbUoFTU9PnNKGug+TuZl8KVmCA8lMHQvWMz1bZu5UTuKe5Lu+gTW&#10;IwGkgHqiEfwfoG4N8uYTSwkWJo482ricidV5LB1fy8bZY+SsNqTQUItdw3M5rjxXuLSZnqkNlCVa&#10;cGX7KkLtdCSlaZBVaYVPoDMucYV4Rfngmig2lpJHQFktXhVTqJq7l6ZlB0RNYn0CSpmjSouyiI+P&#10;JTY+Ru1P8UGhpAcHke7rQZSdFUkCKtbCAE95zDYfDFRBGf7jPYzFAg+Orqdz+UJu7N7KnaMHeHD8&#10;MHdFSTclCLRNnczOwnxONI7lwsyZ8vVE1ials72wmFMt03nYepKHEssfHz8mII/xqPW4mhKvb93K&#10;0ZmzaMnIIs7ERH11WHkJpMjFjVwPd0IMDAg21idSFJVsbS0zlSv1od6sqStg94xhnN3UIooyE0WZ&#10;SZYXRWVLClKqcIiGWmnvf8DP9y6QZ+fEV5qhAsCHK8pfezTP5cS4sTyQKN472LNfTQLnkSirb4iv&#10;WF+wCkpJffttnHhk6EZNfAhVaaHkRHjStm4Bu5ZM419yALYYWzM5xY+f24/weNtanu5dz8Ndq5g7&#10;ugx3Wz38BKivmwk+csedc+qxzp+IVfE0nIbPxah0Pvmz9jBqyT4VUn/iu0J+WjQxYf6E+LrK7GRF&#10;hBrLbQWQPRE25sTLbTEW8nO1NLB//yP03v0rxn8RC3z3LzSEhnKyZZokwKX0bNvE7d3bxbo3cmXj&#10;Gtrnz6J10kRONDVxRBTbPm0aZxcv5cKqVTw8dpSnbR0SRvbQt0Pmur17pJ/JIL5lK+dkUN45upFa&#10;vyBC9HT731dhbUOhsyt5np6EKO9XN9IjSiJ7lJER2S72FLtY0ZwWzsaGHPZMK2XAXHNTWkwNyRr4&#10;IZnSpxRQiv3lDtEkQYJFsqS+XBsLPtcO53NR1VdaMZwy9aKjebKEBwElMBQwKijNYDWiK+AUUL0S&#10;KHbZOTKjMIyaaDeSXMwZVhhParATfqZ6cO4UOyU0zBlRyMVdaxiVEMqrjWu5smyuRGlz/JzM8JXL&#10;CH87AvzscQ5NwL1qAUaFLTjWrsR5zEYcR65k2EpRlIBS6m73ebLjwwnzUV4ltsdbBnl/a3P53TaE&#10;mxoTYqxDjMxQMcYGBGoOxOXDjzB99x+Y/eUfGL/zV7n+V3bJrHNm5lQuLJrJ9bUruLR8MecWLuDi&#10;sqWcX7WMS2vXcW3zZm5t20mfMtiePCV9SNxHrK97yyYuLF5EjwzJl9asoHXBHPbJST0rPU3szkF9&#10;o0uGWL+S8rIdnQSKM+FmlvgbGuOjZ0CUhbmoypRKb2da0iNYV5/N9gklDJhmZsBUUwMyZPBLE9tL&#10;kQabJJfpoqgM6VMKqGwrM77WjOBrrWgBFU/XsNGcahjBY7G5W5L8flWUgFLmKOXrq4NkAJY02GXk&#10;xHZnZxrSvLhg4EZiqAM+VtrsWzibTH9n0oMcSJHeEyzpM8RUk2PzphFubYyXnZGAMibQ05RQH2s8&#10;fAOw9fUmrH4JgWPXYDdiFR7jN2JVt5KFS3f+qqgHfZfJigkmQr431NkRH4m83mbGxDnaEizO4Wug&#10;QaSxNjFmOkTraOIuadfi3b+pvcrwT+9i8ue/sLakkCMNdZyaPI4Ls2dxtGYktWZWnJo9mxtr1nJ7&#10;/VaeHT8lCjrLJ0fP8HHrKR5Jz7qxfTuHmyayd9hwOufM5sziuRyc2MSqgnzq/fyIlxChzExpTpI8&#10;JZLnubmRLccmVb4OMDTBT4buULmvUQIzV0LFqAhvFlWnskkC2YDpFnpMNTEgXqwv/qOPSJVBN1mU&#10;lDZ4MEkyW2XITFVoYs43mpG80kngpVYcrasWcDIsmUsOIdwUIA8l5SmgHgwO/FVRb+eop9qu7LW0&#10;Y7lM3vODXEiS1NaUm8LyieOIszch1EUSUIQ/scHOZEd5kxzoSoSTRNUQb3wdDEn2sSPM14ailGim&#10;zJiL6/BlhDeuYc2mC7g0biJk0k46tp5UQSnPSvRdP0NmdBAxfs4EOCrvH7fGy9yYSGsLAaVHmFhe&#10;iKE20fraRGgPwV96lPWf/4blX/+B7p/eQfeP72D5zt84UFfD0XGjOdcyhY6ZLZyYMIGVYl07bH1o&#10;DUrlhE8cZ/ySOBuWzamAJPY6B7HRJ4LtFTUcGt/EmbkzOb1gNjsbRzM7OYVyN1cipRcliZIU61OA&#10;Kf1IAZXt5CyR3ZZAY1M5kfT63yvoZMdQb3umJAWxYVQeA8aLLTRaW5JnZEiOti6ZYnuKsjJFUTkD&#10;xQYHDqZS24ivtKN4qZfMC61YboXlcFvUdD44VQZeN1FSP6hH/waqWyzxlljjIz1nbhg6s1bO7oYw&#10;F0YJjGpp6iPy4gl0MBAgbqR6O5AsdyrZ1pxYN2n0LtYk+dgTbWtMlb8HMZ7SZ3ztyB4fQ+G0RE5O&#10;WkzH4h0c3HWKlPpVnFl//FdFLZckmRruT5S3G57i+d42ljhIXwg3V85YXQINNAky1CTcSItwncH4&#10;vPcBNn9+V6zvb6r96f3pz1j8+e/MTornyKh6zrRMpWv+bM7LDHh61nTOhKZwKbeae2XjeVwyhi8b&#10;F/Ll7M30FI6ls3o8d3dIeNi8jfNLFtA6ZwabaoYzNTaWNHMrwvX1SZWTXkl+UYZG6qCrvKdCecNm&#10;mq29gDIjwsycaIns4eJyRa42cszk2I3KZMBE+Q9TJZami1eniu0pgPIGa1Dw4SDypWcp1fyeEV9r&#10;R/CjjvKHAjFc1XBV+9MZz5hfQSl96qFWYH/qE1DK7Urqe6TjKOAc2GZjzwoHWw65uHBEkXyYFxkC&#10;SKlIR1NKE4NlbnInzk4aqpOFmsxqg30ZI2dcjqhj6PA4CifHUdqSTseIuVxYt18m/f2MGJfNzlHL&#10;VFBK4qvMiScpWGxPZhFvAWVjoIOl2He4pSk+oqIgcY8AARVlrEu0lijqn+/j/Pe/YfPHv2D6+3cw&#10;/u2fMPmd1B/eZVNxEa1jGzg7YwqXliyic9E8Ls+fz4WhI7mRUE6vDN99adVciSilZ+J86U976d11&#10;iBvbdtCxaAH7Jo1jXkYGFRIaEpQ/Gf3gnyRLcMiT3pRiZU2MJEDlWQr1KSUBFmNqI2ODDVHmlv2D&#10;sKTxkcFebGrIZcBwC2lcxkbkyYCbLWrKFzUpcPIEVLpE1jlD9Dn0vnM/KO10vtCM4o4Msz3Dx7Ft&#10;ZDU9A11+BfVILFBJfQ/k8uogV+lfXrRpW3DQ1pHTutbssrJnozTJM3bOVIb5UuTlRI6PM1nejiR7&#10;2oqq7Ej3sCdRGn+yu9idpLVREkbKbGxors+jeGwsZ4ZNo332etrHLaZr6CxOj5hF46jhKqhH0p8q&#10;s2JJloQY5i59T2YUKwHlKGdypK2V+m5YX/naR0+LUD3pVZqD8JNI7iZqcv7r+1goPUogGf32j2oZ&#10;Dvgv9lRX0DZlHOckFFxcs4wuCQqX5izgwrQWuiY3c2HiDC7NXUjPWhlZNu+kZ/teLm3YSPuqxWyV&#10;UDIpKIQUUUmonj7Of/sb8QIsx05OUBtbQrUl2AgsBZRSWY7uxFpJLxXxBOnLiWSkT5W3CxtHCqhZ&#10;YgdzJMOPkV6U+6HMUqIqZZ6aNkSX5UN0WDNYh68NE/lWK5w3AupLrShuanjwZNFSrihPKQ1x4b4E&#10;CAXUgyH+KihlAL42xE2twxqmHBhizH5NU3ZrmbDD2JwWD2tGebmzIDqC6hA/RgX50ejkQp27K5ke&#10;AkuidJqXPSUynE60daDJ2ZMTiSM5UdhMcqYfnfOVFy6X0jd2HcMmpBMWaK+Cenj7PEPTIkmRkyAu&#10;wINwD2f8HWwk9dkQaGGivr88TIKRr0ThcEMd4nS0CXjvfYIl6bq88x72fxL7+91/i6r+iMHv/ojx&#10;f/035r/5jcAqo6OlmWtrVtG7fSu9m7ZybckqLkyfzaVZC7kwZxHn5XjckkiuxPNuCRVtixbRHB1L&#10;ibUT0QLJ8p0/YyUjgPI2sgJ5rHkOToRpaas9SrFAZQh+27PiJPkFS69KFdWl2ZqwriabAbPlTrcY&#10;6TL0/fcoGjiQ2g81VEDrhuixQWqHlhFvdFP4TnrU9zoZEtGjuK3pQbuxF4cqymjzi1Sf61NA3f93&#10;UINcuK7hznFdSw5pmXNE05y92mbs1TVnl44Fu4tLmBUdzsyIMKb7+jHL15dGH28aA3yYbO9Ik4sn&#10;ZX6ejLO2Y5K9K4fH5nJsegon5+fQVjKKM7mz5cAd4PK64eSIRX78oP8FQ0VROdHBYn+SsgICSAgO&#10;JkESV6KvD2l+XiRKqAmTWSpG0lWy8u5VSX2Kqtzf+Qsuf/gr1r/7s6omvd/9QS3T371D9AdDOFo/&#10;nK6F87m/dzePj/QPtA8OHVLr8ZEj/ZdHj9Ij/961YR1LCwoYLgpJ1DPE7k8S/eUEsPjTHyXEGKiQ&#10;CpxdiNCR2UnmJiWqK+/9U9SVamtLqr2dqqh0JcabGzIzM5ABa0SKs/W0GSF3dqX8x806RuzWNmWP&#10;pjEHlNIyE1DJoqhYXusk8akoq0+s75uaiWzITKXD2p97AkcJEI8GB6nxXHm+T3kt6rqmO0cEymFd&#10;Cw5pm3Pc1IH9+pbMkDuzxD+EkbbWzI8I5+rEyczzD6I+0JcKXzcWuPtKSrKnUe7wdHcvpskEv8LQ&#10;lLUSYZc4mLIrP5Cj07LpWDuSy+tLJViU8Pz+FR71nqc4OYzcmBASAgM4eeEin372FYWpWaRGxZER&#10;GkR2UBhJ7i4kyn3IlrM4Vk7MkH9+iM+7f8fjj3/H9rd/VhWlK5B0fvM7TH7zRxx+898s9wvg9Ljx&#10;9Kxfz6NfQH3S1sbz1nY+OXVGfTaid/duuT8b2DqslhEu7mRr6uD1+z/j8Dux1D+8g52EFcX6Spzd&#10;KPX0Is7EVAUVqqtLhCTCMD09NQ3GmJmSaGVJrLkZSTYmNMV6MuCkniXHdcw4qGXMIQ0jjsnZf1z6&#10;ilLKbSd0LPleM5VvdeJ4rZ3IJ5ph3NH05Ia+H71H93BEYundwT4qKPX1KIH4FtQ1DTdVUcofSp/U&#10;s1Gh7zeUidvZgRVBoTRZWrPGP5TVPiGs8Q1maUA4Nb7uLPMOYa6LF2sCI1gbFMl0Fw+W65upf5m/&#10;XiLsJklOO02t2CW1W+qwsTWPb1/gxvmj5McFkyGpLzE0hBffvOLTZ58xvHoEn336LV+9eMOrH38k&#10;NzGZLWvWU+bmR4qWHKC/fYCfJD2/dz7AVhRlJoFC/7d/QFdAGQskj9+8y1EdF1Z4B9I+cZLA2sCj&#10;vQd5ePgw9/ft5+7efdzaso32JUvYUVbJOCNrSt/9kBSBHib/3/tPf1dV6vy39/H94CMKpGcXOTiT&#10;IZasqCnG1ESFFKirj8fgQUSIulIsJFBI0MgR6670sGHAGT0LzsiBVOqEjjnHBhtxdIipCuqUgaS0&#10;wcYqIAXUK91EnmuFqIp6oOnPxwuWcqisWOD4qHCUxKeC0vRWrU/pUcrPOGVkxzEDa44plqdnylwf&#10;L+a5ejJf7G2jwFnvF86mwCi5HslyAbjaK1AFt9o3lHWBkQyTQXGxvjGrRFEbpMdtkUl+p0l/KbCU&#10;etp3kTXzJpMfG0xmRACpMZEsW7KGpVJpcYm8/O41X3zzgjevXzJn3CSePnrGmMhYsg1Mif9QEz9J&#10;fV6/+QuOv/kzpgqo3/8Rc1GBzW/+StNftTn8gTVndd2ZMciIjrJqbixYyN1Nm+jZuJEbq1dzelIT&#10;K+09aXlPl8l/Gsi433/A6D8OJOcPf8PzT3/F8g9/JlROCheJ//kyM5WJ4goVWFY2JMnjChNVub8v&#10;44KoMFBLV1Wa8tJHklhfhbsdA9qlb5ySA9gmqUy5PClnfZtiU3K78lGlRzXNpDcl81I7hZfKX3Vo&#10;hdInYeKRgGm1CWR7SS4PPvJVQd0WZfUO8ZDrvhIy3Lg82EUF3qprxRFR7tvaZ2TFJn0TFumLOjz9&#10;2OIXzNbAMDYJqM1BMVLRv4Jb6x3KcBMLVhqas97IjG3GluoHgii1W+LsHjMb9slA/bjvAtW5cRTL&#10;8Kx8WFRlUT7Dy0cwtn48iaLamqIqspPzSQ8MpbG0kuaqOkY6epKhqU/yIJmvxJ48BryD5+/+gs2A&#10;P0iI+BN2v3kfx9+9x453LTnzTxvO/8OB1kFOzDG3Z3dMvPReR46Ze7PrH6bsf0eX3X/RY9ufDdnw&#10;30OktJnzew0K/+uvuEp/Un6e/0Bt3N79K1kyL5U6uVJs70yCjgFp4hAJkgy9xIbt/voe3oM1CdTU&#10;UgfkVAtjhskIM6BTX9Qk9vYWUoeBDe1yYNXSEoBalrzWkjNSJ5EX2nF8rBmqquaJ2NwZQ086pk3m&#10;ik4/qN5BniooxQKvDXala6CjCkpRkgLoqPyug9Kj9hhasEusbLuBGVuMzNkq17fIbRvk7F4ttVxq&#10;kUTqxXrmTNXQonf5WDYZ9n/vTmMr9ojV7TO1ZZ+xDUdM7aX32fPk7kWq08MElC8pge5MEdVMHDuZ&#10;iY3jiJDG3TRyPDObpst84kZFZAqVXkFUyu/Nl1Sb/YEOSe98SMRv/4qPWJXTb98h4A96uP6XKfv+&#10;bM6ZuKEcec+a8/904urfHBn/dy32+4Vx/q9WnPu7NWfeNaXjXXPa/yLH8c8mnJQ6/I4xG9/Vp+AP&#10;/8Dh938SUH/A7c8SWt79G9kCqlgi+nDpv7niDpkyN2XIQJwssJzfH4j93/6J63sfCdhBpJgaUSmj&#10;ygAFiALqrKFYlBxQxfZOigV2iBV2isrOS2959Qukb7VjeaYZooJS3hfRZSGeXTuc+1VjVDjdQ7zp&#10;HexOn6aPanudH9lzVAEkP/eQvrkaKg6I1R4wsGSvoggDSYBysHYoZSzwBJZy+dbWtsv1w+L32+X7&#10;DgiUQ0bS50xsOWxixxGpo8Z2nBBbPWniIDOUKCopmLwgd1JkNivPTCNAZqmkAH9CrSxY2jKHcRXD&#10;yLV2oCIklgkeQSw1cWHlYEtmv6vN9N8PYsv7lnS858LJ/7bC53e+RA+woPO/Hbn+B3vuJ1dyMXwo&#10;V99zoO2f1nQNcaf7by50vyvp9h1brv3FkVt/deLshxKg3jGh4292LIjPIVNsz0J6ndVvfouTpEoP&#10;CS0xkiKrxfbrvKRHGhpIXLcn3VyChfQp7/cG4/HeQJz+8k/8Bw0iyciQYgcL6VEKJH0bGUgtVUUp&#10;oJRSvlbBaRjznfSmlwLqG41oHksMV6zvvpYPdwe6s8/Kg9tHpaEOCVBf7VWeMb8lPeqK9KjOjxxU&#10;RR2Rn6tA2i/RXAUltV/fgj16Ziqofy9FbfsMxR5FOfvFIo8ImEMC64jyadECS6ljclIpgFqN7X8B&#10;JYq61UVVQjD5IZ4kerkwpWE8I0tLiZLgUiKJ78i2nUzKKaYnqJSnNrlcNwjnrDyOo/+0Z/9frOj5&#10;0I/PBsXz7MMI2gcmkfCXXHr/Hk3PewHc/JsPN9/zFAcJ4rJHKi9l0O79hwt3pyzl0YeeXH3XlScT&#10;VvDogwBOCagbf7Hj7J/lBPj934mT1Gf+299hLeX423fxklkq5p8aVMowPkzmqWIza3JlEE8Tx8gU&#10;x8gV9Xu8/z5e0q+83x9CtMy3BWJ/A07JATupK5YnKlLUpQDqkDNe6VMKuFZtSxWUEia+khnqsWag&#10;Ckp56f2W2FzPYDeu7tiqWp8CSvmDt9sa/aA6RFH7JFG+rf3KpdjZPvld+wXWXvm9b+HsN5CUKbZ4&#10;UKAclGSo1CEDSXRKGQooqeP6EkgklBxXQdlyUiCdEjW1mzryoKeTsijpT4FupHiKPVVWMrGyWmYR&#10;O9ZPbubArEV87lzO53bFfG6RzceGSdzTiuDyQF/uDgrlK+1MvpI58bl2ArUajdT9pUgSbjqf6KTL&#10;SJLG88FJPNeI5zNN5aOGEvhGgToomq8Hx/CdjC7f6abyyfuhPPiHzJR/8xVQZrT8/j0sJd6b/dcf&#10;sfvDH3CSgdrzL38hTuw2U1uHIksLKuztyTAwJFeCQ6aeAZEyIsXq6BMwZAi+739AnIY2BaaGDLik&#10;Y8V5HcXiRFl61iqoExr9ilKvS596pZWsWp/yMsdTGWYV63skoHolpp/ziKR33hJRl7f6Zhfl5fle&#10;mauuCqizg+zZq2eiAlFLmc90TNXru39R005JgSossUZFOQeNBJiEhreQlL52XG47KopS4KhKkjpt&#10;aCdDtwMdKih7+s4eIi/AjcxAV5LcnBiWnkl1WipZVuYU2bnw2qGKFw6VfG1ZxGcmWTw3SuWhTixP&#10;tOL5WjeTb/WyeGGQK18XUG48h17jGr4xKeKFUZlUOS+NSnhhXMIroyKpUl7ry6VuLt/pZfOdQQ4v&#10;NDP5bkgsn/4zkmcCa80fBpH4X/+NjUCy/P3vsRBF2f/+LzhJaAn+x0ekaGqQIzF8qI01eZLwKh3s&#10;KVb+UlFXh2LlFWA5BjFDtEkfpEGNkamECelD55SSM/WUJL2zYlFnlYAhPapdzuALmg79QUIe0Bdy&#10;BiqKuiP+/GSIpDxND746sZ+rcnlvkAc3BrmqoJSXN65KmOgQULu1TVQ4u6X26Mh1BZhcVwEJxN0K&#10;SFGTUoralP61X3rSIVGUAumE3K+jYoHHJEAo1SZ9qcPEUSDZy2V/tZvasXLKSLJ8lM98kL4koLIC&#10;QxiRnk2BBJb7wdW8cK7mlV0l31rLwTcp4Bv9HL7Vz+WlYSEvDfoBfCcHf5vFROpMF/OF0TC5bRiv&#10;TYfz0lIuTWr53rSGN8bD+FZu/9agQv5fOa8My/hWt1D6dz5vtDL58qNYHr/nR8vv/oHbb34vcP6I&#10;ze8UUL+XYfod7P/rHQkX74iK9CmUgbfcypoSCRE50ovK7WxJl1lKSYUlVg6kaRpQIklxjoWkvg7p&#10;Ie1SZ8TiTstlp4QH5ba3SfCetg+vZI76RoLEJ5rhAihABfVILpX3S9wqquamjjc3JZorilJmqm6x&#10;QMX6zg52YKe2cX8JpJ26xuyQUgApoFRYugJR1KVYnwJJUdKhX/rSYfn6pKTQt6DaRFGnBVS/mmyl&#10;pBeI7Z01daA43IM8d3tyXJT37jlT5B9MrUTxFg0bvhYl/WBfxRcC6IVJCW8Mi3mtwJF6Y1zJGznw&#10;35tU841OISMN5tKk08TXhnV8ZzKSV6b1vLIcw0vr0bywGsEr25ECrJHXxg0CaoRUpaiqRKpI5s0s&#10;scIE7v7dm6rf/kVS458kSPwW4wH/halEfgvpVzaiMsvfvSOWpkWVgwPVNrZUyeCbraOrfl0oSlIA&#10;1jg5MsLChonaBkyQ0WTABQFyXtRzTqAopVzv0pFwIbDOCrw3hvEqKOUl+Oca4aKoAFU1d6UP3dHs&#10;fyleeero1kCvX0B5qYnv8kBnOobYsF3LiB0CSql/h/PWAtXeJf1Ksbm3dtcq90F5xqTdUO6HUora&#10;JWC0GcjgLHNTm/SrU2KFCiilOgVUWajMRI4yyTtak2NvyVBrS+rkTH3tKCqwruSF5VC+Fmt7aTZU&#10;4FSJEsp5bSSQBNRr81pemQzjU50qRlmv4KxmPS8sxvCtWT0vLcbynWUDr6xGS8ml9Ti+NW/kpcko&#10;XhnL9+nV8dpQFKtXyUu9fL7VTOLqP91IEyguMjjbipJMfvtbDJUnegf8Tu1XZgIuTHkfpaERdY5i&#10;0zZ2FEpfqpXI3uDmTpnMVVP8Alnq5MN8eezzta3F+gTIeYF1QYJEp/QkJVCc0pLZQUmDAuxnaZy/&#10;ghoSymOtAPWZB/WtYoOU9/UJHInjJ/Vd6RFASv9S3j2rgtKwZ/NgPRWWYoHbdUVJoizlugJpj5aJ&#10;CuqggFJKeapJGY4VSCelXyrPapwxtFdHh05R0DmxuIsCpkvqgvSm8wKoXWL6WbG/Qh+xCgdb4o0N&#10;yLIwZaiJGb0BAsVObMqklG8sylRgL81rVAt7ZVbLC/WyhtfWY+S2UVyzmMAEh018aTKWby0aBcgo&#10;XlqN57XtOAE0lje2ct1GuT5BVDZeoI9VlfW9sdijvpwMBoV8KaA6JUUmi3I8RTk2Es1NRVXKU0gK&#10;JFMZfC0EnPc7f1NBlVtYUiO9qUZ61UhbW0a7uMnX1szzD2OrdwQz5IS87ZbBgItywC6I9fSDspYh&#10;95cBWIGlqQy7yb9YXxSfDgnnvvoWMQ8ViAKqVwGlITOUhtidpuuvoK4OdKJdQK0fosdW8drtOv2K&#10;UtUk9qdEdQXOYYGiXCrPCSoqOSN9sV0s7oyU0n/apE8p4BRVKT2zH5o95wXQFTNHLgqwi6ZOJMoD&#10;jjMwIcnEgEyZwQoF1BduYm0OAsSsVBRTIgddeo31KDnw9XLAFQhiX1ZjeGUzhu8s6lnisJgmx82i&#10;PoFhJTBEPa9tmgTQRBXO93aT1K+V6y/Mx/LSeIyAEls0rZNeVy6gCnj6YTTn/+FMzIA/4SrDs6Io&#10;UwkSVtKbDGXoVYGJ0lz/8BfiP/iIOntnSvV0GevmyjhXVxod3GiwsGO5dxArnXzp9IjjvoOAuqJt&#10;xWWps1oSy0ViioqUUqxP+fqFQFKe6/tKO1r99EvlmXKlRymKUqCooHT91PdO/J+iXLg8yEmCiBPr&#10;pBlu1TJkm7aRWrvVZ+dFUZIAj8oIoDxroUBSlKRAUUH9UoqKzorNXRZgFyThdUmIuCTXz0nqU4C1&#10;Sx87J99zUW5LsrYi1sxUjbY5MptsdYjgG+syvhJICqjXZmJ1tnJgbaW/2Co2NlpCwhhRnAKlUayw&#10;kTFW65lnuUq+nsgbm4n8YDdVwE4SUP2AXouKFNtTQcr116ZjJXCIHUo/e2NcwXeGBXwyJIU9f3Uk&#10;6g8fECjhwU2g2Agou9//SSxQ7O+30qt++98SKv5Iio4OlTKMl0n6a3RyYJK3G03uXsz18mWhDMRb&#10;bAN46JjJ1+5DGXBD347zohzl6SJFSYqK3j6FpHz94pdnzZWPfftcI5L7Sm9SgSiqkuFWVZQSIFzV&#10;uq3hqaY/RVHzP9JWX9faPMSAbZqGap/aI5D2K5AEUKvAUAD12521Wm2iHgWYUqeU3iRBot3ERlXQ&#10;BbE8RUWXxfIumTnTJUGiS9SlAMyTxJQqaSlFrLVI04Qv7CSV2UrvMB0q9lbGD46jBYocbEUhijIc&#10;BIb95F8V853RSJpstrJLe7YAlO8TQN+ZjhNgk0V1E9TvU21QVdoE3liM55X0r291ayS610i8L+cz&#10;3Xw+0c2g+LdalHxkRNx/v4/fb/+M9x/exeV3f8T6v36nQjJTnqX43X+TpKlLqZEBFRIgqgwNaPbz&#10;ZIGk1VWBwWz3DafXKZmvXWU0cB/JgGu6NlzWk4MgltemaaZWhxwwBdTxQUa/gvpSp/9TL+8pvekX&#10;61Ng3VaeiTAMFTguoigFnLuqqC5NZ1YN0mWdhr5YnyE7tQw4KJBOSvxXS+a3VillsFaeEFaeY1RU&#10;ctHInktGAkJ60zklhstlq/pshKWqpLelqE0B1GXuqMJT3mCfZ21HkZMrX3rXyoMbwWv74XIwK/rj&#10;s4scbAWQvRxkBwHkOEniuqjGYYoc+Ik8MmligtMWPrZuUeF8bztVgErJ9dfWUyVcCChL+T/yvd+a&#10;NfKdsajSaDSv9Wr4TlNOBqMKPtfPZ5p2DhV/1yX/fX1yBxmQ+L4GYX95n7C/f4jTH/6kPkthKeXy&#10;h3eI/GAIJTLs1lhK8DE0YVl4OPM83dngH0BnYBpfe1fx2nkkL2yqGdAtkK4KpA5JeK1D5EDKsKsq&#10;6xd1KU8dvVXUJxph0qP6Qb0txfpuW4aroBRFKU/K3tBwY+agwazUkv6kYahaXU9ymgzSJioYZZB+&#10;q9q3NqfMbaf1ZVSQ1Kckz0sSJC5LDL8iirkmQLoF3jUTZ66YOHFeYCrqUuxQUdZVcycSzMX6tPTJ&#10;HqzLazeJzYqanGRotSjn4yEyjLqJapxEHQLglYOUo5S9HHj7KXxnPZ42s2ZmuR/klfk0AdMsgJoF&#10;1jTV/l5YiP3J16+tBaqlKNFMrE8gvdSTk8FAYrxeGZ/IwHzANJFRGg7k/12bQg0LCqT3xv59IHH/&#10;GISrxPMQAWY74Le4/fEdPP78V1ykZxUa94Maa+vADFtHNvj4s81Den5MIT84j5CTSsKOnaIo6UNK&#10;dSnNXAKEoqi3oE4NsVCfkVAGXgXU8yHSo34JEwogpZTXphQlKdFcsb3pfxvEtMEaLBmspdqekuwO&#10;CaCjYkfKU1JnpPcpv0dR7TmxOeV5RuW6cqkM3v8O8LxY3wW5vCKB4bKpTf+lgLsqlqfAUUqxwasW&#10;TsTrGZGooUuyKPgnVzmAEstfWUk0lzj+rYn0Jxc5wG4zBdL0/nKeLgdhJm8cmyVMTGC9w1rG2+8R&#10;q5wugGYKULndTgEl32s1Rb1UQL0RZam9SWasb4wk1htW8I1xIWdsMqjTdmLo++aUadmQ+vchJEtF&#10;vzeIkD+/R/L7miRIK3CVFOgsNujyuz8JqD+SqjGE4ZY21JtZMtnBmY2hIRx0ld4UWsz3ruIMNlIy&#10;ww24KumrR18evL4kLYGjqEqFJAfzlIQMJfG90E5Q3zPx8eCQ/lguoJTg0K18NpKmBxfE6or/8RHj&#10;/imQBmmySEuH9XLAdmkZi81Zq68aK88ZKgO0ElKUUmC8BaS81HJJ15aroqIrUheVvinVLhapfI9S&#10;CrQuSYJKPFesTi0Bd1ZuUwJGgqTXOLGaZVoefOEks5GLpDnHUdJ7qvjKQIZRN1GTi0BwnsmPrrN5&#10;49QifWqWCu2leRPNtjtY7rlVbE2Aiv0pkBRF9StruqS8yWKjokBz6VEmYn2ipC+1h0rSK+G2bgKj&#10;9TypHGxLraknmR/02172R3rEvPM+eTIz5ot1x8jx8f+TKEkgOf3X7/GS3pUw8COqzCwElIX6ivfm&#10;8DCOewXzWajEfZty6Z/1cnIIqOt6ttw0cuSGWIsCRzlw6tNHciDVAyv1UksBFcOnoqq3oG4JqG2i&#10;uPwhGkQaGRKhp82EQUNYLn1pk6Q7JdUdE3UqL0C2ygF/+9yhehLI1wocRVHKyygX5CTpkvuhglLs&#10;Tu1Tdqp6lOs3jJxUGMql8rVSih0qoG5INO81dyVay5SkQca88B7FN27D+cFdorXzOL6WIPHkgxRe&#10;u04UWKIgN4GklABToL1xmiExeyzNrnvZZblE1CUwHebwynauQJzL99ZzVViK/b02lTKZKOGhjq/1&#10;qvlSo4CHH4nd/WkQxX/SIu0PA8n6hz55H+qS8oEW+TL25MvJmicBJ0vbkJj3B6ugPH+vvED5DsGi&#10;tIQPB5Gnqc0wXQMmWdmxKSiEU/7RPPEt5BvzEl5YyUBtI9angOoxdJR+1P/seYcczHNywJSzWDmw&#10;bdLwOzSsJUS4yeQexoHBZqyROajZylqisCaxRnpEG+sRbqTLlCE6rBUl7RebU1UkpfxMBXZ/b1JO&#10;BJnXlFIgidqUuiAnRpf8vm5jOWFESSoouQ9KKbcrveqq9KN/r7fAlOqR3hUnJ0W5ji1fe8lg6jme&#10;N+5TVFCvrKr5ZGAq3zg08sZjjsCaJ7WQVy6zBZ6iqGl8YjiO6V6HuW2xmJcO8/jOZqaoTQDZzxXr&#10;mSVxXmzQUhQp9UYG3FcGcjLoD+WuZhx1v1Vebn+PjN/+g4j/+guFH4mS/qGlVtYHuuTIsJ/wzyFE&#10;vvs+kX//iMj3Bqop0ENA+cosVWxoTomuIVXaeoyWOXBLaCRtEUk89yrhO0tJfDKQK09bDeg2sP81&#10;mp+VA6ac5W/tRj375SAr/eKY9JcjEjR2yNmxS86UbTK4jre3JtrKhBhzI5KtTdS3mR0VmbfK/2uT&#10;n3VG6TW/1FmlHyk/W8LCOQGlBAal/1w0kFAg11UYctCV+/PvoP4DiihI+VpV0y+3KdeV27LkZ7R6&#10;5PCNZyM/esuZ7ylWJaC+k8T08QepAkbSm+cSSYML+V4uX7ku4KXUC7vZnLNcxFiHrXxlOUMOyixp&#10;4nK7/RzpXwJVYL2wl9vNJ4nyxPYE0icf5nDxr26M+q8PyRNI2b//B+m//TuZfx5M1t811Yr5zd9I&#10;+MM/SZE+lfj3wSqsdJknEwfpEPDffyP43ffw+8NfKdQ3odrUktJBWtQP1matbzCtYYl84lEqSh7O&#10;T1bD+d6iTkCJdahKEjDKE7LK2d6hL6lMKYnuigpO6kvI0DPnhEBT3pV0XG5TB1XpNcoMpLyKqzxR&#10;elr+rwL1nKJC+XnnxEaVl06UwVmFpfQjGWCVl1QUSIq9/Zru5KAr9ntDQF0TeEqvUv/NVOzwF0Bv&#10;S/nDuNs2zlxTr9tL2VLsEsCnkeP4JHAsXwc381XQFL7wHMdzCRWf+0/km5DZfBm+hC9DF/NN6FK+&#10;DVnMlwHz+Na1hR3+G5jsuZ0v5frXvvP5yncuX/rI9/vM4VPPFp7L7V+6T+dzifafWTVwbXAsI9/V&#10;Iu/dj0gXpaT+6R+kysyU8aEO6e9rE/3nD8gaqEeCBKscOXHjBJLyomCqnjHhHwwm/MMhxErwCZd4&#10;XmBmRZW9I8UyvozQM2G2kwdHUnL41L+Sh+b5PLEq4jP7GgY82zKBAyPCWBRry8wQU5aH2zDLTp/1&#10;kqKWSsbvlfj+yNSZL8ty6Z06glczJ/Dj9DH8eG0dP15fw8/daxgR78jkfH9eX1/Mzz3L/mMHr1Lq&#10;Wtf7ygq9FSyYlsPrvkV807OKFzc38/m19by8c4ArBxfwpGs/x3aNYv6UNC62raMg2ZzdqxtZOKFQ&#10;KpPHm2ZSkOLO4ws7GZOXyuH0bHr27af31N7/3Fn7/8W6PreCQ3XRTPXTZUmqE7tLg1gcaMsqHfla&#10;V48+6SFPnb15Pn4YD2aM5seZ4/jf6Y38LJCyvIzJ9LInztGMJBdrUj2siLL6O8oO3n8Hpax2Vfbw&#10;vuldxJueBZzdLZP8zVnqDt4rh2vIEyBndtZx/cRykmI0KM0xZWxtEGOq/MlPtmTiyEjyExwI9jVj&#10;VGUc+1aPF3AlHN+0kItHtnLn7B51D++dq0fUP06+fukYD+738fDhfe4+uKNuAVXW4jVUVdBYM4wZ&#10;E8axesVy2k4c48rFLnWta+/NbrZv2MD4EbXq2tels2dy4uA+bvVc5153D3evdXFi+3J2LJ3G4qYa&#10;Vsmx2L9yJm0b5nF2+xIu7Fmi7uC9cmiFuof3xpHVXD+8kRuHN3B531rO7V1E596VnD+0he6zrVzv&#10;6qDn0v+tdX27fe1BT/8O3kdyn/9jveuppmw25XlydFQcR8Yksi7LlfmRNrSE2DPZZAhdg0y46yZx&#10;vElSTst4fmpu5NWMcXTvaCHRw4HFhbFcmDWcw2MLqI32IM7OVFQloATWv4NSldW9UEAt5GX3fLYs&#10;rOHFrcU8vzKHk2uH07FDInJ9GBmpeiwJcWJEigv1Qz3IiLIgxOUDCtP9iPSTIDO7jpXTSzm1Yx4X&#10;Dm3m5pn9PLz0nytdlR28PQLrxsVjPLx3Q6AJsLt3BUonNdVl1FeWM2FkHbMnT2Hr2nWcaT2hwrot&#10;B6mv5xojysvUta7Tx4xm4+oVHNi+g+mTJrB97RoWz5rMtNG1ZMSGkhMTRnZEMAUJEdQXZzNndCUb&#10;pzWwY94kddnktUMbVWjKirwrB9dwbucSdXFyx74NdJ85xs0LHdy81Mmd65d+hXXvxrVftoX+O6ib&#10;AqqlgG9Oz2LH8DB210SwMsODtTnerElzYXOuH/Mj7FktqW65gw3PCrP5prGKu5Pq2JAZyaKMEN6c&#10;2sSPh9bzdPVkjjXmEO9kLJAUQP17eN/Cegvqh77lfNezhx/vXKYmN4RDa+czqyCEE1umsm3JKPJS&#10;XViTHECJqzFTxyRRWxZIkLseLR5OpIQ5Eedjx9SRWZzctYguAdV39iQPL/7fltB/r75LR+lq20nv&#10;tUvcva/s4b3L7du3WbFsIfU1FdSLwiY21LNg5gz2bNtG17kOUZ/AEmg3rl1k3PBhNA5TlFhN7dAy&#10;tfKSEwjwdifQxQkfWyv8nRzxcXUgys+V7KgIyhJTaCrKZ+P0sRxY0qLu4L10QAEldWgVF/cv58zW&#10;hepJdk1ZKtPZzq3L50VNyoq8flUpsN6udVWrp5cBe8YksL8+Rt3Du6ncn02/7OHdXh7E7uGRrCnw&#10;ZUWmG/XGgzknQ1uvuQ1Xy/JYF+nDT60b+f7MNr4/uolv5cB1ThtOsb89PygbQwXSq7ub1DXk3/cu&#10;V0G9FNt7qcC6f53nV7fRum8NI0tDqCoP5P7pzZzeuYiW0bk0VsZyZnw1rdIfK9MjCPUxY2NtFAFO&#10;FmxduJBgZ1fmTaohOcKFiTW1DK9K4FGP8sEZp/4DmKKu3s597N+ygbZjR+i+eolHd+5wt++uuoe3&#10;vm6YQCgVYOU0jRjBygXzOXZ4Hz3XrnKr+wZXxRaL0zPIiI8lPSaWlKhIfNyccLW2wsHUBHszQ+xM&#10;jHCxssLVxhQfezsyQ0IpkKrOSGRKRQnrxH2OrlSALVNBKXVp33rO71rJ2f2ruHxil8A6zc3L/29l&#10;/TusAfsbEtQdvHtHRKmLk3dVhnNMLLB1ciZtzbmsL/ZnQ2kwC4Kd2WxkQquhJDtPNyrtjemaM44V&#10;RfHk2OiyNCecUf428v1JHBwerS5MfqukN7dXqHt43+7g/axrNiuakhhfHsro4RHMaylhha0Fc430&#10;WTKliDAXXXZMqOJiThY+dgaEeppIb4rm1exmvt6ymqmjy8jK9qB+eCrZyd4MLQ7hya0Tv652VUoB&#10;peyNv31+H81jh7Nk3kwO7d/BmdNijXduqlaorHW9232LytIiqooKVEucNHaUKG4Ru3ftZFLTBKLD&#10;QokICSHEyxM3a3vcftknpe6QkrBlY2Sk7pVSNog6WVjhZWNDvL87uaEhVCZEM6EojzUTR7F15lhR&#10;0xJRloDav1K97Nq7gvN7lnH+wEZ6zp1UV5H33ujfcP1WWYoN9u/hnZrNqem5dIoFXl88jK55Q0Vd&#10;kWyrCuTY5Gx1B+/yfB8WxDiyVgaz1YZGnHC0JcHJlKc7lnB5SiUvdy3jaG26uoN3V3ksebZa6g5e&#10;JVAoG61fi6LeLkv+5vp8zm+r5tK8etps7Jg9Op3ailCGlQZyY/IITgYH8Zmcbcfqi/lu62L8XHVI&#10;DXeWBl7NV51b+XLrAooT3DnmHUCLpYSOkYnS5BcKKGVh8r+BUta6XmvlSutWORlKGVdXTnNjA2sW&#10;z+Pggd0C7Ax9vf0ryRU7vCkHo6qwgNL8HIaXFDG8qIik6GhCAwNwd3D4BYTlr/V2S5uyDEzZ1KYs&#10;AnMRUA4mFvg7OpDi7yegohiRlsSU0kLm1VazY85kzkufurhf2W0ooePQOrHFFVzcs1psfCM3O45w&#10;6+I5CS6X1G2hCqy3wAZcWlzGmdl5XBifzsOt4+haXM7HOyZwShSlLPw/01LE8kwvRhhoqKBmmRqz&#10;VTw63s6I7zfP5vNlU/hkQh3HCmK53lxOiJkG8Y6G/HhjBT/2rOSHm8t5fVNZRrlEQEksF1A31zXw&#10;88VtNMS683DVPIIdNSlP92d7UynndC2Y4+vC2MJIwj2MWG5sQYcM2isaSzgv81VZshfBnnpyMCOZ&#10;21hATXEMI0tifgX0/9zDe//KYc4cWsPYmqE0VA5lTHUF0yfWs076VOuxA3S0n5bedY++O33q0v/t&#10;0quKMtJJjY8hLDAIf28vHBUwZub4u7rh7eiEs7mlWm+VpcCyEFgOJmZ4yMnnY2NPlPIx22Hh6tac&#10;xqx0ppQVs0YUemTFHDp3LVXXkfevdV0toWOTwBIblF5/7dR+bnYpsP4vCSqXA0Y3BLOsNpabGp48&#10;MApho/LavdUQSqy1KbE1ZJiODhU6g1msq4vyd1OL5Swu9bIg0d6UBL2P+J/jm3k+cxSXZlRzpCoJ&#10;f3MD1k8dzdPjkyU8SJ/6ZQ/vtT0j6N4/nusHmpmY7c+EKAe2Dsth97QqGjytaNs4k+rsIGaMyOCn&#10;jZsYnRbBznmNHJOhu9xEk4WTqphUlUKErwVB3rqSzGJpGBrP8Pwo6goS+lfh9Sor8drV6wooZYeh&#10;cvng2iHuXDnC/nULGFU+VCyulMbaKmZMbGTruhWcPnGEs6dPqrvhz54+xdSJTSRITwrw8cXRtn8v&#10;vLONLTbWluqCSgWMWvqK9fUvrFR28CqlLFL2lx4a4eFJmp8feRFBKqgmsfG5w2rZPH0iresXcHHv&#10;cq4dfruDV1mcLAnx4AaJ7+tQNlzf7Ork9hVlafJ1tXcN+NI5h+eW8XQpH58TE8913QAeemXKXGVF&#10;vZ0xTVp61AuszeLFB2W63uJsS77MTGHmusRYGvNiyzQu1CWxMyeALZLiws2N+OZhH8cWzOTypkmi&#10;oiU8bZ/OieWFXN9fw/4V1ezLjWXNyHSOTKjki+Wz6F4/m4bMIMYXxrBs6lDGZvrhY6lFnPQmdWGK&#10;oxGrapNICLYhIsCCaQ05PNi2kLEjMsmJd2X17EYVjrpkUl1I+UsJOKWeqEuTW3l47ahE94Ps3Sip&#10;ryqXuqEFEibKaJ44hrUrlrBTQse8lhYyUlIJ9BfLs3VQ9+8qyrEV5ShATA0NMNXXx97QBCstXZzM&#10;LPCV77NW+pVB/2ZRb1FUpLu73H8PikPCZdRIYnpFKTMry1g4eiS757VIVFc2W8u89XYH7/ENMntt&#10;lrlL2RS6nq7Dm7h16RS3L19U1TWg7yNfnlolclnTjS4Lf3KSLCkvC2CylxkVhpo0ydDbpGvAbrG9&#10;LZJ26j2siTfTo31ylRrJf2pdKw1+Fu1NeRJE4vnp9jWu7trKrtnTuH3uOC8lPHx9aR43D47hXEw0&#10;l2ZX0ydKuba+mauilmkWJqxPjeexbTR5YVYcH1PKendr9g4v4bv1i9W/z2opSuBfu+fx5tgWNg7R&#10;pyHBk5tzRjC5NhdlZV9SmAMf/xsgZWOoujX0bqe6Lu/5HbHD3lPqHt7H1wXY9ePqHt7FsxqpK8ul&#10;ujBPoBVRkZtDVmo6YUHBuDk5Yyd9SYGkbK22F1DmciyUAKHs31X28DqbmmNroI+XpaWA01dBegmk&#10;AJv+ZcmZATJjhUdRFRnBjPJSdQfv4oY61k2ewDGx/It7V6tLkpUdhm+r55iyh3ctl45t4sIRmbcu&#10;nJT4fo4B1/R8+NY6l8uipKO2/tSke5ITZ8tMR1PKdYcwVkuLubqm6p+9tJl58qlGCF9qR/C9xMyv&#10;t83lpyOreL5pOqfGZXOgJoVH7cdpXbaAQ1LXO45z55IcpM6VrJuSzl1d6T2pvvzPkb0E2b5P29oZ&#10;PGuYyCVtO2rsBzM2N5QtsxqI9RRVblvO5ZmNhFrrM6smk5Nji0iwHsgoseObB9fj62Ag6rIlOtCM&#10;wlT/X9WjrMNTICnLJj+7f14FpcLqOy//1q7u4X3SfZLHN47z4OoxbnftYWRxGoVpsWQkxBETHiF9&#10;yQdnidpvVaSudJVLc0NDLPUNMNbSxkZOXmtxGn+xOj/pYV4CVIEY7uROpJOHuvOwMCpGrZrEZBrS&#10;kllQXyvHoYnVE8dxcPFszu0Q6xMYbzeEvl08efPEFlHYeulZG1Rgyrw14H5zM28WrKDazoyR3nac&#10;qMinb2oTG1MjqNAeQr22Jrs1bHijFau+C0l538R3mspH7UTyzbFVfLZhKg/WTObustH8fOcae2dP&#10;4ezGVZzfsUXOBGnqD7p5/LCb15/28cOxHeyeWMbVSaNIkCH2RHo6r0dMESu1Fasw48nIscwbqQSE&#10;MOZk+fHJ5vkEOmixZGwJh/TMCXUZQn66DRNqkundvYL0SA/SA21IC3cSAO3/YXv/T1Cf3r3IJ3c6&#10;+bhPUVf/Hl5lcfIjCRs3Tm1hREEaGdGRRHr54i/9RQkJ1iYm/WqSdKeGBqN+cBaKzUk/cpJ2EGRl&#10;S6ybG7lhIXKC9e/hzQqJIDM4lKGxCYwrKmViUQnTy4ayaMxoATWZDc2TJFiM4dDyeVw/vJXbbdvV&#10;LaHKLt63sJTt1jfEQa5K77qwexUDrkwax77KYpbGRdASG0S5DJWZ1locrq+g2seaXKMhfK+biLLS&#10;VQX0b3t4FXA3gxJ4c2ADz9fO5rt5izgwazKn1q/g8v5d3Oo5z82bMht0n+fauRNypmzndc9hubO1&#10;lCd7Euauw9khFuwxNOXEIAveSMNXVrVOr81gh6EFY8V6lU93WT9/AimBtoS4GDC0MIgdMlh3zB3H&#10;FV1HKlzNmNNUQu9VpT+dl350lo9FOZ/cVbZa/+d6V6UUZSlrXZ/f6t8t/1Ri/K5lTWSG+xPp5q6u&#10;d1WiuI25Oa4WEiLkuhIm1KX9oiw1RBhKgBBFeQmkMOlP0S7OFIdFUBkng7HYZoZ/EKWJSZRGxwmk&#10;oTTm5DFnZD3NOYVsaJrE1pZmds6dJaqaSef21dw+uZ177Xt40LFfBfZ2U+hbO1T38K7NT+HCrEmc&#10;mzGa05PrqbTRp9JKhypbXTZWpNJm6a+uynspYF7rxKp7eL/U6oek7OF9M2kGhSmu/PBJF1/sXssD&#10;sa40HwtGlCVz/95NDu5ez4XTBzh7Yo+kmA7udbYyvS6Fm5Mb6GyskkHXisn21lwYUcS06ky+Pr6L&#10;qR4momIzjlfn8HF1JXsaS4l2N2CHhhEr3D3Zu2gqQS7a3NdyYaqXM1OHZ3P76jluXj8vQ+NpCQ5i&#10;cQLt07v/B+j/liZfVpdRKspSAsijnuMskJ+fFuxJbKAfwfLzPWzN8bSzIszVCT97RzysBJqZJS6m&#10;FoS4euBsIv9ubi1gZVSwchRQEsVFQZWhMZTGRFEYHMzY/CKZo5KpS81gcmlZ/8Lk0grWT5rK9uYp&#10;MlPNZP+8aZxYvYQbx7erq1z/fQfvvy9N7j66RQbecZV0zhrHuZaxtAqoKlt9dQfvCHt9RtkZ8KNu&#10;Gq9149RPblHeN6FsuFYUpUC6JX2tONeBnChbvrt9kB/P7mJokitVGUE8nDSFZyPG03lkDRnJriTH&#10;uMj0fZwvrnfyVGxockkSXDrOdRkAr8vA/FxmnfMjh3GpoohTzaNo3zQPD9OBfJmWzuwgZ9Z9pE2a&#10;3iBaGstZPLmCTbPqCXfUISPDh6YRORzbLilJrLb3yhluKhtDzysf8SkWeEfZudu/i/f/YF1QrVFR&#10;1KWjaygK9yHOW+6jvz+uVgoMFyJFJbECTdnDG+HiJdbsTZC9M0F2ToQ5uRFo60SCpz+JXv5EubhR&#10;npBARZTMTCnZak8alZHGyJQ0qiNiqAgPkwpmrqhqbnUtG6dOYvfMGewW9zm8aCYXd67jQfsB7l88&#10;yL2uQ/Sdl+sC7i2wX/bwakgUt2VvTgKXpo1juMTuKiNNKo20pTTURZRKKXDuDfFTbVCBpfwJTkV6&#10;qEzvurw+uIofrx/lTeMMfpy1ik+XzuYbOfCLsuNYWBfHprkjyYh3IzvZh8rCCHpudvD5416eLpzJ&#10;04oRPA4tJMvHkI51M/hi9lQ+XjmTQ6ua6dm2jJ8ObiI9yoksGbiXTasjP9aNz86vV1/E3DF7lASB&#10;eFLD3bh28TTblI3YaxZwo/0QvRdOcK3zAM/6pGcJmE/VPbxKz+rfw6sEjkfdZ1goSs4K8ibe2Qkf&#10;a2tRjRFRoqQC6TnVSfGkBYWQERhOim+wun9XWdSfLZE7xcefOBd3yqPjyREQeYHBVIZHUxURSVN2&#10;JrWx0dQkxTE0IpTiIH+GSf9rysthxtASNk+eyNapk9k3dzoH5ksQW7+U3g5Rk0B6KCfvoyvHVGD3&#10;zx0SWPtUZQ0o1RrEymT5YdoDKZXBtkhPhl1Je8p+3koJE8pqV2Ur23eakfQN9FChKbA+1gvjYsEo&#10;3hQv4cnmWfyr+ygb0oNo25zG/x7dz+3jy3hwaan0jTUinOn4Wg8iPd6LvLRAdoyv48nDm+pq1ywX&#10;M34+c4g140s4uXoGn69fxBuJrVNrkvjx1GG+XjiLCpmVNi9qYmlzDUMllUYFmpAVZsLzrv2sbh7B&#10;/PFVbFq/irPH96pLky+fkd9/6STt+5dxamsL7Vum8/k9scM751RAX9zr5NM+AXX9BCMS5WRztiPG&#10;wR4nHT18zM0koPhQHRvFqPQUtc8UxMXJbcFq5QSGUhAZSaZ3/+rxdC8/ieEB5AjETFdnKgKDqIuM&#10;okSG5arIcGrCw6kKDyXbQ1QXGszManGEupr+hckC6uCCGRxdNZf7cr+Vk+vR5ePqDl6lHlw8qq52&#10;7e3Y17/etUZHQ93DW67Vv+pB2cOrVKlOP6ifdTP5RnrS1X9a8b1emrqG/IdJc7kaXs3/pLRQbe/A&#10;lGw3bm2cQHGgNtVBNnw+aiafjBzP7g1ZLJoYyO29i0j2tiIhxJFlY8q5u3MjDx/f5t7Nyyz18WHH&#10;vHEURHhwYM1c5vk7UznMjwBbbeJD7QmUwdfTWpM45XWy0dkEeOoT4afPiqlVTB2ZxtbFTbSePMXh&#10;XTIwdhyRXnha3ch2asd8Tm9oon3DZC5umyJzy0y+vNXKZ32n+PTWSXYtGEVZiDvJLvbESC9ylMcc&#10;7WTHiOQ4Zg/NY1p+tigkQoVVHCa9R2aiguAQMv39KBZlZbiJRQrYTBls0+QYKB/nlu/hIZB8KJPv&#10;yVX+pCY0lCIvLwqVbTcB3jTlpDElK4u14xrZNLFRYDVzQtLfqQ3LeHzrBg+6u7h3SdnBK8q6fEJg&#10;Hft/7+FVPkJb+bxzZWdUvo4muZofiJrS1fWuX2iFcuGfNmrPUhT1YsVCFksDPiuWGS2zzQ+iqB/F&#10;Wp6sn0VTVSjfTN/K5znTaZcp/+TWCRydUsMPh3YQ4mxKqKcpB8bVcePAVrrOn6CuWuJ4XTq9a2dy&#10;ZFot+yRIeNsMojhNHmRWKGXOVqy1sCHCzYDEQGt8XfWIDLQkKsScijwv9qyYzKMvXtDVcZLT+zZy&#10;8/JpNbic2z6Hs1v6d/B2bplC98E56orXy7ubuXZwIYdEpUkyXMc52BIkQ6urkR7JbvbMyE9jVXUZ&#10;M/IyqQgJkZMvXAAFk+vtTrGvD1miDuUyV0ApH4qY6+6mfqBvlpOT+llGyodP5TkLNAGo/A2x8sEe&#10;2Z7u5Mv3N8REMLekhHlS60bXsatlohoq2tYt4eSezTy+e5vn925zX060h1dP8eSyYoPHGLC5Ko/t&#10;VQU0hXmSb25Ikb4eBeoKPU0qNDUETAav1D9i8+OqpiM/aifwWvrV18tkBmgezdbyNHaUpvHDtf28&#10;7tzK0xHjeBUyilfLBVTlOG431bBpUS6nl05mR2ORNFdXmdrNSQ92pH1OEzcvtIna1vB4wXR+PL6F&#10;bSWJ5CkLxjK8qCr2Z0JZEvmBdnwxeSg/LZ5EjJ8JU0dlUZkvEAtCSY0yZ/eyRh4IqO5Lp9gpiuyT&#10;qK6A6tg+Q0KJJNp1TZzb3L+DV93Du2k8B2ZKbE4JJMnVgghLM5x1tfCRGakuOojlZcXsHDea9bWV&#10;LCjMpjo4kHxfT3Ikvg8VSyuVyhNYpR6u6p7dTGulbImXeSvR3JJMifXZdg5kKR/vJv8eYmSgrnaN&#10;MTFiRHQYM4oL5SQQVY2qY8uEUSqo46sXsFNsfquo6+6Nbh7du8fdm4q6flmYfHjMMPbUl1FtbiBW&#10;J6qSO1yi7jjUVkEpivpKgsN9TV/OajrxQjOWbrsYvl6/hKViVT0n9rN7+Xz2LZ/G8ABbfl6yms9y&#10;pjEyyorHG8QeR40g3l+fUxsns2txPQc2lNF7ZisjC5JYUp/PuQVTOLJmDrVhbvibaZGX4I+LhQ7n&#10;hufzrKaIkkwv6rKD+XjDApaMyMfHeRCx/gasm1tFUrILmVnebJhdxdPPXwugc9y5fkbdw9srCXBS&#10;bTHH1kzh+MrRnFk3hs6N47iweQJn1o5mTW0aJUGOAsqKCInfznq6xIrtTUyNZ2tjPYdnTGHv1HFM&#10;ig+j0ldRg4MA8mGohwslyoBrb0+5twcVopRiZWmyuYm6h1epbDtr9bPLlSUpaTY2RMvPD9TXJchQ&#10;jzx3d6Zmif1lp7CgolDdw7t7ehNHVszl+LoVzBk7inmTJnJg+3Ye3LsjCuvlVucJBuwrz2Pn0Fwq&#10;jPXUEKHs4S0TWMqir+qPBsrcFMXdIZ7cHOJGx0A7maEi+fngXl5vWc5P+zaxf81yek6f5Oj2zdy7&#10;cZnn92/y7MhuyqI9+FEG3R8O7eX0snHcGTmcbXJAHx2SsNC6nTgvW1qb6+nbu4P2zSspSgxU98TP&#10;Hl3JiKJUQp3NeCi3x/gpH6pYwPq5jWyeP576MmXD2mBGl4eyTFSRHGnG4km5PPr0K3pvnud+dyf3&#10;JM3dunSGMcNLGJafS2VOCpNKYmldNoK2VSM5umAYW8ZK2nOzItrSgmATQ1VReT6uzM7LZu+U0Rxb&#10;OJ0j85rZNr6B0ZLcSlwdBYgj5aKsIidHqn29yLQ0ZZh8PdRF+pPAyLAyI8nSXP3zn/hfPtxXscFQ&#10;UZSy1lW5jDI3pS4qlMkZSczKzWBReQFbmhslVEznzOZVcr+72L1pHfMmT2LlvDli5zLI991lwJ68&#10;FPXpImU93ts9vGW6mpTpaXLcNoRXOsk81QpR38J8arAdz2R++pcMrz/tXMObPRs4vHUDX4ivLpTI&#10;eUnZX3HlHKsWtsgvW8XY6lTOLBzB/15u44uWSYxL8ePo3GE0JfrSfWAL39y4xo2tm0jwtWPnnAZ8&#10;rQbj46hPiFhjRIA142rS8XDQIyrYiig/C7ITXKktCyMjwYYFk1JpKPXj8PoRbJlfyp17j7l/S9kY&#10;2r8wufdKJyOGFlGcl0FhWgLZSVHkJUYwNM6Pnc3VrKhLJsrKUN3BGyOzk9NgDeoloS0ozWHPjMkc&#10;WTxfZpy57JsxkSmJUXJwg1XljAz2Z0xYMKU21pRIlTnaU+0piU4ifba1JUnGymZrG+IMjNRPtVRA&#10;hRubE2poTKCejgpLsb+GuHBGh4eoe3g3jK1j/4xJnFi1gPZ9e7gnKrp//y6TR9SxcOpEdm1cz4At&#10;scFsiA6kRHOwui1UXe0qoJQt1+Vylv2wbxnfrJvK5bpMVn9oyAONIP7VeoDv926ma9p4Zs+ZxebN&#10;G8gQOa/euIozR3bRfmgnLfNb2LhIomdTHd/3HuWTWTPYJj1qTlYS4/ITqEp0pixcn1hfS8I8zVgx&#10;s4EJdTmE+ysLkm2IDbUTQJYEukqoUSJ5sJkAcibU34iibFfWzskSleUyd3Qwm+fmcfFq1y+glD28&#10;F+g8eZjSwlzyMlJkfosjOyaSLOk/2ZFykOOCyQt2U5cl+xlIMDEzwVXGkbFJ0RIk8picnUVjaho1&#10;0bFycqWxqKKS0VEhVDg6SC8PZWxQIA3eXlQrf7nu40Wpk726MDlF+YxYSYHJAivbuv9zYpXl/jHG&#10;pgTpSVIVVSl7eIu83BkVF6FCnyH3b9mwMnY3j+fw4pnsXzKHHeuWcedmD319t+i72c2SlukM2BTq&#10;y7oQiZMSz9/u4S2TIKFAGqqhyY+HlvP97kXcmFDMGgNTzg9x5adTB9T1rttHlPPgyEG++upLji2Z&#10;zYlF06VpL+brA+u5MryYS3XFXBiWT2thKrtTolibrnzooQt3Oo7Rd2I+QyOdSI+0JzHIlswoN+ID&#10;7Aj1sVRBpcZ6UJgVpO7gHVYcLNHcmvKiYMbWJbBq0XDyUk3Ys7yIoxuqOL19FOe7OlRISimfhLlQ&#10;FJydkUxifJT832ASwyROy2WqDLd5oX6kutngZaCJm4aGnOV6crbrUhcTwsQsOXAj62gpLaUxPZXa&#10;yAjpRb6MCglmvMxBLQnxzAgOZbHArJHE1yDpb4S/Nzm25qolVkoCnBYdxby0NJpkFltcUECt2KTy&#10;p6uK7QVJD8tzd2VYiB9Vgd6MEXXNKc5h68R69kpUb5PeP2vCSCZK0NizZRO3e3u403u/fw/vKl9X&#10;ygWOsniyfwev5q97eF/tmMWPh1fy6cqJLNU35HRyJpwUUPu2cmL6eF733GBzbCDbUoI4X51Bd20u&#10;J6uTmSsH/8bkYVyvr2B7Whifnl3NuTW1FGcFsri+geu791Ic605ekg9Lpw0nwFX5jHOJthEuKihl&#10;OB6eGU5esjshvgaEBBkSEWJIWbYz6+ansnVBGruW5nBq01AWrlnJpYvn+tXUe4l7PRcYVppNeko8&#10;0WIvQUG+hPt6Ey8HJl4eb5rAirE2xUPmRBs5Gb2kL0fLmT5bYvn+qWM5PruZk4tmcXjONLZJc18p&#10;fWR1RRFLCvNZW1rMtoY6NldXsSw3h9nx8bTERjMrKZFFeTmsKC2UtFjN7vGNbB/bwOqyCpqiw8kR&#10;hYUYGuCpr02OJMahPm5UywlT6eshrSCa1bUV7Gxp4ujKedy8cpHxwyppbhghJ9xkcanD/Xt4l3s5&#10;qYrqX+X6y2pXsYJiSYF5H/2d/zm8iu+2zuW6pK61HxqrO3j/tWc9B8bUcCIxjGtjirgytoSrE8tp&#10;G5HNA2n8T5fLLx2Tx+xIB05Nz+PJsXF83NpE29rxTB6epa6jS/SzZeaYoVRlimICHUgIdSY13IW8&#10;IJlLBGBRvA+xgeYkxToQEWFOYbo79YWObJ4dx6JpcRxYmklK8yZql+6m+8b5XzeGKqDKpNckxcUR&#10;GhKEv58n/q7ORHm5Eu7pQqqXm/QmI1zk5LQeNFhgDSHf25kVQws5MnU8R6ZPYHFZCQUSx4u8faiP&#10;jWBZSSFbR9TI/DeGw9MmsX/iOHbKgdxWVcmGoaWsGVrCqoI86uNjCbNxIMjcinQ3T1Jk/hsVHCRK&#10;8yDJxgIfQ0PS5b4UeTqry5LL/TxojAlnbmE6WyZJ2lw+RxJrJ3fu3qG3p4cZE8azsLmZAcs97dU9&#10;vMUSJpS1rm9BKaWAK5Jp/dX2Wfx0YqP0pSUclSZ4fXQZ6xKCaC1K5/60sXyydALXJ5dzY/owPl8q&#10;oaI+k/ON2VyaWMSpEel81rGEx0dHqxtE1zSP4vLR3WJhKaTFOBJgqexq1yYuwIFQN1MK5f5keVqR&#10;EeJIuoMJLaMLiAm1JjnRiSljY1g3LZKtsxPYtTCBiMYlpE/fRM2SnZw9e0xVk1J3bnRSLE06MTaG&#10;4MAAAn1ElcqeQ0ltIdJPUuV3hEjKdZbHbP7BQMwl3Y5JTRD1jGDXuJGUqC+hB7FzuaROsbcIC1uG&#10;SYDYomwXmDZZZsK5dK5czdkVcjyaJ7G7sYGtDbVMjoqlJjWVWHvpSzaOTC6tlAHYmkJXZWmyu1w6&#10;4W9gQJzcViQJs9TDmcoALyr9PRmfECqhooZDEsSObFjEib3buHf7Dn23ezl76hTqHt4Vrg4UaQz6&#10;9ZkJNf2JHfSD0mZiTio/tm3mh/bt/HBmOz8e3cCbfcvZkBSsgro6qozNooC2YRlcHJnOIekt57Lj&#10;OJsYzsfHJ/LxyXk8Ozyenm3VNJZks2jiSM4d2kJaiA2ntq8k0V6frEI7Ftu5M06SUma0I9HeZupK&#10;iHh3K1GGB1ESAHyyi1k2JYZtM2OZ3DKCkMaVZMzYLKB2SSQ/z8O+/j2893o6yc1II1aSWrC/H4GS&#10;yiLkQHk72BDkYEGSswQYU31ctDQwe/8jTD8cSLMMtseUAFRfw7TURObLULp32TLSvMQube1oKZBe&#10;O2cGJ+e1cH7dSvqOt3Hn8GG61q3n7MpVHJw+kzUjRrJj7gLiBdKi4Q2sGjeB6dk5zBs6lNnS0+pC&#10;g0hQ5ioZrAu9nMmRWatI1F3u40l9hD+Ly/PZO6uJw8tmsUCgbVk6nxOH9vFIUqC6h3elDHNvQSlV&#10;rqOjwlL27yo1NCGKG45B/Ny2iR+Or+f14TVcH1/MSxlUW2Vw3TnEiLYPrdQ9vGcH2nB6iD0dgx1o&#10;H2zP00ONPDvUxP19jZxYPJTPrl9medMENqyuY7yDzGppEdBxnN3zxsuZOpNTC5uJCjTD3UafufoW&#10;ZIZ7kJ8WhLv0Gadgb5yyx0lV4lC9mNBxa8metYO6JXt5KIlP2c2hgLp7vZPUBLE9RU1ie+FeHvi7&#10;O4miHIh0kqBiayEJzACHQQqogRh+9CFLJHm1r17KBWnmJxe10C5DfNfatXSuWsmpeQvUPboX5Ouu&#10;9avp3reNx+cv8KC9Xd1wc+vgUa7v2U/nuk3y/9ZwZeN2rm7bxYWN6zi3aQOn165kX/MMWjLSxWJd&#10;1E9iLnaXSzNDct0c1R28VUF+TEqJYNeUMRxfNYtF40cwY0wt8yZKr9u4mgHKDt4ljiJFAfV2a2iF&#10;rm4/KM0h5GmIJaZE8o1WNK9ObOGHg+v4eNFY9iV6czAjSF2h1/6Rrfr5sT3KXsNBLlwZ4sy1Qc5c&#10;GOzMk/2jeXx4Ck8PTKNrYzVjy9K5duIA40tDODNvElUhbhyUgXJ5dQoXBPzoinhWThpBY5QXWcYa&#10;+NvpkBLjiY08QPfoRCzCMnGOyMA+awRRTevIbNlGrYB61Hvt14XJvVc7SE9OIEqidKAMpH5yUJSt&#10;1n7KMwaeTuoO3jBjXewHDsb0g48w/mgwO6eMlQO7mp59O9QdvLf27+bazm1c2byZa5s2071Lbtuz&#10;m969u7h7/DDPr3bz8YXLPG0/x6NT7Tw8e076bv/y5LuHj3PvRJu6g/fj8xe5LdZ1cfsOCRdjGCsp&#10;Ml4ifIG7MxnOEuEdbSiQvpknsOqj/dgwZjhHl7fQJ8m679IJVkmw2S4KHrDEwZoF9pYCaOCvoMqV&#10;UPELqFzpW8MDg3gQP5QjzWN5tmw8l+vz6JlYwVFRT/tAO/Vjs28O8VJ38CqfM9GjfNaEDMiXNVx5&#10;tHc0X3Tc4OHBaTzY0cC1w1tZO6mCpfMzOTl9DOvHlFAR7sC13cs5vmE2w0uj2dSQwMsta7i1fTlV&#10;qVHkixXaBYbi7B+Ce0wKYWkFeCZkEzxG6VGbqVq8j6d3bkpdV2Ed3LmOJInlkWGBBPp74efthr+c&#10;uco+KWWVRLqDJb4yhliJ7SmKMv3nIA7IYHtj5xYeyvz17MxpHnec4v6pE9xpPUrfscPqStdb+/eq&#10;a/AetLXy2Y1bfHLpWv8O3k4BcvEKn1y5wTO5VK4re3j/f4T9d1xVebY8gHpnpudO90znYCLnnHPO&#10;Oeecc5IcJAgoGUkqggkQEBRBAREkqIACgpgQRMzZtu22TW2HmVtvfTfS03N/9733x/rsfQJwzl7f&#10;WlW1z2HXk7l5fHd5Hk9mL2HheD+Olxai0MMVrrJSCKZGeSkrwok8nK8qjXs1RUSSsCsLdsOxHZsx&#10;fawNNy4Q7148RVviqJ00J6sViMTfN4lVJC/JdKpg8hj+1KgabXP8a6gH/Xt2Yn7rZsyVpWLIzgrn&#10;vlHhLvfGvrzJXfOcxwjX1i5n8s6v08HkGjXc7srCs7F5/HDmAhrJ/P50eQJbCyKQZyyD6ghnPB46&#10;hDAbRbw50YGjFRnQliEEuyjgZkUxbtYUITlPGVpKwlAlRCjaeEAxIBs6zv7QDMmFSfo+uBW1oaKx&#10;nwuiZPF5969fQk5qPDzcSGxYWMLSxATGJIGNaPRZEEd5ay43So8WodRX30Di868g/sVXOMryhbuW&#10;G/VofJTL3/12agKPzo4RakZxZ2QIi8d6sdjfy0UKPr96DU9nL3AZvI/Ps4Dk81y067O569z2xdz7&#10;DN4ri9TMC5jvPYZ+ek+F5M2Yp0owMeTiiVYum+1Fr82PmlXgYY+ukgwsnOzBrYunce8q+4BzHKu2&#10;qUpjq5wEQrkktvc5vCQouEat54Ef/3r8eqwLb8g3PSCvcnHLJtwe7kPfahnuSszsyi2sSexSpazY&#10;haxu8BpzF1c8+bUmbh5JwbfjZzBFc7s+Ox2bNxmjKNkJTdlBCFUUwPd9B+BmIoQUBVk8Pn0Y322r&#10;xnfdBzEkoIQj62QQGamJpHhD6NioQtbKDgr+WRDzL4Rq9DYYpO+Gy5YW1O87wWXwLjfqAjbEhMLd&#10;3R22trZcxqEBQ5S6Ohw1CFEaCnAhc8pi86TZ2Pv8Sy6LtyMvE5cONhNyjuHB6Knfo12fsixeFppM&#10;jZrvasNNGotPqIHP5xfxjMbfUxaUPDGFx8RZrEnfv8/f/eH6bW777dwc7o6fxdXuHhwt2IQcku8u&#10;srJco9zk5LmL0LOoB9Y0NgbjLHSxIzYYJw/twE1CE/uyDpfDWyMvhUqa2aFr13KReSuNCmdJbCQk&#10;rtZX4sdrc3jd1Yz5vh600+jprSzB8Dfy3EVAbq5bTg5YiXZlOR031hpgjhp2Wpwe68wgfxCO4rAY&#10;NG3ORV9tPmb3lWGwpQTHmwpwtb8V7TvzkR1ug2YtHbxs3oMHR9uwKT4I+0ozoasiDB01IUibGkPW&#10;1QdqXnGQ8CuFAjVKL6MBWbuOoWb/0O+Nurc0i5iYWLj7BMLU0hZOHsRVDo7QYXxgZAh3VWU4yovD&#10;gMa77JdfQeyLT6hZXyHN2R5j9TuoGR1clCvL3X06M8k169upSWrUMOY7O3F3YABPz53Dm5v38e76&#10;XXzHRt37DN5H587j6aU5vGCNomLp1mzs3To1ijkSF10k4yN09LhI1zgzM3hpqHGnr1jEA2saG39B&#10;ekoo9nVC17ZsXJtc/t7H7cujWFVNaKogl84SbhiCWLM4mU77/oSm354+xNv7dzC9MQHX9tbjZHUp&#10;Rhp24NwaFjukjVvETSwsmUU+rDTq5npjrlHsolY3uzJw7XA6vA1oFLY24oqgJto3xWG6YxdOlG1E&#10;dIA6dxnsKhFRHBOUwsOeVlQlBpAatEB2mDs0FcShY6ABFTUlaJO/MrPQhnxIIWRid0IjowkFu3tR&#10;3bjSKJYVfwmR8cnwCI1E14lT+OE34Oz8beSUlyLU1hweWopwZYiiBSlNaBL8+8cQ/uQzLj10eGsB&#10;ZtubcONEPzfunkyd5abII+KsGzS6rvZ04tbxXjw5N0WL9yZezV3D8wuX8P3Fy8RrE7h3coweO4fv&#10;6L5nlwltM6REz07h2kAvJkg97o2JgI8c/X1CVKSONnfC1pu8nYOsNHe2nSGKBVFmu1igl1TwlZMd&#10;uH1pHPcuj2FVpYw4jT4pBK5ZDkxmaaHM+IazOKKFK3h37wam02IwLa2HaRIHowdbMZiawV2fjzXq&#10;Lh8L9jLlIl65RhFP3VhnyDVqgVcbM+TK5w4k0YufhquWPMbWy2G6qxE7Y33wdHctqtLdYCC+Bumx&#10;bnAk9CwU5OFBQy1uTnSiuigYyqqC0NERg46hNDRN9GFsReMrxJ8kejoUQsqQU38MFQ0nuFgiLkNq&#10;kTiqtBzR8anwDfCHowORt401l3voYahNjVKCo5wkTATXQ+HTTyDy8WcQ++wLiHzyOQ5vTMHUnh1Y&#10;6OngOOkhjUA2Bm8PDuBq237MtuzFbPM+EkYkOAhht4714cGJQe55N+n5d4dP0/NP4yHx2qMJlnY9&#10;iTvs/4SPdmJgaxnyXT24YBQWQRRB0yNIk8y0tCS9fyFqFqFKQZ6T64nWRqgMccVQ/Sac79+DpYtD&#10;yzm8JZLiXJNYsRzeMB4+TDXswfjeWvRkJeGhoiN3QcUnNN6uHG5Dt7kNd00kdg2kO7wGhKblRv3O&#10;VbRljbpIjbovoYvh6nxE22ujqXIz1UYcKMvELhE5ZCVqo3WtKArj3fBkfwXGa/Jw8Wgdbg52knfT&#10;h6eHFAx0JKBm7w19BztomGpCOyANjkH+0AjLhlrybmzceQzFe1my9XJ03o1rMyQk3ODg5Ag7OxtY&#10;GhnBQksLARZGcKbV6kTiiXGUhagAFD7/lGuQKEu2/sencKKDNlJWhIsHGnG1twu3hkntDR4nkXEY&#10;U7XbcIKORUdICMZLinGmqAgn0tLR7O6NswWFuNywH/dGSHT0DywHKA8P0/sYwDxJ+onGBrRnZCBO&#10;35jzUIyXWAZvpJ4eXBWUYS4hBntpCe56g740mn2VpVHmbYu27DB0bU3AyP7S5RzeUoIea5Af+YqA&#10;dTwIowr9mhfvlibhw0vIkvTCfR4DfMdrhQtk+o6ZuOAGv8lyo/hM6TELLj+KNYrlxd/iMeHk+TQf&#10;jT5pXWxWkkJ1dhSuDvRhoKECdbkJeDU2gFsHtqGdVxy5AbZ4N9yD/5mdxPddLVjsboGOjBCCA/Sg&#10;LycKEz1ZqNk4Qy1kEyQDCqEStx1KcTsgm7gHybVHkLPn+Hs0zeLk8XbyXRawNyVZTugx1VSGtToR&#10;ta46XMnw2shKwF6WfdwgCM2vSPF9vNwoMUKW+Mdf4vimTJytrcbF1iYa2QdxvesQ5tqacW5fHU6V&#10;FGEoLx8Dm3JwKjcXZ6p3YJKM8JX2Q7h/6hTuDJGPOtyBG0eOYKmnG/PknaabmzFSsw3l3r7wkJaF&#10;k6QUF+zFwr78WMq1kjJMxERgISEKO2qUi4wseSxl5LmYY2ekK45sDsOh4lBCFD2hREaSmrSGy+AN&#10;oGIZh+5r18CFRQ4QX/0s7IWnhJg3/E6413kEg0kpuC5myTXqNuOnPzaKUHeLcRQJjRlq1F5jTWwO&#10;MUdWjBui/M1hqSuNvGgfuIiux1x5Ebbnx2F+4BDKU0K5Zj2r3Q5jahLL4dVVFIU5NcncUB6mDrZQ&#10;CSuBekItZOJqobmxEVIb6rBheyeydr9v1NIFbEqLgqu1KWy0NDiDa6TCvnYsx11hxpLeq4kwD6xE&#10;+GAtwg+DdWsg8/fPIUmokv6Ext9H/8Du6FCc2rIZkzWlmN29Axf37cI5Ehnn6nZiet9uMuXEs2SA&#10;L7UeIPM7gMWhERIfY9SkU7je3YvRygpc3N9Az2nG2fpaDG0tRVt8PDYQR1sKCnFSnImJAA0NBKip&#10;w19bh8vg1RcW5j5gtBETRqCaPBJMtVDqZ0WoCsLhzdSoYklh5FKjfAhRKzm8niQoWA6vB/koFpr8&#10;jhr1jMcG7wS8cUnGBqf5NXAoJAhzhJpbZHLvr7fkGsV81G1u9Blz5neRFOE+OljD2nq4LULu28EA&#10;TnTQfYy1YK8hh2gXU3gaqcJGXQaWGtIoiPRBiJEWXMw1YaIhA31lWmnETbYWqtC0cYJFeDJMU2oh&#10;Gb0DahsboJ/fBuXU/ZjqHOUadfP6LCK9HeFqZgR7HS0YUoOMlBRgp6oIWzkZGIiwPHY6ICK8sBXj&#10;gQmZfBVqkhyJCrnPv+ZyeFnaTHd8FEY2bcR4WTEmS8vQ6OqFk5s24/zOelxtacF1UnAPh8/g0RAp&#10;w+Fx3D95khDUizM7d6N3YwZGCrZgmpp7injpYEoyiqztEE6m1oyPf7lR0jJkdpUQqqsLP00NOCsq&#10;EKokYCRKj8vLwoNGYzwJqCxLHTSm+qErKwKriiSEkCwuCqc138CFUMUCkr1YrVtHzVrPpYi+4XXD&#10;C147vBXwwNN1FrjMo4PZihIyteSTiKvu8Vj9jqg7nPJb5qglMsMz4irIddXBhLIKvM2UYK0ojN7c&#10;Athqy8DdTI0OqALcdBThTqbbTUkGVko0qzXlYK4mDWtNSZgaysLLQR8GeirQisiHWXo9bPKboLKx&#10;CUZ5hxC++RCmWwa5Rt26NkWNsoeTiRZYaqievAx0ZaVgSZxkLS0KA+H1MBdjYck0ZgSpUau/htYn&#10;X0GemiVF40/ow39A/G8fozkqGMfSUjFanIuzlVsxXkpWIjEJzTpmOGFgi3G7AIwauGDCnPjJyh+D&#10;mlZo1zLDfmsXDBdtRX9hHk5vq8AJGpX7oqOQa2kFN/JKLH7cWUqaExNM+bGvlwVpasJPVQ0mIuKw&#10;oNFoTaCxk5Ci++RR6m6LpiQfHMoiROXSm4gkd+wjwA9fEhE+JCh8CUl+hKpg2o9YvQ5v+d3xA78t&#10;fhL0xMN1ZrjoHYNe9lUvahjLNGSNYuEqy41ikRDLjbrOo4X7AhpIUREhNSOKUH1JZNJKmSOv4mRI&#10;q8pcC56GanAj7+BBKHI1UoE9NclOg96EmSbstGmmGyrCUZc8UKIFNhZHYcMWbxwt2o20HUk413AY&#10;JzvGSImd4hp1+9o5BDqbw9FIF+YaqlwGrxYdIAMpcdgry8KMpgeLILeVECBU8cCCEKVNaJIleS5P&#10;W+G/fgSx//4HpD78ED3xGzCSn4vJHZU4X7sDE7U1GA2KxJiTH+5syMP9DQW4G5mPt1VteLRlNy4E&#10;JGNp/0HyYb2Y3bsX07tq0Ve4BbV+/ojVpgkiJEqI4uOih9wlpTlRwb4DyD6u9yWza68gR6gShw01&#10;yY14i2UbxpuqYVuYHdo3BmJVgbgYCsQk4cE4ipcaRQ0KoeYsZ/CuQfTX6/CKj/03hyN+EvAkPjLD&#10;yc0FuJiehUlhHRpvehyaHvAshyUzMXF9BVG8GrjPp4YJVT00qCghWU8KW9Xl4KklCXt1MQQSf/nq&#10;qyJEh0jVQgNeBurwICJ11FKgEaiNcJKycZa68DDRRkCqDcIK3RFd7kkjaT/GGo6irC4L481DpE5J&#10;Lt+6jDvUqAAnM9jqqcNCQ4VrlLKQEBTIbhiQytMVWA8j4icbEhL2wrywIo7S/+JL6NF7VfzoUy7e&#10;leXwSv75Q1jQIu1JisOpgk04u72KO/DTNdW4VLYVMx4xWHLZgCXvJFx0jsa0VyLmm9rJ1PZg4Wgv&#10;LjbtJ/VYgv0Jsdhs54AAhhQhAVgICHCReIHsX3VEl0Mo2RdgvKkx/jQC7aTZx/XynKiwk5RAuDZN&#10;I6KLg+lBWJVAqi+D5rgvDy+Xw8uSrIO/WYvQtTxIpP29awXxms+Z+xrzOxp9d6lRU5LGuGUeiBFd&#10;Gyyu18FDuo+FqzB03eIiIahRxE8TPApcUNgYvxzO8CtgWFwJ9ZrymFHV4bjJj5rib0SESqhyUJaA&#10;uyaNQGqks5ocXNVkkKqghDItA0Rq0yxPN0J0gTNGqw6SAuvG6YAtuBpdh4MZW1FTVoEHty7S6JtE&#10;oJMpnIzZh4RKUCViVhQUgCodJCsaq6YSItAT4oO5EA8ciA9seNbA+DMaf+SjFD78BNL//ff31yb/&#10;EMJ/+m80hIWhPzOFk+xTe3bi/L56TNfWYqq8AlP5JZgpKsaFIhIPO/fiSlMb5g/3YK6jEzPUqBMk&#10;IqpcXBCtpAZbAUFofPE5bIVF4ExcFKCkCjfiKdYodq6PGV9PRSXiJ+bxFLkvwHgqE9qIDuJ15NHG&#10;cnhZvGuNJI0mWlVBhKBgak7E6tWoWy+AfesF0bZWCC/5li8A/JOAG+6zWCJ+Q4wauaNH3pD7vh8b&#10;ewxRXFgyIYql3bDYh+F10lx2VB+PBHp4JdEpyIJTJBGmLosN5GfirY0Ra6GPBCMdRBpoIc7CkMun&#10;8NJQgq+BGtLIALIgylpjJxy3i8apwiYcL6rDha2tmMvah/kd/WhuiMSFzkQ8vHEep04cRBDJWpbB&#10;a6unDQtNFRgoKMCIuMpDRwO2irIwovdrKMgLBxFB2BKijL9cDZ2/0+j7y9+5eDsWmLzSLHG63RUe&#10;gaHcHC7adeEgKb1Dhwg9rThfVYfpsm2YrNqB6e11uNLWjqVjveS5ujBDkrw9PRkZLMiLppUBKWgZ&#10;Gq+OpOrY18j8FckuyClwkeSs2BhkxdDFxIaxAB9sadLZiQpig6EyWlN8lhtVIsyHcBITPl9+ibq1&#10;wmjiFUYr1YH1QjhEPuclnwPXpJ+oWffJI7GrMd8/PYJ2S3tc4qF9XibP/92oBR59rlEjPHK/5/Cy&#10;WsnhLSJHnquggiRnM2yyMuEyePPNTVFiYIwiVU0uLDnZWB9b9AxQrKaFnX5mGE4LRT+NvZM7QnDB&#10;rxxXWwcxsy+d/E4MZlrzuM+hCjJiEeJoAR9rE0KVEdxMzGBnbAxnlsOrq8XFutooyBBpi8ODDoQT&#10;Hw8h6ivokdnVJiGh8OePfk8M5XJ4//QB5AhZ3eGRpP6KcK2tBbeP93B5u1xiaF8f7tP+g8Eh7r6l&#10;vl5c6GjH2LZtyDE1R5AE8c5Xq6H48VdQ/vIbGJFAYxfQj9bVR6iqBpcUytDEMnhZMSPsRwvVXkaK&#10;O63kQgY8UkMejckeWFUvIIQ+O0tsJni28IqgU0AaR3kluMuN9nJXvZQhIbGMqDf8ztQQlnKjg3v1&#10;e3GqtIBDFDsrwc71sUaxMxPzvLpco8Zo3LFGsTS2YSkVLuCLaxSpnTIdHSRrq6NKRx9HPf1xxD8I&#10;VfqmqNQx4LJ3c1SUkU+ze5O8IqrEZbgM3l3iwmi2VScJ7IbTu4NxqSmT+CAWF9qicG9xClG+1vC3&#10;M4WflTlq6urw+LsXONTeSarREd62NghxsIa7tjZcyACzrxp78ZP6+2Yd9P/+KYz+8Tk0/ko89V/L&#10;jRL4YDmeQZ6aVyOphN6IGBIVNbjZ3cll8D4mSc5yeB+NjOHhyWHcOd6Py4Sqsbp65GvpIUpKDraf&#10;fg3tD/4GMWq2NPk1U6IXV2ExbNA1RKimFtcclr/LuItl8Zrz8xPqJODKvlomKU7UoA4feXHsDHda&#10;zuFl8XgrObzsqpbsKpf9NKrY2Brnk8eL9xepf801ajmRbVrWDs/JlbMkARbiz4K/2EXrWaOY2WWN&#10;OsXDrpYpi1OCctxVmvtpv11KAWVk9LbrG+GArePvGbx7Tayxw9wS9QZm2GtkhX0mVlwO7y5rWxSJ&#10;y2E3vYH9NN9bxaVwUGI5B/GIlDx6xWTRKymPmwsT2OBrx6Va+1gZYW/TYTy4+wivXv4EL1c/PHj2&#10;I968+xmVJcUYP0PP9fCHlwCh6mtemH70GfRI7an8+R+Q/dOH3OgTJESJ0RiU++ATtH8qhqL1wjgW&#10;HIYL5I/uHO4mNPVzqLrTdxwL7R241NKKIeKuPGllJApJwIea7ky/y+aDT7mRKkmK0mgtH5xp5Iap&#10;ayGMEMXGnDkJOHPiUWOyQca8QjAh9c2Ehgs9ZinID385cWwPsVvO4WWXF2VXZmbXJh9aL/57aDKL&#10;dz21WpaLzWPXPv+B3wF3+Yy5Rj33T8flqjIs8OlxzWFRelyjyFddXqvJNeoky/iQUsNBAXGw1NDj&#10;LNWaZGiFMjVKUw+NZssZvC3GNstlTr7BwByN+mZc8xqNrVGvY4IYWnW7SLruF5XkGtXxPqyyS0Ke&#10;a9ZRaQXcIkRFe1ojwNYUHmYG2JxbgobGAzjU3AEPJxd8+/wFXr79Cenh0bhwYQ6P7j1GmIQCPHmE&#10;YUarnV3f1eAvn0GOEMSQJPLBB5Al3opU0UP3J1IYW6uMozIG2K2siUmWcN3QgIXmA1gg4TC5owZ9&#10;UVH0GtVQ8tFa5P71a+R/yIPYv34Oxz99vMx9hCqT1STPhcQQpa6NSBrpLuKktonDXCWlYMSzHrpf&#10;r4W5iAQn4+3FxeGlKI8oLUXsiqDRN8YnyTWJxS6wKymPEJJY41YyeKfWKvz7IvV8dlyjWLL1HR5L&#10;3Og4gEsFBdwpIybN2dl09jEHl81BPHaSxiZDJyuWTcgadZQQ0CUmgz20bVTSwAEadwdNLdFmYoN2&#10;M1scMP13Bi9r3h4NY6QJiXBNahGT+j2Dl8W8shxe1qg+aSXcWZhEvKsVgsyNyJvpITYmEZlJOTTy&#10;3IizHJGVtAlO9i4IocVQkJKFbVFJCKEJ4kuosv+MRMVf/gEdQpTanz6CHAvoon31/1qNok8E0Pul&#10;LCZWK2PqK3VkfbwarbZ26OFRxoicKU4LaaPzU1Ec+UwIh/8qgLa/8aHpo3XY+bf12PJ3Hjj9mdQk&#10;NYqV6WpSmut4EUM8HEIcza4x608qz40axj481CFbJP+PL2gcinLj0InGX4yuCqr87bGKReWxC8az&#10;q/wzNLHcC5bQxiIgRvnlscSvT01ypmY5U6PscYfXiLv2ORuB7Qr6uHXiKAkIdtrIgPhq+dNe1qQr&#10;DFFs9LFRytAqvByazBJBWawri3RlObyHaL+N7jsgKo1GYUnsFSYuolVVR/N7h6AUbnVVoVWERiY9&#10;3iEqgyPihCBCAsvgZcltJySXc3jvUqPCbEjGm+rBXptW9pZS1GytJgOtjezYRBRlFaB4Yy5cZJUR&#10;Y2qLeLIIsXwiCOYRhdfndEA//IoLTTb84O8wXvUR9P4sB7NV69D7EY1XYQNMf6aKmc/VcOwbWZQr&#10;aWLqY1mc/YcMJj+RxeQ/pHDm7wpcFu/ox8TrH9ME+VQOOX/7CjZ/+Yhrksx/fQhbPlEYffolQmTk&#10;EUzcyy4IHCBDvpIWoDupPiMafwr/+AwGa/hgSFbJlkail4QQSj2tlnN42dWTWYgJy85g0a5jAstX&#10;8GdXW34saI43JM8Zqp7x2XKJ1qxRLFXgiJoRxvOysLTOCNfXGuAyjzZu8Rpz36O4sF6T0LmMJtao&#10;PiF6A9SoP+bwdlGzWHHZu6x5tOX234+2I4S8BlJJ/fT6+sUV0UvN6ZZS/I8MXhbxynJ4x3oPIMxO&#10;H/7GOrDTIp9iZgwbfT3YysqgrqgIJVn5yAoIgZe8BpJsHFAkrU6cp45tnwph6994UfKX1RilRoz/&#10;Qx0V/9CC1l910f+xKqb/WxWnFWwx8Y06Tn2tjMsfy6D2b/yY/Yc8Ln6mjsufqGH2MzXMfaKOBfr5&#10;GQVHnPtQGhc35CLlwy9hQaOPhVGqf/gxLNcJwOiTzxGjqI5YFS0EkUT3I1PvJCoEPzkZQpAsVD78&#10;DIY0IjU//QbWJC48yAvmORhi1R8vRr+SwztM448l0gzTqPpWyBpvCFEvBJ3wlJel3Rhwo+8hCYjT&#10;QpqotzDDLbqPxbpe4tWmx424RrGvj42sW457YJfeZsqvj6k+keU83h7arjTqj8UayFDXS/xzjNDD&#10;ZR2KUr3P4B0QU3wf77rcJK5R0qrIjQ5EsK0O/Ax1EOHijJzERFRtzoOdrBwO1NZjR2kZMoRVcU81&#10;FEsizpgVNsfpbzTQ+7E8ev4mg2frnPBwrQOefm4J17/6IPpDS1z9zATzX5jg2hcGmPlaD1e+0MGb&#10;2au4udYY45+o4Lp/Jh58aYr/OXUe17/Qxj163pyBH658qoazH0pi058+gdKfP4D0B3+B+n9/DMNP&#10;voHBp18glBRhkpY2NUwZbgLr4ScjC3cR4iQJaeiv/hqOJOt1v1lPnLYWfqIiSNFVxKrjZGjHeSS5&#10;HF42AtnoG6OVz/iKRbu+E3bixAQLo3zEwwL9l1NuHq4zwRSfBvbT6rggbg4WP77SKBabd3mNBqlI&#10;lrn7hxxeatByrqE0F5jMGsMyeFnzGNJYDi9r0v+Vw8syeIdEWcQrQ9JyBi+rUUlVLoc33t0MfsYa&#10;CDTVRFqQL+J9fFGZkQFPMpG7ikpwwTkNrxVYDm8YvpXywV0hJ8zzmePi57p48LUjWA7vd3zuuMwX&#10;SoY/Bdf4g3FfyBNP+LzwLT/Vejcug/cp1eM1jnj2pR2++9oBL+g2y+J9sY4eW22N+5/p4hqhsv6D&#10;NXAl9chCKFmjZEnya5CCZJ7Nk08IiWRR2P9VBYqLIpR9JC8kDG8xUTLDKnBl/0vFywtz9pETCako&#10;CUmsYlfxZ/kYLIphlJozTre5TA4mq2n0vRVyWw5R4XPE4/UWnFjgfBSpvEvrNXBJQA/z0RlkcnU4&#10;Wc4+6mAcxUbfAC81gaQqC57kwif5lwMoWcTrH1HEJVkLsUhXlsFLRY3h0kOpcaw5g2JknGnLkLSS&#10;wcuKxbyOiSnjDHm0OBcD+JtowtdIAxEOdlTOiDA1QRAdhJOGgXihGY8f5aOoIvBUwhv3hd3wgJeN&#10;cw/8KMKydP3xgi8QuRKbsUFgC56LhuJH0XC8Fo/BK/EovBQLxxuxCLwWDcMroRDylEFkV5YzeN8I&#10;B+JHHjf8uN4VD7+0wCKNzKoPv4D8X/7MjT3pP/+ZiyFXJUWp8dePYfPpV0hQVcVGfX1EyMoiREoS&#10;UfIKCCVkuQqzHF4N7sSty1p+RAqLII7ExSoWvTDJOIq2Q7xiXOTDBB2UcRqHU9S8t4JueElCgl0H&#10;6TEhiomG6zy6uEe8NE+NmRUxwlRONpdwzRrFxAQbfZeo2IUYuQxefgms5PByW2pKFzWwU2Q52pUb&#10;h4SwlWKNYkhiSpHVSrwra9JKSDKXv0s8xW2llBBpo4MAapKTohQinBwQ7eqKIGpggZIhftRKwFvV&#10;ePwgEYSXshF4K0UHWyyYDnwYd+BZvaFGPF8XjETZWnqNGfheLBEsSfSVeDxeScfjJ4kkqkS8kt2A&#10;t7T/UjQOr0Wi8Uo4kiZOCF5Rk9/weeO7tfYY+1gOkR98To36gAujZE2S/q+/chm8Sqs+hAGhKpL4&#10;KVmVUEWmPpikeDhxKUu6DpSQQiwZ/lDym97r+JFHU6iQ3v+qU8RJTOUxrmIi4iyR/zjVabqPxdix&#10;U0ds9LFUa4Yo9kEhaxT7VPcq8dApGWNc1nbG/FoWR85S2vSWxQRVJ5now1Rd1KBOqsOCLNeD5fEu&#10;5/CyYEpWvcLLo5DL4aWRd0pRi0PUIPETU4snSIqfFFNYzuElJK00iDWMZfBOSKkiWE8RAZpK3D84&#10;+5PrT7SxRyTx3He6cXinRgedhSVLheOteCRei0XilWAoXgvH4q1oApf4+VokEpcl0pGqsAsPRKgh&#10;1Iw3UqlU6WB5iK/kNuKVfAreyKdTwzKpuTRKRRO50GSW+PZSIIhr1NOvrHDwQ2FY/envUCLTLP5f&#10;/wWJVX/mRiBLDZUnE6z6t4/gJyzKfTjLMnjDaLRFE5cmaKgjhBRvpoE+ElVVUErmuVhQDN1KJjT6&#10;aPb/7xze5dBkkp18clyjXgo6LzeKlN5yxiE1ZB37Nqw6phRM6WAuf415kYo9xpo0s0YVHXwSXLQr&#10;16T3Obxcc+j2vzN4pakRiuinprBRN0CNWY52JYFDyB6l5owRwk6LkNKjA7+SwcseW8nhnaKGsSZ5&#10;KUkjWIPeuLIiouWl8UAtGG+Vk7j48dcyhBq5aGrUBvwkFo03hIifRGPwjmXwSiXjrcgGlEjVIEVi&#10;F16IpuKVTCZ+pHrDcg0Vs/FSOp2aRSWbhXdSmwiRGdSwjdToJGr0BrwRjKAF7Ysn6+yw7b95YPGX&#10;D6H0JzLNNPrECFmS7CwHNYk1Sp4QFkDcE0YmPk5OHuHESQmSckhVIYSRbM81MkKxmi5K6fhsJT97&#10;Q8V7OYd3JYuX5fCyDCkmKlhy6Dl+Je7U0QqiHq435848LK7V4rYLxENLxE0LfAa4yrOczsaKNer8&#10;WnXuapUHeUSWm0TNYU1i2xW++mMG7xAtEBbIwuQ8O63FmsX4Z1xMBZPUjLOSilxcHsvgZY1hGbxn&#10;yD+xDN4J2vfXVICLjDjcSM4GSIgjmlTUc2niEqVEvFTYgBdihCA5aog4IYjG2VsZOuiEmrcyGXgt&#10;u5FUbRIyVZpQK15Boy6XkJNDtYkql36OJYVmgWXwvpbbxAVSvpahfRH6WRqRbwmRL4UiSXD54s6X&#10;5mj4VATWf/sM8h/8lUu2Zo1iiaEMUaKrPoDaR38nkSCJIAESFcpKiFeQQwohKoNQtFFLB5s19VCv&#10;bYpqWqRtsgQKNX9CFB28aRo955ifIhSxXEPWKLY9S4Z1pVHsOn2PeS05D8XExE0agVx0Ho1B9uFh&#10;12opDk2sUSwxdIZq3zpBtPGKcLGufxx1jKtYc5jSG6ARd4IWyDDtMxQxP8cyeFlxqaHvkcXOlpyl&#10;8bycw7uczMbyd1kAGNs6SInATlwYfkTOoYS8jV/wE1KI/BXjaRuOdyyCjhDxWpahgjhGNoOQQuOM&#10;NYCa8kw4GenK+0lIFVNzqBFyOXinlM/tr+TwstRQFu36iravJQlloizdOpWEBjWfRudzPh/cWWuF&#10;yo94oEPCQYWUHtesD/5Gqu8jiBOqZAhpCiTVnb7hQZC4GGKlZYgXZVFCKMpRIZuhZ4gKfSPuHOh2&#10;GWVcVXTCd9rhWHVRQB7TpO5YDu9KBu84ixXil8eFNSq/N4pdSHGlUSzelW25RvHq0BjU5T76YE1i&#10;lzlgjZpeq4qmtQJo4xFG+/tmMWRxObyEKJbBy076rmTwMhSxSFfWkJUEUdYQrimEIJYQyvIMGZqY&#10;hThDjTwrQSgjVLFmOcpKw0FUjGSuBL15FdxXjaRmEPcQml6J09hTTqfG5FDROFMgjpHaCJbB+1p+&#10;OWr8inwh8lQP4ZVUESFmCzXv38Wa9FZ6OXuXNYtl8b6RWg5MfiNGzRclsUHq8Blx1O01dgj602oY&#10;UWP0/kx89JflUH/ZP/0NorQvQshiEa/6f/8EYVJSSFKS567tkaelgSJdXRTo6qNezxj7dElVq7nh&#10;rrIfvtdMWG7UGfJLzPSyYC+GJG5LdU/QdLlRZHaf89nhMZ8VNYgJBtYo1hSWZK2DRV6WE7+cwcu+&#10;QsYadVJAFXt5BNHCxh+pSS6GnFecG3usQYPvR91KcbxEHLnSsBUksYx4Fj3Oxh5rCAugZAiakaLF&#10;8L55bOtO0taJZn3IejG8MCPeUEvBayVSbLKxdAD98ZPaZrxTLKRGLUe6vlNjQch0H4eaHLSRiNii&#10;epAQQs1kIcnUrJ/kCoij6PnKLN9wE17KUHOoWa8kCIXUuBdCaaT6kkjGEwcKheGJgBdOrHWGz595&#10;4fiXz2D90ecw+uAf0PrrR1AnNMn+dXn8KRHKND74OzzWrUeMlAz3z4KbNNSw1dAI2whRu6kmtV1w&#10;U9EHr1RIbWpkLOfwsnzBUeImlhi6kujJ6nsRR/IL1Cgyuxyi+Ky5scfqd0SRyrtGDWLSnJ2UZQ27&#10;TIa3mkcADcRP3GdcrEF8ohgiXhohs3uSGjJEi4OdCWHNYSeFGYqY8pwRXc7hPUf8dJa2Y8JKmDQ1&#10;p7HHQsL+ncHLjT0pda5RLJiSfeAWQGOkSNMOrzRT8JKU3lvipxcCxE0yxE1qy016w/LeVejAK+fj&#10;HTWANY2NuTKFZhTLNXHJa2/lC+hni6iJLC2URiE1jGXwvpLKo8eJuwhNrFkvBZgISaGJE03UEIwl&#10;8lNJ68i7fcwP36+E4LlGAA6froH1x19xwZOyJC6kSQkyhGn+90dw+vJrQr8sshSUkSYqgZ2mZmiy&#10;MMExCwfc0ycPp0EqU43+Bss4vCJI44M4iTWIJYb+Hu/KL4fn3BUvWU68A74TsMUjQhRD0EqzljlK&#10;B5dpy3J4WQw5SxHdSoZuOx8/mtnI4yEkkY9isXusMeyMBxfHRyjiQi9p1LFiH7eMkl9giXAzNPZY&#10;ShuX1CbOEtdUcYkFUUoQiqhBU4Q0hqLlDF6yAtQoR2ExeNLfWrIiYldNwDuVZDKy4XgpTgpPJQPv&#10;tErxgwI1ig78axVqBsviVabmUbEA5M263dgnWksoY4HJJfhFuYy2LDC5iMs2ZBGvLOmajbt3koQs&#10;sUwSEIRYwURCVChNHz/k8xtiw2pJhK+WQCQtuBDifu91QnD+Yh0162vofvQxNwpZk1T+6wPYfvEV&#10;F0EeQ4Y2RVgc++3ssY9M8IQhAUQ/lUPSGwUSPMSlXA4vG39n6QByB/G96mPj8CUfO2vuQorPgRMT&#10;j3iX411Zg1aK8RI7U85G3gK/HorW8qJ6HQ92redHBzXoGJfBK4Vh/uUmMeRyp6qYsX5/npEVy+Bl&#10;W9ZAVgxh/87hpYYRN7G6RCOPNYaNwEsy7xFFJthJQBhu6wXJLFvhnU4GfpAigpeJpZHtS+MjFW91&#10;SvCzxnKc60vFIrxUpyawaFcafd+LbCR+OorLMpX4Wb6Gi3Z9SZz1lgtJpoZSk7h0a6lcLiz5tRQd&#10;QLE0alQsHZcA3JEIwFYZC2TyayBJWA2Ba6Xg9vl6hJAFYRm8Dp+uhvtX66D7l0+h9V9/g9qf/grN&#10;Dz6EEYmKZGVVpMkqIoFfhBBlhC5jC8zrueOdUQq9PhI98mk0ZqlRc+RLWA4v1yg6oKzYgWTfHvqe&#10;7/0Hhu8bdZfX9PdGsRxerkiWtwkoI/0bPhSs5UENiYc9NPaYyut93yT2UQeLHOeMNDWKIZY1ZSWD&#10;l/k2LniSIYi2U7RwpoRJLNBjXBOpVjJ4f8/hpaax/UuyWlyz3MjBu68WwGPNaLzWJEWnkYVflEh2&#10;C4TgB1lqmlYR16i3qmVcrOtbVVaEGtViXBPLwWYSEj9I0n1y1Exq1CtC0a8q5TT6lrN4X8sUEmfR&#10;uKRGvST/9EqYxhJJ8qeSwWjmN0XiOmXEi2oiVkgNQetEqMjQfskHR0KTD6HKm1cQun/+GwyIm1iT&#10;DD78hBC1mjO88WJSSBYSwy5DffRZ2WFW0x5v1ONocZBSlSFlqZC1HO/KkjrPvB95KyuanetjH0+8&#10;FvTEj+ShnvPYcSdcWaPYuLvKq40OW1t4qyrBSlQIvrzrUL2WD038omgnhcc+yh/mZWGVNFZp1K2c&#10;P+SaRAedBV5OsnhXahLjyBlqGjfq3o+8lRxeFj55SYxGn+hyOigLrWTbi5J0H40/FqbJYmEdyVxX&#10;CuvihSHNdG1SdJrZtCIz8FyYGkXynAtIZnGuGlvxWp3GG2uYGmtWCXpltqNcd4gaUEZyvoKLdX2r&#10;VMU17Z3CVg5Rr6Q3cxm8b2nkvRIniS8Yi+/W+aB9tTpiP1iHkE+F4f7BWnh+zMclWvuvF4EXLZwY&#10;EkL+JKTcvuaF5SdfwZC4Spt9b/CTL6lRaxFDHJXAGkXHbbeRMfpdXHHV0A8/qJK1oLH3Wpbejzo1&#10;igv1J0l+hg4gW+Es6ZNrGI2c03QgT5Pvmfhm+eOOOT4tNPOI0lgTgoOwEOyFBGDDvnYlLgRr/vWo&#10;I4XHhMMAIYll8K6gZ4waxDWJeIhFvDJ0sCjZc/T72UlhrkmEJJbBy4prFN1e2f7enPe1Eu3K9i9T&#10;oxYk1OG6VhT3rDLwSpfIXotIXyOfa9QPYuG4/5UbNa4MbzSraCzW0mO1xFlbiQPI3MoUoVypDSXq&#10;XXgpVUbcVUm1nMHLmvVSbit+VqRxKUWCQoLQJEYmV5wOoFAoKv/Eh5C/fgW/v3wBuz99Atf//goe&#10;H62G1z/WwvuTdfAiMeH9jQDHUbaffMNl8LJmsUaxretaQXh8swaJ4jJI4OFDhZI6TnkG4pK+B36U&#10;CSczTuNPOYOrVXO0Kll+O0MRy8ddyeFdQRXzM0Ok1AZoNHYS53SQF2Ln71qFJeArx66mJQ0XMpsR&#10;IkLklwTpuVKcqmMhySvo5MYc/d6VHF427rgcXkITO/G7giaG7D82ijXj98xdGnV/bNZKscdZhZJY&#10;+VY7ET/pUpO0yftobcYr8k5PBPzxA6HqJx3iHp06enw5g/dn2v6kuY1EQS6K9YfQIneQ+KCKBAaV&#10;ag2hjR5TqqSicalQSjyxhYRJNgmUdCx+ZkYiSQ1Rf/0Sgf/9BQJIirv96TO4f7iay+BlYcnOH3wB&#10;97+vXs7h/ZIHtp9+Ay8SVy5r+Ll0azYC7T5fC7evvkGqDI2/tfwoYx+Kuvjggj5pA8VYvBKLxlsa&#10;21wOLzsjsXIwV3J4x0XYCPzPDF4WJf779x/ICw1RI4bZeKSfPUkHdZQOPKfi3v+u5QxeQiq7TYKF&#10;3cf9DRIIU4QsTtnRz3GcQ43gMnhZUaNWcnhZwy68z+FdQdBy9q7ishJ8v3+FxssOHVc8NCdOsirE&#10;9+ZFeGaUj++0MvCCbc1L8cJyG7633oMfLOrw3KwW35tsww96lXhAMnuzQTeG1HfhuV41l8P73LCK&#10;y+L9zqAS3+lX4rlOBV5oFuNbxWw8Eo1BN6nbsH+sgfdHX8Lrwy/g8d+f08hbDddP18KRtkxI+K0V&#10;RjAdN0/iJ/uveeAlLAlvUWlYfbUW5p+vhhkJDDda9AHk/dy/Xos4QTFsVdfDYRcvzNn445lOIpfB&#10;+1gxBt+qUKNmNkZhqSEJ99o24WJVOBr9SV6biWOrtTQqbWVxPNYeTR5aaHUjb6Qhjmwad00CIpzc&#10;ZlcbOy8mjxsCiuiRkMN9BW1cd3TA87QI/FaSg6XSDPxcQXK2PA93SjfilyLaP7sXv1xpxi+XG/DT&#10;bCNq4u3gr68Kbz32zwIKcNWWgYOmDJw0ZOCuLgNPdUE8PF2DX6/u/D3fd6VWovlY/by4XL9cq8PP&#10;12m83aDbC7V4u0DImK9Bba41RhponFzbjtcLxD8LO/AjPcbq+6tVaCyywMMLxXh2tRyPL1bj5rka&#10;jHXHIdRFENEhskgMp8VQ6oLsZC0qPRRmOKIsxwmxATS+T5Rj4lgZCtLtEOOniTB3ddQWRaAtwAEh&#10;OhKI8jWCp7kMipPdsb86EY2lydhXlIrx1gacPbQf53racHm4FQunj+L23AhuXhzEDRbwMjOA+alh&#10;XJkYwf2lK7h/e5HqBm7duYmbt5dw+/ZNrm4szmPmzHEU5qQgKzkBKbFRy1G2tJ+XlorCrI2oKCnA&#10;nvrtONiyH0PHBzA6MsxlOC5cuczF37IATlbsNsuCzEpL5i5Fl5eejMLsdJTk5WB7eQka6nag/9gR&#10;nBoa4J63dPUqbl1fxI1rC7h3bRFLV2ZxabQPcyc7cWmwBdN9+zA70IxzfQ04fXAHBluqMNRahZGD&#10;1Rg7XIszB7dhpnsXLnIpqw24eqIZcyeacHWgCXP9DbhyvJH2G7l97vYJ2mc1wGKcmrkQmovHmqj2&#10;Y/poA6aO7MXE0Z3Ujz0429uE2UF6HWMDuDx1CnPTE7g6cxYLM+ewODtNtZx6x4LU/ljXWBQU3b8c&#10;WzjPFUtvZdu7C9e4+nei68Lv97FaNZ7qh2PpTuiNt0CrnxaafLSw000ZUxUR6Mt0RVesOTpCDbGf&#10;FslOG1VUGcuiWkQAB0j27xAS4qzRIqnpo3IKuK9rjKfhwbibm4Bfy3LxuCwHL8tz8XPRRjwsy8Rv&#10;dPuH2jz881IrQnRFYKkkCT8jLbjqqsJNWwmOqrJwUpOHq7oUvHUUEGWpBSdVaTioSODHi03LOcys&#10;CEwsjPSPgGLF4n5/XqRioLq2E+/md+BnqndXt+MNbV9f2Y62beHYHGWIlmIC/lwVHp0vwdMrFZgb&#10;yUVyqBqCvdXhZCaI/pZUakge9m33wZYMc4R4SCA5VgvFmVaw1l2DIFcZ5CSYYFOyKWKCDZGZYEf3&#10;f0Mg80KAkzJyE11haSQOUy0+xPoao35LJJrLkzHYXInBAxU43VGHs2wB9LXi8skjuHa6D4tnOnH7&#10;Mgs9Xa6bl5ZjGlktXRjE9ZkTmD/bhyvnTuP20jxu3bpOdZPqFm4RwK5fv4H5a/O4SqDITk0hYEUj&#10;JT4SGfHRyIyPRU5qArZkpqOiYDN2V1fhwN69OH64E2ODg5gYH8McLSIGqmtX57BAi+kqLa6rF6dQ&#10;lp+J3PRE5GYkYnNGMopzslCxOQ8NNdU4duggB67z5yYxf/EirtDPTI+fQUdjA6rpOcUZSSjNTED5&#10;xg3IS4hAVW4aClNiULkpDUmBHkj0d0Wchz1SA92QGxeErRtjUJEZi/rceLSVs8DVCpzv3o3p7nrM&#10;Ekhmj+3GpYF9XDzk5YEDtN+MSwRAVhf692KWJeiyjM+uPRjr3IlzvbTf24yzPQS4kV7MnRnH3BTL&#10;qp7gIpCvzrI4l+llML1P2F2plZjJW3OXOXD9O8R1GWArYPodXCyF93C6AxabM9EcQTZ2bxImyoNw&#10;NM0GJ3I9cTDKCO3h5JWjzVHrrIydrhqod9XBdgtF1FgrodZaGbWGCmiVEsU2MWGMSRK47KxwJs4P&#10;r7Lj8F1BBhbzU/BrQSbelmTj2yICVXEOzlZlwkVZGtEmyrjTSiKYJsqPR3bg2cEKPGouwlJtOkY3&#10;haAu0BL+erJwIYA5yq0mMNW/BxRtqX6ZJ+D8L6b6Y7F4Zq4IYK9ZKvD8Nvx8YwhjBzqxOdEHffu3&#10;YbS1lV4PTUx5Zew1UMEUAT7eUwPjHWXYmumBaF9NuDlJY7eOIm7KGeMgSYJaZVn42Ekj0ksVCSEW&#10;8LSXR7SfLoxUVyPYSRMu5kqwN5GFGYGpuiASOwvjaSGFoLupCH2tJRjuqMZEdwvOsdxrFj401ovF&#10;swO4PXOSSxJeSRH+v4qBi10haWmGFsfEEcyMHsb8BWK1a5dx8+YS1S0sEciuX7+G60uLWCD2GiE2&#10;io8O58Jr0zdEYmNCDJfwmJ+ehpJNOagpLUFj/U4camnBib5jOD08xCURLxKwFhcWcO19hDS7r7+7&#10;m36e2C8xDptTkmnYpKFs0yZsLy3H9uIyFOXloSg7B3kZ6chJS+FyWEO93eFDysXRwhRWBnqw0teF&#10;tZEubPR0YGmgA3sDA9jrG8DJxBCeVibwsbdEnI8z4n3ckeTrgYLYYLRVbUZH9RYc27UVvfXFGGsn&#10;gBFQzvc0YrZvD5dufJHYjOWHc9HUrFgea/dOYq56nOlgAfAMXHsxPdCFK2PDmJ84yyUgXz13lgPX&#10;4sVpDkR/BNXihfMcqFaAtQyo5ZD4/6xlUK06nu+Fqe0xGCvyJ0ZyQg8BrCfNngviPRhvjvZIczSQ&#10;DGwOMcCBMCO00LYpQItjLhZ/3RxkhF3OWthFC2mvvSr2SgmiUkoKZ8VlMa+qiUOGavjRzw0/psZg&#10;jl2uuTgDAzSNQmT58LafWOfUIfx8+hB+OXkQ70604C0dnAdNxbhak4GzpXHoTfGDvQI/3BR58M+5&#10;ffhljgGonoBEoLreht+Ilf5JcvDdAt13bc/vAGOB9G8ZK9HzuSLZ969b86hL34LvSOI9mD2DivRg&#10;JPmbIM7LFG5moigp9Ed/URyu9FKzjuzEidatKM3wRk1eBNrrs9G0PQ15dgZ4Wbcbv9Y2osBJH24m&#10;ckinY2KpLcwFiNiay2OGXPxlEX0CnBm8rdQR5WGLtChPHGmoRm9TNQ7WFhGotuHovip4mBpi/Ggn&#10;bk6dRUttORfLfWfuJG2XI7pXikV0/7/AGiJZ2EcL4wiGSN6cPt5FYDiBy7QQbt64TrWEWzdIEt64&#10;gUWWXbu4yAGkqHALEghcqXHRSI1hQItCVlIcsRCxx+Z81BLztDTuxUB3D04OnsDsuXPLzDV3hQPZ&#10;3JVLmJ2axJmhISRGhCM5KpIDTlRAACL8/AlAPtw2MSISIV4esDEygImmOnRVlKGtqAB1GWnaykNH&#10;Tpa2ctBi/7+rIA8tRRnoqSpCV1kJpuoqcDY1go+lBYJt7RHh4IB4F0ekETjzwwNQnhBFMj0XPTvL&#10;cZyO63j7Lk7yTXc3cGnULDt3JUac7c/07sK5o7swfojFte7B9PFmTPTtx/mRY7g4PoTLk+Ncpu4K&#10;sP43W7FioGKByP8G1h9rGVSr+jY54kiGNRc9fjzTGcfIG3QmWuFgtAnaiaFaiaFYdvzBcBN0RpvS&#10;ArfDiU3u6M92xdmKcBxJccB+BrQIEwKbCerc1FCiq4hdYqLoFpNGnYQ4Looo45qkMgbN9fB9chT2&#10;mWmh0EoDN/aV425LBa5s3Yhb9Zvwkmh9oTIDR1N8MZIXh/7MCOwOtEWYjhRiiamKTUTw6zz5p4Vd&#10;/xFvzurXa7vw08JuLuac1QqQWJL2q8s7uO3JpljMdh/lQjJTvZ1RlROHNBoM+RnOJPMkUFUahvgA&#10;fZxIDKbXLoFCLx1kxloj1E0V0Z76sNaQwKY4S+zP8kOthxluSxhgSFoBBpqiXDCmuZYkjFTEUVnk&#10;gwAHLUT76ENbZD1yI4OxrTiLZKMVIoItcGjbJvS0FMHL2QjhgRZws7REbIQVLXJ73F84xRW77Nv9&#10;eRZLO4Z7V0f/T+ZiIGMy8Nq5o6gtz8TebcVoa9qNo11tGOzvwvjpQZwZG8X8lSsce7GLCS8RsLgk&#10;7wVir2vXOamWSp4rLToGyZGRBIIoAlk0cpITsYkYprI4H7vrtuFIxyEMHOvF+MmTuHR+hkA2hR0k&#10;GzelpMLb0QlOdnZwtncgtnaAvakZrA3MYKyhBx0lBagqyBCIliPaWVYkF5UrziIIRaEgLgAZsg7y&#10;wuLcY3oqqlCSkALL4tdSkoc2gY79L7a3tSWCbWzhb2mIGE9HRLnZIyfEH5vJYmxN2YC67BR0VG5B&#10;365yjB0iX0YA4ljq+DKwmMe6QMUYbaa7CZNdBK6OKkx178MEu+9EBy6Pk6SePIWFaTpmDFizy16L&#10;C65+z1wrbLUCrBU5uCIJV53I98SFnXEYIaZi1Z/lguE8X/RnuKA7yQ69SbY4Em/JAW1osxfJwhSc&#10;rw7HeEUoTpUEo5kBLsYch+Kt0UDA2+OjjVobZeSIrMVBQXHsl5DEIVEJzLMzRapqyDNSgq+6BJ4d&#10;qiNGOoDnZE4fN5ficXslnh/dh8ZAazwikD0nw7qwPQsns0LQEWmHo6G2KHNTxE8Xa/Du8jbOQ/3R&#10;R/12ven3OPoVILH6kXwTSzz/4VINnl/YgbIEHZw9lIRncwfQvjUONYmeKCkOxBZfI2wt9EaItyJy&#10;ws3wcEMc7m3NR7CBCBbGWjDWRcyyIx0NyX54UVGAH3eW4Ls9pbhdmQMjNREYKQvC3UYJbtYqMJAT&#10;wmh1Np637sR3LdvxqCoXbWnhCCYQejiqokZTBW2CIognQHk6qyKCWN7XQxWBPnoEppO4f22ItqMc&#10;mP53/W9gLc0O4cZUH0rTYggEUchN3YCCrDRU0fTeV1eJjgP7Mdh3lJirF2dGRzAzPcUBaun6Esdc&#10;16+z1HXGXNewsDCHivJSbIgK5xgnPiwE0aFBBLRwbIyNQV5mGsqLNqMwNw+JMbHwdnWFvbUVrMxM&#10;YWFiDBMDfRioqXMspKWgyGV3spBvtq+tqMTlea5EGsuKiHC5nkri0svhrLS/AriVSH6WrKskIg5d&#10;eSXocaylDC8LM/iamSHc2pwYy4FLd88J8kOmvzeKooLRuDkTbaVb0F6eh+O7yzHVuYs8GMtFJVl4&#10;jMDFijEXge0isdRMN4GJHps5SlLxWCumjh3AhZM9WJwaImCNYX52jBhripN+K0z1xwh/VivA4uL8&#10;J6pDwWqKzDqrG23p+K6/GDNVETi1xQcDOW6Y3RaDmZowdMQY40l3AYHHAgsN6fS4P4HJDAO53uii&#10;Kd8YYYZakodVjprIFFqNvYLC6BCVxg4RUZyRlMWgjiYSjNTgTJ6olBjqX2Qsn+/Oww9tpXi4txjP&#10;mkpxOsUbYwkeeLArD88aSzGVH4koHXbha144k++6eawQP19mJyd2cSn0P1/dhV8W9pBP2kMSbxeB&#10;ifzS+3p5ufZ3QH1/pQZlcTp4fmArfhhowOj2XHQa6wGNzdhJoI2wlEeMjy7iyAulRdvh/L5CjFVu&#10;wpKoGubWyuECrwJGhZXQXpIOS7GvMEPyb2ZnHqwUeOFiLI3LvftQ7meDyuxQlMd4oCE/FIdFxXEh&#10;LhjJrmrwIKDZGUnDWEcIHlQpunLITnBEYaYvyvPo73sZINRdl0u1Z3Xv6kk8WBj/j2Jgukv3c8n3&#10;V0gCUt28NICFiaPYFB+MnNRwZCZGIGNDCDITIjmfk5eWhKKNqagpK8C+PXU4cvQgTp7ow5lTQ5gY&#10;HSW2OU9S8DoWSQ4ycDGwMWm4cHUeF87N0BDwJinnTxLOExH+vgj39eFknLejM5yt7WFtbgZTQwNo&#10;qauSZFPiAMNAwcDDgKSrrAJ9GqRcQK7McukoLD+PheSyLYuYZvtsy4DFIqk1pQhUUjLEVArQlleE&#10;npIK9OSUuKtasYhQd2NDhNhZEKjskOjugBQPF2QH+qKAGKs4KhS7stMIVAXopsHXT0qIMdL5Y7up&#10;6pcZq5+x1x4upf/SAAGOvNds734OYNNUs8eayWsdwuXRXi7djDHWwswkrl+Y+Q8J+Mdi96160rUF&#10;F/cn4+yuKEzvjMRCWRgeStngiqgubkqaYs7XC3OHUglAKXh2tBBNUaZoi3VDqOxqRMjxIURqHSKk&#10;+RAvwpJX1qBQgF0HQRCZwvw4JCCOE2KyqJQTx4SKBkpNtRBjogpXZQk4SQri9aGdeN6Ujzcd27GU&#10;HI0HNYW4khCNbnNDkn5pGMsMpL/nCGt5MVjKS8BBWQSRRvx4e7Eav1xZBtO7eSbz6rn6I5A4dqJi&#10;zPRusRELA8UoCzLGdwP78GKqGWcb0lDpa4Frpbn4oWE7yRs38krhWCQvlxViQ7IsEza6gigWF8ak&#10;tAZORLljLj0FJzNjUZXmjVAnPRjIr8NhXkmMfMm+AiyJZj5RVMhLY3OEGxptNTEtxQIPxWCiIUCG&#10;XA4xoRZIiLJFUrgtCjL8Ub05AsGu2ghzN0JqqCuqc+O5rNl/FwsJPkPb5VRnFhjM4rhXQMdiue9e&#10;GSHPNYJbl0/g9sV+XJ/uxyhN2qRof+Qmx5JkZWf5opARF4ms+Fhs3piMopwM7Kwsxf59u9DXexSn&#10;hgdJHp7E+OgYFsgHXCMpuHTtBm4s3sDM1DQnG7u7DpO/2sQFnTjZ2RCQLLgwfTMjQ2iQN9JQVYES&#10;yTQ5OZJ3jJGUlKGlTJ6Jtpp0W09FhQMVYycGHhXGVO/Bx0C0Aia2lRMWhSwNY2VxSahKSkNLbhlU&#10;JhpaMNXWhJWmJpz0dOFtYoIwGyvEudpjo68nMlgFeGNLWDAqSLZWxMUTY+Wge0cpBhurMNxchXPs&#10;bCF55Iv9u6gaOUD9uxoJXE3EXC3EVs3EbE2YpmM5fbwdl0714No0yUHy3gvnyVOyM4OX2dlBJgWX&#10;wcQB6sUaB2wyk8dvwfV4oOCLc5K6OCOkgVMB5njqHo3vFPzxSMMTg+p62GOmgXxDBaQqCiNfTwFJ&#10;qpLwEFyDNH5B5AryY4MQL3cqvUVYCEUSYjgmKotRcUW0E1UfMdVDlL4KPJXFiG0EYCbHD3sypNdK&#10;0/BjSzEwyOIj9uLF/q24WBSPwyHW2EcT25iYzlhaGO66Knh1/RLe3L2OeyMHcGdgKweot39gpFdX&#10;dqJqgyaq43VwpCoAW2KNkBGoBn9TXnhYiaBMTRxXpTRxWUEHt0lSXqwrxLOuBrwmup/flEq+MB69&#10;ZamoI8Y6ub8EedE22FOaiMOlCThPUuLbIw24X1cOC2le6Miux/bCaOzO8ccWb0v4B2tzF9HXo/dl&#10;qyMKFyMxFKSEwIz8lZb8WqREO8PRUhZNtRuxMdgaWdFOKM0IQ9WmDagvykATk4W1hRxo/l1n3tdy&#10;+jarP+bgs9uPqBi47swN4d6VIZKBBLBLDFyDuDXbhxszveht246M2BCkx0UgibapbH9DFDLjY5Cb&#10;koACmuZ11SU4QP5rsK8HI4PHMUR1cmQAF8hHTJwdxeH2NpKlPvDx8ISTrQOM9Q2go6YKNVVlKEiR&#10;LyJGYuBRIM+jSnJNldiF3a9Ask2KGIeBaEXasWJAUSTZq0RelQFHTkgEiiTvGJBUyEPJE6hYsccY&#10;UzFm01dWha2eHsxVVWGvrQVnXR0uuTXayRbJLq7YFOCLHGKp4sgwFEWEoWJDLOo2ZmAHDcLD1aUY&#10;2FuN0badOHOwltiJnX5nAPo3qK4MNlI1YW6wFVcGCETHW3GewDVD8vD88SacH9iPqeMHcOUsea0Z&#10;8lkkBxnA2EkMVjcuz2LVdVFjzPPp4846GzzVDsIojypmeHRxnl+X9hUxK2mIdCMZbHRQxaiTB/Yp&#10;qaPQRJYAJYNEaX54C6xDPrFSNT8/NtHBOEDmsp0OYKW4CLpJH59UUsIePRXE6ikhQFUG9jLCcFQQ&#10;hY3EWpytiMevgzvx61ADXjQXYSrdA0cCTNAVaIruCBs0U1W5G8NfRwFvblzFjdFhXO3uwHBNGS52&#10;HMAPVxmQlhnq6VQlSb563B4pwsOxcjycqcJiWxruT5biPt3+ITsL1wpzcL0iF0czg7AzwAyX2L8o&#10;rxFFh5cNrm0rQqilOkK15XGjoACN4a6I9GIXTOFHR14keUUHtNlZIczJAgayAvhu9Cju9rTicv1W&#10;JEuLEIjEYSTJg1edzfjt6G78MngA3w+0ISXGFvH+pkiLccT+/DDMNxfjZdcOfL+/Bs5mMiTTvOBm&#10;pYAYX0ts25LwfwLn/yqW9/z4+gTVFBeHz4rdv8JeD66eIoCNEIMNEMCoLh7nTrXfvjiM5m1bkBkT&#10;RK8plPxRKBLCApEYGUKvNRxpsWHIS09C+ZZNqNiSj4LMjfB3c4evpxdcHVnMiRkMdPWgoahCIFKA&#10;ojR5IBkZyEtKLrMNbZn3kRYU+h08MuLikBIQhBgvH6TofhkBAg0xlbq4FKTpfgVaL9pyctAmxlJn&#10;P0triQFQgSQz+53KdJ+hkiqMldVgoaYGN0MjLhHem16Lj7EZ9c0GkVaWiCfmLI+JRBmxcg0Nih3p&#10;yagj31efnYG9m7LRXlqM3tpKAlU9ybq9JOv2cYCao2HO1VAL5ocPLNfQIVwdPEjAauMi+i8NEGsN&#10;7sfsQCtX5+nx2ZNduD4zRsw1gWsELPaB8KrnjoH4TtgZD2W8cFvYGosk9+alrTAnZo7DsloI91KF&#10;j5sMkuLNEBVmgGFTS+wyZP+9I4FYIR4E8Asgjw5KDZ8gCmni7BUTQ6+IBBpoSjUoyqJESxmh5H/q&#10;heRxW9Ie1xQs8ay7Gi+ObMfbnjpaeA34ZaQRP/XvxvedNbi9Nw9jeYE4luSMoxtoESeG4Le7N7E0&#10;chxnWxpwrr0ZQ617MTc2hMtnBnFpfAjXxg/hxYWdeEYgmmiLw8Mz5fh5rBmdEvI47OmIm927cWJD&#10;EO4da8SLE804nBGABh01TElp4HigF4L1pBCqIYoL5JHO8cmiRUAAg9GB8NEkJibwd7qZYZeXGU7X&#10;5iLRVgvPtpXgRVUxXpPpnyVWaydZ2xDjg8o4LwJKOV4fLMVbAs3d5mr464qgVVwWB9aJIktXAbba&#10;otCTXQNrDSFiLzFsyfSDnYkkHE3lEeiqv8w618f/HwCxYiB6cuPs+zqDpzcm8e3N87/Xk6VzeHht&#10;kurMv3+OZCGr+3Mn3wPsONUx3LrYh5uzvbhx/jhKsiKREuGFDcE+iCCJH+lPx8TLlYBuiWB3b7jb&#10;O8HOxpZjJSM9fWipqUOeFr88MQmTaApiywufMZAs9V+eACLByw8ZAg8DliStERkhYYgToNi+BB8/&#10;VxoEKF0CpAo9R4N+jxGxnIGsNHTlpLnfq0rsZERAYsAzlleBoYwisZI+bNU14WtuiShHF/gYmSHc&#10;zh6RNpZIdXNEirMjSmMiUEiDYid5x7152diTm0WeNgfNhfk4tLUEPTsqMN62B9NHmLTbT4A5SADq&#10;4EC0MNzxe7Hby0X7BLIrtHaunGjFRWKwaQLYDNV5Atu54XZcPNOD+alTWDUiq4c+emEvGhtwIySF&#10;mMmEFpUBer+RR7+9GwJUhHA6LQHjcTFYKMjF/coSTJKPyFKXQBw/i27jx0Z+XlTxCqBKRAqtq8Xx&#10;jIDzHZ8dnvKY4zGPGR7zWeBbARu84LPFa6olew+8HdiNF4dr8HBfAZ63VeDngb347lA17jUW4HxZ&#10;NCYKQjFSnohvZ8/jTOMudBbno7uiGH015XQwyDiO9BH1EmMR9d69Pov7d5bw7f05XD3dhKVTFRja&#10;kY4uYpNz1dl4ONqDN93teHu8DT+274SftTw2qsugO8ALj3Qj8HPIFtyMT8aWdeuRKiEMW3lRhHuo&#10;wU55HQYaKzBxZDe2ZgcgLdIee5LcSKJW4pee3ThdswWGCiJIJTbr3VOCpoRg9PCL4cn2UuyKc8fm&#10;RHd4OEvBz1kWD7qbcbJ2C7alhaC1KguWhrLQUxOGpb4EfJ01EBtojVBPY/JI5JMWCRAMFFxN4MHC&#10;MkA4VqJ6enMC395iNfUfgPr25gy+vTFLQJsicE1yDMY8F8d474H1x7o3dxo3L5zAnQvHsHTuCObP&#10;HEV/Wy3C3a3g52ANT5r4XtZ2sNY3hpmBCYwIUGok6+TJJzHmYXKNMQ0D0gqgGLOwx+SEqYSWmYnd&#10;z4AkLiTIMZKGpAzJPQIiDS41AqA5+SMr8lvG7FJqaopw09WEra4utKRkoU22wU5JG846RnDVM4Gj&#10;ti48jU3hZ2GFaFd37toUG4g9Ez28yUf5I9PbHwXBwSiKCsG2jSnkoTahtXgLDpQWYn/JFg5Uh2kN&#10;H6vbilMtu3G+h0AycBBXh9pwbeQwrp/q4ras/hNUBLaR9/sjy0x2kWTheVIiU8cbuDrX34pV1V4W&#10;GE6LwSP2PS1rc3R4u5EBD8Fgcgx6c+JR4WaCImMNNPrYYDgxGn0JIbhWV4pGZ2uE861GGIEqlZcH&#10;lXx8eC3oip8EXfCW1wHfCxCoBGx/L/addXbZgx8JUKxeksScN3bFmyP1+I78zKu+FrwjtP9Kb+JK&#10;dTJuNZRjhN740YJsHKspwcjuGozv343JQ/sx0rQPF8cHMX/pDG4uXcD9u1dx59Zl3L19BU8fLhLQ&#10;hnChtwUvT+zHz5Pd5LWG8ZAO4GRRKo5VboClBi+8daQQQ17ofJA/HkYmYNDWHr7kCzvEFDEmLI15&#10;UXM8O9SIw5tTUJ7gj0QfU2qgDgqDTLE7wRH3DpbhXmsp6nIjYKIiDBMlIbTX5sNJVwxZ2srwkuWH&#10;qa4grEzFOUmXHuuEovxQ1MR7435rNebSUjAro41uZU2EktyL93dAIzurOEt+6NpZ3Fs8S0AiIJB/&#10;Wq5lgC2zFAPV2d8B9ezW7P8C1nI9vTHNsRYDFmO9R9eX5STHggs0iC4Nccz1gHzX7dkTNHkPYEt8&#10;AKJ8nOBtbw4HY0Pu0kT2ZhbQ19CCkYYmd4JB4T1oGJjY6e2V093sNqs/nmBgZ/FYMRZTEBEjOSdI&#10;kk8IhiQZ1YmBtImhjMhPMT/koKkJLwNDeOjoIdjKGoFWFrDV0oKlqjqc2H3Uo1B7R/hbWiPAygbJ&#10;Xn5I8/JFOoEoPywSGxydURIdi+KYOBRGRKEiLgH78jajuaCIA1VX9VZ0VJYt71eV4Hj9NvLKO3Cx&#10;7wDJuzYsnjrEAermWPfvtQKuP4LsfwONSUPmt9iJjFXPGqrwumEfSvU1kKgigQwNeewLdMPh1Eh0&#10;Z21AuKwQwpVEEaUshg0qYkhUlUCqrgxi1ASQRDJpg6IQtpnp4FcRH7zld8Y7QSf8QhLyDb893vA5&#10;4jWBixUD0QteG+6fFVk94bHk6hGfMW46BWJ6ez7yPI0wXV+AX+7M4FXXAeB0H+6VFWI2NwND9RVo&#10;KsrBbF8Xho934jxJvpmZU5ibm8D9e/M4PXQEh1t20v0DmBntx9SpHkwMdOHp+ZP47dIIdsnLY7iu&#10;GEluptiT4IcX3fXUJGGMCsphfI0k6olhR6WUMcYvTywjgxINJWQ5GGO2eTuMpdZhn4cd0pLdUGZn&#10;ipMCymgXlEKBgiTqaMHN7d6MjR66iPU2hq+9FlrKU9BAi5E9r4E0fxx5QT2ldVg8uBsTDRUoS/fB&#10;1GpJnBdQwQK/GsYsCExFmThYWYilyzNc0CkrpsuXZkmqXT2DRwSypwSwJyTpnlz/f8Hz/72Itaie&#10;LJHfIjCuyMlHrAhUjKnuXD6BhbNHsHtLPBK87OBjYQQ7PXUuDtLR1BS2BkbQVVGBigwBQEEearLk&#10;dYiljDTUuNPaOsRaGnKyBC72DQilZd9Dpcp8EjtdTlKO+2xJTBL68kpQI59tq2NAf8MAxiTp7NS0&#10;oU/yMYAkpjfdF2hCMs7cCsku7khy90QgAcnfxhquOvocK0W7eSDa3QORDs5I9VwGVF5oJLawD6Xp&#10;sa3xiahN34jC4HBUJCajpbCYY6j2siJ0bq8iH7UNHaX56KzYgsH6Soy17ML0sQbMnzpIPv0Ibp4h&#10;r/m+bo33/A6uG+SbVxjsf4OKFfNbq9q8LDFATFRsp4me+CBMlWZiqjwb42U5OLs1DzFygkggMCUq&#10;CCCZwJNElaIojHS6L1VDDOk60ngl7oFfBL3xs5AnB6Lv+MzxiiTfW/5lMLF6QwzFLmu/AqbHrNab&#10;Y3O4OU6WplLThBHipgVvJwX88mAMv94fx880Nf81QVPiUBXsFPnhaCwLSz1xbFCVw7uqOpQ52KGh&#10;sRrjI92YPj2A40f2oq1hK3bX5GNnRTYunxvG/MwwrsydxdLFU0iPsEe4rTrmitJwLjkYowm+qPEy&#10;p6aZoXlrBlo3RuLxXvI/B7bhxuk2tOTH42rbDtzYXozbtODPlmeiwFofR0N80SIkiX3mWrjp44Bn&#10;Do646+aCgbwNCDFSwgEyz6elVHFsrSh3rZkyYz04GihR0/YiJdQerlZKCNSXxjlhVfTxS8PFWAL+&#10;9rooz4oiEE1ifvYsFi6yb0aP0u1xLJyn7YVTuHLuBBZnhrhstqc3Zoh5zv0v8Pz/qmmqc5zvYsDi&#10;JOT8KIH1FO5eHsa+shRsCnFDmJ0ZnA20YK+nBg9zM9jQYFAnX6MhLwNjdul8bR0YEUtZEpvYaenA&#10;jMBko6kFExocegoKsNLW404gmGsQSBSUYaKqwZWlli60ZcgjETOxMlfXgpe5NcJYOJOmHvxMiY00&#10;NOBtao4YRydE2dghxYOknIsbSqJisMHVBWneXuSb7GnfA6m+AYh380Sapx/CjM0Ra+uAHL9AZHn4&#10;IsHJkYAUj6qMDGzdkIC6jVnYX5hHTJWHzjLyUJUVOL6jGt1VRRjYWYVhUj9nmnfhynHGUEdxa+wY&#10;rk/04M65Ptyael+Tx3BzohfXSBYvnT7CAWvxZCcHLgamFYCtmtiShN40Wly0WAZLUnCGFtap/CQC&#10;VDZOF25EgiKxEPmERAUhKmEOVClKgkgjmZOhLIJmfgX8JuCBXwU98I6fJNx6ApCAA57wmeDxWhNi&#10;LFcqF+6K9q/YvyoSqL7ltcI9PiNspwZGB6vB31MCMTFyyIjWRE6wA1orghFnJ4tKYzmc8fTHhZyN&#10;cJdcgwt783Fpbx5eHjuAX+obcSwuCpbKooj00cDFoV3YVhQDBwtlhPqZwNNRC2nRLjSlHPDDqV48&#10;uXkND+/dwpNb15DuYo08ZWn8PHwE3zbUYr48H99lFuFOeAZenjmEXRleOLN3MwaKE9GvpY8SKQHc&#10;rs5HnbcD0mkADe+vQltFOvaVJOF4aijuhQXhZmY09/WoU/npaOETRyOBasfmWPhbq8LbQgkOehK0&#10;GFSxNdYL28NckB3qhF2b4wlIOnAyV0Y+/Z6NsT6YHj2BE90HcPzgHrTtqsBwVyux1CgWp0dwdXoI&#10;16ZJ6k4NcHWVAPaApOETAgmTd4+XSOIR0J7+/wEUO6nBMRU7Izg/hJrMYFqYJOGtjOBBSsVOnYCj&#10;owZ7fQKBpCR34sCQwGKppQlHkl6eBgYIt7ODv4UFPE3NuPIwNOd8jr+FHed1nLQNuduOWgZw0TWG&#10;u4EZ3I2I7QhojsQ0TroGcKf7/czo79o6wY0YK9DahpNy3oZGnHyLtLJFpIkFkuyckOHpiWQnJyQ7&#10;2yHB3hY5Pl7Y4GCLZFdnpBFrhZqbI9BIj1jNAck0aLM8PFBKvr86JQlFEeHcCYr20iI05GThcGkx&#10;jlaW4khFIYGqBH3by3By73acbd+LuWGSfOMEoOnjHKBunx/g6g4N91vT/bhB9908+2/2YqzFgMUA&#10;xcC1qlJbFgVKIthlb4hSU2UUyq1HnhQvCmWEkSVDck9gHSKpokVZsP968kxrESXEgxgBHkSI8uB7&#10;5UD8LOjF1a8CXviF34Vjp4e8xrjNo88BjdXPQm4cuF4Sa33PZ4WhxESEOhsi0lURdqrfIC1UEXfq&#10;ivC8izzVQBO+7diJO5WbcXfjRpzMd8f1ban4n7I9eFFSiCttWzFaEIMZYpqf9jfhxr5qnO3agSvH&#10;duPsvjL4uevB1lSBvIkF3O21EeRlisAAc1w7fYy81hzu3lzE4/uXMb+jCK+PNuNmeDyWpD1wM4jk&#10;QXIQhvcW4NpwG/pq87Azzh2/de3Fq/rNeLm/HG+a6tFSnIoIG23889RxPNu1HXeKtuC3joPYEmqF&#10;DaEGCHLVQ4SHIXZs2YAId2MEOKiRHDRCB3moXZpKGBdTRp+TDS6Rf3xJUix/gy/5p2xsSQrEQH8v&#10;Jk4OErAGMHtmCLOnT+B0bzv6DtRj7Fgbrk4QSxG45s+P4MKpdpxoKcRwewXuXOzHt9dO4dvrJA2v&#10;k89aWgbOt7dYsbOBU3hGgGL7HEMxH3V1HKMd25EX7Ezvx5AWshZcNFTgoKJEC1wb2qISUBMRgi4x&#10;lJmKAtz0tBFrZ8Mt5AQne1rMToilxRvCeRsn+JrawNOIjrmhCTwIPIxt3I2M4UUSjp1ICLUmOUn3&#10;e+oZwoEYyoa8EbvtrWPIyTwPXQIrAdZX3xAhJuYIIj8VTQCNoN+TaGeLOPJUsZbm2GBpgThrSyQS&#10;sNh9qcRa8TZW8NXSoJ/RI5VggChzU8TT4yWxkaiMi0ZBcCB2ErjaCjajdXMeSb4CYqkKAlURB6gT&#10;dZUYbNiGYTrO82cINNPDuElq4C5J7ruzw7h3YRD3Lw3jLstCZuCa6cetCQLd2ePLcpBqkVhrVSL/&#10;eqxUsiAvUgX5kMzPgzi6HcWKj+/3ivnDdgO/AKIFefCTfNAfAOVDLOWMFyTnnq43weznchzI3gnR&#10;Y4zBiKleCTjivpob2t0s8Nw0G99ab8QjxXA8kfDB/U1b8OpyF54M70Y/+ZB4RzXsr6dJnmAODB7H&#10;vwaOYDwnGpM9mbgzT+A5UYTHC0149bAPdy7U42RHGO6M7cBSaz1SfKzgZqcBLyddZCf7w99WBznh&#10;bugrycKTuwSqu0tUC7h9ew5ZiSFItNVAnYIMzrZtw5lWOrBNJAvqtyDL3wa5ria4tbMESztK4WUq&#10;Ag9HKXjK8aJOVxf3j+xHDTGtlyaZa0VBWKhJwkxVDJW5MTjZuxduVorwtJRBVoIHbE2E4WghTkBX&#10;w6ZkJ2K4BPIGyqjNj0Drthxsy92AnoEh9A/140hnG9oba3HhzCDmpk+ic08lrpzt56Tf4sXTuE6N&#10;Hj5Ug9PtBRjYswlDDfn02osw2VmOqe5qXB1txpPF03iyMIFvF8/g2yUCFhVjpqd0m31OtTjejYJw&#10;TyQ60MAx0oC7uhLslORgTzJOV1wcavz80BIVgSF5IzddLUTamGCjuyO2+Pggx80NybTI04kh4kjy&#10;xhCjRNm7INLemdjCGsHELJEkwwJNLBFgRIpBWxchZhaIsCCZZ0B/j7ynK0k8W0UFeKlpwU9LD8HG&#10;ZvAhD+XDriOpR0BUJ3YnnxZpZMSl34br6yPWjNjLwgRRRoYIJqmZQq8hTE8PG4ihGIiiLEwRYqiP&#10;UAJVBD0nw90VldFRKA0PRVFIEOpSk9GUvwmtWzYRqDZzDHWkogD9O7ZiYG8VRptqSZofxNLcOdy/&#10;NkuDa5ST2PcuEbAuL9c9AhYHLgLa7ZlB3Jjqx+LZY5gnUP0HoFglEfOwiuXlQTQLHucnEFHF8fDR&#10;fcsVx8e/XPzr8FrMl0Dj/Z6J3PGGGOgZrwUX8nrhS0X8i9+HAxtjp58EXPCWjwC3tw67THXw0DUZ&#10;v+Xvw88hZXgevhlBWrJw0ZJDlpcK/nmiCz8e3IFfzxzGL+ePYWu6NTSkP8OTrbvxz6Kj+MGxEL9E&#10;7sCziAK0VDija1coTh/eiBP74lARaYP720pwu74au4tS4WJKkstQjialElqy4rDUsQfzNPVvkPy7&#10;dWsely6OY+7yWdy9cwVetqLoa9mOyvxw+NnoQFtiDRzUZDAsqogRYUW0s9O7Sqthb6QAQxVBOFuo&#10;Ykt2OCL9rGBuIIUQeTEy8AKIcyGWNJFGcrA5SSUBGGkKw8pImphTjvuCrLeLOsK8dRDuo48NIXrY&#10;GGaNlqo03Lr/LYbHJjE4PETesJ+k3WmcG+xE9/7tmJs5jUXuk/kzmDs/jDOHiJkPFpJUKaEiMLUV&#10;YupQMWaPVGCirRhTHUW42FOOi91VmDxSjqdXenBvrhcPrw6QF+jENho0mSRhg4zU4aGmABc1knrK&#10;CrCRV4SmkCC0hEWgKyYGRzV5RFkZoijIEzXhgdgWGYCSAE+UBfthg40lkh0dSKLZE3s5IcLKGlEE&#10;JAaOYJKCIbTIQ02NEWpiBFcCSCAxSKyFOQKIAX211OGtogp3BTn4qpP019FCkK4OrQMt+Kiyr21p&#10;crFnPgRwf3V1RBqSoiHWYgGDodraiGbsp6TExaP5qqoSyIwQoqODEAN6XF8TgcS2MSb6SHewRnlI&#10;MIr8/FAaFIQ9aWloys3GoYJN6Kkm6VdVjGMEqEFiqdONOwlUdZgZ6sGty+dxf3ER92+wuorrF87i&#10;9kUWV82ANYK7F6kuDOMO9eIWSfEbk/1YtYFv3TI7CfAigYDEWCqF9j3518Bt/Wq4rPuGannry8eD&#10;QAE+hPEJIEKA5CAx1D95ffGLoA8HKHaW7yWvLfknFhJviMk1CnSfCzGUG34RcKN9J7zJLMarPbXY&#10;Y2uCRm97nK/Ixt327VgguTdSkIR3V4fxpHsrvj/diF8vHsXPs/04vzEaPVEB2GAvgosRyXg3OInf&#10;qo/il6RteGAciDubcnCwJhBD7fk4VZOHm9378Gh7NZ73HMCBynSURAcQM6gTqBTgqCyIc7ur0Jmd&#10;jMGCDEz2d+L81Emc6DsEN3NZjG3dhOv7avA/40fwS8cOPC+PwVJVBoZ5pNHHL4HZdbIIs1WDhbYo&#10;fB00sSHIDhv8bbE5MwSFmupo5JHA/fhwfEv+6GHVJlipiyI51BE2umJk3PkQ4mUID2c1ONsqIinS&#10;Eo3l4eiqTURvYy72Fkfj4XdvcPv5C0ycO4srJO2uzYzjRMdedB+oxeKlcSxSUxcvnCE/dRwTHVsx&#10;fqgEZw5swUTrFky2bMZUawEm6ThMHsrHucNbuJrpKsTSwDacO0D3t+VgtDEHlZG2JPXsEWCmDmdd&#10;OTirysFBUQ5OqorQIVZSERKApqgYnGghhxMrbPFxxQ6a8g2JG9CRnY6m5A0o8nHDjshQ5Hu4EWuY&#10;IpI8Vai5CYIIPHE25I2IJcJIxgUSSCIIVIHkwVgAPmOUMBNdBOtocKDx19SAHx07LnNdSYUDDwt9&#10;ZGBiz/cgwHgTwHyVVeCnoIQQJhXpMQawEAKhr5oS93wbYlVHYlNLcVHYSorTcxQRoquBTR7OVB6o&#10;iCGm8vVFdXgw6pNi0ZSeiAOb0tGxJRuHy/JJApbjxJ5qDDbtwEjbLnQ3bCcv24SZ0RHcI2A9vnmL&#10;6gaBawHXL07iBoHrJoHqDpOB54dIBg5h1WBBGkaKNmIwP4UWdDqG81KQLC+OMGFehJJXCiaAhZIM&#10;DOXnJT/Fh0g60FEC/CT3BBCzfj1+5fcnBvLhTjowMD3jtcJ9HmPuEqUzvKqYW6NCEtAOb/gs8EzE&#10;Cv9z9AB+3LsD/+ppxZlYX0xuScUOe3PsDfPEiZJczLbvwuOxI3h9shlvR1twLyMdL2M345ecRry0&#10;yMILk0xcCduA3kg33Govw7POOpKHcbQwXRDgLI7ufQSuJD9c6anFD7eG0bc3Aa3Nzji4OwE3xjvh&#10;ZiAHPxcDJLqZYqw0B+NUUzUl6KzagoIQV9xqqcdPR9owER6CuYYdOFyUCR3h1TBQkoC6JD/0lYVo&#10;ukXhUm0+DiT5YFd2ANzMpGGhyYOaVH/yU5l421KBV81V3IfIe5NCYKrFS0wmiQ2BJgghf5UYbIFw&#10;XwO4utEi8tCAr7saju7LQm6YJQHqLR4+e4OJM+NYIOAsXmD/PnAKS5fHcP3SGG5cnsTC+XFcJL0+&#10;vL8Qo/tzcaY5F6PNeThN++P78zDRsglTB3Jxri0PMwcJZLQ/1ZZLYKLn7U7G9mhrbIt2QJqbCdx1&#10;5OGoQYtRWQq2JHntFeWhRv3Woj4byUsg0FgHGc5WqAzxxj5ahO15G9FdmIujm3PQlZOOYk9HlPm7&#10;Ic3eErGmJsQIpgjW1iFZp48oAlEYMUaEvi6CNFURoqHOxax7y8oimvxYtLYmosj3hKmpUCkjWFke&#10;gYqy8JKVgh+Bm23dpcThKiHK7TuLCcNLWQ6e9Dr9CPgBxKa+9HpZhLujuCwsiU1tpSRgISYCKwKV&#10;paQYHGSkkER+K8vZHiUhftgaFohiP09sDfXF9jjytEkxaM1Jw+GCHHSXbeZANdy4gyR/Lbp2lqOW&#10;8LGtYCP2VJSiq2U/xk+Qd1q6hjvseh63ruPBjXkabiSfzw3hBrHUqqHMBPQmRXF1NDESh2KCESPG&#10;T8Dh4U5CsEubsuLAxIAkQECiiiZ9HcvDi3/xeeGNgBOe81jhCUm9+3zkNwQMcHW9Jk6tUcITQQv8&#10;xOeIV4JOeLWpAj/3tONHQv+v3e34Z+8hHKkpR3/bAVyfPotrZ0/jyuggxo4exLmho7jU2YI7Rzrx&#10;w5FDOBYXgcfZBThtZYc4N220JIXhf46Rr5qZxnfVu7HXzZYMsDgu99bjWV8Tdid7YJxdu6EpF/Eu&#10;Gpg+RBq5YiOZYSmYq0qQDFREY3IwgSobvbkp+Pb8GC4PtMNWXQz2+gowkBfEleFuhLuYcbfTonyh&#10;Ky8KEw0xRMgJ4seCbHxHsnK4ZjOsdSRhpCaG9q25qEwLQnW8L2rSQlG/ORlakl8iI8IGTrbUXGMB&#10;+DkqIi/OFkVprkhk/7wYYgpfXy1szvFEUYYrHjx/izvfvsT581NYnJvEzavncItt584QoEaxRMUA&#10;tXPrFu7/nzJoUWyMCkVOpA+6d2ZjuD4Dp/am4eSeFJxpSCeAZeBsczbGmtNwak8q9qU4oy7OHaWB&#10;1sQcinBSloQDLVBnWpgs7teW/QctDUtdUSH46Kgj2doU5YHe2BMbjs7N6eil9zhUXYx+tvgqtuDI&#10;lkzsCPBGmZcLEs0MEKOniVgdTQSrKyNCWwsZ1tYIIIaJ0dJFLEm1EJJ2ocRGXgqSiDYgX0ZAizfQ&#10;IWCpIYqBjoFKXhruIoJwEGLJt+LwV5KHO4HGT45kqSSLzmdykFhNTZ2TeiwKkuV32kpKcJmdDFTm&#10;osKwk5YkkInAiSQlOzu4kaoiPIDeuzdKfNxRFeqP7ZHB2BEbimYiks6yPPRUFaFv51acIlANHdiL&#10;+ZkxzE2cRX5yIgrSU8jn5qCmsAAH9+zFqf4+Dly3blzDg+uLuLswh1VHw/1wJMwXR2kCdVJ10O0Y&#10;Yid2dm8FUByYmJciKRhNQIum+6Lovo2refELvxfekjd6wmOO27z6WFqngysEptn1Guj/SooLe/iO&#10;3w7PBR3wZvQYfh3oxLuOffiluxW/9bZhkOTVvrJstNcR1R5uR193By4TuE4N9HDXSXhy/ybuzV/G&#10;zalRXBzsxfHm3Rhp2Ym357rwzwun8W6kF0ejvXB1cCe+a6/FbzdH8TxzM5b8wrhvqh8pj8W/Fvrx&#10;r4dT+GV+Aq22Toi20MD4zhJMt+7Dle7DBNw2jDfsRXtlPmYO16O/sQgnW7eSFNuE/eRrDGTXwVyb&#10;gKglDUXJNTDTl4K1oQyivS1hSAAz0KRSF4KNkSzJOmGkhjoh2EkPbhZqMDeSh5ezOgI9VBHhpwFP&#10;KykUpjuSn1qL3EQbbMsPRJiXEpLCdTF8KAePnv+Em3fu4dqls7g+f+4/AMWKMRX7wDc/fQM2xoch&#10;MSIQCSGBiPH1QpSnKyI9ycdQRfvZIZqYuL0wHkO70sh0x+PQ5hDsSnDFnkRvJJqTb1KVgo20MGxp&#10;sdrLSsOegGUtKwNV3vWwlZdDgpkJyTlH1IQGoC0tBf1bizG4oxKDO6vpd27HQG0Neui+zuJNaN6Y&#10;hFxbC6STPIzQIdCoKCCMWCSEthuJvRINdZCkr4NoDVWEE3iD5GW4CiO5xoAUS/IvSl0FcdoaiFBV&#10;QqCcNDxlJDhW8pCWhg8LumUXnpUlaSougSANTc5rMUnI4jpZJBpjJVbmIkIwo2L7DFRsG2tjjkRr&#10;M2wm6Zrn6Yxs8lWF7s7YSsNgd2wYGpKj0b55Iw6X5mFgWxkGa8txqmknznR1kFKYwdLSAu4sXef+&#10;zb1oUzZKcrJQkZODupIitO3bheGeYwSoBaw65GGLQ242aHO1wgE3azQTvUfyredkHQPRHyuG5F8M&#10;+SYGqigCWxIvL/6HJN8b8k+PXALxfEcJbhWl4oK3E87zqKJtnRRm12rhLo8FbvvH418jXfjleBf+&#10;dbSZA9TZTUloq6nAkbYG9HQRK505jfnz09hamI/05HgUF+ahprIMhZtSUEVNiw3zwf7G7Wgijdvc&#10;Uod2miCdR5pRFueIB4sHMdpZjNtjvViICCIpmYijpXEYK0nCBGlkZzkhLPZ34/bp42Tam3Hh0F5M&#10;HtiBfRvDUZMRQbJNDQ4myiiIdUN3fS4SvY0Q4KgLS11pmGlLkmyjqacjBQMNmnxmijDWp0loKAkz&#10;tbUIdlPhTjh4OqnD2oTkh5kCvO21EOKhx131yMNekTyWM1xsRbFnWyhqNjsi0FkMhcmWSA/SRFuV&#10;PzrrEzDamoX7JPeuLCzi2pVJ3Lo2g9sLrM5RIwlcDFBXiMkvTCI3LZH7dnhseCBC/DwQ6uWGYAJU&#10;gKsj/Fxt4ONoAX+qIAdL+NuR1HQ0RaidIcItNVEQQKxB78tGRhBWkkKwpoluR9LIjmSVg4Is9AQF&#10;aegYINvNjmSSB7H9BrRmZ6E5dxPaCgoIpEVoyc/FoZICdJUV4mBeFtryMrEnKQ4xxBwF3q7YQEwU&#10;TTIunXxUAsm6LeSvCu3tsMnSHBEE2mh5eUSQ74knGRgqL4tYdVUksNPyWupcLlMk/ayfHGMlabiI&#10;ScJDSgpeMuTxRMRIMsrDQUycOyHBgvUZoBzp9ZsJisKYXxgWIiIcMzG2siEvxRjLh15DgpUJku3M&#10;kelC/tHVHqkE/iICV7mfO3ZEB2JvSgznp3rKtmCorgrH6ytJUtdhuLUBfe37cencOG4SI3EXwKFa&#10;WpzHARrE1Xl52EHHZU95GVYdsDWmqW2M/dZGaLYxxh5r4/+vgIr+I6D415Hk48PPRXn4ta8evx7f&#10;jZeHqvGgNguzmf4YczfHTh4hnF6tgqtr9PDrcC/+Z+QYfhk4jH8eP4x35KWGyD/1ZsTiWP127G/e&#10;j66+Xrz4/jkWp6dQRdTaWl2Ck4eaMNlHkq+tHiHWmjhOzPI96dVeTwdMBnpgItITc6mhWEiLxjRN&#10;mtFgf5zJTkbHhkAcDPHCoeggVEa4w9NcC352mjA24MfSqTLM92xCmqcm+pvyEeSsCRcLOdjoSiAh&#10;2BaepkqY6G6AuSaxDjtDaKEKa2MFWBpSQ61U4OGgCTf6XQ6W8shK8kRGlC3CPLXh48b8kDr8PbSR&#10;Fu8CGwtplGT5wFyXhlGQGdycVOHlJo36YnccqgtDV104Gku9cXinH5ngDPTsiSX/9BYTU+O4MTf9&#10;Hkz/WewrST0HmxEfE4bQIF/4+XrAw90Jvs6O8KVF4mNvA187ayoreNNE9rUxgZ+NKXysDRFkbYBA&#10;M214s2h39k+bxE7GpDb0yTNZ0eJzoMXnrCgDQ2FBJJCv3eTugAwnK2Q4OqDA1xsbPdxQQt4yy4P2&#10;3byQ7OCCeBtH8k0W5Ju0kWRugSz6+2lmpthiY4skAleani6K6eer3NyQxy60T7+nzMkR8WrESspK&#10;SDPU50CXrKeDEAY0knPhKooIllWGl6QM3CTJR0mII4Aei1BQJMBpIFpTDWmmRoglqVjk44Etbq6I&#10;Z5896WrCWUKKAxPnocRFuIBpVjYkB6PobyXRsdjoaI2NxKZJ5kZINDVArosdSuk4VoX6oXHjBnQU&#10;ZOB4ZRH32dTA7iryU3XYV5xHfcvlvNSR1kacGjqBhbmruEEAu8HARTU+NIJVTSY6YNVgpI29xtqo&#10;M9FFJO+630HE5N6K5Itmkk9g/fKWbsfQdpMoL9721OLXE3vxro9A1V6N6+UJOEVyaI+gGPq+UcAJ&#10;SV2Sefvx62kC1PEO/EIAOZVJUqQkB3cGuvEDTdwXpD87q8uRrqeOcGVR9KdEY64iD9OZUdhppop9&#10;DtoYC3fHRIwfJmODMB3nj6loP5wO9cBQsCsGg9xwzMcBfT62OOhqju68YJxszEZ3tT/8aLEHe+ri&#10;aP0O3JoYxfX+AWQGW8DTWBIB1mpwMpOBu6UiqvKi4WKpAiN1QdgbyxJ41GCjQ3reRgvO1how15eB&#10;j4s+V4FuBvB31oWVvgQq8/zhYiYCE20eOFrJojAvBCnxTkiMs0ZxtjssTESRHE6AdpVG245QJEdp&#10;oTjVAL37InC8KRonWjbg1ME0jHVm4gH5J3bdh8W5WdxZmP0PMN28OkVAO4NM8rphgV7wIiC5kC9w&#10;cbSFm60VbAhANubGxKDGcDYzhKOJHlzN9eBppg8PUz340G0/uu2iKAEDCWHoigtCi48HaqQ0jMUE&#10;YC4lAkfyK7YErkxaZBlONignn3EoP4eb3J1b8nGkeAs683JxhBiqMy8bHZtS0ZKyAbVRIagjsFX6&#10;+GAL+0DV0w2FLg4otLPF7sAANMZFoyU2GtUErOboKOwK8EeZrR1yjIyQZWiIXEszZBJjpOkbIYmA&#10;kaZPQLSzQSn9fI2XJ+pDg1BOv/NARioO52Siv6gAhzM3Yv+GOOyJjKDH3JFpYYINWjrkzxQ5qWdK&#10;g8GUJKOhKG3JUwWQrAym9ZVgQX+D2CrRmp5vqo8UC2MOYGV0TLfHBaMlJwkHSf51VRTgeG0pTu3f&#10;yQ32qryNKEpPJXWQzF3jsIaUVGN9Lbo6WkmeXyFFcR2r9hlqgFUD/aG9BhqoJaMYzc+LsPcVwbdc&#10;DFDMQ0URS0Uyb8V5LD5E8PPgVlU6funfg98GyBv17sIPbeVYKInFXhVZNK+WwGEtI/xEvuntwQa8&#10;ofrl8H4cSYrBxYbduD86jAuNu9FNsmR6QxBGguxxLjkAiwUJGInyRAcB82S0NyYSyCflBOFKUTTO&#10;50dhLNUfLV4WKDKQw1ZzFbT7WqErwgE/jDXi8dg23BsqxPZYbdwbzIeZ7BfI2RCAiUPdiHE1w/3T&#10;E3BQJbNroQlPEwWkR7miINEfJSk+cDJVhI4CL7wddGEswwdXEyV42GrCyVYDtuSHfF0N4E5yzoyA&#10;tJlen5sVSRMnNZJ8UjDVF0VkoDGc7IntLEXg4UJmPFgfoa5SCA3UIo9mh8YqbzRU+aBrty+ONUSi&#10;70AYeprSEVfZgMS6Pty4+xiXL03gzuIM7i7OcvVvQJ3DjYVpxEUFwc+LWNfVCc6O9rC1tiQgmcCM&#10;FoeprjbMqGyo7I2IRQ11aV8TjtRbN0NiJ11V2MuTdKV+apESUeLhheyaNZBbuwaqPOugL8IPDyVZ&#10;kkGu2BUZhCObEnGiNB/9Zfk4UV2IwZoyDJHHGN62Ff0VZThWVozDBKz95LF2R0egMSqCFnkM2lMS&#10;f69DqUno2ZSFvi25OEbSsSslGQeSE9AWG4M9Pr7Y4+ePKhcX7PLzw+6gQNQFBWBPeDD2RQZiN213&#10;hgSTD3NAiK4+dyLCU0YefqpqxDDmKPf2Q01AELaS5M0jZk4xMkQEeSsX8oCWEkIwJi+lTWpLi4ZG&#10;AB0TdyU5hNFajzPWQayZAeLomLGTI0k0gLIdrFDu74Y98eEkcZNI0mbjSGUuBvbW4GRHC65cnuWA&#10;c5ukXlVhAXdV3c0ZSSjP2Ujg2oKG7VVYtVdflfuP2l3aqqjXUkEdHXwGkjBeHoRTrQCKFZOBXBGQ&#10;wun2CugiBQSwWJKOX3v2kPzbjZ+P1uKnzhrc356BRtLlzV9L4MW+bfjp4B6qfZgvzsZgajQGyBMN&#10;BXhgoTAd0wSauZwoPK4vwM3qjRglwOy3V8XFjADcrYjHg/ocPKzLx9M9xVgoTyRQheNcYQwmqE5v&#10;DkV7pB0enNiCh0NFuH98C+4P5NDtTbTNxnhzJY7vqkOQkx6iaMEHuxlhP70GNysleNvQQjNSQE1a&#10;DNy16WATgH0JTK4GZIKNlOBFMpOVr4MOwrUVkWahB2cLJQR4ksci5jTXEoaeyjpiMwV4kXS0Ibaz&#10;tZQlthBHSqIZAuz5sbvQHk2lrmjb6oTDNR44WE9Tv8Yd+3enwClvD3xKWhBReRBJdV2YnBzDlStT&#10;uEmeaQVQd66dXwbT3BRmJwcRHe4Dbw8XuDu7wNHWBlYWZrAw1IOhgTa3NSUPYkllo6sOKx221YKV&#10;piKctZXhoiJFnomknpAg1PnWQXE9L2S+WQP5tesht24dpNeuRoKtOepigtGcEotDNK2P5GWgOzsD&#10;Nf7k1bR14E3+yFtNE2UbkuBhYAxHNW1kRkfDRJqOn74+ttJra4oKx0FacEezN+J4QR6Gy4sxUlmK&#10;kaoynKreioGthThenI+e3EwcoecdJkB2JCagnRiniQB5ICYa5b7uSHWwQwoxkwf9XS8DE7gaGsNI&#10;gvyqtj7c1LXhJKMIF1lZBKuoIUZPD0n0/jfQew4h6eipKA8raQnoCQvBQJif84cO5KeCdVQRrUfS&#10;UV8TsTRkEghYqTZmHKhynCxR6ueCBvJTrXkpOFKej97tpRgiz36qqxUXxk7TcJvD7Rs3cGvpJncZ&#10;6nNnx7Ftawkad2wjQNEvZ7VHU4WrXdSEMJ61VOu5+iOgVmQgO/MXSlJhBVBhfPwI5xdAtrYMfh5u&#10;xG8nD1Idwm/Dbfh1oAlvu3fh9fF9+LGzDg93FWAw1gcjcb64kBWH66XZuFOehyeV+ZjNicadbdm4&#10;VpOJucpU9EfbYz43CLe2xmM61QsnQiww7G+KEwGmGI60xekEZ5xL8kOLvTQeje3A04kuPD3ThgfD&#10;Bbh7PAu3j23E6YYYklT7cLiuAt00aVLD3BFAcq0wLZAmjC/CfYygI78eKcFusBbjIVOvDSM1YZgp&#10;SsJFTxGZqqpwoQXoqKcAdw0JFLhYws9RB660MEPUFVGWHIoYB1OEe5vDwkIBNg6GMDDX5i4LFuJD&#10;crrECvvLbHGgzBGHtjrj6DYP9NS5wTMzH1bZe+C4uQW+5e2Iqu5Ayq6juD1/HjfmyT8tnse9a7O4&#10;d/3C7yzFTkg01m9DME1yL/INzg42sCOTbW5sBEsDQ1iQD7EmL2OhowlzkjfG6iowVpGHhYoc7NUV&#10;4KqhAHs5UQKUCAzYB7d8fJBZvQaSX62G9DdruZJcuxab/T3RTJO3c0sWDlN15qShyt8XEXrkQSyt&#10;UB0RiebqKnQ3NsGFWMPb0ATG0tKwkqL3L6OEIl9/ZBiboJek4XFipWFisdM7KjHRsAsXDx7CxcNH&#10;cbGzAxfaD2CycS/Gdu7ACP2+vpJCTsoNFhWikOTgjsR4HNixHS0lW+GtTdJVhQCkTGpBXg3l8Smo&#10;TExDtrM74oyMyQuZI4a2+Y7O2GRDTGVmQsyjS8BXpdckAxvyUU5yMnBVkCbQayCCrXNa71G6tK+v&#10;Te+NgEW+LNncEFkO5qgJ8+XO/LEzmP07ytC/i/xUQw29nkL0NNTh2MEWnHFaNIUAAP/0SURBVDre&#10;gyvnzxOwbuDGzZu4SdtVuzWUsFJ7NJVRrSr/H4BitcJU7PMn7nt9xFLsfpbqxsC0UlkBPjht7oh3&#10;J5rwMwPUSfJLpzrw22gn3p06QODajyd7NmM42gb/7NyNS1uicdDBCMO0yG8VpOFqVgxGQ5w5Frq9&#10;jdilJgeL5GtGwhww7GyOTilpjPAo4PR6FYzyqOAsjyruEhM9GtjE1YO+XNzpzcedY5twszcb7Tlm&#10;uH2yHGmhLihM8UWkqxF2FWXhXN9B9G0rQjufJBxlBGBjrAgzA3EoSH6G8EgdhJHHcfaQRjzJn4M0&#10;CdONNHCyvQ7FWUE0kZXIK0nAUEkYG+UUscHVAq5GyuRZlMlbEZjI/OuRRlexcoWyRyg0nAOhbO2E&#10;+JxYtFT5obnMGTqxJdBP3QGLnEY4bWklQB1CRNVhpO7sxinylIyRGJDuL138naVuEchuzE0gPiII&#10;Ad5ecHWyg721OSwtjWBMQGKsZEKG3VJbC6YaKjBUU4IuyRsDRRmYKsvQRCfpqixN01wMViSFGKBU&#10;1q+FxJdfQuKLb2hLwPp6NeTX8aCC/FBP2WaM79mBsb07cHJnFY6V5KE1LQ77EiJosQWiPm4D2ouL&#10;0FZciP3seg1F+ejaUoCjhUUYIekzXleDU3XVOEO/4+yu7ZjYu5OAdADXThzH7bMTuHeOFuKpcVzt&#10;68fc0V5c6ezGhY4uXDh8BJMHDmJiXyPGm/bg9K5dGKrbjeM1tfR769BbVYPe6hocLi3Hqfp69FVt&#10;pddahi4CYQe9lsP5m9GQkIjasBBsIQ8Xb2wMX5KJjnLkiWWk4SwhightNYSSGvOSl0SQqgIXzxxh&#10;SH3XIWDRY8mWBtjkYo3yAHe0bIxDZ1ku+raXYHhPFfYSW9dlJ2B7Tioqs5OxrSAHh/btwjF6byPH&#10;jhBDqSigXm25GKBKFIm2/xegWEXw8Pz7i7IrgOL9d7lRc6I97fC9tDf3z4S/NdTjl6ED+GWwFb+e&#10;YMUA1Yg3nTswleyHOQJKr5c5+nzt0aOqgYF18hhao4DRtUpcTa1TxcxaNSp1zKyjLSu6zfJG2WPT&#10;62l/nQbuE3AeHMvCveMb8fjUDjwZP4jHA1W42p6Muc6NdBBiEONtgwPbi3F55Aj2V2chMloZvoHy&#10;GGktxr2zA3TAcvDiUAu+r6vFhd0VCLJVoQm/GpO7SnCtpRa7siKREGZNC1MAOhICCNBSRou4AqrX&#10;CMLHTB1mamLIjvSCkaY4NHSUIegQC3XS8vKGBjDwjYWguQeUw8uhGV8L+dg6aCTshF76bljlNMFp&#10;8zKgwqsJUPU9mL88Q2CaxYMblzhAsWLgYgx1Y24S0SE+8HF3gYsDeSdLC5gZG8DEYBlQlgQsdt1w&#10;Yy1V6FEfDZXkoa8gBTt1eXhrEaDkJeAmKw4bSRHokdJQXruOgPQFpL9eA1EClejqb6Dw9VrsS4vH&#10;yLYSTO7fgwt0XOYOHcAVMt7TB/Zhqm0fJpt3UdH+/gZMNjQQWPbgzM7tOLtzF6b27cf55nZcJFBc&#10;bGujasUl9jsOt+NaXxduj47g4cx5PLl8FfcnJ3H31CjuDJ/m6tbgSW67dPI0rvb04TyBa7qtA9P7&#10;23Gu8QDO7mvGTOtBnG8/jNnOTgLjMSycGMSNk6O4NjiMy8eP49yhDozs2o2jJUXYnxjHMWuyuRm8&#10;FJU4aegiLYUY8lIhxN4uBCgPGjg+BCp/DWXua0qBdOyCSQ4m2pkim4ZlbVQgOjZnoKs8GwN7ynG6&#10;fTeun+nDWHcryrITUZ2XiR3EwrWb81BfVIRVe1TlUE9VR8zEKk9SnMCyFqHr1/1Hha9fj1iSd+x0&#10;OZN8wWRgV8AUSJXpbIMEZ0e84nXE9/x2eLK5FG+ONuLX/hb82LETT/cW4nKmP4ZDbDEUZocuD0Ps&#10;lRJD/2oZjH6jiPE1ygQWNVzg0cSlddq4ul4fV9ctF0uxvM5lxGrh8jpNXHxf53nUcbc3B/d6snDr&#10;aDr5pe2407MRd7uIoY5kYXJPJK52ZuNAdQF3PfG6BCvUlljjUG0shvaV4Sr7ftyhXTi9pwgtYlJc&#10;lt9kWRaOFqehoXADWgoTYUfMFeJriBQfG/KCYrhXVY0LnfthsP4LOImLIMrFFBlBrtAn2aipRObX&#10;0hrG5GnUrayhbmkDPWMN6JupwdCCgGepAQtnC9gFhsItthCOOdsJUO3wKWsjhurGhp09uHXtIh4s&#10;zePhjXncv/5vUDFAzYz3IyTQA94EqJVr47GLTJoa63LspE2LgoHKkLbs2uCmLA5PTR5eOuQVCVTu&#10;CpJwU5CApaQQdKiXquSbpL/6ElLETmJfrYHUaj5o8PKhuzgX47urcJ6AcPXYYSydoNc13Ic7I4O4&#10;c/IEbg8P4ubgAJYGjtOi7sV8bzfme47i2rEeXD9+jIDTy9UC3b9IW1ZL7FsFJ4fwYGoK315ZoFrE&#10;w6kLeDw1jUeT5/BwYgoPiLkeTtD+5AweTZ3Hg4kZ3BmbwK3Rcdyhujt2BnfGz+DexCQezEzj6cUr&#10;+PbCZXw7fRFPZi/h4flZ3Dw1gktHjuLsnj3oJcbaGxuNHDpWQdoqcJWl9y8njXDymsE66ghQV4at&#10;mCA8lWThTdI4iNiJgYtViK4aUklt5DtbY2diBDpLMtG/sxiTHQ24erIbN86x68rTMbhwEkvnRzFz&#10;8iiOd7VhVb2aHJcmUassh21KMkgTFEDI+jX/J6AieQlQ71kqhAAVRKzFKoDuT3SxQ6GuOe4KWeOn&#10;wR78PNiNPVmJmN9Zgee7ivDD3iLcKk9FtaE0Ot3NMKJhSEykivHVyhzzsPx4Bphra1nwvyFX19/X&#10;AsueZ5Hm9Njl9Vrc81jNEEPd7s7CnaMEoiMb8Wx8Ht+Nn8fTk7N4dPI4bnZX4ObRXHhpyqCcmDhN&#10;lBdbNukjLFIB8ZF6cLeRwmBrFayVRLAjOxbFif641N2Ox001BLZK7M6NxoZwO5RtisKusgTkhOvh&#10;ZXsD3tFzHlWV4unAQeTFOCIt0hRxwTKoznKAkY05pI2MoE1Sw8jcHMY2LjDwDIVucBakgvMgHlUJ&#10;uZgaaCXUw3jjPtjmt8K9uB2h1Z1I2n4Udwk8j25e4+rB0mWOqVZk37ayAgT4eMHdmV1L3AY2liaw&#10;MDGEiZEBzHR0YEwLhV2UnwHKhABloqoIV1pILhqy8CLZ56EoBUdpMe4MnzZ5YBnyTOyEhMTnqyH+&#10;2Tfkpb6BDsncY1sLcL6pnmOVxX7ydSPH8WBsBI/PjOHJxCiekgl/QvuPyKA/HD2Fu6MnOea5c3oE&#10;90/TPgHuOgGIAWyRAMb2b5zoJ1CcxFNa9M+vXsOz+WsEggt4OjPL1ZNpYi2qx1SPZgholxboOUt4&#10;Nncdzy/Tdnae6hq+oy1Xl+h3XL6Gp6yuXOMA+u35K3g4fhbX+wYwe6AV/eWFaE9ORoGnB3dW0IVk&#10;nxcBKkZXEwHKSnCXl4eHggL3tSVn8oBu9DhjKE86Vr7kN4NIiaTam2GzuyVaMyNxqCQVI03bcOEE&#10;DRn23b3ZEdy+xL59PoY7V9h2lABFQGKA2k6/pFJRHHFriJ1ocoWs+0+WYpJvBVDMT7H7gtfzIJCA&#10;5kf3R1qZYqQ4H78OH8avBKbXR9txpa8Hxyvz8YD0c6u7HWpTI3Bc2xQ9X0phcq0KLqxTp9IgFtLC&#10;PI8OFnkMOACxryvd5GHfWDfm9q8TY93hNaJ9A1xcT+xFrDVHDHb6K23cPFSEm52puNGRhmdnLlLR&#10;Ahwex8MzU+jdvxENu11QXqKPI/vTsK0wAs0VG/BkuBVVznq4RXLu3Ug33p7uIbmymTxBBG601uPZ&#10;wAFiuB24fKwOp1tr8O7KOH45M4yXxBBWgl/iwDpxrrp5SUJ4iSM1VQ1Z6WrYsz0A7q7q0DCzgry5&#10;K1Tco6HmFAwlYzOoOAVA0T8FsiElUI6qgm5CHQzTdsNyUxPcitoQU9mC2oZjuHfjCh7fWnwPqjk8&#10;vHmZJN9F3Lk+g4QNEfAhQHm4ucPZcfnSXhZmZjAn8JqTxNTTJmYiuWKup8mByk1fC+4k9TzZRWPI&#10;I3uQArEluWdA7KSxnheyq9dC8suvIfrZ5xD//CtIEaDU13yNY4V5OLd7Oyfzlo6RpxteBtRDAtAT&#10;AtO305O/19NzEwQEqplJ7rH7Z0dx9+QwbhArXelox/WeI1jqO8Ix2qPJswSoC/h+gUCysIinxC7P&#10;6Pa37wH1aGZmGVizVFcIQASo5/M38MO1W3ixeHt5u3ATP9B939OWPfaMwPnk8hz9XgLT5DTukIS8&#10;2nsMM23N6K8oQkd6GvLdXTnwOMvIwFtRHhuM9BGuxb4HuPwtCwYm9m11Vt7KiiT/iKnIAnmryCGY&#10;vNYmZysUepJtyIrH8M5SzBxrxlX237rETrcvs/96Pvt7rdqmKo0qJQlUkJ7cKieBqK+/RhgZUwao&#10;lVoBVMT7U+mMrYLJMwWtY3KPB750+82xLiy27cebuct4SxP8TddBXD85iH3ZZOo83VFN03K0ZR8G&#10;1pB3+VqOk2ws73qORxuL63QISAa/A+kWrwlXK6BaIgCxKOYl2r/A0ubX6nGgGlyjhfvVLbjTsRG3&#10;OzLx3eQpHC7bjrqULGLHHPSSrm8s24KyvACkBBvA304WJ1oK4GUqhnhfXfg6ypH5LcGVru3QFfsK&#10;2RvMiZF0YLL+72gqScFkbTGe7a3FY5IOb3fX4scTRxBsqo7TWdnYI6KAKglZHNqRS8DdBj319dDX&#10;lYS3rwW0LLRgZa9HUk8LOs5+UAvKgJ53EiQDNkM6pApKxFAaiTthmL4XFjkt8C9oRTmBqbbpBB7c&#10;nv9/AbV4nmOu+LhwBAQEwdvbFy6u7nBwdIaVjR0sLG1haWEFE1NiLFND6GgowsJIBx7sg111RXhS&#10;MTC50QKxkRTmAKX8zTeQ+uILYqUvIfb5ZxD99HOIffEl5Nasxr7kOAxXl+Bc8x7MdbRg6Tgx56lB&#10;PCA2esRYigD0lADE6tvzJOGoHp2n+6YmSKaNLQOKmOnCgRbMH+7ATWKqu6dPEfim8d2FSwSIJbxc&#10;uo3vL5P0I0A9OUdAOnsOj8cnifUmuO3Tc8ReF+eWmYee//3iLfyw8AdgzROwCFTfETs9mbuKxzM0&#10;dEgS3joxgquHj5L/3Y3jNBgaSfIlm1tywHHlAKWEWJLJwSSR2f9g+aqpwllWhvvGOgMUYyxPek4g&#10;A5yaInw1FRFuooEcdwuUBbiiozADwwdI9o90cJcjWCKWYkBaTkshQNUoiKJKVgLlsmIcqEK//goB&#10;69YQkBhLLTMVKwYkdjKCsRMHqPfeKUhCGM9npvB6aYGmxzxed7Vz12m4mJ2CmwPdaAoMwHBgJLq+&#10;lkZbUR76CVBniZ0YI7Hw+KsEqJvrdH8HDwPSHR4zrthtBrKldQZ4wGOKm+uNcZlkH+etCIAz/Bq4&#10;Sx7pFlWBhwwGqhLxZGqW2Gka/jSFNof5YaHnOF7ThPyJZMjDvlYsEjtFOWqjtTyZfJEx0v1Ilil8&#10;A3NlUdiqiSDBxwx79PWwey0fekUUcX5XOV4OdeJaex3O7K9Cf3M19pDHqmWDggC3tyIXGvSz+ibm&#10;MCL/pKerAG1dRajr6kPZzBvKrlGQ9c+DckgFBPxKIBpaAbm47VBN2Q29jAZYZTWiYPdRbG3ox7bm&#10;Ydy/PUeAYmBaWAYUMda9Gxdw8tQAouLj4R8eBe/QGLj4hcDBwx927j5w9wvG/4e9v4yOKtu7f3Ha&#10;ne6mG427u7u7uysx4i4E1+AEgrsFgrtLsBBDkhCCW7vj0H2e5847164UTZ9zfn95ece4L75j7dq1&#10;q1LZtT5rzrm2lEdwDBJyyzBr0TJc++Z7pKQmIY2WMJ4dI87WklCZItJUHwHMDC6KCrAZPhwmVCe9&#10;rwdTnQaxCNYXzFNDhsJZTRt7x43B/rrJaF+/Al07GtF7cI9k5YSl+/Y8oWql2hCs79vOS+r0vVCo&#10;C+ckoO4cPcr8tBvXmaFuMlvdP0J1Yvb5qaMTjwnHs1vf4Pmdb/Dq1gP83t2D35h/fm2nUrUKsFpp&#10;I8/jm1NnCS9hbeukinXh18u9EoA/EzDJBhKkX2n7frrULctbzRdw68RJ9O05gMuNW3Bwxgw0VhSj&#10;LjoaI63taOt0EGlgiBQCNMrVBXli9s/WFjHmZgg3MZKgEhVlZIRwPX3pGJaYqEh0MGdrikIfR0xJ&#10;CMG8zFjsmDtWum3YjdbDuNUpfr9L/CoKc173OQxoMDPAPENtlo4EVDptQOqIEUgbLis5WG/O+GUo&#10;qhAoJTxqb8fz29e5Y27ixe07uEOLcKEsH0ezEnHC1BYtnuFoDUvH0c2rcXKIOfaNH4t9Ona4QpCu&#10;KzrhGtVG1B0FZwmeu4qeuK/gjYcsOVAyqGRA3RzhJgElKRQt3w1la/xg5IaH26tp+Wpxc3sVOrYu&#10;R1lcBL/ANukuod1iil3BCKs1DKTfAlpZnoa7Z5gLNizGg8ULMbHEE3F+WphbmYGJ2dGYUZyMeeMK&#10;MLMoDXNCvNDMIPrDuuV4vnEdHh3bhTWTi6lmgxHnYYpdq2fBUmcI7K0N4Mqc4mCrC0dnA1g5GcPB&#10;1QLOrsZwdjOFb4gdfEPdYRcRDa20qTAoWAyzslWwqV6LzHl7MXnpbkxfcQDzVx/Bd/eu9AMlq29v&#10;9hGoXqxdvxm3v/8Ff/z5L3zz6Blaeu9gyZZdmFK/FCMLKpBIyKLi0pitwpEWHo6MYH8OKlQoO4Zx&#10;GxNCxTzFjBysow4PDo52/E6NBhGmQV8TpEHQ+OxzaFOldAmUAdeNj4jAwSlVOLN4Ni5Sqbp3b5Xy&#10;0J1jhySoJLU6e1qyeQKwb86dxjcnjuPu4UO4uXMn+nZsx9VdTbi+vUl6/JDK8T0to1AxYfF+am/D&#10;rxfa8EtLB9sO/EGF+Y1Q/cxlAdT9E7LZvwcnz9BqEjKhYK1thLeN9q4NP7d34EcxmXHuAh4QvruH&#10;TuAalfBKUxNO05lsHl2F+rQU5Do5SpYuXF9fgiXexBg5jnbIsJOpUzTXidOtvHU04aapiiBDfYRS&#10;rcINdKXJikRbK1pDC2Q4WGFshB9mJ4dg86QiHFgyER27l+Fe+37cpUqJW70J+zdAqJOASUAlfjki&#10;jeqUyhwlB2pkfwmFkqyfsgoSVVTw508/oHP7VtyjvF/fvhObM9PRnJmE6zre7PhOuENL96OSDy6v&#10;WYYHR47i+5XrcXJUEbpGleGmEp8nRAKmGwpOzEeuVCZvfDPCS4JJQPWA9bdCueGBoh9use2mPRRA&#10;9VK1rjJ/fWfgiB+1nPGwqQ6dayqwvNAf7U2LcXzrChTEBqLT1BVroyOxd/5Y6TeB1pdnYoWaHv44&#10;tg3dS2dK92M4vm4CqpICURkfiHQq1I5p5bjbuAxH6iehOskST/duwLcr5uO35j2IdzfEhjmVOLtz&#10;MbKT7ZBcZIfE9FjYenrBPSqRKmUPayctOHmaw97dFvZBYfAKsYZPqAv8k+PgnJqG4MwU2BXNhU3l&#10;KpQs2I0xS/Zi0qr9mLX2MGGiMt3hqMsSdu/hzUu0e5dQWJiF7JxcpKdnICUhBXHRcYiJiUF4WChC&#10;AwKQGB6BCC8vRHl5IN7HFbHMUVF2VtI9IsItDRFvZ86RWA/hRjrwUleGC12G2ecDYfbVUGh9+gU0&#10;B/bbPsIllvU//xyLRmXh0LRanGuYjcvrV+I6ler63r3S7J5QK2HtHp46QTU5gftHj+AOs8v1rVtx&#10;afVKtC+sR/v8mWiZNgnnZk1DKzt597q1jAVNuNbYhL7GRvSsXotLy5bhcsNidC1hu3IFrmxYi75t&#10;OwjUSQmme8eoAMeOSX/nu1MykEUJqO8dP0bAj+AWP0/P7p3obNqM5sVLsG/6FCzIyESFjz8BMkWo&#10;np50mbywdEnmFsiytZdOT8qgeifb2RMeffjpacFDWx2eWuoIMtCTrg0LI4SJjCpioiLKWAepDmao&#10;iw/BnKRg7JpZjmOLxuLkqmk4vnoSjq4aj4Mrp2DAXH2CJMpAG3V6fNHwoRJIqcNGIIVgpUpgiYO7&#10;yrR6tHsEK2WEMnZNHIs+Bs4e7ujTo0swih/qsWE8nij44r6iK4Fww4/KvugqHY+uxg24fvQgdhjS&#10;5tXNwC0VdwIkLkKkUhGo+8oeEkACpocKPtLyA0UfGUysO1Suh4q+VC1PmUIR2N4RzmhXcUC7tg2+&#10;03TCXW0HHI9MQUNhHiYWx2POmELsXjUXcV6W2LNyFvauYacgGHvmjaf1a8SdRfOxqCoYlUbKaBqi&#10;i02Wdlg8JgOvTu7Gz6sX43/PHsLBmbWYURSIldVpuLZrPZZV52PDrBpEUXUcLYYhK8saI0fZwtZM&#10;G+6O+vCnMrm5WMIz0g+B8TGwScqAbUIOnNOKYJI1DW55U+A4cixMM2dBL3cBTEtWIp9AVS3ei/HL&#10;qFRUKdkkxCUJKPmBXXHlbkpCFKIiQxBG5fFjTvLydIGrk5h8sIYnR9xgZ2fZz7y42CLRzQnR9taI&#10;4ugaaCobgSMJVgQzcqihFvx1VeGsOAJmg76A0VdDoPXZ30CJVu3Tz9gOhMlnX2JTeREOsYOe4f5q&#10;Xb0Ul7asQ/eOTeilYonJhhsHd+EW2+u7t6Fn+2b0MEd3LFuKUzOnYW9tOXaVFWFfZRUOVtfgQE0N&#10;TkychJPiDIraKuyvqsG+iirsLq1AU14OdhUX4djUqXhw4JBk+YRK3d5/ELdoG2/v3497Bw/i3qFD&#10;uMv21r59uEFF6tu9C11bm9C5cSPOLF+Og3UzsbqwBBNDI5BiYYlALU1aPQPpUg9xHCrO2BQjbWyR&#10;Ke6PLi6pp+2LtuR+0jOGj64uPDSUpdcEiktadLQJlbhMxAIjHcQ9KkxRwkFydnIY5qdHYG1VKpom&#10;ZWHb1CzsnFWIrbMLqVB8oSgB1XS2AiihUMkESl4pBCpL1Agl2j8lbqOACKpV9471iFAajkhmrHTK&#10;42OtWPyi6I/vlDykeqQSgB/Vg9FNq3BI2xZ9Y+uwu6oM31CN7hI4AZSYCr+n7EVL5yNBI5RIgPWA&#10;6iYDyo3byp4XGUoolJg6v8HXtarYY7+JFY4ZWuGaPnORtxNa9d2Qn+iLGwfo448cQ21BErYumIjc&#10;YDdMyorF9OJMPGUm+mb5PDzhiPZo31aMdrPD9FFxOLa2HuO4szbMHI3qMG88at6LV8wuP29ahW93&#10;rMSF9QvhwszpbK4NF0sdWWttCG9nQ7jb6cLL2QjegR6wTSyAdcYYWGbPhF3hQuikTYNu9lyYiOxU&#10;vhx2o9dCM3chDEuWI3TyZgK1C5VL96KaKiVXJ/kBXXGGRP2MMUiLCkBkgBcCvF3h62LPv0dwqUDO&#10;BMaTGUncF9zXwgTh9qaIsGQmsDClfdGhlVGFt5YyImyMEWKiKx3MDDbQgremEpyHDIbt4GEwGDhI&#10;sns6nw+C4edfQe/TL1kDofXJF7D++ktsKR+FQxPGonl2HVqW1KNj5SJcWbcCPRvXoGfLelwlRN2N&#10;a3Fx7XJcXrcaHatXoH35UrQsXICzC+pZi2S1cCHO1c+R1nesWIGLGxtpCwnFvkO4degY7lKNhCpJ&#10;do/Ldw4ewbVtTbhI5epevxZXCezVHVvQva0RlwS4/JutG1bhzMolOL1oAXZOHIfVebmYHBqCbEIT&#10;qaOLAMIhLj4UV/aGE6xYI2OkW9sgw1YAYod0JyekODnDR1sf3rr6cFVXh7uGFhXKBGHG5gjge4gz&#10;LBK5b7OcrJHL/TsmzAPTYv2wujgR66pSsH1SNrZPzsa2KVkYMJtWb5aBJup01DCNMpc4bChrOBL6&#10;K4mZSgCVMlwRScMUEMfH8fTfCQqKiFXsL6pWKu3ic7VY/KoYgJ8UAvCbUgheqibgd9VQ3J84E+d9&#10;4nAhdRRu1M/H5fgc3KNluzbMXpahFN371clPAkrAI4C6yfWi7tL6iefv9E9KCMt3bbgLroywp7JY&#10;YIudDTayk50xs8eKeH+cc/bETxVLUZYciFBPE8T428Kf2caXAIxOiMHeuinscHoIstJHboQrGmeP&#10;wZyyLERyBKpOiMDm+VMQb62PJ3ub8KhpPfrmzMbq2lIkhbjByUxcBm8ID2sjuJjrMTvpIMTXAj6E&#10;KcDbHL7+/vAIDYQ7RzLnwDi4ls6FR+USGOctgV7+YlhWrIENgXKauBlW1ethVroO6QsI06K92NN4&#10;/DVQ0vEnYfeoULkpEUgK9UEYVSnIzQWB9rbwofq4ExoBlDMVyNVIDz78DiJtzRFopM/RVgvutDDe&#10;VCNfbRWEGWoiiG0IAQvUVoKv4nA4Dv0aNkOHSUqkzwyl9zkV64uvJah0Ph4I7Q8+pXp9hiiG9M35&#10;tH815ThBsM5Mn4izs6agZf4sXFg4Hy0N89E8YzqOjh+PwxPHo3nOXJxbsgSda1eha90qdDdtQs+2&#10;7bSL+3D/yHEqjagj+PZEM3PYeVo4ZjDWg9PnGCGoSoTr1q6DBHUn2tetw1Eq5OEJ49HWsIB2cjk6&#10;163EmWULcaZ+Ho7PnIE948Zga3ExliQkYUKAP3K5bxKMjeHNeBKoqSnlpzhrS8nyiYkHccMXcSMY&#10;cYMYcYFiiqMDwk1NCJUu3DU5SKprwktHC756uggzMeL+0iKU2tL9LLLsLVDl7YIpkT4sT6yqSsaG&#10;2jQ0TsxC0zgCNcNADdN1xQ+kaaKW8hYzbBhihw9nOxxRDKiRrPChQxFDRYqn705gJSsrS20M7aBU&#10;BCpZRw9PlWPwq1Ig/lAKxjPVSLxQi8NTlQjcVPHGpYaFuKpojz1xSThWUYZeVWf0KNgRKHvcVnKh&#10;nfMiTP6vgRKTEkKhRN1XouUjUCJTiWlz+RkUfQq2uKdihS2mZthrZI46XxssTAnAHW1LnLZ1REq4&#10;PdXKH15m6gizN2EeisFIHx8E2xkgxFoPIfaGCLLVR4iDKSJdbRBgzVHJ2RoBfD7GygB+oixok2yM&#10;kOztiDAXC0mVPGwM4GalLV3F6+duAn9XY/i5miAzKQB+LlYICIiGY+pouBbNhHVMIdzKFiFg7Fp4&#10;jW+EQfVqmNasgePYzXCfuBVe07bDqmIVDi/YjnONRySYvr99RQLq7vV2KlSbdPP+xGDmI2YjcY1T&#10;gKMMKFczca4ebaaxIVzE1alWxggkVH6075464gxrJXjrqUrn7gVywBRnBQRRrXzVhiFQRREeQ76C&#10;y9dDYP3pIBh/9BkMCZURlUqfSqX9yUCof/gJNN7/GLqffI4UMxPsLMrGPlrAw7XVODF5PM7OmIrz&#10;s2bg/Iw67Cstx4qoWMz29MQ05pJ1ASHYHhiOrQ5e2OMZjMNB8TgVNRInojJwNrUYZ+JycSYsAxfY&#10;tsfl40xkDo5E5eBgch6Ol9TgaNVobMnMxWhTG4ymC9mRnYsDlZU4x8HtPAE+3TAPRwjxnvHjpGui&#10;lialYLKPH6rd3RFPEALV1OGnpiYdzA3R0UESbV20vgEiODiIyQmhWOLOSRJQ9nZIdbRHjJk5oiys&#10;4czXeugQKg5K3tyvIeJqZl0dhPJ90q3NkOlgiYoAJ8wgVDOS/LC2LBGNjAVbazIwYA4D20xuPEVP&#10;G4V8o/ChgxFNC5dIuuMVlRBHWBKUlZBIVYoZPgxRtITxhCuZj8VxqJGsHCrXKC1dvFSPw6/KQdI9&#10;zJ+qx+C5aiweK4Xi2+FeuDp+Ci5ouOGMvjslfyZOOQT1n0pkL6mQDCiZQolJifsjvF5PSgi4BFAi&#10;T10ZbifBdI1WsG8EgdKywQNNe2wxMMKUKBdssLPGIQ8XpDppIcheDxGODOIOBvzCqzE7LA6hbgyZ&#10;zhYIcTdDAGEKdqCvdrNCHGFJ9rZHpIcVd6yeBEiIPVXHmvDZGSOS2Sg1yA2BFlQkWwMEmevA394A&#10;uR728PcwQyC3T6StDOH7NdZNhY+XCfYwjGdOKEX0+DEoHDcFSTX1OLd0C8JnrodF9TrET1wH16lb&#10;sGbjcZzd2oy2Bfv+Yfnu32jDqf2NyI4LQjytZLCrNQL5OXxsqYgESvyOkgDKgSHaQZsdwFgWpoOY&#10;lQRQbpqKElCe6grw01ZFGIN3kJoiglmBysPhNexruDFD2Q78CiaffgFjgmPyxVfQJVi6H38KnQ8/&#10;g/p7H0mt4UcDEcDvfWteNg5WluPI+FqcmjYRLXPq0Ea71b5oIVrZdixcjNNUjYM5edgVEI6jvlE4&#10;7h6CfZZ+2G/qhQOG7jhAW75H1wEHjdxx3CIIhy0DsN8yGKcDM3AprRKd6RU4l1iIs2Xj0LFhC65s&#10;3oG29RvQsnixBNOZxayFMqB2jKnFanGBYWQUar29kWpGy8v+HKChCX91NcQZMjvStslvTSZu6CJm&#10;/QRU4saZYr24L4UALIU2MdzIDMF8jbc296O+IUK4vXQ1My2f2LfiHhxJlsYopAOZFu2PCUGOWFee&#10;xDyVgh1jszFgAm3DREszlOprYaSaClL5IeIJkQAoniolKon2TspSkkINx0iuG0nrJ6/cr4ajaqgm&#10;HqvE4DeVQIifrnnZfzfZP5RDqTjeOK5ui/PV4/GQVu1C3WQcsPbFZSUZUNdHOEsHboUyycpLylVS&#10;hhohy1ByoMT2ElB8nxsKhEnVCg+VrXFXyQqbGTiXs4MtodetpzSvshWn6Otgm4crZlvYIszGFHHe&#10;DOuezBeOhkjyskOKtwNSXKwR6WSGLFdaAG87xHuJG4ZYIIKdN9zWBFH2ZoTOBumBbkgNcUeMo7hf&#10;HF/vbI7xbs6IczdHtKs5t3FERW4yRo4JQfrkMORMj0XurEQUzk3E2dL5OLd4C63Qdpxesw3taw/j&#10;9OZdqFhciNNbj+PIvO3sNH9bPtn5e22YWJGN9EhfxPq7IczdSbo8w4PflygBlC2/bEv6flO6BlsN&#10;NelL96JCuairwE5hMHxp8Tw1FNkqw59WL0hTGUEqIxCmStiGD4H710PhSFWyorUzJVSGH35KuL6E&#10;IUvrfSrUux9B991PYPgO66NPYPrOB9jIDry7uBBHa0bLlGr2dA4Gc9C2uAHnmZnaly1CC+3Y+YW0&#10;fkWVaA1JRptPMrqoRDdSKnA/cyzuZlbj7sha3Bs1Fr1p1biaXI2LwXnoCMpFW+EE3OY+6m3ajb49&#10;B2kVaf+27mQ+W4cLS2j1CNPRuXXYTpiWZ2Rgfnw8ajw8kEY1itE1QCAzkAf7qp+aKuL4OEJbR5qE&#10;iCcgUVSpIC0tCSzZmREWklJJ9o8qJs6SiCYToQam8NXSQZCeEfebPvzUdRBuYsr8ydZQi8pmgiL2&#10;k9EEam6aP9aNTsKWMWkYMJmBayp94lR6zin8A/GDBxGiERJQAiRxTCqdjzNYb0KUNngosoarImOI&#10;IiYPU8GagbR8ShFUp0C8UA3HK5U4yfL9RqBEHhKzcnuC49Cp5YNLcTm4WlaDZudAdFNx+hQcpZm+&#10;bwnem0DJM5T8QK8ATAAlz1AXFcxxQdkY7UqmOGJpi8vqFjiiZYpd+qYY72OO1fy/tjnYoMndARl8&#10;vNbfFRkmWqgJ9EaavyNSna2Q5Mgd6mqFeKpWlpMlkgIdkUN7l8oRKCXAFXFOFkhgJVOJsgLckeJh&#10;i2R3G6SY6KPQ2ARjGWxnBASg2MuFgDoirdQXYflOyCBQ2TMjMG8iO9+axTg+ey3OrtiJlvW7ae32&#10;4fSW/Zg5vxSrKwuwo2I+miobsH/RNgmmb8RvXV2/hHu0fMWpEUgO8UAc/3aIm52kTh4iO9GG2NCS&#10;GNDWmWpqwJwDoTGdRQQHAh9DHfjoC6iUaVs0af2U4aFJmGj9hO0L1VJBMKEKUBgKl88/hytVyWbg&#10;57D9chCsaP/MP6L1I1iidAiQFktbtG9/CJ13P4bWW+9jNK3dLqrVodpyHJ8yFqfrJuLMglmEaiHa&#10;Vi5B++pluLBYKFc9lWsRLs2tx8Wps9FZPBYXU0pxKakQV1JL0JlZiSsVE9EzdR56lq7GlbVN6Nmw&#10;HT1bdqFn625c27EPvTv2o3PDZrStWoEzSxpwYs4s7GJuWpObg3lRUSjlIJNmYoxYxo4AdQ14sO+6&#10;Mbb4c6CJonOKpXtJtSA0phaIYT+XZu8IlIBJdg6fsbQsTk8ScAm1ijaii+H3G2poihAjEwQSxDBa&#10;a1EhuuJH1zWRYWuMUvaFak9LbKpIxRbW62nz+fyS6i3MUckvR0xACBVK71ei1zDxg6YSpIIhwzB/&#10;uDpWKWhj/VANbKA6PdAMxGPC87tKgHTL5ZfKVCjlKPzCPPWAMFxXdMTv9rFoq5uOW34ZONkwC/uc&#10;fAmILa4rOEgK9bBfocSUuZg6l58cK6yfOIPihqIbLnJ7McsnZghPKRjhsJI+Divq4YCSntQe4eOj&#10;KoY4qWSIA6qG2EYLeELTGPsNjTAmyAmF4mYlNiYo5ggvLoHO9HGSAMqhOhV6O6PQygIpbtZI4I5K&#10;s7NEIlUtiWE00cmKkNkzgxEaKluxnxtqjc0xxtQSdXbOqGaGq7JywJaiapSVR2HFwinInhaLkRmh&#10;OLOoCS3LduBswxa0E5zeMatxo2Y1+qZuQnftGsybOQ1B8V7Y0biQQF3Bw9uE6VYbrl85gzzavbQI&#10;byqUC8I9HGW2z94G3jaWcDQiVLTq9rq0fLQ17mIygqCH0J74iUkKjqbi2IozFUrceMWTYPlxOVBL&#10;FcHKighRUILnwMHwGDQELl9+BQdaP5tPv4IxLZ7pJ1/C4INPqE4fEqD3JKDkJcASpfvWB9g8Kh/7&#10;inJxZFwloZqO03NnUKGW4OKaNejauBbiuNLlVWvROn8xWmfOQ/u02WgdPw2tU6ahZdI0XJg6Cy0z&#10;69ExuwEX5y5C6zzCt3Y9urduxfXdu6Xq3bEDXU1NuLhBNjV+iPtrVXYW6oKCkGfB78WEnV+LGVJZ&#10;DY6Dh8GcGdDm88EIUtVBpLYuIvhchrUt4ghWihnB0TNAgKqadJxJwCROjhUzgQIyYQXFqUfiuJXI&#10;V1GmJtJ9/YTt8+Y+FHekFeAF01LG6Osin3mqxMkc68uT0ViVhAGzNVQwiyOZKLE8WlVZUp831Shl&#10;8BCM5c6fr6CM5QpqWK2girWK6tigqIFNCprYNkITz3Xi8EgpDE9UA/FcJQovVBIIVjR+UQwkKJ7o&#10;VXJCr4ITrqcV4UbVFDzc1ojd5u44qeeILkU7WjsXPFTyfa1QYkZPDpSwfEKh+rh8hTCJ6iJQJxQM&#10;cViZABGc/cp6/aWPvYRrl4oudqjqYq+KHnaq6WEDR6+p1paY5umOGvrsJZFhKA7xRm2Qn3T583iu&#10;r/R1wRRHJxT4uGG2kwtK3Aibiw1fZ4fRdvTZjubIpgqN9Hfmelss8PfFJAI1w8YBE80ske9ki+Ne&#10;BTjvXYK5IQziU+NwaF46Ohc1oDl/PjpzmTEql6F7yW5cXrMXyaN90bIpF11rMhHt6472HQKoy9Kp&#10;RuIiw41LZ2JUbCBGhnlROb0k2xfl44BIL1dEeDLPicvcne1oXx0QYGPNTGiBUCpULFVZlAAr1NJU&#10;UilvwuWppYEATTV2MA1E0g4FKQ2Hx1dfwZ3ftx+/XydaP5tPPoXtx5/B9pNBMJGs3kfQJzhCqTTe&#10;eR9q774P5bfegdo7hIywGb/zMRw/HojtWRk4VFaOM3UT0DZ/Li5SpXqaGgnETun0ozv7DuDWnr24&#10;tXMXujc2onfzVlzbIg7wNuFq4xb0bNyMHrbXCY+A6M6hg7h1YL90xvqVndvRuWUzzq1ciQPTp2N+&#10;XBzGufkgz4w23MAYUezobl8OhulADgJCWT8bCIOPPoQns7+YoQxX00S6pbVk+0SJ5UA12mMNDUmh&#10;RCtmAwVYogRYYmZQnNcn4InmYCzuUSFu/OLJWCQgE/cJDCNk4iLFEndrrCiKxfrSWAyYqUZQdDQw&#10;nzu6XksdhV8NQt7QISgYOgyzR6hguaIq1glwlLSwXUkbO6hKu1XZYftrDzvsAWVDPFeLIVAhzFHB&#10;EkjPCZQA6ycq1EPC0UeFEufsXbQKxIMTB7E2JhK99fU4FRxF2Bxwm7AIZRJZ6U2gpGlzAiXqmqIL&#10;uobbyoBSdMBJ2j0Bk6gDygY42F+H1IywT81QVhpcZjXQ/s1gp1vk4YOpVrYc3fyQ4+eIJd5+mM0w&#10;u8TNEw2u7ljCmuvli3xnW8x39cZEbw/UWdtjOneguLvpWI5aJfaWGMdOXOfsiBl2jpjO91vsE4Ql&#10;4R7YUR6EPZPCcGROLI7OT8LxBck4tSiFgToTxzMqMLcmgfZlI65uPInudbNxaUM+OtflIcdXE70b&#10;8/HdXTFV3i7d4agsKxaj4gKRHuqNkeH+SA72RbgXMxw/X0JIFBLC4xAfEo2wwGDE+gYg0tcHkW4e&#10;0k/IJHE5mQNDkifh4+cONDdCkLgM3ECfQd1AmgmLVaEF/HoYolQ14TdkOFyYoZw//Rxun30Jhw9o&#10;AT8eBFNCZSCs3htAiVJ9+11o8rH22+/D8K2PYfX2R5hmZo1t6Wk4M3EyWubMRtfalbi5fRtu7d/N&#10;7/wEvj15Ag+PH5Pa75tP4btTp/DDqdP4tvk0vuGyOJv94Ylj+I7b3jt8GNf27EIXXy/216klS7Gt&#10;rBLjnTnw2TpgFDNOgooWvAcNh+V7H0rg671HO8rPo0fAzT4dCB/mymhmqGgtPWQTpAIOktn8vpJo&#10;6wL6ZwFFnhLQiFZA5KWkxAymgWBNPqbyS1mLdi+aEEVbmktnUbipEFQCluZoh2gTcWdbPUyKcMKq&#10;gmgM2K9mgN2KOpJNOsLOeJxwnFRlR1UzxhEV0UH1pfYYnz+kqI9DHP0PihIgUQUOsg6N0Mcz2rs/&#10;xP3NVcJlQLGeKofjB3GvcwXaNarTDULVFZaKbtcE/HrgAE6OqcFhXWYiBTsJKPl5fKLuDfd6rVDC&#10;8okSl3lc6QfqiqI9Tika4ZiGifT5DqjwsxEgAddBVX5udWPs43oB015NZkSGzVmEYaWnPxo8PDGO&#10;vngVO+Fa/1CscPbGGg9frHb1xRJnTyzj8tyAYMx0ckeOux32pGVgKeFa4uqFYiszLHR2Q72zK6Zb&#10;WGOSnglmWzpghr0T5tJ3r9DUxQrajHXaeljP2sBA26htgC3ahtipZYRd2sZo4vJGfkmNrsx76V44&#10;MikKZxcnoWNjDh7eaMfDvlbcv9aK8owoZEX5Iy3UF8lBXtL99aK8vbBrzxH88ewFnjx7ij9fvsTL&#10;l39i6ZJVSIxOwvp1W/DNtz9h794DmDtzFsYxq2ZHhiOeIMa6uSLB3hGJ5qbI5AARo6SOGHbKYHbK&#10;4K+oVh8OlMrt/U/h9t4XsH/vc5iJyYi3aO+oRgIodcKk8h5boVCETIcd2GjARzDnNitVjFA/VB0b&#10;wyJwKDsX58dPwMUlS3B9cyPu7NqDu/tlZzp8c+yYVA+OHME3hwnZoZO4f/AwHhw6jHsHDuLOzt24&#10;umkLM9NqnKpfiO2lVRhHWKvpAgo1DZAyVAmhH3wG//f4ed/9FC7MdY7vfy5Br0u4DD75AjZfDYE7&#10;o0qgiioVTBOZ/K5ybOylHJVNxxFH1RGwBFGRBFjiLrTeBFDkLlFe4t7uSgpcx79FOyiBZ2iMGCMq&#10;ooGhdKJthL4ORtEhpJnqosbXFg0ZQRhwVvzGLOucugnOa5iiWcof+jioqC2VyCXyOkrgRAmojijp&#10;4hS3P6NpjlMjDPBSKQ5/qIXjkWq4pEyinvQDJRRHwCTqvpIbfsifgJ5Va3A8KweHkpPRN8wet2j5&#10;pOlyUeJSjRHiIkMnqeRAiQmMN4FqVjLBMarRccJzlO1pZw+c1LfCYWamw1wnahcHjMXsvNNphWbZ&#10;2GCBo4us7JywzjsA6z38sNZNXj5Y5+6L9e7+2OAehJVeAZjt4oYVLt5YQZhWunlhtZsv1rr7YbWH&#10;v1Sr+HgBwauzskO1pjaWaupjubYO1tJiridYwmo26uhji54htusYYgdh2qFrJNVOPX4+ArlPzxR7&#10;WPv1zfHgehtuX2tB8/7NKEgKRkaEP1KCvSWgEvzdEe7rjcZtB/H7r49x9+YD/Pzdz/jxwY/ITMpE&#10;XGwibt2+hwc//oJfnzzFq1d/4uWr/8H0sWOweskKfPPDE/zy2xM8vP8jJiVnoMCYWVFZHfHKmgj8&#10;cig8P/wcHu9/JpXbO5/D4d2BsGSHFbZO721mJ2YpAZTa2++x834Ivbf6YSJ0Uy2dsf8LXRwfaoVD&#10;2g6YN0wHc7VNcChyJFrG1KKrgdlR/Dgerdutndtwd+9+PCA8D/bswe1ttIVN23G9cSu6V6yRjmud&#10;mzQZjREJmMV9Uqehj7FfKaHmw69Q/N5nKPzgC+QRpgwuJ7KNencQHKmoQqUEVJr8nM6DFeBLh+X2&#10;xVeIJjDJ+sbIojoVOrpiFBUuVVwLxSyVwoElQElFmgkUs3y+qqpwHTYMrooq8OZg46OjBacRw+BF&#10;2IQtDGT2ErlL+gkdKlakviby7M0JqwEWjiRQZzian2GnO8POd5ajfTPhalZl5yRYzUKxFLmTRBGy&#10;Y+IxnzujbYFDCrrYP0xLAu3cEGO8UonGY8L0WDUST1Wj8EwtCr+rhOJ7ZfFbUcK+yRTqDpev6QZj&#10;pbY1uteuwpa8kejwj8WtfmhESXaPQInz/GRAUaUIYrdQKMIkrqW6xDqpRJD4mQ5TiQ6rG+GEUFUB&#10;l6YJTrCOaJtKtVHXBEvph+cwO83jSLeIarLE3gWb/EKwyTsQGz1FBWETq9FLVLBUW3yCsdk7CJu9&#10;AvlcADZ6yADcIJbFa7jterarqHDFtAe53PmLNPWwihCtESqlpYuNOgZo0jVEk54RtukQJFESUMZc&#10;NiZUJthN+yJqn6EZHvYDVZ2biLwoX2QEeSLF3wPJAZ5I8vNCYVYaxtRMQH5OOVKTchAcHIOYoGjE&#10;BYUhmsqwYtlqrF6/GWs3b8Om7Tuwe/MW5NAePujqxa1rt3H9IttznRhLFc7RMsZIbSMkqmgjjrbe&#10;79OvJJic3+aI//ancCVU9m9/BrN+2ydK612CxTJ651OYvP0FTN/+CoviUrBOyRI7vuJgPMQU5web&#10;48IQa5zTcMUKRUNM5cC8zMENTf7BtL15uJhbifOl1WgdPQGXJk1DB6uldiJac8qwzykAK4ZqY9VA&#10;Vaz4UAXLWIs/VEDDh8Ow4GMFLPhQEfM/GI66j0ag8r1ByKSShr71GdVU9hkF+PrvfgRvZnyfEaqw&#10;//QzxHFAS+X+zrewQz7tu6hsCxskcJBLZAaLEbd65jZx/K7yaZl91dXgMGgYHL8aSuv4BVyV1OAy&#10;XFGCTZQ07a6jywylgww7S2TbGqPAwRwL08Mw4ByBOsVcdILQnKTyHGedYCc9Sasn6gQfn+bof0HL&#10;AkeHa+MYHx8TFpDbHKM9FB26S8kWLwjUE5UIPFWJlYB6Srh+VQ4mUP7S1bYCJnGW+T0CI6bHzxl5&#10;4PtNm3GwpBDnG+biwYi/r9IV9q9vmOzyDnHxoXy9uJ+ElJ/YisvmTyoYSlZUlFApUce0CJGGsWT/&#10;DtHuHSRou2m1dmpSGTQMsE1dF01UkUbWJi0Ddnx9WjQdrGDnX66lj6XqOlikqoOFytqYx5F7lqIa&#10;ZiqoYB473xIjaywxtccaW3ess3PHaltCae+DWebmuDSuEuv4/usJ02a+51aCs1WoETusAGcXS2qp&#10;RLsIuGh365thr4E59htZsixw0NACD24yP/WeR2G8H3JDXZEtjn0xC8V5OSPS1QHTxozDrBlzMX70&#10;RMypm4uqytEIo3IG2DlgZGQsyrJLMK5qHGorxmA8K8M7GNG0OIUc7TOoppmEP8/GBQW6phg5glZH&#10;QR1pilpIGKyEyIFDEPbxYARQmbw5+jtwxLfjiG/OvGREm2fEDmsy4GNYvD2UpQTzD5SR9c4IrP1a&#10;Bz8R4u2armj+woJAWeLilxboHGSJy0PsMePDwahjRFjl6YvdtNKnvzLGic/Zv1jHPtHBiU/1cHIg&#10;B2u2xwbS/QxklPiIfe0zRouPtXHgE3Xs+Ugduz5ljv9IBxs+0sDKjxQw/qPByPzga4Tz81q9Rcgl&#10;8D+G/lsfwfHzIfAdrgyHzz6XcmEq81E+LX+2JS2flQVyzK2QyO87ma4hzcgMcbTq0Rrakmql2trC&#10;ecgQSZlsBhMqZkrrQbSQw1XgS9WScpY6c5Y4cKyvjSxLA1R62mJ2QgCBotUTlk+uSAKiUwSmmVlE&#10;gHRO21KydS1aHHXUzHBBlaVuinY1U7Qwa7VpmOEbVW+ZzRM/+ckMJeqRqvg1+CBp1u4u1eaWorNU&#10;dwnXdyP80Gnuh2YTT+wqzkPXykU4peeBPhXZmRG3h7tJB2/F1bzifL/biu5UKxdJmSSFYrUNscQJ&#10;MW3OzyiAOsLPe1LTFEd1aDMIj1ApoVoHmJ/2v1G76MF3axlK7U5aCVE7WNsJmLBk8hLPb+O6rdzp&#10;orYTjm3SsgFBIZAc0TbRSi5huP3x8HpcmV2GJjVdbOd77yN8B7RMsJeWR9RuwnNAxxSHdMyYGc1x&#10;SM9cao9rm+OEjgVO6lpK1axnJZ0dcaPjBIpifJAd4op0Hwfpt29j3GwQZG+F8Qzm48qqUVlegYnV&#10;Y1FfNwNB7BwBVrZYOXsBls9dihkTZ2DmxOmonzBFdrcfQlscFIdC/3CUu/ihkADnqukhX1UTxcpa&#10;KBmujqIhKsj5bBhyPh2OrE+HIonKVP7+MBS/8zXK3xuB8Z+qovYDNWYWU7i/bUc7aIjpH+qj+RN+&#10;7o8tcfRL9oMpy3A2qwIXvjZD90ArXGR7+UtLtH5hipnvDsdcfWsOHK7o/MQEHXzd5U8t0PaxBc59&#10;wgH7C27/iRk6PjPnc2w/tUQn4bw40ILrGEUk6LRw4msDHLEKwDTm+XGffI1kfk4vWk9z5juDd96B&#10;4dvvwJRw2X/yFa2cJoH6Ci6fDkQYB4wCcyoUVSqH+6qMtj+Tti2eriKZsCUa6iFczOBpqCNSUwM5&#10;Dk7w4mDqMExROuBtO3i4pFRWn38NxyEj4D50OPxoFWPEaU0GusiyMMSkMA9ZhjojbBxLwNXCL/mY&#10;gs5rq3eUH/yYkmyy4hQ7rQBNtALA88p8HVXhZ3V/PBE2j5npGWGSspRyGH6mQn2n7Ie74l4R/Rnq&#10;jrIrvmVO6lFxwg4vP5y3o4WKjsAvTVuZn1wJj5d0BrpQpytKsrPRbyvRJiq5SDdykUrBDq1D2QkV&#10;CRAHAZHl5LN9AiJRQqVkkxOG2M/ap2GIvQRNtHv+DShRAjIp37DEsqidYp3YTmxPpXmz9rD20a4d&#10;JDDyOkRoDtNiilbUQaqAqAO6ZjiiIwPozRIwHdMyk5ZP6lrghL6llKHW109BQbQ3MoNdkO7riEQC&#10;Fe1sgyhPD0wor8KY0lJCVY6y/BzEebtLN3EMsbRGVVK6VAnMfNGW9og3scZIWskqgrrJIRqn3VNw&#10;zNAfJ3Q96C7YuYeaoulzHWz8TBNrPlLB6veUsfZ9LZz80hY3Bnnj7pAA3BkcgNuf+6BzoCdy3/JE&#10;6AcB8H/fHUs+dkLrZ7a48IkNLn/hiHa+5jIh6vvKFS02MXhypAV344rQPcgGdyJHoWOoPa4Smuus&#10;a0Nt0T3YBteoYl1fmuPaZ3bo+9oe97Mm4WpINm7wfW7wvW8PcsZPYxbh5bnLaP7KlH/LBBc+NcE2&#10;gj3tKzVUMfNlfvgJHN5/F/rvEaZ334XJu+/B5qNPYf0uQft6BJypLh7MUeFDlJBnaoV8ZqcsU3OU&#10;2Dsiz9wCSVraiFVXlX52J05XV7KBYSpqiOWgmWJhBYevBjNTDWcmGw5/NR3awOFSuXw9DAHKqgjX&#10;UCOUmkg10ka1ty0GtBCMNoJ0hn+sWU0f52mVRMkhkyuWgOoEc5RYPsnnT7CzitnAEypG+F09lJYv&#10;SpqQkNevioRJUfwAmy8hkQElLN99RU98M5xqRFAuGnmi2cwDq4L80da0Hr3DZRMQfWz/AZRQKEUX&#10;XBxmIwElJifOD7WgPWVOIkRHqFKHBUz9y9Lj/jokVIIg7SdkomTT6DKw/h0oSbnU9SXg/i4ZPHKF&#10;OyCpD2HV7C85TFQkUWLdYT4W2U08FoAJaGTgyOoE4TqlR4VlK0ASJR6f5gguZvfKEkNQEOKJnCA3&#10;pNBKCKCinK1QnBiHyeXVGF9cgvLMLCyaPAVx1uIcNWMsHzcJW5atxK4Va7Fh3HQciy7BA7tR+MEi&#10;B99bZOMHwxQ80I3CXfVwXKdz6OXAdXmEB9XEEee+sEXLQFtcG+KF74eH4SfFGKm+Gx6J30ZE4N7X&#10;4Zj79SjEf12EtM/SsXtoEr+fEDwYGob7w0Jwb2gQHoh2cBDuDxEVgB8G+eLmIBdc+8ITPVap6FMK&#10;wr1Bnrj/tScuDXTEi9V78bS8Ad9+7YVfCe0PX3I9+8WtYUH46Wv2myE++OYrd3z/hTPuf07gBlri&#10;6mdUu4+NsecTDcx+/3PUfPo1rAe8A7233oPegHdh+N67MCVQJnzsQIWy/mAg7D5jvqLlCxw0AmmE&#10;JNfYGGVUqGwDI+RQvbOMTZCgqcospYN0UzOM5L5MoPVLUtdGIu17MOHyGDIcHl8PRTgHW5evh8NT&#10;UZXrFOA6aDDCFBSYQ7WpfsYotjAiUBzJz6kQJBVmkBE6Up46qcw8pagnWUChSAIquQUUExdClcRj&#10;AdNxqtRLTfH7ujF4rBYhWb0/VMLwq1LI6xk+cQm7mFwQUAmgHrD6CFfnMCv+PfptdWd8u3MXrgSm&#10;SGdE9Co4SGdCiJNnxetuUaH6RrhKlu9yv0KdH26Bwwy8e5iJpOJgII6PvW7p2feqEo4317PEQV7R&#10;SstvACWg2Ut49mkbv4bnIIE6wJ0oK33JxslBOtRfQglFHaXdPMI6zG2E3RQlB0lezVSi01Sl07TP&#10;53StpMkd0Yo6q8dlKtTtrnPIj3JDjr8rRvo6Id3bAUluVoi0M0eYvS1COLLGOLmiIDYW49KSkGJi&#10;Iv3u7JoJE7GuZgwuxVbjd4ci/G5ThF8s8vCrSRZ+Mc7Cb8bp+EkvEd9pxOChajTu003cpYu4oRiI&#10;7xVCacMj8KtqMn5TTsJvKqKS8dOIBHw3LBR7dMciS2kGclQmY/3gUXioloJfNEbiD/WR+FUzHb9r&#10;Z+EPrSw8YT3WysBj9XQ81snA7xop7AuJ7BPJdC3JeKLOxwrxeKKYgMeKXM/2R4VI/K4cy4qmuxHr&#10;+beHR7GNxI9fB+MbgvY9obtLsPo+t8fxz3Qx/4PBGPfxUNjR3omZRsO3affe/kCyfEbvvgN9wmX5&#10;/kA4fvI5bN7/mCr1BUKZf8IIQ6yyIsqZkdJ1dVBqb4csXT3kGBginTk6nQCJn8zJMDJGMh/HaWsx&#10;V6nTCioh3YjgaRtIM4KhmlrwH6YAf75f1HBFpKqoYhS3zaX9H9BGQES1q5uhRc0E56g6or3ATiKq&#10;haP6OaFYtE2nCJ6A6Rw7jgDrrJghVDXFU7VoaSLiiUokniqzlEL5xQRJCvVASZw1LqbAZZbvITOS&#10;qD4lRwJjh+/mL8RFRSecsA9Dz6TptIfifhECJjsJKCl7cfteZioJKJGjCNVZArWfirmXsLwJkrzE&#10;4zdrlzoDrrEldrDdoa5DiJh3GER3EUYBlLCAe6hkouQKJqCStxJUcgUSysMSQMnAEbOJBIslMpx8&#10;+US/GgmAzuowi/Lxm3WWz4n2HBXqjL4ZFcoM+9bMR26oE2FyRJqnnXTeYKyDBcKszJAfHoY0hvrS&#10;5BSUxicgzc4eKboGGKlvjv1hefjNsQjPLYrxyLqYbRGeGI7Cb4aZ+MM4Gz/rpOE3HQLA9geteHyn&#10;Fotf2Nl/ZUf/XTUNTzUzCUQmnhGOp2wfa2TgZ4U0XNIoR6H+fBTpLMTU4RPxi04xftPKxyOdAjzT&#10;LcJTnRI81ythm8e2EM/0iqX1z3WL8UKnCK/0+Dn0c/FYm+u1CwlcLv/OKDxSy8QjdULIv/NEU1bP&#10;1DPYj/hZlOLxbEQ0HlEhfxkSiu8Hc2D+0p25yhwL3vsKEz8cBr93P4Y+4TGhQhm99RaM3ntPAkqU&#10;/tvvwpp20OKtjyXrZ0s1c/7kC/jS+iWpq6HQ3ByZBKmc6l7EZfHDb6OMjJBhoCf9ZlUB1+WbmiJN&#10;TxdxGhpI0tZkzjJEjrUdEpmrxWRGlIIawocqIp5ZqkJDBzNpr2sI3AC5tZMfjxIQiZm/FqqTaM8K&#10;9SJQAqzTVCqxzSl2ZClLEbLLCtbSgdxnb1i+35VD8JNKEEc+cSoRRxcJKJnaiIO8D2g1bijKoPl9&#10;y2Z00NP3qjjjWGkhYSJQtHsCJlHiWilxWtJVvlZu+USJOydtV9XGTmXCwRKnGgmQhALJVEhHKvlj&#10;ecmAki0LeydfL4dJqJSwcHJ792YrrScw4jjXAYImpulPcGA5JtSpHyYJKF2uY3Y62a9IMphkaiSW&#10;TxNAUQKo87R6ogRUoq1ODsEoXzskOZghzcUayY6Eif48xcMVWf5+yPT1R1VsPMri4+n/jZCirIU2&#10;91S8smXndqrAUyu2pgV4TJh+18vCI6NReMz2MRVFwCJ1XLYSOBrZhEd06lF4xo7+XJutdrZUTzRy&#10;8FAjD5NU6lBpXI+xOvNxSasCv2uV4YVuJZ7r1+KZQSWe6pXhmWEFnhiV46lxBV4Y1eKpbg2eG1Th&#10;mX4ZnuiV8rlSPuZzepV4qV9F2LisXcq/X4RnmgROvZB/j9ARsMea2XiskopnSol4TtgfK8Xi+6/8&#10;cPNTBxz6zIAwDUKUAOXt92Dxzvswe082GWHw1tu0fYTq7Y9h+NZHMHrnQxi/9SHMua3Fu5/ClOtd&#10;mKfi1TSRoWeAUmtr5BkaoZQ5qsjEVKp0DS2kamqixMYa+eZmGGViTOXSQ7qWDmKpQpUuLoTREiWW&#10;Nkhn3ytivxvPPjGF/WmhmR0ayMOAC0KVaN3O99frSQox6cBsJWbxWtUZCLks1EuCT9lQKvG6XzWC&#10;/gGUsHsCqB8U/V8DJRTqVr9CiQmKewoeuMm2V8EGLSr2uMBMcJPbtKgKmOi7RzhJKtXL3CTu1ydA&#10;FMegBEgCKlHnR5jLztdT0cH2/hLn7okSy9tU+bgfntelRjXqB0heAip5yZVJ1F51KhaVbR930gEx&#10;/S6USRzXEpaO7QlCdpI78xRhEmdrHJVyU79C6ZixNcNJHULFEgolSqiRAEnAI6u/gRLVom+FXH9n&#10;6TbAqbR4yeLEXCsTJFqJWwUbIdGUAHEkTadFyWONHaGLnxwJj2UJHplSFawK8dysAM+pSL/Rej0z&#10;zMMTgxw8JShPtfLwUruASiSg4TqtHEKUx+e4jW4BVaQIj1lPdUv4fBG/1wzsNZlNmFajxHAJNihW&#10;0y5S+fRq8NRgNJ4ajmVbQxUcjWfGtXhizHUmhMloNB4bVHM9YTNlcd0z0xo84mse61YTwCr+vUpC&#10;yddp8bEGFU6LUBFqAfEjtRwCRbAI1R9UqicjovA9M1nPZ/ZoeHcYRhKOoHc+hg3hMSdUJm/JVEmH&#10;pc38JJ29wdKmFRRAmbxPmN75hIDRBn7wMYKGDUcybVymDtVn6AiUW1pJ+1JcOZBKy5agqIQCLhdb&#10;WKKYsOXSUottRfaqdHBAjb0Dxtq4YBq/r5nsB3XsI3PYjyZzm3b7SAxoJyAXmI1aqDj/raRJCqFY&#10;AjyWUCfJErJalY3xUi1MmjKXAyUu1xBAfa8YQF8uLmUXB2plU+YCjJtiWUCi7IZrCrbMRo6EyYmt&#10;BzqN/HCJitTTr1DiYLCUofhaKTv1A9U53BrnFM3QpKSFrawmRc3/hEpMYYviup39J8ru4j/+pj2U&#10;56z9VGFRsjPVDV5PbBznICJmEM9SXYQaneTjk0KpBRSE4zxzkbzaNM3Rym3baAEvcEe3EiiRiU6z&#10;ldcZAtTM58Tr37R8or3AL0jUKGYmAVOcuSHCqUyRulpINjdCKiuTI+YoAwNk6ulhmYYVftJPxgsL&#10;jv6WQiUIEu3ec1OO9vpUHsMcdvJ8yYZJIGkJi1aAlwZFVApuLyyZPl9rSAVh539iSFCMqvFIKIZa&#10;Ae6qlmG0/iJMsN2AiforcEtjLG3eWDw2GY/HRjWEiDBRjZ4ZT+LfnIDn5rWEmWUymu9VLbVPWc/N&#10;+DoDAmc4ke8/idtPxCM9vo82VUyH76NVxc9WSohpCbVYmiwq42O1NCl3/TwiHN8ND8LZT42x+AMF&#10;xL39IfxZTixjqpLZO+/BmCC9CZQ4uKsrgKIqGQz4ACYEUABlwvL6YhAydHWpOsw8+gYSPKJqbGxR&#10;wAEr10AXpcZGqKT1K7cwk4ArY0Yt0jPCVGd3THNwxTx7N6yxcEUDv8cF/M7rObieNw/CfZtkKhSV&#10;SFQrwWpjp3ldHHUFUM3imJSYnBDT08LqsT2jJFSK9lDZFP9SjPgHUL/3AyUplJIf7im6S7ZNTJdf&#10;Hy7LROLxDXFNE22guAT+ppgBpGLdYu1QM0c3wRE3wJQDJVpxMPdvoGxwVtEC6xTUsWGYCjYramCL&#10;EqEiQPKzzIUivWkBxXq5LRQgyWHap2YgZaGDQoX6S5zGdEwCiArTD1UzQTlFOyzOFBHrTnA78fgU&#10;Fes1JBI4JmxNcF6Xyk5Y2llt8qLdE9WpbYmLOlbopAVs06UyEST5c+mO1tItgGMYgmPo6aM0NRCr&#10;pYkETW0kqmvRamiidIQq/nAvZT7iaG6Wj8emxVSLfHbgXLa5+JE55JVZBZ6ZsLMKSPQqaPvYaWnB&#10;XlBJftevpGqMoWWrkizaC9OxssdcfmJYhT9UC3DQfDbKDFaj3HgDNqlOwe/a1dx2EiEax/clVIbc&#10;3mQiYZqEl+ZTpPaF2WTaPsLFZVHiebGtWCeWX5hwPYES9cKIz+mMkaASVvAJYXqsTvA1mLPUcwhT&#10;OjNcHH5RisKdwV5oG2iKhg9HIP6DL+FCxbFnhpJm9AiJZPe4rMVlfVo9ccaErjhjgsviZFmxbMDW&#10;9P2PYf/+QMRw/yWpqSFVQxP5zEaFzFB5XC43NUEls1M1Aas2NcNkZtQphGi6ty9KdY0wzc4JC5w8&#10;scU3FPX8zhoMLTCPfarDKhT3CNM920wM6OBo3U67065hIJWASeQnuQW8oG5OReJoy04k7J44/iSA&#10;EtU8RBcvFcWZ5TKgBEiPmJ3EGRI/idkjAnWH8AiIhN0TJZtkoELR2vURJlE3qFDirPJb4sYtVKxe&#10;gtNNoGSK9jdQl4dZS9XBEkCtHq6K9QyHm5Q10cQssVVF+3VJFq9frSSg6Hn3shXHpF4fqxIqxP9J&#10;rj4iD4nlY4TsJCETEJ0Rky8sMREjSiiKqDfVSRy7ayUYFwQcXD7L14nXCMgkNePrZNsSNNYFrhOw&#10;idd00Pp1stoJV4eeNWKNdRFloo84AhVnQqtnZIBUYwZkQ1Nk6Zshn4H4itdIPLLMw5+0dM9MaNdo&#10;9x4bjGJOYR7SzmRnJjwmBMB0HJWCsAhLRgV6zMzzjEAJcJ5SZZ5yGwHSczMBCbcx4LYG43FXpwqT&#10;TZdjku12TDZag+ua0wjFZL7XFAmMZ1wWavPcVAaSBEs/THJwXvRDJdY9MRIAjpO1+mNp+QijLltt&#10;KpoOlUyLFpCQP9UqoTLRntKWisz3i1ICflGOwa0h/jj/hR0mfKTI/PQ5XKg8Dm99ANsB7zNLvQ9L&#10;Zilx/MlwwLvMVR9RmT6UzoIXJ/SKVpzAK+DSp1o5fPQ5nN77BDEKitLEQwnBydHRRiGriMo/ydER&#10;Y61tMMHelupshyk2Tpjl7o2ZNs5YSJhWOntjgbkDVti4YZsRs71lFG5bJeEba35e+0IM6FI3w2VV&#10;E3QIgKhAAhhRQoEENOdU2Dm4LNoz3EZAJV93XdWJoVGmUKIky6cSgp9VAvGTUgB+UPaXTiOS2T0B&#10;SP+snfRY2Lx+oJQIm4orbkj325NNVlzltnKFEkomLkQUMF2k3WsbYYUVX4lrs1SwcQSBYkkqRagE&#10;WEKtRCvZPIK0i3lKKNNuAiUUSTp7XlIhQsXBQ7QCJjlcJ/j4JIE7xWoWhwjELCefl5cMMBbhEHWB&#10;yiSqrR+MdipNh54VLjETiRKgSGVgQyvIvCRZPAsW2/7XimrnqJdiaSZdoyPOP4ukIkWraSGe/08M&#10;1Xjslzp4YJOF302Zfcw4opsU4letLLw0FnaJnVB9FP4UIFmOp2qwY5tOZYeWKYpky0wmsOML1SBo&#10;prJ14vFzswl4KZaFlWMHP2Y6D9Ntd2O8xRYsUZ6BR1rjJYgEUOI9RfvSbJpUYr1UhEjAI4FFS/fC&#10;cAJt53hCyr9vJFMtYfckoLjuKWESUD3TrZJU6qlGOe1eCV7R+ol897t6Cr5TScBDlUhcHxyE6R/p&#10;IeGtEQh+60uEfzIY/u8OhOfbn1CtPoIT1cr63Q9g896HsCZclu9+AuP3PpVsn8G7H8GIzxsyexm9&#10;LTuR1+mTgQgdMYIqpYo8Q01UcJ+XMyOJHxAca22Jhf4+qHN2wCJPX8xydsUcBzcsdvbBSicPLGd+&#10;2uUWiHbLUDywTsK31hn43YY51r4Mz+3K3wBKlaOosjj7wVCydvJqVjLAaSUZZBJMHMnlExe/alGR&#10;CNFroNQEUMHSKUeixHl8QqHElLkMKFFCpQQojn9bPgGOoieucX0XLZ0cKHFpvLhls8hT4mCuAOoS&#10;a/UgVawaro41ShpUKHVsYobaIi50FNdrUZ12MTftphQfUNbDIWYjUUeU9XGcIInLVMSpSkf5+U9K&#10;B6cNJIgkWydUmEpylnVGo1+BuP68UBihToTrjJrpPyzgKfrnZm2qERXtArcR6tRCOFoki2cuQSaq&#10;lcud+oSKgHXq20iACfg6+fgiQbrIx6LS+YUmW1lhpJkVUk0tkGVqiyoPZksXBnXHMjyyqsBzq3JJ&#10;lZ4Qqt+1spmZ8vAH259VMvDYhiphORUvrNjhacVeWXCZnfwFl59ZTsFTgvbMgnBY1MnWs16Zi22m&#10;4hnB+tVwElbYbsYEo42YZr6JA0I9raJMlQRMElBiW6rTS4vpr9e9fk6oGLcVsAkVE5BJRbieU/0E&#10;RM/1CJQOVVKN8FOdnqqXSZMTj1Tz8EQ9nwBnM38n4CfVVFzSSUfV13FI/UQPeUOo3B8OQRq//9gv&#10;FBD9lSICPvkKvp8MgtfHX8D3s6/g8/Eg2FONLAmYOA1JXHoiLKChsIdvvw37j76AFS1g2HBFhH0x&#10;GMUcvAr09JGrroMiTV1U6bC4brG/P5b6+GK5lydWuLlhlZs7Gr38ccw9Aledk/DQfiR+pyK9sOOA&#10;YFOFx7Zl3B+jMaCbdk7UFapOB0fm84TnLCGSAyU/wCuAEjCJOt2foX5XD8FTlTeAUhU/thYkKdSP&#10;VKjvlPyl2T35Mag3S65OcsvXpufOZQcpP8mOQYlbjDlIP7bWzWVxVW/vUHvMHKKEBUrKWKaoitWK&#10;alhHqARQYnJCTEDsVtKRruI9Ji4vIUBvnpcoPzAt/ofz/UojQcISz8mXzxGO86xWKpTIQJ20cR2E&#10;qFPTDBe1zHFJmzaN60SJ5cvMRJd0qE7ctkVHZu+EzTstLOMblq+FWUsokRwmqQy4LEATwBE8oU4R&#10;OpqIZnaK09REoQntrVcOnthX4w/LEjyz4UhuXU4gSvFUPx+/0vL9oZGN35TTCdpoPHZgZ7YlLNbT&#10;WNPxymYG18uWn1qIlo8tp0v1jI+fmAnICBjBemkwATdNZ6HOfBsmmjcxdC/Hb/qzCAPfz7SOkMxg&#10;NpsllVh+ZixXKFo/E74fH4vtHuuLx1wWExYE9IU+FZPv/VSfto/q9Yewecxkj7XKGQ8K8Izq9FKj&#10;DE/UcvGbBkd8pVQ80EjDJvUw1Kp5oHCwNvK+UEPGl6oo0LBCtoY5MplhMzUNkaiggYhBIxDztRIC&#10;CZfbB5/B/cOBsBUn9b77vmQFjd97HxZcNu+3h9ZvvQePz79C4FeDkaWrhTxm1VJDfRRqaaPGwBgV&#10;GrqY5+iMFYGBWEOg1nt7Y7WdA876R6E3JBOPXUvw1JYDgD0ttG01vwsOCKaVeElnIAHVRXW6REgu&#10;ssTkhDj2JMHEjnlCQVc2Vc5RXK5M56RpcxM8UgrHU9UI6aCuqN+YoQRQwvb9qBBAhWKGUv77LIk3&#10;S9xHQsAk7oMu2T9lZwkcoUSirhPCO3zuFjPVZTV7zP5iCGYPG45FwxSlq4jFJfiNtHXiKuJdhEiA&#10;dFBSI13pWi3x2aXP369C0mRK//8hHWcjLPIB4t/rNJVHlLS9KrfnurNqAkKqDqudX+jFfpjkgF2m&#10;lesmED26HKAIiqgrhOUKYRF1mRbwMh8LC9hlZCsBJJZl6mQpPddF0OLo6eNMTBGloY2Q4cqIH6aG&#10;Dqc0vLAvx2MxNW6UhxcWFXhmLiYYimitU6TjRo90RxE0jvh2VAiHGfzCZxKkWVQlWfvEvI5AEQIb&#10;AmJNQCxnE6ap/UCJyYIJeEwbttVsCSbZ7EOd/VEc0JnL7DUbr4znMhfN5mv4PqaE0WIm4SGg/QDJ&#10;S0D2SJ+qZCSUahoe6wlVovUkUEKVJIunLezdaA4CFQSolINwAbN3Dh6pj8T3I+JwVzsJp/RjMFXd&#10;ExVDzVEy1BQjP1FHzlADjByig5Qhakjndx09SBFxg5UROmg4UjX0EfTFUDhTiQI+H4LgL4cg8POh&#10;zEqf0woSIGYpK+YrG0JmK5YJlB1VzOezQUjlwDWasJQZmaJMxwBjTcxRqqKFuU5uaHB1xWpPD+zw&#10;9sM+Fx9cdo7F3eBcPPMgSE4VdAFVeGRYgifGVCnzcbS5tQSKI7GoHnVzqS6pm6KFo7roTPKZPVHi&#10;sTxfNaswxCsaUJ0ipZNixRkSosTdYsXv6wqgvhshbqvs9TozyVVJWDl5CcsnzpjoFQrEZXEm+V1C&#10;dFjNChM/HYzxQ4dh6jAFzGJWmk9/26CgTKunig2EaSth2q1CS6ckKzHlLVk5RVo7Ai+dLsXPL683&#10;Latk41hCoYSVE5Mu0uQL13WwFec2XiI4HVSVVmHhCN9ZKpeoN1XsnJgu5WtaqFythKqDUAnQOqlW&#10;Ahi56sihkdclXbbcRnpM8MSMn/y5KHaOSDUdRA1XQ8xQNaR+rYb7HuJYUxGe2rMzOowmOGPYqWuY&#10;RYrxiOr0SD1dsn6PTMvwymEanjsSHttZ/MJnS0C9tJkj1SvbuXwtYbOaQXsyRwYGQRPq9IxAfa81&#10;BktsmzDdeR9mW+3AfYM5zEPc1qReAuqZ+QwZUAIgwiNKKJOkXOYz/wGXAOoZ1empLvNaP0xPDGrx&#10;nJnpqQ47omYxnmgU8LNn41eVVNzTTMBZ7WjM1QnAeDU3VKrbYdRQY3ZydnZdJ+SqmiF5mCYSv1aR&#10;QMrldxL9+XAEfzYYQazAT79GOgfTuCEqHIQI2tcKcGbOcn/vY3h99CVs3/tImsAQMDl++CnsaPv8&#10;Px+MWEUFZDOvFlOZirX1Ua1niNGs6eZWWOrmiq3BQdjvE4jDdp7ocojAN/55+NOVMNmVEiTufwMO&#10;bKZUXCN+LyYE6gozgchRV7Us0aNpgW7al/P9nfAfMAlL1A+ZsFCyMsY3qr6EKkY65UjcMVbck0/M&#10;9n2n6Ee79/dlG3Jleg2TsHqsHiVbHDD1QPTgYQhR1ZDuGVcyTAlT6HFnDhuBxQpqDMZUJBVNNNLn&#10;Clsnpr/FtLewdkKNjlGZRP03iyc+swSSijjWxhLKRLsgWnHA+s1q475oZZ5sJ1CXxW9DvWHxRCtK&#10;bvUEEPLTtloJmIDxPFtxpokscxFSLreyBFhyYEQJoCTFIoCX+VgOX6uuOWJpGWM1DBHDQSLra3X8&#10;7FWN72yL8LM1s4U185PtGLy0Zye1GUOFqKC9KsQfqhl4ODwBv1GxXjgSKHuqif1cvLSbh1f99ZIw&#10;SWVNkCzn0e7No/3jdqxHIv/oTsIFw3mYY7sb0233YIPlGjzTocKZchtTbmtGuMwEgFQ8E5YZAaMV&#10;/NOCz5vI7N9zkzpCU4dnRrPwuw4VT5eZifnrJa3eM112Ot0a/KFSSotXwrgwCo+V0+hqUnBdKwo7&#10;FFwweYgxCj7VQPZnaigcYYic4YZIpzLFfKaEtGEaGKmogRhmp7QRWixNhH8yBEnD1BE/Qh1pyjrI&#10;UOe2w1SRwCgQzQHJb+DX8Pzoc+kSeYf3P4YdoRIHhN0+Ggi7tz5ANAfmiCFDMUpXD/naurSTzFFq&#10;mhhnaIZJ4hYJVKdGbx/s8Q3AYQdvXLKPwPeeuRyQCukIsrj/abuNK/k/EzCTGu4bZigBUzctTA9H&#10;yW4tC5zhCC9XojdtkMz29Ns+dhzp1CPaoGZ2xN/UI/EvhRgpRz1VjZUmKn5SCZZ+YUNMQNxWcpbu&#10;etSsZI2JX6kiSJl+l+CEqihIBy7D9bSl3y0K0lBFsLoKQpUVMHWoEhZzR63izhE3iNmprCtZO6FG&#10;4pIN6aJCYefUqEYERw6RHPbTagZUIMLDbeSnTsnrHCGQDkwTHjlAIiOJVtRFwtDFfSEGmC5Nc6lE&#10;5xeAyetNq/fvJdb/n+rft71ChRJWr1fHBn3atghjZg2ljU1Q0MNl93w8dmbmcKYyOY3Gc7txeGU/&#10;iaBMJFAM9+bV7MjF+IW547uhsfhxeBye2VJtrGdxW4JjR0WynUO45hHEetZC2r16/GW3gO9RL1Ms&#10;oVJUnUdqNdhoth5jLbdght0enDNZzOw0lxARJBO+hwVVqr+emc3DY2NaRqFatIQvTGgJzYQq0QbS&#10;7klwMUc91Z4oKy1+fm1mPx2O6ko5+IN57zeFZNwfEY6NA01Q/okict4dhPR3ByPt3WGIfm8QQt/+&#10;HJHvfE2bp4fYTxWQ8pX4oXRtCay04ZqI+pJgEaKRavqSMiUOJ1iESFTIF8No+4bB+5MvJaCEEgUM&#10;HEy1+lQqsc774y8ROVQV0UMUpHv1xw0aglIdQ2QPHYH8IYoYT8Va6+2LRh8/HI2OxUmvUHS5xuMb&#10;1yz8YT6K2TKb/2sZHhuWQ5x2JSYknlv3K5SkToYMXUoyZZJyRj9Erzshl+XrhVV6swNLWUVcycvX&#10;C8t1gK04cXWHqh6285/eytqiKqs1CupIpsQmGegjXpfWxogdSE8TIdrqCDfQlu4Z56+lIl0pu3qE&#10;KrYpaWAvYZJNNMiuEhZ/T1KgfhsnL/H5JFWSbBmfYwmoRMnUQqYm4swQ0Ypqp5rIlUYOlgCmi51d&#10;ACWptshM/65U3EY8lkMoh+zfgZHXm1D9ewmoLnEb0UZw/0USpglqdvjekeHXk4HekRnEnuXATuow&#10;mSpERbEbz85dw+zD0Z5274dhCbj9OR2CNaFznM/XLMYT6wZav4V44bCYr18k1Qu7BuYoGVzPbOZz&#10;VCUMRtNwk9auzmYXZjoewnLHvfjBdAEeGVOZLOZT0Vhsn7B9Ih6bz5fAkrULCBcVi2C+Egqmx89n&#10;IOzeVLwUWYqZ6YVmLeNBAdUoG39qZuLSFx5Y+r4Sqj78GhkffIX0979C8rtfIOmtgUgkWFHvsLO/&#10;/SXiPh2GzKGaSPh0BJK/UELS54qIIGwxHw2RKuLjwYj7SkmqUGYmMTkh2qCBQxD61QiEcVAO+XqE&#10;BJSASMwEur73iWxG8NOvEMMBO1vbANFfEyYDE1QamKJASRXFCkoYr6GLOYaW2BYSiePRKTgXloge&#10;tzj86JLLgYQqZSJOCC7AM3HmiVklVbyK/28lBgiYLrEjCEskOqVcmeQgiZJsDDuaHDKp43K7v9VA&#10;BtYJoRbcXiiHmKIW09YHCdMhVV3pUnRxsZ+4T95eqsc+yutuTQM0GlphlqU5CkwNkWtjhnpXd2zl&#10;qHNAXU92NgJfd7r/b8ihkX8O8Vj+eeQlzow/x78j/+zn+dnPsZVbM9GKbCSqk7CIs+zbtZid+P/J&#10;YRGd/DJL7BsBkxwouTrJ683tRYllCR5aOsnW9cMkSsAi6s3lfxSt32XmrUxTB5Tr2eCBdwV+cqrE&#10;7/a1+NOFAAmIWM8cCZXdZCqUmP4mUEal+FkpjTkkD39wpPzLmRA4EhanJXjquBTPnZfKlgnTKycu&#10;EyjRCtCemM+jZaGSaU3AIduNWOB1FnWEaYfuUo7AM6lOVCTLBmaxBf9RT/naZ4RLLD/m8mNTqp0R&#10;Fcu4jh2LgOlNwnOd8XiqLjtn77HOKOx/ywBLP9ZG9TvDkPv+UKS+8wXSPvhSqmTmndT3B7H9HLHv&#10;DET8h0MR/eFgCZw0uppIQpfw2QjpccjbAxH3yTCkDaEqDSJQXypKFfzZ1wgmTAlKmtI9MsTxu6hh&#10;KvAX66lYovX+6Avpzk4iV8XR+WRp6SFm8FAU6RpiFAfvPA74xQStlq+vt7DFGgcPbA0IQ3NILC45&#10;hOBX+zzmyAKqtzitK48DCEucC6nDTKhbIq6HkgV0cX6euKRdWCHpXD2RK8SJsQzlUjBnnWUQF6O+&#10;dH4fS1IJARM7vqhT/SXAkopgnSA8x1ni2I38bARxqbp0ljY7uLgPhHRQVZzCw05+mn/zNJ8XdY6d&#10;VpR0pjY79Xl2fjHT1q5OEBhS21jtaqI1l12az5LNxnGA4OcXbSs/c5umEZWIaqRliE4JJgupLmkw&#10;02gyw4hpb11r2eSAKLEsL0IlwJOX/HE737+Dn6VTlxZRz/Q1RK9hEgd2/+3xFUNaSJb0nDxL6RNC&#10;fbPX9dZbb+HtAQMw4K0BeEtq38aAAW9JjwfwsXhetLISy29xndjm7X977o0Sr5XXf33uXf6td/AO&#10;H7/LeuvtAbLP8P9Hvfm3pc8tL76/7DE/Jz/jOyzps/5/KfH33+3fF+L14v2ltr/eFn9PXnws/V35&#10;8ttivfjbb7byZdm28s8mPou0j1lvS39X/P2//44o6b2l9u/3kZ4TrVRc17/dgG9mlePFSdqC0w04&#10;PSkeq5McsCjUDAuCjDHfSxerAs2wws8cC+30MVdfC1M1lLCTHl+ctrNWXR196ubYrW2Ih2qWeGji&#10;gJPBnnhWkY9fZozF09nj8b8zx+PezDH4i8u/zx2H/6trDf68sg5/dq3Fq8tsL6/GiysbsWFcLLK9&#10;OEr4GGFWjg+6d3JEvrIAf/UuwV89K/DXVbZXF7+uP7leXq+uLcHL6/11cyle3VmBP6+vwPPrizGr&#10;1h/n909F78kJeHZtEZ71rcAfV9fgybVNeHy1Eb/1bMTvvVvwx7VdeHz9AH7p3oqeo+tw+9xW3Glr&#10;REmmGUZGq6I8xwTzJ+QgNcIGK2aXIDFYB+vrKzEuLxxNDbW4uH8VarO8UZvjibG53kj01cSDJROQ&#10;l+2LyjQvtDTNwc5lYzC5MAHbp07A4ZSROJ6YjuvLV+Ly0cPoOb4bN0/v/vuL+X/r/5n17exSPD6y&#10;AN0rS7Atl942ygL1QUaY4aODxgwP7MzwxppIK6wOoDXT08AEleHYwXAogFqjqYHbHOEP6pjgAUP1&#10;9zZuOBsXhGfjy/Bo1gRCNRr/mjUW38ysxbM54/BiBsESQHVtwKsrq/Bb60oku+gh2dUGcS6WiHY0&#10;QYSdAYJtjRBhQ29roYyyCAv8q2fpP2D6b0C9Ikyi/pSgWoxXfYsJENsbi/CwbQ4a58bgwXkG5775&#10;eNpL/0+4Hl1byFrA5+tw+XAlfuyehZ+75mLr4kRcPzMXF49OQeepmagqd8GkKndU5Vlj1+YC5Kda&#10;YHJlIBZMScL6BRmI8VPFvLGRmD0uBnEBuihKdUOsnz4uVOcjN8IF0b76qCJspfFO2L1iEqozgtG8&#10;diXObF6LCzs24tKBLeg+sQW3Ww7jTtcx3L58DDcvHcG1tiPoOcfH3a345t513L97E/fu3sLtuzdw&#10;9+5tqW5ev4Gb1zpx8sBWjK0sQm1ZMcrzR6G2pAhjSosxZXQ1ZhLghfNnYe2KZdi/cyeOHz6M86eb&#10;0dt1Bdev9vD1vbjRexV9Pd3Suu1bNmHC6HJMHVOFyaOrMG1cDWZNmYjVixdi57ZNOHnsEC6cbcat&#10;q72409eH29f7pPbutavobm1Gd/MedB3bjI4Da9F5aD06WOd3L8eRDfNY83FiSz1ObWvA+R2L0LJt&#10;MS7uW4krB1ah6+Ba9Bxez1qHq1KtfV09h9ag+9BqdB/h8pF13GYjH6/HlYPrcXn/BlzcuxZtO1fh&#10;7LZFuLB3GQfR1bhwYCMun9qL7gsn0N12Fj3tLbja0YrejhZcv9SJG5c7cfPKpf+o3o427vMruNfb&#10;gzs9V9lee133r/VJ9e+P5TXg7pRCnJucgENVIdic5YaGUGPszPPHZo60TbniFxZ8sCXFEWvD7TDT&#10;WhfVqkPRpKKJw6p6WKWhgV41WjmGuQdGdvhJHPwqysDLKQyisybj21m1BGoC/phLdaJivZzO6l6H&#10;Vz1rcHJhERJdTJHkTJAcTBFlZ4JwSwZyG0NEM0vF2pki1FIXIea6+OUClUpA9QZYbwIlr7/6llKl&#10;RC3BCwL1ikC9uMpgfq0Bv16qx/rFKeg7NYUKNQePCNVvV+upSPPwS88CNEyPRrSfMg6uzZNAetDO&#10;LLGyCOeOTUBakj6mjfXB8vmxWLM4FYe2TsL4Uj+U5thj88oCTCwNRHW+O1bPz0OEpxqSgmwRFWiF&#10;uVOKER9girGFYciPt8esqkTsXT0VTeLHjpuW4vT2FWg90IhLx7bj6qkm3Go5iDvdJ3C76zhuXj6C&#10;W1cO42b7UVxtPYBLFw6w47bg/h1+yXdu4d69OwTqLm4Rslu3r+PO9VtoOXMKxfk5GF1ciJqiAlQV&#10;5EvL4yvKMGP8WMyfMQ1LFtZjw9o12LtrJ04dP4qO1guvwRJAibb36hV0s7NNHl2DCZXlUklg8j3m&#10;TZ2M1YsW4uCu7Thx5BB6rlxEX283bvX24vbVq4TsEnrYgVv4f+3f1IA9a+Zh6dQKLBhbhMWTSrFw&#10;fBE2LpiAnctn4vD6hWhubMDhVbNxpmkRzjUtQcsOGWCXqPiiLhO0y4dkdYXVTbi6CVv3oUaWgGoj&#10;oeKgtH89OgnVBYJ7ens9zuxbRrBWoWXvOkK1G93nDqO39QzBOofujvPoIVTXOtsJ1cX/AEqsu9V1&#10;mTB14S73xz0ONm/WfQ5AcpjebEUNaKtKQs/SQmxMtcPyCBPMC9BDz6JiHJ+ciD2lAdhBqBpTHLA6&#10;wg6Lgyww01Yfy9VUsV1DF0s01HFR3PmIOeC+pRN+8QvCxbJs/DWNQXr2RNyl1fsftn/NnYzv60bj&#10;f+sm4n8ubcBPJ5cixs4Y0YQpkSV+fynCVgBljHArrqc6ZflaI4ptiLkhIi0UCNOy/5+AekWgXvUJ&#10;1SJQvYvwkkC9YPu8dxme9K3lyDga88v98aS3gVZvAX7unoOLByuxbk4kMhOsERNoitE5zqjKsMTc&#10;cX7ITdPGoSZ2xulRyEzWR9koZ2TGmiE/xRJVOdwvC0ahMNMDpRyMdq0djWAXVUR56yCM1nXGhAwE&#10;OKljYmEElk0ehWWT8nFk02wc3bQAzYTpAr/sziNb0c0v/FbLflrMA7jbdep1CaUS7a1LR3G98yhu&#10;tO5H19lDuHHtCu4KiKhQdySwbklQXada9bID7N++A8U52SjNz0ZVySjClYdx5aWYUlOJ6ePGYOGM&#10;6Vi7eDG2b9iI5oOHcPrEcVzqaJdgEnXtajeudXfhalcnzp88SLXLx8TRZZhaW4G6MbWoG1uL5XPn&#10;YOua1ThxcB/ON5+QoOy+fJlQn0bn+TOYNWEcxhUXYFpVEfdjKeoq8jCtsgAzqgoxtaYYFWnxrDgU&#10;JYajNCmS+zsO08uzUT++BMunVWLV5ArsbqjD2c2LCMpKtO9bTlu9HJcOUs0I1ZXDm1mbcIVqdYWq&#10;denwalwkcJ2EsHXXclzYuRLndy1B6761OL9nPVqPNOHK2RPoaRFKJYA6j6sXW3HtMqHioHCzq7/+&#10;Da673BcCLKFWsvpbsd4E6d5V2fKAI2PicHpiEtYm26J1SgpWJljh5911OFOXir3FAWhMd8K6RBss&#10;p0LN8zfCfF9zzHO3xEKqxxQNRZwZoSNdwXrJ1AL3/P3QVjkKT+pq8NfMcbg9ZwJezSRQdeNwY3oN&#10;/jVtHF7tW4oIUyXEuJoh3t0O6XY6ODg+Fy1zytAxrxynpuRg3ahIzEn1QaqzKSEzoP3TxZ/dzFFy&#10;lWL9B0zXuL6/xONXhO5lzyK86CZQBOwJwfqjez5+6lmCudVx2DwvDr9cno8fLy3Bz+2zcG5HOeaE&#10;mGN2pR8qUx2Q4KeFumofdkpzFGURHm9NNAY4YHlJJLJSbDC+xAcVmRaozfemsulg6cwcbF9eA1er&#10;EfB31UGItxFH9RTMGpOM5TOKsGVxJYoTHdC8Yw5ObV2Cs7tlMHWd3IVrZ/fjVutRPLjUjDtXThCi&#10;k/+omxePUrFO4A7BunHxOC637MPFs7tx90YH7t66TLj4Zd65Q+W6Q1t4Dzdu3cANgjF7Th3KSvMx&#10;pqIU1YV5klpJYFFtZk+ajEWzZqNx5SrauCYcPyazgQIkAZWwgNfZmXp72LF6rmBlfb0E08SyUozn&#10;e9TVjsbcyROxoqEeO2gRxR1qD+3bh11bt1LNa7F322YcbNqC5fNmYNHMSVgyfQLKslIQG+iJ+DBf&#10;pIT6IynEl9bYHSmBvsiKDMao2BDkJ0WgMj0WEwtSsIoD8zrCtW56FRrnjKGaLUQn1evifgJ1cBMu&#10;H9xA5VrDWi1BdungallRrdp20fLtJlC7lnF5DQevjWg5uBldzfvRff4kVfQc+tou4FrHBfRdasN1&#10;gvXfgBJKJeyfAEvUm0D9txrQuaQYnUuK8POe6ThQG47upQW42zgOu6hOGzNdsJ3Wb3WcNRZH2GJ5&#10;rCMaQqxR72eGBl9TLPAxx3LatE06OtjFPNVuaYGzqVH4oSIXTyaW4dqUajylzfvXlNG4PrUKr2j7&#10;fuGOiTJTRbKjJXJtdfFk11I827UYv29vwA8b63Bv1QRcnlGALfmhqA1zpAXUk2zgqyurqUxiYmIZ&#10;/kW1+bNXgEM1+i9qJaD6J1BLqUgL8aRnOR71XMbkklwso2I+v9eFydnlWKquhE3+tLWGBgj31Ebz&#10;5qlYWZeLSSWByBvpgpR4CxzTM8QVDUfppi5RrqrMStpIj7BCZV4w0mIskBBEZcsNQoiHEfw99BHg&#10;qof0GFtMLInDvHE5WMmsunfjdBzdMgfn9qyk1duEzsNb0MO8IYC603Yc9y824163UKd/AiVKgCbq&#10;9uXjVCyqVPs+XD63m2qwl1awE/cI1a1bQqnu4iZt4M0bfbh2sw83mG9qqitQyzwllKq2tACjqTjj&#10;ysswnR1/5oTxWE4oGlevxJ5t23Dq2FG0t5yX7F8fR+Q+5qJbtDgCsqtUIPE+0uuZ0SZVVWAq4ZxF&#10;sJbNm4+FM2cR3krUT5+OmrIS7ps85CQnITM+miD5I9TXC4FuLgjwdEGgswO87W0Q5O6MMHc36ed5&#10;wricEOSD9FA/KlYSSpJiUJuegAYq3PbF07GtfgoOrpyDfcum0xauY9Hm7RMQCUtIsJinLh1YI9VF&#10;ZqjOvUvQvnsZc9pCtO+h/eN+v7B3Ay6dOMBseppQsWgDr9L+yaDq+A+g3oTqb6X6pwV8E7IBZ+Zm&#10;4X9a1+J/mGt+2j8NR6fEY0d5CHaWBWFXSTA2pDhjRZwdVic6Yl2aK9anumBVjBU2s12f6IRlkdZo&#10;8LHACitD7BF3VDUywElba9yPDsOl4kz8OqkSTyjfDwjUk8nVeE6lijPVRLKdLl5xNHl5qhF/NW/D&#10;X4c24eX+Nfht6wLcXjwGZ6ZkoolWKdXRAGHWWnhxeSWVaQWBETDJ6tXV/zNQEkxXF+EplemvGzvx&#10;/MYK/M6ds2s2FalnN8pGOmBKeQzVYjXaDyzB4opIFProM+PU0nYkY+2sQjQtq0VRtieSoyyQF6SP&#10;o+Z2KOPnLgu0px1VRJCzMrLimI3GJcLHSRuuFsMRba2BMWa6KAhzwpiCGKyiStdPKMHaeRXYt2EG&#10;jvLLPb17Bc7zS28/tB3XzhzFrQuncLPlBO53nvs/AvVmSVCxbnQcZoc4iAsnd6DlJO3izesE6jZu&#10;3bmJ27dZBOz69evo6+tFT/clFOcxX1UUorqsANVSzirEpOoq2sBqzJsyCSuXLcW2TZtw7MABnDl+&#10;TFIrMWFxk1DJFItQdV/EmZOHmc9oI4uLMK6sCGOpWmWjcqmAJcyVo1CRJ7KbALgYuampiArwQ6C7&#10;C9wcbeHJvuFmbwlPawt4sTytLOFuY8XnrODlYs/9aIMwD3ukBvsjNyYKBZFRyI+ORVlCHGYVjcLK&#10;iVXYtagOx9Y1YO+S2Ti/bTk69q5GKwG6uJ95SUAlVypW537axb2EaodQq1Vo5zYXDmxBx7Hd6Go5&#10;hO4LBKrtPHrbZVDdpM39G6bL/wGUTKVEyS1gP2Byy3dyZjqOTEvGkfHRODQ2EntrwghTII5PisfW&#10;XF9C5Iy1qU5ozPLApkw3bOCIvZ6WaCetzqZMd2xM8cCycFusCbLEGg9TLNLWQKOmLjr0zXDQzhxd&#10;lPJfizPww4Qy/DipCj+W5SDZUBVHafP+dbwJr05tw6uTbI9twqvD6/HbtnrcXjYRXfOrcXxMKiaG&#10;OiLIQhvtaytp+4SVE8pEoPrW41/XV1OtZBC9vEbArgng+PjaEjzvacDTnsVSPetZiT+oTrPyyvHi&#10;7iXcOb8GV0/vQ3GyC3ZxtKvOCsD0iYmYUhKKm9sWMAivRPfJDVg0MRMbF1bhPP37jtUTMWdcGm5N&#10;nYDfF6zE1apqlCR7IYqgZUc7wtdZF672aqi3NcNNQxfM17VATW4kplVkYEZ1MfISArF/wyIc27wC&#10;U0uTcZYB+vCmVThOW5QdGYq7bS2oHpUoASUrmVqJ+m82UEAlrOCNtr1Uqh04umcj88wunDvLzHXr&#10;OmG6gTu3buP2TUJ14wah6pNmBM+dbUZB/ihUFuUTilxUF4gZwQKMpy0cP5o2buYMLFu8CDu3bsbx&#10;Q4ckG3iVHUtSrH7V6mYn62xpwfy6abSSBSjJziJI2cygichKTKIqpWBUSioKRqZLvxbi6+wIV2tL&#10;ONmyzMxga2IEB1NjWZmbwMHMFHZiHfOyk7kZ3Kys4O9oh3h/HxQnxCM9MBCFURGoiIvG+JFJmJyT&#10;hsVjK7Bt/gzsXzmPqjUPHTvXoWPPWirWGnTsW/EPqMTjjr0r0LZ7Oc42NTCP0Q4eWIfWw03oov27&#10;fO6kBJXIVv8J1T9VSrQyqN4Eqh8q1oCDBGfP2CgcGB2OPZXB2FUeiB2l/lQHAkOIZCC5S+3mbA80&#10;jfLC/vJg7CF0R5m/1md5Yl2GO9aOpJJFWGMBc89sVWUcUdfHERMz7DMxwR17V/wUH4u+8hz8Wp2P&#10;RD0lfLu5Ho8PrsWjYxvwsnkrXhKufxGqvxguf9g0B13z2JGnF2JLUQwCTHXwqH25NMHwWp1ub8ar&#10;WxtlALFeEKiXfStkVo8llOlJNxWKQD3pWUh1WoF5pVXoObIRv1y9gOUTa/nFu2BCRThGJTtgfE0U&#10;ygt8cHXHfDw8vQUzs0Kxem45jm2dgzF54ZhaGYfkYDO0LhiLR8saOEiMxlpdTSQ4aCCRiuXjqAcf&#10;Fy1UBVqjzdYWed62CHY2w9i8dDgb6WD7quUIc3FAXKAZjmxdgRMcUROCfalyNrSOwVhYV4mS/GDc&#10;v3qSEJ3Eg6tncb+nWar/ploy63cMN9sPouvCHuzauByHdm7DsUMH0HzsCFppaYS63Lt1E3du0wpS&#10;rW7evCkpVm9vL9avX4MyWsCqohxUFWajsjBHUq3xZbRxNTXMV3XYtGopDuxpog08go4LLZJi9VGl&#10;ui9fQg/rNFWsYlQeMqgeCeGhSIgIo5pHIT4kDNFBIfB3c4YX/z83qpIDgbE1MYWlji4sDbSksjLU&#10;ZukSJmPYGBnByYLAWZhwO104ix/mtrBAvLcP8vmeyV4eyA0PwaioYJSlxGJsZgpmFuZKYO2on4qD&#10;y2aieVODBE6HmMCQZgdp/wiUzP6tp/0jbLtXS6p2geCd27uGgyWz2OkD3IfN6G6jWtElXLvYihtX&#10;aP/eAEtMs8uhkmeq/4SqBwN21fhjV00ADhOqg7UR2FsVgh3FfmjK88TmUSxani2ZnmgiTLuL/KXt&#10;jk2MY96KwJGJCdhS6ItNzFmbsryxNtmZ2coSZarDsEVdG3t0DNFIG3hTxwq3zB1wKsQbv1UWoCHC&#10;AxdmV+JBYz2uLp+MS7NK8evWevzaVI9T47P43pn8O7loKkrGtAg3BBkrYrydNv5sfwOoN6yeOA71&#10;4vpyPO9djmfMWXJlEkCJetzVgN8v1WPrvDFo27Mds0pG0TbMREm6J2ZxQCnJ9sKMaanMA7E4vGoS&#10;mjR1sMGb+SjTA1kx1qjK8UOUuwVSQ604OnphZW44NhmZoUvfAQ3hXvCw1pbK2VSLlkWZlmYEMsKs&#10;EeagjwhaGTdLPRSNjEaYrxXGlsRiVLY/svi3U6K9cObwLoyM8kJuli/y8wLw8Bph6j0tAfWw94xU&#10;Aqo3QZIv37h4hFmKneHcTiybOwnrl8/H9qb12Ld3K04d34ezzcdwsY0jLpXpxg2q1m3Rsvi479pt&#10;1jU0zJtNpSpARW6+pDLCstWWFGNspchYNVg4rw6N69bg4N49Ur5qO3cGVzo7cOTAfkweMxaFGZmI&#10;DQ1FaGAwosPCqEjC3nkyQ/oQJBvYUYGsTQxgzXxqqS8rG8YCY2ZuC30tGGupcVkHpto6/c8Zc1uh&#10;VgTL2BBelpYIcXVCLq1fko8HRkUHIS8mFFUp8VSrFMzgoLC4tgyrJ9Vgd8MMWsH5MkXat1KWp5iv&#10;Lop2/3qCtZ4qtk6asBDT82e3L0Ibc5g4dHHx5F50nz+O3tZT6O04I1MqZqobAiQCJbUESl7C/skt&#10;oLwkoI6Mj6P9ipdAESWA2lcdhn20fvsqw7C3NATbC/xxgMvHJsbiRF0yjk2KQ8ucDBwYG4t1WbR9&#10;BGpzvj/WjHSTVKpUZzjWqKphj5oOlupo4bqOJW4aWGG3lz3WBXtgW1kq/8YorBgZijnx3thanIBo&#10;9S8RofoZmqcX41hdKeZlh2IBn1udHYVaJwMsDbTD/1ymSvXIbZ8Mpv8TUHKQHl1ZKNVPbbPxR9dS&#10;XNk3BdsWZCM3Qh/jCnyxcUkZijI8EEHrNmtKGman+2KzgjqOa5si3UYVM6tj0LS4BoWx7igd6Y0I&#10;KzXsqx2FX9fU4+6sSUgyV4O3nR48bXQQHWKBQu6LZA8OIosm4+XKxXi1aQVaG2bCz8EA4f7WWLaw&#10;EjNHhaKkMBgZiT5IjnDH0f3LkZ3hhaLcQAmoh9dOEaRzr4GS14Orp1/DJAHVKYA6guPblmH6mBLU&#10;jS/HvLqJWLdyCXZu24ijR/bh5IkjOHfmBC51XsAtZqzbImOJyYv+fHWrj+u6eglQFQrzslGYlY6i&#10;zJHMRNnMRiWorSrFrMkTJPC2bF6PXTu3YmvTZixbuhhJdB0RQUGICAlGgI8PQvz9EOzhCU87Rzia&#10;WVJ5TKhAMmWyM+aygSHMqFDmHGj11dQIkTbMdbVl63T1/gGUhZ4+LaE53Ewt4Ea76GdnidK0RCT7&#10;c+ChEhYxo1fERWEcoZqcnYF6ZsM1zOibZozF4ZVz0b5zJdVqCTPUClzctxYX966iHVxFwNZIrah2&#10;CaxlaKOCdezfiM6j29F19jCutdHmdpzF1UsX0Nt9AX1UquuXWYRKbv/kavUmUKIGdC0vwQHmpxMc&#10;qU9MJlhjonGkNgYHqsKxT/xebEkAdrOO8blTU5Mgtt9THYyWBbnYXRGK9dnu2FYSiA15vlid5oLl&#10;MbaY52qC5Spq2Kqmi4X62ujRscA1PUtssGe4dzJFjrEGthXF449tS3Fr6Tj81DiP7xOB7oXjcXXB&#10;aOaoRXiwdiZ66mtwonYkGpM9cagkBr80T8OfPYteH4uS5ycB1HPmp/+AqbuBEAm7t0CqRz1rML/K&#10;DQ9b52Pl5DgsqozH8nlFqM32QVmmEyry3ZCZbo8b8yfgxfzZuLV6Nh52bMP2hTX4183TOLlyEn5Z&#10;MRePF0zHiw0L8d2SySi11UNckBMCXfWRFGFLlVLCqGAXfLelHt9wtPxxcR0uTixBMBU2xM+S2cID&#10;e7SNscTNiblsJqZPSEZFYTgyR7oikar28NoJGVT/BpMcqDftn1ArAdUmft4JFXmYUJmPKTUVVN0x&#10;WDR7KjauWYqDe3bg5JG9OH3yMM6cPoWuK12S9RP56gbtoKRehKrvWh+usLNkpKegOCeL+SeNA006&#10;CkdloTZfzAoS2MnjMXPqRNSUlaE4N5cQeUvl6+kBT1cx6eDIPGQOR3MLCQ5bY2OWyEjmUisHylRL&#10;TwJIqJIAR6wTrXheACUHy4zPOxubwdlKTF5YINCBVjo6Fhl+hCokAKXR4VJN4iAwOScVCyry0Thj&#10;CjbWTUDjzLEyqHYTKMIkDhJLB4z7c9Xlg2KWcBPBYp7atZTbbCB8m6QJi6vnDqHvwnFc6zxL+9ci&#10;zf6Jg73yejNTyZVKlHg84MS0JByfmohzczNxcHwU9tcE4/LCAlyYk43zVKHW+hycY9s8IQG31tXg&#10;1qYxOD09CZdWlGE3VWtzvg92EayN+X5YmeyEpfG2aPCzQb2aKhpVtTFPWwOt+uboNLbASjcbxFno&#10;IFlfHbiwH+20fR3TCtBck4H/ObQBtxaPx67cMLRMysX5iTl4sGY6Wvn8oYoYLIr1wI5JiRJQb0Il&#10;gPrr+rJ/ACWHSg6UqN8u1+Nnrv/m2DxsmTQKC5LccE7JAFuKxfGObFQXBSA/zQlZcTa0ep64M6ES&#10;p+qrcWpcIVos7HDE3Q2rx+QgxkobLzczp9GP/9zYgFJC5GioiPkT8pEW6oCNC2pxeO0sXN+3AM/O&#10;NOHR7mW41jAGG6YWMVPooiDAHO2attimoodsqvmcOgb6PD/Mn5yNfWvnEqZmSaEEPP8NqLvdMssn&#10;n0K/2XEIU8tGYlxJHmqKRR7KwiR2rMnVpZgzaRyWzpmFjauWYPeurTh2/AhOn2rGuXPn0NN1Fbdv&#10;3papFNVKWEExcXGNYB2jnRuVlozCkSORNTIZuVwuzspEeS5zFuHKTU5GCi1YoK8P/L294OPhDhc7&#10;OzhZWr0GQg6HvakZlcpUagVocrAEUHKY5AplRutnyecsuV6olCMVytaQ+crAhMtm8LK2QoijA3JC&#10;gzAqxB9FkUEojgyRoBqXnoyJVKuGilKsmzIW2+ZOw/b5U3CuaSmz03LJBnbSCcizlQDq0oG1/bZw&#10;jZSvOvesolptQPuhzehu3ourLcdwjfbvurB/0sFfcbrS30D9e0lAtdRnQlTbohz0rivHL4fqcH/z&#10;WGmSYm91KM7MSMOVpQU4Ni4cP+6cTMC4LdXp7uYJzDh+2FkRgkMTE9FYGozV6W5YkuaGuT6WqFdV&#10;xiZlLcynrJ82tMRZC1PMcrVClJU+Yix18ZL/2MudS9E3IxePtzTgF+ap3pkluFCbigcNtfi1cTZu&#10;UqGO1WYgRFsRIRZGyPMywl89y/Fn9zJaP5GjxEQFq2+lZPee9ix9XY+7Fr8G6rfuhbhycCK+OTkH&#10;v26oR9uSSThbkIlfR9fyb6/FvNFJ8LMdhswoK+QmuGF6XjCuH1qJPeZWuK5qjitKJuhTNkVTWjzK&#10;EgJwdl4NbjbOwNqyJMQwF0V76WPX1HJ0NC3C1eObMLM4BvWuZtjJTrFpbApqRvpiTEk8YoOsUFoe&#10;igo7fSwuT0BmojOqC0JYoUiPtEdlTrAE1INeWr5rZ/DNtbP/KDlQ0sRFzwlp+WbnHhxuXIzxpXkY&#10;XZKFMaWjUF04ErXFVKyKEkwfXYXZk8ZiycJ52LhxFQ4fYBY6ehAtzc3SWQ03maMEVKKEcgm4rnHd&#10;tau9aJg5B3np6VTVROSmJiIvLQVZCbGEKQJRAcESTH5ennBzcoSTjY0EjYBFwCABQYBEifW2RsxE&#10;hMNa31BSLLlaCaiMNbVgoqUtlbEuVYtA2nNbsb2DuTncrW1hz9c7mZkiwN4W4c5OGBnqj1FhfigK&#10;D0RxTDiqEmJo/UaiblQG5hTnSlDtXDADh1bNwdmti9EmlOqAgEqmUtKpTIfXoOvIWlw5QphExmKe&#10;EvlKHDjuELnqxF70tBzB1fYzzFW0fp2tr4H6d6jk6wb0rCrFhYXZ7GSjcHF5Aa4vLcbVVeX4bvdU&#10;XFpehPPMG5eWFeFAbSh+OTADjTkuuDA/Bz2rKrEx14tWMIm5Kh3rcn2xNNYB4x20UaamiHoNVWxR&#10;0ZZ+FX23gRGabRjyPW0Qz4AeyVH+2fYGPN88B5cnZOLOjBr0shN0l4zE0dRgnC1NwHcrJuHcuHTs&#10;Lo+Dj5k+As2pbDbGeNzaQKhW4VXPSvx5dRX+vCaD6QUVSoD07Oqy/wDqSTezDOvFmS34k/Xy2DKM&#10;CbXEjrxk/NAwH7smFyDc0xAx3sZwNR6GskRPHF0xAfssqCYKhuhQMpQmINL8CUSsD0ZnBSCH/2u4&#10;rT4qDLRwVMEIB4ZrSz8SMNLNCGeXTcd1br9fSZdftgOqsgKREGIFb0c1hHsZoCTZF5PL41GVF4q5&#10;k/KQn+qHmrwIFCR79ysU1YmtgOjbvnOvgZKUSnq++TVU4mTau5cP43rnfswaV4CxVKnasmyMLhqF&#10;msJcgpWPiRVFmFhdgNnTxmDlojnYuWktjhwU5/IdxFnmq9bWVgkooVICqmvX+3C1rxdXu3vRfuUK&#10;qkqKMCo1GWkxUUiKCkdUWDCC/PwlmITV83JzhY0ZYSIcQoGEMrla28DFyloqZyqXAMqG/UBAIoCR&#10;K5VcpYRCGWlowkBTU7KC5tqETUcPDsamcDa3hIeNHVxMTeFrZYlIVzckeHghi9avMDwYpTERqImP&#10;wZjkeExhDpxOJW2oKsdaWtQjqxbgIG16M11F+57lr4HqOrLujVornRN4iZavk1B17BYTGoTqUCNz&#10;1Vb0tpxAb9s56awKMTkhh0cO1ZuPBzzYPxUd60rRsjKfyjMSt7wCcEfTG326zrjtF4V7M4vRt64S&#10;K5ktriwpxOxQU6Rof4FsYwVk6I/ASD0FFGgroUBtBMZqqqNOXQmTafOWaGhgh5oONoofbjYzwWGO&#10;YuV+dog212Kw10ekyiC82DIXT7bOQVcNFW9aDb6dORmnYyNxKCsKbVNzcKYmCf7aCvAx0UOAmQ4S&#10;rPVwdfvo1wr1Z+8KCSQBkRyk1zAxQ/3RtQC/XlyIFM8hmJBojh01I/Hq8k707Z6GOaP88Nvmlfh5&#10;yVwsKaXyUJVmFsahdfdSNG+Zj/RASwKsipPGdtjh6oC1ng54MH8G5pbGYv6YDIS7GCDdWB2t6uY4&#10;rWqCdSqa2K1uhGJfW5SHWGNbmCtWWptjZIwLIgPM4O6gDFc7RSSF0VLmhmIC32cSB4vMaGfkJfph&#10;QlEKlnNg+Y4w/V1n8T2B+ra3me0ZwnUa37AEUGLdw56/obrTdQj3rhzBjbajmDOlgiBls3JRky/O&#10;5SNkVKzxlcWYUluJuVPHY/mietrAbdIJrmeZrc41n0SHOJ+Peepm303cuHYLHa2duNR5EWdOncTu&#10;7VuQEBeBOAIVFhRIdfKRLJ+TnS1srS1hbW4GYyNaPXZ6G8IiJiIENNYsRwtLaYJBWEF5CYjENnKg&#10;hDoJoKRWXQOmmtpS2RFEe0Il7J+XvR2zlBX8qYbxnp5I9fHFqNBAqlMURifFoTYlAWPTkjA9cyRm&#10;5eVjaU01Ns+ciKOr6qXZv9NbFqJzrzgncCmhWvVvUK2TTl+6fJA2UJy9vk8cJN6EdipV64HN6D13&#10;mEA142qnOFO9DbeuEKyudkL0b0DNTXPB+Fp/LBsTg2VZnvhWLwi3VFxwW8MbNwz8cNs6DDMcdTDN&#10;UQvlJurIN9NCjrEKsoxVEaM2FGnKiqhUUUEJVWmSqhoa1NSwQEcbSzW0cEBNF/sZwDeYGmCTmz1K&#10;vWwRRaAC9JXgr6uKS1MK8dfBFfgXP/hvy+rwcEYlemcV4fLcUpwZk4L6aF9462vCx0gbMfYWyPSm&#10;RSLQTzvqqVBLJbv3ptUTIIl2QakjxqebYk9DHHICRiAvxhArpibjSDbzkpUpNkzKwEPuuPHuFjix&#10;ZBwub6vH6GB7bC8diQMrpmDXorFYOGYkNsytRnacCxaODMH/7t2O/2vpShQ6G3MUTMTUvFjM8XTG&#10;+WFGWKOmhRmW+hgb6Y0l0wtQnOKAdF8jJAfaIczNBGE+pvByVkdUkCmKRjIvTc1FVU4YqnPCafNC&#10;CZQPipKDUZsbL4Hzd53rL9nj767TBr4BlARVv1rd6TqMu1cO4falI7h56TCt4HFMKsnEpNJCKlUe&#10;gRJnRuRLpw1NqCrFpNpyzJ0+EetXLMKBnVvQfPgATh8/THiOoetiO64xD/Ry9L3Y1krYTqFp00ak&#10;JiYiltkpPDgEvp5esLOygAUHSwsjI0KhB3dHR9hayHKSNa2aubERTA0JD9XHmuokVyRzLSqQhjYs&#10;dPUlgMQ6ueWTQOJzJuw/ry2iiZlUvhyU3fg3I9zcEOnkxIHSi3mKli8qFDWJsRiXkoTJI1MxMycL&#10;8/ILMCu/ECvGjcbO+jocXSvObF+Elu1LCNUyCSgB0N9AiWVhAQkW+6Owf5cPbJQOALcf3shctVHK&#10;Vb1tZwkWrd+lDly/LLJV1z+gGtBs7IQzqWl4bleFw8qWaFW1R1ucH1rpS28ah+Fb/WhcMvXFLl8X&#10;zPAwQ621LmqsdDHW3gDRSsORSaDGqaqiRkUBM9U0sEpTA6sN9LGMvviopgEOabPDWRpjopMFMlhR&#10;tG4+BurwN1VHgPoI/L5qCl7sWoZ/8QO/YoC/0zAOuzKDsTnFGwui3eFhoIEAE1086b2Ip3d78eeD&#10;G+jZOgMvu9bgZe+SfyjTwzN1mJhqgI0TQ9G2bwrGZTtg7/ISXD46H/tWVEu3CuszsMMqb3t8u305&#10;fueO+/P4NrzYuhq9Myai0NEAnQywK8Zno74iBtHumsiNdcTl+ql4cWoPfqJ92FGTDy9LLaxfOAbx&#10;YVYYG2oDT7vhtIy6CHQ0hI+VOioyfJEW4oIQF2M+pwFvBy0kRtmhnCpYkkk1ygpBXXUaFkwsRMMk&#10;WpO5E7CpYQp2r5n3Gp7/E1Df9pd8nRyo+1eP4YHIV13iJNqDrMO43bkXNzoO0AamY2xZHq1bLqqL&#10;slBZkCWdHSEsoVCs+XUTCFYD9u3eRiu4G4cP78cx5qwzp4+jve081q5eiVGZWUiJT0ZMWDS83T3g&#10;4ewKO0sLWFKZrGjxbKhMViYmMDc1lsAx1SckVB4jXV0YqKtLsMiVSLSmapowV9eCJaEyI2CWegYS&#10;aAIo8dhYXVNqBVCiXC2t4Uq752dri0BbO8R5eiDB3R25tJ8FQcEYk5SAMVSoiQKovBzMLsjjwFqC&#10;hsoKNM6Yil0Ns3By42Kc2bIE7exv/w5U99H1LHGtFcE50ojuw1vQRZAuHtwoXdfVwQFYgHWZ/eBa&#10;xyn0doqDwM2Eql06ZiUdCBZAXR/hgpeWlXhlkoZLul5oHmqLDlUn9FJCbxh64zvTWHxnE4071pHM&#10;QnaY422Oae7GmMDOl6A0FLlKCpilrI5ptHizuBM2cWTZzB3QoK2FZi1DnKVcz3e0QCHVIMXODAEG&#10;aggyUkegkT7SDRQI0jLcX1CGm9MzcSo/GHvSPdEY74I1zB7r0v3hqauGEvrkZ49+xPf8cq/wS985&#10;sRp7Zlbj29NzCJRQqMX45mwd2reWYM/8eJxel4+ePeW4dWoK+k7UISNCCxtHhaEpwB3LE7ywc0I6&#10;2heMxh/7NuDhpgY8Xb4AtxdMwtY5NfiR9ik/3A5zS+JRmx2CrDg7TC6Ix+zSGMxND4an9jA4mavD&#10;QWc4kgOM4Ws5CCvml8PdQhlbqLA9+5Zj87iRDMihWFI/BuGhThgV74WMSBckhlogL8IeTw43Ynpl&#10;CmqLYhEfZIHRBZHYtmIG1swbLwOHdk+0cnj+awkr2F+vZwLl2ar7hATW3SsHqFj7CZZQrmMozo5G&#10;dXEalSoDVfkEKy8To4UtpB2sLS/EzGmTsGbFEuxs2oRdWxuxrXEd1ixfgvTEJCTHJ9DuRcPf108C&#10;ysnCBlZmtGwmxpIKmQv1MSRIXDaWqw2zkASUtjah0oAeS9g6oUhW7CNmhMqQ6yQl0taDFeOBiYq6&#10;lLUEUCJHiRITGyJHedHq+Ts4INTeEcG0mjFUqjRPbxSFhKEsIgKTszIwJXsk5lGVRdWXFjFLlaGh&#10;tgq7F87FgaVzcWbzUum8PjHbJwdKBpOsrh7fiKvHNhGsLVJ1HRJntW9G2+E1aD24HhePNuHisa3o&#10;o/271nkafRfP4/rFDlpAUZ0Y0DHcEj/oReJb7VB865mNDjVnXNXyxBkFS5xXt8E+fuC8YFMsivJF&#10;r1cMpntbYYq7IcbY6SJFdQSylIZhrpI66ml76gjVJu7EHQRpoa4mjhuZ44ilKaqcLZBsK+5upI4g&#10;Qw2EGmsiz1kffStG4+WxNfjX4VXomZyJI6MCsS3RHbsyfLAjOwAbs/1Rzr/3541r+Ov7++g9sAvt&#10;G9dgz4zJ+ObCJjzrWSUpk2xCYjl+6ZiHO8en4rvWefi5bQEetSzFvfYZuLqkBk9nzMFfO9Zga348&#10;tkzOwFZPG3Qr6GOzpg66ZtaiZcFk+Flr4Zv6+eiaP42WwR+TS6Kwsa4IyyLdsTPEA/VpcbA118WY&#10;eF/8cmwHviXcUy0MURHsCHtDBYyL8MbLphV4uZd1fDs2zCpBaZwrilK8kBxlixsbpuPxvhX4cc1M&#10;7JtcwtHeCiEeelgwLR8jI92Ql+AvA4m27rsbZ/87SP31w83zrFZ8f6OVytXK15x/bQcf9p6iWrF6&#10;juAereA92sD7wg5ePIqec3tRlR1PmEaiIjcTpeyAxZmpVK0crsuS4Jo8ugINM+swc/w4FI7MQFqc&#10;DKbQwCC4ulCZrKxhxYHShkCZGxnCnCCZExILoUwGBhJIYuZOlJ6aOvQJja6KqlR6yiqSYtkQIhNV&#10;DRhqqMFCRwcOfK0VFclCSwtGjA0WtIkCSgk+qpivrQPczMwRQHWKdfNkhvJCjLMbRvoFIJ8KVRkR&#10;jvLIMEwT+YnKO6c4H/XlxVg8uhLLx47G6gnjGAHm48S6JbR9K6Tz+sT0uQCq5+hGqXqPN/bXFlwl&#10;OFePbaFabZbAukhLePHwBnSKyYujjbjI77fn3CFcazuD68xVfZdkl4EMuK/AzmEYhd9scnFLJxJn&#10;hlnghoYnujW9sNHMGrkJ1ijNsEdSkiUKnPVwMTEBU1z1UW0lbiyognRlBcylQi1S1cJEFWU0qWtj&#10;u7Y+c5QBDptaYCnVKcfOBDGEKEVdFTN97XBr5UQ8XDsNj3ctwp8n1tJ2rcWTnQvxPdd1Th+FozVx&#10;2F0Uii15IViRH4cX4izq44dwcftmnOEO6di/G9fOnULf+f142rUaf1xZiN8vLcLj/nb77EicSgnB&#10;0ZAAnFtciv3WNrhRV457jXPw/eEVWF87EtdHiOlwc+zSMEWEyXBUpfljna4Jbipb425QKk5X5yLG&#10;SgOHyrMwk//DMmdzrPCxxczSNPxeNw0/Lp2DH9fXY5uVHfYO18acgli8OrABzzbW4RHB+fNwEw7O&#10;KcOBUB8cUNBDkZYCjs2pxO3GubhVX43u9Q0YleoPPxdN+LJyEr0xe0KuBJQA498B+v4mrd8b9ePt&#10;Fvx0u0Oq72+0yermWb5WKNVJfNMP1jdXm/GAanX/yjHcu3KUSrUPtzoPopVWtzg7FuW5qSjNS0Zp&#10;ThrKOMIXZ6ZJkOWlJCIrnpkpJBLxMbGIDAuHl5s7HGxsmY1MqERG0uSC/AwHSY0IkBHhEMsGBEkq&#10;oUzM1vosAZRotZWUJatnwzJSU4Ul3Ywr7aKdHlVKRwumWlQyvpeA1FxHH05GpvA2t4EPVSrQ2hbp&#10;gcFI9QtCqpcfkjx9pNm+XH9fFAcFYnpWOmYzMy6uqZBgWsISOUo8bppdh72LZ+P05kW4sGOFdI6f&#10;BBIV55/V9I9WUqtjVLAjG3CJdrD9yCZ0EqoOQtfZfBBX20/jascZXBNA3VLzxjV1b/zlXIMHWmF4&#10;YB+Lq9qe6NXxRZydMhICtZCSYoH8PDdUBdvivIsnJjsxQ1nqIlNFCVmqygRKDUuVtTFJTUUGFHdC&#10;vZk+NoqTRM00UMmdepr28ReVQPzvpkX4bdcC/LFjIV4cWI5XVChRj/cuxvcbZ6JjVoEE1J7iEOwq&#10;jMD/3OrDr5TT1q2bcIEW5PS6FfSyu9F9/iiunDsqXcH6w8VN+IMgdWwrpFqtwrct9TgVHY5GPSNc&#10;3sMQOrUK/3P5BJ4c34zOJQzitSno1LDEOo6Slxcwa2UEobdgFLqG6uOkujF2Bnrh8LgCTGaH3+pg&#10;ic3ZkVifFYZMLxM83bgMz1c14MWKetwYnY8FtCmjaUun58dga0UaXmxfiJc75uJ/jzThDm3F6kBP&#10;qrYBduuYMldZw8l4GLzMlRHOQSk22BKe9irwchA3gQlHerSrbHbvv6iTHKQfblGZ+ksGVKdUP9xs&#10;Z7VRqVpev0YCUz550XOSqkWouvdStQ5K+UpkrcunthKeYJRmJiI/TZQ4WzweabERSCJECaGRiAqP&#10;gJ+XN1wdnWBtIWb0LGBCyyZNb4sDssxEIjcJq2fEdRa0aYbM0waqMqh0hSr1t/Iy4vP2BNGRWcuG&#10;quTMZTdmMSdDfdiKc/3YZyy4bx0NTeCgb0yYbBBgbYcgGztEu7ojk58tJzAUIwOCkB8ajLwAP5Sw&#10;HZsYL9m9BRUlzMK1WDVxrATTarbrp06k9ZuHIysXomWbOL+vEVeoOL3HtkvgXOMgI0q+LINKBpaw&#10;giJTdRGoS8c3oYPLnYc3o50q1nGKr2s7gWutpzCgT9kFjVpmBGkkfjKMR5uiO1oU7dGp7YFKD0sU&#10;xtsjPcgIYzK9EeSjgRpavcmOehhvro8iFTWkqlKhFBWxUFkD49TVsFlDFzs0jbBX1wqtei64r+GH&#10;7xX98KNyAH5VDsKN0Dg8ObAMf+xqwCNC9fLACvxJOf1l23w8XDcVnbPycKgyGgfKI7F3fDaeXL2C&#10;rt1NOLN2GbZMHY+t0yfj3N5tuHzmCK6cPYreC+KK1vP4+eZJPLq8kqNQAtZVBOO6khU6Vc0xLtAG&#10;f3BEfnl0N14c3Iqt43IRajoEc8visCEzBr8VTcSGxEj+3yY4M0QX+9T0UTfGl7kpmF9GAQLNVTC7&#10;LAmrZhQj3d8Kl5dNxfdLZuExB4b1JekIt9OHu84QTBkVg9HeZuhcXIMzswtxeu4YNExIRZq9JmoN&#10;dfGAYTfE0RDORspws9aEl5M+Aj1NkJngiqm16ajOj5agejMbyUuA8Q9lunNBVm8A9SZY310/L3st&#10;oRKACqC+uUoL2EW16jnKfHUcd7qOEihxLuBeXGvZgUMblyAnIQR5SZHIiItATLAfYtlBIwOC4efj&#10;Bw/aK3dnF1hZmsPSyAimhEiAJEqei0QrHhuy1dfUhC4jgFydhFLp9yuWiao2jFVVYcts5Uqlc9HS&#10;gzPVypN5zMvUBF6WVpLdE1bP09waPibWCLC0h6+5FZJ9/RHp7IqcyCgURMcii7CXxCSgKDwS1fFJ&#10;mJCajuk5majLz8GysTXYwP6ysW4K1jMfiuWm2dOxf+lsNDculS73uHJoLa3dZgmgvhPbpZKDJV+W&#10;oHptAxvRfWwDrlClLh7eJJsBJFRtR7hty0kMaBimjtsLZ+HhnIU4qeKEC4qOOKFog6Na9vBU+RKn&#10;KvPRO2U87s2egYu1lWivKEKtlTZqzLRQQqDSVBUxm0AtYY4aS6W6pu2FX1XFLxgSIiVvfKfoLf1O&#10;1K/KgRA/JPBIzQf/u3MFHu1fip82zMR3q6fi8Z5FeLpvKX5snI2+xaNxdlI6Wqdl4a9bPeg7uBt7&#10;uRO2MzedWN6As2tW4HjTenSeOoielhO40dWCb+504dv7ffjl4SU0r6fUj4/G+TFF2JEQiDNrZuF/&#10;Oo7jX4d24eW+dVheFAEfO0W0T6vFN+G5+N+Y6fijbApOMdjOtjBFpPpw+NmoIclfD4tGZ2FWeSoO&#10;r5uDCua5qswAXJxdimdNC/HH3lXwMFGBt40+Tm9bivVzarBd3xSbLazww/alCLFQQoCTIlJjTTC9&#10;IAp3ty3HrIIETMgJg7etFmJCHZE3MpiWKxTpsS4YleSD7AQvPOyTHcyVlQBDBoccKFH/n4CSQXWB&#10;FpD7pd86SrmsX6nerHtdJ5mvDuH6hR3oa9nJTrEFCyaVITXEH7G0T/G0VmEe3vB2dJeAsmd+sbG2&#10;hL6O9mubJ0ASEMmPLQmoRJlqCTvHHMVloUjiZFgBlCH7jIWGPkwJmTWBcjczg7+ZBTxNjeFvaYZI&#10;e1v4mpjCh0rkrG8GLwNLxDh5I9TOhXbPDmEOThJUSYS8MCEBFWnpyAwMQU1yGsaljcQkPh6XFIfF&#10;Y6r4/VVKB3cbZ07DGrYCqM0zp+LQ8vk4vm4xs5TsUnoByr9DdP3kjr9hkhSrX63ocnpPMHMRwktH&#10;qU4E6zxzcfvh9Wg92IgBPzTSCyan4NmyZdjvEY7RlNt85p0iK12Mj/DCbnrspoRgfLd0IW7NmIRd&#10;I6Mx1dYAxToKKFFSRIraCMwmSPOVlfGrUQxeKIfhsXIIYfJ/Xb+oBuGxUohUz5SCqVqe+L/5+s+4&#10;LrJ0bRvuD8/75f09971nz57pbnOOiEjOOeecM5IlGxEJIoIgQVBQgigoKEoSMIsRc44g5thxejrH&#10;mX28VxU607PD++H61T+HqnWs8zxXrar6sU+yT38df9lXyfPtRTwTdXol2ePZjkIe1q3kWlMJw8cO&#10;M1C7kd7K9RzdVs29g13cPXiAw7uauHHuKMO3zvNs9CZvXzzgzathHj+8zouXD9hbtYqv+5t5tHsz&#10;l1tK+VpWznfHu7hTtIIQk2nEGc1ki/j0v69v5LvIXL5fV8b9vDWEOepjbzKHRCNtXi3P5X79Jgm0&#10;yayQxp6d7CbZwpk92bHc27KMV02FdK7NxM54NtFupmTHebDVTJ8b0/VpV85aKrZu04Z4IgIXkRJi&#10;RLFAlb8siMaaFZzfV0uIlwW+zob4+xsS5qRHpACWGGzH2/vn1R26723b70uxgv+iUv8LUJ8+uqIO&#10;VihgvRkZUypV5X4HlmIBn945KdnqKM+VYfar/VySkJ6fGk5coCfBHqIEDtKQra1xt3bEQt9Ina9n&#10;ILZMyTeLBKT3UL2fHfF+tsP7pe68MVuoDE4o71Ht3sTJmGnoqKN6evKYqVg+PxMzPE2McRa4vAz0&#10;CXV0INDGRhRLG3P5DFeBy9/ShnAHZ1laq0Cl+AeS4hfIstAI1iWlsMTDmw3JKaxPSKIgOpLS1GS2&#10;5awWkArpqNjIno0l7Ksso0Vs3/4KBaoaBndtU/c33RV7/mCwg4enunl0plet0dM96v3fq5YClKJm&#10;Y7lrryhVBzcPiwU8skudC6jst/pgk7+d2JdmTicnsM3RhoG4CI6lJXBr8waa431ZbbqACldjDsRH&#10;MZC6mKtlq3lRW0b89I9ImTKemBkTKJaw+YWGN79MDuanKT58O8VLveiaAtLnU8TqTfsnUKpKyfLN&#10;DCe+aijnm/56fh3s5scj7fxd/sCn++sYEdv0+YnDHCwpoL9sA8elYZ9o3MJQezOX9+3lUGsjty6f&#10;5OH9yzx/eoe3r4e5J0r1+aePeTV6h0OdrXwy0MQnPQ18f62fr8T3vtkpCrwhlbaydFGoKfgYzqLe&#10;3pxHsXGqUoWazSRXNv5Z5bI2U7QZ9ozkanMlMTa6rIwWmMLsWBpmw+YIe27vyOdOzUrOblqBldEM&#10;7PRnkBnhTs5idxId9FhtoI2jxQycbGfhZDeT5fFuZKf7kL88mJuijLfFNp7XtuDyXCNSbLTZLGqa&#10;FOTE7s3reHHvAs/Fsr18p1Lvpx8p9WZkDCg1P70D6vMn1/8bUO+hUjLVmFqdH1M3Aep9qVApcwZv&#10;D/JKlGrkQh/9zaXkLokg0NkGfydr3Cwt8LSzEWvqiKO52D3JSQosSlZ6PxihwKRMflXUSd3/9A6w&#10;9yN07w/F0JwuNnDyVLWU4XGrRfqynIW5vMdVR08Fyksyt4+BEeG2dsS6uhBgbYW9KL6TWMAw+Q3K&#10;YESovSNRLm4qVFn+wRQlLKEifRn5UXEUxSdSmpJGWXoG62LjacotYGdhEe0lG9R9UUrtr9ooQJVw&#10;RIA63ryFS107RKFEnQb38PB0J4/PHlDrybk+Faz3QP0erN8rlzJgcUeylALTtb4WPnjaKh8sjep+&#10;dSm7Q/xp8HGjytWOcj9ntsYGkmGqQ9yi6YRrTiLH3ZiO7DhOrkgmfP4klhjNJ2zmBLI+HsdP0wP4&#10;caofP0/357vJHvw4Xbm8jZt6rSilFJD++u7qhuo1eCVTffeRi1hEG77p2s4PB1r4VX7gaH0pF5Yl&#10;86ZwPT/tauV+y1YOiCU93iwSvW8X/XWbOHlA/sD1Mzx5dJNHyll/BKrXL0e4ePoQh7t2Sb4a5NJg&#10;H1+f7+XX2wP855WDXNy6nq3Z8axL8WdLUTTONjOI1Z/J1QmL1CsyNhjrc0u5SPeHmhz402xavJ04&#10;uX45Dcsj8bFZyPJYN7aaG3Fo6kJqF0rOMl3EthlTCdaYLBZurnxmFp4W89XyspxPYqD0qFEOrFri&#10;x+osPzprsjm+cRWjkr/2B3gyMs1I/e6bWtJobRfibTef+EBLRm8M8eDWWZ7cuygQicLcE8sn9u2N&#10;CpUClDIgodi+S/8C0P8M1tV3YF34b0C9EoVS9lm9uDMoUB3njjSoPdW5JAe5EuJojZ+1OYH29nhL&#10;udnYqsqkzMfTnK2M5M0emw6ko6vCpM7Tk+cVwFTrJ1ApYL2HTilFsfQEJM2pMzCcI9lI2VG7SBcb&#10;eb/dPE18LcwItrQi2MyCWIEmy8efJC8vdQDC3cwUf3MrUgODifPyIcLFlSRfed7Dh+VBYWL14lib&#10;mEyG5KiNGVlUr1xFeWIKlakZ7JZ2tEeAapMc1bN5E52bKgWoYjori+iXbXGmTVEpUZzBdkalQ1dg&#10;UkBSgHo61K/ef69W723g/wTVbVEqpT4YLV3LJ3U1lNqbslR3LsXOFrSnRdO5egkpOrNJkkrQnUOG&#10;5KYMPbk/byKbwxxIk155o6cFq6SHHZ7vrAL1zUQvvhP1+U5s3a8zA0WR3OW2F99OFKAUuCa5qjAp&#10;NvATJWNNsOPlVFu+7NxOU2YYZ+oKuLR5LX8TWL7eu5NfOnbxVnqTU5vWc7xpCztFsfjmc04f7ePa&#10;9dNcunyCt28ecvvWOfq7Wrg42MsVgerSmQOcP9rLrWun+OHSYX643k+trQVrF/uyKSOCwfxksn2M&#10;yLbVZfCjeRz9eA4bZkzj5pQFHBaoWqfPp9zflf35mYSJpatYFkGNnRllynSkj2bTNnE2m+fMIXna&#10;RGo8rDnfWsKJ1g3EB1jhZ6/N7swY9s3S4fwMA5Z5mYqNlHwZ783FqiKiHRexT8L/g9mmXP9IixdT&#10;TNi1bpn4+3zyksIZvX2J0TsXx+rmWZ7ePM2rkQt88kABQYHqokCiWL3/WZn+eylQiVKJqilQvbeO&#10;7+cLvrx7iud3jtDbVERRcjgxHrYE2VvibGqAj5M9vo5OuAtQZro6GEnO0Zs/Dx3N+Vjojc0kV9TI&#10;ZJEy0XW+qkQKPO+nGCmQ/eNYKLmvHNukN3MOhmL3nI3NcDO1wFJjIe46RqpCLRZQIqxtSXJ1J8FR&#10;MmtwKKG2tsQIWNFubiQpAw8xsST4+hHr4UWKQLcqNJKciBjWid0rFFUqW5JGXXYOG+KTJbOm01pU&#10;TOv69bSJOnVv2USXQNVdXcaB6hIO1VZKu6rhYmczN462MHJmTKEUkN7Xe6VSHv+fLOD7UlRKqQ/e&#10;7mxks5clNysKuFwtVqQ0m6tVhVzcmMvu+GCWaE4lQ2cW6aJSGdrTyZJlqsEsUnSnk2evyzLtGaJG&#10;waJMwXwr0Hw72Y3vp3rK/QBRKjcVKKUUtXqvTgpMSt2fbsPj6RaM7qwmyk1HAryxSPl8vn99nt9u&#10;HedvZw/z+c4Knom6pFnqSK8pfttJi5hQV4ZOHmJk5BZHD++ju72RmxdPiEL1cmHwAGePdDN664J6&#10;cNiDq2f49soRShwMcF84iXVhzjwpzOJKTirtkZ6UGGhSNW8uCQumkTp/AhcyF3M9N4swWy12Fy3l&#10;Sc9OvjjcwUEHG9rC3OiZNJfWCTNZ/+ePqJUM9LVstC+L8zi6MpZ1Cd74Oumw19qSdul9+z+ezfEZ&#10;2mJZZuEj1jnTz47cBE+8tMZzc5x0RDNMuLvQknjJYLmJ/uQk+DJy8wIjkg2Hbw5JRlRmN8vy9jmG&#10;r57g5YMLKlBqPnr4P8EzVv+qVsrtK6pF/BeopN7eP8MrsX5PbgzQUJJOdpQvwfZmBNqZ425hIjA5&#10;4ixWz0RAMNZagOUiDSwWLcBMW1OsmDYOkm2stPWw1luEpc4CrOUxM01NKVEvKQstHUwXaMn7dDFV&#10;DhSUMhGAjGfPx8fSllAnN1k3xgSZ2+IsgIYJPIkC0xJXD1b5B7HSL4RVYaEk+HjK4y4sdnAi1dOX&#10;7MgYMsPCyQgQxZLPUFSqQLJTXlQMy3wDqV62gm3Za6TzXMqWZSvZU1pKW/E6OsvL6K6pFpdTSX9N&#10;KQc2lTDYJFGgZRs3j3VwXyB5b/deXDzE8wsH/1HKY+/V6r9awPcqpdQH3XHBnKrMpsTWgGsVeVza&#10;uIYLlWsZKs+nOdqPVK3pZGpPE5CmqvAsFaiUSbKrRK0yDGbQbWjFf04J45dpQfw8I0hUyJFvZnjw&#10;w1Rfvp/i8Q4ob1Eod/4imUqxep9NUNTJiQc67uxK9aU5J44wX3383bVYEWXJzy/PSJ3lx30t/Hil&#10;Ez+tSbIBFshGnicbW59j4VE8L95I8dIEWptruH7pKBdO9rFmeTTXhg5TVZzF3SuD3Lg+KA3yLA+H&#10;rxATbCtZyJGbjSU8XJ7MyfQIuhP92LdxBeVpEVzcV8uDPdU8rc5hIDMcL+PpRJvN49OeHVxflcpn&#10;2yvZkhjIGicTjnl6sGXGHJ7kL+HrkEB+kA16p2ApW5eEUG1pTNv0uRyZuZD2P03ikIYu3ds2Eu9t&#10;jpfpTDzE2tnoTeCAtzt3pxtSpqOBg9kMqgvS2ZidxMj1izy4cVHAkuU15TicM7I8Lf/nOCPyn0au&#10;HpdcJRZwRKBSlepfYfqfS3ndZbUUqNT9XMOnea2o0+0TnOmpp6k4k3hXS0JEyb0tJctYieVzdsLW&#10;1AhjAchSYLETtXEzMhG7poeTvgG+ltbqNCA3UzNs9fVxMDbC0chUMqUR1jr62OgaqFA5mZiLLTbF&#10;XIBSnrfWN8TRUIC1ssPX3IYQC1uxdtZy25Ikbx91CHypfyBLRIVWCDRpfn5kBvizxNuLrKAQlgaH&#10;kS6PZwWEiJK5keHly1JRqzVhkerrC+NiqM3JUbNUeVoG7Rs2sKesmLb1hfRWltNTvpGeymKBaiNH&#10;tlZxekcdV7tbBY4uHp2SDHX+II8vDvDs8iGeXhKYpJT7Ixf7RMX+af8UoBSYfq9WH7R42TFYuoxz&#10;mwtpjfPlYkUu50WtTpWspi7UXQVKgWmpCtQ0tVbozmCl3kxWGExX5/r9NjVI4PES2xekZqfPJzry&#10;+WQnflCvED9W34gN/EoylALUW4HpLx850l+YwaokMwoLvHG3moGn9Sx8bafz68uT/Pr0JD+daGNr&#10;mie22uNJESCa1mcyUlrM37u6+aWlhRsZq1gR78PItW7CQ81xsZuNh4Mu7i4LuX/nHDfEH9/fu53n&#10;z27z7MVdYrxt2SEQJIbbs93LmR+kt3lzYAf1eYnqhNWe4nRutBTzpm8ruUF27JkudtDbg88r1vFJ&#10;VQllaUHqDtwz7dWYzBvPj52NvEkK5auoKB6W5VItn9+pbUDHuOkc09Bnse48ipfFEC4Q2sh/2FG5&#10;nIHtJRRnBGNtPA03/WmkS4fi67CQzDhPVkjeOiQ297BkxZEb57l37Qy3L5/knnQMClDDYnGVCwgM&#10;XznGw2sn+Pyh5CNRKsUCKlnp98qk3P7n/f8OlDpzXdTpheSnPTWryfR3YLGzpTRspaGb4CEgeVtb&#10;izppqjO8nU1NsNfRwd3IWPKOOX5WlgTb2qujboE29niYWOFtbo2roRHuJhZqOekb42pgireZ8hpH&#10;bLX05HlTHAyM8TQWeO1dSfQLJtjCjjDJTcrnKaN7q8Ij1DykwJEjKlUYk0CWbwDLg/3I8PViWUAA&#10;K4KCWB0aRra8JsnemSSxptlBgawOVODylCyVoWYpxfY15eaplq9lXYEK1IGqCtXu9VSO2T5FpS62&#10;NXH/qFi+05KdJCY8vXaEx1cP80Tq8ZVDPLp8UD0V9qMhef6dDfz9SOB7sD44tTaNk9I7HS1dydnS&#10;FXRmRnN2QzanS3Oo8LARqzdTVGmGavWyFo0BtVxnmgpUtv50fpwVogL1y7RAvp/gzXdTfPlisjMv&#10;J9vwt8m+/DTNTy01S03x5PNpkqFEoR55R7IqzYW4KC1SkxZSXeFLsq8uARYzBZwIdi5z55QEzx7p&#10;fTa62XFsczYPW9bzuGsLr0W239ZUETB/Bj6287l4qIpXd/qpWJdCoJcBzbW5okg2BDot4lXvLt6c&#10;O8arl0958mSECC8HUQtTvj/UycMtZXyxq54D/j58mrmOE0viWRtszLnWInrLM8mZOp49Ylk2mmrw&#10;2a5a6uMDJfz6Uy4K1rZ5DW6aH/L1llLuBHrSEumlziSpmTSDpkmzqAp2I9LdkON7a/AUdS1K9ebk&#10;rjIaMiLZnRVLX10hnmYaeNpoidW1pzg7kdQoT/UqGoN9bXTtqKFzRy23h44IPKdUoB5cknoH1LAo&#10;1fMH72ZNjCpD5AosApYApNS/2r5/Beq97XslKjV6uZe2jStJcbcjSuyel6EenpKfguyssFwoGWj+&#10;fGwFJAdDA3UeXaCVFRF29sS7uwsADvhbi8I4uBJk7Sjq5kywjRO+ZrLurRzwNLLAw9AcH7kfKo3e&#10;28wSH4HOSc8Qe00dAkSd4ty9CbN2EKvpQJhYulBbO3XCa4a3H8t9Asj2DmS5nywFouXK4e7K8U/+&#10;8lyADysC/QUeX3UQI87BjggrU5b5eJEmyro+NpZNy7JYGxvDpvQ0dikTf9fmsX9DCT0VG8Xulaoq&#10;pSyPbqvi7M6t3BzYKwok2UmAeiYQPb8yBtSz60d5cu0dXALVk/Nj2ep9rlJAel8fFC+YSLHWZNoj&#10;PCQTmNAd4093Qgin12RSaLKI5ZozyZg3nbQ5U8mcOYms2VNJmTWZlJkTyZ46ib9ND+NXsXtjJVCJ&#10;1VOAuj/RjF9mBapZ6qdp/mNATVKAEpWa5MD6AFcyFtsRGTgXJ9uPaV8l7x3Yzfciq99e7uN8fgY/&#10;razib9s6GIlK4LPKQj7t2MbnB5v47tAu1roZca+wiAvSMHOSrPjs3hE2rgxnZZIf0SE2+LjokhTj&#10;LGBZU5IaTFFBIo+f3uXVowdsDg/iu87d/GfPXv5zoJNPjUL41ngxv+7voLNoCQNbcnl8cAfD/U1c&#10;SYzh7907+flAM7/0tJJsvoClMS68Ot0tCtfHN/ua+aZ/F3nhrsT4mxAyayKRFgspWxGjHg8VLr8z&#10;yn4hzbkh7PS35sR0LU6Jet0+UK+e1yAnyZ8QVyP8HETR/O24ff0c96XOSm7raN5Md1M1fbu3curA&#10;bhWo+xcFJoHr3rWj3L3YP6Y0jy7y+sk13jy+xNsnl/j0yRg8n8l9NT+9g+k9UKpC3T+nHmq/v2YN&#10;ywPdWOxiRajYVT8jfbyNDEWlTEWF52IwZyZG8+fgaKB0dtaE2VgR7WRPRqAfyZ7uhDk5E+boSqid&#10;C36ShZQKs3chxM5RtXDKKF2QjTR2gSXQyhYvsXzKfDxPY1P8xAqGWthIPvIgUiAIUQ/JsFUHJJKk&#10;Ul08WeolSuXjzVIPd+JtbVihnPHIQ3KTKNGKYH9RMg9SPVwJMzUmysKMVFdnUlycWOYtKpWeTGVm&#10;KiUJsdSvXM7e4iJ2FxbQUbKevupy1fL1VZdxuK6CE401DO3bwT3Zpo8uHOa52LznV4/w7NpxtZ7f&#10;ODYGlkA1Kmr1SMB6PCRwnRsQqP45vP5BsbYEbLF1VZ5mrJn7EWs1JpA/ZwLr5k8TaCaTOG08SdMn&#10;kjxjEvFTxsn9CaTI/fQpE1k9cYrAEsLPUr9OlRw1VblwtQ9fTBoD6m8zAv8BmwLWD6JeX0mOuj1b&#10;NoynFZEeuoQ6T2djjj+DlUv4vHUTP13s4dv+Vt7uqmJk9XJuJSdypTOOv+9s501qNtca8iXnLWe4&#10;tYQfdjXz1+YGbuzfyrGdJdzs2oyriXIgnyExIdLj+VmSKYAtjnYiSSzc08e3efHo/hhY54/whSjA&#10;k6ZNfGoVy6chuVwvzKE1P5ba7MV8du2Q9GZL+apzO7901fH9jmJ+7W7h9Z4Gmosy+PxsPz/tb+PX&#10;9ha+barlh+Pd0kGYS16YjIupKHqsO7kpQaRF2NO/eyNJAQb0xHqzb+ocTmoacaA8i89uHqW9Oo8E&#10;PxtSQqV3djbi1OARLp8+ys3zJ7gxNMidoRMckg09IPb13oWjKlTDimJdPMiR3SUcbS3mbF89nz04&#10;JRbwLJ+OXuTTYWXnryzVHcDvdwL/q0J9el9U6s5JGvKSxUK5EmlnSqCZAQEmBnjoaOOwcAEG06eh&#10;M2MqVlqipKb6xDrZqY13mSj6yiClMSsgOhPv5UOUNP5wBzeBwplAa7FwCkACkmIJFSsXIYBF2st/&#10;lOeUWeLekr28JEfFiHIlOImai0IpI3wxojbh8p44Ub8l8niCfF6GqysrFasnkGS4uahQKbczBaxl&#10;ApqyTBKFihPYgw31VaiWODlQlBSnzusriY+lYkmSCtOutfm0FxWKMikgVakKdXDLRk401XCqXSLC&#10;qT6Gz4sSiQN4Irb6+XUpgenlrRO8uHlcLcUOPlEUTMB78m5o/eE7+/dB6rSJZMyaynoTbbZ4WQks&#10;40mYMoGkqROJl9vxM+S2AKSApJRyO12ey5o8kfV/niJ2L/QfQP08xZ/vJ3uLQrkwOtWaXyVP/R4o&#10;ZT/VD5Klfly1nl5RwW8jivguvIy/LKnhYGYkPwhMv46e5JuhfRzICKI72Z9Lu5O4s2sJfz91iJ8F&#10;oNc7yrnYu4E7p4q5f6aO26crOXVoLfcvV/Lk4m5udzYR6GmiVpCXqYBlT5i7ES9O9HCrp4WnT+/x&#10;4vl9Hj65x6t7V0i0WkS6gT4jaSspFkW5tr+K0ZN72bJqsShVPtdqSvi5Zzu/HhZl7GphfZAleytz&#10;eNtUxVddO/lLYzUPinP49EQ3kT6LKF8Tz/IEH4FqNukRzoS4aHGiezNu9vPxMRE3EC49tuscqnPC&#10;+PreKWJdxV7ZapMW6sL2smz2trfTvqtR/lMnFwf7uSsZarC/jUMCspqjbpzigWzkB5eO0L1NrHlH&#10;KYMdyvWVNnKxu4ZPHpzk89GzvB4VFVL2PymWUEqB6gsB6tOHApPUSwHw5vG9rInwJM1TFMRSVMlA&#10;G09dbVyVoe6ZMzBWatZMHAUwH3MjEj2cyZSGrMIk2XJVcABp3v4k+ort8vEh2NGRKE8PAcpW3fmq&#10;qJOy/yjC0p4oR2ciHRzFltkQaWWPr7FyTJMp/qYW8pg4FYEvSBTN39RMHTYPFSWLtbYkSz4vQWxm&#10;hihhqkC3WuBNFluY5eUhz7mTIcq20lOUzN2NRHtRR2ND9X3K7Sw/L4oT4yhdkkBRTBR1YgHfQ9Vd&#10;sUFVp96qDapCHa2vYVCcwFB3K6PXT4kLUE6Ac4qnNwZ5IUC9keXrmyfVeqmcbFTJWFeOilIdZuT8&#10;AMMC1n3pZD/IEniUWj59slrLRHkypooKTR5P8uTJaiVNmUza5Cn/uJ8ilT5lKkV/nizZKfwfQKmW&#10;T4D5cpIjTydb8uMMX/W5XxQVE6B+FYX6frI7f2/azt/zG/nSLoPfAsv5Wi+RH92zeXuogddHt3G1&#10;dT3R+jPYsyWULeVufNO6lb8NHePLnVs4UStK9mI3Xz7t4NZQJT98OcCvnwxx91w+D86s57Tkpwu1&#10;pXi76BMZZEO4vxV+lgtJF0tWEO3OyNFenj19oEL1/PkDvvz8Keb609i7UIMXgx0i/aXs2ZgtPXcS&#10;w8f2ijfX5lhuBs9rytggn+frOYMI5ZTTM+bw8+mD3GrZTLjObMkJGnhbaeKgr8wCmEp8oDWLg+S7&#10;nRaQGmGHu90sAtw1WZHpRt4ysSnh1nw1cobGDWkS6KcR5mJEdoIv/YePc/DQAdrE0185PcDty6fo&#10;3VVHz/ZqsXknGLl5mvvXBrl5tpfBPRs40VbIke35nGsv5vz+Ms53VXK+exMvbx/ik+FzfKEolgD0&#10;2aiyg1gge7cPSlGnmlWJ0nNHEmNrRKiJDj6Gurhra40BJepkMG0q5nPniJoYix00YVWgFyWRkawW&#10;eDZERZGrDBJIg08TS5YsWXexkzsJnsqsfBeiHVyId3YnXGBJcHYlxMyCRIEsxVFUzdKKcAtRRFMT&#10;vLR0CTc2F5ssrkXg85F8FWUm7sVY7LORAXECU6q9PUnW1lKWxIiCZjg5kmRlLZ2hApq4D3kuQ5RS&#10;USmlosX6KUClivVbGxlOVUoyRdGRbMlMZ0f+GhWqvSVrVZiUQYlDteVqjjotOXlwZy3Pbl/ksXS2&#10;j25fEjcwyLNbp3hx6yTPb5+U5aCqVi8FrKdXj4lSHeXhhYMqUPfO9PLBUlGbTIFHgUq5rQCVKbdT&#10;pd4DpNR/BSp10mQKP5QMNXUMqN8ELAUoZZbEF5MVoMwFKJ9/AKXkqB/FDr6Z4szPO1sYjsriP2v6&#10;+ItTAX91W8XXa+sJ0ZtBuss8HraXkx+gx8X6pRwUK1ibY8/xrel4zRvPlwM9vInN54usQl7srqZr&#10;VyhFywzp3xXD3i1B3DtYyp1mgSIpQhrxInwd9Qiy1yMv2pfDNWu5K43zifT6z54N8+zFsNi/e1J3&#10;GKwuoS86jN7qAhoKM+iuk3zWvUMsQA9OC6ZTYWlAgskMkpIM8HNegNO8iXhZzCXCzxxfNz1RoIXY&#10;GM3AQcByMplFiJsOy5Z4EuWlQ21xCk6Ws3Cyno2z7Ryy03yoXZ/C6lQvfJ012LExnQR/U4qyIhg8&#10;c45Tp0/R19nO9Xez6Xtaqjnc0cyDG2d4dGtIetAhbkswPrOvlHN71nO2bT1X9m/kTOs6zu8u5Gb3&#10;Rm71VXGxZyNPLu3hK1Gsz0aUE72c5O39Qd7cPsrwqd1UpAWwwk+skp2ouaGokIGOZCgD7DXE7k2d&#10;qlo+87mz8TU1ENVwZG1UMJVJ0RSE+lK6OIp0NzuxYy6kiOVK9fUfUytlp6yAFS1WTtlHFCWqFCcq&#10;4m8sWdLBnmRnFxIEgBCxZhHmpnhqLiBUngs2NCDMxIQoASnaxJQoIyMipcIVqMzNSbAU1bGyJMXO&#10;jngzc5JMzYk2NBLATEhzcFDhUsBKdXQQhTIn1sKYBFsLsrxdqEiOpzgqUq2ty5eyszCftnV5olJj&#10;Q+fK/ihFpU4LTGd3bmP4gijQ/Rs8H1auVniT0RtnGb16mue3TgtMClDHVaAUO6jkq8eXjzB68ZAK&#10;1j8U6n2pUE2eROJksXeiTKo6TRwrBSIFrLGazJY/zeWXyWOW72/TgvlZLN23U9x5PcmOF5PM+GKa&#10;hyiXAlvQGFDy/Od+afy0aztVs+fxq6jUJ4E5/JhWzenwBJw1p5Mb6cjfbvTzWUs53w4083f58Zdb&#10;s9Ge9v9QGOjC09gKvnBfxzdR5Tx1Ws7F3HQGdkVztD2No7tWSU+9mjW2i/ixvp7VYve8BSZPUQ5v&#10;qwXEeJvxXPLI057d0ttc5/GTER6NXue6cm6A0Tvskzyyc9MqDrVvJshlEfaLBBBlorDmPM5+rEHH&#10;R9NZHWiCld5ksuJ88HWQXBHqwMr0UMJ8LQjVm4OdxjisNT4mf1kIjkaTCXVZQICzNk5W83C1XYC7&#10;gyZeThrEBZsSH2ZOeuzY9XjrChPZvzWfO8NPOXXuPH0HerkhG/b+xVPSWWxmcKBdgDrH6E3lChHn&#10;uHGmiwv7NjK0p4ShvaVckOXFPcVc7SoXuMoZahfIukq5caCS632buHuiUYA6wsu7A+rRu3s3rmDr&#10;smjJG6IWpjoE6C/CTVtTtXxm02dgNG0alvPm46K9UOyYMcu9namIi2BbWqyUNNDwINbFhJLp7k6W&#10;KFSap5cKUoq7F3GOLqJ6tnLfmSgbSxJENfwM9cT6mUs2siFWwIgwU2AxZLGolOec2UQIVIqyKCCF&#10;aC0i1syMcH19grS0CNHRIdJQlEuei7ewINnGhgRzsYryvPIan/nzBShrlsh3JslzkfLZSdYmJFub&#10;scLTmY1i9zYlJlIaHU1tSqpkqHW05GbTUVJAj6hU3+YyDopKqTt5t2/h1J7tKCe4fDlyn1ePRnj1&#10;+AHPHtzg8c0hnt4UGygKpajVc7GBzxQFE+fw6NJRFar/EagMqcWTxwlUCliTJFPJUsBKmDaZeLkd&#10;PWk8UfL8gWlm/7B8ClA/Tvbl60kuvJlsz6OJZrya7PoPoBTL9/MkX36rF4g2l1NkuIBjEaFcjg7m&#10;QW4aYZLl8iO8+fXBID/dGeCnR2f4+91TfH++m7/u20aanybNSaJ0Fb38ktnAbxVd/Oa9nq/dlspK&#10;iZJePlBWxEY+udnDaHEev/X20r8hCwut6bibLcDNXOyY1Ry6cjK42VzN8O4mHt66zE2B6YbU84e3&#10;WJllKP5/MhGiIqMHtvKsoYTR1jKqpkyhbepsWj6aRonOfEw1J+Flq4OF9lSSoyQwpwSxJMKFxj/P&#10;ZO8Mbc6vSeGsKFyAiw7elhoEOEnv76JLQqQTAR4mYkcX4e44HzeH+fi5zKckO5x9dTn0Nq3j8esv&#10;uffoOYcO9nP7wiAPxPIdl1x4feigul/qoQB1//oZrhxr5aLkp/N7S6Q2cEEs3yUB6uJeqY4iAUtg&#10;6i0T6Aq53l3ErQNlXJO63F3GyLGdVGeGSVj3l/yiT6CJFoGSn1wWzsd1kSbG06ejL+pkNmcmnnqL&#10;RJ2sKAr3oUbUqVFg2pGVwoawIKqWxLHK10c9UjbDw5NkF3fiHZxVixdnZ0OMpYVYNkuS7WyJMDUm&#10;RLJqrKI29lbynKkAYUCwljahOrr4L9QkTJ6PErBCdXWJMDBQl6F6ugRJhgvV0yPSwFDsta6qRtEC&#10;YpLAGbRoEV5z5+I2cxbB8jrP+fPGPls5hZuJIekONiwV61clQBVHRFAaEc725ctoy89hz9rVdG8s&#10;pEuqf3Opav1OtWzlVFsDJzt3cvnEQZ6NPODlk4e8eTwqmfQ+j2T9P74tYN06w3MlT10/JkAdE5U6&#10;qtq/D9IFDBUmgUipZdMEICm/SR/jP+EjfMd/pC4DJ40jeupkYqZNIW6SlAA2NMdJQIocs3WiPt9N&#10;9uIvk8b2QQ1PMOH+x2bynID0bkDi6ymefNm0hQcFqym3MSR47p940VrF850V7EmWHDZ8ip+ud/H3&#10;qz38dGUfv0gO+PZcN19u3Eh+kB6rXDRh4BxfNvfxzcpt/Ja0gU+D0+mpS6ahNJCjzRu4u7uSV/Wb&#10;ebS1mnMlq3EVdXIxmoePrTQcJx3O1BSzPtCNWw1VnNm+mWuXTnL9wmncrIw42pjDy6N7OF+8ii+6&#10;tvFJWTo/7C5mtCCXg9Pmc3rCbHbo6uFoMh0fe02WJ/liozdNrFsgG6S3b5m+iNaJc/gyP5MnqxaT&#10;52mOg8kcIr1MKVsTK2rkSlSwWEQPbcL8DalZF8O+zan0bV1BX3MBjaJSL7/4lieffMb5s4e5fUXC&#10;8eXT9LfXijqdGlOoWxcYvn6W8wPbOC+W74xYvqG2dVzcXcQlsX6XBawLHWu5tH8dlzuLuCjL+wMV&#10;3NwvGastl4vtBbQVxNC4OpY10R4EWmrjp1zv2FAHN8mRzpoa6Mi2NZgxHdv5C4iS3LLMx4WS0CC2&#10;Z6Wzd80K2lYtZcfSVCpEocoiwqTR2opVdyFWlChKbFa4qMdiaylTU5bYi0WztRb7Za1Coli0WHsL&#10;YswFDn3JT6IwCkj+i7SI1BPFkfWrKJICirJUoArW1RFYRKXkuVjJWNEClvJ4gqUomrEewdoC0tx5&#10;uM+fS6CeDl4LF8h7dQnT0yZOrN8yd2fKEuIojYmhUrJUbXoSbXmr2JGdyX7lDLOlSp4q5uDWCk6I&#10;7TvSsoXDEg0OtjVxur9b8tQdXo0+4u3jJ7wWsBQ7OHz9nMB1WsAaG1ZXVEqxfh9sjw2ia1kCnWmL&#10;JXfIlwW6k66vyWKN2cTNm0XsjGnESziNk156sazouKlTSBDw4qUuzHV5p1CiTpO8+XayO19OcuLF&#10;RCvujzfizL8vUg/n+HWyjwDlzdv5HnzbXMuvHS3kSJA/m5tCW4IfB5Ylcnrdcn4Y6uN78aU/Dx/n&#10;h2vdcr+dvx/r5C9LqvjGaRnfRZTzJrmIX7sP8dOGrXy1ZA0v0jOoixRvHTWTprwQRpoq+bR/N70r&#10;wrnWuI6+/FSWh9mQrJwExc+K4rgActKCqYoL5E7jJs7uruPKmQHqc5O4W1vKm+ICvunawbcdW/nb&#10;sb382L+dQ+UrCdeQ/DR/OinRYiOdZhEdqEd8hDnLoiUriN3bumkl9zev5+XaRH6qXMHPtfLbBF4v&#10;a03cLWZiqzcOZ3PJYnlxhAeaEhJsRdZSf0J89EgM1advRz59DfkC1A88/+QvXJD8NKKokdi+bslQ&#10;D66flJB8QQVqRLLUmZ7NAlORWmd3r+d8ayGXBaqLAteFjgIuijIpUKlgSV3Zs5YbnQJbax4VUfaU&#10;L/YiyckIf6P5eOvNw0PsnnImKhetBRiL3TOdNQtvafBLHKzIC/Jgk+TL1uUZ7JfO8IDkj/bVyygL&#10;8WJrUgzr/DxIs5f1a29DvL0pyQKYOnRta8diyUSJFpbEiYVTLFuEZKV4GzOSLUwlkypwLGKxgS6L&#10;JQ9Fir0L1dQiSluXwAWaBGouxE/ynGIBlcdC5msSo2dApNxWXh+2cKEol7zeyAS32XNxmjUD13lz&#10;cJgprmTuHPwWzCdwkQZrlNE+sX2KSm0ID6EiNoqtGUtoXJbKnoJsFarOinUMiPVTzjSr1InWbews&#10;K6J18wYO7mll6ISyI31YnMxDXj1/JMvbDN8RqKSjeyTKpKiTqlBHpCGf3LCawfWrOFOSQ1tiGEkz&#10;RaVmTGaxKFWc2Dzl3BGxk5Wh8ykkTRebI1ApFvDcDHtRpnDJR8rUI0++muTGJ5KfnglQD8cbcvAP&#10;8/lkoj1fTXbm+8ku/Ji3gR9bG/lZcszd4hU8rCuh0tmSZrETfQXLWOVsy9Mz+/j8+G5+OLeXv4hK&#10;vPCM5qucrfwYUMI3dqv5z9hytrmYcW9LNs/6a7lWmc0RaTzFq2wY6t/M+nA7Bkoz6KhK57O7fRzY&#10;HcPBjgwqc8IoywgnwsuCME9TBstyGSxaycWKQnpK89ixbhl32+v54UCHWMZ8vuvdw3B7M9bT/ozF&#10;QrE/kqVMFkzH224BLw40cLlyNU1Zkhd8jXA2HU9mlAMHsmL5a20RP3Vs4ZeOBq5X5FMiSpASY0ug&#10;8wLCRJniAkwpzY3B39+EoGATAgWoreVL6N+eS31OJK//8iMvXn/BbeUk9WpeOqWO7Cn1HqhhsX4n&#10;94nfb13HuV0FnG3N53RrAed2F3J+t6iTqNDFtnyudghIewWsvWslXxUIdKs5ujmd+gxfNsb7EWKu&#10;hb/YPW8TJTstxE1LQzLgXIymTsVi7iwCTPVZ4mJD2eJgNifGsFd69Z4Na+lbX0CXgNW5ZhlV0UFi&#10;BaNIlLyiZBhFlZQBhDhRJEWN4s1NBSYj4kyMSTAzJ1xLh0RTQ5LlfrKJEUvECsaKqoSL3YwXmxay&#10;YB5B8htCRS395TcEym3lfoRkuUB5TbCOWENdUTNdAVFyWaiol888DUJ0DXCdOxsHEQCn2TPHbgtg&#10;oYb6ZHt7ssbfi/KEaLGugZTHhlGbGsf2FenszM5SoerbWMTB6g0MbKtgsKVO3E4tLeXrqSvOpqZw&#10;DXua6jm4v4MR5RI2Tx/z4onU42GGlW109SQPLx/nqaJQB3PSOZKXxaG8THpXLqE3J420mZNJmjZB&#10;lEgyk5S6FKiUAQoFpiUqUJO4Pt9dVaifpvrz3VRPPp/kyqtJNjyaZMGwKNSJj7XVQ99/nObNd9P9&#10;+aVrH18L+T907eTXg22cKFnJ9a42Hg6d4NtnjxjYUce57nYal0ZwYHk0njP+wOerc/lb50F+W7ub&#10;TwJyOROTwJoYEz4baOCznh180dHM0Ko0Vqa78YWE7huHt1G7JozG9fE8v7CPogxTtq0NoT4/nhA3&#10;I4KdTFgV4YWP6Wy2LYviYOkKrmytlB69leO7NmH48f+Hm01VVKcnSIYYj6+1Lpba03EyXYjpIlFn&#10;B03+KutrJMSTJysz8DWbLrZyOokBJpxsUi66Xc7jujK2R/uinCPdSns8yzI8SAi2YEtJgnzOJFxN&#10;PyY/Jxw/P32C5X0rVwcR4jqXE21FKlBPnr3l3vXzjN44z6M7Zxm9fVaW0hsKUEqGUuxGuWyvomWx&#10;dG7N4/C2HAnUaxjcIetnVx7nWnK4sDtPheqyKNNFAWqoPY/BhmXsWhVK1WJ3coMdCDLWxEeyrI/O&#10;HDxEmdwXLcB85lSMp07DYt5sYsyMyXK1F3UKoSE1ka6iPLXhHdtYwsAGyR7FOZQH+1IsribXw5FU&#10;a4FJrFyciYE6xJ1uY0+qhTlJAk6yZJ4EY1NSRK0i5LvSbSRbKZenUR6XRq/ApFS4PBcmFSDfrwAV&#10;LpnOT7KcsvSZO1PAWahWhFjUEIErQFTKV5TLW+ypm7zHQ1TJUUBynjNLXbrNnsVKT3eWOttLxyAZ&#10;KjaS4nA/KuMj2JwSR116ogpU94YC+irWc6i+iuM7tjDY2sClgU7q5fGK7Gw25q2hqaqSnrZdnDx0&#10;kOejoygXsHs+Khlr9K5k3TPqJXA+OCKNsX9pEn1Lk+nJSKA3K4nUWQLMO6AUVVKWSqkwifVLkR5M&#10;gequphc/TA3k68kefCZW7+1kR15MsmZ4oil3JhhzYbyBOt3opynefDXTh9+O9PFV61Z+6t7Nrwf2&#10;crSyiO7GRg7v282T65d4cP4UFw91c6FvH1ePHeBWzx6etTTy/eAAj9ZLFohM4lziYlwXjONa3jL+&#10;88IF/nb5Mt8WbiTEai4r4l2401LO6YpldG5Zzo0DdcTYzWB1oDGvT+0Vi2OI7aLZeNvIxhOVOlqa&#10;LZ1ICq9P9PHq0imWhjtjOncCHhaLsNaYwrbCleQuCcdq0QyCXa0x15qOi8FMfmvcwncbC3heW4Lx&#10;vI8wWTiVFbH+7K1Yw5ZVMZSnBFORG09LVQ72BhNJjbMi2EOThsokWS4iP8OVAKfZxEZZER9rT+6a&#10;YCIDdOgXpXn55Q/cGR7ljsDz6P5l8e+XVJgeSghWwBq5McT9K+coyV02dqWNlMXkJkVTtjyKww1r&#10;OFG/kuP1WZIPV3B250qGdueIaq3mzM5VnKzLYtfqcNaH2pHlZkKY6SK8dQUobSktTRUqsxkC1OwZ&#10;qvVLsDJlbZAPNdIQd61IVQE6umkDx6s2cKRyPQfK8jmwNpt13q6scXckQ/JThrWJACSAiJ1bYmHB&#10;ckdHUkzNSZDck2BsLI8bCxwLiTXWZZmdFanmxiy1tWSJQJgqSrZY1Cdi4Tz8BWwv+S0KSAGSiYJF&#10;hULFEgYs1JQspk+0WEklfwXKY8qghPuc2aoqOYs6KTAp1k+57yK3l3l7sEJ+Y0lUKOvC/QWoQCqi&#10;Q9mSHCtqncj2bLF+6wWq8nUcqqvgSMMmTu2u59ZgP7cvnmF7VZVk4GxxOdlskXbYWlfHof37uH39&#10;Kg9H7wlQI7wceSDO4TIf9KVE05+6mC6R7a4lMRwQqP45M0IBawwoRZ2WTJ80VpKpkuTxT3VD+XlK&#10;gFg6VzU3jUww48EEU+6ON+buhwYc+I95vBG79+0UD+5L3vr5aA9/3VXPLwfa+LWvnb/2tKoTFgcV&#10;gE5ICD93mgHpAc70dnPnnHI6rQd89eYZr+5cZeTAHr48foCarAg2xIoandjFj3ev8MtdCYjJmXxz&#10;rp+3vXW8LC/kk8IiWrL82bU+ldudYjOHuvi0rY7frgziZTqXFDdzjheuon1FIrf37uThwX6u9exj&#10;u9g+u0VTsRVF6tq8lgMNG6hcmYi93lx8bPSx05uD5aKZ0tD0+a6/EzutqVjrTsdSdxp5ksuyJOTn&#10;JgfTvqWAtDAnTuxvJthFGzeryZQINNvKY0kOs2KvNOyMBCtWJDqyqSSW3Q0rSI0w5WJvBS8+/57L&#10;165x7+5FHj24MgbU3XM8vntWLUWhrp45Qv7yJWSnx8lnxJAVt5jMmHCWiv3KCHCgszpNoBIr37iC&#10;083ZnGxexmDjMvbkRbAtw59KWX+xFpr4as/FRXKyp6YG3tLIFctnLNnYeNZ0/MVOLXN3IFfy0baE&#10;WPbnruBg5VpObC3neO1Gjm3ZyJEK6RBL89m2JJ4iXy8yRHUSJQ8lGekRo7NItXKZdtakiO1LeWfx&#10;4o0MBJqFRIkaZotqLBH7l2ltzhJRqSVG+iTL90aK7QvTmIOvgK0olTJAESoqFKYhajR3HpHyWf8Y&#10;VpfnFJVymSlqJBApACnKpOSo9/cXW5mzytedtSH+rI8KokSAKgr0oVJyYW3SYuqXJrJb7L8CVL90&#10;GEe2buSUdPxDXbt5ePUCT+/fVa+ykZOeQplAVbFuLdXFRexq2Mahvi5ePBwVoEZ5MTzCB70JEfTE&#10;h9O1OIQuWXYnx7yDaQyo9+o0BtTEsZLHk+Ux5dCNn6eF8tepHryabMPIeDPujDPi1iRjbnxswPEP&#10;tXgtQP1VOeR9yRp+E9X5uq1B1GkMqBtNNfRtraJZvOrBPS3072/n1NF+2nbUc1XU6u2LR3zyfJRn&#10;Ny8xMnSSnobNnNq3ndvd9TzeV8ffxfr80LmTQ5Vp3NpWyA+n9/Nt/16xiWJxMlJwN5rE54Pb+fXZ&#10;KX5+domf9vcSLFloS3wAl3fWM3KwlxvdHRLYd3F48yYiXAzYWZzO8gg7NqQG0VyWhb32BKy0pqjX&#10;0HUwmY+t2TzsLecSJVnMxmg2Xk76OFguUA8sdLJeQM26DJwMZ+BvtwgHabR2FrJRbWaybnUA0f4L&#10;WRbvQHttiqhVPInBhjSVJ3C8r4yqtQFi31J4+cV3XDp/hod3xfK9U6jHd4fUUpVKgDp3tJe8Zcks&#10;lw4wMz6KtKhwloQFkhLiR5I0mqRQb5aEOrM6wpkT23I50bCcAxVLaFkVxu6caGqTg4gym4+/ngbO&#10;YqvcNeapVslDWwODCePE9s0gQhptjqcrpdHB7EhfwgHJTUeqyzi2tZpj9TWy3MzBqnJ6N66nPX8V&#10;q10dyHGwYZ001GhRmTi9RaJKOixztFGtYLaApcCSJJAlGeoSK5koSCycokrpFiakCWypompKKc9F&#10;Sl5SYFLsnr8AH665CJ+ZAtdCLbF8Y8PqSilA+S0QuycKpaqTlAKUk4D0/n64WMsMsa45fp6qQq2V&#10;PJXv4Up5ZIi0hSi2isq35GaqQCm271ituJyddQx1tDB67SIj92/xWFTouQAzdOyYCtSmtQVsXldI&#10;Q/VGetvbuDE0JFAJUD3RgXRH+NMe5EZHmBe7IoNUa6fUe5jeA5UybaJaYyo1kZ+nK4dthEhG8ueT&#10;iU48m+TAo/FW3JxgxOU/i4X541yeT3KUbOXMrz0d/DZ4gG/amgSm3fzWv4f26nJ69uzkRPd+Rq9c&#10;5HRvlzSqrdSVrGfwUC/Dd64xfPuy2L9+GmtK2SNBcV+L9ArScxzp3c2G5T4s9zfkRVspXx/dw2+n&#10;j/F5TROjRfkMLo3j/okWimOtuNevbPxlLDXXFZBqGRUpf3bhFDd6Onlz6gQXdmwj0Eo2tJ+NBP2N&#10;Yp2K2LcpB38bbWwFGkdpfI6m8/Cy18XOTACxlR7Reh6udhrYyH1r45m42WuSmeSDu/1C7Iymq5W3&#10;NJAIX32cbKeRkmBLbJjYmyRbuhrS2C1QVa8NozDRipRoA47tyaexOJSXn37LtcuiRvev8PTB1bES&#10;qJ7ckzx1b4hhyVW7mraQm5VGVnIcyfGRJIqViQv2Jy4sSL7Pk8ggd6L9XIn1d2Oxjx2pnpbUpAXR&#10;uCKUznVxbIhyJlB/Aa7zp4s6iUqJNfIRhfLX08J4wgQspTGm2tlT4O9JVVyw5K4sutfn01tZxpG6&#10;LRwXy3u4tpIDNWX0lhezrzBHXpPJMrFvefKeGPkcxbplWJmRZKzPaif5LDcXVgpwqbo6xImFixfr&#10;liAqFiMgLxUFy7QwVYF7v4wWtQyZP5cAASJg7nyCRKH8580jZMFC/ObJfe1FKlDK8LnHbMlOc+bi&#10;MF0snjraJ1C9UyhlKN1TviPBxoKlbo6sDfVnlZcjue5OFAf5UiEd0daUGJrF+ncW59FbWsjRLeUc&#10;fWf7hjo7JMtel3V/RzLTY0ZGH/Hk4TCNVTVUr8tlU2HumFo1buNIdycfdAS6sT/AnXY/Z/ZItQb7&#10;/GPwQVm+L3XK0T+AmkiyKNhtDT9+nRzOs4WefFaSz5uadTxclsDpBfpcGKfLjg9nimrZ8nqiIz+f&#10;7udvg7380LFTLN8ufurZxdaESHZu30pf7z5OHOzjzrVLvBl9SP7qFRTmZlNavJaBAx20yB9cIj3l&#10;XlG3tvYGtjfXsHdPI227mjiybxt/f3mCuxcbeXt+L/T3cWPNMrbE2HOmvoChgiy8Z3zI6iAPhgXM&#10;U7vreCpgX5bl6aaN3OpuxNd6IaEuJvjI0lVnHKf3VuJpMgsnCw0VJhtD8eRWCwn3sRK10cRZysNu&#10;AaU5kRQt98fefA4r0v0J8NQXsDRwt1mApf5kPGznEOVvhIO1rK/FpqTGS0+daUfJCge6t2eyvyGD&#10;gaZ0Du9azra8AE62ZfPs7TdcvSLwCEhPhhWorvBMlOqJYgHvXpAcdVG9vpNyDvJMyZPxkgVixcIo&#10;QEUHiDpIgw6T7Rjh7USElz1Rng5EezkQ62lDso+tWB9r0t2M8NWVjmHuVJznzVSBUhTKR0K+ycTJ&#10;6vD5SjcHaXw+VMg22rFyBbty19BRvJ79pWW0rVunztjeV17E/pK1tK1ZRfOa5ZSHBpNsasxqsXJx&#10;ksnSjQ1ZZWPFWidHlkt+yndzIk1Pl2SthSyR7JOqr0eqWMAEbS3SREXSzYxVoJLENsYpWUqUKVig&#10;8J016x1UCwiULOUtACk2773lU8pV1Mt2ili96TNViN6P+CmWz1MUOF5sX5arHWsCPFjp4UiehxNZ&#10;DtaSD8PZHBdFQ2a8/MdldJcUMFBZMjYDXTpf5fD4ox2tDIrFfyYRZFSU6qGUcoG62zeuSKcoalVQ&#10;QF1xMU2VFXywR1b2Xm9HdnnY0+Jqy1ZZGf8Vpvf13vIlv1sem2zOV6vy+OZoA9/t38TnDQU8KEri&#10;0mIPeudrs3ucJlenWUumsubHE9387eQBfhB1+Uks38+97dzbVsHeyo0072ygY08bnT1dPH/xmCUp&#10;8aRnJbNv326KczK5fvaIemLLo717KK3cQMXmjTQ2buJoTTknygppTHTm51v9/PzwJP955zyH4oPJ&#10;9jOmd20yhU6WrPR15lp/B+vTQvGy1iLRZQ4X9+bzYKAEP5tZBLsb4WmziBAXfTwt51GUFobFonHY&#10;m0jvbaOFq61sMCk3O22xeNp4O+vKbU3c7bTYVhxL5hJv7C2mEeC1iGBfXdwdBELTKZK9xpOZ7EZo&#10;gBH+ngtp2pzIigQDyVgxUrEc2CFZp30FxwSoY23LGdyzipeffMWNq4pCXf+HQj27r5TYP4FKGabN&#10;XZFBqqhTQkwYsZGhLA4OJDYogAg/L6IlgEd4uhHu4UykbNMINyl3Oxa72xDvIUtHC4JMtfDQEks0&#10;VxqgNDg7ySpu86Xhai/AYsYUgkz0ZP25iT3yozIxms1LkimPj6MiMYHSuDjWBIWSrZzzwduPArld&#10;HBlFXVoa1XHxpAgQuS6OLDU1YZWFOeV+vqyxsyXb3JxSgb7QxZkMASFZgFhubsYSfV1VoWK0FqgZ&#10;SgFrTKG08Js9B79ZAo/8tgCxfiEClJKlghdoqtYvVj5fnfOnZ4SfcrIXAc92yjSxebNUkDwEJAUs&#10;RaHiLS0kEzqx0kuUUmBa4ypA2VuxThRdsX5bZX225Cxl//rV9CsjmVsr1cGJky11dNVVsae+mu62&#10;7QydOcGocrVHUarRkXs8lHzVu69dtYGNFeV8sNvdFqV2SsNrcbGmWqj934D6F4WaMp5LZq58c2gL&#10;/9nfxE99W/mypYThsjQuJ/lyWCR270fzuDnenBtuEfxy+gC/nTkoytQur93LK/GoPatS2ZeTRWND&#10;Ld19/Rw5foRvv/ycNanJNJSV0L9jC0MH9nHjZD8rFntSnBjMyOEeHjdVcUqk+3xsANczorizMpE7&#10;q9K4Kivl6qplDCyPpzMulH2JkbSnx5IUbE+Cnx1J0Y74O8wV6xLE4cZkMgMMcTEaT5C7Lr4Ch5v5&#10;XCJMF+CoM52LB7fjaq8lFk7nH0DZmIind9PDyWo+Xo7ahPib4GI+HW/racRHWBLip0d8lBW+bvJ6&#10;O7EgZlPwsp1OfLgFgR5ib6ItqS8LYUWsDn1NS9hVEcbxtgwO7kjlzP41DHUX8OLlp9y6oQThazwb&#10;vvZP2yf1SIAakeeyJEgnxccQFRFMsHIO8gBfwvy9RUHfw+RKmLszYdIjKxUkEEW6WhLjZE6Egyix&#10;gQYemkp4n4qt9OJ2s6bhMX8e/lrSEcyYTrS1Gdm+ruQGeog9cmGVpweFYaGsi44iLySM3OBwVvkF&#10;kenmRYqjuzqPLsFMGqy9gzocnufqQralOcskh613d6cmOIi11jYUC0ylfj4UyVJRKgUoBaYsMxOW&#10;WZgRK1YwQbJXvNi4sLkLCNIQcASicA0NoiUnxYmSZQiw6eYmooQG5Pq4UxYeSp6vF+miQJE6WnjO&#10;HdvB66UxX4VJgUqxfjFm8j4nW1WlCgK9WSWZL8vWQnKiC8XBfmyKjaRhaTId61bRWybOaJO0v7py&#10;jjVvZp9kxy2Fq9kqLqytoY4De/fw4O5dHo884NGwqJYo11OBrKV2Kx+0OVnRLtXiaMl2ezPKlYmF&#10;7wD6fX5SIFsydWwWesq0MQuY+6eP+Mu+KvVyNL8d2s43eyp5tnkVV1MDGbA3p/0jDW6MM+G7rQ38&#10;7dwh/vPkAD/27eHvB/fTEhvC0dK1XGpu4M7xw8QkxPPm0UPOC+2d63I4XL2eE82bOFJfwbPDe/jl&#10;6mEebi3m1NJYbmckcG15AleXxXNN6myyNMzFgRyJ8qM7wJXeYA+6Q6XnifFkT1Wq2C1HAmx1CLKX&#10;cBoi/7XAl4JYW1ZHedC2JQcP+3kClOQii7nqEbY+Yul2VecS4mshAMl9R7FyqjrpE+JjTqifhSiO&#10;Ia7W0nM6LhQfHYqv60KCffRZmuKJq0BrazEVN8fZOFlOwM9RQ2zhOCJDdakqDWXHpjC665V9SDHs&#10;3Rwh6pTB6X3ZnNq3itHHz7grufHRXbF6w/+E6YlkKsXyjdwSoJIXs1hyU6g0BD+xeIECkr+XG95i&#10;0/xdHAh0dSTEzZkgVxuCZbuGOFsT4mBGjKMVkXbGeGtLz71wFpaSha2nz8BuzgyxfTPxldyiDDnH&#10;2wsUwb5EmylK5c4W6eBqM1KpzUynKmUJG+ITWBMSxAofHwFKGqZ8V5qdHZk2NmRYW1Do5Sn2zplV&#10;1lYUiN1ril1MQ0QEFW7ucjuGLQJnjoUlS40MyZbXrLG3ZZmlYvX0RZkWEKuvLdlL2Ucl2crKiuXy&#10;mpWiMHVhYVQLnBt9fdWRx9rYaLbFx1MZHqJ+X5qAGbZQnIQA5CoqpYClDE44yX1lLmG8fEearIPV&#10;ikrJukqzNWeFk9hAgapC1udWaVctORkC1WoGlEM7tlVyfLvEi+oSaoty2Ji7gtL8HKo3rKNtZzP9&#10;3V08EIV6KJlqZGSUx8NP+KDZ2pidtqbssDGl3tqEQp2F/1Co3wOVNOWfQC2ZOokUeSxl6jQVIuXg&#10;u5+P7OCHnjo+bV7HzRUR9Eov1/ahBic/1uPX/l5+Oryfv50a4AcB6re+Dvqy0xkoyePl6aP89e51&#10;GgsLac/OYrWNIbVhnlwW6b21cTVdQY5sczKkP8KFiynhXEqP5HJaFJdTozgbF8SgqJRShyJ81OoJ&#10;cmNgZSSfn23h4NZEmkrDWJLgwIYVibSWracobjF3D+/j1mEJka0VJIfYEOZtRIyvOb6iOlECUbCH&#10;Ec5W0mO7GuIrIPq4GODpqCdAGRDgYYyvsx5+TjpkS9APdJGe1EUao6smaQkueDkvEJDmYW02GR93&#10;abg2Ewnw1qehKprcdDvyVjmzryGBnoZY+rYncLg1leN7skShsjnTmcudew8YvndTLN+N/w7UvSF1&#10;Ymx6QhSREqYD/Tzxk146SGyet0Dk4mwnv9MODwn/ntKw/RwEfOnYgqXDDHWwIkJcQ4ilHq7zZ2Ix&#10;ZwomUydiJJnJZPIkgWuiumPXQRRqmYT3HD8PdZi5NWe5mis6iwrokfDdX1JMV0E+PUX5dK3LZo84&#10;jB2ZS9imDD+LLdzg70dZcAAbxN4Vye8qE7haliSxKzNVOtE4ti+OYad0nrUhIayxtKRUFCzP3oYc&#10;sV9r7OzJEJBWWVuyXgAp9/akOsCfaslm9fHy+UsS2bN6JftzsulfW0CrAL4zNYU6+cy1ospZ8nnK&#10;/i4fUTQ3sYjuyvkDp0/GTjoLRa2iRNUUoNKlw8hytiXFzpxMUalcUfP1IaJSiVFsy0pQgeqSzn5A&#10;FOrQNuXKh/WiTrmSlzPIX5pJ/spMNuRls716k+T47Zw7fZzHD+4LUI/5YIeNicBkQrOVEfWWhhRo&#10;LiBRIFJmRigzzd+rlQKUMhDx+0qRx04vjeGXga38emwHvwhYX7VXMLIhnQNiMxo/msnBj7X5vmMH&#10;X+/bzk9HegSuDv52qJODEmJPbynjfu9+Hp88pp788V5+BififegX5bi0LIZBsY5P8tO4mOzHqcxA&#10;ziwNo95TfqsoxIXcRO4WZXF3dToX0xfTGexMZ4Q793eV8XaolidHyqTWsSzShMRgU+7Kd9euzOLF&#10;8ZMMte8gNVBWaIAloS56hHubUZWXiKftAtLEWvo46hKgwGSoQYCzQCS3vV0MRa2MCVWBMybGywx3&#10;Gw2BUBNHq+lSM7A2nUxIoBHhwbo4OcwkJsKUkABdyVH27N7kTcJiM/bXhLOz0pfexhixfbECVDKD&#10;bUn0dpRS1NDOpSuXGZb89OTBddXyvbd9ygFvD28PMXSil6SYEMKkwSpAeborENvjbGeFuwDlZmst&#10;uc8SdyuxdrZm+EpH6SOdZrC9BeHSeJSZ5c7zZ2M9cyomUyayaOIEdAQqS7lvO3s6NtOniMVzoVTy&#10;U2N6PAeK1nBILNDRjcUc31TKccmvJ+sqOaYMF1cU0bk+n93Zy9iRkUST5K2daQlsT0lgW2Is25MS&#10;aZTG3iGNcP/qFexWLoAWIf8/fQnbE+OoEvgqlYMV3Vwp9XChSpSnUh7bEhrCZrFy2+JiaBb4mtOS&#10;aVueyfaMFHoKcunOWyNQ57A/L4cWgaopPpYSyY85oobJ+kYEi1VUBiIcRZ3MpdOwmD4Ve+kogvUW&#10;Ei/rJcVa7J+AlelkQ7qdBcvFCmZLh7QhzJ8G+c9t0jb3Fa+hp7pYveD16d0N3L96kesXhqRTTKNw&#10;WSaFSzOokN9SUZTLzq2bJF+1cvviJUWhjFBqu6UBW831WaOc9FFgeg/U76FKnjZJLWVaUuLU8SSJ&#10;Ui3++N/5dn8pv76zfT/2buN1fT7nkgOoGTeFnj8v4LeOXfzQITlrfyvf723mwtpVHN9QxKuTJ/hs&#10;6CRtsjJPRPhyLiGAM8n+jBZn8aBQejQfS47G+3M83o/htYu5mbeY64XJDGVHsyfEid1SJdYL2eZt&#10;QW+8N+1xLrw918jbU2U8O7qeJ4ezeXh0I+Ur4rg/eJYNWWIPd7Xw4OgBhjp3k58YRIJAFSa2rijV&#10;h2AXfQn39rjLZzoZzyHY2YQAeS7AU1RJYPK10yXC34qYIBsJ+0ZU5CdiazhJMtU8HCxmScaaSLC/&#10;AX6eC/Dy1iI8UMJ3tCm1opK16+X3VXmxOHQRnfUR7NkcSH9zPId2x1PTUE3K5l7WNHQxdOEcj0bG&#10;QHo+8k+ontwXqO5fYkfjJmIXhxMaGECAr7cA5SoW00EAtsHRzhJ7sT0OkjE8xSF4WBrjaWWGl5X8&#10;dqlQAcpLS2yoWCCl5zaSjlNz3Hg0PvwzurKdDSeNx3Tix+Qrp+MWaNuWJTNQvJpj5es5UlkoMJVy&#10;TDmXnYB1rLqCg5Ul9BYXsm9NNo1Z0rATJNinpdCmzEpfnkXHiqW0S8Pbv2o5Bwvz6S/M43BuDntW&#10;ZNGWnsLuhAR2RMdQGxTElpBgGiWj1Us1yudsV4AUxWhSzgsRHckSG1vCDQUWLcmumotIsDBnrY8f&#10;VRHRlAf5Uyw5KlfJZpKVlBnrbnPn4DxvNjbKYfzy32xniItYqEGCMj1KhCPDwZIMR2tSbMxYLmqV&#10;4+FMob8HdQmR7FqVTkdRNr2b1nGwvpzBXfXqhaof3LvF47u3uTp0hjVZGZQJ1CWrVlCel8fW8jLa&#10;G+sFKCsDgUmfJgs9Fail06f9N6DeQ6VYQaXGpiWNV+1g4rSpvNpayG8HG/n74Wa+723gL62lPKrM&#10;oF1fl10fzeWl2IQfRaEUqL7f28i+2DAOrl1JhUjuucUhjBalcrcgUdTJl9OZoRxN8uNGQTKPqlZx&#10;e30qvYt9OLsintGq5bxtXs+dskyG1iVxYHkYu6Id6UrxlfLi7YmNvDm+jlfHC3h+JJdnx/J4dCSH&#10;qhUpxHtasLkglThfGzorS0kQWMNdjFm62AtnvVnkxyvKpIe3WLw4sZnKVTjcTEWh5DWR7qYEOhtS&#10;HhFEcKAV2anBRIqqpYQ7CHxzWJ7qKxlrLrFhVrjYz8XVdR52ttNYGmtBba4TrTVhVKyQ37nJi921&#10;gdSsdZUMFcXAjliWl1cQX95B+pYesht6OH/+jDpD4vdAPb53macC1MO7FylYk0VMTLioYDC+nu54&#10;uDrjKjnG3sYKe2tzgckUB4HKxdRQgDLB2cQYL1n6mOkTKI/5aEnPPVssnwBlINtY86NxzP/TH9EW&#10;pdIc/ycMJn1Icag/dUlRAlQqfYXZDJaXcLxCoCobg2eZsxNLLK1JECVcbGpGuJExCXbW0sA9VGvW&#10;lplGuwC1V3ryA6IiA/m5HClZx2GpQ+vX0qMcLatcnX2lKEFGOnvEtu0Qu7hLFG1HYgKtYhF3JCVQ&#10;ExbMOrGGYfIfPHX0cdTSxWHBQjwW6YnSmhFpak6Apg6RWovIdnQiR35XloUVsXoGqko5z56BpbRP&#10;w0mTsZ8zGz9tLRabGZJkIR2ddDApkqEUlVKmTGUqudHblY0R/qoytxUsY39ZLl1VRZxs3ca53r2M&#10;3r/Jo9FRHj0c4cmjR/R17aMkdw2V6wqpXl/EltKSMaAazXVpkBW+zVSPpe9ASlBml/8vQCUp2Uoe&#10;U6BTjp1KHP8xP3RtFivXLPavnh+6N/OXXaVcy46i5cM5nBFP/f3eBr7taOTHjmYOZcTSnxzFqZgg&#10;rq1M4enaZRwJc+Hl5nyeb87jivT8raIcl5eFcGt1FC9qs/mkuZi39et5tS2PW8UpXCtM4pJYy4sb&#10;U7lVtZTh1tW8PFbI66PreHl4La+O5vPiaAH3etdRmZXKswunWZcdQmtTHi8uniTM10hs0XxKVsRI&#10;npjAYNM2Yn1ssNQcj6X2VKIcTLDRm4m1/nR1SN3HSpMiDVEdsXqxHtLLiSpuWpuk5i8vB01WpPvh&#10;72UgarEAHy9t3N1msTTRgu0bvGktl1yRaUxHlQ+dWwLp3hFPf2MIaSWlBJTsJqaqg9TaLlY39nH2&#10;7HFG7l1SbZ4ClFLKbeVc54/unidzSRQx0aECVJAA5YGbAOVsZ4etlbmUKfaiTvYWprjJ0sHEAEfp&#10;1V2MdHEzWUSAsRZei2ar03IUK6Q7YTwLP57Agg8/YtH4icwTpdIb/yGVi8NozkxkX14WXfnL6C1Y&#10;LSqTLnnDkhgLMyKMTcjy9mfTqhw89IyIE6WwXqQtn63Lag93yUhxolJpdOWsUoE6Km7kRFUZp2rK&#10;OblpI0dF2Y6WF6twHchbRdfKZWO2MDOD3RlptKYkUx8TTXFYENn+/gKTlmQ/a4Js7dWLBDjNX0iS&#10;m3SAApivgBMi3x0vUGcJ4JmWZiQZGBClqy3PL8BespP5TMlQmhr46ywiytiQRBGQJdLJLBH7lynZ&#10;UlGpLFGrXC8XCgPc2ZwQwc7VaWL7VnNwSymHxfYd272Ns4e6Gb4ujkGAevzwkdQoT0ZG2SltZ1t1&#10;JS11W/hAUaYGcx22GeuqlT7hY+Klt4qTlf17oJR6D5SqUu+AihcfnihZqk6yxq+H6/nlRBu/HN/N&#10;L2L//rq3igdrU9gvf/JuUSafbC3mbz0ttHjacjI+lBur0sTareBOXgafbingxrp4yWRBDGYG8aAs&#10;i4dVK/hrSxlfNaxndH0K9wriuZofw6XcSK6tjeFaUTIXC2LZE27JJ6c388W5ZrF7xQJTHs8PreHZ&#10;wVVEWIwjxEFykoTe2EA7Ar30WJsZTbC7Af4u2nhbLsTPVJ9ysSBL/ZxwMRRLZKwhqmRJpI81kR5m&#10;RLlLFpFclS9hN8HTnDU+DsTbGeBpMYfkEFsC7DQJ9xU1sJ2Nm/N8stLdCPKazfoVbrSWetBe7kPb&#10;Rm/2VwfQsTmY7s1+5G3MwTl3F/7Fu4mq3EtKXSc5TX2cHjzMo+GrokxK/VOllEGJ0buXSEuMIVwa&#10;WpCfL97ubrg4O+IqQDlLkFfUycPSAkdZ365mxjiaGeFobICzgQ6eAlOQwQI8FipTc2ZiPGkcOhMU&#10;dfoIjT9/JFB9zHwpI9mmW1MEiGyxamtXsL9gOXslhOd5exBnITnM1IT1ycnsbWggLTiUQHMrUY5F&#10;0si1cJTGneblwVJHe1ozxVmsXsXhorUMVpZxZtsmhhrrON/UINUot7dyvr6OY+IWDhblc0DsYLfY&#10;p/2rl7N/2VKq/QPYEBPDnppq9fRikVYOuIgyuWhq47pAm5LUDFYGhKoHHiqHyUfq6pOmjBzaWJAq&#10;vzFe/ne4gbx+/lxsJUt562rhq72QGFknCdLmk0SpUsyN1AylKJUySLHcxZY8H2dKQn1oFlezb302&#10;B5XD45XRvt11HGrbxmDPHk4f7mP03l2ejj7i6cMn6s7e4eEH9O7dxwfbRZmUajLWUytp3IcqUEr9&#10;V6DeZylljl+cKNgYUKJWU6aS/PFEfundym+nOvjtZAe/KnW8nZ8HmvnxQANfd9fz1/11nFwaSXuQ&#10;MydTQ7gpyvRJbSkvKwt4XJIt91N5Igr1bPs6LuUsltf68bwiXYCL4UyqN8eiHRiMdOBIrBOnl3hy&#10;flU4xxI8uVKTxKfnd/Jm6IBkslpeHikQmHJ41JPH5tUhXOzfT6y3LbUC783TXUT5mZObEUKIpx5+&#10;jguJ9pFAb6RNZqideiZaNzNtzOZPI33hXDI15hJsoS1ZRIs83YXEBdvgazSPBCtDgq11SfK0IVrU&#10;yslGgrC3OXaStRaneOPjvICCVEtaSu3ZtcGDjgpf9lf6sac2krraDByyt+FWsIPADe0srt5P2tYe&#10;AeqAOuXo8TvL9/LhjX+olGL7lGOhlsTGqkAF+Hjh4+mMk5M9zjb2OAlIzgKUs7ExzopSiTopJ/F3&#10;EnVyNdTC31RHnW7ksWAG9rNEocRZLBr3kQrRPAFK488fM+ejjzCR7VmbFkvX2jV0F+fRVZjDPslA&#10;6dKolQMFV7t70LK2kP3bt1OQkqqea89RUzKnphbuohjFsYmscXVnt4T3nrX5HFlfyKCo0lDDFi63&#10;7OR6RyfXu/dza/8+ruxuEbDqRblqOFK+URSriCPF62nPyqQiPJSdpcXsrd1KsInYcylfXWMCdU1x&#10;19RjS04B66JiyfX2U39bpr0D2fK9RbJe1ri6qJNyEyxNCRDgHOfOw0MUSjmUPtJY1MzCkHjpRBPM&#10;DEgWqJaI8iZK1sy0s2KVmy0Ffq5sS1nMrjVL6ZXseKiuXFSqkv21JZJ/q+jb3cSRrv1cODPIk+GH&#10;PH78hEdiAR8LYB80iSop1SgrfgyojwSm8f8CVcKkif8lQ/0rUHHiUaPlfrGPI38fFIjO7uNHqV/O&#10;7ldv/yzLvwlgP/Y3M1y2VMDayvWCFI6nRDIisvqsrICLWXG8qZTgGuRKv+SZMxnBokYJ6syLoTRf&#10;jsY4cyzcicuJgZwPcmMo0IWddjqcaFjCm2PreXl8I29P1kp+KuHVEbGOolAvDxfyYHAXW4tWUi0q&#10;WJ2/XGopy+PErhSkieWbRYCXLvcO92MzZwZ5S10IjlzIUlEYh3nT6J2hTZeGPuazP8JFZyrpQVZ4&#10;iE30NZpPnK0x3jpzyI72ZYnYVWvDGYRHu2PjItnF1xFr33CCUmKpyHZhb2UAe8u9BCgfujb747i0&#10;FPvVDbitbSGodA8xm/aRurVbBWrkzoV/KtPDMZiUUhRq5NYQiRLaQ0PejfDJxndwsBZ1ssHGxAgH&#10;U4FJgLI11MVaVMlKTwsbHQ1cDTQJkk7CT3e+CpTNjKkC1GRVoTQ+lvrTeBb8eQKzBCiLGTPYtjSZ&#10;gaoSjm0up29DIc2pSZQG+VEc4ENlRBgNy5bTWVfHge1NhEtjVk8HJvkkQE+fLalpFAX4qa8f3Fwx&#10;ZvWU0xE01XFz/16GDx/h0cmTPDp+gju9PVxta+fSzhbOb2/mbEMj5+obqUtOpTkji7a8fHqq69hf&#10;VY2/vhEeGrqE6JnTW1XHjsIiajOXUhkTS0l4BDVJSWxJSqZGuaRNSBBr3J1JE1AixOJ5LFiAlzLb&#10;YoEmYfrSKZobEmOgTbSsnzhloq6lsTxmRJLY5OVO1qzxcpTPVeYwptNTJhlwi6hUfZk4iw00b8il&#10;bl02OzeV07OrkSO9XVw4d5Knjx7w/NEwHzQa6QhMY1VvsIh4VaH+CdR7qBSQlGOhlB26ClzK4wpI&#10;CZOnEC/lN3MaKb4u/FxfLbZvl6iUst+pk19Pd/LLqf38Klbw286tPK3IUI9o/apVqE8MoD/ElRsr&#10;k7ifl86VpBBebsnnyaZcnkmeelmVzWUB61y8L70muvRN1uD0BF3OTNTjzGQDXhck80bgeX04j5cH&#10;pQYKeTawlqcD+Yz2ZnN1dzp3j+4iPy2ACDd9qnPSOLFvO11Nm2gUi9KkY8qGVUmY6E8mRLJRaKgB&#10;y9KsiUnSx9tqythr7G252r+LxX4WRHga464/B9MFE0gxMSRZOqBQaz0yYzxxthDIFgdh7myFgZ0e&#10;c73D0fYKwjB0KS5RYWypSKKzJoScihXoZ9Vhu7oJz7W7RaH2SobqJGNLD7kNB0WhrvJy9OY/SgVL&#10;AHskdu/a0FHiIsIJ9PfGz8sdD7Eo9tKr2ptbSJniKA1CGYRQ1MlKXxsHY30sFs7BU4AKNVZmZYv1&#10;WSC5cPoULKS0Pv6QOf/xZ+b/h1g/qdkffYzd3DnqnLaTWzdxpmkLp+s3c1yyT2f+KlqXLaExJZ66&#10;JUl0rCuio7yU3RLId63L40BZqcBXKmpTzWl57/nGWs4113NuWw0Xmrdyedd27h/sZfSUNL7LV3h+&#10;/jIjxwSqvgHudB/gVmcPd3v7ubKvkxsdXZzf0SzfX8/JbfUM1jdzvLaeQ9WbGVCqZguHpQbrt3Kw&#10;spLe0lK65ft7pdrX5FCfnEhFWKg6FB4j6yNAWwdvzXn4C1jKcViKOsUYilrpabJY7isDFfGSqRSb&#10;uFQyVbaHvapSyuDE/uJV9FStl45bsl9jNQ3SKdesyaBy9VJqClfRXFPFgT27ONKzjxvnT/NBg3zw&#10;+9omQCVIKP2vQCn1/w8oZZkhPj7b3Z2vJ3vy94FWsXztav10vJWfT+zm58Mt/CzZ6nltNv1RLny2&#10;aS1PNq7mbkEGg4E+7J+tQd+4+Zz8SJPBDxdy6kMtznykxXlZDo3T4+x4XbWGxuuN1SR9vtyQyatD&#10;uWq9PJjL60NFvDhYyNO+HO53ryE3XJvTexp4fvEyh5t2cqGng67mfArz3FkeqU2BrgaOJvO41yuw&#10;n+jnalkhRzbkE+o1j5FDLXx36aSo3T7Ot1ZRKUoZLDnRetEsQubOpHrGArL09TCbN16C/yxRhzmY&#10;mS7AxNoQDd9QtD2CsPQPRc89EP3YDcwPysBv9TqMMmowXlqDXU4TXmvbRKE6VKDS63pZ0yRA3bsi&#10;Vu+/A/X47mW6djeyWLV73rg5OeJoa4OVNARbZQBC1MnJzESgMsVOrIylBHl7gcpG/mOwgB+u2L75&#10;M6WnHrN8ZmLTtcePE7s3BtT0//gQDbF/Afr6dBas4kzjFi4IBJd3N3ChpZZTYnsGpac+Ix3m+aat&#10;XBFVubhjhyhPE0OShc5u3iww1TK4VUBqbFCfu9LaKurTzPX2Fm7taxMn0MPzc2d5de02L6+ItT15&#10;htHDx9UaHjjC6KFjomDHuNnRzaWWds7vbGNo204ubt8l37eHK20dXN/TI7ZxnyhbC5fadnFhdyvn&#10;lZL7pxq3cVx+x/78tTQuSWadvy+JNmaECTReyjkmJOMpBz4mmRoRLZ1NgNZ8yVna6tG/ClSLRaWU&#10;ZYaTHTmSpbYmhdEhnUvvxjyONpRyfOdm9lQWUZO3nE15qyjPW0FVQTZ1G4pok0zY3bFLLJ/+IrYZ&#10;LlKBqlV2fI3/7zAlTJhA0iRRKYFJLYFLeTx20ljFTJlITmQgFfaufD7Vi/tz7fjuVBt/O7Kbvw3u&#10;5dejbfwmSvH3Y628rF7FrfwkriyPpjfYiV4nWw5+rMnRcQsZ/HgRZ8bpcE7qyjh9ro4z5JrU1fEG&#10;UrIcZ8Cl8fpcniBLUannGcm8Glij1ouBXN6c28snp1pFpQoErCIeHJA/nx1PhJcpLVUFbM7PoHiN&#10;HzHJ2gT7zOb52S4CrRfxZl8rP8pGf1a3idr4QAK9F/DNzeM8723linjn7EQv8leE4qA/G93ZU9ik&#10;ocX28TPJnD8PUwGqWL7D22oR1g6G6Nk5oekWipWHE/rOHmh5J2Aatxb91DpMMrehs6RagNqGXXbj&#10;O4XqILpSMlRtD2saBwSem7x+fItXj279C1SK5dtcUUik2D1fT0+83FzV4XJbaTB2khWcLc1VqOyk&#10;wViZ6GEpAdxMcy720gsHiroHaM8jeNF8/LTmSKaYidHEiWLz/jQG1Du7N//PHxIhandYvuesqNOV&#10;PS3c6WjjjsBwc28rV/fs4HJbI5d2NXGxdQeXBJqLzTu4UL+NIbGAFxt2cLW1nWu79nBzz16pPdza&#10;u5u7nW0MH+gUq3eIVxeHeHPzDm+u3+TF0BDPTpxW68mxk2N16owo1yC3DgyIWnWJy+jgSsseLghU&#10;56WutYsSdHZxq6+X+4cP8/D4SUak7oqVvNl7gIu728SqbqGjIIet8bEUeHkQKR2fv6amWL6FkplM&#10;1Io1NcR7vnSO7w6njxWYIiX2RJvok+xgyXIvUalAJ1qWp9BVuobDW4s5vbuO64c7GB4aoGVTCVVr&#10;V1K5NocthflsXb+OndVV/wRKsXtbDeQLBRxlhO/3pUCmqNN7hVIsoPK4AtNiqUjx41m+7uw1due7&#10;icolQV35e+9ufjuyhx/6dvDzwVa+E7t3JzeaocVu9AZYczjcmf12hvSOnz8G0oeLuCBKdE3guT7e&#10;iDvjTbg3zoz74025rxy0OMGY6wLULQHstjx/faIhn0oeUmB62Z8jdm81L47V8uboNp73F7BnjZPY&#10;g2jyY7051LKZnu1VHG2rJSPakjM7inh7qJ1zW0s5v2szD0XFPiss4Iis/APRfizxM6RtXQZ39m6j&#10;sWAJ67MjWRrvgdGUP2Ev2apB1lP5HA3x9bPw1JlJcWYMZlqTMDaci7aNOcbm+uibmDLXzAYDn2QM&#10;A+PRdQrGKDABk8U52GaUq/nJs0DJUPtUhUqt6yFbgHoqQL18qJy2Snrx3wGlDJ2vykokKixQVShP&#10;Cd4KUHa2YvesBSrJULZmUkZi96Rh2Bko169dgK+XozsYAAD/9ElEQVT0xKEqUPMJ1VmAt8YM7MSe&#10;m8h21Pr4Y2b+4d+Y/e8fMuvDcSz4aCIZYiUHJSuc37mNa/t2c0dU/cFAlyhINw8OSvUr1qxLHpdG&#10;vX+PKEY7t/a0cVsAurdvP7e7urjX1S0ASYPvkddLTnrYL1bvsKjv6eO8vnyVT2494PNb93kltu/l&#10;2fO8Oie58dRZtZ6cOceLc+dVsIaPHufBoaOqcj08KMujg5K9xDKePitKd5GX8v5XF67w4sJlnsj9&#10;hydPi4XsF0exm/6NZexevpSK0BCWWJgSuGgeQYu0iDc3JlE6oHBp955zZ6gnfVGAUkBSTkmmQKVk&#10;qqXuNqzxsWNLYiQ9olCH64o5tauWy9KuH14QkC+dYPjyMdrqqgSkMvY01dIp1k+A0hKrt1AFqlZX&#10;k6SJ/ztQqZOV2RHy2OSJLBZb+F6hwgTCpb4eXNT358spnlzXcGF/ShR/E5B+HtjJl23VPKlcxukE&#10;Fw7HuHAk0pV97qYc+GgepxSYPtbhwsd6qiLdmGgswJhyb4IV98Zbcn+CBcMTzNS6Pd6Ym+/q1ngL&#10;3hamqcr0/EAOTw+t4+mBAp71yO2efEb2Z/OkO49n57o5LQq0IdKBxkp/SlZbcLxlPZe66rkrgB0s&#10;F9tZtY69E6bTNGsOHeszWR1sz87iDFpKMgn00CEtwYNtkt/apy7i6t4muqQH9xH75KY5lRgfG+oL&#10;MrEynIa5tT4LJZhrm5li4OyGlZsLji7GWDkYYO9iiL2bJa4hAXjFryBwZRXu+c3vMlQ3Szb3sqrp&#10;EC+G7/JaAq4C1IuHN/4BlJKhUhPDCVcGJHy9VKCc7GwkQ1niaG2CpZG+WD9RKAnh1tIwbPQkQ4nj&#10;CDTVI0TyU7DeAlWhfLRmYyUdoJG4Du2PBaKPP2LefwhYYvcWfDiF0vg4sXelogxN3O5RBhF6eXSs&#10;n6eDR3h28ijPBo/z+NgRHh2VRiWQ3D/Yx70DPdzvP8DDQwNilQcYPtjPyECfQDhWyuOPjhwWR3Ca&#10;N9du8tmdET6/PcybC1d5I3b87aUrApcAMnRBBUSpt5evq9A8E+AUgJ4JaE/PnuP50HleXrosn3OL&#10;T0XpPrlyg8+v3+bV1Rs8v3BBVOug2MtOjm2qpqsgl+roSJY52okSaeCrMZ8Y6WAUgBRwlFOQ+YmK&#10;B2kvIMbUQC0FsEgjHZLEuud6O1AaGcBeUaK+6kKONW/iYvcunl0dVK/Q8eSmqOPVk+pFBY72tHGk&#10;fz8fNApQW2XF18myWltD4BnbB/VfgVJOzJIi8CRNFRs4ZdLvgBpP4LiPSfZ355luGF9P8+Tnfd3c&#10;l17rUF4qX7Vv4kWd2Lw1sdxcHcdDaajXV8fSKX9s8CNtzgpMFz/WV1Xp5gQT7krdG2/Fw4m2PJho&#10;zcgka0YnWTIy0Zw78tzt9yWwvSpIETVaw7Pe1bw5vpdPh6THGmzhqYD0tCubvqo4VoQ7crS9hu66&#10;AmrXhlJWZMWe6hQJuWIJ9zdILlhH/apomgsTiJw3gfa1WRxsWMextkrWZoSQEu/K4EAj23zNWDLr&#10;DzzZsYWve3bxdqBNQnAe1gun46g7FXOtPxPpIzBZOLHQxgUdZ1dMnVwxdg/A2i8Mj7B4bP0iMXH3&#10;xjJ8KbbLqgWoVhWo6Moukmp6WFbfz7PRe7x5LI3tsXItqzHb9z5HpSZEqED5uLsKUE64itd3sLfC&#10;ycYCSwnUdhaSpwQsa7F8doZ6OEs+8FV26OovkAYlQOlo4C42x0K2n55s13l//A/m/Umy05/GM/tP&#10;H0uGmsD2nJWcqasQxdnJ/b4uFabHxwd4deY0r8+e4eU5sWhnRSXOiFqcOi42TtTjhOSf4wLZiaM8&#10;OX5Uhe09TCMCl6JOT+Xxl0NnVaC+uD8qQN0XGK5LXRN4rqr1WoFLlq+U+wLJ25v3eXn1Nq/lNW8E&#10;mNdSn1y/xZsbt/jk7n0+vXOfL0TpvpTlZ7fuqe99fFzsoijlqbot9KzNozEpUT17rO+CWarti5WM&#10;lCC5M0qUPFxPB885s0S5FhKsraUqVKiwEC5AJVgbsdLdmjx/F3atXkJH6QpO7BCgZNsPDx3i8fUT&#10;PLopHcytQZ7dPM3jm6fk/hk+2CYg1YmPVPJThciiko3+J6CUDPU+RymzJBSgYsSHL54wET9ZJgd5&#10;8e28ML7fUs/fj/bzlfRsl1u3cSAphO+3l/F5QxE9kU7UWGtyIMiNix/pcXacLpfFxt0QS6dAoti7&#10;h+PNGJ0gEE204aGyFKAeC1ijEy24Kzbwfd2X514WClCiTi97FKBa+eyc9H5nrvHJSenZDrVwblMY&#10;NWmenMpdQY40okMNWaxcKYE0cj7BnvPwtJyFr9kC8mJ8aS7O4rpAcr1uPd/27WRfyVIcDKaSmexF&#10;QoAtWYHafCaZ8FFVMT9J3vpSwvr1zu0UrfJlVYo5G1a4kL7YAg1bT/Tt7LGys8XO1RM7r1AsIzLQ&#10;S1jL7Nhi5iVvQTetBrMV9TjmtuBdvIeoik6SNvdQuuMIr54oMA2LSv0TKEWpno/cICk2Up3D5+/t&#10;jZe7Cy6OY6N8jlZW2FuYYSNhW8lRVhLCFcvnKrnYx3ghIUaiUAKT38I56nQcmxnT0JJtOvePf1Zr&#10;zh8+FLiUHbsf0bB6KUPbqtST19zv71Rhen7qKK/PneLt+dN8ev6cWp8IHK9FcV6eHoPr2elBXsjt&#10;l6cGVQVTVEmFSgHqyCGenjgminReGv5dvnjwSIC6xyfXbvCZ1KdXx8BS6tVlUadrt/n07ghf3Bvl&#10;U1GyL24N8/m1e6JED/jiugCk3JfHFaVT7KPy2s8Evk8v3hAVPSW2s5OzyiBB/mqakpNJtbcTJZqP&#10;v8aCsYmxVhbEGBipR/r6amjgPU+xg4sI01sk1k9XgFpEpIlAJRZ6jZ+0WeWMVuulo60vlTYi2fBY&#10;J0+vn+LJrVMCkvz32+fk9mme3laAEpBqReY2ywpXgRJAFIhix4/7X4FSByQEqGixDTGiaBFz57A4&#10;wI3bVuH855FekF7tS4FqsL6GgawlPGuo5FZRBvdEsa5kRtM3UUPykj6XRZluiDLdEqAUZRqeYCkw&#10;WfFogo1aClSPBKYnsnw8yUZAkkw1TjKVLIcFqM8qs8TeZfOiW3LUkWYB6pbUJQbKN3N4cwPHWwvo&#10;LE0mbc4cBprWk7fUl+JUF+osdVgybzzfXz8qPXEt15oruLGvkgcC0hc7qvl1SLx7u4Tsvu3Y6c3A&#10;1WIBER5z6duwlEfSez/fWs7I0gyGdpSRuXwRK/LFXllNxVRvPpamZiwS9TWTXtEwIBG94NUYLF6D&#10;TUgiVpKlDMIzME6txmppnQDVildRG+Eb95FW00X9zkO8fgfUm8eiVE8kSwlUz4dv8OTeZZLjogkT&#10;y+jj4YmHiysuDo5YS+NwtLQWqCywlt7XWpTJRvKAjdgZXxMDQs10CTPUIlTsvO+C2eq5FsylQ9T6&#10;aJw6Q0JDIJr9f/7M7H/7UOzfh9TnLOVMbTk39jQz0t8lcBwUoI6MASUQfSZQfH7pAl9cvsinlwSQ&#10;C0O8vHBWrVdDomAC1BMBanSgX/LWgTGFEsVSgPpE3veZgKQApYD16bVrAso7oK5d5+1Vgeqq2EBR&#10;JwWSL+8LeHcfqqXA89W9R3xz9xFf3h1VYVNLbr8VqN5eu8Pr84pCKfu3ujnXuI2DxWtVoJQrdvjN&#10;l8y7YIE6IJFiaUakwdhAhXqCl5nKiWA0VaVSRv2UWekKVHGi9Gt8XCgP96ZlZQL9FQVckwx152Qv&#10;z26cUgF6ducsL+4NqfX87rn3QC1gszSGKlkmjp/6LzC9B0oB6T1Q7x+PErAUoELmzyHZxopfj/bw&#10;2+AAPx/s4q2E1/UxIZwuyOZrsQ/X2xroCQuiffx8zonNuzZB8tLHRtz/WLF5pmLvzMYUSYFIYHos&#10;lm8MLGueTrblySQ7yVVi+yQ7KdlqeLwN325ukZyUzdP9uTweqObzoXvszFknG/w21w/sYc+uOMpL&#10;zamo8GSnwLepeDH1K8IoNpnPgFjPvxzZzw8nD/C2r5VtmYESfOu5tbOMh/u2cGdfHbcP7uB2fwtf&#10;K1cObKunLNKf5ZPG0TFTi+4/zSbHVIO4RC1yVxuzrSaQ0gJvUSV7NC3tMfRfgo5fMoau/ug7eqMT&#10;loZWTAGLkjZhsKQGi6W12OfswGPdbsJK97KhuY+m1uO8fTLyL0Cplk+AuiSePXZxFKGhwQT4+eMl&#10;ULk4OePs5ICduQUOYvuszA2wFZgczI1wVOyeKFWAsTZBRlLiRHxFoZTzLJgJUDrjJ6lAzf7DH5n1&#10;72L9/kOA+tOf2ZKexLmajVzf1cTIgU6eHFEU6rCozwkVqE8uCxRXLqr16dWLcv88b69cUJevBajn&#10;Z06qlu/OPslf8v6R/m4BSj5D1OuTy5dUZfrLyEOBQmyawKQA9ZkA9Ua1dVJXrvDJjTt8du+hCowC&#10;1V9HnvLV8BO1/vrgMV/K43+RpfL8Z3cfqHbvk6vS8ZwdYvTYcW53d3KmqY6BogIBKkm9HI6fKJGP&#10;xjx1gEIBKkRbUSQ9VZmUq3copZynIkxPOiBR91D9haoFXGJrRqGPM7VJYfSU5HC+o0G9DtTjaydU&#10;VXoP08v7ku2kPqg1WECNApME1lpZ8fEfT1aB+p8U6v0UJOU5xfIpdi96wjjiNTX4eaCTXw73cKex&#10;hh/6OvhMrEKbwHQ4dxUXVi9j+FAnm2YvpP+jBVyeJHlJGVyYYMwDFShzRgWS9yC9LwWih+MseCbL&#10;l5OcuDfRkrtyXwHqoWSq77Yf4UXHJp505fGwp0Q2+G3u9Bziwu49XJYNmhJkR81GT3JX2LI8xoKa&#10;/CjuHGmgNW8x+Q46nKnI48vjXZypWo3TTMmHMQuJsJjDruQonh5pE9Vr46v9rbxZW8RwYxVPetsp&#10;XaRN5/h5NI+fzj75PwF+80hK1iI1RYe4KHPs7BdiZGeArm8U8+ycMQqKQz+2kDlRShWjFVuOYcoW&#10;TESh7NcIUEXtxFd0ULP9EDt2DvKJAKVA9fbJGFCq3Xt4k/2yIePiYgkLC8Pf3x9fX188PDwkRzni&#10;JPbS2soUB1tLnMT6mS7SwsfahBALA/wFqAA9TbXX9Vo4G9upkzGXbbnwo/HMEZB+X/P//CHpHk4c&#10;rSjiSmsD97s7eHzoAM9PHuaV5KY3587w9tKQCtJn1y6p9em7UkB7e+EcL8+f4YkA9aBnn7x/Dw/7&#10;9kt+OiTvF7t45fIYUA8f8tV9sWmSpz4VkD69LHVJlOn8JfkM5bNv8fnNByo0SikgvV9+OfxYBUyp&#10;Lx8oQCk56o7kp2s8OXWSkcNHuLF3Lyc3V9OTn8O2+DiijY3xnTefQC1NFagMWytiTZUc9U/bpyjV&#10;mEotIsbEkDB9AU4sc5yVAbm+DpQt9qOjYBnHd0i+PLWP4QuH1dz0e5hUoDbra7BJZy7lmnPYYrjo&#10;X4B6D9V7oJQpSEopj8UISIrli5o0hWpPFz4/0MFPt2/yzaEevj+wlzcD3RyqKWPXkli6xfPf6drL&#10;Xgd3jn+kxfVJJtxSRuommvBAGdGTfPTe5r0H6X0pQD2ZbMeLiY7/ApQySPFd02FGG9bwtHspI50F&#10;9G9upCmnkMZVuXQqe9C31rK7rpCB3XnE+OmQ7KvHpUN1lGZ4k5vpwcmWYq7sqmRTZqhkqTmsyDQj&#10;0G4mbaWrCDOZzV+7dnN7+VK+rq3mLwf38MnxXmriwinW1KVtmhYZ9sbsbyzhoNhGc+PJ2Nlq4+Rm&#10;gIWzCU7uJphKQ9cLTsJucR46kauYFVWOZkIFemlbMF62FXvJUB5r2yls6mPTjkM0tooKPHnwO4W6&#10;zauH0vOOXKW6qoiEhETCw8MJDArB29sPD09vXDy8cHV1x9nRCWdnJ+yk9zU1WISnABYspVxVw1fs&#10;vKJQnmL5bKdOwVi2p8Z//In5f/wjs//9D2rN+Ld/Z64olP3s6QxsyOdCw1aui7MY7t0nNuogL8TK&#10;KZnp7cUxoH4P1ScKVKJYb8X+vTin7FM6wrCoxO0OAepAjwB1RGARq3j9uqjLA/76UKAQQP56R9RF&#10;1On1BfmMoUu8OXtBrU/PX5bPFNje5SQFIqVUhRKQFLi+vi+wiUJ9eu8+b2/e5vXFKzwaPMXIgAC1&#10;q53jVeV05aykJiqGaCNjFRjF9iVZWpDhaC/qY6yeiixAa6FYYVEvKeU1yploQ3QW/XOHr7URK7xs&#10;KQxxo211GofqN3DtaBu3z/TxUFRKsX3voVKWH2zWnscm+bCKhXPZpKtFwjhRn3FKhvrn4IQC1nt1&#10;UhVK1Clq4jgiJ4nd+/DfRI0O8u2d2/z88AHfdbfzrfTq92prxDJ0cXjnZunJdThXUUJfULS6z+me&#10;enZZE3X5cLy5gKTkJmXwYQymZxMdeDrBXr0/Ms6S5/KYcsLMBwLSe6DuT7Li+/ZyUSexe505XG1O&#10;onZFNke2bScvIoZ0b0+qlmXQVLSa07XFvOxqZqB+HQXxnmxbl8jZzmoGGtYycrQVN6P5OOgtoKl8&#10;GcE2s1kf6c4WI33aw33528B+Rhs38d3RTo7UlRHhakyJ+Onm0tVUrEhBb85HWBnNFKBmYGwwHW1L&#10;I+aLaizwDkTLPx79kOVYhy5hQXQJ82Mq0UzchG5aHcbLG7BZ04rf2jbKmg5StfModbtPClD3/8Xy&#10;KRnq2egNli1LZ3FcEkHh0VJRePoF4R0QjIu3Cx6+3ri6uwtknjhYm2NtakSYgwNBZtJojA3V44B8&#10;xYF4aMwSoCZhOnEii8TiaQpUs//478z54/9l5v/5I3PE/i2STLU3exmnNm+SzqaRu/t2MzzQq47e&#10;KUC9ERV6K/buv6rUZwpkkqlenJWgLgo10tvL/a4uHvX382JwUFWgz6/flBz0kG8fv+TXZ5/w13vD&#10;fCGPfX7x6j+Aen3m/BhYAtlbgepzyVrKAMRXAtDX74BSYPz2nty/Iwolz7+9eoOX5y7y6NigfO9B&#10;ru3cxaHi9ezKzGCNiwdhunqq5VPm8inXllJKuYJigK62ulROQ62cGUmBSrF+ClDKELoytB5hpkOq&#10;vRFrQ92ojAlg/8bVXJFsffVYhwrUoxsn1Rz13v59ULNIQJIPq9SaR6nWfFGdj1WYxmpMpRaP+1hV&#10;pvdAxQlIMZMVdZrIU4Hmjazg70fu8/2VS3wjvdpI5Xo6I4M4JT17+4Y8USVNzhat40zWSs6O02F4&#10;krkKkwqU2D0FqN/bPAUopZTb74F6JZbv/nuY5PUPBMA3a9MEqDWM7lvFxkgd3gwd59W5S2zKyiTM&#10;0pin4ts7c3L4vHcv3xzr48DmPNYn+XLj4HY2Zy+mty6Xjk3ZFC4NxMfYgJLMMAZr17F90ky2fzSF&#10;BktT7u+u41X3Tl4d20uAyVySAx3YWZbNijBP0kLdMVo4HTtHB3QNjdGRXs/YUAMTS0NMbFwxcQ9l&#10;QUgu2tEbWJhUw8zFlcxLqmJRRh2GApR9Tiup1d1sbPwnUG+eKjApKqWAdZfXD2/z9PFNUjPSiE/N&#10;ICxuCUExifiGRuMZFEVgRBQOXgFYuQWQkp1P3+AZjkiWCPN0I9TCROyejjScRfhLPvaRTtN+2hTM&#10;FaD++Gc0//ShACUg/bso1R/E9glgcwS0+pQ0jm0o4uy2Ldzcu5M7fZKlThwV6zeoDpurtk+xeO/A&#10;+kSBSVWoczw+dZzRQwdFKQ5I4+7hycF+Xg6eUIH6SrLOD6PP+fbRC356/Ipv7o3wF7FrXwoQn1++&#10;zqcClgLUi5NneXV6iE9Edb64ckOgu8uXtx7w5Z1hdYDiC1G2rxTlunlPhenN+as8PXWOkSPHBOID&#10;XGhqojsvj4akBNLMrcTuaah2zl9DkyQrS/Vo3xDJSqEG+mLt9NWBGu+FomALNVUVC5AIE6KnRaTk&#10;UWUOZLyVPnkBbhQFudO1IZsz7bVcO9zO6JXjqu17dvecqlTqoETNojlULxSVEqA2LJxPpAAULQql&#10;DDYoUClqpQD1fhqSOqw+cTLxAlNdzGK+e/aIX9684isB6otz0kOIXTidHM1+ByfOSi93bUcT+6fr&#10;ciw6kf7YJC5+pMNjUSVlR60C1COxe7+H6fkEB7UUoH6vUC/F8ikKpQCl1LAylK5pJsqTx8jeFTzq&#10;XsattrU8HbpKoqsDDwcPUbE4lv1TNbhu6c5NUciujSs5IxbveHMlN/bUsS7UkeXRdmTFiad2MWdn&#10;8XLyzTRpnTCb7okabLe24PK2Mr45N8AesYEHt66nVyS/eGk4XZvXEeZkio3GTCyNNNHR1sDIXAsH&#10;N0fMLQ2ktDCzXCSZSg9bX3cs4/OYFbNRHTZfmF6P/oqdWGe3sGrbABsUhdpxlC2tkqFUdXpf93k1&#10;qhx3c4e0jBXEZ2QRnpiCX1QCxTVbuSG99Wc//sZnP/2dJ198x8DZy6zdtIm41ESSAn0JsTFXM5Q6&#10;U0JCtrcolKNYPjOx6ov++CexfR8y4//8m1qzxPLN/MO/C2B/IlhyYt/abE5uqeBiy9Z3O3gH1JG6&#10;F2dOSQM+K439PK8uD/HqqiyvibJcPKcq2OMjhxgVVXog1v/BgX2M9vXy4vgJPrlwQcC4Lgo1wtcP&#10;H/GDWLivb98XKG6rUH11+w5fKDt9L1zhtcD0XDoG1f5dvCwd9mU+vX5DShTrtiiWqNJn165LCUyX&#10;rslvEpspv+1Bfy832sXu1VTRvmI51ZERxBkY4Tl7rjrg4K+xUDKUGUvMzUiSpTIooVz1ULmwgHK6&#10;MeU8FJ5z5kimmjc2g8JIhzApRalS7Myk0/alcXmstJ+N3Dy0m9HLEjmUK8XfOscz5YqGKlACUpV4&#10;6xppECpQynC4QKTUe6X6r0DFSg8X9OGH/PjsMb+MjvDTI2Xl3OL6+jWcTo9lUKzHg3F6HF8rof/Q&#10;Ia6sLqRb256+rKXc/pOeqNLYzIffA/VemV5OcPxvQL14p1C/t3zD8t7XGtbci/NmtCtbajkj+wtI&#10;8/bgVt8hSuIS6TO149KH87gwVZuru7bRtymHi/u3crV9G6+3b2W4dj0J0Vo0lSQTYrWITSvi8DSe&#10;R7MoUEmUJw93N/LXY118vWsHIxUb6K5aw53DrbiLPYxyXYCj2VxstGdjaDBHcss8TEznYWWnjZWT&#10;ORY2ClALsXXQx8nbFHNXaxYEZzInaQsaKbXoLtuB1aoWVm89QGHDESrfAfXPDDVWr8RG3797k+Pn&#10;rvDZ9z/y5U+/cO/NX+g6eZ7S+p2kZa8lMjGDyIQ0QoIjCJFsFevtRoKrIwHmxvhLngqU/OSvu0Cy&#10;whycpk7FUvKwtqjTgj+NjfLN/L9/YPr/+3+ZIUDN+o//wHTcRFH2ZZwQp3GxaTM39+1Spxsp+5Oe&#10;idq8EqjUPKXsqBW4Xkspjz0/dpSHvQdkW3Rzv2c/w117eLBvD0/7D/LJ6dN8Jjnq0ytX1Pri8iW+&#10;FFi+PH+Fr0SF/nr1Jl8qKiX5SYHpfak2cEigktd+ouyjUkYYr4p9VG5fuKxOW3p+4hSPjhzlXm83&#10;l3bupFfUdWdmOgXSFkKUmebKqZuVwQdRqkSxwSlW5up1q0K0tfEWd6ac7cl21jTs587EXeDyVo6B&#10;U6ckaRNtZqTeVq7ZWxziQYnEgYEt+ZzYWcajoU6eXT/G0xtjgxNPlP1QVbKSlaoWj71u/lwi38H0&#10;X4FSLmI9BtQUEiZM5Cv5Uy8U6b91jW+H73M2L5uzS6I55e7F7UlGPB1vxsPcYp5ua+ZuRwenJhpx&#10;aPUqhseZ8GSiADHOlAdi/RSgnk9UYLIXmBSgxurppDGgRsdbqedHfzXZhXvjzP8BlFKvBKhP51vz&#10;srOYR50r2ZvnLZnBiAdH+8gMdGe3iTVD4+ZzbqYeL0/2kuZkxuldVZwTW/diSxW3awT0yhT2b15N&#10;vKclEfYGVOQmsakwhaxwN443bOBlXys/NG7h5bp8bu6vZ7GbHumBluQmuhIWKeHfSw8jg9mYGM3D&#10;THKUmbUGFvb6WHo4Y+moj72DLs4+ZjgF+uAa5IKFfzA6CSVohOXhsGw7a7b2sX7HMcp2HFZV6n12&#10;el+vH97i/JkTFFVUsqJ4Aykrs0lISCciOppIKf+AEPy8A/B19cVHsluwmwNh7naEO1jhJznAW0+T&#10;AGWmuVg+f+k87adPwFI6Td0//gGdP/2ZOf/331WYFKgUlVIA058wiZrYGPolf57bUipZqom7Xe0M&#10;H+xVpx4pAxTKDt3XAtHbc2fEWg/yTBTi0UAfdzv3cndXC3f2tHC9pZnLOxu4t7dNosFBXh+X94la&#10;PZdM9ezwEbGDB3l1/Dhv5LGXymedkoYpn/tYwHx54gzPjp/i5anTKqzKPq7XAqQC1muB6BNR4zdn&#10;z8vzp9RRxXuihFf37eX0tm10S0den5hKup29mp08580lTMDy11ygXqNKuYJ8jL4eIbo6ki21cJL2&#10;bzV3hnrWJ/V86KJQ3ort09Eh2shAnUAbJUqV5+dCWaQPXaUrOLo1l5PN6zm9t4zHF8Xa3j7Gk7un&#10;/wnUJrF9Bcq5yz7+J1Bjdu/9/qhxYyN8AtQXQxf4+atPGT18iMeyYh60tHF2aSoX7L14IyCMTDJl&#10;ZLIlD7wTOZSTKxviAGcn6ImFqBKITHk2yUoF6r1CPROgXkz434Cy/h+Bui/K9WyuOc/nmXFT14TR&#10;vcVcb05nV04kTlrT2b4xlxx7U44aWogy5VKSFUpzQRpVWlo831TKN4c7OVu3mkcSMLfmxtG0fjkH&#10;GspICrLgm6NdPO9oJd1fm7vdNbxurOCt5KidyinN+hoZPrmXc92bSFrqIMpgg4GVBQaO3lg42mNi&#10;MVfy03zsXC0xdvVD31YHGzdRKT9nbGNiMI1bjXlYOFpZW3HO3sHqul7y6wcobhaL2nxEgPonTOpO&#10;3YfXONi3h+SkROITkokMiyA0MIyg4CB1+NzL3Q1/N3d8HZ1xs7Ag1NGWIDtzwq3M8DXWw1N7vgqU&#10;cnIWX8lQrnOnC1TT0BOgFv37fzD33/6pUMpy3n/8WazfH7CT13RLJ3mivJBLjbXc62jhgaiOMldP&#10;mQnx/OQJyTqiVgLAK1GtZwcPi+3u4aE06it12zhfVcqFshIui9U+v6mcG9sbxZrvZaRjv7xmH7ea&#10;mrnZUM/Nrdu4Ub2F2w2Nsv3qBcRdYhP75bNPi/KcFqhOqt/z+pR8j/JdApcC83PlOwXup8qIooCs&#10;7Hu6KOp0vKqKXSuWsiEkXNTIAq85c9XBhlBRo0BlcqyRApQZcZKZlSvLB4vtcxVlctGcpwKlXP3Q&#10;TRRKHaTQGDu8Q5k9ESodU5q0p41hXtQsCWJvQRKnm4o41bKBUzsLOdyQz+W+bXxQqTEbpaqFykwB&#10;J+rjsQyllHJbqTh19sREksdPYq2FFRuS4rmzv4Or0gspB5/tCfHhiLWdeknQF5JtFEgeTbHj+kJ3&#10;6eFquH+wm0GnIE401whsZjyfbK1e+kZRqMeTBAwB6uV/AeqJKJYyjK4o1IvJTryc5KwOSig7dh8I&#10;TEpdm2nE89mmvJhhzLctOymUvLJTPG6irx2B9oYM9e6lUu531RdzaEcVjeszKTXVp2DCdLw0PyLS&#10;YwZbP5rGlsmzWb3YjaMN6xhaFc333dv58VgnlSkerAo35dKuWlGnHWSHudNStpxVYjMD3OcRmaxN&#10;2nJ7bEzmYeTmipFPHCZ+Cdj7ueIW4o55UCBGngFYR6TjL3nTOzUNw4RV6MfmszBqNU45rSzf3EOe&#10;AFXSdFhU6hivH/0TKGUflDKHr6Isj/DwYAL9A/AUO+2hHFzo6YaHhxuu9vZ4OTrhaWWLs7GJqKwt&#10;oXYCloUJrtKzeiySkC2Nwk+WfgKUp+ZMrMVt6AhQ2mLvZgtQv89Rs94plabAppy16GBRHmdrq7km&#10;SnN7fzt3lJ21h/t4fPwQT48f5onUU8lXyvD4g/2iTq3NnK8sZ3DdarpTEuiKlxybmMSZ4vUMlSmQ&#10;lXFm43rOKaNw4VHsDgpjb1g0/ZlZXCiXzFazhRdHRAVPnuW5wKQo2bOjR1RoX4qaKYqmDHIoeU6x&#10;oA/7RRXF6l1rb+N0bR19xSVsT00lx92TCG1dNRMpw+HhAo4yOTbeyIRkAS3GwFDUx4gAXT3c58wT&#10;qyfqPVu52MBkXESllGtm+UnuUq7wEa6vqx7pm2ptRGmwB2URHrTlxNO1IY3OsjRONBUwtHcTA01r&#10;Baj5ApTUpvlzSB3/EdGiUFEqTO9Kbiu2L37iJOLHTyRx0mTWubrw5Egv98QjX63eSJW1IWtmzueb&#10;yZ68FvV5JlA9m2zHFzO9ObWpggsC1ffHznCsYg23BKIXkyUbKdOIJpoJfJZi+d7D5PiuRKHksVEV&#10;KGsVqBcTxzLUHWVAQ8BS6oSWOU9nm/N6psApy5MFhWTHBZEe6kakmzmDe+rZnJ/Cnrp13Diyhwwv&#10;Ky43lvNkez3DdetZGqlP4/jZHJtpwNowZ16d6ODrjibe7NzGFwfaCTGbRk6YGfuLsrjV0UxujB89&#10;DaW4m88nJtyQ4qogTE0miN1bKHlqHo5Wulg6W+MSIsoR5oNNTBoGwUvRj1+HXkIh9omFGMSvZUHS&#10;ZualbsNmZSNLN/eyur6fdQ0ClQClqNLrx7dVoN5Pis1IjiIo0BtfLze83Jzx9XTF3tYSW1MjzPV1&#10;cLOyxF3Uyd3UmDAJz8HmJgQY6+Ouq4W3rrY6POypORt/sfXuGtNFfSZj8vGH6EoOnvN/x4Ca+f/9&#10;P6pCKTXj//4fAevfpREu4kDOao5XlnK+fovk0O3c2r+L+9JRKdOSRg71MHpQOTyjS90JfKdjN7da&#10;tjNUU8XhtTn0ZWfSlZVB//+PsbcOj+NYt70dMzOIcQQzYmZmsJhlyZIsW2ZmZmZmZoqZmZntGOLE&#10;scNgkCl7n/t861tvjcZxcva55/7xPt2DGs3Ur9Za1dXVAwZi/5ChODhiOA4PH46jo/nYwAG8fxD2&#10;Dx2OLd27Y0f3rtg3ZDDurF3L3+G4GuX7+uBhfL1nH13EHnzDLG4osYqP9u/FV3t2sw1ux62tW3CJ&#10;HeqxOXOxdegIzG5fhr4RUchgdkp31NLquSDPxU0dY+rg64+OfgEKKBk+Lw4Oohq5I8neGTEOtmqF&#10;WbF9KYw/6VQ3OeVDrpbYIdgXJd46DE+KxJSCZKzsX4Z1w8uwdTw77CldsWVyV+ya1x/VZvOFUrOo&#10;Ut2N26CkjTFzlCmKCZNspQwKJUDJtj099vOjO/Hh8XmMzkxAIXv8gWaOeGWZju8tIvHcLBw/EJqX&#10;Vml4vGItroym15w9Cwe6VOCSjWSiGDwU+2ZGy2cargB6YRZHaBKqKk4NSjwy0wMlsyTkPlEomUT7&#10;kHZRXn/QIwjHHDzxo40/vnIOwt7e3XBh80b0LCGkZ8+jT/s03Du+E8tG9cH3Fw5j2vDu6JcRiZ83&#10;r8VbOaeHvejG1lQpWwdM6Z2PXeMH4N8nD+DPU/txbMIYfLx4FH/Qbn23YRlur16AGX1LEKqzQoiX&#10;PUL8LBASYIkwN2uE+jkgMog9XLQfAqgQftml8CwbD8/OE+BcMgrO5RPgUjETfr0XIHjAYthVzIFD&#10;9wXw7rMEfeZ+iUEL92A4gRq38rCCScowy/zp/cvoVpaDwowEZCRHIz0hEjGhvogO80WErztCaUXi&#10;/b0Rx8afGeKH7AB3pDNE5/l6I4XbVA8XdcnPFHf21LR9yTqGb1t+dqM28KW9cxLLR6CsGzaiWjWD&#10;tmkLaBo2hF3DZvBt1hLbqFKH+F2cmUP1WLoA19etwp3N6/Fg+xY82LEZX+3YgofMTfdp1W5vXIPL&#10;a5Yp+M7MmobjE8fjyOjRODx6FI6OG4tDI0fgyIiRODl2LM5On4kLi5biyooVuLZyFa6vXYeHu3ZT&#10;mSSfMUsdP42vCc7jnQR321Y10PFo1y4q4S589eVO3N+2Hfe2bcNN2kiB6TSz06HJU7Gqe09MyMxG&#10;R29/ZOp0VTMk3JDv5q6WaC718kEHH1lTwk8d3BWgsjy8EU+VipSJw7R9SeRBLu+TbGevJs7KhbHL&#10;grxQzu+2D1VqNjvWOR0ysZJtZtOwEmwb0wE7pnbGlkkd9UDNoTrNdLJDp1Yt0f4zoAzVibcFJqkO&#10;tH1FVCw8e4Ai/kBZZqbIMjHGKFMCZZ3FDBWl6hfzaLy2TMVvM5fj1sQp9MiLcbl9d1zxSyEgzFn/&#10;F6BklO+pSbSa1/fYhIB+BpSc4iFAfcXXH3IJxC5XbzxxCMI29szXPSNwYeJU9C/JwKMvD6NnaTrW&#10;zxmDHllUvJN7cOPAVgSbNsFbuZzO9vXqDN1Z7bIwrjAN8wd1wa4FEzCxSyGGFafi2z0b8efFY3i5&#10;cyO+WzEPL75ci2BtK4S62yPI3QbBHnYI93NCXJgLIglUeIAjEuL9EJ2eBT/auaCuE+HbfSZrLuwr&#10;psG562x49lkM/4Er4NF/Oex6LIBzryXoMXcnBizYjaFL92PCMmYoKpMApfKTOg/qAjoXZaAgNQEp&#10;8VGIjwxWy4NFBxEqqlOwJ9WR8ES6uiA7zB9Z/sxL7FVTnbWIl3O2nDRIcrYjUI60fXI+FJVUY4EI&#10;upGA5i3V8SiHRlQl5iYnwuRExdIyTzk0aAodQZtYmIq9Qwbg+CTa4bkzcXnpPNxYxayzdoUaeLjL&#10;zuneprW4vX6VOkRybfUKXGVeurxoIc7Pm4OztHBn5i7AuflyezbOzZmNS4vm87lrcGsz7aOc+n7w&#10;KL4+fFyN6onVE5ie8vbD3fzN1q7CzVUr+DfWU402q7q5eR2ublyNy+tpL2lFz/H9jtEJbRzQD7OL&#10;CtE/IgLtqDqJ1jZUKP7fMgPCxVUpVam3j4KpA1WnkDawOCQYeT7+iNM6IVqgsiVUGnvE28nABJWd&#10;QOa4OqHEzx3dw/xY3pjePp1ZKhFrB9CyDi3F9nG0tuM7Y+uYUj1Q0x1sMINffkd66mIjIxRVQWUA&#10;SyyfKFOpsRmKaQGzTI2RUwVSHrc5luaYbKTFS+sM/EwYpF5ZpuCteQYuu7XFj/TAp6NzsYMh/Xy/&#10;QfjRMk4BcdcskMCEKZj+qVAyU0I/HYmWj7cFsntGIbhFoGS60gNav4MuAfjSyxeTMkMxvGcyRpdG&#10;ozTFH/nhrsjwYybsnIWSDH65aWEM6l4Ip91JcbLGD3u34puVS7GmWxHGdcnB4NJUrJ04GK/unMO6&#10;yUMwo3cZ/r/bl1HJBvPrwvn4SdZQWLcMiUFuCBGQvB0R6atDBIGS60elRnkhlmBFy1JiSVEIiW+L&#10;iHYD4N9jDoL7LIRz55lw6DoXbr0WwW/ASgSOWA9dr8Vw7bccRbO+xIBFezBmwX6MXXrwU34SqL4l&#10;UI9vX0J5u1Tkp8QiLT4SSbRz8f6+kBMIIwhRhJc7Ilkx7FFzA32QTcWS4yoyUpWo1QMV72DFxsH7&#10;7KzR1t4acVamiDQxQhB/a49GzaEjPI60eDqqkkvTlnBs0AT2tICylZkVm6j8B4YOwYkphGrWJFyZ&#10;Px1Xl8zBDVrn26uXq+3FRfNwafECbhfg2pLFuLR8CcFaiksrV6i1JW5v2KjO6r21cRPhEGWTkxAP&#10;49HR42rK0LcnCFPVUPk3R06os3Qf7NiBW+tW4+yMGbi+cjnubFiLOxvXqdHDSyuX4fSCeThOyA8y&#10;j23vPxBLOnTA8MQEdPCTvOSMBAIl8/RkMEJmSejVhkoTHKwHyodABQaiXWAQEp3ZMRGqCFs7RNkT&#10;KAcd0pzckMj9DIpNOy9nVAR6oFeEL4alRmByXiwW9czF6iHtsGNsF2wZ3RGbRxSh2nRne0x2tMEk&#10;fukdqFDtjIxRWFUClgDV3ticWzMUcD+f9+UTqgIClifHo1iZ5qZY3FSHtxZZ+NUkCb+aJeOtZQ7e&#10;WeUwS8Xh8rZNeGAWgsNlZVjWvwKPbONwj0DcIxwyU+K/WT4q0ieFIlTP1PGpWEIU+mmU7xHhOukd&#10;jrX8spaxl14b7Ic1kYEY3zkZj9M64ebk5RjVrwjtUoNpjWhzfOmN3bUYV95eLdwRbW+KOA8rLBrT&#10;C9vnjkdRuD9SPbW0h/2xatwgvDt/FC/Z677esAYfTx1FnKcdwtwZWgNdEeFDmLz55fs5Y8aEXkgK&#10;c0NStCfion2RkJ6D6IQwePmzwXcYhtC+ixE+cCnsu+oVyXvQcgSMWIuQUVug67kYAf1WoceiL7Fj&#10;ySFs3HJKwSTq9Jz19NF1nD+6Bx1yk5GfGIX0WAIVHIBEAiXqFOlBwL3dECgjVG7OSPVxpxLpkMBO&#10;MtZBw4Zhxa0Vkh2tka6zRZqDNXtc3rY1R5RZGwLVGu5Nm8OlIQFqRMvXoCGcm7SgQjWFQ/3GKlc5&#10;N2qIlV06Yk/fnrRrg3FqHAM4wbo0YwqusEFfXDQX52ZOx5lJk3CAGenIuDE4v4BgLVuEm6tXEiSq&#10;GO3h/Z2Stw7imQw47D+E7w4dw/en5PjVGfxw9pzKTHJW7rcE6snew7SR+3Br/RacX7oIh0aNxJnp&#10;U3FdvecywroQZ/i3T86YjgPjx6mFMVeXd8KU1HQMiAxHB29PJBGmBGtrpU4FvC1r8sm0ItmK1ZMJ&#10;szLKV+zvh3w/X6S4OiPCRqPUKZo5KsLGSn2P6trDtIJpWjulUj1otwfHhWJ0egTmd8nG8sHFWDei&#10;DJtGdcTage1QbSrpm0SgJuhsUNKqlQKqoKry2hipyuF+rkBEpSokSKrMzBVMOSYmyDAzwWojTyrS&#10;X0AJTG8ts6lWSbhNf/vAJABXy7vi+uLZeBhRgIdGwZCrxf8noMTiff0PoESh1IFdGeUzi1AK99w+&#10;Ers9fLDDxxfb2JusS4/B3txUPNP44OaIcejRIRl5Cb60ROx1XK0xtUcFOreNQZq/C3JDPZAZ6oge&#10;bKyZwR5I9nFCWiDB8GXO8HWkXTJTV2BYNagnMghQZoQPov1pCahM4d4O3HdEXKgrkqP1ChUf4Ybk&#10;xCDEZHSGS0QkYrNSkNJnFry7TUfSiGXwH7RaAeXef4kCKmz0egSN3gyXgetRNns3zm0+TStz4pM6&#10;PX9yE18/vIY9m1ahU54AFamAaiurwvr6KJsX5k6FolJFsVMJtdcgzdcTKQQrThoE1SjU1oz71rQv&#10;ZgqoFEdLtNWaESgzJJgaIaR1S/gwQ7k3EmVqDufGTRVQApNd3YbcEjDavhz27Fu7dcb+gb1xZNgA&#10;nBo/CmemTcD5aVNxkY367Jhx+LJzd0wMDMXawnY4PW06LtDqXV26nACswqNNW1jbaaNpaY+fJzRn&#10;mMEJ08FT+PHIWfx++iK+O3YSz0+cwDcHD6ksdYWZ6siUGTg0dgx29+2H/UOGqNHDK7R3l5ctxMm5&#10;s3GYyrSLEMvSzfNyczEqLr7qGlFOSLC0QhwrjZYvx90dua6uyNU5qalFMkNCLidaQuuXz3wk8/lk&#10;6lFb2sIIWw3CbKniWlvE0bWl8L3aOtgTKC1Vyg1dgn0xNDECMxgLJuXGYWm/Qqwd3B7bR1ZgQ79i&#10;VJtMkCY5ajCeBBYSqDxjwkOAslu3QRYrs3VrQsP7TE0IkgBlSrD0+wJZHuHKtbDENvMAvKFCvTJP&#10;wWuzFLy3ylP1k3k6rnbqg3MO4bhhGYyzcybjWGYhHstJhSZ6hXpqHvmXOqmKw1PjaGX5vhagqoAT&#10;mAwHdb9ifW8bgvM6b+xw98Q6D3dMK0/EDVdfPHT1xxTmpvxEP6SFOiPEwRiDSwqQ7OaCjm2jURju&#10;hSxC0NZfh3ZxQUhm7shh/kj2Z3CN9UUJJb2tlw750QHIj/RHkocDUnxpHVLCqE5axASw0QY5ISXW&#10;C6ms+GDai3A3JMjlRttlwzExCz6dpyK2dCD8KiYgbshyxI3aAJ8BK+A6dCV8hq5B+KitiB6/FUHj&#10;dmDixJ04vXo/Tqzerbd8BOrZoxt4+uASJgztRduagIKkWGTEhCI5NBCxbAARnoSI8ER4uCJUp0UE&#10;f790P0/Ea+0RTgWKkQOVhCmF+SmemSmDjyfbWiDR1gTJ1uZIoEJF0/IF0uJ50fI5N2gMJ8KjY57S&#10;0v6JOtnWaQDb2vXh3rgJVleUYU//Xjg0dBCOjByG08xU56dMJFDTqFrjsSK/CDNj47GgbSKmBwZj&#10;e3YOdsa0xY7QeBxIyMSR9BIcTW+PY3mdcKqgK06kdsCFnApcbdcD53N4O70z9uV0woHyXjg+cAT2&#10;9x+MyeFxGODiiXmJadjduy9OThiPc7NnUgHn4Nis6dg/biy2Dh6ElRWdMTUlDSOiotVF27LtHZTd&#10;S9LYqoGIfA8P5Lu6IdNRixzmKLF9ApVYv9LAAJQQwmJ/f6Qxd0XbOSKGllkGJ8JtrZg/dcimE0iT&#10;2Ra00eVyenywN8bmxGJc23Asp+1bO6AYW4d3xPrehag2xclWATVOZ49cwpNBG5DZpg2yBSwBhiok&#10;MElWMsCUz8cMULVjtbeywlGLUGYoPVBvzFM/AfXCPA2X7eNwrktvNZhwZPxw7Kgox30Tv/8rUJ8y&#10;lIkeKFExAerTgV2+7gcC9bWVP/ZRnVb7eaFvcSi+sffFdDdrVMR5IJGWrmNiMNIJzoCEeAbcjeiQ&#10;FoW8YHd0yYhGZiQbIBUpPcQTad46JAU6sbfilxdCtSFQab6uyORjGYHuKE4MQ5avG+Jo9ZICXBEb&#10;4oxuoYQt3ktZvrQ42oYId0wY1AeBsRHwTkuBT/d56kTCxOGrEDtqFdqPWaWg8hy2BiEjNyN67BbE&#10;TtqJoxtO4cb2M3iw58Jf+enRNTz96iIGdy9GaWY8cuLDkBkTiKQgb8TJuhEEKtiF1pP5KcjRAUG0&#10;Jene7sxOjmwIpgTKCoFWbXhbg2gbM+YBO6SygaTamKMtM1S8aStE8/cOaUyVatwCLlQlF4FJBiSa&#10;NoVtvYawrlMfdgRLV78J2rK330GF3ztwAA6PGIoT40fi/FRCNZMqNXsWLlCpzkyehIPDh2NTTgHW&#10;hsdjo280drGORGXibGoJTsTl4iyz9KnwHJyJysG5+GJcTCrFheRiHA9OwX6fOOzwj8XagChsjs/A&#10;5uKOODVpBg6PmYT9MlI4bSLOzJuFU/Nm4uSsGdhLe7lpQH8sLi3FpOQUDI6MRKknba9Gg1h28mns&#10;aDJEWQiPWD+xfDIwITMgRKHE8slWLn/TIUimIvkSHh8EW1gh3skFMTpnxJINASrBzh7Zbq5o7+OG&#10;8iAvjMmMxaCYACzvmk2FKsHmYeXYPLiMGYp/dAolbRz/cA4tQEbrVig0t0A7fqB8czPkW5ijiCok&#10;FjDbmPaPVUjr1573yWCF/pwoC9yyozJZpeJ3y0RuM/DBugDvqFg/mSbiG5MIXJ8/R533dHH8GJwd&#10;Mhg3zYLVOVH3af0EqOfmiZ+AEngMB3YNQEndkXOnqhRK7N/3tkF4bumHW45+WC1L6fraYD17kXHu&#10;drRklkilLUsPdMTQ5GScHjYBeYSuU0oo0oL45Ya4I9FPi+xIH7SL9kcGbWC8jyM6ptJWBbsgP8YP&#10;WeGeyGUITeFjiYEuSPNzRUF8AOHTEiondIlknolmIyZIo/p3QL/yHKxi711RlIyZI3uhT78+6DK5&#10;J8pGzMbUVZtxaPk+LFqyC4FjNyB6+DKkDlmJjMk7cHrzMVxadgiPt178BJQ6BvXwEnqVZaM4LZbW&#10;NRJpkX5ICPJU+UnUSSxfMC1JEH+/IAdbZNLytXWlJaUKCVSRduaIlxxFhUpmfmrLrQCVbGlCoFoj&#10;io5EgPIgMAKUZ1PmpwYESI5L1aoPDRXKplY9OPEx13pNsay0mFmqNw5SpY6OG4VzBOri3Om4vGAu&#10;Li+ch/Nz5uDCzDk4NXIUtmVm41BCFo6zDvgnYK9XPA6z9usicNg9Gjs0fjjmmYjD3kk44JOCwyG5&#10;uFrUF7c6DsLN8sG4VDEQl2ctxPXNO3F94xbmJv3xrfML5+LUglkKqN1jRqlTNOYWFGICgeoeFKgu&#10;cJ3uoFNzFmXIPJtVwkggc/kMB3kFKtkKaFIClqhWgacvMt29EOdAlbKxR6Kjk7qsqNjodH7nsp5h&#10;posdKkJ8aPtCMZZQzSpOwJpBVZZvQHtUG8NAP8JNiwFsiIVWZiiytkKJlTVKKJlFokBUIpWpmKUE&#10;rHYCk7EpytqYoqORfmpSMW8/dc3FS8u2+MMq6RNQH5ij9EBF4sD6JXhiEY7TpRW42bM/TjuG47Ys&#10;tkKgZBGWzxVK7N1/AkrWlDAolALKhkDZBOAngrWGwXNlgDdmUlG6RXtgVHoI+gW7ojNBWNW+GH2p&#10;UIOLspEVRrvmw96cqpIb7YuCGH8URPoSPifawQhkJAYgO8Kb+coD6UGuaOvHHyCMnjucz0sJR1vC&#10;lM3MlRPqia5hAcw0VLFwD8wf2w9rp01Ccro3MgbFIiJJh+6TCtFhcjaOzV6Mo4vW4uT8dQRnJ6JL&#10;43Fu7X5sWbkfY+afwPkNB3Fh5WFc33b+L4X6Si60dhHdSzKoUEnIiglDWkQwEoP81aiesntVKuVt&#10;YwMvKwuk8/4EKlGEraW6QmGc1hoxGjPE2hEoGYxwsKTlY4aiYiWaGSGyZSsE0d75NGoMN9o6P/6O&#10;OiqUjoolVs+ydj2CVQ8utIROzFkBDepjG/PKgf59cWTUMJyaMIaNfBouz52B6wsW4OriRcw483Bq&#10;Fm3gcD7eNg/nkvNwOr8DbpX1wzc9R+PbnhPwc98J+L3PJHwcuwJvpq5G5fwt+HXmerwYMg/XCvrg&#10;Kq3ylTEz2MHsxsMd+/DV9r24uW49rixdiEuL5+Pc4nk4Sqv55YgRWNm5M2YwPw2LjUZHL2YhjX4C&#10;cIy5ucpMctFrOfZU4MTfiaBIphKlkjIolJy5K0CVyYmIzFFJrFhHQql1RjK3SYQyw82Daq9jBiUb&#10;3q7oyTYxNicaYzKCsHpQETYMLcaWIVSosT4eGObmhN60Ch34wxTzw+TTWxsGJqSKCZIMmbczE5tn&#10;jA5t/qoyPt7T3hFvdMV4aZGM1xZt8c4yGx+tCtX2B7NEPDGLxE32YOcs/XHVMQrXJk/Axcz2uMkc&#10;dd8oqAoo/dC5Gpwwj1EHdAUoOQ71adicNs+gUDJC+Nw2EC+oUD9YB+KeLhibXNyxkj3J9MQQHAmO&#10;xMSMcMyMC8EI5ohJSamYMbAbEvw1KEj0RVakN0pig9A+yh9F7Pk7xYaggjawuG0oSgM8CQl/nDAv&#10;pHnqmJ+oaEEeSKHVK6Iq9c5vi3buWvRgSC2O8EIuM9nwjgVYzpAcncwfcEwaSoenocvUQnSZXoBl&#10;/fri4qx1OLtkGy4u2YfzK7fh6qr96D9nAHZv2oEzhOvMgj24uvXsZwp1FY/unEGP0kwqFC1fXATS&#10;I0MRK8ecqoASmHwYoD35m7lZEhRaknCNJZXJGkEWJoTKTA2Zx9lbcmvBHGDD/GSKdGaotubGiOXv&#10;HN68NfwJlA/BCmhlDNcGTQgXlapeY9jWJFAs51oN4Vq7AVxoAQdFRODLXj1wYGB/HB05HCcmjcX5&#10;GZNxlcpxhUCJUl0QJaEtOz99Kk7lluJSUhFuZlbgXnEfPOs4Es86DcXzjiPwXZfR+KbzCNwvG4Zb&#10;2X1wJb4CZzO64atpy3B/7TY82n0AX+05gIfc3tm4GVeXL8FZWr4TBPYA89v6vn2wiHZvQmoqevr7&#10;or2LG1Js7BBnaYkYRpR0jR2ymZtkZkR7tg3ZT6NKyfC5nM4h2UoUymABizzZcdJOC0SpjBEpOsLl&#10;wKyspTvhfi6fJ/P+MpztCZ8rBiYHU6XCsXpgEbaM7IDNQ6hQE+i/J7LG8Y+PIZHtqDj5VCMpUSQ5&#10;iFsqB3SNTFHe2ljV50DJVKWBdk5461ikYHppmYz3CihaPgHKPEkB9WTsFFyt6IUnxmE4NGUkDsal&#10;Kct3j0DJwd3/F6DE8t01AEV1+8baXw+UVQCeOgRit5MnlrCD2KP1wLhwdwyh9dvl5YmFPk5YEeBD&#10;1XEnJAyoVJTyGAbSqAAUhHqhlGBVJEeggOpWkBiEvKQgKhl9dVQwMnxckBdCWxAfgr75qSiUgQpm&#10;q+5svH3orfsy2/RtG4PimCAM7lGMhEJ3dByTjg4TMtB5ar4CauGIAbgyaQ0uLN2JSxv24/KqPbiy&#10;eR8GLeuK4+v24eyKfTg4cT0ubj2tgNJPir2OG+f2o3u7NLRLiUFqBPNasK/KTzJcHu7mAm/mJk9a&#10;EncC5cqc29bDHZFaDf2/A8Js5Kp9toi2t0Y4FSmB6pTiYIO2dpZItjBGsnkbxNLeRzRjhmrYiEA1&#10;RmCzNnCr0wieDZvDqU5DaKlODjXrwpGlq1EfDrSBzrVqY3WnCuzqLVD1xbHRw3BmylhcnDcDlwjT&#10;1SVUqiWLcGHebNycPx/X58zG9WFjcaG4F65ldcODjB64n9Udjwv6svrgbnYP3M3qgVuZvXG922g8&#10;XrwedzfuwJ2te/BgO9Vp10Hc374LtzZsorovwenZM3FkynhsHzEEyzqWY3peLgaGh6MjFaSIuaet&#10;jYzumSOsTWulSNlUrE4hIUqlcp2clQ3McNADpQ74urkpqGTOnpzZK0Pq2S4eVHNRJzmT1522z4kZ&#10;inbP3VXNQk+VSeTMUv1i2CboZtb0LcLGwaXYOFCA4g8z3sUZE/gHhlEOC2R9azNzZe2K+COpWedi&#10;7T6DqKy1kR6mFibo1sYMy9z98V5TgDdVAxIfrASofLyzzsaPBOoxFeh8aBquDh6Jn43jsXP6SBx2&#10;DlfLh90xDuDj4QQp6r8BZVgBSWaby1Sku4TPYPnumAXiioU7rlo545qcwBgWhht2PvjS1gmrqVLl&#10;PhZUrQDsCQ3CEOalGWE+6Odkg14yShMbjByqT0mYL4pZ5YSlPDUc7UO80IHwlOfEoiCCGYq2LsOb&#10;PpzKJKN+OcwvWcxTXWNCMToqEv3c3DGGP+aoyAhMqChB1w5ULtq9DqNT0WlSFgaPysb6mWOxcRoD&#10;+8JtOLViG86u34PTm/Zj04r5mDq/O470n8yQvRNbhy/FuW36YfMXj2+qS9ns2rAQZRkxKEiORHZc&#10;KO2eD2J8vRDu6owQZx08CYwbIXFjj+xsTkWy1yDJywWxWvbSVRemFrWSUb8EZikBKoVbyVBJZq0R&#10;06oZIpu1QHDTZvBr2pTWrzk86zVRmUpHy6cjUPY16sBRbeuy6inVcqtRC1u6dsa+fvz8o4fi2Lhh&#10;ODtzEs7Pn41ryxZRfZfg8tIFuDR3DuFaiCtz5uH65Bm4Nmw8LpT0xrWinrhZ1Au3ygfgWveheDB6&#10;Gu7NW4Jby9bizpptuL9pJ+4wO93fvgf3tu3B3a27cJ2WTw7mniKo+8ePw8b+/Zid8jE2PhE9aN3a&#10;s/22tbZFvKUVQlu3QTidU65kJSqWjObJiYaFrm5KlWTZsCRbW5Wl1IFfmZrE+0WlxPoVybQlN6oR&#10;rV8yLWMyFSqFDk7m+MnARIbWnnDaoVeoL3qzHS2pyCRMJVjTrx2q9XPWoidlrJ+zE7rZalBiYYH2&#10;kpNYYuc6SBEeUaYyKQFJMlTL1phsrsFcM1vs0PnhnW2+AqrSIo1A5RKoPKVQCijTCNw0D8TVYaPw&#10;nUk8jo0fhf3BSbhiKmuYy7GocDwnMAagZGqSZCdZVuwJQZOJslK32wQSwBDcNwklUEE4ae6EU5Y6&#10;HLNywR57Zxyxd8NJMyds1brhhIMXVhKQWUn+OOMVgO3MiLMZTDOC3NE5MRxlwYSH9q19hC9KYwLV&#10;IER5PL94hs1SZqUu6XFULG/k+rmikGpVGh2M8rhwbgNQkcTH6af70WIMc/VkeaBbcBB6xUSidEAc&#10;Koa3RecJ6Vg6qhcujllLO7cZ5xZtxY2Vu3G+x0xc6zAdt/uvwK0+C7Gj50hsmroIw0cMxvk9+pkS&#10;eqCuYOKwHuiUk6CASo8KRHKIH+KZE2OYF6M83eFuS2WytVAZyp89aJAN1Yf+PpkWPsHZUcEUylws&#10;w7+R1rSEdlYM5tZIoy1MNm2DeHaeMbR8YbR7YcxT3sxK7lQo9/rMUQRKlEkUSqAyAGX3RR3YVq+N&#10;qBYtsb1rV+wb2AdHxgzFSZlBziwlB3qvEKhra5bhKuG6OJ+5aMFiXJ4+C5emzsDVydNxbdJU2v6p&#10;uDKB2/EzcGP6HFwXoJaswp1Vm3B7vayTvkuBJKe039q8FVfXrMXFVStwfMFsHJgwGgvaFWJ6SioG&#10;BoWhhA0/i3Yu3tIaYXIooFULQkWF4n0Z1hp0DuXv7e2rgMqhSiVWHZ8SZRL7J0olQAlgolQFHjIq&#10;KJfA8UAaf+MkRycqlv6UDgEqxc4OeQSsws8dfdk2pmTHYMOAYqzqlac/fWOOCxsb/eEs2qOOFpYK&#10;IgUTlaic6iSllImQlbcywmhTSyxuo8E6I1usNLXFOZtAVNrk0PIJUOn4YJlHoHLUzAlDhvrKPBg3&#10;25bgRmwJbk6eiNPd++C8FyEhVGL51DlPVUBJPTGJ1gNl/tcqSLeM9MswyxxAUahDplocMtPXAQsd&#10;DpvrcMTCCYctnXDSwhUrowOxztsNO2kFdjt5oCDchZB4YGpmCobHRqAze/1y2r5OhKgw3Bu9vDzQ&#10;IztOAdQpNAAdKOklvu4oDvREjr878rjN4/OKaPn68ccYTJCGsSebERKFfh6+DOsjMLdHJwzqk48h&#10;Yzqhy+R2OLFgNWGiMjE/3VnyJe5P3Yy75TNxZ+hyfDVlKw6NnIFRC0YhpTARF9ZPx4uvr+H5k6t4&#10;+vgyhvfsgE65AlQYspnxUsMCkBLujxhZzJI5yoeWz1/niFA2iBD+4DHMVVnMfymebkh01SGGShVB&#10;ixdGoNSRf9q+VEcbpMuRf3NTJLaiqjEvhVChItlB+tdvoVTKRYbKmZuU5SNMUnqo6sCuel1VjtXr&#10;oZh2aFeXrtg/uA+Ojx2lZjNcWjibWWcZbq5ZjTtrV7LW4IpMgp05HxcnTMeVcVNwcdwEXBo7ERfG&#10;T8X5STMJ2zxCNR/XZi/EVT73zsZNeLBzp1ro5asvv8S97dsJ1WYCtRrH581RV5Gfl5+HwWEh6MjG&#10;n22vVXkp1tyCdrUZvJq0gD9tax5zT469PcqpTt1CwlDs7ol2ru5oS/BSeb8okwAliiVbGagQxTJk&#10;K7UiEu21nMoRZc0cSnsdZ22lP/vXzh5F7k4YxE55cBRt36D2WN87m0CxF5tlb4PZtA8LqFZdLS1Q&#10;SmjE1pUxR5Upy2eGEn7hAwjWXBMbLDGxxHJTK6wytcYabi+a+eENAXolAxIE6r1FvoKq0ioDP5ol&#10;4WuCcc8sBDdsIvDjyk04UVaB/aOG4kRwAq6b+OGhaQgz0l8wieV7ZByhgHrKff3p8DG4buSPmwRJ&#10;5vPdtgzCQUJ00JwwmTliP2sfay9v77JwxJeWjljFRveljQ5bNY4YxOzUk5ZpfEwURgf6Y0RCJLok&#10;RaBrbCgqEkLRMzYM4z390SWcFjAuBD0igtAzmD+Eryf6sIHmBdIiUp068bny/CmpSRhNdRrj6oUx&#10;voEY6uqLg8ndsDexJ47F9sSJ8YtxgD12blk6Ls7ezAa1EVcnrsRdZqWTJRPwZNkhHFqwFGNml+Hg&#10;lok4uWMO7m/orgYkXjy+iq8fXEDP0kxU5CYyQ0UgL1EGJQKRxkoK9kNCoByLkrl8nojkDxzNhhLF&#10;jjGDnzebeTHViz0rlSpGp0E0HYiM/MVqzKlQtsiSa84SqIRWbRRQwY2bIqJFKwQ3aIaAhi3gWbcJ&#10;XAiMMxVJS2USoESt7GvUViol5fBFPehq1sbA0BDsrOiEA0MG4vSk8WrET2zfnQ3r8GDLRjzYugWP&#10;t+7Ag/WbcHfFWtyYT+WaMRcXJ9MezlyAa7MW4tIcsYWshUtxdeVqNYdPznOSFZMEKFk9SS6Nc2Hl&#10;ShwmtIvLSjE2Lgk9fPxRQqgzbO0QTQEIaN4CLo0aw53/izehymFHmmXvqGaXdw4MVkC1l3OkaA3j&#10;KBwCT1uqjQAlKiW3BSxRL4MFFHhymU3jbaxpmzVqYRdZfiyNr5H10nuGeqNPqJuaLbF5QAGqTWN4&#10;nWptDtlOY2/WyaiNHiZWR6pSe9qCLrxvmrkVFogysVaZ2RAkG6yn3dtA23fdPIDw5OKNZaoC6oNl&#10;AfMTgeL+j6YJtGsCRxghCMejLZtxJqsED9etwNHwZNxmjpL1Jb41/cvyqQxlzOcSKJl6ZADq2mdA&#10;3aKFPCSqRDU6why1n9ZPSgFFmASo3VbcZ22202KpsyvGhoaiD4PlnKho9EkIQUV8KAanxKNnQjiG&#10;xYZjYmAIG4g/RkdE0nd7q8YyklZhEn+49sHMXiHs4fgFFiYEYWCgH8a4eWGKXxBm8HV9+AOsTSvB&#10;8aguOBTTEWupUoenF+HQjK5sRJtwtWgKHk3agtuzt+Lmst0YNaI3tq/uhlusi5sn4szOw7Q6A/Di&#10;yQ28eETLd/8K+nXIQeecRJSkRCOPnzGXlUWlyqK1TIsIVfP6kvh527KDaOvvg7YBXsikerULC1Jg&#10;iUqleLrqByqYqaKZqTIdNMjR2CLFkgpl0hpRtHyiTqFNmyuwQpo1h0/dRvCu3QiutRrASakR1YlA&#10;2RAgK+Ynyy9qMEvVhkut+nAlbPNz87Cb9u8YO8lLMuK3iIpDdXqwQ0bqvsTX+/aq85oefbmLkFGp&#10;Cdf9TVvwFa3cXarR3Q2sjbR5m7eo0zIEpKcHD+AhoZIre1zftgVXCOjJhQuxpncvTEpKQT8/dmzu&#10;Pihg55BkbAb/xs3VbA9tnQZwa9IEwS1bQM7WzaVdKyVEcuq7qJNscxx1ap6fgCT5So5PCVgpVC0D&#10;VIbjVIWeXshycVZ2L9LSXK2QlC0DGjoBz5bZzAW9Q1yxekgR1vctRDVRpplUqGn015MFqDat0NGY&#10;dq9lG9o8E0w1ssEiI3MsM7HGWsKzzkyDDQISazNrm7m9smHvrLMIVNonoD5a6IH6wTQRT83Ccc8i&#10;BC8ji/B2x05cGjeG4XIG9vvG4l5rv/8rUJKh9EBF6tdBF5hYV839cdTa5VMdoNUz1H6Ctptw7bZ2&#10;UrXHygmLaM2GuntgbnwCpnr5YHhWHLoQjGGpsRgWHoSZhGhGRDhG0EZMC47A0IQodAzzxTi/AEym&#10;cvVlHutLy9WdStY3PBQD+bypQaGYyN5vun8ABri70dsXYVSwD46PK8bhadk4PrcYJ+aX4tDMLriZ&#10;NQG3SueyMR3B7dX7cVMuTLaqB7fdcG39YFzZuQp31/eiQumvqfv4zkV0L0pDRXYCStNi0b5tDAoS&#10;o5AaHoKMmFjkRMXQBsYgMzaW90UiI4IqFhODLHYCheFhyA1l8bOkUakS3HTMVc5I0Dkg30WHfEcH&#10;5PD3TmCji2vRGtm29ghnjgphg5Stf+0G8K/bDC5f1NUDJfmpCihrlmylHGrWUY97flELm8R19OqG&#10;M8zHV2bPxK1VS/GIVu2bfbvw3eGD+O7QETw/cgTPDh3CdwcP4+m+/epEwe/k9uHDeH74CL7Zf0Dt&#10;yxm63xw8iPt7duH2l9txdfNGnFu2HPvHjsOEtLYYxO+9u4cfithRpphZ0rK2gVPNhmrwxKV+E7gT&#10;qBBmqGRbKg8Vqj2tuYBU4skszBKw5NQOAUoykwxQyKifbA3HqQxbw7C6nKQpMIlKyTqHcrA4k51U&#10;Oyc7DIjyxfoh7bC2Rz6qGezebI01xP51I1AVtAJDafsWmlhhOUFaR3A2Wdhhp6k9dltosVMUgD3/&#10;bkst9lARHlmEodIy829AvbfIxWtLKpR5kgJKVnp94JaAByV98XzXVtxbuwiHHYJxlXZRHvu26kxd&#10;qc+Bkuykn4YUoa7S8Qkovk5AEnVSts8AlKgVS4Daa+uiaofGGVPYe8+LiMGSiDhaNS/MLc7BIPb8&#10;UxPiMSM4DAvCIlV193HH7JBoTGZD7UaAxtN/T/EJwEQ3dxREeGA81WpCSCjGxYRjrJcvpvgHYUFM&#10;HEYQqE09U3FgRDb2TkrHwWlFODJLMlQZTs0vwJmevbCnSy8cmDOIdugYs8Ue3FjTG7fWdcbV9UOo&#10;TrIMWj9l97796gpuXTiM7sWpKCf4HTIIVWo88pPjkJ+YiOKULBRk5aJdai6yM3KQHpuEnLg45MXF&#10;IzciGtlRkSiKj0JhZCjyCWASVUpW9kl1dUKusxzsdESxvQMy2GEmNTdCZJPmiGraAuGNmiGwdn2E&#10;1muKgNrN4FGzAZxp/bSfK5QBqOq1oKE6OdWsB69aTZBYpyH2lrDz6N8f5yZNxeVFc/Fg43p8vWsH&#10;nh05oE5b//7EcVU/yPoQvP3TqdP4niWTYn84c1It+iL3f3/smLJ8chWNm7SMF1auYgc1HdNTMjA0&#10;KAS9PH1QZueMDEaPCFo7r9oN4dWoJbNdbTjVbaigCmNckRnn2QSqgCpV4RugTn0vD6RSUXVkYEGA&#10;EmWSLCWKJEol9yVaMWMxI8lEWlEteTzTw1UtNRZLqEStZD2/bA/mLXcH9Ar3xOo+eVhcnoZqK+gn&#10;59IfTrcyx0ZZ97lVSyywsMI6Kzts4GNbqUA7rHTYZcYyd1D5RLLKfjMH7KMS7GNjfkYVqbTMwiur&#10;dDUQITMk5FiUnBP1o3kcnprK9Z4C1Snvl8zC8OLQblybNh5nI9NwySpAD5SJHiYFFOuJcZReocz1&#10;a/bJqfJyeVADUJfMfHGY4BxiyfawrSsOWvO2xg0XfMI+ASUKtdreCVPYM80Pi8biqHgMYeNflJ6C&#10;CQkxmBsegQNduuDamHFYEZOE8cEhmJuWhvnhsegRHoh50QmYQ8WaJxYjwgdT2DMO8/bCdNrHSfyR&#10;Rrl7YRzBEpVazqy2nL3mWjtu2TsuctJgRbALNuWHYXv3ZByeSMVaWIGTKytwadkI5oVuuLGuB+6s&#10;6cWMQLg2dsPzR1fw7YOL2LNpMboWJKMsPY6lnxybFx2F9OQkLKM1+u39R/z2xxvcvvMAE0aOQ3lB&#10;O2QnpSI3OQXFzHeF8eEoTUxGaXwSsoMCkBfkh1xfbxR7+6DIzYVAaZFpZIE0Y3MFUgQrvGFTBLNB&#10;RtRvhqBatH61mUdq1P8bUJa19EBpCJRkK6cvasOtekNk1mmMsXQyW7ILcXTAEFyYOhF3llGltm3G&#10;s4P79CpEhfpBVpE9dQo/nTyJn04QqGOyf46QHVcwyZoRX+/Zq66GqB8qX4Wj02diVnoWhjMH9WOH&#10;VmqlQXZrE8Tyc4YSJh8qqSc7AQ2VUiyfc70miDA2RRRzVQ5/iyInV5R5UJ3oTMr5O8kJhgZ4xPqJ&#10;AsltqUQbG1XRZmbqtiFTpdP2SZYSu2eYfV7GDjfP3R5dAlyxtncBFlfkoNpewrKboEiwP2LpjBOW&#10;tFC2buz1dTjp6MXG6oSjvP+IBRsroRI12C9FlZI6SMB+sI7HW6tsvLbOUEPlApSUAPUD7ZoBKLn2&#10;07e53fHDkWPY1jYD53v3xA1T//8GlNRjY8OwuX6988emoeqibAagLpr44AgVSoAyZKjDNi44yEx1&#10;0MYVp5z9CZSrgmompXuajxfmBIRhWWQCJlDml8YmMPNkYnlYPFYTmi3pOVgVkYClBG5mVCyWRSSh&#10;f1QoFmflYH5wJOby+YsSkrGUCrcwJAIzAoIx3sUbi6hm0/yDMZk951IbeywjVCvsHAiVgMVy0GGz&#10;gzO227ngSwdX7HTwwEatDqu8tPybATjYPxXHZuTj7LISXN/YBd89vEzLdxnzJwxERW48YYpHSaoo&#10;UzTyYyJQnF+EbXuP4vXbSnx8/x7//te/8PL1O5SXdkZuRj6+/+FXnDl7CTtpt0YPHYmuxe1RkZaC&#10;LCpVDhtkjivtiqcbivm58mjhM1qbI6WFMWLqN0UEG6dUQsNWCKneFL41GymgxNZ9DpSolD3tnj0V&#10;QfdFHbjVbIyyeq34f3pjBe3YtoIinOzVG1dmzsKd1SvxlDb/G2aop1WWTsD67ugRvDh8DN8dOI7n&#10;h47i2YGDqr7dy6wlV4Jfuw4Xli7DyWmzsTg9F0NcPTGI1dHcFnlNWqMtYY+r1RhhVNCw2k3gRaAF&#10;cFuWABVtZoEIqlSOxgHtZD0+dn4y2ldBILvyt0uxkdNZ9NOUxOoZMpXsy0ie2LsIZiaDDVRn/lad&#10;/iHXmZL7S5hTi10d+Z5OWN4jBws7ZaDaCTbCk6yjBOsgLd1+C4HLHgepQIcJkMAkJcd6pGRo+oA5&#10;VYrPkwGBY1aueGmdilfWmWoOnwAl6iQTY/+waIvvadf0QAWrFY/eLVmFF7NXYV1UAi5OHIe7VnIZ&#10;mxDaur9gklWQ5NjUY97/hHbxPynURWNvBZJ8JmX9+BlPWbrihI2bAv6gwCaqxdsTqUhTGdpXEYhF&#10;tERzafGmevthXXxbrAyLxarweFYs1vIzrWItIjQreN+4hGjmqmgs4WPLCZsqPr4yOhGrY5KxLjYF&#10;K5PSmKNoCwnVEmsdFrNHXKyxwzoHJ6yl3VjnoMV6qsFmR2dsoVLucKQFZX2pc1O119EV+3XuOKh1&#10;xy7eFnV6cv88BnXKR9f8RLRPiUGx5KckWjjmuoH9h+LmzQd4/vQ7/PjsR7x++RZXLt9Ah5IKdO/c&#10;l6D9C89+eYl3//oTb999wC+//oLu7drjKDPJ2pXrMW/SNGbDeJTyb5Vq2ECMLZHW0hSxDZohilBF&#10;NmiK0DqNEFKnBTyry6CDHigZ5RObZy12TxSKQMkEWvsv6sOrZlMMamqOvS2csdrUFfPd/LA6IRHH&#10;evXD1TmzcHvVCjzavA3ffbmXwBxQgw6Spb5hjvpmP+8jaA93fomvNm3FfdbFFctpl+fgEF3DlLAo&#10;THD2wTAHN3RvaY7Sei2QX6MhsvjZ2rISajRCzBcN4U3AZERSVMqVli/SyBLhtLTpVJsMa0t0pIvo&#10;GBCowOrEXJyp088+jzUzR7yFJQr9fZGosVVzACNMzRDHzjGBv5+sYSgjfKJUApKcSl/o4akGL9IY&#10;l3qG+fE93bCgPAsLK5JR7ay1K6TOseGdpTKdYiM9RJgEKsMxHkMJWALUYVq9I8xSp+08cdrWE69t&#10;0/+fgboUkIZzDvH4dtU6HB0xBLdCUj8BZZgE+z8B9TeFMvoLqGNUpIOO7riflUfL56pAOsT79hGq&#10;3axpPt6YEeSPeSHhmMMedHZgCCa5eWFNTCLWRlChCMpqQrQmMp6VQNiTsD48ETOjY7GCwC0Ojcby&#10;8GisiCB8fP7KyESsik7CSr5uV0EJZvoGo5e1BvOoREsI1FLmkzWiTlVAbdY6Y6uoFMsA1E4t1Yq1&#10;29FNXwRqv86T+emSGjLv0z6jSqHiUJQcg3ZVQI0ZO4nQ/Bd+//F3/PHzH/j5u58xeexElOSXonev&#10;/vjh59/w+Psf8OHPj/jz43/h8aNH6F/RFa9ef8DDh9+j8uO/cGn/KXRx9UFHW2YBS3tkEKrkZm0Q&#10;U7cJwglQGBtqRM0W8KNCeTLsy/C5jPTZEiiBybZaTQWZToCrVh9dXPwxt7ktDrVgh2YegM0aZktz&#10;Oyz2DMe5XgNwY9pU3F2+HE82rMdTKufXu/bgGcH6jmr0jJAJbA8I0sP1m3F17jxcnDIFR/r0x2zv&#10;UEzndzPBzA7DGhlhALNaDwLUo25TVHC/PRUqp2YTxNdoAg8qlDOBkhzlwU4hmkAlGFsgxdQCWZZW&#10;6OTjp+xeJ3akFUHBKGQmlpnoSeaWquQUeclLAlS4sQmi+b1EM4MFm7QhYMZKwdJlFNBRv4qSzKjI&#10;0GrQI8SbCuWKeWWMCeUE6oyNM/RFsAiUbEWxjomFkiW2WIdNtTjyD7U6S3kXyPYTvLd2OQomKbF+&#10;+srAzzJ73FwGFPSWTy7r+cAyCldt4/D1gV04M3ooTiRmKTtnsHb6QQjJTwagQtXafbL9HKjzbbxw&#10;wtYDJ23dcZzW9KC9q7KAB2nxBDSxgvv5f212cMFUXx8qkjdm+QZibkAI5geEYq5fMDbGtcVGwrMu&#10;kgBFJWNjTIoq2d8gwMQkYEVUHFaGx2BVaAxWEy4BT6BazdetjWmLVYRrYXAUutFXz3L1wGJ+6QLU&#10;OloqsXwbqEwbGYq3VoH0CSg2FFWESpRqt7MHdjm54/uvruiBKk5Hx6xolLSNJVBRKEiMQA4t35BB&#10;g7F44SosWrQSq1dtwaH9x1CWV0y7l4mdW3eisvIDfvr9Jd7+69/48OEjdm/ZikHtO+Hx/ce4euUm&#10;vn/xM/YsX4OBVNQyWye01+iQY2yFtk3bKJUKq1kfoQQltHpjBNZorB+Y4H06NVG2Dmxq14Rjbdqq&#10;Wg3gyuwU1sgEQ3V+2NRUiwMClLEvzpr74rRjGGabOmGGHBtkrro4aChuTJ1GsKhW69fi4YZNuLdh&#10;I+5vXI8Ha9bi1kpZz28aTowajk2MA8tdAvl6HabUM8Kkem0wtk5rDCfk4+sYY2Q9E/Sngnak1Ssg&#10;WDH8HDLML5Bra9SGt6htKzOENmupgMqxtEEndx909glAB2be7uxQC5xdkWajQaGLO7JsCYqdPcqp&#10;YDJIEdTSCFGm1qqCTfg+ppaIsbBQUMnjcvkbAbDY1wN5Wlt09XfDiORQLOxIy3eGoV0VQZI6RbU6&#10;LfbJwgknqETHaZ+OiDpRmQSkkxp3td1nZIcDJg7KGv6pycUbAvTGKvNvQP0i5zgpoMIIVJCC4heT&#10;ODx2z8D97ZtwaHBfHOnVg48RpqrBBwUVgXpIoOSArx4o/TV2rxv5fboK/HkjDzUrQgA/RJDOWrnr&#10;FZTqdIwdwzE7dxyyd8c+/k9r6L2nuzthjpcf5hKqeYRpSXA4NtLybYxNxvpoAYj7BGRjtB6qjbFt&#10;sZlbuabVJtZ6US2BiJZPKRifu56v2Zmej6mefujiaI+RVKSldjosF4USq0fbt0msHmsbwd5hKNq8&#10;bXbO+JKqtMfFUwEldm8voXpx/xIe3jqNPoVp6JQWiVKqU3uqU3EibV98HBbPn49BvYajvKwncrLb&#10;o21CBgqSs5CfloaZU2dh3vwlWLp6PdZs2oaDzCtdM3NRlszO7qdfcf3MVZw/eAwLuvVFNycPlBOo&#10;Dvws7agAycwl0ezlwwlQaI0GCCZQIbRyPlQoFyqUqJRMQ7KjQjkRMNfqjWgHm6CzdwQWBcZgc3M3&#10;HG7KdtTaE5eMfHHJNBgHNcEY3dAEs3Ve7LySsa+gPU516I4LvQfg4uCRuDZyHG5Sca+MmYBrA0fj&#10;eHp7bCCcq6l2qxtbY1EdCyypa4kFdU0wjxDNrmuKRXXNMLWOEUbXNUKv2s2Rx88hQLkxS+m+IFBU&#10;Um8ZXGEHEdCwEWJbGqPQXodOLl7o5OaNrt4B6OYXpGaf59GKl7h5KqBy6SyKqFpi5cLbmCHCyAJh&#10;hDLY2AyRlraIojWMNDFRAxWiZDLVKZ9tqoOsKBvshbH8rUSlqp2lEp2mfROYTrNhnrTW276TzEcG&#10;oGRf7jtPJdhnolHKdNDUUdm/g+yB/mWbi0oZ4bPK+QSU3P5FVpKVIXCC8diccLB+Mo7BLzGdsK20&#10;PW4uW4jr82fhkiUV6jOgZELsA1o8WapZ1EtO73hoEYobbXwVTDdMCVQbNwLE/ESIjrMTkBIreojq&#10;ekTjprb7qFD7aQF3OdBa2TipRrxe40hbxqzDnnlTcATWBYVjS1Q8tlCNttICbo4iQARsEzPSJkKz&#10;KTaNsKUqyPTQ6bdKxSIIGK3hGHsP9NTYYwp/GMNgxDr+iBuYmQSk7fZ/1Q4ZmKAyCUyqBCYq015n&#10;Txx08sRzAnX7wiH0yk9Gl9QIdGSOK44JQ7vocORGRaBrly7o07U/+vcYjKH9hmP6hBkoYJbL5P8w&#10;ru8w9K3oi86l3dA+pwR56RnokpCGYnYcI3v0w7hu/TG1e18M4+fvaqNDqZlGqVQuFSq1mTGS6jdH&#10;DAGKZEYJrtZAhf0AZiRPGXioVgvOMjuC5V6jGbyqt4ZX7VbI/aIZNjRjJmzMtsPt2VbeONfCE1ea&#10;++KyWQjmNrDE6NZWWB+bgA3p6TgakohD5t7YY+mLo85ROK4Nw4GWrtjezBEHmjpiZz1LfNnIGjvq&#10;WmB7fTtsqWeLjfXMsbaeKdZwu7q+BeYTqmmEa0DdVshjfoqr2ZhA6Y+JyTC/B9UqvJkJAhs1QSjt&#10;XyHB6ezhg06ePqjw9kdvZuhydmT5/I0K2Nll2lB1WAXMR92iopBI5QozMlWns7g3bg6vpq0QZ2VD&#10;xTJDLJVKBiQy2GlmOTmg3NsVPYI8MSwpBNMLE1HtnBV7FXMHel8dThCU42yUApIBJtmeZ49/jtbq&#10;hNg+K7F+VAZRBwvaP3Mn/EmQKpU6fQaUZSp+MWurVyiqy2N+uU/MQ/HCLBbfe+VgmYc/ri6cryT+&#10;TFQmHlt8DlS4WuHovgBlEsb7YvDAIgQ3TPzUKR8C1Lk2rp+AMuSooyyBSVRKgBL7t4+105bZhQF8&#10;m60W26wdsZVAbaSCrBU1IWDLJPcQgsW2DljEx+fTP88012A6JX+6uTVmWdlhjqMHlnoEYDl9/bqg&#10;aKzyC8cKvwhsTkzFVD9mNNqKtaJKdlQl/lCbud1mz79bBZGUAqgKpl06D+yRIkh72XvuZx109sJT&#10;2r0da2ajV04cgQpHeUIECqNCkBPJIB0ZgdEjxmDimMkYN3I8RgwZhcHMTemhEUiPiMTQ7v0xou9w&#10;gjYUQwYMw6T+w9Ceob5dWDTBykbX+GSU+4Wil0cgutg4opQ5o9TUFsVtrJDXwgSZjVqhba2mSGAD&#10;jaJKBbKBBtZpAI8aNWn7GsCNgd+tejP41DCDTy0r+FU3wpLGdtgZnYYjJT1xqnUAzjT3wOUWXrjR&#10;1BuXm3njcCsPjGrcBrN9QrAmMRGHXYJxognbVmO2tUaOONaIHXcjtqmG3GcdaUTXU5/5nfuH6nO/&#10;gR32EqpdDTTY2cABm+posL6RBnNqG6Mr7V5RnZaIYO5zV1mvIbQE3otZMKq5qZqj6Fe7HrKZhbow&#10;83Tx9Ua3AH8W8xSBKtRokWdNtbHSIMPMCu10LupSPnLcKcKMQBm3VnlMFrEJbW2KJH5nMnoo1k9G&#10;CWXWSZGTHS2kB8akRWBmETPURTa+8wIVG6XU58okdY4WTyygPHaODfgUHz9DiM6qfSqDmRP+bZlH&#10;iPR2Tw7wSr22SGWGSvpLoViShV4QDhl02OkeisvTZ2JBYQ6ezJz5N6DkMqAPTPSXuxGgnprH4h4t&#10;o4B0u8ry/ROoE/ycAtRRWj0DUEqlCNRuDe0VgdrJEC61jeokUEltpops4X2bqV5Sm/i8Dfyi1/A5&#10;Uiu5v4IgLiNwSwncYmalxdxfaK3FAn7BN6YPx5XlgzHL2gIbxOLxNQKTlAGkXQ5UIUfaO60H9jkQ&#10;Igd3HCCgB7WeOKz1UnVUSueNb766iPnj+6N7ZjQ60ZeXxNDvR4UiO8IfZRkZmDR2MsaPmojZ02Zh&#10;YJ8BqMgvQLKXLxIDAzGWIM2dOBtTRk7E8D5DMLhDBcOzP4pDolBGJe1J5e0fEo3uWjf0ZIdRwQ6j&#10;EzuL9m2sUdrGFjkNjZHVoDWSGfQTaaUi1eBEAwQx7Ad+0QRJNVsioIaWdtANIdUsmWnMcbi+jv9P&#10;DC6kd2Pe9sXFln5KnS628CVUvrjazANTa7fGaLaxVZFxjA7eON/QGRcb0PFQ1S40ceHWGWfrOuB8&#10;Ax3O8v5zDdnmGjpxq8OphnRPBO5IQ3vCxTzP2zsI40xmql51WyCfKhpaqx5cWToCL7Plg2hfA+oS&#10;gqbNEVi3EaKaNEMn5tsevrR7/gEEyxdlTq7IMrdCAW16sYz4Wdkin7k3n/ud+V1GGhkjzNhEAeXV&#10;tCVzlTH8m7VGKvNwpIkpEi0s1RodxTp7dPJ2wsi2YXqg1OheVW6SEpjE3on9O2vHH1ngoUJdtGXP&#10;Y+OFS1ae3LrjqrW72l6wcsMHiwK8VzMlMgiTfnDilWWamiUhAH1NxTEMLnxPhZKJsEdDknA+sQAL&#10;sjJwZvx4fGf8l937yjhMnaIhi7g8EctnGa2USWUoQiXz+c4YueM4YZEhczmwe4IKeozW65AdLZ+d&#10;3vIpoDR/1R4+tpPQ7GLtqIJLajsh2EYA1CgcVWUnS25vq4JOStTGcHszFWij1gkb+Zz7Y4dg+5Bc&#10;zLA2J6h8DWs/s9t+foY99m7YTZj2EqCDBOmQI20dIZI6Zu+J4w5eqk44eqs6pfNVx6CGdcxl9olS&#10;QBXLSZCR/sgKC8CIXj0xe+I0jB48DBPHT0D/br3QNjgE8c7uyI6KxdLp87BxxUbMmDAN4wePQufk&#10;ZIZuL/RMykTnuHT0j09HX98QdCfkXQlSNwLV28wWPVqZo4Iq0qWxMbo3tUBR3eaoqNEU/WsZo0+t&#10;1hjKHDOkoTnKaglMgQir7oukatbY2tAV5+pRhRp60FKH4f87extHrAJxi0DdasIs1doDt5t6YVcz&#10;J0xsZYdVPpG4QEt4o6E3rjXwxvX6bEsNPHChkReu8L7rDb1wuT7bWAN3XG/si2t8j2uNebs+O3oq&#10;14kmWkYOFxxIKMSEJuboWa81LWc9BDPfOdWkJa1eA5616sKvHpWJQAUTrBACEdekBTqyQ+vu6U+o&#10;gllB6Orrh0J2jsWy5oQLgdJQpWysaOE8kefoSPXRqcEJvxZt4EHbF2xsCm+C5ctKpr2PMzVBspUl&#10;8hxs0d7ZEQP5O00vrBo2N6jTJXsvpUgC0DFmIxndO2RCKWbOOiHKZM3eQxSNOesSQbpEoC5ZuSug&#10;3llk4O1nQL2kQhmAekKVEYV6ahGOF6Yx+N4iERtcAgirD47264OLi+YwY0V/AkouVXOPIMlpGo+N&#10;qWwW0Wq+4DVmKFGpW+ZBOEWgjvLzGObyiUqJMu1nNjhg7aQHiqDtpd37HKgvacF2swwwfYKKSqWA&#10;EiUjcDsl81QNdRuGu3d+PkpHwCSjyXalhS0BIkQEZV8VPAcIlYC0l6q0n2okMEkdIUiHHfRAGcoA&#10;1UmtD549usz8lIQuAhR9eXGUPwrCA5AR7IOhncvRPq0tEoP9ERcahByZx0cbk+ZKQNgxrZo5G9tX&#10;rcf0kWMxpLwLcmV2gLMveiVkoEfbTAyPSsR4zxDMcvDGKjtfLDd3x8IW9pjb2AqzmE2m1TDFjNpm&#10;mFXbFEdUFvLH2ab+hMYPOxu6ILtGCCLrRiKiuh8m1iZMDXwIhB/u1vbDGdq7R8UDcLqNN856pONq&#10;YAFutiQ8Tdxwr7kXM5ANNrVyxl3Cc7uZAMffsbGfguhuUz9cI1C3m/njViMf3G/sz+d542HrYNzx&#10;zsGR5j5KrS7XdcNxpxjcmLsCM3zD0LV6A2TXbgw/KqiuVi241KgB1+q1EFy/BYIa0go2N0Zow6aI&#10;bswcZWWPXj5B6BfEHErV7hEQhGInHTIsLahM9sgjFFkaG+TYa5Cv1aJLWARiLW0RSCj9G1Ghmhkh&#10;vLWZOqs5oGkLxNMSpjJL5drbECgH9A71woSsGFQz2Dll6ahWF+RHJkxSMlQudYxZ6bhYPDZQQ4n9&#10;O0k1u2LtSXXSAyUlo31y0YA/zGXakd7yPTEJUcehpF6YRuG5WSQuh6Rgn3MwdvXoiPvb1tNqBn4C&#10;Si21TLsnQMlFrb8mbLfF8hn7K6BEoc6aelJNXdRghNg+GSoXpTpAayH7e6352bmVRi8w7ZUiXFKi&#10;UJ/DpG4TDFEn2Ve3PyuB8PPaxdrLLHSACiS1nyokWxlVlDqooBJbp6+DBOnoZwAZIPrbPiE7wcb/&#10;3YNLVKcYdExjcE4IQvvoELRjhsoI8ce4/oMwbcxYjBkwCH27VmDhlIkEygupHrRwWVS1NOaktBxk&#10;MScVegaqUxW6s4OcG9gWe8MKcco3A8e1dAfWATjMzmxXC2esa2irMslKqtCa2mz0tR1xzzgO37RI&#10;xDet4/C0RQqe1o/A3pbpzFdJyKoei5KaQTjZJEQBdb1xIC43DcJNZqabDX1wq0UE/mvLUXw9ZTEu&#10;E6hr/HvXgrPwsAnzbxMPPCJMMiH6bktffNXCGw+oRA+bB+GyYzwedhqOUy088aiRL8sPl9gWcOU+&#10;zmd1o6I54xphPNFAi7mNLNCX1q53zTpIqd0QbrWqw7HmF3ClSrlXr42IJm0Q1KAlwWqqJvwmtDBG&#10;Rhtz9PD2Qy9/5kdPb/T080NXfj8F1lYoc5OFXFypUMxFrGInFzWBttDdU53969OwsRr1kwpqboQQ&#10;ORBOOxhrYoIsW0sUOmrQM9gDU7LjUO08rZK+PNRQuYz2ie2TLHXYVKdUynAcSmygwHSSynCa22Ns&#10;ROfNXPBOgJIMVaVOUr9byLQj/igESOyewPS1JTMUb8vp7gLI/oRUnMhrh3sbVuFmYvv/CJQ6RmWu&#10;f74AJceiBKrTxu4KKIFJSp3Kwc8k8/mk9to4qa3kJwWSlczt0+/v4X27qGSfQ/U/laiZlKiblIC0&#10;m9t9hGi/nesnqA7S4kl9DpShDtt5MNt5/A2gz0tZPmao404+eHrrNPrmJqM8JQQdEgKpUEEEKhRZ&#10;VKXh3XthwtDhGNqjNwZ26YKFE8Yi09sL2cxQ6+fNw7pFS7Bk+ixM6jsAc3I7YINrIp6GVuBbzzI8&#10;0xXgnl1bXLdJxGXLSJwzDWbP74UDbMD7qT57GrEzquuKb42T8GurdHxvlI6fWqfiOUH6tlUkxjVs&#10;h6wmnZDTKAu7m2UQhBjcbRZF9YnGA27vNw3DwxbhuN8yBCfpKk7LalYtwvB6+0H8uOJLXDaJwrdG&#10;YfiK6vOscCjuT1yMG3QeL9pE43uC+2vnsXixdh+eJ3bD782i8V3zcDxtGorb4SW4Zh5OFaOyNfDE&#10;6XqO2NnAEqNqNUbfWk3hx9wkdk9XvTrBqg2PGrXhz1wVKBmqYTME1W+EaCqKANWFkAwICkI57Xov&#10;b1/0oIK3p30roMp08KHVs9eqqUo51vYo0rqolZLCZe3CVq0RbWqBJCsHhBOq4JYmCCekicxSBQ4a&#10;lLA6ezhgehaBusge/got3gG+wVnapPNshAbFOsXbApaokwAl++o2nyMHf+X+s2bu+GiRr04mNMAk&#10;CvUzbd335vHq0jWiMnqg9JbvOaGRTHTO1BdfxiThqxWL8dPUef8AynB1jiqgaPkUUKJShOqUsdun&#10;/HSYW7F3aqIs94+wUxDLd0ByDOHZx31VGv3cPgUW7zdAIwMWhkELAXA3VUmV7FcBZbCNCiK+j6p/&#10;wKRKZmpwe1jAqtrqYdLXcSrR53XCUYDyot2TDMUe/+Qu9M6IY36iQsUTqthgFEUGIZOWr1dJe+ao&#10;3ujdvgQjevbC2IrOyKE6yYqna2bOwo5Va7Fi8nSsLuyJuzE98MKvC35wK8cvXh3xk64Qz+yy8MQ6&#10;DV/xt7nL3+GqUTjONQ3Aedq6i1SE78xT8Zt5Ln5l/WScjR9Ns/BjqzRctCxFWdNuKGnRH93rpeIa&#10;H/vGOA1PW7clJKn4rk0Knkm1asttW/zQPIEKR4CahuO6WRLuebfHd0ZJBCeWkETg19JxuDt2Ie5Y&#10;JeKHVvH4qVks7tUPxF12wr/x/V4YJeJFqxj82jgc3zWiS2lKVWtG9asrgxU6zK/RDBNqN0WWnK5B&#10;lXKoVgNa5ic3guVdpz48aQWD6jVHiAxK0O5FNmuJ+Cat0IG5aIBfADrYOdL++aGLuzvaaWjbNJYo&#10;4/eYb++AEq0z8q0FEh3h0qgzfWONzRBvYoFMxoI4CxtEtDFDdCszJLQxQZGtDUpYHbUajGTWrXbc&#10;ijnJVIPDlg44x15ehtFPU6nE/p0mOJKnLrBhnGVDVMepCJQaBWSuEit4ycxTASVWzwDTS4s0/Gwu&#10;QNE6WER9sntPLMIIk1z+U3ISLV56Ga6YB2BOUiy+XrxSzZL4b0CZhf0NKFUE6qgJ4ZDTR6g8/6x9&#10;6hwowkGV2k3rJ+dDSalzo2gBle3j/QaYxOIpeBR8ztjP/1VKoNlr76qUSUAylAEogUdVFUwKJA1B&#10;53emirlKoDkiB8MJk9w+QYX6vE4zN0mdraqdq2ehR1oEOiaFqzOEZb2LwlBf5IYEYHDHMgzp1Al9&#10;2xViZLceKAkN1y8wwt529bTp2ClntHYehecx/fHaszteenXDTwKUaxl+cijAC9ssfG9PGKzS+J0m&#10;4I55LG42D6Wq0IabpBCkAvxqVoDfLArxu2UefrHMwY/G6VjhMBAd2wxBp+aDsc4oH9+at8P3NkX4&#10;yapQX+b5fG4hf/N8/GSSzdfn4herHL5XNn41ycCvFtn4yTSTsGbhVZtM/NgiGb9QAX81SsPvxin4&#10;wyQVr8zTWFn43SSLUPE+o7b4uXU8fmgRiaeNg/GUFvNOA3fsbmKPRTVbY3RDWrEvasBJDubK8TFm&#10;J7eaNeHC+zxoAwWo4PqN4V+nAcKYo7JNbVBqx6wjq8Q6OKBPYAA6u7ugyNoGBTbWqHBzRUd+l2XO&#10;zrSBNii0ZZayt0MmX5NiZYt0VrajDhHGxogyNUVUKyMkGJminZU1OjraqTVGBnm4Vw2bE46TZlqc&#10;lONOZg7c6pT9O8ke32D/BCw18setwfaJQt2gynzkD/HGOqsKKBmQIFBmbZmhEtQQuQxIPDQPVIMS&#10;avKrKa0BYflh8CjcIVhfOgbgicxI5nMfUt5luFxKwPqaQD1mb3rbOEDZPRkyv2Lsi6PGVAwFjaO+&#10;CIicnStbdZ6WPPb5fSw5HV5KYPrc8glUys4RHoMSHSBkUvuZqz4VgfkcJBkEkRJgpAQoKTkWJiXK&#10;ZKiThOckt2fsvNQcyDP2XqrOOTJws87S8p3TeWPC4E7olhqBTgSqLDZIQZUf5K2u6N42wA85ofJY&#10;CnrkZSOfPWwhG8Jg3l42ajSOD5qI7yJ646VfL/zh2xO/e3TGH26d8ZtLGX7VEQC7PPxgk4fvLLMJ&#10;RTqhSsVTk2QqUSaBIEiWRXhpVYw/LIvZ+Ivwh1k7PqcDhmjGoqtmOvq16o/HNgTUuj3+0HTE75oy&#10;/GFXzuqE13YVqOT2jaYcr2074KWmBK+sZa3GQryWrdovwEtjWbynPd6YFrKtFOCVFcsyH68tcvDa&#10;LB+vTFimBLFVKn6hAv7QnLDTcj5pFILLjV2wtJYRZtVthWw5iFujJnRyCkn1eixavxrV4VKDOaoW&#10;gWrYQsHkU7Muwho1Q0orEwVUV1dXqpM3+hKo7q5uqHByQoGFBe/3QDcvH3TkdyrnihVq7JBD5cmw&#10;kom1HgTMEXlULTnVPqaNMZKpWsnMV6UEqpvOEd2oZv20OlS7bu2GiwTlkozcyTA4G8g5bgUqAeiE&#10;hX6mxHGBjCAZZlQoO0hbeM86GH/yi5LzodRJhhbp6hjUb+byQ+knukqG+jtQEQQmEHe691YHb09Y&#10;B+H6zi24T2//wFw/Q0KGzEXFnhKw/wTUESOqyWdA7aEaqdPeq4CS+hymz4EygCS1w0artrtsqVQs&#10;eZ//F6AOUMH0MBEcPiYl9k5v8QyKRItHkKROiRrJZOIqmM4xN+lh8la3DUD1yotDdwIlILUnUMW0&#10;EXkhtHs5GRjSoQwV6ZkY0bECffNy1LSZdm46dAsKwXjnEHwf1QeV3r3w2rcX3nj2wEuXTqj06IY/&#10;nMvxq7YIv2jb4YUmF89tqFQClSk7PirJb/z9XtkUEwBCRMV5Y1eCSptS/G5VhqNOIzHAaRoqHGZg&#10;oVFv/KzpileE5qV9BV5rOuOdYw+8deiOSvtuqHTojLe8X7/tjA+E7K19J7xz4H22HVFp3QHvrMuZ&#10;t0vx3roUb23b8/5Svk8J3mpK8c6mREH1xiwHL2n9fmudhl9atsX3LaLxtJ4/zjRwwmzmo1H1WiLk&#10;i5pwUxDVhGvt2nCmOjnVqEELWAtedZoguGEr+NSoD79ajdRaGTHMU4UW1ih3dERvb2/mKRd09/RA&#10;F3ZI7W1tlWpVuDijh5cnIXNGBznfiapTqHVEprWVmqVe6uyBdHNrZidzZDBL5RiZo8zSCn0IYE9b&#10;Owxl5qp2mYojJTCdtXLFRW5FtS4QGEMZJtAqZapSK1Xc/8FGfy6UHqgsvGXPJwte/kTL94NZ/GcK&#10;JUsuy6VrxPIJNIG42DafgdNfTZi9sHoJbloGq/l7cpkbKQHqGwL1hECpKUdVlu+qEYGiQu0l7P+E&#10;5p+3DfWl1g07rbUKoB02DtihYbhlr7OLMCrbR5g+DWCwDEol+5KT9ivbx1xEmP6pRIepbFJHHAiX&#10;o0BluO3xCaQzBOzzOksraNieY4Y6rfNQ1T0tHJ2TQ9CeQJWxiiJ8kR3giX752ehXWIjSpLYY0akz&#10;RjJPtXd2Qwl/5G0d++ObhAH4M7gfPvj3x1vC9Ma1K6szXrpW4JULS9cRvxCUXx3a4ydNAX4wz8Mr&#10;2xICJCCV0bKzgVNh3tp1VPWKjf9ni46Y7zwdvXQz0Nt2Ci7bD8Vvtj3x2oHwOPYiLATYnluHnnhP&#10;sN5rudX2VpB9cOyN9/Y9CAuhcurNLcHj7bcE740NlYz1yoqA2ZajkoBKvbfpiNdUrkqBitbxNZXq&#10;l9ap+L4lc3jDIGyuYYYZtVugsHpjBBAeZwGIFk9G9wQoGZgQwMTy+ddtSpgaqwqq1xQRjZvT9hEA&#10;e3v09fVFkbmlUqjuVKSOAg/v7+TspAAT1eri7ob2WioVrV+hnZ06j6p7QDDy2XZkdkWOqTVyTc3Q&#10;lfZwjIMLBllqMIHPqXaJWekiVecCFeqChj8w988wb1xw9MR5AiRAnSdg59lw5LHTVKXzfN5peR4b&#10;4jtNJnscPVBvZJaEGb2wAGWW8AkoObFQZShTmXoUoyzfAzMqUGQezjlH4opjFC71G4irmlCGZf11&#10;o2QBTGX5CN9j06i/AXWFQO03JQQWDkqVBCIp2ZdT8/W3eb+AJPfLbT62k+qkFEkgYslWgDLkJwNQ&#10;olKfQ2VQLVEoBVQVSEqd/gHU5yWDDacdqD4OokZSokx/lQEmta/1xFkde8fkAHSMpzpF+KGE6lQc&#10;7oscH/akmekoS0pGx+RUqlU+BmbkoiP/Rmcq46WSwagM7ovKgL5479cHbz3YkLW0YYTpjRuVRNuB&#10;DZ/l0AF/0Hq9kX3aNWnEeoCoInZd1Pa9qItYN6uudAzdMcBuKga4L8Ros/F4Zj8YLx35d1jvHPri&#10;o24AYerN2/ybztxq+xCsAfio7U+g+hIewqXrjbcufNyer5H7+Py3mu6q3mm6cduVKtWFcBEq6478&#10;uwTLggppSntolIWfWibhBRXqqwZ+WFyzJcbT7sXVbAgPUSg1qidD5VQpgqT9ojohq6NOivSoXh/e&#10;1Ruo8qnTWK3ulGZsiiIC0sfXX12qSYDq6U6r5+KKMlq8MkcHBVQ3ZiGpMict2hGmdjYaFDu7MneF&#10;obOLF4o1OuQZWaOEKjWU7Wqm1gOjzO2wJCAS1WQ0769zoqhQYvlo7yRXycRZGaRQUFWN/slxq5PM&#10;VSfUgIUT/mWjP93dMCghdk+GzAUoNcpXpVCPCYrMmBCgvjGjtWP2OmMZhItJhXiYVYrD/jG4Gp4J&#10;mSUhdk9KD1QoXxv+N6AuG/lgjxnViP/ETkIlZQBLVOhLa4GJ93P/89Kr01+3lf3j1qBOUjLMbQBJ&#10;BiBka1CpTyN6YvuozjKr/TjrP8F0jEol6nSGIOmBYk7i9jRV7nNlOq/1VmXY70GgOkR4oyTUByW0&#10;esUhXsjxdkentCSUx8ShW9tUDMgvwKDMHPaqzhjYxhE/h3TGK7+eeBfYjxavOyHqhteOVACXLqhk&#10;vWKmMSiP1DvasEpmoA+O0php2wQmDcu2ogqocjbwrjipG4N+jnPQVzsT84yG4WfHfsxIffDBaRg+&#10;6IbinfMAvHcawL8h1R/vXQbjnXYIPjrxMV0/vHLogXdu/fFG1xcftAOZsQREwkZle6ehgtkRLtte&#10;tJcCWGdmL3YChOq1RXvmrHbMUrn4zTgD37eKxZOmIZhcvSm6VquHiC9o5QiOZ+06zEw11QwJLZVK&#10;y8dk8q5bzQbwqEOoCJZ3jQZqJnoYgUpsbYxCKxvC4oVsZqEBPr7oTaCkOtKyldPedXNzUzD19PZS&#10;tlCG1csddejC3DUgMBg9Pb2Zt9iRmTtgqIMrxhCuafytxxhbY6dvNKqdIyDnBChuZX7eWUIjt89Q&#10;nS5Sta4wRIt6yfM+Dadz/xRz1BluZdllA1BvrJmhGHQNQMkKRgbLp4bNzcLw3CQB35hG4h4BuSYH&#10;aYePxOPsDlS8INyyisCDKqDuyYWpTUKpavrzogww6RWKQJnIUmH22GHpgO0ESrY7qUo7WNuteB+h&#10;2i5QVSmR7BuA+k9gyYjgHoJjUCbDVjLTUar1fsJ0WOeljjMdkPv5+DEZvasC6jC/XANMJ/ick4Tm&#10;NC3faYKjt3xUIO7/VT4EyPcTUFIXdD7oluCHsmC5bKWnumhBe38PBVRBSBAqQqPRJS4RvZKT0cXD&#10;H33M7PBtXA+8CmSD9e2DP3259eiJSlq+1zqqk1NnKkYXfCAk75ht3knmEWi4rbTtykbMBq/ppUoa&#10;9weHXiyCScB+NSvHYt1MDHBbiv7aWdhvRStpSXC0VBndILzVDiI0g/FeNwTvnQmQ6zC8dTPUUFS6&#10;DaDlJEyE7b2OANIufnDk86hyb2z68+/z/fg339vz89qyAyBIlfxsb0SlqFBvLZjlzHLxu1EGvm4S&#10;jjsN/TCkRmMU1KiH6GoNFVBi9ZwIk8MXX8Ch2hcEqra+qteBR71mcKVKeRI+VwLlXb8xQhs3RqG1&#10;LcoctCilUg309UN3ZxcFVC83d5RLFqISCVSdDSqlcUBXrQvVyx4D/P3Qz5e/EbPWMHbCE9lupvA1&#10;U/ibTzC1w0W/NDkO5aZU5zxhEmiUWolqsS7beqhsJc+5WDXnTymaBZ/HuiLHoCz/UigBShRKLglq&#10;UKi/BiWClUoJZE9NImjp/PHINAiPR43Bhch0XLePxj2zcNyXCwHw/vsmzF28/ZhQPaRlNMAki12K&#10;QslCMTsJ1HYBqqoEJqltBGqrwPY/APR5GQYqDDbPUIbsZRg+lxKYDlOhjrFOEDCZkHuS9vcIAftc&#10;pQ4TJMlPJ6h2UoYMJeokpbd5olC01f8AqmtkMMqCqFCEqchXFrJ3RYGfEwo9XNCOHr+E/r7EwRE9&#10;7bW4HVGOl2LzfPrhrRftlSdhcGZ20pVToSS7VNCOESDmlrd23QiKVBdWZ7yhzXpvrx9MeMPsU8mc&#10;89a5D17ZMX/Rln1D2IbYTMZg1yUYoZmFJ1qqj6Y/3lGdXlOF3roM10PkMgzv3Iej0nUo3nP71mUo&#10;QaYFJVBv3Qid+xC8dh5EwAkT36OSSvVRy9fZDSJA/Qgy7aCyfvwshPyNJW2nhgpqXUrbl4/fmKG+&#10;axGDi4290EumGn1RFxHV68JbLB/VyYVA6WpUhz0zlKxsa1jl1qVWAzjzue4yk4KQudephcB6DZFj&#10;boYKnQ7dnJzR18sLFfb8LgmTVGedEzpoNGq/l6cXBgUEqlzVUUCjQg0ODEJ/Lz+McvfHQs8QjGf7&#10;mefkjalUsCUaT1wWoC4TErF5l2j3pC5Ibqoqw31qIqylHiiBT6YdXWBdbuOF97a5CiixewaF+sU0&#10;CT+axuuBMo9QKqNO4aDSPJHJsmb6Ub57zFE3bUJwzzcd9y1icIcAqasUikKxHtHyyUyJr6huepj8&#10;cIN1sbU7thlrsMXcHtss9CUgCSAClgD1T4jkcUPWMsAiQ+t7rQmSjbMaZBAr9+kYFG2unPF7kFs5&#10;pf44vwdZr0LW4Dgjtq0KDgHlHBVH3SZUJ2kbT/LLlTrsyIylJXR871OEUUpe83el0kN1idZQqmOo&#10;H4r93JHvKUtU6VDu54kSP3p8T3d1rKSrm5O66sdapzC8duuKd17MMh60YVQmA1C/aYpov3qwcVOF&#10;aLs+UnneOTCzEKB3BKbStjs+cPuRaqQGD2jbxKKpoh17b9ZT2b3hrssx0GUxZltMwo8aQutIkFxH&#10;KJgqqUqV3L51HqmAEmVSIDkLbITHfTBeUcHeuY3k80YQvjG0k8OY44bQ+vF+2doOZPvh365Sybcy&#10;4GHBTsCaHYJ1CZWqED+1ScXjVlE41MAJFbRz6bXrI6xmPfjWZFaiQsnBXO1nQBmg0n4halVLnRgp&#10;50p51KkN31p1kG1qilKBhratn5f3pxJl6ioHfB2c0FPnjEE+fhjMrNWbYFXY2GFwQBCGB4VgQnA4&#10;ZvuGYo1vBGawfcyjU5vNHH3BOw03fduh2iUqjhrN+wwkQ0luUiN+SqHYePhcKVEsGWa/ZepPr5v1&#10;34AShRKglOWTYW+Tv4D6xiKOQMmxJmYkltz33DcXj8yjsdc++FOGemCuP+VD6j6V7XOgLrXxqALK&#10;DltZAtTnCqW3e3rrZ7jvn0CpraVWTUnax6yoTk4006qZFlJyKshxUSD+38fE4lKJBKhT/PIEovN2&#10;f9VV2mJR8st8TOoi1ek86xwV53SV9ROYBCwDhJ+XAHWxqjqG+aGdjyuy3bRId7JVi9IXumtR7k0b&#10;4u6GLuwx+zk640V4Od4yLwlQ//JiT+9GhXEjLLou+N2OGcSVucSZ4BCoD1SbN3ZdmWMEqh5s2ISI&#10;8LzXUR2cmIsIgkDw1kUaO/ONWQ/s8JyF4e7rMNB1KVaajsRLWrVK7XC84nPfiaVzFbjG4J3LWLz3&#10;GIEPnsPxhkr0no+9d+O+y8AqmES1xhC0Mfw8o/DaiUBqRxJO/j0By46W0IE20k5sJ2EWsGw64w/L&#10;9nhpkY8XbVJwp2kwDtWxR9cvGiCLyhMr5z9RoVy+qK6gktE9e+4bYNJRwRwJlCwn7Uio3L8gfLVr&#10;wYcQ5ppbQK7Q2ZVq1ItQ9fX2QRdHLbq7O6O7qxPaW5ihL7PTQB8qFO3dID9/lJtbY5hfAEb7BWFK&#10;SASWBURimbMfZpObWWxLa7WBeOpXiIeeebR8bCxSAtYVNhilWGxQUucIjcpMFk6fSm6ft9KftvHU&#10;MopAZf63DPWbeVs1wve9qcAToU7bULZPjitZCFxyFfcgpVBqsMJWTpOPpFUKUGv33WG2eqDm8emB&#10;+oqWTwYlBCipS1TGzW1ssMnUFptZ/4RKYFIKVQWSGv2rGrRQMFk4fjr4KyVKZKgj/P/lZEXDWcCq&#10;rGTrrNRJoJJ1LNSxI1Xeaob+RQcvBZKCyZFbrSeuUn0us66wRH0uiwqJGrEEIgFNzoI21AXeVx7s&#10;iTwvZ+S6uyLNTr9iT76jBkU6B5TqHNGZVmW8sQ6/eNK2eYsq9aZCMewTqNeuBEfXDS9tSmm/+uoH&#10;Cph53jsQEhmJI0iVokJOA2kFmWNktE7Hhq+sGxu4KAoV4xerHljoPg9DPNZguG4xTtmMU+ryVkel&#10;cRulIHnvPpr7Y6mM4xQ4Uh89CQ0VzHBb6o0zraEb1cmd4BHASie5j89xIGhKqfj3Bagqhaq04f9A&#10;oCpty/HKshDPWyThLoE62VCHLjWbIK9+C4QSFC+qjVIosXwEyoH2z6BQsrSZZCmnanJxA9o9KppH&#10;3Xrwr1Mf6bJOv5UtuvB7lOwk6lRhY43+3p687YoKK2sMouUb5ueL4b6s0FD0oGoN9wnABP9QzAmJ&#10;xsbQeKqTG+bpPDCLFv+cd1s89S/B87CufwElIBlKYDpvqYdHjeqZ6z6VgsqcOcrcWX8M6jOgZNqR&#10;ASiZJfHCRJZQ1gMlQ+cGoOTyNpKLDEA9sdFPObpjHcrGKkPm/v8rUGvbWGGdmQ02mhIsWRKaaqSs&#10;nkD0j7z0OVAGZVLqRLsnU43kIK2hZD6gzBHU2zvmJX4HApAo00mxfuxk1OPcF8X5XHVOOzBj8gs+&#10;y3x1gVBd4X2XWJelHAgU6xoBvO7gg2tSjj4KIinD46WB3sinpZPLrmQ52iFXY4ssayuGaQ0KzG1Q&#10;ZmOLNZZ+eO3RA394MP9w+96VYFCN3jh3YR7qykZLdSJMH9zFhg3EB2cqkFZAGqAsmeSdty6D1WDC&#10;BwIgCvNW7tNRddiov7YfiHG6RZgU9CUmua3C17qxSp0EpEoXAWkUQdJD8tZ1tCrDvmwNAMn2g8dY&#10;fq6RVC3uE0CB6iMV64NuFNVyCN47DlLHs5RK8W+/sakaoNB0xE8mWXjeMhG3mgTiWFNasRotkFC7&#10;MYIIlE+tuipDuVKZ5ICuQ62acBSrR3snQMmagVIClNg/z3qN4F+3MSLrN6VCWaGHhwe6aHXo4+KK&#10;wcxSA9zcMNDTA8MI2FDavCEenhjiSrCCgjHIwwcjmZ2mBYZjUVgsVvpTpbwIlwOjgnccHnrn4Fu/&#10;DvghlEBdsXXCNTYy2V5hGNcDxQbBXvmsBRsI4RGIJD99UineJ/XSMRUfzA1AUZ0sUynVeqB+Mkti&#10;hiJQSp1kkRb9saivLXibmUoUSiyf/j79pWseGwXhtLU/jhq74455wN+BMvJVJedEKaCMrLGWMG00&#10;12ATyzAQYVCnz4GSIXQpgUjN1WMZtocMIBESWTXpKCGTExcVKIRI1EfqbzaNiiNbAUxAU8rF/TPc&#10;P2M46M2S43ViCeWUGFGuS4561VKl9cUVAnWNyiRluJ3hrEWKxg6prHSdLQocHVHs5IZSRxeUE9gu&#10;BOusZzYqPZmPBB53WiVXZhAn5ildhZoC9M6NjdOVVor26x2t2Xt3wuJKsNz0MIklkwEDAUkpCTPQ&#10;Ow8WleO9Qz9c95iEYd4bMdp3G2Y7LsNvTqPwUkc4RVncR/G9RI0M6iTQjFOlVKgKJANUYvFe6UTR&#10;CCXV6ZUjc5T9MComIaZKvaNKvdcOwEsNVbRq1O+NDWEyzsev5nn4wSQN1xsF4MsmzujToBViajZA&#10;cM368CU8njVqwaNWbehq1oCWaiV5yaWafskzTW39Gn0CmQxOyJLR/vWaIqxuE+SbWaKbK3OpjT16&#10;u3pioJcn+uh0mBgZgcGenhjm40N7F0DL64VxkTEY4xuMcQHBmO4ThJVhcVjgFYJF7gHY7Cnna2Xg&#10;m4BCfO1egF8DKlDtso0O12mDDECJ9TtPVZJRPwFK7J1MlFWTZXm/AajTFi54ZZeK9xZ6oCrVCF9b&#10;NWSuH+X7z0Apy/cPoORKhQKUXKFDZkdINnuoBiT+Z6BWt7HAGrmAgak1NlnZY4sF8xSBkpKZDwa7&#10;pxSKjwtQ6twollqymRAYTkwUJZLjSWL1jvFxKQNQBjjUiZdVSnSOkHyeoQwDChcIhgFAeY0ol5Tc&#10;Ps/3k7rA9xTF0ltEPUxSApNAJXZPFq4vkFV5XHUokQmbbl7o4OyBCp0bJlm44ZlvBW0eFcqSwZ1A&#10;vXHuoUb1Kh3L8d6FNtCNVk9yjpPAM4IqRZBEmZhxxNqJKlUSsHcE7YPnSFUyWvdGy+dqBmCv51SM&#10;8N+O0T5bsV4zl7ASBmYgBYnbeCrfBIKqh8igUPKYQaE+uOvvl33ZVroIhHweM5SUACUwfdRRuRyG&#10;4ANV6oPTILyxlQETGZFkx2BThh+MZCm6TFxrGoQNtRxQVqs5Ems0QggzUhDLn8rjXaO2gsq5ek14&#10;127I2/WU3bNjXhJ1EqhEsaS86zRCADNYngUV39ISJTY26Ecl6sdsKhcbHOBORaJCTY2OxOjAAIzz&#10;D8SYwFDMjoilOoVhtl8IVoTEYrFPCDYGxOOKTyqe+LTD157t8HNAF7wM6INqNyxdcZN56BoVScFE&#10;UM7JiF4VTIaS+wwWUPalZEDio4V+UOIt919apuFXy2Q109xwHEqykxqQMPMnHHqgHpvr89RXMpJH&#10;oK4a++FbY4JDyPQHdSVL6YF6ZBaiLOAtPkeAumrMXr21Nza0sMAqY6tPlk+A+hwqyVQCkoKJCqxs&#10;H7f7LLSfLoEj51DJVsD6KzMRJrFzVepjAMoAlQB0kQojinPBXrKTB+2bJ65XQWGwbrJ/3Ymqo55L&#10;2KhSBgDFEkrOUlmLr7+spUJVgZXl4Y5Unf7iX3JhMLmkZSE7g3L2pMNsvPB1bDfmJ6qTV2+8tO+E&#10;tx7s1d160ZJ1xkurUrzzHkT1oCop9aEyeMiw9jC1FXX6ICNurPcKJFo3LwFiBCEYqYa2X9oNwlL3&#10;pRjjtRljPTZScSeh0kEP0jtCITB99JhIAKlEAlUVXB89xytolGJR0QzwyG0BSg1G8PYbQiQwKcvn&#10;oD8u9UGN+PXWj/bZ9WB1xq8WRfjJNI9A5eJq83BMq+OA1BrNkVCnmVpAJkImwBIS/5p11WwJGT73&#10;ql0HHgRJVj8SmAQqWZzTgfZQ7vOksgXXa4wMMwtktGmNPFNj9HF3QXdHB/TW6muErzfGBPkRqjBM&#10;Dg7HpNAITA4kSHGJWBISiaX+4VgdEImjHsl45JOPZ94l+JF271VwL7wKGIBqApNAdZH5SE7fEGA+&#10;KVMVWGf5uLJ/BEpKwUXwZEDig7keKJl+9IccgyJQv1gkEahEAhX734BS+/8A6o5FCL4xDiVQMu1I&#10;oPqfgbps5I2jJu7qom+rmaE2UKWkBCoByQDWP4EyDEjIhFoDRLI9TMWVfTlJUQ+UKBZtLoFSW6qW&#10;2DiDlZOtTMM6R7WRuiBgVdm5K1Qpg9JI3SRQBjt3WeuDi3xcVEmmdcmghWwv8bUXCaZAJSVL/eZo&#10;ndQlZrJs7ZibNMg2s0JnY3t8RZh+8O+OV+498d6rL17T8r2lOsnoncw0eGnVRY22CSTv3cZRuQQW&#10;qoC7qIW+JPvI4IFsDfWeNu5fBOods9YPtGAzaPfGUp1GuW3EI8eJeK/7TJW4NUAlWwFLtkqZqFgC&#10;0J+uAptekd7oqIYESu5/x/wlt9/a8z5RKdq/D060nxqqpYY5kEC9t+1KdSpXo3w/W+fhe4t8nG4c&#10;ho41TJFVywRtazZFbjMTtYiMDE6EUXECatWDN8EJIFy+NQScRtBxK3lKrJ4T952q11dTkrx5O9nE&#10;DJlGbdDRUYPuTnboRqB62WvR0cIMg5lfx/r7YFZkGOaGxmJ2WCSmBYRhKa3eUu8QrAyKxKnQDDxi&#10;bnrmV4oXHqV4HUCLHdgflUH9UO22jQeum9PiSRGSM2xUBnDOmutBEsjUbT5mOLgrsyTkoO5Hc/1x&#10;KDljV4ASyyf1s2kygdKfrSsgPVZD5Pph8ieE6CtCY7B8T8z1dk+G0g0TY+9yXy4i8JUCKuAvoIy9&#10;saKlJZZQnVYRqHUmNlgvo31mBMmc6mRup4bLZTqSzN8zDEIcMKcyCUAsZe0Ixl+qpC/DQISUTASW&#10;EqikDKplUC6xcqfsuW/H78KRnY9WD5VAIQMRV7XeuM66ofNRJVBd0/nhqo6qRbgEPAWfqBufZ7hd&#10;xECcJ1fes7NHpr0j8mlb27PWWYfjpR9tHpWpkjCJMr1y6IxX9hXMN93UDIMPrn2ZrYbzcX2uee8m&#10;eYZKwcb80Ysg+BAM3/F4761XlL9yj0DFBu8xGt/Q3o1w3UCYNmCm6zr85DQdHwmNAKTsnitf70JL&#10;58T35H2f7ud7yXvK+32k5TMMRAhEBtv3xoFqSYWq5GsrCdM7DZXJmiDZsTHa0brasaOg5ZNZ6S/N&#10;i/HMsRCPrQsxto43imvYIr9mcxQ1MUNWgzZqZaa4uk0RVbOhgiq4th4s/5q14UNo3GgFZSBC7J+O&#10;1lAsoReVStYYjGraCmktW6Mv7V5XezsM8vJFX50rulvbor+TFkszUzEvMR4LY+IxJyIKs4NDsTom&#10;Dot9g7A/JAl3gwiTfxGee5eh0q8fKv1pV/3744Pf0CqgmJdk0ZXzMgOCdkjW51MjenJRaJYs3iIg&#10;GVZIku0JE0f8S5YPs6hay9wqC68I1G/MUVI/M0d99zegRHH0qvNEQJFjTVVAfWUix6oiFEiiRgaF&#10;kguxPWAZgLouQJl5YyFhWk6Q1lCV1nK7wUyDrQRqm5qCRFUiSHLy4UFLnapDrCNi89gJiCrJVmUn&#10;K/6vajicALHOiB1jnbFlTqrKQrIe4XnJQaJQBPG09V8jfiftCBTt22kqjJpATMU6y/0LBEpKhswv&#10;U5EuExgB6SrBUlARLgNA13mfAHVdgCNo7b199Jdd4Y9c5u6NQZFJmBGUhJch/fCrL2EKHIT3vgMU&#10;UB/cejPzMDsRqNdW5fjoy8zkOxFvvNnQpdjADfXWkw2ej733IUB8TAAwACUK80FgcBvNzzoFo3y2&#10;YYLPTizUzKMNnKSUzpCd3nvIc+X1f1cqedwAmNwW5ark60SZZGTvLUH66DRa1RsHqpQtYbIZiDdW&#10;ffDOlo3SRvJTT4LVDT9ZFrPK1QmLi0wK0blZKEoaUUGamqN9I1MUt7BEXlNTpDQhWA1bIrZeU7Rt&#10;boToek0QzhwVoObxySpIzE/VRJ0EqOpqZDC0YQtENGqOjFbG6OXC7GRnh0nRsRjq5ouB7MB6WVtj&#10;fnw8FiUmYl5oOJYyT63l7Y1RMdgRlYgr4Xl4ElqCX5mZ3gT2w3t/WtYA/iZ+g/Cn93BUu2PriVty&#10;UJIN5aKM7BGgz4fJpQzKZADqvlc4jhk7qKsUygxzAUrqtbk+Q0nJoMQzs0gFlEBjKAHqMS2esnzM&#10;THL7tmXEJ6D0FaimH8nk2PtqP1AtcnnT2BfzW5iqC8GtJEQKKNZG7m83k+NQVCQCtcdSrgyixXEC&#10;87dix3FCjikRJlkezXDy5EneJ+d5SRly0gWNvmSYWw7cGrZSF7h/0dEX52Sr9eN34oL7qZm4zvAq&#10;I33yHmpkz462jlvDKJ+UASQDWP9UsvY+vijx9ESZhwc6uLhjYHQKLkV3oz/vh5e0epWBA/njDcCf&#10;HlQpZqd3Dl3xgZnjd0vmKV82VD9aMx89IP/2mcSsxAYt5a2//60cK5IROgGNqiX1nooiYL3WDcFR&#10;lyUY4bkVo712YqPlRL6/2DcDLHw/1gfPyXqoBERVvO3OrOUscE4iTKJkfC2hes/XVmqZ2whXJbNT&#10;peNwvqfYvMF4a9NPAfVB5vVZdMV7KyqwphN+t+qAb60KcdapL3qbpqN3C2dUNLBCMWHqyt+tfWsb&#10;5LQ0R4GxNdIIVWKjlkhtaqSgimvYXI0AClAyz08nk2dleL1mLearWmrhy+B6DZFOoDrZadHVToMB&#10;dAUD+V33o80eZO+AMZ4+WJWejgVh4VgSEYb18bHYkZSMo9FZeBxVhl+jevL3oD0lTFLvvNgpeA6k&#10;MlOh7tp44o41VYp27wIbmAB1ihAdN3VUSmUYKjcApewen3vW1FldpVCGyz9SpWShy88z1I+miXhm&#10;Gklg9HP4PodKShTKkKEu24UzQ4UpdTIolJQCSkb9zMQCBuG0hR9m0//OY6hcZm6N1aZUJwK00dhG&#10;ZSaZIKsyEj+7YQlpKbFuclKkAKMGF/h/yMI0hoEGw/362wIVMyVtnpzaooa4CdhVPv86AVFFQK6x&#10;blC5VTEbXeNzrrDOOerVTaA8I+9dNcpnGMC44qC3fwKV2ooFlKKiSd7K1OqQrdEgz8EOZQ46TPCL&#10;wm8Rg/EqaABeu9ESEah3BOqNI/OTJxWLUP1m3I4NsSte+QwlVOPxzpeNnvXWiypEVfrI/fc+U/DO&#10;m1vWOy95jErmIco1Aa+ZnyT3vHEahZ1e6zHa/UuMp+U7o5nBv8P3cp9CmKZQhfha10lqX8owMKG/&#10;nwB9VsoayoHcqgGISjkw7DRSKVWl/RC81sjM9X7sDGT6UX/m8e54bU2YNOX4ybgI5x0KMFuTjp7G&#10;XujezBodG1mhu4Ubutp6o4ydY76RFYrYkea1sURmU2Pkt7aEZKro+k0RJqN9VCc58OtaqzbcatWC&#10;l1xEQOwg1crni1pIaW2E9oSpg8YSfVydMYA1UKYcObpgmKMTFlOhFkVEYEl4KFaFh2NPbBJupZXi&#10;++jO+BDcR6nTGyrTR9+BdAu0e1XZtZrAdNvKXT8wwUYn8KglmaVRskShDJnKUGqggkD9aSVrSfwF&#10;lKzF95uV/lwoUSi95ZOh7/8O1EMCYgDqunUYvjYK/QSUASoFFB9/QhU7b+OPsabGmGNqhsXmzE/m&#10;tupSpXKFxS/NHVVm2sov+EvmjaPSGRjU53OoaPUMaiv1OUhSepXSn0wp8/KkZJhb5jPKSZgC1jWq&#10;lgGsG7RzUjcdvHGLgNxhfWXvi5uOfril9Sdo3KeCyajfJYKlDvISKIFJ7jPkqls6f9ysUqgM/pjp&#10;1nbIsrBDMTuHfo3MUBnBBhg4AH84dlZTjaQErpfszV86McTbMj+50wYGMvz7T0RlAG0aQXpLFXnv&#10;RZC8JiuYKpmd3hEkgUjAkq3cfiMZio3/uXYIFvntwHifXZjish4PdNPxmhbwI1XnX17TPoEkivQv&#10;r6n403OSqneuMmAhWYrAst668LYTYWVWeqejMtnL6R4yRC6zIwi9NdVJ0x+vLHsrlaq06YVXNhX4&#10;zaYE31sX4b5TGWbbxGKUeTD6tdGiS0s7lDa1QEcjR3RmW+0m1pgdaG5rC7Rjfs7hNrOJMaJo/SLr&#10;NEIibV1C8zZqvp8Mq/vVrKtUyY+WL4AKJUClyXoQtHdlBKq3sxMGuhJWK2v0tbHDaEdXLIiKxerI&#10;GKyOiMTGiGgciUjC9aQifB/XjVlpAP4VyP+JNu+tez9mzwGEaQihGqkH6oa5C66bOeMqlUfOg5Kl&#10;lo+xQQpQBoUyNEYB6jSt01UTL7yzkSWYBaYqoKoO7MrkWBmUeCYXADDXL3L5T5ikvjbRW0DDKe+S&#10;laTuGgUQRDl+FYpvTEOxtrkVZhgZYy7VaZGJhTqgu9bcBpupTjtp9XZbONLmaXGA4BwgYIY12Q1W&#10;75//g+FMZFGqf9ZpZiGpvzoQvTLLsgAXZPVc1hWqlYCkoKJCCVC3WXepTncc3BVYUtf5nFtUHykZ&#10;8RNgbjn7KSXS56a/6raTH24TMLluUaGTK9rKZViYFXs1tMDvEaJK7MW1XWjNaPO8uO/ZB++13fCH&#10;VQl+NinCn77sLQOYWQjTu0CW3zSq0jSCNJVqJOo0lZaPWz/Zp9rwPoGq0oNZp2qu3VO3CRjrvRXj&#10;PXdirvd2/OA8He9d+HzXaWws0/DGjerjydcRKCmDauktH6ElVK91olqE1pkKRZg+6Mboh8gdRzA7&#10;MePZDsNr+6HMS7R5tuzprXtQmcSyFuMXu1I8dC3BStsEjLEOxwAzH/RopkNPEzd0bK1FEdtBBdtn&#10;OzqS/BbmyKE6FbDjyTayVNe2imZltTFH26atkUTAguo0VIrkV7suZHhdQJLTPnx5X3ILY7SzskWe&#10;kRF6al0wmHm1M13PEK0Thtk7YVZYBDYkJWJjbBy2hUXjXHQGHsSX4ufYnngbzg4hoD8q3fvy/x+M&#10;N1Uz7T840fLdsnSDoW5YudH20d7JwpZsiIYMZWhchtE+AeqGhS8houWzqDr1XQGV9tdMCZMkfEug&#10;BApDjjLYPEMp0FgyEVZ//Elf96hM3zBX7TfzwPiWJhhvbIY5hGkBrd5iU0s1sreZX+QOqpLAJJcz&#10;lUuVylJnKjsRJgFKrKus4GSAST67wGEASjKSWD8DTLKvzlxmye3P1exTUamUarEMyweILbxBKK6x&#10;Z7uuJWy0gIYSqAQWgUmgMoBl2DeM8omFFDBlje1MM2t1QeY8Km6v1hr8EdgHlUED8a+AIXgpB3GZ&#10;Ld65ywTX7nhlW0ag2vHHZUD2G0mg2OiDqBT+01HJrGOA6YMvb/tOoXIRAD4mQFWqwQqxfuNQ6TQa&#10;t5ymYpL/HkwO3Iflnhvwyklgms4sNJ1ZS15DKAnUWw++r+QoAasKqD89p35SMX2eYo6iQglM77VU&#10;J+Yomdr0wWEQXjkOxBu73gSpK9tMR6pTGb63bY8HLqVYaZ+I0Q7hGG4bhF4tXdDXygcDNP7oZeeL&#10;PKpUuxYWKKC9KzHRoD0tfloLEyRQkWRwQmyfVDYVK6GxEQK/kAPA9RFYQw+TQCUX5Rao2rY2Qwe5&#10;KoejI/rI4IStA7pZaTBE54Khjs6YGxWJtQnx2BwTh+2B4TjhF49H0cV4Fd8Pb4P7470vLZ8bfxd3&#10;OVVlGD66ULG0g6lQzAtS92z5w9uw9/0EzV9z+AwN0lAS7C+ZuuKDpRzQzVFA6ZcPS1XnQ/1iIVcu&#10;1F9b929AmeoHGKTuV43wyWjeHdlvE0jVooJZhGFJU0uMaGWKcSammGRkhhkEaZ6pOWGywBo2ts3m&#10;GjU0vpdWT0CSkkvryPWiBKrjVRB9rkzyPxmgMCzuKXDI6N1F5kiBS2aMXyVI8j1cZe65wjKsryEj&#10;fKrkNTLwIDMfBEB5HVVKSrKVlMpdVfWf1Eggk/sFrBsOvmpun+GxHFsdciw0yGGnUWhki9lmXnju&#10;2QWV/uwR/Wn9/IbSajDke8rp5z2ZRTriFzP+0K49CNQIvA+iUlQBJQr1OVAf/abrRwC5/8GbqkNA&#10;BKwPzFJvdMNx3Gkmxobsw9SQPVinmYt/U53eEqY/PWbhT+8ZCqSPPnxfAalKlQw28HO1UpZPBiac&#10;xxIkvTpJhnrpwLzkSKDs+6JS0wu/m3fg5++Cn22K8LVLCVZbUplsYjDMNhy9+X/30wSgm40Petr6&#10;o6SNAwqamyOvmSkqaMmLW1khq5kJUhq1QjIrv40Vik01zFaEytiaCmWEEGaqKLm0DW2gwCQgyVYU&#10;KrJeExRZa1Bhb4+ehEhO2+ilccQgQjbUTof5zE1rYmOwu20qdviH4bh3DL6N7YCXUb3xIYi/hZwu&#10;I+d8udL2GU6wZFW7x7B8l41DgLrLus4GIw1QGqIhQ30Ok7pfhtnN3PCnOrlQfwkbmWluAOpnczkG&#10;FcvsIxed/u9A3TXTbx/zPtl+G5SF6xZBGNLUHD3aWGAkZXsCe5CJApOpFRZZ2KrctE7m7lGZZFa5&#10;zBiXa1QdMNFfp8qwgqx8NlmNSQCS+idQBkUyQCWlh8Zd2bnrzEkC1C0NFUMsHYGRusiMecXWE5dY&#10;59X7GKzgXyWqJSUgySCDASrZV/CwBBo1iCEHfPnYDY8gNYJoACzbWotME+YDY1t0bqXBd7G98Ztv&#10;N7wmUO+oUB8CCJMfe0Px7DJ9yKEbfjMrwe9O3fFORvkkQwUTKj8qRsAsQjRDgfWn/8yqfQJBOAQy&#10;PXB8Li3fL5rB2Oa2FGO8N2FiyG6cdVuCf2kJn/sc/NtzDv704mtE8USN3AXCyfi3N2GjYok6qfzk&#10;Ku9FsLh9T/v4VobbnfQK9VbOhdKy4dkOxGub3nhj2w1vLMvxgw2VySwDJ00SMMGcbcAiAN1bOqOv&#10;tR962Pqhr0MQYXJEUSuqkpENOpjao5AqVdzaGpkN26gcJdXB0hHFkqtE2eloEhu3RkTthoiqKxeO&#10;q6cgEqCCa9VHWN1GahUkWVOvyMIUPbTO6MLcOsjJjRA7YKyHN2b5+WJpZCh2Jqdgd1gsTntH4avQ&#10;dgSqFz740Pa59SJAA6nEQ/i/saOQ+ZG0fWrY/J6dtyoZPr/GxiKN8G/qZE3FklGyqgZqOOh5xcgD&#10;b+xz8c6S1o8KJTCpEwypUGotCRN9DjIA9bAKIFGnh7R2X5sG4KxdCKbHJyDNwhJtWdmmbTCRX94E&#10;WryZxuZYwqy0nD3Jemt7bJUDtlaOCiYZzVPX+6VKHaWvlgsaGAYgPv+8UjIvUcpg9c6xZJqVKJKh&#10;5LCBHIuTU1gEoL8NPlB95LYqUSBCJ+olKiaW74KAydfJe+uPR+lH+i5xX86PEjtoUCCB6SZDtcpd&#10;MighKsaSY1ZyYLiAGSzLzAG5pnbY6pSIX8MG4jfv7vjDp48C6mMgbZ2/Hqh3zv1o+TrSYpfipa4L&#10;3lK93vuzMQfNIHgzFEQfWH8KWLKV2z4zCRSLMIlqiYJ9cJmM7zVDsMZrI8YHbMNE3x146DYX7+wm&#10;EFq+1p3P96D1Izhv3Ph8N1o7d0LqMZXFnCajeqJWvO8tbWOlEy2fbhwtHmFylBrKRkd1tRtIR0Or&#10;Z9udVq8cL83a4xuTTBxsGojZLTwxqJUTejakzW2jQx8rT3QwckZBU1sUtaT6EJoSdjKFLS1QRqja&#10;U73zmpmhwMgaHTXOKGUnK2AVWdqxM7JAMnOUXOJUBilCauptnt8XtRFM+xderzFi+Fh8g6YoMjdH&#10;Fzs5A1qHQTpX9KblHsHt3IBArIiOwJbEROwKjcEZn1h8E1OOV+E9CVEFVbgHOxXmJ2dCJYvVMEu9&#10;l+NQ0hsbgLrLukjLZOjVpaTn1Y9+/RXUpbHKQpeyLt1jqwiq1F9AVVqk4VeLFP1FAv5h+R7R0t1n&#10;L3TW0g/r3fwxJyIYuTZWSHHUIMmOpbFEsq01BptZYhqz0kKq0yozW6yzssdm1nZze/2MBwWSQZVo&#10;8eTgLMswPP5PoGSlpsvOfp9OmDQApU6UrFKmK2J3VemBUiBV1fXPADMAJbbNMCBxx95XldxWmcnO&#10;R92Wx9SwelXJSKAazSNUsi9A3a0qNZBB65dprUMaYWpv7IA/Eofhj7BBeBkiU1sGEaYReqBEpbwl&#10;CBMoXWf8Yl6CH4zy8ZIh+U9/5hxRIgIl9Y7W70MgoQiag3c+Bus3g7aP0Ila+dDW6cbjO1qzOQRq&#10;esRBzA05iF8I1AdXvgcz1Htavg9ec/Dek5B5zWZu4P1yn8DmRuVz1yuUWL03MijhNI4QjcOfugn4&#10;6DgWlTYD8NKaIDE/yYjea6uuqLTqiO9aZOFc62jMbGiDPvWM0am2CTrWNUdFUw2K6lsgvXorlFKd&#10;CpuYMj+ZoL2ZHYpMbNGB31Ees1I3OqtyKy166LxQzMcKaZNl1C+9mTHiG7VQB3oFKFGqUDngW602&#10;QmvUQ0z9pkhs0ppANUNHubYuIeqvc8dAB2d0N7JAX0K5MCQCa+LisC09DUcS03EhOB2Pwvg9B3bE&#10;a5cK/OHUjYo0EK+c+/I7GoCP/D3EPSig7mpo9/hj3mDDkhBvAMlgjwxlaKCSI6TBHuX+dcsA/Nui&#10;UM3pe2sh9i8Tf1im4XuzODXCJ2vxyYFcsXS72rgwNJoiwdoMyRbGyLS3Vpemb8ttioMNUmyoUtYW&#10;6EzLN9vYEkvM9KN5WwiSDItLZjKAdFxOs6gC6QQ/iwEm/VbWDqQSWTl9guiyHfPOJ4UiSFQjKVEm&#10;gchQAs5Nfg/ynYh636b1k/qkUFVgGWD6vASSzwH6Z8nr/vl8A1gPHPzxlb0/Mtn7pvJ/7dNMi9dR&#10;w/EmYhTehDL40ub9GThW1Xu/UagUy+fRj2rQDb9bluFF80y8celDRSJQAVQiQvTO3wDWbPwreCEq&#10;fWjd/Gbri2olKvXGnbbOcQzuU1lEmUZ5b8VS/2144zmLYXsGi8/zmkWYZuMdIfroPVfVK+epVCOq&#10;nKseqErCpAYkXAmW03gF1BsNP7uGNpTKVOnA3GRNW2rRSa1u9FMrwtQmEqNrmhImI5TVbInyGm1Q&#10;UKMlMms2Q3btlmjX0BK5jalCjU1RyPxUbuZI+2ejslQnW2c1dN7bxVc/6teG2cnICulNjZDYoAXi&#10;CJQBqoRGLVWWCmOmCvmirjr4m9CwJe9voc7W7ePqjt4OLujH/NTHwgZDNFqMp/1bExuHTSnJOJ6S&#10;hZvReXgYXoxf/AiTtoMC6p0LOwonOge3gcyWw5QVr3aLDeqOHRuPvQ8uVKmTgkblBAFJnzvkvk9g&#10;8T5pvCe5PU4LdtpYhzMmhKulG360ScIv1kn4xjwC1429sJnSvIq5Z4W5HZaa26qrZ2fYmCHFygxZ&#10;DrYKqCRbS6QSqCSClWhnhfatTbCIX9IKhvNNZhpaPC32My/J7AYZcJDLkH6ei2QrVwMRmMRunSZE&#10;cixJ2S8CZBhYkIO1Uhf4ueVicWq1XNZluc33MQB1S74PwvR5XeV3oBTqM6j+N8A+r3/CZbjfANR9&#10;R388YGXw/yygCs82D8GvUUNRGUrLFEJFChiDD8ETaefYWP3GEIZh+OjJcMwf9leLUvzYip2ZW398&#10;DKY1C56Bt7R5H4LmM1NRmQLm433gQrX/UexfoCgXVUqgkmxkNxyHnRZhcvBBTIs+go3a1cwHU/Ca&#10;CvSeivTem+/BrdQHgiVACWBSb2QUkLZPBineOU/AK62clSvHocap40/6NSSopnaD8aNFB7yyrMDz&#10;lhnYWdcdo2ozv9RqTZiao12dZiiu3gxZ1Zui7ReNkEGocuu1Rnadlsiq3QIVxvYoaU5oGhghr7EJ&#10;shobKaBK2NmKMonda0tIUpidBJT4Bs2pQq1UycHe0FoNEME8JQd9BbKYes2QWL85yqxsUGZhrQYl&#10;BthToRgz+ppbY5qbD5aGRmB9XFscSSvA5ahMPI3tiF/dyqlM3ZU7kBMjf3fsyf+f7oEK9c5zsF6h&#10;xGqo859YhkaqenH6f71F+rtaGSyVgoqZRY77SGOXiwccMNFiH8EUCHaaO2Are9strM3MP5vpcye4&#10;eqLIlUrlYI8MnR0ynOyR7+6MDK2dUqpEWwZMC3OsMLbCOhNrfEkY99PWHRFl4t+Q4XD1t6uA+rzk&#10;Pv0BWt4mUKJSUgagDIvOqKWnBSI+V7KQ2vL/+qRQBESpdlUJUAYQPgdJyvCa/w0qw+v/WfI6g7Ld&#10;dfJFppkWZVTIh7H8sZif3oaOIBij8I7K9C54PLe0U4GEy3+kUqi3zj0JVAleNMvA77oeeBc0Ff8K&#10;mYc/QxZTpRYTMKlF6vb7wAXsRWnb/AQybn0JhG4is81obPNbj6mBBzAxci8OOa5Ux5HeuovV00P1&#10;llCJaumtH8Hi9k+feQRqJt7KCJ/7JHwgSPqayJxBy+c0Ch80tEJ2A/DKvAs+WpXjaZtUrK+pweS6&#10;RuhWvwVKCVMZgWlfoykKCFJuDT1URY1M0I7KJACVt7ZFcVNzFMglS2XlWD6W09AIuU1pBZuYfFIm&#10;mYakoGpmhHxGhdSWJmo6klQ4gZISuyfbWALVls8vMqXyWduit6MzelnboUtrIwxg1JisdcPKgAh1&#10;AfMj6YW4FpuHRzEd8ItjMS1vD7x36QdZIVfAeu8+QKnVR7dBqHafynSbP+jflImNTdY4v8jGaLBI&#10;n5dhRro0bFEEgUqsl1zMWs41OkTA9pjK0l6O2EaItlvL+g5atX7eFkt7zPX0QB9PF6S52iHdSUuo&#10;HJDOHJXtokEBIRtrZYW1tHv7bAgqbdsxgZYliqhA4t+Xz/nPUp+Pn0kykiiTYRqR7Mv/YwDqE0xs&#10;uJe4VceSqhRI6qY07n8A9U+QDAD9R5tXdQzqP4ElJa/5fN9w+4aDJ9rx/xxq5oEfI/vjd5m3Fz4G&#10;/wodT3WaQKVizy9Q+Y/BW5/hVI5B+M2xAj+btidQWXjj1o/Po+oQqMqgRXjLeheyiPct0sNEpZL6&#10;EES1EtXyo4I5T8KvdhOwJvIAJoeyAnfjjtMSlY/eE6h3AhRhEqAqWR98qE7cfq5a730FNP5dl8l4&#10;T5X6SKhea0fT6lFF1aDEEPzaJg8/aHKws7YWUxpYoV+d1uhQsylKqUyldZqjpHZzblsgr3oT5BCq&#10;gvpGCqhORnYKprz6bVSJcqXxOel8rYz05RKobKpVbnMzZLfUV1YbC3WwN9eUVpBgiVqJzZMy2MAk&#10;Klnbxq3Q3txSDUr0d3YnUPboYWKJfnz9NCdPzHLywnbmp+PZRbgYm4VHsR34HXdBpSsVyqk33mmZ&#10;o5y646Nrf7XozQfnAagmgxHn2esbYJIyZA1D/acsJQ1bLJahBCjJNMcIgAwUSL7aTYU6QKiOMETK&#10;FdkPUDVklaFd9Kj7bOW6tp5Y5O6NId6e6OGuw5CIECx2cCeIdmqduxMyBUjUiPX555PPIJ/J8LkM&#10;9+uLVo+v039u/i8ylP0PkNTcPCmCcoX5SFTKAJMBFMNAjcHyfQ6TASjDc6UUEIbtP4D6HBrD/n8r&#10;LZ/r6IUKN39s983BHyED8XvQELwNob2jzRNlEpjeC1i0fALUO/aML2064YfWJXhp15MNXpRsJipD&#10;CAAheheyBO9DF1O1Fn4CyaBUHwIW6KFwnIAn1hMwyXsbJoUcwGy/PXjhNpfqRFhYb0WRWAKSoQww&#10;vaViyb4ol1i/t85TmCdoS3X8rLrRtHkj8caWKmvbDw/bJGJ1bXtMr2GJHrVbo4JVUktg0ld77hcT&#10;koIaDVFUvzXyCJwoUmkLqg/VS+yfACX7Yv2y6xEGAiWzzgWqvBbmyCJMMmG2kK6miI4os7W5Uqvk&#10;Jq0RV78ZIWqFWG5l9C+Z6hRbuzGBslCWTxSqKyNJF1rHQYwnk7UumKJzx6b4FBzKKMD5hGw8iypj&#10;puyG92498ErTRR1Yr7TvrI4Hvnfqj7favsxQbBQXJXNUNVhpoIZlw8QqGeySobdXNoq56yyfI+H/&#10;lC3ViXXSRl8n+FyBSk6P+LyOECR9ETw27E+P8W+qZbvYqE/yb8upFJLR5MS+c3b6iavnZfoP/576&#10;bIRI6hI/twKLJSvdykmP6oTIKrAUaFVQXeL2EiG7zM9uAEpG624RDDkd/fOJrnfY6O/Y60u+GwNQ&#10;clxKSo0AVgF1ldBf13r8R4AM++o26zZhucce757M3au6T0b2bjt6qLqj5d/ReqFHQCwe5ozCj8kj&#10;8XPCCPwWPw4v4yfij7hJqn6PnYjfQ8fit6Bh+N1/ML737Ys/osfy/sn4I34m3iTOxcvE+fg9cQl+&#10;S1iCP5IW83WL8CpxKV7FLsDrhEX4PXoeXkXyeUEz8NJrEm57TsEYWr4xIVuwMnwHngfOwa/BfDx8&#10;Hl5G6OuPiDn4PXw2/giv2qrbs/Ab62fmtt8CuR84jTUZv3jy83mPwe9eo/FC15/K1BFXbVIwq7Ej&#10;ujQwRhmBKWrQCvnMMIW0ffn1miO/bjNWC2RRrYpamCGjYWu0IzCp9VoitX4rZDSinavbHO1N7Fgy&#10;KdaKAJmjvbUjcrmfQsuXyYhQyI66yN4J7TQ6ZJhZI7pxC6SbWjOb8jltzBDDTBVHyFKpYPFNaR+t&#10;NCixc0AH2j25In4Xgtjf1gGjtO6Y6MnOLbsA+/Lb43R2Cb6O74ifA3vgJ58e+N6jC545l+Mnr274&#10;xbsPfvToi9/8mKEusCFLg1RTbthwL8ppHAKThPaqA5VSMjNAYFJhnwCeYxnU4xTvP1lVolJKqdRW&#10;RuIIF+skIRBYZO0GKVn3Tq3pwH1ZifU467SMMrKxnuZnkjrH/fNs2HJ+0nlmPakrNl64YsWtlLW+&#10;LluxU+BtqXP8/DLv7hyfe0kAYidwxVD2LmpWgpyCIRNXb9l6EwqZ9iOzF2TuHYv3G0pWJrqh4eO0&#10;fVKiaLK9TuW6rfXn424E6u9TjQylhtU/u31T54nbzlQwLd9TjknJ46JKOma2z6patWqo9sUXn21Z&#10;X3Bfbv+30j/+RbXq+OKL6uq+L/iaL/75fLn9P72Hur82aqj3qfHZa6s+w/9S8vf+fvuv+9VjvF1d&#10;/Q9fcMvP+f9Q8rzqfA/5TLL9ouq9P/0Nw77hs376zKzq+r/5n4uP/e1x+c70JX+zBv9//WfUf2bZ&#10;/vX/yPaz1xr+3j/r6tAu+H5aP7zYNBL/PrMM1+d1xr8uLMKJ0dnY0iUcmztHY0GmB+a2dcUclmxn&#10;JjphRoIOU6PssCTFHRvzQ7A60xfrsvywItELC0KdMNvHDrNcHDDC1gpjLI2xlj3Al8xQMrvhEGFb&#10;bKvBKhsbXLd3x0MbTzwkCHvZ4PfZueCZjTeeuwTge58w3ImPx6nMePzepyPeD+uDf00cgdfTRuHR&#10;5MF4OXU4/mvaCPyfqfTp00fhO97+dspgfOT+/5kyCq+nDsV/3diA/3N7Ff59ex3+dWs9ay3+dXsl&#10;b6/Cx7vMCrdX45uj87BmWBF6JHigKNAeBcE6tAv3QGGoF/JC3JEb5Iosfyekedkj1cMCqZ4muLBx&#10;EL47MRVf7WVWuLMMf95biv+6txD/5nv++94iFvf/h/rX/UX/sf58sAgfH/69/ny4GB8fcf8x7Zps&#10;n/C5D+bz+Qvw8asZePdwNm4cHIzvri/EzKHJWD6tFFP6xeD9ozV4c4+56at5LFq8B7Px4f5M1mx8&#10;fEBLx23lvVl4K/VgFr4+NQTXvmQ+uD8Xf9yZjneP5+DV/en4/e4U/HFrOl7fX4yxFb749uJy3D06&#10;GfdOTMS3l+ciJaQezuwfgz4dPZEc0wR7N/VGt1J7HNs1BNNHp2HisDTMn1KEY7snoXOBD4rTnNAp&#10;3x2Du4Vh+8qB2LS0F3qXhOD60aXoVxqJMV1TcGnvQswZW4Zpw3IxuncyitpqMbhzLLrk+2Lt3N5o&#10;l6TFldIcHA0OQF8fG5TlBKA8LwDt4tmBbpmDNZO7YnLfbHTN8MWkvjmYMbAT9q1YgEOrlmHbjKnY&#10;MHEc9i6Yi0tbN+Hy9m04t3MHzn65Ddf2bMPVA+tx5/gWPDi1A0/O78U39y/g6d1z+PrueXx95ywe&#10;3zqDRzfP4P7VU3hw+TTrDJ7euoafnz7EL989wQ/PnuKH58/w4sUzfPfiOV48/w7PX3yHZy++xTcv&#10;nuLZ82/x/Ds+9h3veybbb/Ds6WM8uHMNl84cxMWTe3DxxB7MnzYGY4f1x8iBfTC0Xx8M798XQ/v3&#10;wahB/TF68ACMGTIQ44YNxtQxIzFzwljMnToZi+bOwrJF87Fm5TJs3rgW23dsxv59u3D8yFGcOXES&#10;F86ew80bV/m3buPhvbt48uA+vnn8CE8fPfyP9ZiPf3X3Hk4ePYIZUyZi5NABGDdyMP/uAEwcMRgT&#10;hw/FhGFDMWX0SEwbOxozx4/FvOlT+DlmYtXyxdixbRMOHtyN4ycO4fTpozh//hT//hU8/fohvv36&#10;Eb75+jGeffM1nn3L7+DZN3j69ImqZ08e47uHj/A1P+P9a5dx78pZ3D5/ArfOHcGdM4dwn9/TvTMH&#10;WAd5ey9untqLa8d24dqJ3awvWbtw+fBOnNm3CRcOblP71/md3uR3e/XoTpzdv5n3b8G1I9tw4+g2&#10;3DyxA7dZN49txZ1TO1k7cOvEVtw+tQ13T1ftn9yu6tZxub0Dd06y5Hm8feekvGYn30Oew/c5vl3V&#10;reN8ndpux50T29iu+Nzju/n63fxbu3i/vm4c3YFrh9n+Dm/FlYObcWnfRlzYuwHndq1lbcBlft5L&#10;+zfg0oGNuMjPfZH/z9Vj8r/ux62zR3Dv4mm2xwu4d+Mi7t+8gAe3+BvfvM7tDTy8ybp9A4/u3MTD&#10;Ozfw+N4tPKqqJ3dv4ev7d/7Xeip177Z6/rdf3cOzRw/w7OF9PH/M7VePWA/V72Wo51X14vETvHj0&#10;+G9leOw5H/v+H4/9p6p2ZXgnfDutL85PKceLjSPw/eZhODexHS5NLqM4RWFJrjeW5fpgcqQ1ZiU7&#10;Y0GWN7Z1S8SxEYXY2TMRywv9sI4dzLaOUdhYHIj1+X5YneGPhSGumOyqwSArY5YJ1phbYYe5BvtN&#10;7f5/1v76v6osb9dG+y8457x77+fp7io0ECfu7u7u7u7urkQg7kZCgAjEE5KQhBAjQhynKHeHku7n&#10;Pt8xk0VR1fX03u95zw/3Z0xbkqy5xjWuMcacC1OnhdFw9hza+M9zfn9wWhKPqMV5+4IUhi9I4j1R&#10;JbyUVcVHytp44WCH+76u+CQzGj/lJuNnAs+PJdl4XJKCTyg/E6z+SV/mny5m4rOLKXhZlIRvadt/&#10;FaXiVUE6fhqrwo87rfj1QTuBqp3A1IB/7LRh40omAg3E4K4jCw9tebhoyBKQ5Lg4qTIwycBORfJN&#10;bJSkYK0gQ6UMbFWkYK8qDis5EYKWCGxkBJHnrYp/7Dfg510C1E7d7/MWnH79EzD9WX7Zp8cd1B0B&#10;6k2OoPXqoIYLA9pP+7S8W0XgqSLQUPmwHl9sXUJPmQ2Wbibg4Z08fH9wicBTRiEYEYC+O6jEVwxE&#10;u0fl1/uXsXM7EQez6TiYy0eEmwAKE7Rxpz8Gh/OZeHEvHx9uVOLz/U5khevi5f0eAkoJaossUZFt&#10;gvmxdDhYnoCftzhVUHYYvhYDL4dTuNLghbpyWr8RCU+782gq90dzRQBqiz1Rkm6NtoYQhHiTSYzn&#10;IiFQBfH+qpi8noX0GH0UJFsiIUgPNzvTYaN3BlE+WgQoXZQkh8LFUh66anzITfaFkdJ5+DuoIcLX&#10;CM7UWEoOMUNlhge8LSRwvS4Z3ZcSkBpgjob8MAw25eBaTRqGW8ow1V2Nmd46zPe3UGXQSRVAN9ap&#10;wtqliuTBdDceLt4kQI3jxYNZPN+aoUzj6eZtPNmYwlPKk/u38fj+FA5WJ3G4NIk9yva9Ueys0jF7&#10;q3j5fAcvn+3gvacEAYLX02eP8Iwq4z/myfPnOHj6HIdPnuIhVdoPH+9jf3cbHU21SIgMRTIDVHQE&#10;4kKDkRgeisSIICRFhFLCkBodSYlCZnwc/S8SkZeWjIKMVJTmZaG6ohT1VeVorqtGZ3Mzejo7cJNA&#10;PDU5jjvTBKzZaSzfXcDW/TXsPdgiEG1zebi3+yYMYiwMaDtU2e1RJbe8OIeSwhwCZwyyEuORnRCH&#10;bAJmTnI8ASsJBWkpBK0kFGWk4SJBq/kyNRgaatHZ0oBbN3oxMzmCO7fHsTg3g/WVFQ6Cb4e97hOC&#10;4vO9faoYCaK7G3i2u45HVPFuL00RiPqxMk6V9ngHlsfasTrZgbmbDZjpq8Vsfz2dsw24fa0aI10X&#10;Md5dgZHOi7RehaneS7h9vQZT12povY7LLGWutx63Oyoxe6UKazdbsTLYjLs36rB2qwXrI+3YHOug&#10;tGFrvA2b4624P9aKdVremGjnsk7bNsbpuIkObFFYyQu3nd7n5kTn8TYqx6/iAUFoa6yHwpZ7sTV6&#10;FZujPdgkCLHcv9VB74X+tpttWOlvw3JfE+5er8JCXzXBqwkLtxqxMkzvdbgNqyNdBLVe+j4SLAnW&#10;D+5NYXt5mv5Xd7CzPE/n4wJlEbsEMFbu3V/CPn3mB+v3cbhxnxpcBK1/k4cEOpbHDzbpMWtvlp/u&#10;PKDPZZtC5/dx2GfG8mL/4HfLb+fPtvO2/dn2v6wnE6AKorB7ORITiZaYSbHCNX8N9Piqo81NkeAk&#10;iwpqsVaYX8AlK3E0uipgPNURM1luGKPjb0WZoD9YD30BOrjqpYZ2glkrAarWRA7lOmLIIuOIPfU/&#10;UXf2DNoJSn1nBDB0ThQ1Z8+i/hwfls9L4sEZCQKUOO6KyWBIggAlpYr3VbTwub4JPvL1wGZsIN7P&#10;isIvZE//KMnET6U5eFmcQsaUjO8ITv8ozcQvBKUfL2bR9mR8XpRC0ErDz4WZ+La9kLOnf25fwevt&#10;diw2JcBbWRAumgQiLUU4aSjBnUzJTUMRjqrysFOWg62SLKwVpWClLAkrRQKREkVRhAAlCltlMYKX&#10;OLz15GEjK8JBylxaFFYyZ3GzIpgA1UwgIsD8/wlQv8Hp94D6cb8aP5FFsbwmQLH8QJD6gda/o9d/&#10;714RNifzUJJggn0ynvdWKvDJJsHpsAHf7F7G5zsVHJg+3y7Hg/E4+nLFUcXtgoYcQ3TX+SHYQx7u&#10;dmSRlmJwNj6Dy9nmGO4KwXRvHKqzbbA4lIb6EgtkRiuSDUmjs9obUd5y8HcRRkmWGWovOsLD/iwK&#10;042RHquPilxnVOS4IshVhgxKAulRekiL0sXUzQy4WQugqtgPHmTqRelOSA43QHacGbJizBDipgQL&#10;zdPws1eEg6E4smPdYGskDROdC9RiD4W5thAstAQQ422Ii6leSPY3RldFDPKiHNBXn4Wa7BCCVBJG&#10;O4ox0VWOO9drOTAt9FNFNEBwospghSqHjSnW0u3HHrWyH94dJED14cnSMJ5tT+PZA8r2FJW3yZao&#10;pOWnD8YpE7Q+jecbM3i8MYmH62M4XJ+gCmIU2yujeECP31+ZxPPdNbz3hNnKIdnCYzx7zoPVM1om&#10;q6L15wxgBLJnjw/w5JDshVqmh9TSPDzcx/joLSTFRSGWIJUUFY7EyDAkEKQSI0OQGHWU5KhQ+j9H&#10;IJOOy06KRV5qAv3vUzmzqSSrqS4vR0PVZbTX16G3sxMDvb2YGhnB3NQUFqansTQ/h7Wle3hAFRcP&#10;VKzkQepwfxd7VCHt0/Zdqpx2qaK6v3SX4FODlOgwMroY5BCwsghYGXExBK14Dlb5BKtiglUpvY8q&#10;sry2mip0NdTh1tVuTAyR3Y0OYWZ8BCt357C1uUavs4OHOzscpJjhsfewTy3/Taps1xcIUDOjWJ26&#10;icH2WlzKIoNMpL81Jgy5UcHIjw5BTngAMkP8kBrojZRAL2Sw5SBvxHm7IN6H4u2MdNqX7EOlvxsK&#10;wn1RHBWAi7FBqE6NRHl8MMoojTlx6CnPQF91DiY6KjDeVoqbDXmY6SnHyq1mrFKWbzZhdYiWh5qw&#10;NtxMQCOAUdZHj0uC2QbBbItAtvkmVzhAsWyPddN37wqVZO2ULYITy+ZwFzap0cSyOtRCr9eA5cFq&#10;es1aglQVdw4v3qzHPXr95VutWKbjFm92YIkMa43O4+25YTxYmMDOvTtkV3fpfLyLB8sLdE7efQMq&#10;Vu6trRCsVt+A588A9XZ4sOKtH4Fqh+D0W57T+fFneUGfJcufwejfbftLv58ehsLNsJDthfl8LwxR&#10;pdDqJIdbAXposBRHj4c6LllcwFiCDV50p2OrPhKLJT6YTLfHULQp+kP0CWha6PFRRzdVJu1OKmi2&#10;VUGdpQwqjcVwUVcMFXqSFHlckr6AhnPn0c4vgDK+Uyg9f4678+TauxewfvoCxkWlcU1cAo/lVPBS&#10;VRMvzUzxmZ8n1uOD8Cg9Er8UpOJ1aSpZUxbZUiaeEYS+LM7Cr0VZBKNU/FqahQ8JXE8Kk/ATgeyf&#10;1JL8piQd/7zXhl/2biDbURnO8vwwkxSGswZZk5YcXBmoCEDOChfgIn8BHgQgX00pRBsrIcfJCPku&#10;Jki30UG4rgz86LhAdUmk2GshwlSZHncBNvKiMJcRgpWUCOwUhdGSYvt7OP0hv5Jh/RFEb6/ztv0x&#10;b+//iUDH8nqH4ER5tc0skezpoJYMiQGqCt9tX8IPB/VU8eZhfiALV8qikRdkTl+ANPy4V4Ovdsrx&#10;5YMyfLldhs+3ivDhah6eL+bTFysaLzapMit1QbCjLML81Qg4TmQp8gQqYfhYi6OvKRpX6/yRG6eO&#10;8f5oRARLwdNJEDfbE+HrLgF7ixNoqfRFXrQW3F0E4Okrh7ggHTia8cPNUgBpkVqozLYmEPoiwksa&#10;Ral2CPfSQDSdiz62MriY4YoEavDkRFsgyEUFZtr8sDOVhKW+KBmDA6wMLsBYkywvwweuVrKwov0l&#10;SR5oKolCT00KQckHVy/H41ZTFloKwlGR7oX20jiMtl/kvtx32Zd5+AoX1q3CwLRz5yb2qAW6Nz+C&#10;R0sTOGT2tHGHoDTzfxQGqsfMrCgPCVaPCVRP7o+RZU3iYG0Km4uT2Fi+jZ37d6jiJWA92z0C0jPK&#10;04Pj5YdkWg/xhJafPHmCR48ecXn8+DEB6xCPHz7C9uYmrrV3ICU2CpERwYiJoUQGcZBKInAlR0ZQ&#10;wrmkx0RxsMiMp0qcQFGSlYHyvBxqPJShoaISnfUN6G1tw8j1GxgfGCS7Gcf8zDRmZ25jafHIrn4H&#10;qbfCrGqfjGp3e50MbBW79+9hqLeLXisKaXGRyE0lq0ogUMVGIjuG4JUUj9ykBBSkJpM9p+JSbg4a&#10;yi+iu7kRfd2dGB64jsmRWxgbYsAax/rSEh5sbuDu/B0yrWUC6STK6L2zbsXq0mJ01dXQ+daC0Sud&#10;aLt0EY1leShNjyPzj8CljEQ0luRQA4pMkhq1l7KTkRjsRY0uO/g7WsDHxgSB9ubwtjKiho8ZneeW&#10;CLYzR6idBSJdbBHqZIMwFxtEedgixssOaaGeKIgLRnlSKGozI6kRF4fmvCS0Fabg6sUMdJckobc0&#10;GTfrcnGbGkFLAw1kPwQuMrvVoQYCVxM2RluwQdazOUqmNcogRXDiANWJBwSuBxOtx2U7Z2vs+PWR&#10;ZqwNNeI+gx89do2ManWQzIkaVouDjZi7fhmLA7VYIYgtk3EtU2PrHh1zl4A1P3KVg/nm7AQezJNV&#10;3ZvF1hIzqkU8WGFWtcBBimV/fZnL4eYqHm6t4dEDMisu/3tosTBQ8ZaZWT0n8/19GKR+gxALD0R/&#10;BNQf85cBqlCn8jwIPlm4neGMqRQ7VNuK4+epKrT7qWE4zpTLTLYjPunLw3JlICYyHHAr3gL9YQZk&#10;Whq4SmGA6iDjarCXQ42VAqqo4qi1lkO1hTyBShblBlIoNZRBqa4UytVFcVFDGMVKZFKC53CVzGry&#10;xHnOrBoF+TElKIRNWTk81tfFe64OuBfmjbXkAHyZEYMfcuPxU14KvixKx2FxGp7kJeIVs6qCFPya&#10;l4rvyaQO85PxFe37tZDgVZiN71tLMEEVlLUMP5mRKGyUxeGmKQNfDRnEEDgPWgvx+fVKfN5bhk+7&#10;S/BxdzE+6CzEs5YcPKxPJ7tMxHp5OO7mB+FWohvqfI2QY6OOIPpb3NUlYCcvDFtZsiuyLFup/8AP&#10;9xvweovAwplUPQelt/NnsGF5ezsvf4QTy9tw4gHqNUHnd4CisO68r/fryZKu4WZrET7du0OtTmeM&#10;tGehJMoSzwncrx7P48u9ZXyxM4Kvh4rR56aBRm9NNLnr4oqYMOLVBejLKo8rxT7Yn65GZoQBoqnR&#10;YqfzDnJjDJATawgvJxFUX/aGgw0/ugnsM5oquCeiiLmzUtxPrY5KSKNAVhDZEZYoTHJGtK8W2sg2&#10;0yPMYK1zFmZkSLaGggin1+2ojkGYpzpMVU+gsSgYhcnuMNHgR7iPCQzpvfg5a8PaUAIW+heQGG6L&#10;5AgrtJRFoijRHdfqM1CR4Yu6gmBEe+li4moRBjsyMNlTiNnrFfSlbsK9wSM4MWticNq8zcYfBrC/&#10;QLZDOVwkqCyT9dyfwYv1WTzfnv1TIP0xDFBPWBcg5fHG0fKjdQIVAesRB60JHKwSBJcG8ODuDWwu&#10;9GFtfgDbq+N4dnAPL59u4sXjHTxl/fpPnr4xrOdPn1P5HI+fPsHh04d4+JAM6/FDshgyi8MdzN+d&#10;RX5+NsLIrmIJUEnRR4BKCAtBXEgQl6SI8OPuwMhju2HjR6kozswiYOVzwGqtq0U7waKnsx0jg4O4&#10;PTqKmYlxzE3fxt07s5xZsa5ABiZe998BWdU+VUAsB2Q+B9u0f2sLuxsbnJWx506OjCJQRiKdXpvZ&#10;XVp0OJlWHAqSEpGXnIhCsqyKvFxUkeU1kl211dXhOgG4u6kZbQTQxppqFGRnIZ+g1kL7a8pKUZSb&#10;ieKcTHruMET6+yI60Adhvh6IC/ZDjK8Xwtxd4WVrCWdLE2rYGMDexACWBtqwMNKic0cLFtqqsNHX&#10;hBXFUk+T1tXpPNSAvb4O7A104WZmDHcLY3hYGsHbxpiey4QaaFaIJftiwIr2tEeivyuS/FxRFB2I&#10;uoxotFE91JQXh/biZHSXpWOgKh8D1fm4fjkTN2vzcPd6De7fIvgQnDZHyJC4kCWNklWRaW2ONb8J&#10;AxTXpThKoCITOwpb78D6UDvuM1Ax+A3WYLm/Cks3arB0jQyrvx7LfWRUBKvFoTYsDLZggQxrfeI6&#10;tth4FYFqd3Eee/cWsX/vHg6WF4+yQqBaJaNi3X/HoPq/CyheeIA66v7b5pZ/M6nfG9R/H3bc0bF/&#10;WakOwxfjFVgoD8AnI6V4fiMN/7XVgo+HcvHNWCkWy/2x0xSDziAtLFOlMp7hhKuhuugJ0MT1cEP0&#10;hhrgmp8OGl2VUGsni0YnJTQ4KKHFVQNtHlpodddCo6MqmuwUKPJosldAi4MymmyV0OZIlaGNCqoN&#10;JVGvKY5GRTGUiJ5DM98ZghU/5oXEcVdSBleVpNBjqIEDVzt8Ee6JT2L88HFKOLaSI/AgMwo/EKxe&#10;5ybgR8qrgmQ8K0jAy9xEvC4kSBHMvr+YikYPUzjLnieYXIAnWZO39BnMFcbgFZ0g/5i6gp8nO/Fq&#10;sgs/0Unw3UAjvqUP+7vBOnx+tRwfdRbhSUMG9srjcC83CFNpnrgeZY9Kd32EG8nDQUEQlrICsJQT&#10;hIvCCbzaasTrB5c5ODFr+nmPQYmW2RjV8TIvPxHE/h2g3g4PVm/AtHuUHwhGDE6v9tsJSm347uAy&#10;vtptIPjcxu74KLK9wzFVdxU/PDvAJ/szVHmbwcdKG40FicgO9kZbaTn+SfvW4kLRryyPy1rSuGJJ&#10;lmOsiNwAY/jbSiPRVxc3apIwRfAebc/FcHsOWsrD4O+mjIJMV9iai8DZVhKBOkK4Ya+POypqOBDW&#10;xIiyGqouCKPeVBN+1jIwUz2JEFcV5CbbQE/xP5AVYw93G3mE+GggPtQIbtay3BiThszfqWJQRICL&#10;DvRVBKCncQ6qWqdgpH4GXvYqcDCSQEa0HQoSvZAe7oZmsumsSLKo0ljUFAShuSwKnVVJGKLPbvJa&#10;BWYHqujL2oK7t7qwRF/2lTGqICZ6CVD92J5l9jSMg7sjeEim83jpNp6tEpzW5vBi5w4Hqf9TULG8&#10;eDCN51y3IOsePN7OgYugdX8CD9fGCFajVCmMYWvxFtYXb2L5zgDWFkcJAot4fEhf9sN9zpwePn2G&#10;g6dP8ejJY7KqR1wePzrEI4LU4aOHOHh4yHUF7tEXmoFi4EYPkslaYglM8WGBBKcgpEQHIzkqGAnh&#10;tB7JugPDkEJJJwtjXXLMSlh3YFkOGUdxIRorKtDRWIduMpTBG9dxq78PEyPDuEOwWpyfw/bGOsFo&#10;kyC1jYODPTyksPGjxwQs1i13uH1kXcy+drc2yYbm0VhdhvhwP6TGhJBBh5BZRSMzOoosPA5ZUVG0&#10;HovM2DgyvVR6P2nIT04lkCbR3xGKhFACUUAgInz9EeHnj3BKpH8Agtzc4e/qQY0XbwS4OsPT3gb2&#10;xoYw19GCsbYGjHW1YKihBmM1FRiqqcJAQ5UaORQVZRgoKkBPSRF6ygrQUpSBvqoi9GndQEER5hoq&#10;FHVYajFwqcOcGly2BDNPU134WhkjyM4SkW7U0HJ2Q6SDEyLt7RFKQIx2s0cygasgMgCN2QloykpA&#10;T2kW+qsKMN5SjtsdlwlWhbhemY073bUEmHasMYAMtxxZEhnT+giZ03AbpZ2MiwDGQazjCFLMwrg0&#10;c+v3h5ldEahYFyDLzRrM37iEhRtVWOyrw/JgM1aYcQ134R4BcWm0l6xqGFtzE9heuE1GNY2tlRls&#10;r8xhh6xqf20JewQrBqqDjRUKGdX/puuPN471NqSeUEOF5bdxqrdB9bZZ/THHprVLVsXCADWS5YTR&#10;bGfcr4vEt9RC/mikBI8H0rHaEISnPcmYK/HGdJ4rBuLM0B9riYctqbhfFY6bydboDTNGd6A+rnhp&#10;o8lFBS0u6mh1U8MVH230+OsQxHTQ5UutYk81tDopoNFOBi2O8uhyV8UVT210umui1UUDLU7qaKbU&#10;ELQazAlkpnJo0RZDm9BZDPIJoZVfADWSYhgWFcO6tAx2ZBWxq66BBRsyOz9HfBofiq+pJfMdQev7&#10;9Bi8T6A6KIjDt3SS/FyUhs/jg3HNwRSOF87CjSwqUI4Pr8c78I+JTvxy5xpez13Fz3e68fPsVfx6&#10;pxevaftPlNdUkX1LCv0l2dVLsqmntWl4UB6L1dJIzOb6YzKJKkYfcwSpi8FKhg+m0gRAib/ip812&#10;/LRNAOLCwPN7KLEwWB0B618NieXPuvZY3rYnBqbveSFz+nHvCplTC77bo+d+uojOnFKUBEbj9eMD&#10;fLp7BR8RLB8vlqE01Q7FCfZoKA5CRqQ1Oi/nov1iGjzNpWBrwk+tUHWUJtkjN8wMfuYSSPPQxmhD&#10;Gu4P1WKmpwSX0txQkxuAntpUtF6KRQZBJiveER4EmpJUD5QkOKOvLhm38qLgpyaEK4EuOKggyBcW&#10;YTcjA3EqosgIMkAANVQ8LOToyy+InARLJIYYw0pXklq20hyQjLQEqUI5h3w1BWzKaOH2CREMnBPH&#10;JapwEoNsEe1jCk8rDfp7IuCor0qmZ4nrDfmI9DTAQCu1YFvzMNpdjsneakxdZ4PojRjrrsSdgSas&#10;TV7H/fFBLN3qQ15kKPKpNT5O9rA/RyBZuoPH9+5g8krrGzj9n4RnUW/D6o/hHcOZFRnWIcFqb3kI&#10;Dxbovcxew+RQB6aGuzE3fhNLc9PYpS/8o4f73FjU48eH3Cy3xwSnx48ZrJ6+6Qp8+JBgdXhAVkWg&#10;IlAcHuxibWkJNZcqEElgio4go4oKP0pYMDfJgtcVmBoVQeAgwyFYZXHdgQSszEyUFBaituoyGsmu&#10;Olpb0He9FyNDNzExOoKZyQnMz8xgY/U+QYjNCjyaWMFAxeD0u0kWew+wTS3ybWqZP1hfwbWONuSS&#10;xWUym6PXTCNQJYQRiCgxQUEEn0DEBocgyMMTAQQhBqMoAlSYjy8t+5MxBZMZhh4nBL7OTnTO6HJg&#10;MtXSgIGqMnRUlaCmKAsNeRloyEpDTVoSqnJS0JCTgY6cLDSlJKEtS/tkpKEtJw11doyMFFSkJaCu&#10;QMcpStPx4tBSloMmAUyHgGakqgIrTVU4kI25mBrBw8wEYQ72CLK1QaANK+0R7uiIMFqPcabvhJ8X&#10;8oJ8UBwRgFKCVkNGHFpzk3CzphRTbdUYbazEWHMFJlorMH+1DisDbdwEiZUB1p1HpkTGxcLBio1p&#10;EcB+g9Rv4XUFrt6q48KWlwbqsEBWtdTPuhubCF4tuDd8NE7Fcn+KLJ6NVd29jQeLd/DgHkFqeYEA&#10;RUZFNnVwfxl7BKwjUK0QiNb+BU7/XXigYst/hNWfg4mXtyyLB6ihDAdM5LlhMt8dfQSdEcqtBAsM&#10;JVq+WR4kOLHcjDdHX7Qxl54QsiiCU3eALq74EWx8CETeGgQkLXQTnK74aXHp9tfmymtBOtyEipE4&#10;C9wI0UcvhT12MNoSDQS3WjKvRgY5N4IcLTc5KKLZQh7NGmIoF+dHntA5NJ49h9vnRbDAJ8pdLzFF&#10;J1uHtCimFOXxWEURHznY4JsAbzKsYGwmh+N5aiS+y4nFF4mhmA5yhavoKXgJv4On7SV4Nc7MqQf/&#10;mLmGX+eu4+d5ll4CFsFq8goBrAu/kFH9c7oLPw7V47OrFXjZVoj9qlRsVyZhqTgKd3ICMJLgjnpf&#10;MziSRZlICsJc4v+NH7fa8Gq7CT+RQf20/UdrasRPTwiCT6/j9aMODlJs4gRv8sSr/Xourw/Iwihv&#10;2xWbtccZ087RZIjvd2p+lx/Ixn6g/V8/oNenCirHNxQ3Si/hm4MZfLrdjK/355HsTa1PJweEuZsg&#10;nAw3N96eQKFGlqSMIGdVuFiIISPJDmnp1Cr0VEWBjy4Or5fj8Qy15MaasXr9Mhbo5L/dfRmtOWFo&#10;LYlAUqAptud6cLO1AN21KWgoCSe7ikZykDmGsxLx663r+KDuMv6r7wb+q7cXKx5+WA3wx6VIGxhK&#10;/yeCQwwQFmAKMzVB6Mmfhq7SeWgqn4OJvhCMdESRry6FFXsTHAhIY/O8MvJU5KmlKwYnI1WqJDRh&#10;KCcKY6qMtCXFYaohQcAthbGSPHytzTHSWYPagmi4m6sRoFpwrb4QQS4GuE3L9rqqCHG2oy/sEBL8&#10;feFrY46UYH+Up8WTZXghP8UHL3bJiI7zfJtlnqxq/g2U/u8a1u+7Aqfw8P44Hq2M4ODeLWzdHcRI&#10;XxNGr7VhvK8HU0MDmBkbweztKcxPz2Ll3j3ss+nBZFBPCVLPyKqekmU9IUA9ZWZFywxcjx49IaA9&#10;Irs5pBC09hngDjE+MYHU1BREhAQigZtoEUJWFUSGEkBw8OcsixlOakwYUll3XBxZTnwCshKTUZzF&#10;prIXoPFyJa40NXCQuUm2Nj48iJmpUbKrCSwvzHHdgLwJFkfjVBSqfFi2qdLafrCBnfV1rC8v4d7c&#10;DK53dXBdkBHePgj29OBg40WVvp+LM7ypsmeA8nNxJTtygIcd2bat3XFpyx1noa8DQ0016NL3X5vq&#10;gSMYSUBZUgIqtKwqLQUlMTEoil2AopQolCRFoSJ5AcoSorRNCIoSIrRNDApitC5Ox1GU6TxisFJl&#10;UGOREYO6nBjUZKmUIYDJSkJXQRZmBCwnPX34Wlgh3s0D3sbG8DQwgL+xESKsLBBLkIp1d0SilwuS&#10;fVyREeiNPGosZAczaAWjJjkebXnp6CnPxa36Mow1XcQ4Za6bwHKDmRGBh6x/7RaZ0hDPsH4PKdY9&#10;+BuoyMTouPtDvPGqFm5W4r0bdbjbW4s1sqnVoXYs0LZFsrSFW51YHOrF+u1hrM+MYPPuJJ2Ds9w4&#10;1c79e9heW8TuOlnVxjIONglS1MB4M071Byi9HZ51/ZlV8Yzq38OK1yW4i7/cyrDDEGUwzQaDqTYc&#10;lEZTbDhAMSANxJpy4cAUZYTr4QboDdVDdxCBh4GIwoDE0kPAYWFQYgbVG6SLa1T5DESacGNWI0lW&#10;GKKWMlueSHfCTI47+mOsCFaGZGJHUOsm2F3x1yQr00CHI4HKWg6X9WSRLH4GGWf+jjZBAQycFcb0&#10;uQsYFZNC/QUhXBcWxTa/OJ5cUMBTcSU8U9fGXVtzbPi64IuUMHyZEIrVCPoC6iogSl4An/VXY6U8&#10;AWNUAY2l+OJKkA0GopwwGGGJ8XhnvBolOBDAfiD1/qCrBLeTPenvsUSzqx66vE3JEg1RZauCLn8z&#10;jCd4ojfKBYG60rCSFYC71Amkm4ljqSEMP9y/hFcEjrcBxYD0mgzn1WEzft4nAB1bEgMUN238gPZT&#10;XtG+V9yxZEzH+ZFB6diY2BjTtw+OcgSoany7zdar8flWOb4+mMLh9AyKvCNQHhWK+uwY9NdUI903&#10;CNcqi+Fqok6A0kVugi1y4i2REWtGFZQJfN2VER5I2zOckEKGfDHWFl9vDmG59xI+HG7FcKgdrtnr&#10;oTrQBsl+hoj100U2NTJ8bWWpkjdEfIAxmY0BjJVPw99BCdWZzljvycG1SAc8T0/CJ5k5GJHXwJaA&#10;EvZPymFCXB7e0icR6m0ONzN1WOpIU0tVFBba0lQJCENVTBAWSmeRFaaBNl1FBJsowVj1AvSVqUGg&#10;IYKEAHtYakjB3UQbJioS9Lf4o43+PiNq+XpY6sLeUJwqNxUMX62h1rclyvMDUJgViBBqVFjqacDP&#10;wQx9bbXwYRWetQn8PfTh46aF8DBzRIfb4L292eNME4wYkBigFvDe7hxe7s9xJYPU2/kzKPGWGZh4&#10;kGIGxQD1cHUE+8uDVEH0o6OxCJ0NZbjaVE0QaMTgtW7cGiCzGrtFIBjG/Owk5ggGC3duY/nuHMGA&#10;vtAEpRcEqScPD7nxqadPHnIlN7ni2K5YeUiGtUdfegarHQLHlY4WxISTjYQHIJEqzPiwIMQEB5C9&#10;UEkmExdCEAsjy4qKQnpsDDd+xaaTF2WkoDQ7C1UlhWiqLkdnWwP62Ky8kSFMkl3dIaCycav7BCHW&#10;xce6/FjJugZ3Nje4cmzoFrKSkgmOkUgKi4KrlRXc7WzgYGEGB0tq8FmZw9XWCm60zY2g5GBmDltj&#10;U/rMjGChawgLPT3oM1NSIRtSkoEigUNegsDD4EJwUrhAQJKQIuBIQPGCOOREhCErIgQZYUEucqLC&#10;kBYSgDzVH7LC/BA/zwdJAQHaJ0KwouNFL3BRFGfPKcGBilkYD2aq9DqatF1HSgrmKqqwVFeHixE1&#10;tKjB42NuBjd6f56Gugi1t0C4PZuAYYYoZ1skebsinQCV5udJduWPIvqfVyRG4XJaNJqy4nC1JBMj&#10;taUYvFSAkYYSTHVWkAXVY+VmPQGrHveHjyZcMFAdjV0dhbeNjVEdhY1XdRDcCHJsOjqDE2XhRj1m&#10;rlVhnhqZi0NNWGJWNUJWxcZlx69hY2YUWwtTZFW3sb1MsFq5g91Vaniskl0dd/29Dao/zuxjy3/W&#10;7cfL291+/13ehtVfprJcsFDkiwe10ZjL9+LgNJ5mh7FU2zegYtBiBnU92gjXYkzQE2mAK2F6RxYU&#10;/BuYbhBo+sOMMBBhzNnSZLItgcget7OdMZXlxJUj9JxzBR6YyHbBeKYLrkeZopMqxE7WHUjllSA9&#10;igGt66HdSxMNZFO1ZnK4pKeAaL7/RLUAH66cOYc+fmEMnhNGo6AgWgUEsXheEocCstg/L4FHUkqY&#10;0lDELX1VPA/1wL6fCyq1ZXHZUQslVtqIlBdDu78jrlEr+ZKzMSqpcix3MkJ3mAsuOenhVpI/5oqT&#10;CMzeuGSjhVYvCwwk+qEryo0qZmvkuRqi2MkQ4eriCFARQ6CyKAqcTOAjx49Cc2VUGyjgoo4Aflqu&#10;Jvth40x1f8ifjzfxAPXqsAE/kj39SCA7sqKjvG1L321Xc+FB6u18tVGJb3fqsD9RgroUT4y1FNCJ&#10;WY2NiTbM9hThVnMKMsJNUEXWnBpphNqyACTHmFHF4w5nSynERlHrL9oUUdS4iKE0hNqiX1oGi6cv&#10;YOacCAb4BJArzofSQDPkJ9mj7VIUumrj0FAWDnXR/4CZkgjZzGkkh1pBS/p/IsJTB7EELxOVd+Gm&#10;LYgaeSnsXNDErKkpas+eRLqaBDQVz0Ob/n9askelk4kyDFQFYWciCXf7CzDWO4kAR1V4a4riTkUq&#10;nlTn472OWiTpKqMuyAPWZNK6ZNrJoV5wItBZ6MjASEsMXi6aCPczQXSwObXE1ZCX6wVfavw4Wish&#10;0MMYzdVZyEmKgL+zFVKineBoI4tAfwNEhVsgJdGZIDRznFm83CMo7d09zvzv8megYlb133X7sW0P&#10;19l41AQerY3jYPkm1qZ7UZ4di9KcRBRnxqKiIBVVZblobqgkCNTiRm8rweoqxkf6CVYjuD01jvm5&#10;aSzMz1JmsLpCLd6dTTw83CVAHXCmddQV+IQLB6xDNtHi8bFhHeCA7OoRQevu9DQK0zMQHcjAFEqf&#10;eyB9/pSgAAK7H23358AVGxxIwCJrZl2D0RFk2zHIy0pBeWkhN529ofoSOlubcJ3AOnSrH5MTI5RR&#10;zExPYZxscHCgD8NDN1FZUYZ4Al98eATBMRJWhkaws7CAmZExzI1NYGFiCmsGJSotyFKMNbVgoKZO&#10;54QW9FW0yJSUCBqyUGLWQ7CQkzoqeRbEIMNgIy0kTOBhUBKhHC0fbeOHFEVS4DykBFnJ4CQKSapX&#10;2DG8yF8QO36sCAFOlAObPAFKSYpBS4pgKAltaWkuOmTxxmRydjoaCHWyo0aTPlyNdOBmqINgawIU&#10;bQu3t0a4rQWinWyR5uXGdQNmB/ogPzQQpdSQrElm3YCp6CrIQE9xNq6V5WDgci7uXLmERTYRYqCB&#10;TIiNPR2NP62PNFIIWseTKTaH27lsjBzlaDyrjayqjbOxlUHW5ce6Axtw93otlvpomSB1dF1VO5aP&#10;Z7du3O7HxuwQtu9OYGdpCrtLDFZz2KVzjNf1d0iA2tuk5a0VPNy+T+sEJ5Z/AyheeEbFlv8dpP4y&#10;meNKsCCAUDmV68aBiUFlknX9UTlN+5j1DCcSrGItcIsqskEyomsherhKhsTGma4HG5B9mGI0yQ6T&#10;6UfPdSfPDXeLvLBRE85NtLhb6o2xDHvMFnliqTKQSm/cTLIlUGhx6SSD6iI4XSXAdYUYoSNQH20+&#10;Wmh0U0GDrRyqDKWRqyiE/PMn0HTmLHr4BcmkhNBCJ1u1sACGBS7gUEgOD/ml8FBUDqsqKujVUkSr&#10;mRaiVcThqySGbEMVHDYUYLMqFc86LuJRfR6eNeXjoDod+6zSa8zEB1fLkaQnhe2WCly008EEWdZm&#10;eTwe1mVgtyoNm5dSsFgSi/msIMyk+SFLXx6jsW4YDLFBg7UyWgho/cFWWLscgu9Wy/GKgPHTDpvY&#10;QFAiyPDGnH45zr8AiszqRwaowyb8QMb1Rzj9GZi+2brM5evjfLlRQS0wV3TkWOHlQhG+XL+Ez+7X&#10;YLojDB2Fbui/HIkgM1nEkim4GQsTpExRnOOB/DQXqhT9oKf6N9SWUuVEn0lOsh3ZjTrKXfXRJCuJ&#10;/tNC6BWTxmpkIOYvZyIvzAKbE/WYulKAoYYMjLdkYqazmABohQBreg0baijE+OPb5mq8armMV/2N&#10;+HmiE/+83YPvr7fgm75WxFioQV9BFPpKwpw96SkJwlRTBPYW0gj0NoQz/V89TBRhK30KB60l+Ki1&#10;EN9frcd/TfXhu646fFyUgfcz43BYlonejEgUxvvCzkgBVsZycLZVIMApI9RIGpfVZFFABnaVPkc3&#10;B23EBzvBw04TPk5q6G7LgaujGtycCYKeZFDBJgj00vkNUGSkR5D6PZj+XXiQ+iOcWBi4jrr4yHQJ&#10;UA+XhnCjoQjFSWHIS4pEdmI4cpOjkUfGwiYwXMzLRk15CVrrL6O9sRpXu1pws68Ho8P9mCC7mp4c&#10;IauawOI8yxRW7s1xXWps1h8zJt50dV6YVfG2M2g9Pjgk0yGwUbm3tYWr3V0IDvan/wMBiirPMH8f&#10;hPh40rngiTAfL4T7epNlBSCaIBbHLiiOCufGlLjp7LmZKCvJR2V5MZrqq9BcX8ONZTXX16LiYilC&#10;AgNgb20FBxtrWJqawNTQAEZ6ugQnQxjoaMNYX+9oWVubLEkNusoq0FKQh7qsHBdlySMzUpKQ5ADC&#10;sx22na3zSh5cpASFOACJ8xGcBEW4Y8XPE6DYdv6jfQxabJ2VPCCxdQYlFradZ1ZsnzQLbVO+IAEt&#10;KXpfUmwMSxrqMlLQk5eGhaYSbPU0EeLkAA8yPz9zcwTQ3xpiYYJwa3OEWZkh0tYSMQ42SHJzQqon&#10;mZWPOzJ83ciq/FAZF4yW7Hh0FaahMz+NgJWOHrKrvspcjDWVYoUMaHWwHms3CVhkV+u3mijMoKg8&#10;DrMtXpcgK9k611VIMGLQWhskeJFlLQ804l5/DQevtVtsHOwKHXcFy5TVsRvYmB7CDp1X+2RVe0u3&#10;sU9Gtbu2gN31e2TEd7G/tUjnDhnVNtnUg98mTrCSGdUf4cTCA9SfGRUDE2/5L9P5bhhOswUrp3Jd&#10;MF/oSfHCnXwPzBW6k0UYckY1k037050wnurAZZQqLgaz4UQrjCRZY4zMiFnSbK4rmZgHPd4d9y8F&#10;41lXKh53p2EmxwnDyVa4S7BaJWhNF3jhVrwVWZMOB6desq5+AiAzqq5QIzT7EpzcVdHkqoo6e3nU&#10;WlCMFZF0lizqzBnuN22unhVEB7XmK0nRO6ncEGK3dpXgbnq3JC+HdtL/DD15uMsKwUVJFIHiAviw&#10;8zIOGwvx/Eol/jHWg1/HOvA9fcDf9FXjq+vVmM8IxNfXCAb0oT2sz0Kzuz5Wi2PwUVcZvu6rxbcD&#10;9fiKyicN2bgRbI31khjczQ3BtVBLjMc6YSyU/lcJ3vAV+x/4cLQQrzYIUNtH4V2o+99dtMsA9fNh&#10;K37YJ3sig/oza/odmOg5Wb5+QGCifLlZ+ab86F4hticT8XitGD+8uI44O3FMNidg7kouuos80B5q&#10;jnYzDdwic6gLsEZpjB3KA8wQoyGIXPocYsN0yDxU4OcqDX93RUT6aqAkwBBzIe54HhOCw9AATER4&#10;oiLSDre78lBCf//jgVrcu1FKf8sUnm0MINXfFEGGciiy0MJ7hSn4sbEEXzVfxCe1+fisnsBZnoGD&#10;whjMlCbQF/zvUBY7AVXRv8PBUAZOFnKwNpWCq50KQj2NYEaWZa4ghBwPE3w1241/zvbhZW8VXt/p&#10;xddjrfiKvmCbpfF4n76kuaH2cDCRgbHuBdhbycFXURBXRdn95aQx8ndB9POJ44qnA/wc1OHrqYlQ&#10;f12kxtshxE8PMRFGZF1K8HZUQcvFhCMocZk+AhVnUX8OpLfz/v4CV763R5DaISi9PaPvOFw3H0Hq&#10;kM3mm7mB6sxI5EQHIC06iOwkCClRbBZeADLjI7jkErjyUqLJdBNRWZCF2vIitFRVoru5AX1X2jFE&#10;wBof7iNbGcGdmUncmZ3B/J07uLtwl+xqFQ8ePDjq7iN7evzoCR5xXYDMqBiojroBuckWZFYMXmzs&#10;6uHDR1i8u4CczHT4ebhxkIrw8+YAFeLlgSBvDwT4eCDE0x1R3l6IJ/gwcCWEh5CRRiAtNhqpMdGI&#10;D2NTwv3JWj3h6+oGB0tLGOrqcGBigGLLLHpamtBRV+OiRWBSpoqfgUhJQuINdBgwWMkDEwMGW2dg&#10;ejtsGwMZO54dw46V4GcwEjqG1hGwJKixy4DF9vFKtl+RgPS2icnT43mvy55fgZZlBIShKCQKRREp&#10;yImIQUlMArpycjBUVoCREjWS6O+w09TkAOVtZAB/CyOEkU3FOFgjikwqiiAVS5CKc7RDgrMDZ1QZ&#10;9P/M8vVEUUgA1z3fkJpIgMrBtYuFBKkc3CjPJasqwFhjBZZvNBNomsisyKjIjNh41ToHIrIrsqyN&#10;ETY+xSB13CU4yqark2WNdnKzBI8mYBCUOJiRYQ20YLm/hRuvYta1SgBbGunC8lg3d2uo7Ts3cXBv&#10;EvsMVCt3sEdWdbB2Fwf3l3C4TpAiKHEQIpPipqkTsHjdgH+EFC88WPHy9ra/zJV6Ya7EE3dKCEhU&#10;3i33wb1KP6xUUQWU54hbqWa4Ea2H65G6uB6qh5uxZrhb4Emm5ECWEIz7VSFYqwzCQrE3RtOsMBBn&#10;hKk0a6rYZfGsMxlPu1Nw2BFPENLEUkUg9loS8PhKGmbzPel5TdEdqk9QMsFIij1GCXz9cZbojjAh&#10;e9JGq6cGB6kWVzWClAoqjAk4gidQeeYUWs6ex5Uz/LjKJ4Qy0vQmOskWRWSwKCCKe6Td00ryqNNV&#10;QpSGNGzkhGGjKAIHKQG0eJjh1zt9+OfcAHD3Fn6dbMPXPcXYK4zAK6pgfx5vxz+psviZtPdlfTY2&#10;ckPx7HISpuOdsFceg1eDNfgHfdhfX7+M95rzsUmAWsj0R28o6wZ1RXuYDVyk+OAuI4RiL3V8fa8S&#10;P28TfNhsvuPyp52jrr6fdxuoZF2AFDZ5gk2MYHDi0kBQqqMwSP0+3z6ooVT/C6C+o+3fE+jSPEXx&#10;5VYLMsNksd6ZgG+ulhCYizB+ORFlQZbo05DDfSlFPDKyxHs52RjMCONm5RWmuFILzpAAZYe08KOL&#10;ZCO9tJFKy7Ghxoh0U8NIZjA2ajMxWBqLicwQ9CnKYokaBs9Py+ODU/L45Kwidk9LYpZfBl3mJqhP&#10;j4ClPD98pfnweqAJz6sy8EFjHj5qK8PTnlJ4qPHDSlUAMT6GcCCrM1M6i/66bAQ7aKGrIhm7s1eR&#10;7GmM+WuXMVadgb25DlxJdsNOTwnZVD49XzY+bi3GSkk0rqX4wteAwKR0DqbqAjDTEoWTlQrcDIRx&#10;w9YEo4IyGOSXRJ2iDEIVziMnyhqdtYkoyfZG7cVwpMXYIjnEGklkwxmRjtwU9pf7d45zPBZFVsQD&#10;0L/Lmy4/NrliZ5orn23fxtMH7C4UU3iyNYnHmxPc3Scerg1h/mYzCuL8kU1gyowJQ3I0mxLOKvqj&#10;CQyJ4b5kun7ITGCmEo7shBjuuqL8lARczEpHdXE+asvIWKor0dHWiBs3rmJoZADj48OYmhzD7PQU&#10;FuZmuQtf780tYHONWrlkS1wYsB4ejVfxIPV2GKwO91l3IJupt4fejg4ClB9CPLwQ5EmQ8vWCv7cb&#10;AiiBPq607oZQAhlnWj7eCCPrYgDzc3KCp50jXK1sYWdizlmSiYE+ByhdTQ0OThoqylBTUICKrAyU&#10;CAIqBCgeiHg2w8LAw/axMIAxYLBtDCgsqseQOoKbJMFE/A2oGJh4JQMPAxJbZlB6e5nBSpzWxciw&#10;ZNlEC3p+ZQKQshg9J5WqktJQpufWlGWXRSjQugwUyahUaLs6HatFf4MB1UNGCtTYUlOFk642QghM&#10;vmYGCLIxJVCZIMLWFFF2FhywYh1tEeVog0RXR+QE+CA/yA/5Ab5cyslS61Pj0ZqdTKDKQy9BimWg&#10;uhCj1Oibu3oZS/11WGFGNUSgGmLjVQ1c2DKDDzOpN+NWBKotKh+Md3AXB7OuQgaxtSE2KaOdm2TB&#10;IMVNtmDrVB+uEajW2K2YCFSbM7ewfXcKO/emCFKz2Fubx979RRwQpFgO11eO8m+mqv8RVH+Wv6xW&#10;BxGMArF0yZ/LPQLTSk0QZks9sN0ajc3GcGzUhWGvOZpM6MiGPr5ZgEftSVitDsFOSywOu5Lw/Fom&#10;HlG5VR9GBuVC9uSPz4eL8PxqGm7Gm2IszR73ygOw0xSHw/ZkTGQ4oSfMAFfDDTFKy7fJ2ibJvPqT&#10;bXAl1hKtQfpo8dbCUmU4Ph+rx3i8L1Kk+ZF4+q+4dJ4P7Xz86D0jgH6BC6gVEEKloABGRcWxQCfI&#10;gqI8BtVVkKopi0g9ZTjIicBGXgh2MlQRKojih+uX8Ou1S/ix8yK+qcvCh5dS8fpWC/45eQU/Uwvk&#10;m66L2C2KxG5JJLYIXKtkSDul0XhUQZV9Rwm+ozytTMJ6ThDmUj0xluQBB2kBmIgLwVhKEMaS7M4S&#10;/PBREcFyUwReP2DXQzURoBq5kt1Yls3m44WDE4VNjHh90MSFjT8xQP1A8DoC1W85AlTNvwDqq13K&#10;dgUZWCtaE4yw3ZJC77cK/5i+gW/me/AJ/c09SV5INJBDsrE8nlUV472SMvyjvxcNVLkXxzkiOdAY&#10;ScFWSPA1h6O+JMxU+OFpoYBQZ02EUflyuBUfEMS3awqwoqyF90/IYuuvopj5X+e4MaqFk+LYOyOD&#10;7guS8FYUQrCZCjIC7VFDZhpqJY/CUDN0FAbB01AcmiJ/hb78eZjKnYeb9DlUSkuiTUURN5SU0UoV&#10;xJCrLTyUBHGlIBpX86JRQMb6sDwb4+IymDlLr3lKBG2ykohzUEG0qxZiPQyQEmCD1DAHmGgIwNNe&#10;DR62KrA0FIYzm86uI4ysGCdkJDqhtjgcF9N8UE0NkNgAc6RE2CMx1IYMwBzpZIX5ie4oSfN+C1Bv&#10;Z+4NiP5oTbxtb/b94bFvzwo8AtU4mdQYme4Inq6PY3nyKqqLEpAQ4UYW5Y2MmGCkx5KNRAUgMdIH&#10;yZGBSI0KQXpMBBcGqaz4aA5YrDswPzUORVlJuFichcb6CrQ2VeFaVwtG+q5hamgQc5PDmJ0cxd1Z&#10;dgHuNO7Ns9mBi9hikxkIRG9DibfMoMW75opZ1c7ODva22RTyAyzeuYuMpFT4ODojzMMDoe7uZLzu&#10;CCbb8nd1hp+7C7wd7OBiYwkna0vYW1rB1swSlsamnDExQLFuPR6ctMk4NBQVj8yJIMBgw7MWXree&#10;mowsBx9VaRluWUNOHloKbBafErfOQUr0yGaUxY9gwkr2POwx7HlY2HPy7IvX5cfCtokRmC7wneMA&#10;JUkQu8B/tF+W6hplqmfYxAsVNgmDSnUpNl1djouuojI0pOk9Eax0yKT0FeVgrKwIS1UV2GhowF5b&#10;B95mxgi0MkOAhTHByRzhtBxtT0ZFJsUglUSAYsnx90ZeoC9yKQXB/igOC8aluEg0pieiJTsd18sL&#10;MdJQgbGmcky2VWK06SI3XX2ZXUZxq4mbWHF0J4rfuvoYnNhdK7bGW966e0Ubha23E7SO7IpdSMwZ&#10;Fm+yxc0WrLNrtrjrtjpxn4xqZfQq1m/fwM78EHYXJ7iuv/21Re56KjZNnYWzqmNAvQ2qt5d5MOKt&#10;v52/POlOwjOynMftCVhpCMEiAWujPQZLBKm1GmotVwfghZ8LHsoYYkXHEN8XJeIZGcNurDee1oRg&#10;szYYm/SYu43BWK0NwVZjFLpCtfHZrUJ8fKsAj7tS0OCmgNF0JwJhFIbSXVFqJ49cEykUmMvgkhPZ&#10;kacOyu2VkWMogTR1EaTIn0MyJVP0JLJP/w25/KeQzc+HVP4zSDx3EjXnzqH7rAABih9DZExt/EIo&#10;vyCIa3TSLkgqkj0podFADbEGigjXV4CTjCBspQVhIyMKtwv8uBHiilfXKvFtVxE+bkzBWoon+pz0&#10;8Kg0Ea9G2vHr/AA+vV6HT6/V4IP2EhwWJ+JOlDvy1QiCYbbYvRiLVYLTZIIbZpOpZWuiBAPRE9CX&#10;EIShJAGKXsuCYOqucAF5bor4bL6c4FSPnx80cyW7izoPUj/t/wYkBiNeGIi+I+PiQYkt8/LNFtkT&#10;hQemLzcr8Hg6DYtXwvDdeg0O+lKosZCFzwZq8N1sB76easW3c+14vdKGe82xCDcSRp6LDmqdDPBV&#10;Rz2eZKfhvbJ8XI5wQHqCAwrj3WFGBpId5YwnSzcxc7UCMW56mL9RRcvliKDPKpDMtkLuAp6eU8KT&#10;k9I4PCGJ/fNy2DmngC5xKfiKnoKPjhT0Rf+KinR/lFOFfzHZB/7WGgQ8FRiS5TjK86GP63qTwv67&#10;7FedFTDyrjD6Twhi4IQAd+f7SmEheKgIw1dfCvmmapgTkcWhqi62BOUxyi+GQmVJ+JjKITHQGuEe&#10;+nAhEBlpnYe+Jh9CfA3g4aAMY/Xz1HrXQHK4LVXu9ihN9+Hgk07LGVEOuJQdgraKFLRfzkAPgXeg&#10;pQwjXVWYutaAD/bucPmQ4PIhK/fmjtcXuHx0cPc480f7CV688oODO3j/gM32+w1QzMLe36XszFBm&#10;8YKsimdWj8mqGLAeE7Ae3SdgbUyQWbWhMiuG4OlJhhdEZsXux8duGhuMlMggDlYpUUFIiQlAenww&#10;MhPDCVgRyIiLQE5qDAoIVhUFWai5WIjWmnL0tNRisK8bQ0N9GGdjV7fHMXfnNmUGc8ywFuawurKM&#10;vb19HD58goePyai4qetsFiDl4CgHewQsysb6Jj32DmZnZnF7YgyN1dUI8feBr4cTvFzt4WpvBSc7&#10;a9haWcDa3AyWpmYw1jeCvrYuBybWxcdKFarE5eVkIC8jDVlJCYjT5y4tdgFSomxquBTkmBVRxa9J&#10;EGBwYjBQk5LlxqRUCEo829Lgxqnk35gTgxCzJGZPbFmKlmXYMkFJnp6TbWf72T5e1x6DkrTg0ZgU&#10;Z1HnyaLOneeWpfnJrigytJ8HQQYqBkAWbXlF6CgoQZuLPAyVlWBMwDUigFqrqxOk1OGgrQUPIyME&#10;mpsj0MwMwWw8ys4K8Y52SPVwIYNyQAqVqT7uSPRyRXYIA1QASkKDURoWguKQYFTHxaEjJws9xTkY&#10;rCrEeFMFJporMdFajunOS9ydK7hro7iuvgZsDNVRWUtgaiBINXMg4t1a6V9zZFWse5CNV3EXCh/D&#10;inX7sfErdr/AdcraWC9WKKvj17B5Zxi7925jb3kG+ysLZFV3sbd+72hMinXxbbFs4AmD0YM1PNxi&#10;d6z4DVR/lr9cTzBBcbwmstN1kJepi0tZZricboLuXFustUTiw4IorAqqU8Wjgx0+NewJaeKZqB7e&#10;u2CED8St8LmON95z8sBuQTBmU524WXzsDufD0bZIUDyJcOl3EST+LnxE/o4gybMIkuBDoOQ5eIuc&#10;gr8YH7yEz8CH/ySC+E4g4swJRJ19F+FnTyDk7N+RzncSpXxnUXb2FGdNpYL8SDt7ErV0sgzyieLm&#10;GSHMnhfHdX5RVIgKoEtaHPPy8riprYZ4HWnEGarAX1UcNtLnYS8jBHPJ8zATPQuz8yeQZ6CMX/ov&#10;46e+Svw8TPAg1X11tQGfZSXiJen1C28vHDo5Y8ncBLct9HAv0Bnr2aHYKonCYpYvFtN9cTPCCe6K&#10;/DAU5YeemCCMxIRgKC4IEwkhmNHf6ignijB9CVxJtcaXS6V4tcm6+X4DFMtrghQPTjwY/Vk4a9qu&#10;4a6R4k2I+GbnEl4uFOKjpUv4frcT3iZnkR+mhdxgbcQ6qeBWfhSaPMzQGmGL6kgzJNhKItJQCFep&#10;gt5tLsH7rZcwnx2N9gBb3M4OR5KjKuqKghHtrQd7uTNkL/yk9E14fPc67jI4dZehPiMIl5N8oCr0&#10;f8FU6Qwi3HVgLfSfKLDWQoaXHi65a+JBbiK+LCrB67JKrMQFw17y76gnSPXX56ApPxpl8V5I8jBB&#10;tKQwVoXVsfSOJBmRBCb4xNBBVtwkIEhGLIRqamika8kg3FoN1mqiiHZXQaKnHMIMhFClLINkE2V4&#10;Walyd5ow0RSFgbogrE2lqYUuxcHJTF8YiVG2CHLT4eDUUZNKRuKEuAALhLrpI9LbmADlSLDyQxn9&#10;XbWFsagvTERDURJXVufGHgHnT/N7QH24P38MrjkOViwfEJwYoP4IKR70XhKkXmxPv+kCZOXzHXYz&#10;2gk8fzCGZ1sEKmZWm7dxsDaO/fsTWCTDupgVh5RQX3rvQciMDENmVBTBKpISjmR2p/PwIEowwSuM&#10;C7snH3e389QEFGeloawgF5fLS9DSUIvernYMD9zA6M1+TI8PY47dafzYrhi0lhYWsEqG9ZCAxSZS&#10;sDzaPcT2xhZ3ge7O5iY3nfze/Bx3H7+VxbtYnJvmfvYjOjwEXu7OsLOygqOtDdmSIQcoNkuPLWuS&#10;VSjJyUJemgAkRYZDJYOTpIgIlQQPGSkoKMpDgY6Rk2DXNhEICEKK0tJHx1NkxMiuaJ84nS/cOJHw&#10;hTdjRTwb4nXtSZP9yLGZ3bvxUAAA//RJREFUegQcWaGj6eRsOwvr1mPHscewsHVeJOh4Cb7zHJh4&#10;YY9nz8VAxSyKhQGKdfuxsG4/HQKTJkHXmKzQVFWVIKUAMxUlOGppwVlLGz5GxggwNyWbMkWApTFi&#10;HK2QTHBikEr3ckOahytSPF2R6eOBHB9PlIcEoSQgAJfos66IjEF5VDRaMtNwpSgLN8rzMFx3EeMt&#10;ldwdK9jd2e/0XMbc1UvcrL11gtU6wWpjhMLGo0aZNf0ZnFjYvlZsT7ZRjqxqi9155diqWNgyu9v6&#10;Mi0vUVZY99/oFayPXcXm1A3szg/jcGWKs6q9VQIVm6LOM6oNBqeVI0CxsaqtLcoDCrOo35vUX16K&#10;22CQ1DMuRA0FEYaYDQ/HL1FEYF0ndCnJY0dUH7un9bB1Rg33xVTwUMsCB4pWeChqgo8VnPGFhAte&#10;SFMFd4FMSEYCxVRZ5KnyI5PKWKlzCL9wDqFi5xAodhpBlEDx04hWFEaErBAczrwLe76/wuf0CcSe&#10;OYOk06eQQgCKJ0BFUIpOn0Ul3xk0neNDK5WNIsLIFTyPejphBs8KY+y8CO6cl8C4oDg6pKhyo0yp&#10;KaNaSwHB6uLwURKDq4IgnOQIGKJ8MKYYciU/7KQvwIMg+VVrIX68Xol/kAazC3R/nejGz2RR3/aR&#10;tVy7hM/bi/C8IQu7FQlcV99UnDOGw6zQ6a6LQmt1aJ77O7RFz0FH5Bz0xQSgK3QaW8PX8d3BOn59&#10;sY+D0X4UBdpgrT0R391jkyVq8dMOuxsE+5kMdnHtb8b0dnim9NMhmyxRj2fT+bS9HQs3UhHsIIJ0&#10;P2U0Z9mjI98N5XHGCLMWwpVKHziZ8mOkOQUFejKYvCCL9bOyuC+oiH5q6e3X5uHrxX58drMdE0nB&#10;+Io0/WP6W98foL99vh+fX2/A99RK+mzqOnrTQtFA4LoYYIah2iw8me3B3JWLWCMrG23MRLCNEmLc&#10;9VCTGw5bPfo8LWTw+Y0m7KYmAbNj+Mf4IL69dBF7mfF42F4NtXf/37DVkIa21CkEOGjC314VbZGe&#10;qJKXRI/QBXSLyqLKxRARHipwNxaFodQJmCrzQ1/hDCzJ5mx1RJAcbETQ8EGstzmK4vwQ6KCHYLJA&#10;XVlqdGhfoNbzKZjrXoCNqSRM6T2FEaT8XTTIPMgMKTnxrohlEzectBHlaYqUYNoe5oL8OC9UZISi&#10;PD0UJcnByIv1RYizMTXWon4HnN+HZ068MFj9/pgPDwlSfwiDFbePnpdB6n0Gqrfsik3EeL4ziefb&#10;Y3i+RaDamqKQZW1OEKhG8GR9FI8JVE83xnGwNITbZPpZ0b5Ii/BBOtlVYlggQSoESWRYCQSpZDIs&#10;No7FjCspMhhpsRFIjwvnJl3kJceiODMZFYWZqK0oRlv9JfS2N+DmtU5M3LqB22NDuDM1goUZMrnZ&#10;SdyZHscMZWVpATvbG1inCmdtZRHL9xawMDeDhdkZ1FdXoaGmBj4ennC2dyAw2cLGwpogZc1NIdej&#10;illHQxNqSspQlJXhICQtJQE5SUkokvEoEoTU5eQJRmQ/BBAGIhlxgtBxNx8DjyRZlcQFUYgJEUBE&#10;RSBG9YIE5QI1XCUZQAhEzIZ4dsRFmELbZShSZ89Dmo8fUnwCHGBYxAlAMgxw9BoMYBLn+H8X3jZ2&#10;HG+dgUpe5AIHKmZTbJlBSk1KhouukiIM1VSgLiHOWZQlQcpWSxO2ZFL2mhpw1tSGnymDFIshQqgx&#10;nOzihHQCEyszqMz0dkeOrxeKyKByvD1QEOCH0tBQVEbFoCY+ERXR0bgcF43mzFQMXCrBjcoC+n6y&#10;u1MwSNVgobced7qrsdxPJjXEpqOz66iYQR3d74/lzyF1BKidqQ7sTHZRjm5wy+4luEHmxIFqlP1M&#10;TQdBikA11IpVMq21sQ6sUp2yRkBbHb+KrTtDZFTTlDsEKwIVd5cKNk19CYeby2RQRzP+fpe37gP4&#10;l+d8Ftg5Lc8B5rVOEn5Wy8E3Yv54/4ItHkgaYZZPHgvvyGNTQAePXJyx4GOCu2EW+DQlCo/ETfBS&#10;1B4fSTjiExkHPOU3xAs5K/zqHY8ZJV10qCmhzEAGJYayKNKVRaGODPI0JZGlegGxciJwPPUOnM78&#10;FYGnTiLt1FlknyEDIFBlkjFF8p9CMZ0M9Xzn0HruHHrOn0crnXBFZFH1AgIY5r+AaX4RzAlIYUZI&#10;Cj3y0qhTEMdlqgTjdZXgpywHL/a7TjKCMCdTMxI+DSPRM2Q352ApKwJjET5Yn/tPfM7GlHrK8El9&#10;Bj6pTcWXzVn4ojULnzZl4pOaNLxXGoe5aEfc8NDDNYLSNQ99tNgqo9VOBQ3OujA9/y70hc7BiACl&#10;w38GCzev4Nv3DvHPL97Hd88f4tPDB3ixvIDp+krcKkrHDTKIwcJIbN/Iwvebdfjx3wBqrj0Ar/ba&#10;8M1mA/ZHsnCvK4a2hWJ9MBaPpjPx3mIZ5rtjEecqgao0WxTGUMtU/R3U57gjUuEk+qnleYtamCPW&#10;OmjTV8BglAsm04IxXRSLASpfzw/iGzrhvrjejK+u1OI7MshX3WSRFUV42FSGidocfEIV5Cf3RxFo&#10;KossPzNUxrvhalk0ajJ80VEai4uJnhii/1c1WVlLehjqI9xxozgSV1N8sN9QiK2WEqTZ6sFaRQza&#10;0vzQkjiLtvI0dFWlo6UslipVMzKfvyI+xBwWRiIw0+OHlRqBXuYclM7/L0xQS9BBSxLhZGYWGqfQ&#10;XhkHa7KlyqxIKAj/DXoqglCRPglHMwUYawjD014dAR66iAowRUKoJaoKQnAx1QMP6EsaTlZtpUyN&#10;FKWzsFAXgbuZMuJ8rFGaQvaUH0uQCqNE4DJZZWtZOvqbSv8FOrxwFkXlHwH0vw2B7AMC2pscLhC0&#10;2L65o0kYBChWHo1TzXLdf893jyyLdQM+25zkYPVknWC1MYRH92/i4dpNMq1h7nqqIfp/pUX5ICHC&#10;l0tcuDcSIn0Rz5bDCO4hfogJpPWgACSxG8mGBSMlOhQpBK30pChkp8ahtCALFaVFaGlswI3eHgxc&#10;70X/9R7uguHxkUFMjd/C8K1+DPb34iZtm5oYRmd7G650dCIkMAjeBCc3J2cOUE529jAzMYWhnj4M&#10;tHShp6EFHWU1aMkrQ0n+yJ4kCDI8e5ISuwBZggSzG2kCkRSBSIqgxKZ1c+NBZDRSLDw7IpMRFxSE&#10;MP95iPKz65kIWrTOxowYsERZ1xwBheuWY7ZEdQiDizjVN5IEqgtnznHPpShKxkbPJX1OgJuVpyAo&#10;woFMkvbLnKPH0j7ucceAEjt77s06exzrXmQAZWNbqrSsI6NAkYWRohJstLVhSqWFsipM5RVhze5A&#10;oasDZz1duBrow8/QmOBkiRATc0RZ2SDO3h4Z3p5I9XJHCgMUfV5FoYEoDgviUkINj3Iy4zKy5ZqE&#10;WNQlx6MqMZYaqlHcD3LeKC/GSP1FTLVewlxXDTcudfdGLe711XKTJjZGm7gxqK1xNhZ1BKjtyY7/&#10;NjtTnRQGqS5sUwOegWp7vIfLxhiBa7SLwsB1heDUhhV67vvjBKsJWqdjViev4T77sca7Q9hZmsTu&#10;2h3sbrCQXa0v4GCToLV5fO+/jRU8IbN6snkfj7fuE6AEjLD4v2TxoaQDvpX0x9fifvhEwBbPBc3w&#10;TMEBmxJGWDmniS0+beyc0cTOBT2sS+tgVUAFW+fUcHBSA3dPKWJYQgX3DewxIiiHTUkDfKLvi49t&#10;g1GvroQCbQnkU8s2V+cCcjTFkaEiijhxPrif+htczryDwJN/Rw7Z0sWTfCg/cxoldFKln+FDCcGp&#10;+yw/rtBJ000n3A0hMZTw8+GyED+GCFAzAhQ6kaelJdCqJIFcDVnEa8nCQ14A3gQrF1lxWIuchwVZ&#10;nMUFflhKCMFCgipBwdOwE/wrprID8XqkGr9MNOOfk034rI1MoTgUT/IDcJDtjbV4J8yGWOCWpz66&#10;HFTQaa+CKy6a6KYK8IqfIdr9TJFrqwsj/pPQFjiLx3dm8OWLp/jx8w/x6d4WnlDLc3+kH/evdWGq&#10;shgDuUmYvJyPL9c6CUDV+P4BuwvEEZB+2G3Es5kcbA3GYarRC6vXovDB3RJ8vVGHT5Yq8cVaNT5d&#10;rsTTqRxsjybRCZOIx9N5eDmfi/fn8vFsogDPxkrxMD8Be1T5HNAJPOxogT4bY8ymheDbueu4VRCO&#10;+hArDCf5Y9HaFCMqyvgsIwVfUKvrx85qfFlViu8bqvB5VxX6MiNgpykGfwtVfLM7h3wfS7RkBiHV&#10;lSp/O0WUJ7siJ9YB/uaKSAu3Rku0C4pNNOGuKUjHaMJK6TSSQ+yhKXkW6uL80JDig4bkSW5CRH1S&#10;KKri/LHSWwNfc1lqGZrAWOkMcpLdYaYpjAQfW5hJCaKJbObjsR58Rq2zV7ea8Q9qxX1JrbOv6WS/&#10;UZECefH/BScjWTg7qMOMzq0wD2OUJPkhNdgGI03ZKAg0RpytIhrDrPFpbyk+6SzGl/RcsTbqsDGW&#10;gJ25NGxMJLjuvwgfI4R5GaA8M5TetyPyE3zRVZP3L1D6iCDz4UOCzB/B838Y9tgPDxffyj0C1VHe&#10;32flIpV3f2dVPGAxSL23PY0XDwheDybxglnWgxE822LdgGySxSgerQ5ROUKWNUYt1nG01+QSsLwQ&#10;H+yKVIJUcpgfNQb8EBtEsAryp9BysD/i2O2PQkNo2Q9xoQFIiQ1HKkGrkAyrNDedM6yW2ktorqpE&#10;a20VOupr0cR+ELH6Eh2ThhCqUD0cneBq7wgvV3e4ODi+sSZdHV1okTWpUwWtLCsPFW4cSYazI2my&#10;IwYlVkoSjBiseLbEAMW2sf1SBAHeOBCDEJvAIHqWj4OWCDVehc6fgxAfH0RomxA1cgXPnoUwrQtT&#10;o1fw5CmIEpC4MaRjqEmc5uPgI0bhnpOgw0xIiYHqvCAHKGURMW6ZgUyU6idmYAx0DEwMUAxOvHUp&#10;MjQGJzVpWWjR36grS4CiBqK2jDQsNTRgR5CyVmXmpA0r+t5ZUhy0tOChrw8vfQMEGJsi2NgMkZZW&#10;iLGyRIytFWdPbJJEXoAPCsmgGJwqYqgBFR/NwakiKpyzp2qCU21aEmozktGYmoqu/FyCVAmGasox&#10;2VyFO1fqyaQaCVBsGnoTNzbFJkzwDOo3CB1l93bHcdhyJ/amWa5g7/ZVSi92J3uPADXRQ49nwLrC&#10;rW+xqegEpg16vtXxI7taIXjdp2M26NiNqatYIqvauHMLh2vTdH7O4oCs6mB1kRpZK3TOruHR5ipl&#10;7agbkID1l0cndbD/d1U8OaWFZyeNsPW/NPC9ojc+VwjAR6pBWD2jgnvvKOD+KXU8OKWBR/xGOBA1&#10;wZqkNq6/K4h6UUnE6ojDw0Ecod5y8PCWQkSoPgJ1RDFHLagpTUNcNdJGga4YcrREkaV+ASkKgogS&#10;OQUPghMDlO/JvyGLTqaLJ86i6uRpVJ06j0w6AfPO86Gb4NRDJ+Q1AtQAQekS/zlcFjyPQWExTNJJ&#10;Pk4nwC0FSVxUkUCEtix8FMRgL30edqLnYCN8DlZU2hEM7UTfRQS1mvuTPLFREYdnTen4sKcI/5xu&#10;xY+32/Hz7Rb8MtWCX8eb8d2NcnxIJrVfHo3VbF/MpzhjLskRo5HWuBnBfmbEDL1hVugOMkOtux6K&#10;7LSwcbUJPz88wA8HW/iQ/ZrlyADBqQ/3ezsx396AiepyTDTU4uHcLB4tUAt44Tq+2OwiODUeQ4pd&#10;69SA7x404tsHdfhwsRifLJdw277ZqsXXmzX4mqD24/06PCwOp/8JwVtNikwnHmu9sTjoy8RTqtB7&#10;FSUx5WaGD5vysFIcjd3aDGzVpGOLKuxMe1VqMLDJCNLYelcYe/8piqV3JdAnII5EsTOwE/s7kj0M&#10;oSfxN2jKnYKVNJmrrQ3e03bFirgePgiKwaKPF0od1RBLRhNqroJLkhdQrC+Dqgg75HsYoMfbCksK&#10;qpg+JYJOBUVcCnaDivgpBOkr4ceJG/jmZideT1zHz3dH8c1wHx5lp2L8vAjmBSUJmOqIVRSFh6E0&#10;rOXO4h+zN/G6uxH/1deE7zqK8cutOrwe68CPY9fw8+wNzLfkIN5XG/Vm6miQlUAHVQgXTTUQ7qCB&#10;9lQ/PO4iKA014Fn3Rfx0txdfDzbgo7oidCf6wttVBwXpwfCyU4OdkQTigixoWQU+tpqoL06At40m&#10;EgIcfoMT5c+A82f56NHd/zYfP17k8snjJXz6ZO2trOPjh6v46OEKPQeBiozqg8M7v8v7B7P4YG8G&#10;L9lUd4LVy53bBKwpClkW6wrcIGhtTRCwRvGUSjbJgnUJHoV1CY6grigZMf7OiA/1Iih5E5C8ERfs&#10;i+ggL0QFelDpjWiCFANXjD/tpzKRKsbE0CBkxEYezR6MDkdKKFlXRCSC3QlMBCUPByd4OLtQXGFL&#10;lay1uQU31mTA4KSmDg0VVSjKyhGUpKFC54U0674jCHHddrTMzIaZ05sQRBg4JKjil2Lmw9nPkcUw&#10;ODA4iREgRAlArDuPgUiM6gwGLuFTpyFEEaSw7Swix5GgukReVIwDkAzVLRxoCG5SVL/I0/MrEww1&#10;2YQLgqOikBBkycyUhNkFvWRM1DhmXYjs9dj7YcBky8oSdLy4JBTIvFQJcPpkT3oUAzIoXXouSxU1&#10;gpEONcYs4aJvCBdtfQKTEexUNeCkqQN3PUN4G5oSpIwRamaCCFMTRFuaI8HOBhmuzigLDUa2nxcq&#10;6f/PUkvGxKDUQFBi5lRHZWN6Mlqz0tGYloK27Ez0FhfhehmDVAXGmyox3V6NxWv1WOlvPLpmapDN&#10;6Gsme2rjzGh3qht7U72Ua8cg+m/C9nOhY9+sH0FrZ+IaPVc3NglQzMq2CFabZFHr40dZo333KRv0&#10;mHWC1f2ZG9i9R0b1ZpxqAbv357C7TtBit1LaXMdfPpCwxEs+E3wl4oiX/Bb4RMwdX0kH4X1Bc3wh&#10;7Y7N8zpYPquGNcoenw7uk0ntCxpgXlIH/vz/gSA7SQS6ycLVVgTe7lLw8VFEQrIlnNzlEKl5AbsW&#10;jpjRoUpcVYQMRxhpysJIlhVE2PmT8OU7DY/Tp+F76gSy6OS5eOIMqqhFU3NGALnUaskmm2oT4Ecv&#10;nyAGyaRuCAqjmVo5leLC6JERwy2CU5OaHJKUReGrIgwPSX64SAjA/9xZpL9zHgOCGphX1MNX1QX4&#10;orsUn10twydXL+LjKyX4nJZ/JN39ZaoNr2+34dV0G36aasVP4034frAa39y4zLW4nzVQBV8ahcVc&#10;P9xOccFwjA0GGaQiLHEt1AKdQQ54MnINPz7exxe7m3h+dwY7wwPYudWH3aF+sp4FzDRV4zZBanV0&#10;EA/uTOLBPH0oi7exOceu0B7Es6Wr+HKzFd9tVeOHbapE710kIFXhy/UKbA7Eoz3LECM1rljqikGJ&#10;vxYOeqvw2WAnppNDMZEfRSdfJjaq03GDoD2troEb7pZ4b6AWHww34sOBOrzXU4mVhjRcLwlHsRg/&#10;7vPLYv6v/Jg5dQFX3+VH4zkh3IkJwXhzLjoJao9byjAlII3nJ+VweFoSDwSUcP+0Ip6YuuGBTyA6&#10;HM3gqSmEdBcD1KjKol9dDi2mSkhVFESFngyG3c1QpET79cSR6m2EtdJMfFVXgS+KsvFpfgZwvQ3/&#10;7KH3VpWJrzsuo+4UH0beEUTvWWF0mhmiMMgWF4Ps6HOqwk9dFXjdW4Z/DFTgn7cq8B19jj/dbMMP&#10;w514cbMRyWayqJYWQ9vJ87hxThQD7wjgpqgUAgX/A7l+RmjP9EVnvBfGMoKwWZON5apsNCcHIszV&#10;GNrKfDDXEUakvwkZmBBykz0Q6KoPc+0LsNAR466j4gHqz0D03+XPwMRyBKej8jdA3X+TTx6v4eNH&#10;q5QVAtUShVkVMyo2fZ2NX81yY1hvT7zgxrF2GbiOSmZYR5bFoHWbg9WzrVuUYa5L8PH9ETxi114R&#10;sFZuX0N9aRrZoy0Sw90RSUCODnRDhD/F153i+SasWzDI3Zm+607wd3GEt70dHE3N4GxuTYBygpON&#10;HeysbWBva8fByUhPH/raOhyc1JXZZAgyJwKTLFXYUgQk1m3HxnvY+BAzIt5YEQciZjm0j1X+F1h3&#10;nZAg103HdcGRxVw4dwQoBhxWsjAw8SDEwgDFtrOSty50+gwXNtakxKaJk50pMQCSbcmShckLCECR&#10;Xk+ZwKRNdqdGNqchJgqZ82cJQKIEJGZh57kuRDbLjzchgjMv+u5pS8tBV0oOWmJSMJZThpmSMswV&#10;lY+79dThSnDyNjWHP/2fAsys4K1nBH9TCw5Q/rQ9hMAUaGyIKBtLRJqbIoJgFW9rjXSC1CUCE5tq&#10;zjOopsxU7mazrOQtM0ixsai2nAxuubsoDwOXyjmTGqmvwGxnLRbJpJb6WnD/FrtItwvs9kjsWqid&#10;iWM4/Zvs377O5XfbOUhdJ0CxXCXQdZGFsS7DtqNrrAhMmxPdWJ/sIUD1kFl1YWWsE/cJXPcJauxX&#10;Be5NEKzuDGJzaQw7K1MErDs4WGM//zGPv7y08cDBOX18ctYSB0IGWD2rh3/qpOEbGS+8J2KHR0Lm&#10;+EDJBbsixtg4p41tfj1sndNBl4gczAX+B0Ic5eFpdQEO9mLw9pSDr4c8woM0ERGsiyAvTUTJn8eY&#10;qSFuu1NrQPEckpUEkSEjhHC+dxHMdxbedML4EKAyqCw7eQaVJ8+i9qQAivgEkM13Bs100jBADZwX&#10;wjVq9XTQyX1JUgK1dALX0AmRSi2aiwKi6D8vhz0C53v8xvjotCE+O2WCb0+Z431hM3xXkImfRhoJ&#10;SPX49iaZyEAVvhsgGxkhQE2QOY2TOU0SnAhQP4w14MvBy/j0Whne78zH46Y0MpEgzKa7YzTOjgPU&#10;cIw1hmLsMRBlh/2rjWRNe/iMDfyNDWCjvwcLHc1kNV1Y6mnHSFU5+koK0EcnyL2xfmzPjWNjgf0O&#10;0BSVt7G1MInNu7exTcB6tDKGT9ebCVYN+Jgg9dV6OTryTHGfIHXvaiSZWRU+KkvGCr8cts/Ikd1K&#10;oIW+SDcKIrDcVYJ5AuqvVFF9Nz2IX4au47PeOrzorcFgYTjaE9zgpi8Ib+WzKCbzSlIUg4/0Gdxv&#10;KMZMVjxuZEUiwFIeNwz1Mf2OKNbPSGOBnn/tHQlM8gtj3M8EZezXdb01UeRrgjh7DdQnecOfjLjd&#10;wxYJsvQ5hXui0scMrcl+8NaWhI+OHKZyk+l/2YiDsjx83VKHr+vK8F1jBb6sK8XHzeXIt9JChKww&#10;MlVkYC9zGnkRDsgJtkYug1SgOQ5qUvFJaz5e91XjSzKhV6Ot+J4M7GlvNUJNpBFmr44Wd2u0UwXR&#10;fFYQ5VTZ5EmLI8PFBEYEST0lYeiqUmUiywd7ExXo0/mnqyoAI01ROFvIc2Ay1xWGg5k0bIzEcTEj&#10;BG5WKoj0NUdyuCM3TsQA8fa4Ee96p99C8CDjYdD4M0B98uTeG3N6A6gny/8CqN/naB8zKhbWHfi7&#10;93AMqbcBxVtmYTMEX+4QsHbG34R1C3ITLx6McaDiZe/eAJeVyU5kRXshwsMG0T7OiPJ1JSg5IIxd&#10;hOtqDx9nG7hYm8LZypRKS3jY2VJpDXsLK9gQlCzNzGFkYARdTU1oU0OJF1UVJShQY5J148kQmKTY&#10;bLljMDGw8MDE1nmAYtsYoLhxJzaz7nidgYsDDtUXrDuPhbMpNt50vMzCtgucPMXZE1tn40ZCVLeI&#10;nDqDCwQrGYKcEoFIU1wc2uzaKnpNZbIzNYKgFhmWHm3To3rGkN63EjWSNSQkoC0jc/S+6X1I03tS&#10;ELkANXEp6MjIQ5OgpC4sDh1xGXqMIgylFaFHtmirrgk7DS0uzKJ8zCzgS4YZamuPYCtbbt2L4MTW&#10;I2xsEUWAD7W0QIKjA+Ls7JDo6IQkJ2dkeLpxY09lUWEojQxFNQGJXQvVlpvJpT0viwuDVXNWGjry&#10;s9FVmMvdgYKNSQ3XVmCs4cikFq41YWWAXd/EfmuKzdDr4MaWjqBzBCoejFgOpm9weRtQvPL3Obaq&#10;2z0EqiucTbE8mLyCLTq3Nglem7S8SdvWRtm1VGRV4wxc3Vil7ctkVSv0Oltzwzi4dxsPGaAeChhg&#10;XVAHV0+Ko1JWEsWqcviv7n7cFtLGN1Ku+FgmkCpDY6y9q4GlEypYPqeOKWpN1/FLwljyJGI8tDBd&#10;ShVocRqWsuJwJyEU41H+mEoPR1e0B/rjfXFJXwXt5trIUxFDClUaqTLCCDvzDiLoJPOnk8XzzAmk&#10;njpFgDqBylNnUcfGos4JI4EAVsO6+Li7l8vhkYgRPuA3xRd8ZvjkHQN88a4RPjxBcH3XAJ+dMMTH&#10;J4zw0RkTfEpw+vq0Gb45aYYf3jXHUzF9vGoox48EoO9HG/BNXxVnUOyHCD/ruUjrl/EL6e4/brfj&#10;FwLVd7dq8Qlt/6C9AE+bMrBZFomFbG+MJzhwFjWT5obxFDc8n7yBVw938fESaemtG7jb3sh15fUV&#10;5+JaQRZulRdhrKoMs43sPniNmO2jD4T9DPP8BB7cneKyfY/1xc7h8YMlvHe4jveePsJHz3bx5bMV&#10;fLw9jG/WWsiq2nGt0ht5QerosFbF0HlhrFIDYVJUEs2a8tjouIjFnnL89GAWr+eH8cvMMP45O4RX&#10;Y7347noL+tICEOuti1BnVdiJ/SfGSuKxV1+McT1LvHLPxseKwfjRNQ0vwhLRekoQW0LK2LmghrGT&#10;Iuh7VwD15yURLHEOUT7qCPSRgredOBw1z8NJXQRjraW4fjkDBeHO6CqNQ/flRMQTzJKDrGAkfwKN&#10;Ka4YTvciuLvgTrw3npen40F5KrwJGEay52GseAH60sLw1NdA98V0jDSV4FJSAIr87Tg761CWwM8L&#10;1/HJXCc+uNtO/48BJFpqICvECs2V4VQ58sPJ+Cz87GSQ7maIr++NYLeNADh7Ex/fHSXIT2PiahWs&#10;tKkiUuCHgaYYrIzkYUvGZ2UkCx8nbe6GtI7mMgQrEdgaEKgMpMgMFOFho/Y7KPz7/DYu9d8B6tOn&#10;ZE1P7x2X/ztAHYXBiWdVHz86sqq3X+9NFySbtHE8M/A3WBHEdmco09z6EbSYYd3GC7KrF5u38eT+&#10;KB6v3aJyEI+W+/Bwkcp7Y1RBjOFGewVifO0R5GoBfydLuFgawsHUAK425nAyM4OTuRlB34T+f6Yw&#10;0daDIUVLQxuaKhrcTD3WrSfHusuUFSFJJnKBKno2aYFNSmAz7HhdZTyD4gGK7Xt7yjc7juvKY5MT&#10;2OMJIiJsvIkgI0yAEzvP/3t7onrl7e49cTqGdedJnRGAxGk28YG2UX0jx88PVVFR6EoQZMQlYSgh&#10;DS0hUeiIiEGLQKonKQZ9SXHYqKpw+/Wl2KQHFTIvcchQw1iB3ociRVtcGsYySrBT14WJtBLM5FVh&#10;ICkPE3klGEjJcJByI3A7auvCWVefA1SYnSMCyaTifXwR5uyMIGs7+JqYI8HVAwkuboh3ckGauydS&#10;3TyRRklxdUWWtwfKosPJlhK4soEsqS716KJdDkaUK2RNrWRQnQQmBqnu4nz0UAYvlxKkLmK8sRIz&#10;XbWYv9qE5f5mMiiynYkubuIDsyAefHhQYjmc6ePy9jZe3obWn6eXg9XuZAelE7v0WtsEpk3KBgMT&#10;ra8MtWGZQLky3km5QtvIrMaukXUN4i8FshLYzs7CL63t2PD1x1e5xZRSPAqIx6ikHobOyKPnjBTG&#10;RTRwkyqu9nNSuHhGBPGk3RZn/hOTaTHYzU7DVloi9oszMBsViEdE7B2qoDcyErGRmYCD0izMxAUi&#10;lVrZKTICSBA7i7BT7yCKTqRAauV4nj3BTTEvPXka5bStklrB1XzCuPKuBD4Xt8X3p63w/bsMOOb4&#10;4pQZPj5JMDppgI9PGeBTAhMLM6YvTpkSmMzxNZnTN8f54YQFfqbHvhA0xvuhEfh1sAVfTzThu+E6&#10;fNVTgc86SvF+cx7eb8/Dh11F+IL99DubXn790hGkyKKeNWVi53I01ivCsHYxBItFoVQREgD2H+DR&#10;9CTmCUyDF/Nwq6wAEzVs9lslxqrLMEZqPdtah+2b/dgaGcTt3g6sTg9j7c4YtpdmOJXd27yLJ4f3&#10;8eLJFj54sYf339vFhy/38fH7e/j4gz18+HwP33+8ifJYe8y15eOL+QEsl2fiedslzNVkY2eoGTPt&#10;ZXhxu48q8lH8OnyDYHsDP/R34tuuOrzfeJEbG/K3UaLKVwRh9L+/lxiBtaQ4/BpRgm0xJ/zimY9X&#10;wTn4JjoD314sx3ZRFpylz0FX7O/QlHgHWmLvQF3qLH1JT8JB9iyGMiPRF+uP5lhv+pKEYrLlIgLM&#10;VdCQFYr8OAeUZXgh1E0bUV66aItzw7P6fDy5mIxv2wrwTWchvrl2GZ/d7ICtFB90xE7DWJ1dT/L/&#10;wtVL6Uj2t0CclyEqvK0xIqGAub+ya6WUcfNdIdRQ6zdS9CTs1c5BT+ZvcDQRhpOtOKyNz8HLSQp1&#10;+YFktHVoSvZBVqgNcqOd6P24oqsiEX3V6bDVlYKrhQasdaTh76APe2MFeFqrwd5MCqHuOgh200Os&#10;vyXSIp2RHetBcccHZEcfEhBY3oDhLRi9WX9r2x8BxfI2oD558n8CqON9j9e58pPHR4D6+NEyBymW&#10;Dx/S+zqesMHGyLhxMgap4/wZtHh5uTNHJjWDZ5tTeL45jucbw3iydhOPVwfxcLkfuwvU4GI/r9JR&#10;iWt1hdTAsYOfrRk8rczhYGIEV0uClJEJrKnSNVPTgLmmHn2OujDS1oeepjZU5OWhLKcARRk5KEhL&#10;cRfeihOAmNlwhnQMIh6kGIjYeBRb5vYTsFjYOBSDDoMXz5QunOWHlIAIxPj4OQNjYdvZcdwyPYab&#10;IHH6qGtPmOoVNhlCUUCMrEmcwEQGRPtZtx4zKTV6XUMJaqDQezWVlyOwyJENCZMFScBKUR52qopw&#10;0lQnUCnDVFEZNmRDrBuPGZOaIFkUvyj0xWVhoaAGB/o/sDjpGNLx6rA6Hn9ikyOYLQXZ2MHLxAwe&#10;9L+L9aTviSOdayHhSPL2RZKnDyIIXLFOrsjxD+SS6eVD9uRFjS9Xigt3V4kSMqgaAlNtSgLXpceA&#10;xCzqaim7V1/BG1ix9U6CVEd+Jq5dLMDAJWowN1ZgpL4ck601mO9hkGrF1ihBY5yNIxFQyIB4gGJQ&#10;ejjbz+XtZd46Cw9Q/104SDGrYpMsprtomVlVD7bYr1lPXsXGVA+BiIxqvAPLI/R+hho5YK2NdGJ1&#10;6Ar+crfmIn64PYov25rwY20VfmhswGOi72pMNBmVAvJJgWOlRRAlT9YjfhbxisLIMVFBvZ81Sl2M&#10;4SV2Ar1hHhiPD8FVF3NMRfrg5eUybKQl4YAqur3CNPT72eN5dSGmw31x2UANBVpyZFDvIuLUuwg6&#10;+S58+N5F/KkTKKYTqoKA1ftXIXwl5YyfT9nj9RlbvD5tjR9PWuK705b48owFZ0h/zOdnzPDFWYLY&#10;KQt8e/K3fENA+5byI0Hq+xOmeJ91AboH4efeRryiyv3H4WZ821+Db6iV/Qv9077sa8Qn12vw/pVS&#10;vCBgPW8vwtPmXCrz8KQ+DQd1OfhyeQKPJ0YxXnsZw5cLcLMiH7cqC3CnpRqbfV3YuXUdyz1tmOts&#10;xPwVaqX0X6MWSztGOhtwf54Mil0XsDmPw50lPDxYw/OnD/DyxS4+IDCxvHi2jcP9VTwjaH343h4+&#10;/fg5vvjwGR6ujKI60gHfjDbjZddlPKzKxWpZGpoCbHArLRCrtbn48e5NfD1+FR82lOEhAex6sgei&#10;ndRgqnISEWrCqJKRQLWMJDrllPCqtArfJxXgpUMgPo5NxcfxGXg/IRlZNrrQUxSEnjQfrNh9BcX4&#10;4Pbu/4X349Oxp++FNXlzzJg54AHZ4ZOJG2ghW+4uSUSEgw5CXLSQEmKJSC99OJtKIYOAUx/vhmR3&#10;VdSEmWC/OQvPW3PwtCUHE8Wx0Jd4F6pSJ6EldQq6BEVzVVGEORmgrigag/kRqFWRwVWqVG6dE8Mo&#10;nyQapGVhLv0ujDUJUhqnYG8tAWsLUXg7StP7/R8oy/RERpQd8gmSyfEO3C2NMnxMcNBUjA+GOrmu&#10;vxQ9NUTLSyJFSxnZribISnZHjKcpIhyNUJMXg47KTDQWJRHcfPDh7hI+3Ft8c/uit0HEzch7SADg&#10;JjQcA+uQHXMEMrb/bUAdde3xQPUboD57us7lNzj9d1kjULGJFMvHRsVKBq2lY2D99t5YeGbFgMSD&#10;FW+d2dRzMiluvIog9R7lJVnVk9VRMqmbuD9BFcRIG0qTg5ARRi34MB84m+nB3lQftia6sDYkW6BK&#10;m/2cOvsVW2MtbZjqGMBAXRvqcorQUlR6c7cG7toiZkkEIQYPNulB+tiSeDDiWRObXs5bZmH7GLy4&#10;GXi0zADEdf3RuryoOO07mnLOgxmDGDuGAxM1doWoPhF89yTXtSfPL0INLlmokw0xSDFAsTEo1tWn&#10;T9tMpeW4GXYWymTXysrUEFKHhRyZkJQEnLV14G5gABd9ApC2Fhx1dWCkIM/9zIaBvAI0yKoYvOwI&#10;RMyS2CQIH1MLbtlJR4+zJwYoZlKBVjYIIWMKt3UgY/JErLMb8ghSRSERyA0IQbiVHaLtHHAxIgoF&#10;QSHIJVAVhYbScjDSPNhNZENQnZSAxvR0glMOmrNYNx8zpjxcL2PTzEvQy2BFNnWdllnXX3dRDq4T&#10;pG5eLsHNqlKM1FViuo1MqrsBqwMMUj0coHYmerA/fRUP79ygHEHpyfzNf8mjOwPcvj8aFcu/QIrN&#10;/JtiXX/HObarndvXsE2GxeyNG6sa7cDWWCd3rRXv96v+8qCmBJ3BHviKWt4/TU5ijPTyqpcrfrh1&#10;DR+21uMpWcDzhsuYTY7GTFI0PiDqfj16Hdcj/ZBHoMrUkUeGpizSNWSQpUdfeANlRCqIwpHvP5Ck&#10;p4A8S20ctFFleoWei8hdbWmAJG0FqhzkkKopD8/zJ+DJfwphfKeRxHcWfe9K4TW/A37ic8BrPjv8&#10;SHB6fZYsimDzPTOiM5b49ow1viKb+oqM6QsC1udvhQHp7Xx22hSfU1jJLXMgM8fnlKeCWnjh6Ysf&#10;KovxZXcVfiTt/O5WO36giuz1yBX8g/6Jv9KH9kFbBRZS/LBMX9av6i/hYXY21jIzsEIgX6osQg/9&#10;b26V5WOsrgITpNBTLTW409WMhW5S1+tXMEknwkRTDaavUsvgDgHq/hz2d5bx7NEmnhCEXhCcnj/f&#10;wSGZ1IMHq3j5/iN88clzvP9sFwcbdzE91ItbPc3YnJ/C/bsTeDDdj28X+/HT2hBeb9zC6+0x/Pjg&#10;Nn6e78NKlD/e767DTFEKpksT0Z7lj1AHRWrpCsPdThF6qidhqsQPfaVTcFA7jxRRahDQF3fjtDQe&#10;nlbECL844uUFUS9wHptnJLB3Qhb335HGwkkJrJ6UwTKfPG4ZGOJbOnmHU4KxUJaKHEcd2KmJwMdO&#10;C0FOekh2M0JGjB2Kwu1Qb6aJDmFRTDhaYq0mE/Ml8XjZW41Oc10U0uceS1AyUDwLQzJrHVl+6Eqd&#10;QXG8J9rLkpEa7AAzdWpZ8/8PJATZw1BFCDb60tCQPgV9DVEoE9gUJAlwSmdRmBWAuDBrxLGbvYZa&#10;I51euzzUCYdVF/FeOTW4LqbgRUk2li4oYe3v4tg5p4SDU/J4dFoBd1S04KolCjtDGYKrIypzQuFq&#10;JIP2okQ83bqHw805akzM48neXTxnsOImLvDGon5b/q277zgEq98gNX9sUf++i+/fwurxxh+2sccz&#10;aPHsiszqGIgMnLzuvz+GB6iXe8fjVQ+m8T6dPy/ZrZbWR7A9dx1bU1fQmBeOupwYpAS6wNvKEG6m&#10;enA2ps9alypudTVYa2rR56NOgNKEpb4hAUofOmRTumzG3vF981h5NI5EoCGIcONIx/BhF93yjmFh&#10;cOKml9NxvBl+DGDsMTyIMdAxIDEIsX2852H7ecey2X1s+jc3248avSzitCx3XgiakrIEFFVoSEhD&#10;mR6rRg1wNg6lIyIOPVExmCsqwIb+NjOCj5WSEhxVNeCqoQMnsiEPAk2QiTkCTEwRaGYKb2NDGMnI&#10;wo4MyVxZFSZkjLYq6gQ2TQ5Gwbb2nDH5W1rD09gU7obUoCd7Yl18bPwpxsEFUbaOSKM6KMPbH/kB&#10;oSiLiEWGly+i6bGJzq4EozAUh0fiYkws8kMjUBoejeLgUOTR8bVxSWjLykEr5UpeIaUAPcV5HJz6&#10;Ky6iv/Iiei8WYYga0mzCxLXSfPSVE6QuHQGK3RqJTZyYp/pifYga1hPXCFIEqJkrOJztxaO5GxyI&#10;ni7cwuO5QS4MTmydByrednYcMyoGqLftis3uYzDav83WfzMuHqRYdqevY4dAxaaq8y4G5qBF+cvL&#10;nlI8qy3EflYqnmVmIkbkPCIunIfvmb8hlCqQUIHTiBA9jyQFMin5C4hSEkcIAcid/x04nPs7HAVO&#10;wJ7/JJxFz8JZ5AR8ZM7Bm1re/rLnEaTAj2wLNfTGeqPDyxZ9oS4opfUg2ucleQLRGuIotNWlUgKJ&#10;alIYktPGZ2dtCEj2BCZW2uGHU1Zcfjpng+9OmhG0bPDreUeu2+9bWv+WrIqZFQuzJx6Yvj5pygGM&#10;ByaWT04ac2FjVSwvT5jgxSlaPqWPp/JW+PJaIz69Wocvb7bje/rn/Dx6Ff8kQzi8nAcsjONlbSW+&#10;b2kCBm/g85ZafE3G+ROZ5y/Xu/GiuxljVcXHrZJmPJodw50rLdibuEUf0hg3c296rA9LCxO4f/8O&#10;gWgR+2RJ29v3uLxHpvTBB4d49vgBNtZmMDXci8GeRszRYzbuTmJtbgyrMyNYmh3HyuwE7k324wG9&#10;v2+WhvHrxjB+2hnFr/fH0KGlitWqAly/lIHiWF+Us8T4oj7RB00xTkhyVKGKWBimekJwvfAuFvkk&#10;sPU3Scz9XRjD7wqh7z/50Epf1mVRBRyclcTw/zyH6b9dwMQJMYyIyKKI7wyqrAzwkk7kB721OBho&#10;RgYByVb9AqxUhcjWtJAbZI3IYFNc0tNA1ztCuPkfghg7LYHO00Jo4RNCLjVGksmaC4XZJQOCCJI6&#10;D38rJSzebEDv5RQEE+RyYr2gTQAykOeDvtxZ2JtIw1KHnt9eC04Cf0OykgRSzNSQ6G2MvHRPpCY4&#10;ItRXD8Ee2kgnY5ouTcbt7FiM5EXDS0EA4ZaKyBBj0JXDHoFp/ZQ01tk9BE/KYf+MAirkZFGRGoQS&#10;+j/Fe1vCxUgeIe6G3C1ZHj9YxqPtRTykz+zhg3vc8pOtBby3dw/s13U/pPL9XbZOlT+B6hOyp48J&#10;Th8fEiwIVB8eLh1bD4PS6nF+34X3/1uOAMULmxnIIMgA9bZJsfAmcLDbL/GMipU8WL3YniBQTeDR&#10;yi1sz3SjozQBdRkRiPO0go+FDjwITva6anDQ14ClpjKMyDIsySSsdLTofDKCORmCKVmGoYYmgYKg&#10;IX50sS27V54kGQq7fRGbWs6mk7Pt7KatquzGrgxOBCkVWldmtzAS/Q1cDFAMXAxIDG68MOCx52F2&#10;xm59xJ6DdRmydWZtXLchvxAUBek1zxEc2Z0jzpznLsBlExrYNUrGymrcMgOVNht/InDpiUpCV0yS&#10;LEgDLrra1IBTJziRLamowZfgEmBkAn8yo2gbe4SaWyLW0Rk+JsYcfNhNYF1NTOCorw9LArQrwdqf&#10;XXTr6YUoN3f425A1OTjCy4wAZ2mDcDtHBJhbId7JDYkuHkhx90aOfzDyAkORQ9aU5ReAWHuCl7sn&#10;Z1LlsfGoiItHMQGrLISAFRyOi2ERaEzLQHdeEboITl35+bh6sZAbd7pRUUp1QBn6qy+hr7IcA5fL&#10;CVLZBK48glQeBi8VYryhglKO2y2Xqc5qxNpNMpjxDmzfvoJ9AhQzKAYeHowYmJ7dHfpd3gYVO/bt&#10;8IDFs6q37eptQL0d3jVWbwD19fVWfECV7YvmOuQrSSPpwmm0uJiiy88O10PcMRDihmt+jmh3tUCz&#10;sykuW+qg3FQdRfpKSNOQRqyCMOIVRREjR5WHnAiiZQURxSJzHvEKQoiXFUCM1DlESZ5BlqkSLnub&#10;kXkpEOz4ESlxCtFSZxGuch61dOJ9J2KPn866EISc8fqcHb4lgPx8lozpXWP845wtXp2yJJOy5AD2&#10;A4PSSRNu/Xc5bY5v6HFsPOqPcOKBiZdPCEzPz+riy78TGEMSyA4bsVCbBy9dMTq5FBBkqwxXbSH4&#10;agnjHx/dx+v3l7lZcp/3M8vqwauZW/jl3k380l2Pw4xYfNpYji/ayXTKLyLFwQy1mdFoK0lDPbXg&#10;O1svYWK0j/tRuZnZYSzMT+DJow188HIPh3vLWJ4fxcTNbvRfacTQ9Tbcm7mJu9MEtJlhAtIIVqhc&#10;nh7GndEbuDs5iL21OTwlCzvYospn9TZ+IIj9tDmJBhV51MtK08luAVdFYQQYqqA7JwJzaWF4VByP&#10;hwUxGAlzR5icAMaCPTEgrYD+k4K4/XcRDP1NEG1CYrh8VgiDJ4XQe/bod7ZaTvKhRlQImYLnEUn2&#10;ayJxErNt5Uix10MsGVI4WfNqdw2aU4KQpyCFdnUV5IRbIS/cHkV2hhgQlqfnFkbfGUEMnxFBp4gU&#10;mdt5pGsq4H36Mn1TlINPW0uxVZmGgVhXrLYWwkWNH+6W8nBz0kV8sCOsVPhRJSyEWxKyGBNVwuAJ&#10;ISydkMDsaXFcpYrGgc4xPXl6znA32KuIYbK2CKvtl7HQWIzSOBd4mMuQGRKEz4jhUEgVMwTN2XdF&#10;sH9KDh/yq3MXmifbG6Ehm6yzMB1tBWnoIuM6uqkl+/VQMin2w2wsBKn9TYIVlwU8XL+Dw/UZHGze&#10;wXMCFZuc8CFZFbsI98PDZXx0uIoPD46ucfr44RqFjSn9GXD+n2aVAMXGuH6bNXhkU791/TFQ/bG7&#10;72jm3xR3V4rtuV40FkaiOj0EGb4OCLE1greZNhz11GCnrQIzNQWYaSjDTEsdVnp6sKWKm8HJWF2T&#10;u4Erd/NUKQYdEahLS0BbVgbyIoIEDyGCiRhUJC5Ai7arS0tCR0GRewy72SpbZvetUxIn8IgKU3mB&#10;nksMWnJyUGCgYtPC6Th2DRN7DVaybewWQ+znLXjPw6Z9s5/EUBAQhoaoBGdMKqIErrMCUBYUhTXZ&#10;kKkS+1v04aRvDGMFFejSMSb0PXBU04E2HWtMjRU7MkNPfQMEmZpzd3rgSrLESIJLiKEp4qztkeLs&#10;hkxvX4RaWsLL1Ai+1mxGnhG8DPThra9HpTE3jTzR3QvxlCCypjAnZ6pX7DlAhVjaIsScrN/RFbFk&#10;U0munpxNpfn6k1H5cc+dSBBMdfVAKUGqIiYONYnJKIuMRhHBrDg0nNvOINVJgOokQHHdeYW5nEX1&#10;kUVdLS8hOFWin2A1WFWK/ou5GCzPx82KAtyqKMQUQWqScqezEXevNWPlVhvWxzuxw7r55vsIPAw2&#10;gwSnoTeAer44/Lu8uDfyZpnt5xkXgxRvzOptUP1ZeIBiy0fXVF3l8pet/BRsFhfg7sV8TOfH4kaI&#10;E24Eu+BufhKWLmZgsZT9gmwy7rGS1u+WHmWuKBUdBK5Q8bMIk+BDpDQBR4pKSpTUGYISHwemaEk+&#10;LjGUSEqcvCBiZfkRKHkSBTbqiFYVRKmsFD6RcMR/nXYjILniZz5Hrovv5/P2+PxvevjurDG+OGmI&#10;7/ksuPEkZlavzloTpMz+ACiyrdMWnD19SftYdx6DExujehtMH71ryGXnvA7anEwwqK6Kz2svYa2+&#10;CG56F+Blp4hAFzU42srA2VYS3qYX8POH9/D65QJ+ofz6bB7/vDuCl6TQr8d68PN8L35evIGxwjiY&#10;C/0dtgoisNWRhrW2BLUyxWFKlW2Guznagr1xxc8bex0d6CqjFsxgD4YGO3G9twk3uhtwd+omNhan&#10;sHxnBKvzI1ic6celkhQOVAsTfdhensUjqigP1hewszKLB8szeLB6B9sb8xQC1uooZluLURRpiyhv&#10;XfoCqGLxej3u1udhLS4QX5dn4Vl2DCaCHDEa7YZ6d2NqMJjDXU8cluf/AwFqYiiOdEakhSp86fO7&#10;QjaxRkB7XpGEF6WJWEkKxXxLMa6Xp2CoNhsJ9trY7q3CTvtFvOypwntNF7Gbl4Qf60tw1c0MTRa6&#10;qDvDh0rKVQFxtP79LJr/dhbltL5bFIfdND98HhmAH9w88MrTD19HReKjzDgc1GTh6dUqNIa4wEFT&#10;DAN1OchyM0aBMD8G/3YeQ6eEMPCuIAbPXeCMb+qvQmi4IIvCCF/Y6ipAm86ttuIExNBjYrxMYahy&#10;Dkaagghz00WUnCAWzknjg5NKeHJCHs/OqWBGVw9JXsZws1aDk4EMtYKlubKJnuPRg1Ucbi4RiFhX&#10;3xI1COj/T2G/InrAfk2Usnt/Hrvrc9jbuEOZxSGV7Ep5lqdbZCkHSxyojq5vWiE4seudjgyKLf9m&#10;QX8Gnd/yvx+nYs9Bz/+EXovZ1CMC1XG3H4MUgxO7durDwzl8zCZ/HN+Z/f29WbzcnsbDlZvob85F&#10;TVYQyhO8EWGrD18zXTgTnJz01GGpLg9LDTIndWVYaWvC1sgA5jo6MFBXgxrZjxIZjLyoCJWiBCaC&#10;jqQEjOXloSctBU0ZcejKS0FPThq60uKwUFWFuZoGTBSVCRJKYHf71leQhxY9TpMApyUjBQNFRRgq&#10;KVOpDHUxKe4nLNTFpaBO1sOgw0odsiElETEYKNBxFD05gh4dx+4CoSx84eiODmwaOD1OU0qWO8ZU&#10;hf4WNS24m1oeQYoeY6OkDjtlTXgQhPSlJGGrRhBTVYcv2VGotQ0CyXyYNUURoGIJTjGUaEs7xNo6&#10;IMfPHxE2Vgi3t0GoLbMie+56pgBjE/oOWnMgind2R7KXL+LdPOkYB0QSkCLtnRBp4wB/Al4ovZdo&#10;2h5N4ErzJJsig8rw8EYyQTDK2hZpHh7ICwpCdVIS6lJSUBoeibKoGA5WldGxXFdfb0kJrhTkojM3&#10;Cz35ubhalI+BijIyplLcrKogOBVhtIpAVV6AoUvFBKlCjFZfxFhtBW43VmG+i+qg3mbcH+rG9gQD&#10;BxuDGsDTeQLTwjCeLo7gySIBioD07B7B6DhPl6hcom3LR9vZMY/uEqQWbuIR5eE82dQxrHig+iOw&#10;eHDiWdQbQBURWGrIhq6HOGOiMBpXYlxw2dEI89nxuBHpgaWiJKyUZRCg0rFUnk2QysRCSTrmi9NQ&#10;42KGMHG+Y0CdJxARmI4TS2YUJ83HlbxllgTZ81ySZfjJsPiRQBBbFTPEq3OO+PWMI34548QBiBuD&#10;OkMmddYZX58gQJ02pBjjG4LPd3xW+O6UOX48c9T997sQqL477ur76hhSPEB98o4h3ifQffl3Q3z4&#10;rj5W3byREKBFLRZVig6Sgw1hrMMHF0s5eFgrwNmUKipLKVxMdcQPz27jp/fvEKTm8fq9BfxMtvLN&#10;YAt+3biFr2Y64asjAhO5s9CTOgELdSEYqwjSF+s8zFRFkGSgjYPcfHxb14D/ujaIX7t68fXlJowX&#10;5KG1hlox1GpZog/r5dNljI9042rnJYQFmsLLRR13CICDVxrgZqcJXw8NJMQ6YWdzFjtUIR5uzmB7&#10;tIdyDU8P7uPR43W8JCN7vL/IXXAaTZVuSawHVgm8253lKDPTQFeYM2q0ldAXaI9WH3M0BNqgiEC1&#10;e6sVBkJ/hYuGBDYGG3HAfv+lIQ/Puy7i+4kOPGwowteTbbjbVQwvVXHMp8ajUU0J2znJ+GnwCuYi&#10;fbGXGMpdgPtpZSEu2ekjzdsUhb5WqIvxwDaBcqfxIvKo9ex16h248f1P7CcG4LMwD3zj64pX1Hr8&#10;yNYWX1Arc8vDHWN+zsh2MUKaqwkaFWRx/bQAbvOJ494ZKSyckUSHsCSuiEqjll8U4edOwkmZLN7T&#10;CobUAMqJpNaojwU8TeXhbCSJPDqn/WyUkRXpgMp0ap26GaFCUhwd1NpOlBWBvaoAHOwVkRzniLwE&#10;ahG7GsGWIBXmboKJ/qtYnBzG5j0GnmUCFVnrOsGJXUi4Osc1FvbW7lBJcFojiyJA7axOUWNiAgcr&#10;twlSUzhYncTD+7extzKBfQoD1kcErE8OV/ApGRU3tvT/qKuPFwYo1n1Iz3scXrcfC8+iPqR8dAyn&#10;93Zn8B67PmpjDH0NZPrUEMmlhkGkHbX+jbXhTNbkrKNGQFEgMCnAhtbttJmBaMFCQwPsZqjMmBQI&#10;Ssr0P1WjZU0yeHb3bgOyH2M2yYAAZECGY67CnkcNVmRb1hRHbR1YKKlwMWNh96pTViNYqcBAXgnG&#10;ZDrmaprc1G59WSXoE0iMFFW5dW2CjS6Bx5CO1SMIsX0myuoEHw1qEGpAi/ZrEqh0abs+QclQSRXa&#10;dDw7zkJVE1Zq2lwCbR3hbmIBe3U9OKkTjDV14WNsBlsNTW6CgxXBzMvEBJGOjohi1yoRLEItrBBj&#10;70iW44sQMqtEAk2mhw9yfAPIpqzoGBtE2dkh2t4WQWbGtM5+SsMFiQSpeCdXJLq4I4HAE+vgzMEn&#10;ztoOQQRKZmYhhvRaZpZIZKBycaW4cHeUCDY0QKaXO/KDAnApMQm1aekojojkDIrBqpLsqjUrC52F&#10;OdwMvqb0FHTlZeNqHhlTWSmXocpysiYqL5Ucm1QhtzzVcBnjtWWYbrqM+fY6LPe2Uh1wBTvjvXg0&#10;M4gnd44A9WxpDI9XCFKU52tjeHZ/nJtUw8K2/zGPlodxuHgLDxeOxq5YeN1/PLPijVW9DSyeTbH8&#10;pdFUDf1BzpjMCsNQRjDulKVhuiwdt/PjcDXYHgPRHhiiimQsNeLYnNIwQ3Y1TSmz1UOE1HmES56j&#10;MFP6DVBvg4olXuYcFx6g2I8PJsidxiU+YbwSdcM/TztRCFBnHfDqjDXZkDnXjcds6jVt++6MBVmU&#10;ET49oYeX72iSJZnhJ26cypaOt+EmU7C8ojBAfcumm58x/xdAfUzm9PyMERYt3VGa6Iy4MG1EhCjB&#10;30sCkVHKiIxWh5uTCLydpcl+BGBORmUk/zeURZvi8HYNPl1sx8eT9dw1VN8OVGMgkyo0TX54mUnC&#10;ROYMjCROIMpehRT3Cu5Sa3SlIhWHdXRsexte9VzDJ1VV+KCwEC8SUzBJLaL6lDCYUwUZ62eIuf5S&#10;bM+2Y7rvEmyMJFB3OZkDk725POzMZdHZlI0ALzPEhzpjsCYbdy7l4YOBNnww2IUPqRL96OkO3n/2&#10;EC/fe4QXz3bw6fN9hLtbI8xBj75QOmRVJkjXVcLrhTF8P9uH93rq8bj5IjbKUnHQXoH7ZC0tUd5Y&#10;o20vbrRimV5jojoRqy25uNdRiP2+Mmz1XMREYzoet5aiTkCYrIgPjecF0E4V12eNFXhZkYvljBh8&#10;Nn4VMbaaSPK1QCj9DezW/xVJ3gQtCzIVLajw/x1NBK+drBD8fCkd30UE46voENzQU8DXBOxWez1U&#10;6cijy94c7YJi6HqHH80nz2PqhCTKBISgcu7/Aw8zRaT5WMFAhR9x9Fzxfpa42VaK+vwI3GrJw+Hd&#10;6/TaagghOBWE2ePG5RTcrM1EIL0fJ3MleDlow1DnAn3GEvC204afoz7cLDVgrSdDy3ooSg3C2I1u&#10;TA9dw+xgL8Z629HXWoV+NrA8OcDdlmWP2dP9WewSnPbWp7nsrhGMKAxQDE4MSnvL42+WGazY8nu7&#10;d4/HptgkBwaTo7EpVh6Z1Z9B6LeJFLz8tu/fA4o3geID1uW3P8eZ0wf7M/hgZxL9dZkYacpDth/Z&#10;t40+Ak214KVPcNJShrWKPCyU5ThAmavJwUZLnQxTDxZkGWpkTexu3UpkTuynzlmXHouRsjI0xcQ4&#10;+FiqsGuEVOFAcSbzcqfHOuvqwElHHzYEE3YRK1u2Jzg4aBnATtMAZgQiC2UN2GsRJFS16Dk0uXVr&#10;ggqLEQGLXRDLSnOyHzNFghmVNrTPXlOf3rMWdy0Suz6JXZdkxI6VU+bu9KAvKUdmrg8PQ3N6H0YI&#10;tXeBu64JXOh1HdV14KpnyE0DZ++dlQ7aBGotqidY15y5FcLIdlhXX5iRGTIc3RFpYIZkO2eCCoGK&#10;TRU3t0CsjS1ibNg99WjZzoqON+fuUB5HjbBYAk6SsyMSnNjFuPaIt7VDGJkag1QgGZwvvZ4P/Z9C&#10;ycJibSyQ4myHcBNDgpcBNa5cUUD1Rjm7i3lCPMpjoglQ4SgnWFXFkknlZnLXP7Hp5Y2pSeilRjDL&#10;/5eyv4quI8vWNuG67vFfdJ+uqsw0MwosWczMzMzMzMzMFrMsyWKwZFm2LDMzMzudzJlOrPP+7wrb&#10;WXnOd77R3RdzrNixee+I+cxnxYoVAlBT1ZW0pkrM1pdL3XxTNaVcrpAgdWBPFRaaq7Hc1YRTA+04&#10;N9qDGwsjBIY4DjWLxyeFIS3gMaH0VMSFeTwmpP4aAlgixPJfofXgzH7a19uuwf/dcav3x6v+alMi&#10;/nYyMQyHYwIx5eeMhbhAnChKwJHKFMwWRuFkbRbO1udikUm0w9USJ0ozcaoyF8cIqdNV+ai00Uf0&#10;rk0SpOIYSfKbkPgukuUIItlNSJEjmBjJhFgyoZRI20qS57LcOqTvWIPDG7VoSq4Ek4DT2/iVt0UI&#10;WP2yVpwH5YCvV1kSTqZ4vcYID9fq4dE/dQgvYVouknH9Oxz/7PL7fo2d1NX32TorPtcCr1eY4vZO&#10;UxxkNZTiY474UGPEBGvQTGQQ4MXw3Ym4MCWM1gbgyVQ13hwZw++nD+GXSwt4sNiGy2O1SDJRwHSC&#10;Oz5OTscXIVn4Kaser7Oq8VVqJb6OysP9+GTEya7C+bZs3J6txp3JMjyebMIfZ/fju8lB3GV1s0zT&#10;cKJdiRNHbdR3IJi2VpxmjdQoLczvzWdFO4uXtxbhYiYvJVJPe3WMEhDmBjvg66onhSUTa6CnvjTi&#10;Ld7JAAWhTvj06Cxe3DgjDVl/TFg9fXIXzx/cxA+fPIWduTpSaFBdO+Xxy/H9+IGf5YehbkKT4Bzq&#10;xZd5hfjENgjPFJzxTNsPL+0j8UN7OyazgjCc64fz+ypRHGSGy4M0sXA7fHyGG1A3N2oXezSsXoMr&#10;USF4VpOHH4c68K+JQWB6HxajgjAaT2Ohkdcm+qM+LRB7K5Ox2F2O2ZZ8LLP9iRvpzweH8VlnJc6l&#10;RSBGcS3sZVbCktC22L0WLltWokFOAeVbtiJmyzp4y6/DnuxQDBM0WVHOCHNjcjNTRHqEE6JpjWWJ&#10;7hitjMLxwWJ8RvObtDLHor0dutVVCFFdnGwowOGecpwcacIgi7FAex0EO+nD0WQ3XCxU4GapAU8b&#10;bYS4MzmEuOCW6E69chIXzx7G4swgRnsbMNJVK8Wg6Mpk8THSUoGDQ+24fmIed88eInwEgI7gHgF1&#10;n3Hn3FtY3SeUbp8/yNc8hBsXWX2K41X3CA8xoOIBDYfxklB5+ZAhtefw8ePzeP3kPD5mSKP/3nXj&#10;vY2/DLb473CSHvu2fQ+nP49F3TmJ54xnd8WJvEs4PdGCusQAFASI2QxMEWLFBGmmD18jmhJ/NydV&#10;FTiqqcJWXB1WZTctSoswUoLK1s3QkNkGte1bpNCS2wlTVVUYKYkTWtWkOeicdQzgLq5/JJIuTSTM&#10;zg5RTNKBVlYIMLeQhmC7m5jCmwna29SKcCAojCzgqGUAO3VduAlg0WyctA2ldQ5aXGdgLJ38KqYP&#10;Eq0410icZ+RC2InBCWK0nKshYcew1SToGE40MWuanHisrboG3HQN4Eir8jMyhT+BFG3rCD8Tc+lz&#10;epqa8LlvW19LC3gZGSGANuXGx4fws0bTcGIFpKztkezojCh+jyR+r3gbKyTb2iDP3Q1J1jZIcWTR&#10;JIIGlSCmLmIkOTsQTC7cZ+0Q42CDRFdHqY0jzMKtzODPbTTQSB+BhixMaaKB+rqSQSXa2yLGykKa&#10;AimboKsUFzCMiUCdmB/RzwuVUeGoiopAc1I8urMyMFRUgOHiQml5tKxEiskq0a1Hm6qtYJRLgJqp&#10;K8ecOIm3kdswLepgay2OdDTg5FAXTo/14driJG4em8H904TO2QN4em4eLwid5yIIoqeXFwmsw/8O&#10;btti3XtYSaBiCJu6L4KwEvGQsLp/ku1xMSJwjpDiexydJqj+azfg3yp2rkGN4kbUyW1A+c7VSN/6&#10;TzQxKXZYa6FKZh2qeX+5zFqUMAq2r0L+lhXIXP8PZG5fiejNqxC1WbQrEblxJWI2r/kzojauZqxC&#10;xPqVjNUIX7tauqyGaCPE8qZVSPjgI7xQ8iKIPP8LoP4NKheGM36kIQkj+mKNOV6tNsDdldp4tsIQ&#10;v210kQD1Pt52DTpLRiVCHJMSgPp8vTW+XGuFFxuMcSUyDgGuJkxKxojw0UFssDY8nTbD2vAjuNht&#10;RlOZJyZyvfFpfyW+GmzCD6PiXKkB/HpyCm9OjeOHxRGwlMbr9Dz8kF+HH/Iq8FlmER4WZ+CzmSp8&#10;3JWDL8qL8cw3Ad8kFOPL7j2431WM551leNlegqdtRbhekYa7rH6uB8fhl/Zu/NjXjkc0koWGTNxY&#10;7MF395ZxjIZ2YbIRjjrbkM5E7GqrAn93fdqUqhRB3rSicEeaniG8XXSQEe+B8GBLhAex+g0wxeP7&#10;p/HwyTU8f3wHLx7dw+tH9/HZx/dwOCERz3pa8MPeTnzW0Yhvx/vw7WQ/Xsek4Qslb7ze7oRXCm54&#10;YhOOCwUsUDpLcKJfXGOmANGOWigJduBOqYePT0ygMc4dJTSzLzrr8cdoB34c34Pv+gvxTX+JdBmT&#10;P+b24qu+PTjXUoLOgmjUZ4cwiWzF66P8LY/tx4+syn4c3Yvv9/Xi673teFxdgDcE28uZPia19Yj1&#10;1YafpwpczBWlrtIw/m/WKltgpb0T+XFevG0IN9PdCHLShaPRTiauzahKdMSZiTLMlAajz0QFR7cr&#10;Y//mXZj/YBOOrZHFzeBAtKf64MnyPnxz6ygmGvNRmxGKKA8TNBbEIVN0b/nZwdlYGaGupjh36gjO&#10;Mi6dXpa6+a6dOYIb55Zx48JRnD4yi/3DPRhuq8NEL22aZjXV24i5wVYsTw/g1plFKW4LaAlQEVw3&#10;LyzixvkDuHpyAtO9ZVgYqsGlpb14fu2QZDYvH5wlqM4RKAIqhNe785w+Y3xOYH3K+BNA/0u8u++v&#10;wfV/BZQ4mff1bS7T3l7dOkZj34fxhiyURLghzcMW4dYGCLAQiV4LzrQmJzUluGqqslWGg4oKXLU1&#10;YKehCm0xUm+TONl1PZQ2b4AqAaUhux2WGiqwoXHZqO6Gr7Ehgk3NGEaIsiWcLE2ly5snu4vzfOwR&#10;YWOBcDsrGtVbY/Exs0Igk76fua0EKncDM3gYEhoMT0LEgzBxJlg8jU0lsL2fPkhASqyT1hubIMDS&#10;GgFmlnx/M3jqG0kwEiEmZ7XX0qZd6cBWRV2aqNVXTNzKCKS9hNCIAvlZfIyN4U24+fE9PPT0EczX&#10;8iD8ws35+QTQ+JqhRoSahQ1bCykiCMU4AlgAKYHfNYlAyaAhCQuKNDORbsfbWkuTwCbzMSLEbRFJ&#10;DgSejaU09164mTF8tDSkCKdpeqqrwl9X+084BRvqI5KvmermjPLocFTHR0sTx1ZHhKM8NFiKPYnx&#10;6M/LkaAk7EksC1iJmKgSUKrAfFO1FGMVhZJRCUAtEk6HuC0vdzdhua8Zx8Q5UvuHcWt5BndOHSBg&#10;aEcssh4Jk+J2/OQiYUQoPbu89A5Qb+EkzqcT8ezKIQlS74H1p1kRVI9O08hOMQinxyd5+8S/B1a8&#10;tynR/i11xwYUKMmgSk8VRaryyFORRZ7eLoYM+jzNUKq7C802emizN0GbrSkaTHRRpKKIFNktCCWg&#10;IreuQ+Q2xta1iCCUQtZ+hNB1K6QQV8kVIdZHso0WFyIUV81du0q6am7+h2vwo5wfflvriV/We/wZ&#10;v60jtNZ5vAUUDUp03YljTl+sFoAyxP21unjwoTb+2OSK3/8b1P4KKzFUXVjUT6ts8B0N6oGxOwbC&#10;mNgs1BGrr43jSdk4HpuI22VluF5QjrMlucj2FleiDcSXY8347dgkfru6gN8fn8Avlw/gh+Oj+Hyh&#10;E88HKjAWZo8zWTG4UpKC8Wg7PFhIwt0DsbjXmIQ3Pd34vLgC35WW4WlOHG7uycbr00O4PteE28tN&#10;uHakCtfmKnF5pAL3J9vx5YkRfH11HK/v8s+5NIB75/pwarwGD5aGcHukDaFWanC2VIKlsTw8HJi0&#10;3QzhI4Zb22sh2NtMuh3qawF/LyP48v7SUFd8eXQBLy6dwPMn1/Hs4W08f3QHD5/ewv1nV7l8BU+Y&#10;NB9PDODN7Agul2SiTkcTXyaW4RPPTHxVsAeNrHpfETrHmvNRFWmHgaIozLcVMopw6+AAEh110JLs&#10;j/GCGNxuKsFvk72MNnzaloPvhkrwr5l2/DrZha+7+J07yrG3LAF5YU6o8rXFlwdH8fPyfjxvKsUn&#10;eyrxe18b3rTU4U1nI34dH8a3h6fRWxiBaD9WuE7KCHTWpFFtRUtZIvITfAiEIrSUxEvXc7LW2oaO&#10;ygT01iUjLcyGgHGArsoKWCp/iPYgKxxi4l30sEOPkTqOp4ci11kdkdYKuD3fgy+uLOLLG0cx2pQL&#10;N8NdyAh1QQQh2FmWiqxwNxTF+2Ggvwcj+waxMDeFU8sLOLO0H6cOz+LskTmcP3YQl0++ndzy1oVl&#10;nGMFODPQLMW5w5NcJ4B0GHcv0aYuLePO5WXc5vItVqKn57sw31uA5aFiHB0qw4nRaiyP1eDIaBUu&#10;z7exSp3E57cP4/MHJ/ApwfIJzedTcUIwb38sYCMA9vAvo/UYYvTee1h98egt0D4TkJOGvJ/k6/B5&#10;4hIeN5bx6sZxJowDmGzOQ1GIE7K9bJDgYIowcx34GWjCXUuFSfktmOyVFWG1Sx5WCgqwph3pbN8q&#10;zVununED1DdvgtqmjdCXk4Gx4i5YEmgOWkz+3L/8TQ2Q4GQvWUM8LSFNmMO7NsvbnUnWCVE21oiy&#10;d0Q4DSaUphFsL4KFl40dvAkGT1NzeJlaEEL6f04V9B5GYtlFn+AhqPxpP8KGvAVAaDTBNBh/M3Na&#10;II2KIPInbDyFzTHsxfEu2pQdWzHbgy+tS5zr5KtvLEHJz4hgIvS8xNBxvr4vbweaEJCElD9B58fP&#10;Ek6TCuY+Em9jgwjeF8HnRXNdEs0w2doaiYRVvIUFUmxtEaqnx/tMEEHwJfP7CViJiCV0okyMEW9l&#10;iVQ7WyRaWyGFbTytLVBPB0G0J38dLSn8tDURQWCJiDI3lWCVG+grzSxRHRuJPSmJ0oUNC/x8UBke&#10;yn0zEV2Z6RjIz5Vs6j2kxitLaU7lOLCnhjBqkI5DvR0sUUlgvY0l7rNLvU04srcFRwZbcHlhjAbE&#10;7fz0Qdxh3rh/4Qgecnt+xG358eUjeHLlCJ5fJZBoTy8uLeLVlSW8uspt7F28vHoEL7ju+ZXD/wbV&#10;edqVCMLu0Zl5PDhFs2LcOznzZ9w9MYO/xREkIsSl1hMIkSTCI271R8iV34Z4rk/euAaJNKCEdasR&#10;s3YlotasQJSAz9oPEc51khnxOVKI2+vWIIIRyeWIv0SMCD42fu0aJDCiCKjif6zFT3L+BIvX/wAo&#10;TwlQP69xlAY/iMERX9KgPl5liEcE1K1/qPCxTnyuO359F9LyBnGS7zubWuckDZoQJ/je32qGX6oa&#10;MMckdCcoHD85F+GVvDe+U4/FD9rp+Ek3D7/bVOMr+zw8jcnA/cZC/HxxEr/ePoCfzozj+zP78PHB&#10;Tnw824IC3Z2ostVEsbMCZvZ4YarfFcf6vHCnKQF/LE7h14tH8dvJQ/iRZvC0KAOPxstw80w9zizm&#10;4frxYlxcKsLl47X49etjeHylH4+v9eHNp0v49dMzOHswD8+u1+DKci5VuAU35zpwY7gZea7c2SxU&#10;4GChDE8XPbjbacDbSQ8B7qy4CCtfZ33sq8lBU0Y4/PQVEWqpijLxXaeGpROCXz2/hVdP70rHqJ4/&#10;uYcnT+7g8ZObeHDvHF9LB+6EtrWmDFy5HfTtUMCcjytGY7xxe38bjnQW4NXJSTSnB+HS/i6keBgj&#10;P9gew4ROY5IfxrKi8PV0H36d7cfP8/34hcb56XA7fqNhRKhvQZitDByMNyGW5tWmp4nm3bL4bLgX&#10;n08N4vdjc3i9twM/jO3Ffx49gF/PHoav9g6E2Coh0kMH1trbYKqyUeqG05T9CCVpgfDg7zDaVgwn&#10;Q3n01mfA20YJy5NNMFReAWPVNXCxZDI12QJ7s+1wM9rKx22Ah7sivF0VEB9ogFBnVVrqUfzIpH1k&#10;oAaVid4E2gZ0lSbAyWCXBKZEP1u0lSTh4OIhzO2fw8z0JAb3dqOnvQk9zTXoa67EsTkxC/MCrp+j&#10;WZ1bwoGRDsz0NGG6uwFXj8/h5kVakxh+fuUo7khBSInjU9wpT+3vxHxPHuY603GwJwfLg6WsWMtx&#10;YrgMJ0dKcGasCKfHynB6shonp+px8+Q+vL5zhCAScDqFlwI2Dwgewusz3paC6wSQRHxOeImQ1jEE&#10;nES8fDcDuuhyWeitRn1KEErDXJHsYIxQUy346CrDS1MJbupKcKENOarshu3uXbDepQCr3buhSzip&#10;E0jK69ZKreqG9dDaukWaYNVOg4WECo1LX1OCU6KLvXSsJdvDHVlurshwdkRJoD8yXJ0l08j38aJJ&#10;OCLGTnR3OdDQHbit2CFCnNxq7wQfWlWQnQO8mOj9uCy64AJoKkFWtgi0EqNPzeBNOHgRDr5GRvAn&#10;tMR5S156BgixtII4dymIkArm83w0dRFA2PgTcu60KCcCyllTC2byu+BMULlraHO706e56MKbABJA&#10;c9fUlkDlwvsFnEKMzRGkR0Pje3hrqMGXliPgEUJQJRAqkYaGiDAwQDhvi1ZAKoyPTeJnSSeYogi6&#10;CCNDhBkZ0LbMkUy4JRJoAmriOSLEcpyFORJpVuEmRrQ0fj9alHg/AakwYaXvjk9FE3A5ft4oDQ9G&#10;RVQ4GhPiUBURJv2u9TFRb00qNxsDhfnYV1KEvfl5GCwQoMrDZLWY/ebt8ScRf3bxianaGId7G6WL&#10;HS5ze17a24p7pxfx8MpJ6TzARzcY105yuz6G+9yuHzKeEFQvRBBWLwmlF9eW8fwv8eLqUQZBRkg9&#10;vSRgtiQZmDAxEQ+5T9wnqO6dFgMr5nDn5CxuC0Al0mgSCB4R8YSPaMW6JEJJCnE59ncRt27ln5CK&#10;YBuxhjD6S4QTPJFso9es5WP+633ithSrVksRvnYFCv6+Gm/kAv4XQP1KoxLxy1pnvFnjIAHmm9UW&#10;+GKNKT5ZZYQna7Rx9f+Ww08bHCTTEs8R5079KuD2zqLE4IlfxOAJGtTX66zxlU8ifu3qQruJOt4k&#10;1+Mb22I80YnBN+YF+N25AT9bFuONQSKebXTBp/oxeFPbiotVabg/24hjHckYyfdHVaAldNb9HyhJ&#10;coW72UrU5BthfjQENbmm1PwNuFCfjq+mu/ADE/ULViB7I73hp7waR5uzcbmjEF+eGsQPj/ZjoSkK&#10;l/fl48ePJ5k0qNEnsnDrfBnOHSxgdVKFO6dzcXwyBM2Fergyn4mr4+V4MtWNp4PtuNPZAF9dOTjb&#10;qsPRRg2O1qqwMpKHK4EUbKcLX0sN+NrrMGnztpUixnNicG+sBzcIi9dP7+DR8zt48vwmnr24xbiL&#10;x4TWo8e38PrJbbQ0ZSPJTx+DO7bhqLsTrs124NbiMK7yOx3pq8FYfS6mW0sQYa+Ni9M9mG0pxfnJ&#10;bnQVJSLUQgNhhspMOAY411SMIg8DFCfbwc9bDn6Ru2FtvwEu9oow2PYPZCvIIlFuK5OWBeqSAmCu&#10;uAaOmttgqyMHS20Z+DsawdFEGWo7V8FYTRYGyjLQkVsLY+VNaCiMhoXWethbMmkabUeYtx6cTXcg&#10;wkMbUV6GOHmwF4Yaa3m/PJxoSpYElIOVDCwM1hBYmwkvWVjoboSjAcHHx/k6qsDecAsyI8Rl5D3g&#10;aSGPvQ1ZCHc1REtxPOYPLWN+8QgWDh/GwuIBzO+fxNhwN/aP9Uvnp107I0bsHcX1M4uY6iOcuGMv&#10;EM63RJeeGG4uduJrJ3BfzEYhRvpxJ77HHfL41B4s76vA4YEcHB0swKmRMum42ZHefCz15GK5rxCn&#10;CauzI+W4MFGB8+MVuDRZxd+9GmfZXl1sx/PLs/js7hF8QbP67O4xfHbvFD4XQHoHKalLj/cJa/pY&#10;DIi4yYr21jKTwTTOTLWhNsEX9fG+SHUxQYylDoKNNJiUFeCpsRtOSrvgSBuyZ2u7WwF2ikow2ikD&#10;zU2bJCiprl0rtdJM39xezAgxezVVeBroIJBwirY1RbqbLQr93VEVEoDKQD/kuDgi19UFtaGhyKRZ&#10;JVgbI51tPM0hnqYRR0iJ0W+hlraItnNGpA2tysIW4VZ2CDW3RogJE765DWFEe+HtMD7OS090xZki&#10;wNAM/sKudPXgSrAEElbivKVwCxqaqSVC9U0QyvsCdQkiLU14aWsQwqqwp/VZ83vZycrBR0MLXmqi&#10;e00bfnysnx5BxGU3ZVVpvYeSKvxUNRBAEHupsFBkuBPInioqkiUFa2sjREfnT0iFsBgL0FLmfRoI&#10;0dVEnKkJIvX1EMbPF6FNU1VWIcB0EWdmJkWsKfMIb0vPNzRAjBmNljALJ/iETYkI5GvGmBsjhkYW&#10;zdeLs7ZAGsFfHRGKmsgwNMREo9jfF6Xium00qWZCqjMzDV05mejNzyGscjBYlIOhwmzpGJQ4/iQA&#10;JZ0XVS9MqgoHaFGHuhokOJ3sb8GJPsZYL26fXca9G+fx5PYlvLh3HS8f3sTjWxe5jZ/Co6snWWgf&#10;x5Prx/Ds2jGpfXL9KIttQunaEl6+6/aTggB7D6j33YTvIfXg7AEJVHdpUwJSf3sPp/9dCFj9GYSU&#10;sKAotlGrV0lAeh8RworeQSj6XStgJSKKG3P0+yC8xP0R61eg/J+b8ZOMH/5Y501betvNJ0zo93fx&#10;Ky3ojZgodq2NNILv9RpjvFpriBerBaB24duN9vhDwOwdpIRB/bL+rT29oT39RED9a6UjnitwXUcX&#10;/jXYjzYDNZSv24LPgkrwa9t+/FE5jp+C6vG9Swl+jtyDn1P3oFXPjBvuOujs+BAB1mqsoD7in6+D&#10;75d68GayE1/1FeGLnhrg+Ax+O7uA78TBvtk9OLY3ApU5GsiMNoGb4U64sfKfSI/D180j+M/0Pnxv&#10;kIlvLfPwWCMCL23T8SK0ENdpPTXxmpgbDSCgslCdaYTOClvcPVmNMzO5WOgLwZWZfFwercSBsng8&#10;bi7F5811aAtyg4vOTrgY74a/kyHyE33RkheLnsJEtKZHoCzCA4me5miNCyTcCMyZITxdmMLLm+fw&#10;4MUDPH5+D09pU08IqIePr9GkLuHCxWO4fvMCbjy6gG8f3sCJpir4y6/Bga5yTLdxI+6sxPJYM7xM&#10;FGG+exMctGQxzXVHRzvQUZkFW9n16N4phzNbVbB/1TbMb92FQpWttDsZBPuowUh7I2JpXjq7VsON&#10;QNXbvQ4+tKq4UEfERzghNsQWuirrYGuqAFPjnbA2l4eK4kdwIIB1t61EkI024rxNUZzuSzArorks&#10;Gt2V0Yjz1cW5Q10wUFoJK/2dBNEu2JjIw1h7M5xtlGFvIW5vhwdh5OmgAl9XVfh7qCPUXw+RIWZw&#10;tVOAk+lWDNSnYV9TGub7ylCZRjNszcfZs5dx9NhpHD56AkdPnMDS4UXMTo7i2OIsLp06hFtnjzKW&#10;cWlpCnN792B6oAmHaYY3Lx2TzpO6L+28ZwgpcVnrk7jBCvPKqUmcGK/HqbFKnKAtnRou/XcMCTAV&#10;E0wljFKcG2XhMlyC03sLcYohbl+eqsKV2WpcnCW89lfi/HQNLtCy7h+nuV6fxxd3lwikRby8fQgv&#10;bh3if34Ir28u4dUNcfxgCuenmlCf5IH6OHeUhjggloVNkCGTL+3JU3s3XJTl4azMxM1CwlZJHvbC&#10;ohR3Q2fLFqiuJ5Q20pxoUGqbN0Fr2zYYycvCio9z0VJBiLk+ogiePG9XlPh7EE4+qIvwRWN0AGpC&#10;fZHjaodSPw/URQYjw532RJNItbOnwdGeaAVRtIooWwe2DoSTuEaSPSKtbXmfDULNCClTK/gamBJK&#10;ZggytpCOFXmL40RM7uE0Fh+CwlldnZBSh48BTYhmFW5ujhAm+ZB3Sd5TTUWyEmFAIlwIYCuaoQO/&#10;hw+fJ2zFg/f76WrRqjQRrKcDV3l5wkkNPoRRgIYGvJWVpWVfhlj2VFaCnxothxGoqSmBJoyQC2cE&#10;62hLwBLrIvlZY/mZ/VVoRUrK0vPF67jIyUmPSaAtClhJgCPsxGuJ54fSmkIMCShtVQSK31lHHZFG&#10;uogyN+RvZ4VsNwdUhQWgITycxUAgiry8UOrri4qgQDTTrHpzstCRnY4+gqkvNwOjRbkYLcuXADXP&#10;/VwYlIDU+26+w+JYVGcTjve2EFJtONrbLM0ufusCLerqOTy/cQ0v797Fy3t38PHDe3j18Bae37uK&#10;B1fO4uHl03jMbf4pt/dnLNDeWtTSX2IZT68QUJdpU2yfEVDvbUpA6q+g+v8EqHjRXbd6JUJoUKEr&#10;V0qDHt5HOOO9HUWv/jegJCitWydZVDQrrqj16xg0rNUfYvADBbyh+QiDEl16byHjhj8EnNa5vLMn&#10;cXKupTRA4mMC6tk6AzxZrYNLf1fEqzVW+Nfat8erxHPF8ai/HoP6ea0TPtloi18LqvB1Vwu+6tmD&#10;NjMdNOxWxEEdC9zyjsTjiGQ89onGc/9YPHIMxkUTd5x0C4HHji2srDYh3FQHP946it/uH8GvNw7i&#10;94tL+O3cvDSDxGezbfh8rg2/nJvEf16cx1es3heb01EQZY32qhiUOJjh++wefBrYiP9sOoSvAhrx&#10;U1gLPouqw8/he/C5XiK+UIvH95FlmE10x4WZJGptJW4eLcfDM21Y6M3GYnc6rs83oNzXFFPBbniQ&#10;n42furrxiFXPWHEs9lZnMeGvhylBYKa2FeYa2+BguEvq/nIw3oXqIBfcam/ATSbOE7VFuLW3BQ8m&#10;RvH6wQ08eXQXd+9exaM7F3DuzCFcFSeb3jyDxw/u4vqVAwgL5c7qvh3VOd6Y30s4jTfAy2onnA02&#10;ozM7Eg1hXuhNDUFDgh88DRWQvnMrLmxWxsLK7ZhauQUt/7EC09sVkaojCz3CQ09lEyxoSOoyK6Vw&#10;MFZCapQ70mI9EB/uhPgwJyQy7IwVYKuyGVUKu9G6TRG+az7kDryW3zcGrSleCLJW4nf+CDZ626C7&#10;60PYaG2W5t5zNVeELcFkaUhLMtgJI6431d0GE52tsDFlorWQk2YuTwy2QBFtqSonEN1lMTTDRAzW&#10;hGOyJR11mf4Ybc4kqDLRVc6C4NXXePTyCzxg3Lz3kLA6iZmZWZxaPoRrYkZ6Aur2uWWcPThKc2qR&#10;AHXy8DhNSdjSCdy9TEhdPS1VmXevnMRN7pRXl/fh7FgDzo1U4AwhdHofwbSvTLKo02zPEFQCSmcZ&#10;Z/a9DQGrixOVuDxZK5nUBVr1udEiri8ksMpxZbqSxkvLmiojrCpwdqoSF7nd3D7ejftnB1ixTuL5&#10;xf3SlVO7cyPRnsHqOjmAkLBCCM3JX1+FSZnbjZIcnHbLvTMneVjtkmHIwZwJWmMdzYmAUiOgVDas&#10;g+aWTdDdugnWu2XhqqFAoOghwc4EuR72qAzxQE2IF5rDA9ESHYjOuDC0x4ZhT0QQCmnntbSqqvAg&#10;ZHJZDJ+Ot7WRQgwUiCWwws1pTowAYxNE0JTCRDeYlY00is7fUE8yID+2Yji2GEQQYqgvdX+JYzfe&#10;mmpw1/h3t1gIwSCO9YQaGyCAj/XRVKUVKcBfnY9TUEQAoeJDWDhs2y6BwnM3iz5CSFhSoLaWBCAv&#10;JSU+VgEeiop8njp8Vfkau3b9l/UiBGzE4wWoxOO8+RqiFXASsBHgCdLSQgRbATrxfAE/8Rp2hL0N&#10;iwBn2py4LV5fPFd0C749HkV701Thut0IIkhDCaloIz2k2lhIke/mgrqwMDTHxKAiIAAlPj4o9fZG&#10;ZYA/C9U4DBXkoScrg5GC4YIsjJXmS5cFEsehxmtLMV1XhsmaEsw2iGNUVW8HTHQxb/S14jghdWxv&#10;G05OistiTOEmt/uH1y7h6Z07eH7/Pl48fsAgqB7fxcdP7tKwWPReI6xYpL03q6c33rWM57QsCVw0&#10;qReMf3f5sYg6/zYEqP4E1HsIia68v0JJOv4kYsNqxBAs/mtWwYf2FLBqFYIIo8DVqxFAe/Jbtwbe&#10;vM9r9Qp4M7xWrYDHio/gKcWH8PjoIym8Vq6GD2Hlt24FDq7Twy8EzC8bfGhLb7v5JEBt9JAGOPy4&#10;1gHfiUlhaU+frDbEyzUGeLxKH/dWauDUP2XxbLURfl/7FmjSSb58rjjR942AGw3qzRpHPLEKxKc0&#10;jh+7WvG0rACdFgYo1d2NOms9jCYFolJfGdcLU/HjTC++GGjG4/49MF/zf8Joxf8P3988hl/vnMCP&#10;l6fx8+UR/EgQ/XxxCr9dmcPvtwiqO8fx3fkD+OPKIp5XZuJediwKXZWRHaaAiW5f1AQZ4vukPfht&#10;cBnfDSzi5+pxfO5bjl8C6/BrYA1+dMnH5wah+Ng8Ap+kFeBodwqass3QVuyAM3O1ODfbiX3VaUxU&#10;VcCdY7jHKgfz8/h5ahYPKkpR5WuHpowweNvowGTXFpipboWB+hbYGynC3VwVJmqbYKu8AfuLUnCG&#10;VdG1nmaCqhXX+/ZgqbYEN1n1P6Sinz51GBfPL+HyhdN4eO8W9JmgYoMNkB2vi5uHOvH5tVmcbynE&#10;vaF6jBZH4npHMX4YasW3ewrxE23ys948nM8KxoK8Gg6t2omuVRvQsmI9ZlfK4PIqBXTJyMPfWhWR&#10;PubQV14HG8JTh/bkws9ooU0LtFBBSXowkmlRmcneSBCzmatrYOqjLZhcuRP7/rkVQ+u34FVSPD6r&#10;L8bd8nR0R3nAWGE1jPh9bTW3wVBpA3JiPWFLgwrzNEZylDMsDGVgYSQDN3sVJEXZoTDdBzWFYShK&#10;8kJBvCuyuC452BRRfqxWfZkwPHTgYyWH5ABD9FfFY66zEC8//xHPP/sOjz79Bo8+/hRnz5/DkUNz&#10;uHJ2CdfPL+PO+eO4e/4Ylqf7sTDahrl9rbhx4TDuXCGcuHPeu3L63ewfBBShdefyIi4s9uAcDers&#10;WAVO0YikY07vQCTAdGawmEFbYnt+6O268yNcHiuWoCTa8+NFuDBRTLsux62FWhpVBa5MEGIjBYxC&#10;XBkvw5WpEsLs7fNODRTgSEc26qOdMFgSh72lCcgJsEOItRbc9HbDSVseTupycFQmbFQVYacgBys5&#10;2ihBZSVOvt2xXTrupLxxPZQYYnCEzvZtMJWTlY5TBbCaj7c3R667PSt3N1QHeKGNQOpJjEFf0tsY&#10;SIlHL283hPgxcbrQqALQGBWOAg93RBNEYpBADC0q1tpGGjEXyTbYzASBpkYIMmHLx4SZmUsgCmdi&#10;9mOCjzQ2ohm97boTkApi+NGK/DRFl9xuCRYCDGHiMUY0EiNtQkzcT5vm/b60Is/dSlymEYllAsVG&#10;ZjtbJQkgEqwEaIQlcfk9hARAxG2p5eu4KRIoDHdlPubd40QXXqCyKoJV1eHPZU/CUIAtWJefg+AL&#10;0aPR8bP6iON28jslUFkS/hYbGJs2wl5mJxzlZFgoE1wyO2AruxOeqsLU+LoEVABBHGGoI0W2iz3i&#10;zI1R7h+A6rBQVEdwO6dFVfh4o9ybthwSiD3R4RjMSccQY5CQGshKxnhxDibL8jBdWYjpqiJMVhZI&#10;XX37CamDrTU43NWII33NWOpvxhHu84cZBxmLI71YmhrC0flp3Dh/Fs/u3cYzmtSLx4/w8aOH+ES0&#10;Dx/i5f27eHb3Oh7eEDOynMFDsT9w33h4ZZmWdUS63Msz5k8Rfx2y/uji226/v1XQEPK0lZCsuB1x&#10;spsQu2UNIqSr3a5E6NoPEbn2I0QSJjGbVsPlo/+AnYg1H8BRVLXrV8Kd4PLetA6+m9chaMtGhGzb&#10;jGBWVqH8gcM2bkAIrUlEOOEWzg08jCALI/BEV+G5bZb4zzU++GPdvwElzn96PzDi+1ViXj0rfCUA&#10;tcYQz1fr4+EqPdxZqY5Lq3bjykca+Ha1nQSzX94NihDdgj+ttZOmPPp8Iw2rpw9fdzfi245GfNZc&#10;g04bI5TrKqHL2RzXGvJwt6UYJwrjMZngi6X8WFytz8XV6hwsJAbg5+uL+I4m8a+bh/Dt4Tb8ceMA&#10;fr01g18ujeDXS2P44dwI7Wka/0lInQ4Pxe+F7fghpxGvs4twNzYV1+LTcS0gHr+0jeNfh08Cxy7g&#10;x94Z/FqzFz9nNuCRcxS+8YnHV3HpeFaZh9O96WjIsUBfgyei3GRRHe2AyzU5eDTQiO9obd/ODuNz&#10;VjQXqtLxnPCaiPfHFBNNJQ2kNzsK//nlPRjRUnRkWFAw+Zgqr0VtrA+Ot1VJJ7QG22qhKSUERxuK&#10;sVCQgmvdTYRfJ64e24/LZ47g+sXj2FOXg4aCBBzqqsD9wSa8aq7FZ1178IK6/7SzFrdqc/HdWCu+&#10;H2sGpvbg65YsvGI8bSvAdFoY4lZ+iM7tcjiwSR5H1sthREkVSerbkB5iCWPtNbA02QQ3p10IDdSD&#10;h70CClM9EOqqjdneUoS5GaIgxQ85yb7wld+MZiU1DHDnve7pjB8qU/F9RRK+KYjEN4UR+LkiHecz&#10;YpgMtsBcbTOCXHQJZG5bHrrws1OFp6UCMqJYiXvrw8OGFbCTOnzctODrpQtPT214uavDzU4BPo4K&#10;yI+1RFexP6abYzHWkorpzmxaVBoWugrxyddv8OLLb/Hsi2/w9NMvce7iWZw/ucjf6ph0jpSYTUIY&#10;1OJYN2YHGzFJg7p16QgBdVKat09UkQJQwqDuXDqJW2Jb2d9COFXjOM3pOI3p+DABMlSEM3sLcHYv&#10;rUiKQpwnoC4IQA3yvuF82lUOzo4W4NwY4cX46/K58QJcIJgEnO7OV+HegRpcI7BOD2RjqS0JB5sS&#10;0BBhgT2RNujJDEGaizhOpAsfFmge2gpw1iSc1ARsCCpledjIy8BSbgdsFOVgKS8HtfXrsJv7rzRy&#10;j/u2Fit9E1kZeOpoIpiwiLcyIpzsUOzljCofd5pTELriojCYmoCRrFSMZqdJMZiWiL1p/CyhhJSn&#10;A5oIK/HYSh8PJJoaIM5YHzG0nRhTM2mQQLgZrcdAA2G8T5wTFGFuhgBakuiuE11ogSxkRBsgdYXp&#10;SK2wFXE8SHSfvbeQQFpLkK4Wwgy1eb8GwnW5Tk2VoQKf3cKiuM0o7IIL7cVXhXYkWkUl+CgScgSL&#10;NyHmvVtZApLDjh3S674HlQvB4rHrLaC8CDKx7M/HesrzMfI0S2U1BCgoIVhNHX58bfGa7nLy8FZS&#10;RLCWGqHF99dQkeDluHMnrLdsgxl/Y9PNb8Oc+dRiO7fzrZthJa7Dt3UbTU8GToSWl8oufm91ZDrZ&#10;ItvZHjkuLqgIDZZG8lWHBqHU3R0V3l4o8/VEXUQwWhKi0JOeKMGpO41Wlcv/pTBLiomKfExWFdKi&#10;iiWD2r+nEgfaa7HQWY+DBNXhvhaCipBiO7anBqMttZhgPpod7MSBsSEcnpnmdn4VL+7ew8u79/Hq&#10;wUO8fvQYLx8+wMsnIu7iOc3q3tXTLNZY2BFSYjachwTVQwlKbw3qMQu8ty0B1e5NHbc1RJ6ROtK5&#10;oaawikpSlUEq2wJDNZSYMKm5cAcOckW+CauUHRsQvG0dAjavReCmtQhiBG5YI0XQOhoVDSxgzUqE&#10;iNF9EowIJQGnd8eqIrmhh/G+yBUrcGqjMX5b60vr8WZ4EU5u0sCGN2veXlpDjNz7ao0VPllphFer&#10;CCjC6eFKHdxboYqra9Sx9Hda1Fp9fL/eDr+uFoCyx8+EkwSoj8zx3NwH/zmxFz/2tOK7jib8ONyO&#10;U5lReCzAVJGBw8lhaHM2QZe7Ofr5OwyHemIuLQILGdyxgl3RE+CEn8/M4497J/Dm5iJ+ujKP328e&#10;wI9XpmhU4/jx+BDeHBzCjegoPPWIxSPfHLz0KsA3Zmn41igVn5qk4pfQZvwUUYrn8QX4rqkVnzRU&#10;4XlRNu4nxeLj/Cx8X1mKz7hRPGjNR4aTIspidLB/bwSaq9ykaZgawmxxsjwF15uLcbQsDX2xbni9&#10;1IOfnxxFR6wD2kOtcGukHPMdiVTiAVgo/xMVKT64ws91aboD5VHucDPYhZwQV/i7G8DXVh0NQW64&#10;3FyBC01lOFNTiFN1rLKHu5EY7IjCSDdk+1rh9bFp3Oqsw7fDXXhWUYjPuEH+TFA9zkjCb7MD+Hp/&#10;P77dP4RfTs/i3J4imK2ldcrSaFR3QHvXRqjuXAOV7au4vBpWBlvhYrYDs91paM1zx2B1BBL8dBDr&#10;q4GcCEv4WSgiN9IRsd5GcDLYjpxIB6QSVsfz4vFpbQHuJgfhNc3tl5Yc/Ep7+1dvJb7pLMNXw22o&#10;5/+0pzgB5toshNw0kUAjstBeh8psP5hrcpvzYEGS4YdgNx14OarB30MbLi4acHJWhourGoIDjNBQ&#10;Eo6WqkhkRFsg1E0ZAXbyGG1KJqDy8PFXP+Pllz8RUN/jxadf48yZ07h0/ihusQoUO9r9K8fxgDvb&#10;hSOT2D/cgkM0qfvXjkvx6MZZ6UrJkkFJgDqGm6f349hEI8FUjuMD+Ti+N1867nSSgDo1xGJpoBgn&#10;+7ncl48zA4VSnB0kuAio87SjC6ME17v2fZxnnOU6sf7svjycG6LRCqARTid60nG0PQX78nywL8uX&#10;sAhAiZ+VNNFvsLEq3GlODio7YM//zVFDFk5qu2CjIAsrVvQ2u2RgR5s2ZgWvtmEt1NevhyYrfJ3t&#10;m2G4czsc1GgZrN7jrY2R5mCOikAmQ19XyZDao8IwnJnM983AZGE2ZopzMVOUiwlu82M5aRhjgmwO&#10;8UKlhyPq/N1RH+SDKj8PJFuI4dpvIRVlys9I2wgx0EawHsFCCxJDu8UINtF1J0AkjvGEiMEJ4lgR&#10;bSREmImWJgLU1XifvnSsx5MQCaRthOkQZtoaiCBUw3g7nBYSrvU2AmmBQSyGfGiLfgRNAKHluXMH&#10;gpW5joD2I1T8hWnRGD3l5OBGu3EXy7vk4UZYuPCxHrztzdt+tCdPGRl48XlScJ0IdwLdmxD0U1Li&#10;exFIXPaiqXrRUj12MwTENHXhsFMWlju2wWKrOMywHWaElBkhJQBluX0rzGmvFpQBq62baFg7CUVF&#10;xNE0s50dCCgnFHi5o4pwqg4JQn1oCMp8PFHu54nqIF80hAeiOSYMXSmx6M9MQntiFPZmc/vIz5Bi&#10;oiwXU7SpGUJKHJeaa66SLnK41LsHh3ua3kZvM6Zb69FH42otyURLWTZaCbe++kpM9nZjbnQEi1NT&#10;uH6WZnXnNp4/uI9nTx7h+dNHePHoAZ4/Iqge38Xju1ekY7NiH7p/iaAimASkHhFMjyRIEVAHMmOx&#10;kBmHxZxELOUlYz47TorZjGhMMybzeH9ZOqJlNkoWJYaHR64TsRohBJCI4PVvI5TLIgSc3i+/B1QE&#10;qy8R7wEVtXIFzmwxw280qN/X/1dACfv5WhpWboWPV5rh49VGeLJKH49W6+LBR1oElAourFXDzP+5&#10;HfdXaeHLtdb4frUDftxgjx/W2+PHdQ54vIV2NrAXv03047v+NnzNH/Xn0V78OjuEy0WJmHY3xvWq&#10;TDzpacAnk/2Y5m/QFumPvfmpONDWgNnWRpybncTpmSksjw/h1gGCaKgK3x3uxBcHu/B6XwOOJgTi&#10;rJMrHpl74V/FLXjTOIxfq4bwsXkGvjZmaCXiM8UIPHBIQLOFHjrj7LBcG4/Xh7vwdLEbzw924+lE&#10;M262FmE6NYCKHYfB2mCkhunCzXwLUgNN8ODiOA4xSXVleePbuwfwxb0D+OOL8/jm8RL2Ncbh6YUO&#10;9DTYYt+gK07uT0dRnC1qMzxx4UAX/K2ZiE1ZydnqwMlcFcne1jStaIToymFvaigWylMxX5zM7x6N&#10;5dIMnGyqwERVMaaaymGyYxXGKzNRE+iKu4NteHN0P74e68eL1gZ8dXAGtjvWQXvlf8BUfiMM5NfB&#10;WmcX9JQ2QXXHGmjIrYcW16vtXAcXK3WYK6zCx0Ot+LQmH19U5OA5t6+7mZG4nB2BgyVxCLFXhLvt&#10;FgJ0NxxNNsLbfCdGGzMwkxeNKzkJ+KKzCl8ONuCniS68mejGN/3NeNBdz4QmDpwrIdBBG+Z6G2Bj&#10;ug2WBhsR7WsAW/1NKKaduZopwFp3Hbpr4xDlpYPkEHM4OKjA3mE3nF1YKXtqEFKG8PXRhpPDLiSH&#10;GmOiIwMLvQU4srcEr774Ca++eoNXnxNSLz7DOQLq1uVTEpzewufUOyCJ0XqiKjwqhRi59/D6mX8D&#10;irYlqsZD/PxtpSnSuVcHe8u4wxdKo/aO9uTgWE/Wn3G0L0cC2NG+XJzg8inC5oyIvTkSeASELux7&#10;2513ka0A0rl9hNJwLkHHx+8VcErDcmsihnN80J8mutycUcIioDLUCZEWavDQojFoyMGBBam96k44&#10;qMvAVkkGNoSSAJQ1AWWzSw66TIbK3JcFoDQ2rIPWNiZLpZ3woYVEmRsgwdaESdGRCdAT9SHeaI4M&#10;wgAtabQgU+pCmq0owkxpPg6UFhBUeZgqyMIUk+F4Xir6k6KQb2+Ock9HtEQFoNjbGUnmNCc9LQJG&#10;F7HGJlIXnZ+qMk1JWxr1FmpogEjaVaSBIUI0CCUNdUTSjsIJnyBCM5TwCVZTQ4gqYaSlA3+akC8t&#10;J5iJPJJQiibM3kcUoSbaCA0+npAK4/NDVBT5XAbbABqky/ZNhBKBJLMdbgSEG23GedtmOBEQYr1o&#10;Hfkbvb8dwPdx4v12fJ4Hf0sR7oqyBIkCv8du+BJG3ooEFi3VW1l0QyrRhlgMbNsB202iq09RmkXC&#10;bNMGafCGBcFkwmUBKIttNCnCypjvZcr3ELftCEcxsCLNzgZZNKk0eyuUB3ijKtgPNQRSZbAP8lkI&#10;VPH/qWU08XdujA7CnphQdCbHSJASRjWcly6Z1Iw4ebeS/1l1sTT9kXSpeFqUgJTo7jvUs4fbbgtz&#10;VZkEqKbCVNTlpqCSxWtdfg72lJdgoK0Fo4TV5OAADkyN49ypE3hAWD179FCKp48f4PGje3h2/w4B&#10;dgOPbl18OyHzJRZ+F5fx4PySdBzqb4tZ8TiQEYv5tGjaAyMlGrOM6aQITDFGYoOxLzYQUdvWI5LW&#10;FLZ+5V/iLXzew+h9CEC9PR/qHZTWrkXUunVSiGUxoCJm9Rpck7XFv9Z54s16D/y8zkW6xpOAy3c0&#10;oi/WWOLT1YTTKmM8ozk9XqOHB2u0cWelJm6tUMeRf8jh6N/l8Xy1Ab5YYYpvVljgWzEZ7BpjPFmh&#10;j5v2vvjpwAh+mRrCtwME1GAr3hBEvxFQIj7pacRUCWHESuDwyCDOLx3E8blJvL57A5/euYFX1y7h&#10;2cVTeHB6GVcWZ3F2di+usDq+PN6Jy30NTOblqI3wQTSry4fZ2fixuxdXS0rwY+cQfmrsw8+lnfg6&#10;tgQPfaNwnhtCuJ0cHDVXIcNZD98MNOPLjjb8cfQQfj1xBL8fXsQve7rwMDUDp2lJHkbb4G2wBcsD&#10;JVjuLsJgcTh+fLKM15fG8MW1aTw5uw+PTg7jq5usMk72ISNAHXOdSZiuS6KeE4apPoiw14Cdvjws&#10;9eQR4WbJaleMtNoGG40dcDPahTw/S9SEOGGhOAknq5jMqvNxkJXQq6PzNK9BnJvpwbn93Tg70494&#10;bxsmqs2IYyKyU9yK7GAPhNgZ4cBAC3Rl18LbUhu2egowVdkOLcJJdfta6CpshZHaNkQGiyli1mEh&#10;wgPPYsPwJNALP6bF4fuSXDwrYTKuzoTq1v+Ays4PoUXb0pBfSYPRRpqPNUojXDFexqKpOB4Phptx&#10;tDIDOTZaqIh0Rh/h6m6kgAgP2n+8Gzxt5KCn8U+YGqxFY2kE7I02oSrXC+Za62GltxF1WZ7ws5dB&#10;R2U4KvJ8ERpsBB9vXTg7qcDPVx+hYWZw92Cy89NCZx2TZrw1Wov8/wTU889/xJ0Hz3Dh3GncEVWf&#10;OADM9uF1gurGKcbJd/F+mS3v+3f33gnpEil93NlLshKRx30sOzECWQkhyIn1Q2kii6OqJBygJS51&#10;5uJQewaWurOkWO7l79SbgRPv4mRfJk71Z0khYHWW0Do7mIszQ4STABThdJzmtNSWiIP1MYSFF9qj&#10;XVDqZYJiTzOk2usiQFceririGNN22DHsdzPkt8B+13bYEk5Wsjv4X8sRUrLQ3rhBGrWnsYGFBxOl&#10;MZOwm5oyq30aq7Eh0m3NUerpgnp/T+wJ8kJvQhTGaE4TRTmYKS/EfHUJFipLcKiiBItVpZhnETRT&#10;no9xJrcxJrZxwizHXB/Vng4odrZEgb0FUkx0Eamtimh9QkZXhXZEcGgyNFQJL5qTji7i9Y2QZmqJ&#10;WEIrQoBKRZmhhDB1dYSJ22oa0jGgSN4fwPu8CAQBkGh9bcQa6CKGViaAFaOjhTg9HWk5TE1FinB1&#10;lbegYoTyu3rx9/AkoFwIBgEi+03rpdZ1x1bpdd2YBxw2b5AgJkKsc+Z9DrRNV7kdhJOwJDn4EHw+&#10;6rvhriQPT762O2HlKgxMhoXCDhYKW2VgtWUrbPl+Nju3wpIwsqZNCShJ3X3vICVC3Bb3WdO03Ghj&#10;6Q4OSOZvl2RlhixHW8LeDaUBXm+DdprvZodKPzdarhvqwwLRwEKiNS4czXFhEqiG89IwXJCB0eJs&#10;TFUUYJqAEsei5sTQc1qU6O5bIqCOMJ8e39eHW8cWcev4YRwY7EVleioqU9NQnZGJCkZVTjaaiorQ&#10;UlqK9upqDHV0YXZoBAvj07hw/CQe3L1HQD3Cg3v38PQhQfWQVsV4dv8mHt0krER3+NklGhR3kjl+&#10;wLm4UOxnTEUHYyomGJOMqdgQjJO0cwnhiN26HtEE1PvZIUT81ZD+O6jE8ab3YBJtNKsvEWI5kvfF&#10;rV2Hu4rO+M81HoSSizQZ7NeE0merTCQovVxliKerxKAIXTxZqY0HqwWc1HF7pRpufaSOox8pYPmf&#10;Cnix3hxfrbHBd2vEcHR7fM/4dIMdfu8fwc+HZ/BmfgRf7W3Fd8Nt+HlyEL/NjP4Zbw7Poj4qBDWZ&#10;KVieHMHS5BiuHDuCm6eO4/qJZVw/voQrRxdxcKQfh/iHnD8whfOH9+Pi4TlcXT6AO8eW8Oz8Gbw4&#10;fRif8M96dnAK3x47gG8JxvNFuei0sUK+FismpQ2w1twAZ4XV+O7cBD7Z1www0f12/RJ+u3IJP9+8&#10;ip+mp/EgIQnf1NXjs0OjaI71wnc3j+DxEA2rIpeRjcssJr6a7sV3tw5gua8A391ZRB2NaV9ZEGaa&#10;E3F3rhmvT+3DjyfGcbexCIezohBvpg5r5a2w1t4FW8NdiHTQw3RBGpaKUnGoJB1DqeE4UJmL86yI&#10;bowP4/rMJK7PjePm4jir/AK48zn2OvIw1xbX8dkAPZrV/s4aAmwA/VU5uHViP4b3lCKXSVaHcLLk&#10;++js2goNGT5WcRNBtQlGqlthv201njXW4PPmWrxuqsSn3S04nJcCS1qWuuwK5MU5w0RzB3SV1qM+&#10;LwZzHZWoSQlFRpgTTZC23FmOybYyRLubY7SlFF20u0OjTTQiCzib7IDerg/gaLEV3vayaKuKgJfd&#10;DkT4qMLXQQHB7lrIjjBHR1UoISVHq9qM6iI/xIaZIIVW6+OhjsqiAIT6aiLcVwsTNJjyFEfEuatK&#10;cHr2+Q949tl3uHLjFi5fOosbN87i7q1zeHD7PB6J4PLjmwQWwfTopgAUq8Xrx9geZ8uK8B2grp1Z&#10;Rk1RBgrSYgincGTGhyKN+1lqeDBSwoIRH+CDxABPhjsSfO2QE+qCzrwoHG7Px+GOVLbxhE48jrUn&#10;4mRXMk50peB4b+qf4Drel8pIJpySsNgcS3MJQXOMJQZp311J7qgOtESlvzmiTVXgqyUPZ4LJQWEb&#10;rOS2wk5BloCSlbqUHBXkJUBZMbGaM6GrrV0FJYbo5jOgPTjSAjw1lRFL00m2Mkaeix2q/bwJKC90&#10;sRjbmxKF2dJ0TFdkYrYmG4t1xTjcWCrFYn0JDtaV4EBNEbc7GlVJNiZpVCOsvtNMCCkvNxqVNdIs&#10;TRBvokfQKCNaS40Q0ZDsRnTFBRMYgaoqtCMtpJqbI93SCuGEZQQjSkMToSq8j0YUSpiJxwYLKyJw&#10;vAhe7107CantCNNUQaKhLu2J9qWpSshpShHF50TyOWG0oFgt2pZ4DdqON2ETSFj7CzjTIB23rIMV&#10;fxMBKQ8BJQEpOVm47GRs3gaP7TLwU6Cl79gJR4YYUu6vqUFAiVF46tIoPzHwQoQ4nuUsK/vOot4C&#10;R1iTsCdD5lLpGBSBJLr5hEkZb1wv3W/5zqZEF6B4rDSdkp0lUh2skGpriRJfD5T5uSOPdlrk6YxC&#10;d0eUuDuh3MsVNYRWY4g/9tCwxOjKVub+7vRo9OfTpEozMFZB060ukmK+sQLzzZVYbKuBuMDh8t42&#10;LA9349LiNG4TJDcuiOOtlxhXcOrIImpK8lCQHI+qrHTUZGWgsTAfdYUFqC0qQFN5KfbSrqZoVnMT&#10;YzjNfHv3znU8pkm9uPcAL++LuC/Fq3uP8bfZyADMRPgz/DAd7ouZcD9MhnpjIswHExG+GA3zxTSh&#10;FfW/2NO/DeqvcPr3saa30xv9GXyMCDHLRPj6NUhdvRYv5cVURh74fpUjvllpg6/XWuGT1SZ4sVof&#10;T1br4ck6A6lb7+ZHarj+oSqufqiCy4xr/1TBcQJq4Z+yeLjSAB+vMadxWeO7dTb4fr0jnhj74dfD&#10;8/jt0Ax+W5zAt3vb8Wa0C7/OEFDvDErE494GNMYEoCTYF10lOZjubcOJuQlcXD6Ic0cO4ujCLIYH&#10;urCvtwOjfZ2YYKVwZH4K186dwFOS/vWzB/jk+UO8fvoAz+9ew5PLZ/Hi/Cl8fPY4Xp0+ghuzIzja&#10;2YQnR6dxjUYyX5uE2cIA/HJiAr9dPYtfrl3FHwTUH4cW8ONgDw4khOFGeyVO12bik4kmvBosx5eL&#10;Pfhjbh++zMjBm4IyPI+OR42lDlzVt8FZczMWGtJwujEVn0zRysY78PlYD7/zfnw83Itv9g3jfk0t&#10;rHdvho+hMtqifdAZ5okj+RmYYeV6qrUO9/aP487+SdydGcONyVFcHNmHk/3dmGgoxZHhPaiK94e9&#10;1mbCuQfFce6YaS2U4s7yCEaaWO3vrcVYQz5S/R3gbqyG0rQIQkoO6gSZsco2GClvgRHf31R1G+w1&#10;txNIq5DmYAKdtf8X79sEAxXep74d+qqbYKgurGsz9rbkI8TdEBba2+FsrIhDtKfR1iI46MnA11od&#10;NlrbJFiaMsnq8nUN+TsYqdNOY20Q4K4ED0Iq3E8NzRUB8LPbRUNxQC6NaJhJ28JgFcqzXVGd5w1X&#10;czF9Uig8bHZieqgA/m67UVfkjQPD+awEHVCVbC0B6uWXP+Lxq09wjsXItUuEza2zuE8wSYC69W9A&#10;CTg9vnVaah+JS8QzHlz7N6DOHplHfmq0FOmxwUiO9Ecy972kYD8kBvky/BHLRB/j64lwL2dEMmJ9&#10;XBDr5YR4T1vEuJkgM9gCtSmemGvOwKFWGlYbQd2SjKWOhLcAa2fbQpMujcRwdhC6kzzREu2E4axQ&#10;Vs42yLDVgS9/by/RrcdCwkaWiXAnzUleTholJgBlx4rekknXUnYbLAgqpZUfvu3aY3I05f2e4viO&#10;gTaSrU1ZqVuj0MMJDfz8bWGh6E+IwzjtaX95ARZqS3GosQqHm9/OUHCopR6HxaXGm+uwyGLlQHUZ&#10;IVaIibI8jBZlSSPLcuysaE8GyGOCTaDppBjrEzaqiNBWQ+BueQQxAgmMCDVV+BOkAjCJBFuSueGf&#10;0IkVXXYEQRitSTwuYBcfz9viuQEEsf8umtSOLQglaBMMdGhLfJyGivR+sQRhjKYaogg0EQJQAlgh&#10;NB0BJx9+f2+ZbXDnb+Yo7GbdargQDq4yO6TBEU4CRjLyEqTctu8kvOTguI2FwI4d0iAIMbBCGrRB&#10;mIpWjAQUgBLD20U4ycrAZttWWLwDjy1fV7QCTAJSAk7SsjAphimXBaSESXny88bamCPZTkyxZIEc&#10;VwcUejsjz8MROU42KPN2RTYBVsT1AlLV4rgUY09YACEVKnX97c1OxN6CFIyU5mC8gpZbnof9NbRf&#10;WtRBgmqBoJJO4B3uxKmxAVw4NIeH1y7g1mXuB/du4cH929w/ruH5/bu4fuY0uuvrUZSWhorcbJSL&#10;yMmS7KqhsJBmVYH+PY0YYY5dmJrAuaMs6q7fkED1/O59tg/xt+kgT0gR7ImpAA9M+rpizMcZI77O&#10;GKUODvq7YYTaHrFOTPq6UjKnsPVv46/G9N8BFbHu/USxb0McexIhdfkxyj/cgG/kPYD13vhjvRd+&#10;WuuCb9fa4ZNVpni11hhPVxvisRhWvlIfN1Zp4OoKVVz8525cEIBapY5ja5Rw9EMFCVAvCajP11rT&#10;pCzxfLUZfq5vx/fH9+N3AaiDE/husAO/jvdIgHoPqT/278N+/uDTfa0SmGaHu7A8PYpzCzNYGhnE&#10;bG8nZvb2YrS/C+M9HRjubEXPnjos0LROH1nAravn8fjeDWmeuxcPbuPZ9ct4dOEszeswDk/sxWBL&#10;DSa6mzHT34H50V4cHO/F8fFuHGgpg6/mNkyXxeFGTxlut/GPCrFCla82jtXF4Pn+Bnzf04CXJUX4&#10;lp/jtxtn8MvSAr6tqcfHRaV4lZiCy/HRuDBYi7ZS0XW4DQWR2qhIt0RnjivODhfh1XIfvr04T5Ob&#10;waGoCDT6OWCR1nGNAPvqzhn865uX+PLedZrSFB4fOoAro0O4OjGCkz3tmK0uR1NMOGxVdyA3ygWD&#10;RXEYq07D3cNDuDjbgbn2Qrw6dwCJXqZMnGaI8DaBGQGmr8zkpbkTBmrcibR2QJ+gsdCTg54aqz7d&#10;7TDV3wlTg+0wEzM4qG+URt6Jx2nyeXoarOAtVWGssxOG2lvhZq8OXeW1sDbeBUsDWdobzUphJczU&#10;NyHIWQ/WOqxYLRTh76oLe0sF2JjJQE9zNQK8dODhpAIXaxkaihW66qMQ4KjEhC+OPemgJMVCmhS4&#10;vymK1mKM/CR79FZHojLVHrW5rshPs8HiWBEqshxRnWmPI/ty8fGXb6Rh5o+fv8AFFh73xFQvBNPj&#10;O5fw5M5F6ax6qb1zHk8Irqe3z0qQkkB16xTuXxfHqwioy6cxNdyD3JQY5CbFEFChSIwIRFxYIGKY&#10;IKJZJEUQTKGeroigRYR5uEjLwW6ONEBnBLk7EL62CPC0QpCbGMxhgUgnU0TY6SPR2QAtKd6Ya0rB&#10;QlMSutLdMF4SjP50TzSFW2EsP5gGxUQU7oYoPRW4q26Hm4os4bQFNrQnMYRZgEmEgJQIeyZxewUZ&#10;mDGRq638CKpr1tCe+D8p7kKgtg4yrKxQ4GyPInfaU6Ab6oK90JcYjdGcNEyz2JtjUpuvZ0JrqsVi&#10;a8O7qMOhNkKqrQEHuC/NNVRjrr6SCbBYAtVwXipGC9LRGh6EFAMtZBCCMbSbWv42QVrKCFXbLUEm&#10;SGkXl5UkmEQQLtF6mpJtJRnrEU7qyDAxRKqRPqIIlkjl3YhVpUURwKFKCgjgdwui7YQQbj6y2+Gx&#10;bTPCaWXRBJSAUaymOuLF8SxpHW/TokQISInnB/K5fvxtvAluHxqnOCZlv2E9nGk9nrJyNDQFeBJQ&#10;3vIKcNzMbZlG5cV1AlIuMrII0dKWhqW/NygBLdGKIeYCYnZ8nN122usWMRhiC0w3CpPaDpMNhNKW&#10;zX8ak7AnEVIXH0Msu/K7BvN7x1maIt7CGKkEVQHNSUSmkzVyWUwUONki08oEBQ62qKFh1dPaGwK8&#10;0R4ZjM7YEHTGh2EgMx57c5IxSkhNstCYrihgcV2Gg02VLDBqcaS7EUd6m3FiqBPHhgZw69gSHl06&#10;T7hcxf0bV/Hk3h08enCf8RAPHzxm+4jQuoF9/b0sDnNQnZ2Lupwc7CnMQ0N+NprLi9BWVYa+lj2Y&#10;3DuA+fFRnFhc4H5zCX8b87LHuKcdpnwcMelpj31u1hhyscSQqyUGnS0x4MLb1MTQtYQTAfT+uJKI&#10;9zD6nyKKBiUGVLyP9yb1FlYrkf33lXi+3Rm/i6vorvHAbyLWuuGnNfZ4vcoAT9cb4tFmIzzYZIBr&#10;m/VwYZ0yrq5WxQ1hUgTU+D+2YfDvmwkvHTwW1iWulrvaHPc0HPGvQ7P448g0fluexi8HJvADdfT3&#10;KXH8aeBPQH3MH7m3MAd725uwb4DgGNuLmX1DOH34IB5cvUyC38IXzx7h2c3r6KqsQDU1NS81GTkp&#10;iShlJdBQV4khPu/yxZO4yup4cWoIA03VyEuKRAIr44rCdEyN9WKMlYaI/p5GDPQ2YWSoDaPDHZjc&#10;14F9PbUIdDSEq9YWLNQl4bOjPfj98TJ+/+wcfvqYSe7sGH4+tYwvq+pxNcQbDyrzcLEwAct54bgx&#10;Vof6GAcMixN8ixNxKT8dxW5mCNKRhfNO/v6Gqnh0YAyfLi/i7sIU7h7cj8c0w+fHD+MaQXxzZhw3&#10;pkdwrKuF1SyrIiaOFA8beJqqwcNcHa4mqrAhSKvjPOGmsxGLPSXoLY7CieE6BJgow1BhNSxpNOY6&#10;MtJlQ96HCS3JlOCxJJwsdGVhpLVVAo2h5haYC9gYyxASOwmdzXCn3Vjqb4aNwQ4Ya2yBCcFTlBUM&#10;WzM+13A7QnyNCLfN0m07Izk+ZyuTtSEtaz0CXLQQ6KbN998AH0cVWOmtRnWRLxwtN8LKeB0y4q2Q&#10;TQOKCtSEn7scGotd0VvrDxezlRhujZYGovQ1RCA9UAsdha6YaI3A0gTNzWknloezcZRwOtCTjJdf&#10;/ISnn3yP2/ce4eKF07grBj7cvkhACShdeAcn0Z4joM7h6Z1/A+ohAfXgxmlC6iwBdQZ7qoqRl5aI&#10;rAS+f1QY4kMDER3qj4gQX4QFeCHY2w3BAkwerghiG+jmBH8XR/gRBH78b7xdLODrYC6Fj4MFvEXr&#10;+Db87U0Q6mSOSDsTxNoZIcpSFxme5uhMC8Z4YSQ6kt2Q5qiGAC0mZTVZ2O7aBMvt62G5g9W3DP+j&#10;nbQlJjkrkfAErNiKE3YtaFKaq1dDfdUamHF9oL4Wki3NaWKWKPBwQGWQuzRTRDMTXH+amBIsGxMl&#10;BZgqL8ZERRkmuO9M1dVgtoHFXUsjJmt4u7YSEzXlGCfEJqtLMVlBQJUVYiQvUxpY0Z+ZiNbIEGSZ&#10;m0g2k2xqgDIvF6mLL1xJUbKZSGE9hEYM4RFGE4rX1USumQlStLSQY2yEAht+PlsrJInBELsVEUMo&#10;RLENp02FycoijMCKFOtpVsEEjQgBs0Q+XrxmnLaGZFDS+xvoSrcFsMS6AGFgNChP/mbuBJSbgMPW&#10;bYSUOEa1A15yu+BB4LgSTg6bBLjkCTICn8BxJcTEOVLiBF1hU6J938Vnz9/XQYb7BqFkvnkHgbRD&#10;ak03spAgvEwIwvdgEiG69d7DyebdfxZmSpPk5423MKRFmUmQyqVBpdlbIMPeDPnOVkg3N6KlGiKT&#10;tiUgVePrTlAJk/JDUxhNOC4YPemxGCnMxDQBNVWaLw10ma8jpJqrpRN4FzvqpRN3jw0QUoM9ODY+&#10;hENjwzi/vIQHolhn/nxEi3r48CHuPbiHO3du4f692zSsO9x/7uDg9BTzaCYq83PQVFSImrwc1LNt&#10;LC1GW00VepsasK+zHX8bJYRGnCww7GCGUcYQY9DeFEPc2Pey7bMzQ6e9FcJXr/h/BaY/5977XwBF&#10;MInzq9avkAAVz9c5s8Uav6/xw+stzvjEJRTobsEPE2I4eDW+GSjD65YMvKyJx838IFxgIj7ra49l&#10;DS0sfCCDvR9sRc//tREXPlDHjdU0rY+M8WSlMT4tqcLPx2bwr6Vp/OvIFAE1jh9GevEbwfTLDAE1&#10;zZbRTyAPhXpLJ671NTdgYG839s9O4Bjt6PqlczSky7hx+RIuUlPvXLuMkeE+JLFCjIkJldr0jGRM&#10;T43i8KFpRHMHXZimYZwg9S+fxIv7V3HpxCLmJgawp6kMHR1N6KRNtbTXo6unGf1cHmI1PTYxhMn5&#10;IczP9KGpMAzJoeo41J+JP746i+8/PYOfv7iC317fxq/Hl/CKWnw0JggJTPAlYWaYrk3ETGk85vOi&#10;0R/lDaetK5Buq4fO7ATaziweH13E6X09cNSSg6XyOjgorcWN2TZEmsvh4WI73NRW4OZ0HS6OVmBf&#10;dSKcDQUEFOBhxYRupwdbA0XY6csi0d8cFkprMNqUg7NTHTg/3wtD5TXoqMuEifo2gmUbzHUJKsLI&#10;VGeH1E1nqS8PKwN5eNhpS9MWGWtvg52ZIsxoUSZ6rNKNuTOayBIqrORNt6Ox0BOOpusJIj5WZzP8&#10;PXQImW2IDrGgTSkTVIZwMJeHvZk8LAgzHeVV8HVSg5HqSn7OrYgMMIEPn2NkuAFWZpsQEaCN+nJf&#10;PncTIgNVUJNvj72N/hhuDERerB6G9oSgocAJY+3RyAzRwuGBZOzJtcbiQCqOjrKyy7TDyX38vYfS&#10;8eKzH/Ds9be4cv26VIzcv3GWBnX5nUG9B9RbSD2lWQlIie4+EQJOIsSIv+vnjrPASUBKXDgSo4Q9&#10;hSFGgpMfwgK9EcQkEeRFY6ItBbg40A4ZbH3tbeDnaAsve0t4MuF42JrC284UvrbG8LU2RIC1Efxt&#10;jOHP2/72RlyvDz9GoL0Bwh2MEUJQRVrpIcJCC766SvDSUICt/CbYym0mmGixm9bCZMtGaUSYsRi6&#10;zKQnupXEcGZHRRna1U5orF0FDe6vDrtlWZ0bIc1OnJBrh2I/V5QGuKM2IgCtcVFoi49jG0sYJqEv&#10;KxPtKSlS9OfmoT8vHy3JKejOzEZ7Wjp6srLQkc77U5PQm5GGvvRUtMZGoTc9Gf1Z6ehISkCdnz/y&#10;bW0QraMpQUoARwAlWpn2xDZeXQ2ZhgbIIZgyDfQRr6KMPCN+Pm1tFFtbotTVEXnWFtJjBKCiFRQQ&#10;RRiISFRTRTTXhRFYSTpaiFVXlQAVwO8eoaokgei9Pf3VoqL4ONF1GKCoALtNG+C4aTOcxewPhJPj&#10;5s2w37gRdrQdV1qPy7YdcCek3HbISF19rjtl4Eg7cqZJifOnxCwTIoRNeRFarjQtN5qXGCxhvXkb&#10;DNesh9G6TYwNMOP7CBC9P/b0fnTf+9si7MUxMAJczOMXRwgJa0qyMUW6mArJxRbp/N8yuQ3lEEzp&#10;5sa0aQ3alBkqWAwJSFX6uKGexVJLVBC6kqP4PyRihAXDWHEWZsXQc1rugYZyLLbU0NYrcYhF/rH+&#10;Fiwxny10NWN/byvm9nZidrCLxX4fTrMgvnfzCp48vEc43cIDgurBgwd48Ogh7nP53t2beHz3Lk4s&#10;LKC5shLVBXloKi5Cc1kpWsuYN7nub8PcsPex6hrkxj5sZ4whWxMMWBlK0W9pgB4rIzSa6iN8zdtu&#10;uv8JSv9TiGNQ/xVQ7wxKdBXSxqLXrsbh9ap44uKJH2da8P3BDvx4sBO/zLXhR0Lq26EqfN5ZgBcN&#10;6bhTEonLaT64EGqPEy4mWNDTRuMHa9H7wXYsf6iCi6u08WClAS7sNMN/0hR+FYA6Moffjs7hl4Ux&#10;/DSxF7/uH8EbgulXms7ng+0YZ5WwVJCK/VkJ0pQfLeUlqKkrR1tHC/qHhjA2O4WxuSmcvkhYvPkW&#10;nu5u8PXyREJ8NJrqa1BdWYKUmDDkx0Xg+MQ+nJmfxHmC4dyR/ThPezsw0kV1zUFtSQbSUqJRWpSG&#10;gcZSHO9uwv60OOx1tcM4K+BD7tZYZiV63MsJR71ssORjhZMxHjidxIRqZ4ApblTLoQE4Gh6IMX8n&#10;VHuYYCjOB4ORnphJD8P+5HAMhfujJyIQy/xe1Skx8DBWRYSzHuIDTWFtxJ3EXAWNafaoitTB7bli&#10;DJa54/RwFm4frEaA+WZUpHnCxVQOlbmhcKCp2BNWVoSKE80nwEEHdto7cHy2C9cPj6K/JhP58R7Q&#10;J/DM9bkjGSvC0nCX1NqY7KYF7ZRumxJaLjYa0FdfL12/ytZ0lwQpGxPxeFaTFrvgZqsFa91tKE/3&#10;JaxoWLp8rDVNyWAz7Mx3IjXeHm4OivAVJ9USVMa0JdFaGBKCJttgoLQCsQFG8HZSgqXRZng6KcPV&#10;jmC1lIenqzq8XBRZjQXwP9JDRrgqhpoCsK85iLYUgsn2MEYomnLssLwvBU25ZjjQG4cjw2k4PZWH&#10;3gpPnJzIwcvPfsKLV1/gLLeDyxdP0IoIpVsE0p9de/9DvLvv4c1zuCeN+DuH5flp2ncsosMCEB7i&#10;j0A/T/j7uMOH1uTl6QJfRoC7KwJcneHr4gRfAsqDhaG/ox38CClfO2spvJhwPa3M4W1hDG/um16W&#10;hvCxMoaftQk8LPS5bABfQinYhpAy04afsQb8TDXhZaQGJ1VZOCqwWJDbCtPt4mD7WmkkmCETre6G&#10;tTDavB7W27fBijZgvWMrnAkoByUZ6IlpjQgpfwMtxNuYSIASCU/MGlFCSOVx+y3wcEOJtzeS+Nmy&#10;xISwURGoiQyXZtYuCQhCrqcPMl09pUhzos0xos2tEGJggggzKyTa2CPG1BRxFmIEmj3ynBxR6OSM&#10;EibPRFHt09qqxIzo+gZI06TdEBCpYpCElibquD6P95fb2yPfyBiZujpIJ6Rq3VxQSRstIeALLS0k&#10;SMUSbuK5wqriCJsUPR0kaGkgRk0FcRpqiKLVBMjIIERxl9SlJ0AVslscw1JC6G5lBMnSfnbIETws&#10;6GhHDlu2wkl0323bCi8+z0dWBr6EujhW5UMQ+cnJS+FPowpRYrGlTCARRv78HKH8nGKC2FgTM0Tr&#10;GyJYSwdBqvy/FHdDnG/lvEMWdjQvi42bYMz/QHTtCSDZ0qYsWFAIYxLFxPuiwnrHdkJKDr5igIiu&#10;NuLNjJDAgkJEjrMtssXgCdH1x4jhf5lkpIcEI11k2Vqg2N2JgHJHNY2qLohGTEh1ElIDLHj3MU+O&#10;FmXQivMwQ1DN15fThmtwoLUGi131WB5oJaAaMdZYhZ6qYrQU5aC/qQoDrQ0YHejGxGAf5idHcf3C&#10;Ody/c5dweoCH9+7j8T0aFk3rwW2aFe1KAOvy+TPob2/BnvIy9NTX428j3MiHLQwYBJS5PvrM9NBr&#10;ooN+Lncba6PNWAdV2uq0IoLlv9nT//74kxgQ8f6cqZWIWScgJazqvWGtRsLadRiWV8abygJ8NVmP&#10;Xw904PeDXfhVQGq2HW8Iqe8Gq/G6NRcPKxNwPScY5yOccMzVBHNGWuhkZbHvIxkcWqGEGx9q4OZK&#10;bbxMy8NvhIMwqN8JJwhILYzj5/378NuBMfy2fxRvuHy+qgCHCjJwsCAbC2yXqkpxor0d/Y0NaOWP&#10;097bg5raGnz//Xf48uVzvL55HRcnhnGyoxnHWsRBXqG5rCT6GnB4XzvOzO3DyakBtKRHoTEhAFfE&#10;YIXjM/j53CJ+uXgYXy7y/owIHA1y5XfwwdkIb1yK9selmABcSgrGpZRQXE4NJ4TDcD4+BEfDvHA4&#10;yB1HGIv+rtjv7YBJV2uMeNhg1MMOU+62mPC0x6SfFzr8LXFrrgnhHtpwt1VGhJchHPXksLSvA+Ge&#10;5nCzlkeggxzuLhbjznwujnRG4OZCNQqDTOGhuwVBfE5jXhBi/YzhZifOQ2JSMmCFZ6FMaOxAmLcp&#10;bDW581mowoUQOjPXi6uHhmGuzipOHCMyVYSjlTrsCUFrgklASgDKTI+WxHUCTvbmSvB0FFZE+Fny&#10;PWyUYWtBW7NXRVKYI0wJsSDn3QSJJWx0VyE11p7PXy+dVGtnLgtrk+3wdtOAk60CYsOtYG64ma9B&#10;COqvR0NxGGwMNyLYU4PfV4vvsRllxf5wtNsJFyd5xEabSBekbK3xwr6WIDTmWGKENjVFOA3WemN/&#10;dwQjHAv9UVjcG0tYpeLEeCZmOvh/jaTh489/wOPHL3H23EncIGgEoMQMzgJAT++K+N+B6gIBdYYG&#10;JY5DncVwdwsLmlDJmIIDvCU4eRNKnh7OcPNwhJOjDZwIJFcbKzjbWxPElnBl4nBnCCBJYGJ4WJnC&#10;zdyE/48RgWQID+6nAlKeZvrSsrclb5vqwtdMB75GmvAx0WCrDndtFge7WIHLbIL59nUw2LwKBhvW&#10;wJBFp8HG9dBYvQL6BJTJ5g3S0GZLLjvJ7STMdnDdRuiwoAw20UOMjREynG2Qzc+bZGmCMD01pLIi&#10;F3PBFXt7osTfB5UhNNTYaAlQ4rIPVRGRyPPxQYqjuKyHMxLs7KXpjCJNrRBubI5YCxvEmr29NlKw&#10;tg5CNLURxmQdZ2jExK2HaBakKSZGyKUV5VlaItPIAJlcn6ajjQJzM1QSZvUsIJs9PdAZ4I8SJvxS&#10;QxPkE2Z1zk5oYmFZT4hV8XE54lIXhISwp1jaS7K2FtIM9CRQiVbYVDKTe4qYjkh2J4JpWEEKcghQ&#10;ILR270agghKBw22XZiS68kT3nRit5yMnI5lVFM0uSlGZkNSXPlsuIZFrRmia8DObGqKYv1u5myMS&#10;jZhXhbEE+NAUvVDl5SYZX6aFCb+rHmJ1NRAqpjXarSR1C9oRPgJIAkZiEIU0so+wsuNnFLb7fui5&#10;2ZbN0nyD/ho0RGOaoykhREAlW5nwP7NGhq05krntxBnrIpafQUSymSFyHaxR6GKPClp8pej2C/FB&#10;c0wIbTgCg7lJmCjNwnhJDvZXF2GuVsyCXoH5lmpCqhpHxMm7fc3YW1WIjtJc5pM01OelMjJQmcXl&#10;ojx0NdRguKsN44P9mBwZwomlJdy9cQN37xBQUvffHdy//xZeD+49JMAe4vGdB/jbEDfqAQJJRJ+R&#10;thQ9ouVG3mmoiRZDLVRoqPx/AlS4NJR8tQQnEdE0pre3GeK+d/fHr1yJcRrcF3sr8TPNSQDqt0VC&#10;aoHtgU78MNaIb/ZW4VVrDm4Li0rwxBEa1Cw/U8e6LRj6YCcOfsik+ZEqjm3SBmampO68fx2dxW/H&#10;5tjSoA4QSrPDEqD+NTeGT/a2odHNBn3RgRhKj8W5nlY8PDiLR4fn8fnls+htqMXB/bN4fOMKrs3N&#10;4EhjrTQtS4G7lTQDQ0+UH/YmBmMwKwZz1Vk4016OZ+Nd+HJuAK/HW3FrTwGOJAfgfGIgbhI+N5OC&#10;CJ9QXE8Jx/XUSFxLi8K19AhcTQtnG4krKWE4GeFFGLlgKdAZhwJcpDjg44AZ2tUcgXTAx57Ldpjw&#10;tsGwhwWWskNxsbsAPpabcWWhEoWx3Mn9zeDLJO5mpQBfG208OnUEvhZ6ODbei1QvOzw9Oo7rsy2Y&#10;a02Dm/Y6nBlvRpSjASpSgmFPEGVGO9JodsOLQPGz10J2rAccTRXgSOtxNJaHtf5OeDtoESCs2HS3&#10;w0qfO43ZbrjZaMFYndW2hbioohocCDJhU1ZGCpJN2ZgoSHByslKFp4M2POw04GylAhuamqnWJlgb&#10;iMtrqCLElckilAnQV5vP3YoIP304WDIxeOrA20Udni5qcHdSgZXpdsmeEqOt4WIng9aKEL7PhyjI&#10;8oaLrSLKsmkfjtvhZbcdPc0RiAxQQpDvLuzrjkGMz07srfcknIIx2xUmxVxPGA4NxuHgQAwOD8VL&#10;NnV8LIP2lCW1Lz79DvfuP8L586dw8/p53L5xDo9vX8azu5clCP1PcHp8W8DpLGF2mu0paRbz4uxE&#10;JEYGI9jfE360Jh/CSYQ7k5WLsx2cmCCc7azgRAjZW5vBhmFtbkTTNCXgTeBgZiK1jsb6NFw9uJgZ&#10;wNVcj+BiYUE4uXN/dTfThSv3XW/e58XK2If7ibeJFvxMNOGuxv9QbhuMd26C3nYCadNqaHLf1N2w&#10;nna0VhpKrrNxHQy3MDaugsmWDXz8Dtgw8Rpyv7diMozh50mzIyBYjSfx82VJFkU48Ht1pyagPztV&#10;6jIfLczHQEYahvNyMJidhf7MNPRlpKMnNQ37xAX08nPQl5mKJibAPdGMqBBUBXgh19UehZ7OKPV0&#10;Q7GzI3JtrKXItDBHppkpCu34frbWKHFxQDZ/i2xzU+SYGqOIdtTo4Y62AD/0EIpdoSFocnVDq4cn&#10;qu3sJGi1+fuhxccbbb4+yDM2Ro6BAVI0NKRWdAlm6OnytQhf/r5p/O2SCaokQjBKXQPBu3fRfuSl&#10;Y1Bx2ppIJAAyCMwsvncW/5cSOxvk8TPmW1mgnPZXxc9eys/aFRaKrohwdIaHMcLRFhiIfQmJGExM&#10;QHdUJFpDgplPIvmYCDTTMitonmVOLsiztkIGP0sKP1ukmgbhqAgXWRZqBJSwKGsBI6lrjya8dROM&#10;ttCC+X8ZbmUrBmwo0Ng01RCkQ7GgZMRRQOJM+b1szJBmbSqNvozjNhPJbUWASgwySSGk0ln85BGg&#10;Yih6FbfTpuggtLBg7kqNkixqH4v5SQJopqoI02LmcwGoPeU4JM6P6t2DeVpUR2k2mgrTUVuQjuL0&#10;eBQkx6E4I0U69lrE/7wkLx31FUXob23GWH8vRgmsxYNzuHb1Ig3qFh4RVA/v3mP7EI/uPsbfegw0&#10;8Nfo1VVDj74auvXV0c7qqM1QG3nUzSgCRUxdJE7CfR9iFnMRf4XWe0CJy7z/dRTff49Ivlb06vWI&#10;WfNPfEtAvZluwC/zHW8BtdhNsNCk9rfj+/FGfDFQgedNGbidH44jAdaYMNBG12YZ9H2wA7P/lMfy&#10;B7sxb2CFf40P4seRTnw/uxf/OrFAm9qPnxfGCL8R/ML4Y34U42F+GIoKxGQmk1J1AU61N+Ayofb9&#10;jct4zST07PAcZjNi0evBasJYEwXaCmizMcABf0ccj/bBOULneIwvTscSKiFOmLXTxyPaz5V4fxzy&#10;J0S8zDHEhDzIJN/OJN1loopBWz1Me1jSfBiuZpghZPe7m2OesFnwtscB2tABLwcc8nPGQR9HHKAx&#10;7SeURvnYCT5nPNwN90er8OW5Lpzdm06YNqAu3gIvFgvxfLkK8X6qiIm0gp+PNjITXXF6ZhCFocF4&#10;dvYEHh05gqHCEjw6dAjNaQlI9bRCUYwTjaEU7oY7ESguJc/P6mGjxqSugUg/CwS5GKI6N4JmIksA&#10;qSDE05SgYiVnpQYbWpOp/g44m/K2oSLhxscQTM40Lhfeb2+pSutRkSzKiWblZqcpwcnf3QiONCl/&#10;V32py9CF4HKxUIIt38PGYDtig8xgbrARZrQiV/tdsDbdxvfZJJmSN83I0kqGZiEHZ5udMNJdhwAf&#10;vq6dLEwM19HiNiEpwhBuzvKE1hb0VzmhKI3W4bYbnSVOGGrwoWnZIjtGHVMdwWgrssRMZyABFYiF&#10;vlD+FuGEUywWh2JwfCSR5pSExfFijO3bgxeffIdLly/j4kVx7pOY+f06K7sreHrnsmRPf433cHo7&#10;9Pw8HtwUx6xO4OrZw4STH+LCfBHMatnP2x0erg5wdbKFg60V7GhJ9tbmcLQ0gz2rbWtW2la0E2sL&#10;Y9gyUVmzErY21Ielga4EJ3sjPTixynYy1oEDt1EnmpIHAeVCIHmY6MKL9/mIYKL1NFSHq5YC7Hft&#10;gLXMFhgSTrqb1kBr3SrGGqiuXg0FForyH62EMvdd7U0boLdpHYy2bYS5rBi1JwcjrrNhUkxiAsty&#10;tEQR941igqkpPABdiVEYZdKZEpOOSqP3ijFXUcgoxnxlCQ5Ul+JQTTkWq8twqKoMi1y3yHVz5fmY&#10;KMnAWH4axnKSsS89AQPJ0eiNj2TyDmPSDkFPRCi62bYE+WNPoCfqfN1Qx8QpjKPaywN1wow8aE4E&#10;Tz9hsDc2CnsTYrEvJRFDifHoi+VrhQShzc+XrYBBOLr5uHYCq8GVpmBvh0JaTjlhIiCXR+iUskDI&#10;NzVAEeFXbm2LEkuaBe2uzMoGpYwya2tU8Xk1NLNGWpsws+4gvkdwEPYEB6BHHEejNXZE8jvE8bfJ&#10;zZJisjAP08XivK9CTHN5PCcbw+lpGEhIQG90DL9rNFoCg1HL71XqZIccbgvJBFS8ji7hqAJf2V3S&#10;MS377dthTkiJ4eY2NFwDFhXa/C91Nq7l/8riYv16WGzf9va6VxrK8NNQkq5HFamviRjmcjHaMcHS&#10;GMk2omuRBSENKsGY6xgpogDhdpdD0yrzdkFtkBdaY4LQER+G3uQY6TQA6ZhUWZ40X990fSkWWspx&#10;sKMGxwZasdzXggsLk7h2cgmHxoaQm5xAOKUjJy4W+YlxyImPRl5iLIpTElDB9XUsZJrKS9CxpxaD&#10;PW3Y19+JgzMTuHVJ9FLc4r50F38TIPpr9OiookuXQTi1aCtjj646skjuSAIp9C9w+iug/idQ/fdh&#10;5u8jXFyNlyEmjBXnRMXwh02XWYufxmoJqVr8Jrr5CChhUb8f6MIvs234bqweX/Qxydal4GK6Lw65&#10;WaBVZhuaPlqPgX/uwNQ/5XDBLwRv9vXh17FufL+Pz50bxb8WpvGv+XH8Nj2MXyeH8JkYTp4Ug+Xy&#10;IpxsqMTjWf4YUyO4PT+D729ex/WOFmkU45SLGeFhhxOBrjga4IBLCX44k+iLC6mBOBrlhgkPYyyF&#10;OmCKyXzYWY/GY4vLiQG4kRqAK6leuJrrj8vZgTiXFYyzWXxOig+Wk70xE26PAU8jLCX7Yj7KFdNh&#10;tKQgJ3Tb6KFOXxF7jJXRbauFfQTCuJ8V9gVY4UBRJF4e78bHp9vw8fEaPF8qw8dHqjFb4YmH81mY&#10;r/fCUGUQbHXEFEFySAw0x2dXzyHW3gn3lvYjw9sOL44ew0BuMR4fPQh37V24zfUuevJwN9gFVwNZ&#10;pIbaIdTTGHV5kfCxVkeYkyYq0n3gQHg4mO5GQqijdAkMASlDtU0SnMS8bW56ivAwJ5QIYjc+TwDM&#10;2VaT5qMGCwN52PC5Xk668OZvJC5P7++iDxO9bfAmsCrj/SRLi/Izh53RDgR76MDckHbEZVO9LTDW&#10;3cjHbpCsyd52F0oL/eFgtRU2FhtgZcVK0mg9woL0eXsrkhNs4WG9EcVZTnB33oX2CmvsrbVF/x5/&#10;BLjvRm6sHkab+ft3+WNkjy/ai60w3RFAQAVhbiAcCwNhWCacpgcz0DFYj7zmbqS1TCGtdQZPP/4G&#10;p8+fw7VrZ3FfDIyQYESDuvfv+O/dfKILUJwbJbr47l8/jenRHsRG+CE0yBOBvp7wdneFp5sT3Jzs&#10;4exgC3uakzUTki3DmlW5uYkBzJgkLUUQSGZ62jBnwrHQ14Edw5YFmp2BJqy5r9oy+TgRRI4GWnAk&#10;oBxZZDrqsTBgdezHqtjXUFyYbxdsaU/m27dAn/ubwea3XXrqLDp3r1kFuRWroLB6DdsVUOJtdRqT&#10;BludDWthKb8TetyXHXduRQ4tr8rXFVV+rtgT4oO++FBM5CRiviQTB8sLcJiV9ZHaUizWFuMwk9dS&#10;YwWWm2twpKUKS81VONJai8NNVYxqLDIp7a+txUxlJabLygi5fAxlZKI/ORHdTOxdkYRTeDAGYsLQ&#10;FxOO/phI7GWCG0iIRh/v74mKQF90JPpFS2saionGRHoKprLSMZObiakcwi8jFVNcNxxNcNFU9jI5&#10;DiXFYyg2Gv20rC5/f7TQslq9vNDk5oZaB0dUEz7V9vZocHFGiyfvo3GJLsI9vt7oIIA6QoPQHkIw&#10;hwcRnsESSDvC2PKz9sZF8jeJQX9CPHr4Pp3xceiJT8BgSgoGk1MwlJKKUX7HfZn8TOnJvJ0s2VRv&#10;TCxfk68THIg9/t6ocqdFctvItbJEIgEljn357VKAh5w8HMXJvLI7YbZ1A8xYNBht3gAd5lFN5lPN&#10;9Wugs5bFxYYN0szuLrtk4KOuiBBKRzi3kwhuF/EsYBJEF5854UfTjn7XzRdrqCMdmxKgEiaVSdsq&#10;drNHfbAXOmJZLCRFSdNX9WcmYKw4GxOV+ZipL8FMXQEOdr6dYeLYcBdO7h/DzYvncevWDVy/dpVF&#10;2g3cPHMG7dWVyOdvUpyShCKCq4z/S2VuOkoJvSq21QVZaCjJR1djDYa726QTeaf3DhBQeir4awhA&#10;deoooZOQatZSQjMBlbZ5EyK5wf4/Aeqv8X7E3/t4e+7USoQSTm/j3+dRhfPHrTVSxJuRKvw824zf&#10;5zvxB+Ek4re5Dvw0047vRgSkyvCsMQ23ckNx1N0G9R+uokVtwcg/t6N71Xb8a3QIP452SSfl/kST&#10;erOvU2pFiGHmBxJCsZSfjqXKItwa6sXD2Umcp0G1csfrtTTCreQQPM5LwNFQF8y4GuNcjBfu5cfg&#10;UloQLqQH4m5xHG6LKIzB3YoUXC+Kw9n0EEz4WWPc3waDjibYo7cbU56GOBHtgDPJ7rhZEYHHTVm4&#10;V5eKi4UROM3PfiTND1Ni6hlDedSa70YTzWXAxww9hMRoiB0mw+3QF2CALw/U4bMjVfjsWBVeLZXi&#10;1ZESvFyiNS3m4WxPCF4czsWzgzl4dpQ2pLUWzy8sw9fWECdHhvHq3Cm46CtgpKkAEbbGeHpsGXvS&#10;45DqY4eq1FA46MjCh3DJ5HeNdDOB0W5WyVrbEWithcGqeJTEe8DNnDZEMPnY68NKV46JkSCy1ICV&#10;lgwMdq2Hp4kabFW3S1f2taMxSceb+HhnMQegngK8tBSZjA3hRUB5OevCw4GVvq0aXPiYUEc9NJfG&#10;MdHugKXuZnjaKhNsCrSobTDSXi915fk4KhNcWrC32glLy+2wtt4JJydFGBttgJONDIGnhNpsB3TQ&#10;kmK9ZdFR547wAFXUZlhhb5UNRmusMFDnirZqN4JQBhMdgZhq98D+boKq3h1z3X6Y6/PDvqEMlO6p&#10;QkLNXkTUjiK2aQpJbVNIb5/CvYfPcerkMdy8fhYP7xFE9y4QSBffwunulf8CKGFP/wYUDeoWAXXz&#10;LKrKchAZ7gc/P3f4+HjCy9UFbk4OcHF0gL2NLeyYiCxYsZsaGRK8hjAxMoAhIWSkp0mj1IGpjiaM&#10;tbmsKwaV0CZ11GHDAtJOX0sClpW2Nv8fASjCS5tA11KBC/dbV10NuKgpwpH2ZMdkZbZ9K4zF8SRC&#10;Sp37nPJqgmklAfXhCsaH2PGPv2PnP/8BhVXCqD6A4ooPoL1lHTTWfghfJroCF1smLE80hvqgKyqE&#10;CVbM1ZmIOZrQgdI8HCwrwhLtSPRMLFTnY1Gc4FlTgcWqEhymRS3XE0xV5dhfXIzhjDQm8Eg00sKa&#10;IoNRR0tqDg9DM4HTnhCF7tgI9NKkesIJKgKoMzwEA3HRhFQM9jHBjaXRuthOEEKTmWlSiHVz+TlY&#10;pKXMF+djroifqSgfB/JodjlZmM7LwlgmIUE4jCTESeAapb0MBIdgMCwcA6F8r8BAdPj70YoC0UMr&#10;6qF5CfvqpIl1hzFRh4czCLewQLSH0uyCfFHm7oIUcYl5XR14aGjAV0cf7priwoma8NTSgZe6NjyU&#10;1eGioAx3FQ24qmnCdTf3le2ycNohDx8FJcTpG6LIwR4lTo4osLWRuvmyLcyRoq+PGE0NhPN1A1RU&#10;4b5rF+y2istvsOAgoMTxQwPxn27aBBXasCYLDaNNm+GjRbNWkIWj7A7ppGoJUszpsUZatCZtRHJb&#10;EXASIbr/BMBSCChx0rOAVI69BbLtzFFCW65hUdIRw98hMQL9aYR8XjLGSjMxUZWH2foCzO6hIYvB&#10;Ev2tOLKvF+cOH5DOh3p45wbjJh7du427d2/j9u2bePLwPo4fOYRy/i9FOekoIKDKstOlE3krc3Np&#10;VYVo4vbRVFqCPRVl+FuXrjJ69N9BidGlpSy17bSnVh0VtLEqS1ov5tEjeAiT/zeA+iuYhE1JJ+hu&#10;FBPIruDzPpLir4AKXfd2dGCB8jZ8O1RJKLVLcPrXQjf+IKx+JKCk41GDVfiqrxQv2tJxvzQK5wJd&#10;0PmPdej9cBv6/+9NuBkVgx+HCbR3UPrhXSviq74m7KOyLuQm43BRKk7nJOFEuC+OBbrjiK8jbmZE&#10;4nZmGM6wqr+U4of7JXF42ZCNJ/WZOEr7Gfe3wBir/QFXPRxP9Maz+gw8qEjEo+oUPKxKxsOaRLxo&#10;zcKzlnw8ay/Ay9ZCvGopxBc9FfhUgLU1F9cr4nGBkDqTF4KThWFYyg3Gcm4gjuUFYSLaHndbMjES&#10;YYveQAN8frASL5aK8epwKV4eKpa6814STC8Xc/+M54wXizl4cCAHr89MYYQJ4ePzp5Eb6oWyzCAU&#10;JrrDy2oXwryNUB0bjnuHF5DoYYNEH3HgXR0O+rQcnZ2w1d0Bc7WNOEbzLA7zlSYQzQhyRoCTIfwd&#10;DaTZHjwILmO1rbA3VISF6jaakha0FdfCgRALFjNbmKpJXX7eNlrS8akIfU2k7JBFlIMhfJy5w9Ks&#10;/B10mETlEO1jjiAXcfxEBe4Wu+HnpMH3WIXIQAsYam2AheEWeDirSzZlbyYHR1slQmkzHOwVCaod&#10;8PXh+9nKwc9RDtUZNsgMUUNpkhEGCKKaDAtUJRoQQM6YoEWNNLhjdI8rhlt9UJqih/E9Ptjf4oWZ&#10;dh+0dyQjoaIc3mX98CgfRkDNKMJrRhDTOPknoC5eOI+TpwioG+fwgGB6Qkj9Cah3cHoPKAGl9xYl&#10;AYpQu3n5BDKSIhAZ6ovAQC/4ernT8lzg6ugEBxsbfjdLWFmaw9zUhFA2gamBLowIHQEoA11NmOpr&#10;E04aMNPRokHpwlpPh5BSpz2pw5wwMtNQg7m6Giy1+HupK8FaYzfsNJXgpsX/Q1MZTiqsuhXFsaSt&#10;MGW1bbSJyYxwUlu7EkqrV2LXO0DJf7RCApTshx9AfsVH2LWKtz/4vyG3+gOorPkAYSY6KGWiaiZo&#10;26KD0JcQgaHUKIxlJWA6PxX7i7IJqlwcokktElZzhZlSd12mrRWCNbiNiFnEDQwQoqULXyZpTw1t&#10;+OgZwIMJ3FmFFs7kbcNEbbpLDnZilggDQ6RY2yLfwQ613h7opLl003qELQlQjWWkSEASYJrNyZTA&#10;tFBcgKUKQlHM+0dQLlYWSwOglqrKaHelmC8vwv6yAswRXjO5WZjLy8ZkWgpGWdlP0HrGkxIlExtm&#10;jMTGSDFEiAnjGuR7DtHC+iIiCKcQNPl5ocbTnZbhgURra0SywPDk97RVkIetohLMaDteJuZoLSpB&#10;UWw89LbugP6W7bCjDTmrqsJVWQWO8uJ6UirwVFSDj7KGdBmOQEVlRKprINHQCOkmxkgxNEAyIRXL&#10;3yuC6wOVxAg/OWn+PmtarTg9wEB0y27eDB2GJvOvCcFlx8/xHlCB3DaCuC2EaO9GKIsXcakRKXTU&#10;pG6/BALq/YCJdJpTJGGVZmmMXAcrgoomJU7G9ndFE//7vlTaZxYttCAF+4ppq/VFkkkdaKvBITGZ&#10;7EA7jo714szBaVw+exyPCKYn4pjS/Xt4fP++dHzpyaPHeHBPLN/B3ZvXMNzVjRIWEBUFuWgsL0Vj&#10;WQlaaVzttdVvASWA1MEP36apgDYNJSla1XdL0cYdIX71CoRxgw5lxRXC6up9/E9weh9/hdRf4/39&#10;fwVdCGEVJgZOrGGs+g98OVAiHZP6bb4DvxJUvx8kqBZ78TuBJbr9xDD0L/tLcZ+V/rloNwyzquhZ&#10;sQlzevr4uqMRP+5tx8/8oX4c6sDPI3w+7Wk5LgiHovwwTRgthfvgEMF02N8Nl5k8brMieFyRg4tJ&#10;Ifi0JgfX0oMx42eGC1mBuFbE+8tj8JQWdKcqEfdrU/CkKRNX8qJwJMYdZ5MCcJPLLxsy8VlbAT5p&#10;KcCT2jRGKp6yFfC6WR6NS/khuFQQgsuFIkJxqTgKF8ticKEiBmfLonCqIBj7/I0xmWSHL47U0pbK&#10;8THj1VIZIw/PF7Lx4iCBRGN6H88WsqT7+nLscXq8Ca8uHUOsqy0O9nSgpTAJ3U1p0iCDlDhH+Lho&#10;YXGgGf2VOXC0UoC3oxocTeVpQ9uY1LahLi0KrZkp3Lg3svrSQFtWLAIsNeHroAcDuVW0KF3pqr2+&#10;5lqIdDGDqfJmeNvpwlxjqzSaz8dYBc5mynAzUYan8W6EaMijeIcMolXkCElVKWIIO2cTGpnhbrjy&#10;tXJiXWGiug6eNipICrODq+Vu+DiwwrRSks6TsjGVhb+7HoHFitFCFlbmW+HhooCEOBNYm36E2EB1&#10;tJe5oDxJHd1FFugrtcV4ozc68s0wUuskxVidC8aa3BiumGTMNjlxhwhFfFkhHLJbYZfXB5fSQXhW&#10;DMG/dgRhjKjmcSS1TiKzcz+uXz4vHXu6Q+iI+fcevRsY8R5Qfw2x/oGYp+/qKWmQxOPb53D00AQi&#10;gj0Q5OcGP18PeLk5E1BOcLKzJaCsYfvenoyNYMWkZCXsiTakz/3OWE8LpjQnE/4fJkzwJrxtxbBg&#10;wjFlMjTRVIWRujJM1FQIJ1WYqSjyP5KDuaoMnLRou2qyTPxbYCu3idW2GFZOQG3cCK21q6C6ZgUU&#10;VxJEK1ZC5oOPsOPvH0Dmnx9ClssCWDIffoRt//gHtv/zA2mqozQnWyYof3TFhaKf5jSUEY8R2pOI&#10;8fxkTBQQFPmZGE6KQ1OAjzQKLUJXl5U7ixNC1I0QDTQ0QVlMLPbW1GOstR01aRkwVdgNByZfRw2C&#10;ihbhYmQESwLLmonacMs2WMnLIdzEAEkWRqhwd5a61HppV8MpCZjNzsR+QkbAab44TzrGtVRXieXG&#10;ahxvrsWJljq2dTjW1ICTLXtwbE+tdN9SfSUO11XgcG25BLPDVYU4SGjtzxFTgGVKXYMTBNdkSjLh&#10;lYAhfqf+eNobISUgWe/ijBo3N+TQgHN8vdFdmI94d1c4qKrB38iERYEWbHarwYzfQX+nLKyVVGEh&#10;qwBz2pIdgVQYEY10Lz8E6JvAUU4BTrIswmR3SlMdiWtPiYsbigluE4wNpNkyYrktxGirI1oyKb6H&#10;kgLEJToEgKwJINNtW/lbbYEuLUp034qZ6O0Jegf+dtZbtyKQ21AgxSNEWwkR2qoI1VCWpo4S8xtG&#10;8X8SYBK/b6SBFm3r7awc0VxOtzJBlp0ZchzMUehqjeoAd+nqyH3psRhkzhylOYtJZffXlWB/cyXm&#10;WmnIfXuw0N+EhcFWLE3uxdLUPpw8sB8XTxzhviFmmbiLpw8f4NGDx3h87xGXH+He3bvSKL67tK3T&#10;J49iqK8bPW3NGOpox98EmET8CSkBpb9Eu44moj/6J0JW03zegSl45QoJVn8F0n+P/wlOIt7f/18A&#10;xR1GtKGEVPCadQjjjvKgNhtv5lrw29IAflkekuLnI4P45fBe/LrQw+iWBlX8ONGCzwYqaC45+Lqn&#10;El/urcHnfdV4vacQV/NicSk7Bi/3lKDFTB2trPIH7Q2xHOWD24XJuF+WjQf8kT9mBfC0jAm/IpsW&#10;RZikBOEewfKoORdfDdfgFcFzkbZzKT8Ux1O8pOWz2f64QuDcLYvGq4Y0fNFCiFQmEG4+uJjshUts&#10;r2T44XKaL86keuBkihuOJ7ngVKo7zmR68vm+uJDH18kJxOk0HyxG2GDEzwDfn+7CZ2d68MnJQXx5&#10;YoIxgs+P78GLQ0W0JtrZAVra+9ifhjsT6SgPt8fHl6+jh3AVM0Fcmh9BhLMlZmmNtYVxyEnygL+b&#10;GmKDbHHz1AIivc1Qmh2AQFddGKusp02pojovGrY6ClDfugK54QFwVtiMKFMtOGrvhJ042VeHoSkH&#10;nR3rYKa5E44Eka3eLpjTwPz42/ps34gQW13Y6jMpEljuGjuQu3MnssW1dUy5c9jpIEFfDcFa3LHk&#10;+J6KW1GW7Etz2wAnA1m46MkgK9QBvna0BcPtcHRkEjbjTm2hiKAQG+nyGJamm5EQro+6Ik/4Om1D&#10;lJcCqlMMsbfCjuC1xkClLXrKbDFc7SjBabxBQMkdI01emGxxxUhbIOpr4+GUVgfTjB5Y5XbAPr8D&#10;ziV74VVJg6obRUT9GKJbJt4Z1Awe3LqIeyJoSY9EF580tPytJT2/fwUvHlyVWmFR7yEl7EmcA/Xo&#10;1gVMDHcjIsgfIX5+8KY9ebq5wMXBnoDid7I2J6BoT2Y0JyNDGpIBzHVFl54WTLjfCTiZqTFZ62jD&#10;XIvLetr87ZnsNNVgymRopKYMPSYrM0LKTFkRZlw2VeTvr6YIV3UCSlkGDru2wEZmM8y2b5Zmwhaj&#10;vLRYbKqtXQGFjz4kjN7Cadt//B3b//4PqYtP5gO2H3yIHdwPd9CsVNesRLa7E1qiQjCYFidNZzSR&#10;yyRekIrJojQCKgUT2SkYSIhCU4g/kqwtEairB191Tfjxc0YaGqPI1w+tOdnoJyxGuzow292LUCdn&#10;OBJgngbG8NA1gCUTuoGsPIy27oTplp2wkFOEwfadSHF1QzaNM5GPy6dV7UtJemtPBIkA1EJRPg6X&#10;l2C5thJHG6pxsq0Rp7tbcb6vC2d7e9j24+LAEC4M7GUM4EJ/Py709eJ0ZztOtDbjWHMjn1tF+yvF&#10;QkUxZsUlQfKyCNxsKcTxrMnsdIwnJ6FSdMPxM1SK78PH9NXXY6ixEaURUXBV00CIoTkLPEMaqxLM&#10;CSUrGUU4EEoizLbJwF/fFE0ZWaiKS0SOlz8iDM0IDl2E04zFDO2BKuoIUFZDCH+7CHV1xHE7SDQg&#10;QAz1uUzL4eOiWMCEsUDxYUHirLBLmtzXfNt2mtQmGNOoBKAcFWlQ3BYcZbfDW3U3DVYV4e8AJeYs&#10;FBHObUnASphUFIEUbaSNUC6L3o9ogipKnyZlRZOzNkKegxnKvBzRHCEuHx+M3vQYafj5WFkuZupK&#10;pQsczrfW4GB3PRZ7GrC/swrTnTXY39uEg4Pd0vRvS7OjOHpgBscPLeDyOdFlfh/PCKjnDx/j6eMn&#10;ePjoPu4/ZHD9PXG+1O3bNCiS9a/Rqa70X6JRTQHhH31AMAlArfgTUv9PBvXXARMi3k8qG7R6pRT/&#10;FVBrEEJ7Cl27ToqwVeuQZaqDq3U5+GO5D78f24dfjo3gzfG38cvJMfzMdT8fZRBavx4bxi9HCS/G&#10;r0vD+OMwYTbfhzf7uwmvcrzuJoDaSvGwoQBLcT7oc9LDfKAzTiaF4UVjCZ7VFOARDeop25fVBE1t&#10;Dj5rLcPTykxcTgnFmWgfnIxxxpkMgq06Ho8b0nGXhnSnLgW3SqPwuCaBz0nA9Sx/HI+wxQGa0KyH&#10;PmactDDroIU5Z20c8jPG0VArHA41x9Foa5yi1RyLdUe/WF8XiSNFrngyU4QXS/V4fawDn54cwqen&#10;RvDJiW58eqyWgCqkNeVJYHo6T4PbG4HuRF0M5NlikBbWX1NKa0pDaWIoKlLDEetlj/rcFEx31aMo&#10;KRixfjbwstVEqKsRgj0M4WzLHcdKHqE+Bmgqi0N5chgsFbZDh5V2RXQUAlmwJEWYwj9CB5ZWm2Bv&#10;KwtD1Q0wV9wJY8IoltVe8YZNqFNVRSkr3UgFOZhsXwM3Q2WY7t4AB82tiFDdjmQHAybYHYSgGpPl&#10;JoTqqsBdRQbOajKIsDNEX1kGsgKcEenAz+WoT+DtQLC3KdzdDaBjwIRrawA7dwtYuBhD30ID1rQ6&#10;P19ThEXy+5Xzvyy1wkipCYbKRFhgXzUTWJUdRqvtMVbjgOlGF8w02mO4LQwRuRkwTG2CUXobzLK7&#10;YF3QD/vCAbiWDUmACiSc3gJqEslt0zSoGTy5fREPxQwRolvvPk3pvw2Q+O8hQPV2JJ8YIHEGZbSK&#10;8AB/BPn4wIMG4C4GRtjbSuc82duYwtraBGamRrCgQVkYGBBONFVdbRoTgSRARfMwUSGUaE2GTCYG&#10;TDYi9JQVCCcmc2V56CvshIH8dlgoycBi93a4airCTUMRLiqysJMXgNoIC/5nxls2QX+jGFa+CsrC&#10;nrhfy374IXbSmLb9/Z/Y+Xea0z9XSq2A02ZhUDQqjTVrUBLojfbkSAzlEAoVRZirLpamwRkvzMJ0&#10;UQ6m+Nu2hQSiiiaRRSuM53dJNjVFlq01cuzsUeHri97sHIw2NGKsvZ3Jqxt91TXw1DdiGMOdQHNQ&#10;U4eFApP6LgXYE1a28rvhb2CEhth41ASHoohAq3R1QUdoMI4SKAuVpdKIQDEyUBzjWqIdLdOcxPmK&#10;Z3racWlwL25MTuL2/nnc2b+AuwfncXdhHvfm9+Pu7AxuTIzh4tAAzvf34mxXF850dOBkawuONDTg&#10;cH0dluvq+bo1OM7PfKSqGrVevqhwcUdvfCI6k1MwWFqKiT0tGGXsq2tEln8gnFXV4aGpAw81HTgo&#10;qtJiVGArsxtW23YhPzAM/SWVBHU+6hJSUBUWhXK/ABS5uRMCtkgxt0SugyMKXVxR6u0jdR9WeHih&#10;0tMTpbS2fG43mVYWSDIxIkB0CRNhRppwVtwFG1lZmNKWxES/DrQxhx00Mq5z3LEFvmq7JIMK0lJB&#10;sIa4ZIky/HbLvQUVc3y4lriEiZZ06fgwfS3uozQrFkPxRnpIpE2lWRoh294MmbYmUnefOAbZQZPe&#10;mx6HkYIUzFTlYr6hDPPi4obtNTSpCglUI/XF6K3KQ291IXoqCzG0pxpjnc2YYuEwPzqIxelRLM3N&#10;4OyJY7hNu3rw4C4eP36AJwSViMc0rb910pL+Gh1qb6OLX6KDt+uU5BD64T/+R0AJi/qrSb2/LYAk&#10;GZMYbs6QACXsiRFMOAXzMcF8fIgIAad3gApevUYKz3UfoSgiCIlWxriRn4hf5nrwLxrU70eH8dOJ&#10;MQJpnNCawB+M37gs4vfjk4wJxij+89gYfl8cxA9T7XhNC7qY6o1POgvx82wXvhtpxsO6DFpNCAac&#10;jHEmMYT3R+BqZixOR/jhIiuEezkJeFKcitf84b9sLcfH7aW4V5eHx22FeNqajwfV4phTCs5m+uFs&#10;sjsupHvhVm4ATkTa4qCXAea8DDHjrIMFe33MmWhhcscuzG6RxcLanVhcI4Ol1QpYWiOHI5a6eNWb&#10;hs+Wy/HqYAY+mc+mJdHkDoi2CK8WCdYDpXg6l4/nczl4fiCPcMrGs4Uc3BxN4E7khUI/ZbTlhOPG&#10;0hyywjzRRQusy45FWrA7GljV1mYnoSghDJlRvshOCMKewkSE0ZRj1XeiOdYXllpirjtZmo8cYjyt&#10;ERvuCCszZWl+Oy8feYTHacPbTw5eIXLwCWW1FW4O3W3/QIecCs5u0sT+zUqYXC+PNO4cJvJrYKyw&#10;EbaqTIh6m5Cb5A4T5fVwMdkNY80tMFXbAltNGbjs2oaw3fII1lNF2f+fs/8OyypL93Xhvr5z9tlr&#10;re6urmQGMznnnHPOOSdBxawogigIiAiSMwICIjljRFABc44YMIfKXdXV1d2r19rrd35jIrZV3b3O&#10;3t8fzzXnO98M8x33c4/xjDETo5AS5YO0lSFshJUQ6mWG5HXB8KdJ2dqpw5p25+RhDHdvN5g5G0Df&#10;wxNyfslYFpAC9YBVsAv0RcSaOOxMj8OaGGMU7XBDW54vugmnToKqp8gftSUxCNqWDLONZTDfVAu7&#10;7TUEVB1cdx2Ed2YzAvceJqBaaVACUJ1YW96NzZU9SK0dwMWxk3hIG3pCG3pOOAlbkuIh49H1v4OT&#10;MChhT2KJoztXzmDj6jjER0UgKjREmpQrSst9Pafh5O5iAxdnGwLKBvZWVgSTJezMzGBryu9OIImu&#10;PQcxvmRCmzLSh42hqKLUhRUzZxG2BJWtniYsmVjY6ajChYDyM1RHsLEmAg3U2XApw0NtuRTOisuY&#10;YS+RKvPMliyEgYwMdAgp5VmzocRQ+PhzqMyahpMIxc8JKGk8ShbWCvLYGx+FA9vWoXtvOo4V52K4&#10;bD9OVRZitKoIJ4oFLLLRs3sHmpPWo2nzWpTERaAgKhh7xIXyQgNQKwocUrajPTsbbXv3orukFL0V&#10;5egrL2VjvYENuz7cNAhU7emuqUgjY+yJjEJp4hoUxMcjPzYSBYwsfy80bFyDM5XFOFNditGyApwq&#10;3IfTpQU4S3Ma47ELDdW42tqE231duHtkEJMnT+Lx6Fk8Hp/As3Pn8fTMOB6dHOF9R3GjpwfXOjpw&#10;va0dV1tacf1wG660HCbcWnGx+TAuNLdg4mATxg40oDF5B6o3bETz9u3SPK8W2ltbZibasvagI28/&#10;2nPz0ZW7Hwd3pKNi/RZUbU5GXfJODBaWY7CoAscqanGq9iAO5+xF9bZtKF23DnVbtqBh61Yc4Fbs&#10;lyUmop73Ne5IRX1SEg5s3ISadetRnpCA4phI5IeFIIcWLtbR28zEZrW1Jf9WRggQXaVMGsWKEh6q&#10;ivBSUYafCn9rNKgoSkacuQHiCKgVBFSUvqYEKBErhF2Z6CGaEU+LSrA0QayZqPozxWomSOtob1sc&#10;rbDF2UoClOjuky7VnxAx3dWbth6de7aiv2g3BkpycKySJlrFqClEf1kuajK2oYpRsmMjKtK3opgJ&#10;TnkGv9v+bNQX5aCtthRdTQ0YaG+RLmx4YrAXF86O4OnkHemKEb+qMdQmkP4+DoixKH6RYv4AEubP&#10;/YeA+jBmQCW2Ak4z14GaWZtPHBOgmnl8rIysBCPJnBhiOwOpME1NrPfzxlYPd9w19Mekki3+UluC&#10;P9GWcJKGNNKGv54S9kRz+lm04g9H6vDHoXr85ei0QX1zMBdTeetxfn0ATq/yx/c1ufjDwf14VpIm&#10;zWk6Fu2D3kBnTCSG48b2dbjBLPHqmlic8HFDH1W6Q00dbYrK6FJSQ4+SBvpUtDCgposTVPAT+oa8&#10;rYpexqCmDk7pmOLYQk0ML9DA6HwdnJ2rg4nZ+ji7gPsyuu+C+7J6GF+giy8y1hBAqXhJIL0idGbi&#10;+SCPDaUzCMSBDAlQTwbS8GQwBVOiW69tE14OZuAhgVW10xFhrmpIjHJASnwg+uuKMXV+FA37UuFl&#10;qky9LsPd8V7cOtOJsoyVKNjij2YPc3QtkEOzmhH8lBfBQGEB3C21sXtDDPYR2NmrwnG2qYxbPzy/&#10;2I3rg3XIT4vE5s22CA5URPO+NRgpycLDtnp8MzqIh531uNlajbMHC9BXm4NamqW/qw7S1ofCTG4+&#10;PIzUYa67HGbyC+CisgRbtXWwR0MXG40NEGihjX1bViDB34GN7VKEeZohZ8dKBND2HOxNoMb/gYGb&#10;O0xsjGHgYgkt7xjo+EfC1s0aBq7u0IlMhqmjA4wComAUtRv6cRnw4I96TdparN3IjDtvFZy3pEN/&#10;YzmDgNpWDtuUWjilNcAjvZmAOkSDakV4fgei9ndgZWEn1pf1IKmiD6k1Q7h2UYwnTY87PX9wXerS&#10;E/GS+y/fde99CCjRvScMSqwgMXqErxcdhrjwMIT5+yPQ30eyJ3dnJ7g52cPJzpqAsoM9M1VbZqz2&#10;FuawZ6MgKvYEnBwZrqJ7z8QItsx07djA2BpPg8rWgLDS14KVthqsabXOBprwZojKyVADDQQRVj6q&#10;cvDXUISnChMGmrFYc09UfZkulqVBzYcOf89qNCUBKPW5MrQpWagIg5o1bVCKc+ZCfZ4MvPV0UbZ+&#10;pXRBu2P7cyQ4jB0oxbnGSpxvrMJ4QwXOMSbqyqRxnxP52Rjay4Z5TyqG9uzEcOEeDBflYrSkAMf2&#10;5qI/Owfdubnoyt+HHkZnzh4cztiJrr1ZNDNm34X7p82lrBwjxUU4W1qKs9VlEnzO0Y7EvjCk8YYa&#10;vn8NJmorcL6uCpeaanGp+QCutR3Eze5W3BnqJZyO4fGZ03gqwHTpKl5dvYkX55lInKHhDp/GveMn&#10;CKrjmDxyQrKs272DUtztP4L7vH1n6Ciu9fbjamcPrrbxt3C4k9+1CedpXmcb6jBeT/uqb+JnaWQ0&#10;48yBRhpcIy7w2GVC7lzTIVzt6MK1zk5cIfyuMS40NOBik3j8AYzWVmKkphLDVTS36kpCn9+5pgpH&#10;yopxorQEQ/vz0Z+Tjc5du9BKcNUTamWxscgN8scOD1dsdXEkTCwIGBOEGxjAV326MEIsPhuorgE/&#10;RQXEUTiELYnuPAlQBloElwLCaN/hOmqIFcd4X8w7k1pBgxKXz09gxPC56+zMsZGA2uRggWR3O8mm&#10;BKREd1/9plW0qC3o2peG7rwMHC3LwXD1PpysLsCJ2mIaYxrqdm+jNW5E+c7NKE7dgsKUzUyct6CI&#10;wCrgOVWQIVY0z0JjRQk6aVcDtKsTfZ042d9Fg9LTQg1P9Gp+6CqG2IoQNlXBL7CPGU38fAEnEX8P&#10;pl9GPEMAaWbFiF8CSoxficfFMoObMSkR4nY0oRUpK4sdYQGI93dFmqsr3mqE4puFnvh6iRPeJq7H&#10;n04cxE8jTfjriSb8rxPN+MvwIfyV8efjTVL89Vgj/nq8kfuNUnffDz2VeFSQhNu7E3FtRzyubItG&#10;u5cF7iYn4HuS/q8dNbiXvhnNFkboWqaGbhklDM1Txsk56hieqzl9YURuRZyaR/DM08Zpxtk5BA1j&#10;bK4eJubpYnwe9wmi8flin8GtOD5BUJ1boCfF+XdxjqCamK+Fb3I244UAlDCnd/FiaLsUb0/sxdtT&#10;pfhytBJvTxbj2cBuxi6MlsYgJ0IHWZH6GK3YgMfHivBCXFhxqJ+ZyRbs3ZyIsp0bsS7QBTviw7Ay&#10;wAGHa7YiI90VG7eZISJRE3GxGljtrYkCAijRzwohbibIpHE9a2/EZHUJvu5txk9dh3CBJ9IUM+T2&#10;pEQ07dmAEE8NuNgswutzAzhTkYvn/Yfw9kg7nvU342RlNvI2hyNjSwh2bQ2Gk9Fy2BJKFoqLYKmp&#10;AEtdeSTILUXxUiXUL5BHNWOLkgr8TDWQn7wSq/ztYaG5CLEeFgTpRiSEOMDCUhMOThawsdaCsnsk&#10;FHxWQcON0LMxgJlPILQsrWDg5AbtiB0wiMyAktdaqAaupykVwSAxF8abC6G1qQyaa0qgv6ESxoSU&#10;xbYDsN1eC+ddjfAUgNp9iAbV9h5QCUVdWFfeiy2VfdhRO4Tb1y9IC8MKAL14eOM9oGZiBk7vASW6&#10;925dwKNb51FXnod1CVGIpkGEBfpJY09ebq6EkyMt1QEuDvZwtLOCrQ3BxEzV3oqQMp+Gk4OxIQGk&#10;Bwfu2xDkonvPloCSuvh0tWFPQFnTQs20lCVAefA3G8z7xWKwofri2kKKCNJURrCWChsseTiLFSKW&#10;L5a6+ESXnc7cedCYMwdKn39GQM2iSc2VzEmB5rSMwJKbPRvKvF+TwAo2MkXDtk0Yyk3HqdJcnGXW&#10;O3GwBhdbGnClrQHXW+pxjftXW+rYKBMSh2okYI0TWGMHaDUCZvWESEMVLrAButx0kNGES2zURWN9&#10;rq6OkKnBhVrCrqKUNlSC0eIyRgVOV1QTfPV83MF3Y0nNuNL887h6qAnXWxtxo61ZijuE072BLjw4&#10;PkhzOomXExN4ceky3ty4jdfXb+HFZSYc42OE1Bk8OXUGj4+fwlPCaurECJ6cHJVuPzx6Eo+ODWOK&#10;pvWQce/YCQlYtzr7cK29G1dau3C+mZbVRAgdIKAEmGhH4zUH+Xmb+H2bce5gCw2sFZca2wnPNlw6&#10;zP3Ww4wWKS63t+JqF8HV1Y0b/f243tOLm319uCyOdXfiUtthArAep6trcILG2U+od2bsQvPWzahe&#10;mSBNVs7w9cIWFwessbNEiK6WtAitmMwboKEpXd7Dn/tizEpc1j7ByICAMkCEgTbE5ehnLkkfxvY/&#10;kgnQDKQkQJkbSceETYmrAItS9XWONljnRJPycUKqtz1yQj1od/Foplm3piehJzcN/YXpOF6Vg5Gm&#10;YowyyZ3o4LlxrANjXQ2o5/1lmdtRmpGC/J1J2L9rK/bv3C5FQfoOVGTtRjmjMjcbDSWFaOe58qsD&#10;upqopSUJW6pkBia2M1Gpr4Ecanf8AgGfeRJc/rtYMX++9FgBpH9mUDOPnRmLEhEjgtlcxKIF8Fk8&#10;DxsDPBEf7I4aS1f8XiEA3yz2wA8LPfDtElc8dAvBX0c78KMYazragj8PHsRfhhrxH8cIqqPNBNRh&#10;4ESLtJbfs7KtuLUzDmOrvHF2pQ/GmdGPJgZIk2yPRruhO9QBXc7m6KYe98gQSnM1JCidEmBijBE6&#10;EmQYF+br4dI8PVybp48bc/Rxc64RbjFuzzPGzflGuD7PYDrmG0oXVpyJG4wrfM7V+fq4tsCAYYjL&#10;Mvq4NMcQb7fQhPrTaEOEFOPFQAqeHUnG86GdeEUwvRjrwOszHXhDIL8+UUyT2on7nZvxbCgNbbtd&#10;kROvS8vRwfVjB3Fnoh8xAVZICHRElKcNNof7oy43FQfyk3CwbD22JJojOdEa3VVbca2/Ete7yvkj&#10;47anARfaq5Ed7o3B1M14XlmCF7WF+LGxGtfi43AtKBStHi5INFWCl7EsmvLW4hlt9V57Fb4a7sQX&#10;R9twu7Ma9Xs3YEOsE3asD0R8qC3WBzvBWm0pNBfOhvYS/k95PjWpaOIwk4ADy1SRQ+uM0lKCi7Ei&#10;creuoBkoSoDystJChK81rGh/vgFOMLfRg5ZLKJS8Y6FnZQk7awPoEEya1hYwCYzBMnMv6LvFwDR+&#10;FwyitkI/dAOMQjbAMHAtDILXQzcyBfrx2TBOzCO08mG6qZQAK4Xjjnq472p6D6iwvHZEF3QivrgL&#10;awSgqvqRTIO6f1sUQNCUJoUx3XwXfw+qGZOaqeSbvDmB7LTNWLUiHOEhonLPG76enjQoT2nekwCU&#10;k50t7G0EgM1gY2ECG3Pj98UREpjYoIitLbfWbDwsDLVhqqkKKx1N/q3UYKGhAjtCyoVwCjSjjRoR&#10;Tgx//l2DCa4QwilQg/83GpSr8nJp1QFz/gaNmAjqzJsP1VmfQ3UOQTRbFEfMg9zHsyBPQC39bDYh&#10;NX1Maw5/q7bWaGLme6IgC6fLC9j4VuLioXo2sE240XVYAsLd7nbc7e3Avb4OyV5E3OiZjuudbIwJ&#10;kAt8zoVDBE0L95sPsuEmnOrrCLBaNvIHGIRebTUu1dbhSl0DbjS14CoBcO1wO4Ov296FW7SRWx2d&#10;BEUHbrMhn9528L07cb+vi9GNx0f78fB4Pw1pCM/HT+PVxXN4c+06vrh9F29v3sHrqzfw/NxF3ncO&#10;z04TVCNn8HT0LJ6J4G2xL449I7zE/tTps3h8dpywO4NHp0Zx9+hx3Bo8gut9A/x+/bjV3Y/b7X38&#10;XL241U7IMG519OBm1/R9d/umbezBsZMS6B4Mj0ivJV73yZlxbhlnJmh6DO5P8r3vjYzizrHjuDkw&#10;iCudXTjX3ELbqsWx4kJ0Z+/GIUJKLJdUEhWJ3MAAbKWRr2BSE6KjTXtSZYIirtCrBm8Feaw0NUK8&#10;iSFWmQkj0kMcoRNEMHmryMNXjYkMLVyAKoK2JGAkIBVN45q5LQAWxdux1qZIdLLEelcrbPO2xXZv&#10;G5qUj3QNqfaMbegUVX35NOfSDByvzcOpgyU4c7gaF/uaMTk2iMmJIdwbP4I7Y0cwwiS4itZVkpVK&#10;IGWicm8mavftQV1eDuoL81HP73mosoKAIoRq9dRRpadGIDFoTRKcuC2l/mWKa4zQbv5PASVWK1+z&#10;cD5WL5Z5t3KEqNCTkUAk4kNAiYhihNKkxAKUSV5uWOPvhVO6PvjDYh98vcgTP8p44PeL3HBPwRY/&#10;lBXgp5OHpW68vx6hORFSf+g+gH/vF/tN+M+BOnx7YDeuJ4dhYp0/Rld54Qy35xMDcTzKBV1BVmhx&#10;0EennAa6F6jg5DxNnJmthdNztXFmjjbGaUbnxcURCZbL4kKJjOvzxUUTTQghAmmeGe7Mt3gfdxeY&#10;4y6Pi7i/wBT3ZUxxm48X4JLg9Yu4Md8cVwiqNxnraEU78HyQ0Z+KZ30peDmQjKn+bYRUNqG1A6+H&#10;9uJpXzYe96TjUe8OPOhNxYOeVHTt9kDZGmMMV63E93cmEOPugpdXruFKfydyNgahtWoLhpqzUbwz&#10;FBvDTXC2oQBXmNleaSjFVN8BXK8vxGWq+Isjh7An2pONRD7edB/EYW19HJ6zBCX8H14o242D+zei&#10;rSwV9TtXopiAP5CeiEN7N6NiawyqUlZguLUAK3xMsCXWFatDrLAx0h7ZzPLLlNVxSNUACQsXICnK&#10;GVsj7LDBShvbdDWwhZneRh1mejrL4Gwgj1hfWwRYaqM+dSO2xfjByUQZa6I8YGaiAR1zc5jSLIz4&#10;mlbO9lC3NIehqztUze1g7RNOWDnB1sMXBjZ2sPPyhWdoOBwIVWv/IFh6+8OKYeMbCrugCNiGRMMx&#10;KgHusavhuHoL3LcWwT/jsNTFF5bXRkB1I76wD4mlvVhX0Y+ttUfw6P4NPLt/Gy8e3CGY7jLElln4&#10;g59DaqaST1T4Td25hJsXR7EhMQpxUUGICgtEADNdX083eLu7wsPFWbIoBxvak5jzZGUKKxq8PTNX&#10;URxhzSzXRIwzGenDjo2OlT5tyVAXFgSR6NqzZyNjQ0g5MrF0ZOMSYKZPe9KT1tsLMlBHsK4aAmcA&#10;xa23ulhIVIxBLYYxf2cG8wme2XNoUITT559C8XNRwTcbip/Mgdxnc7CMkFKcLQu1OQulx+0IDkL3&#10;njSMlO7FBG3oYlMNDaCRSc5hZvxtuDNIMBzpweTRXjbCfYTDwAfRTxMZpJEM4YEYDxIFCoP9NJw+&#10;Ntq9uN3Xg9u93bjVI1Z1YXR14W5P93TwvjuMu+KxfN4kny+24rl3+3uluNc/vS9eU7z2gyG+17Ej&#10;eHzqBBv+Ebw4dx6vLl/D2xt38OWtSXx58z6+ujmJ1xeZcExcYlzAC4Lq5cR5KZ6PTeAZYfSzGON9&#10;5/lYQk3E8/HzeEK4CFg9JGyEYT2kfT3i/qMTp/BYWBiN7DEBNzVylpDjaxA+z/k6L8b5Ghev4NWl&#10;q3gtBT/bpSv46soNvOH+ywu0db7Ho7Fx3OfrT544TiAewY3uXlxqOYwztKljBYXozdwtTXauWbVS&#10;MqkUnlPrmOiEsM0W3br+6qJQggatrSEVPQgDEla0gkmQAI6wKHeFpfBSlkOApgr81JUkUEkwYjI0&#10;AyhxO5TnmVgyKc7cELEWBki0MUYSIZXm44BMf1fkRweiamM8DqdvQfe+VAyW7JaWQDrTXIGLXTRK&#10;xu3hHjy+cEIC1KNLtNNr/JtdHcajq/ybXRvDhRO9GGo9gI6GMvS01qG3qxmDTHh+JexJMig2HBW6&#10;6j+LMp7oO+WWSYCKWzD374D0y5gBlDAnAahEAmrVoumljcSEXFGx998BKnj+AqT6umG9vydV0gl3&#10;9YLwRxlvfLPADfflnPD7PaWY7DiEe20NuJi7k+bUjD/11eLf++rwZxrB14178XjvWtzYHoGzqzxx&#10;KsYZJ+PcaUuu6AkRlxExREegJU75u6CdxjQyRxMjs9UJJS0pJFMSUGJckyFMFjBkjHFjgTFuzTfF&#10;XRlz3JOxwn1Za2kr4u4CS962xD3C64GsuRSTMgTYAhPcEs9jiOf/LAioq7KGeLUzcbr4gSAScHra&#10;ux1PerbjxbFKfDt+El+cbsWz4+UE0i487kzF064deNKVgied23H3EBtz1yW43LYdh/O34GxHNc42&#10;l+M6AX2jei/q1nigpTwKFfkuKMqxxe4t5jiYGYnenC24fKgcz3oO8m9Zg+uNRThdkoG2HSvRuiYU&#10;jc7WOMiTuGaZHFpF5ZGKMspXhmK1rS6u9FZjpLUQA7V7UJIchzXB1ti20R/hQaaIFHBa44PUOD+U&#10;MnPr93BCA1/nDy0NeDtwGPcbKgjjw3g51C6tMLDFyRrpYV5Y6WkFS43F8LfShZnyXFhrz8XaOFeY&#10;aMsgZXsClPQNYGrrBDUjE5gTRDp2LtC2d4SRkxuM7a1h7mgBcwdTGNoZM4xg5mQOSxdHWHl4wsLT&#10;D/aEkl3oZlhHJsEqPgXmK1NhvWEfLJPyYZtaBS8alACUNA9qfxdWFvdjdUkv1lcOYEv1AB5LBRHT&#10;cHr9+P67uM3bNKlH/xhSwqTGTvYhISYAUeF+CAv2IaA8pXlPnq6ucHFwgLO9PQFlQ0CZwcrSBLai&#10;i8/CVOresySgzNlAiLEoJ3PTaYMyIqBoUGLekw0Bby/GoQggT4LJz0QHwSZaCGCCKcafQt4BKlBT&#10;iY2PEjxU5WEvtwQWSxbChEmi7rx50Jg1F8qffApV2pOY9zTTxSdPQC3/fA6UZgnDkpW6A0s3rEP/&#10;3nSMluXgXF0Jrh6uoxm0EQzTYBJQenSCf6uTg3hy6hhN5CSej468j2dnRtigs+EeOYkp3ie2j04d&#10;p0kckyaP3yXAbg8RNATPPQEwASKGAM1MPDpOAxEVeOK+GcBxOwM9CU7cfyTgxMdO8T2enz3DBv8C&#10;Xl+5TjjdwReEk4ivbtwjoK7hzcXL+IJweMvtmwuX8Pr8xffximATwHpNML06f1kKAanXF6/iLV/v&#10;DYEiwPeSoHt27jKeTkzg6TghRNi9EKBjPDvP7cWLeHHpkrR9duUyXlwjnK4RRjdvE5SE5g1ub9zC&#10;19em48vrt/D22k1+5qt87Ut4Nn6WADyJW/0DuN7WIXV1DheXYDAnGz3paahftwYVK2Kx29cbmxxs&#10;ECaKYwgoXzUlyaQCNdVpTEZSV52ATpSJnmRLITRvAR83+SXwYPLir6EsAUpsQ3l+CTgJUM10AYoQ&#10;NhVrrk/g6WGtvTFSveyQ6eeOvZGBKFoViYbta9GWmYSO3O20qN041VCM8bYDmOhswJUjbXh47ige&#10;XTyJhxdP4PE1ngc3mETcOCXB6vHVUTy5RqjfoKFeHMbVsaMYHmjDr6r4hSr11VFO8k6HAJM6SrRV&#10;sZ8n+balSyT4xP4fAGqlrOz7eN/Fx4iXxpqmARUtjTlNR+wCGQJKFt58/gZxccQAT6TaOONbtTD8&#10;QdYDdzTc8F/dPfj3oX788egAHnUeQmPqeoyVZOFWXjpe1+ViqigJk5mJuJ4Sg0tJNKeNwTi3KRhX&#10;tsfhCrP9sQ2hOJbog1YTbRyV0cCp2doYFcY0VwfnCCQBpqvzDXFtnqFkObcImLuEzv15Jphk3F9A&#10;MAk4MSYJqEnefh8LCSva02PeJ+KhAJm4BIiwKAJJbD+Mu3zOFb7Xi4xE2tG0OQk4PSecnnQn481w&#10;I74au4svx67j67Gr+PL0eXwxegKvjjfi6cBePOregcfd23GvIwnlW9zhpiWDkweKcfdUNy4eLkVf&#10;5gYUeNrhYFYMcrJssDfDDuePE0S9+7EvKQTD9ftwpCgNN3oPwFFFBudonw17tqC3PAOt5TvRUbUL&#10;28JtUZkShzOd1TjfXokLB3IxWprGzCgNA1UZaC9MQaiLHhKi7LEmQVxMTx9eZorIiPPCaqvFOJDs&#10;jUulu/BDfxu+PViL3zdX42lhDr5rr8ePPFnvEY4TBOUqLxsE2hmgLG0DjBU/RVFGJKzVP0ZpWjjs&#10;jBbDwd0Xho5+0HcPhp5LIAydA2HgHgQDWpFRQAx0fWOgH7AC+l7RMPTivlcU9DzDoOkRDC2fSOgG&#10;xcE8dANsotfDIWELHFbugNOGXDhsLoJzWj1cCSjvPYelbr7I/E6sKOpEfFkP1pX3IY0G9VQUQ0zN&#10;gOnvASViBkwCUqKLT+x3NlVjdVwEIkLFunsElI8XQ3TvOcHdxR4ujlZwsreAg60FbG0Y1hZwsrKg&#10;QZnCxtQItpYEkyiWMKFZiSIJNi7WzGJF9Z6jiSHs9MSKHlrwIZwCzHWk6j0BqDA9GpSOKhsbFQlO&#10;YvzJRdjTkkXSmm1G/O1J859mE0ifzYbKHDEHahbtaTbkPvocCh/PhsKnPCaMimFEqNXu2MrEJh3j&#10;VbTwg1W4cbgBtzoP405/h2RN02A6IsWLs8N4dfY0Xo+dfReExPgZvHoXL8ZO4zmBJaD1VICLIHk8&#10;fEIC1kOGGDMScBEG9PTUSTwbGZa2Ih6fOCZBSoBIwOlDQH0Ipyd8PfHar89N4M1lwufqDXx16x6+&#10;vPMA39x7wP27+IKQeHuZsBGAYnzBfRECWq8EpASw3sUrguI1YfSGYHolAHKTz38Hu7eE3ZtrvH2d&#10;ALx6i+93k6978/32yyvT8RXv+/LaHUKJj+X7vxXBfdHl+JaQ+pL7X/Mzivu/5GuJ57y9QEhNiG7I&#10;M/x+x3CTdnml5RBGKkpxLJ+A2pWK1i2bpZXSswIDsd7Bjv9/MfFXCf6Ek1i3L1hLXbowoVgdQnTz&#10;ietQhevpMIHR5GO5JcA8FOThRhHxV1d93z0o7hOgEpAK5TkVxnMthJwIM9REvJUhVpjpYZ2tGVK8&#10;HZDq54jMYGeUrwpC444EtGdvRPf+VJys24+zLVWSQYlxqMmxIQlQj6+cIphGMHVzmNtRCVJPb57G&#10;sxtn8PTGaenY4+tnGKP4lejKE7YkwCTBiRQVXXvFzM7ySeL1AjyiqOF/E1DCtv5PABVFoEXTnCK4&#10;7794MTb5uiPR3w15erZ4peSHZ5GbpUVf/8yM9L+O9+NPI/344eQAWqQLZ+Xi7L4sNIX7ojfKC0+K&#10;d+Pb+lx817APX1Rn4UFeEi7viMWF7TG4kbwSR0zNcWS+Bs7P0sH5udPFDOe4FbC4SjBJcGII67n9&#10;DlAPFoiLIZrh0QLrn8VDmb/FpDAoAmqK+1OE1yNZC+l54jX+GaBE9+Gb7HWY6p0xp2S85P5zxuuT&#10;Dfjy7DSgvjhLQJ25hC9HrhFUPPFPXeDtc3h9itlkVz4edGeysd+HnX4uOKhtjEJ5RRynag8SIA8v&#10;HcTaeE1sWa+PmHAlxPrII8ZpORK8NBFgJ4eV/sY4kLkWScH2cFSexcaiHTc6q5AUYAV7zflsMHrw&#10;5WAXvm0qw7eHK/GX4S4876rHcFE6OvOTsSrIRlr9XFzTaYQWu2WlP+IiLLExygDZm5zx5mgL7hZk&#10;4dvWenzb34I31PcXhXswlZuOZ43luNvTgNTV1ti0RRfrN2hg7z5TlJU5Ij/bEymrLBDppwMbFzuo&#10;2/tAzS4AGm4R0PZOgL7vWpgQRqbeYTDx9oMZG35bWrednyesvFxg4hMI4+B4GEVthUFsOjQT9kI3&#10;sQAGa4tgsrEcZluqYZPSAIcdTXBNPwTPrGmLisjrQGxhL1YVdSOtsh9VzczCp27hxePJD+DE7Pux&#10;sKlbePX4bxYlxqim1+YjoO5eRkbyJqxNiEP0u9Ujgv19peWNfD294OEiCiWc4e7sDGfalIO9LZzs&#10;7AgoazhaEFSW5rAxN4E1GxQX7s8USojbjkb6sCWc7JkBe7PxCCC0gph0BRlpIsRQA6H6GgjWo0Hp&#10;iJUJFNlIKcJJbjlsli6C5ZLFMJFdBM25CyRrksyJEBKh9CmB9LtZUPhoDpQ/E6tIEF5zZ8Fk2UJU&#10;Jm9E/74MjJXnS4C6RUDd6aIVD3TRaPreA+r56aNSwc6rsVEJTG+Y/b+dGMMX58bfb788P4GvL56X&#10;tuL2Fzz+lo97xXg+wQbq3Blp+5IgE6B7fmYUL04TZgTUFAEldRUOTBvUjEWJbj8BLmFa4jES2Pi8&#10;V+J9aSJfECpf37mPr+8+wld3JiVz+eLaNXxBo/nqyhXCgPvvAPW3uPweXm9pQK/52LdX+ft711X4&#10;9e0H+PbOQ77uQwl8YvsVj82EeMw3Nyfx3Y1J/J4htt/e4uM+eIwI8TzpNfj4L25PTm8JvLcXaVHn&#10;rvD7T2Dq1AgeDB2RxtyuNDVioroCg3lZ6E1PRVtSEmpXrUJ2cAjW2AtA0ahFebmo4FNTQQgBJK6n&#10;tZp2vo5JUIwBAaWjQ0gZSAUVIkRXoIeCghRiP0BDg88XljVdPBFppC11G4foT09fCOd5Fs3ESMyn&#10;WmtngV2B7sgKdkd+hCcqE0PRlbkZPbnJOEqBGG0sw6XuJtw7cxSXmJg+OH8czwV8rp3Ck5v8X98Z&#10;J5BO4+mts3hxlwbK289uj72PX1URSiIEmMpoTaXMvkp1lFGoqYD9mspYN28e4uctJnxEN980iGLn&#10;/3w86n0FH2HzS0DNhCg///A5osw8ks8RgIqhQYnqvVBlRSR6ukhXB91tbIk/V9bi30/04z9O9uM/&#10;hwfwXyND+PdjPXjR04HxliZUb1uHobxdOLUjCfdL9uG71gaMJ69C55owZLqb4qCLFYY8HXCQf+ym&#10;z5djZK4Gxubr4OL86W68K/MMcGkBgTRvujtPjBfdkTWVuufuLRCQsXofD+dbSWB6LGMjxYewekww&#10;PSDMBJyeisvPy9ryuCVfxwzXZUxxa77o8jOX4hbtapLPmZhtjG8J1Cfd2zDVvRVTXdvxtFN04RFW&#10;Q5U0KGZVY7fwxfg1fHfxBqo3Upv3V+Crc9fwiBnmkaY05KXbomSPC5rLonC4LBG16ZFIjrZBe306&#10;Kos3wddZAUcOZqBqaxgKLXVRpbAMddaG6FsTjt8Pt+OH0T78ebQf3wy14ouBFtxvLsH5ikwMlySh&#10;r3AzXg634U9Hu/GgOBP/6/QQ/vPMcfzHyABO7U+hwqfibEc5whwNYaY0FxlrQrA+xBnpsV6YHG7B&#10;yZpMHCUk7x0oxNmVcahaIIfzvoGom78EnTJKOKighlWWCgiL18C69dpYu10DWXuskZFmCyuj2TDW&#10;ng991XnwcrWGrYMbjFz8oOcWAG3XAGg6+ULL3goatjbQc/aAmV8Y9EI3Qj8mFXorMqESnQGFyN1Q&#10;jcqGTmwWLFamwyJxL4wTC2GyrhLmm8pgva0W9qkNUjWf++5m+GWLybptiNnfih013Siq70fNwROE&#10;0228+juDusO4jdeE13tI0bSmAXUJt66exrbNiVi5IhphocEICfZHwLv19/y8vGlRoqvPDa6OTnAk&#10;mJwd7eEquvwIKDtLC7jYi64/Y9iaE1DWNCnak7OVKezMDGBPUImVI7y570s4BRjRoIy0EMxGYwZQ&#10;wp5CCCkfdXl4qUxf3M5ykSzMaFCGC2Shs2ChtKSRyizCSMDps1lY9tHHWP7RJzQpQuoTMSdqLjTn&#10;zYfxogUo37QGR/IycaYsDxfqynHtUJ0EqEkC6uFgH6EwA6hj/xBQby9MSPHlpfP44uK5vwtx35vz&#10;49ICx2Itydfcfz0hoMUG7Owono0yw34HqMcE0Z3uTiY3oiiC5+aAGH9iDPXiwfEBTJ08LhnUS/He&#10;BOEXV5ng0VC+u08Q3CcUCKqvbt7mcSZ/BNFXhJOIL9+BSQDtjRSXaU1irIhGRUBJtwWgRFfhO5AI&#10;sHwjoEfQiO1MfHvvsbT97s4j/P6D+OYdjH4e059JWJWoMvzi2m3a1w2a2xV+h4tSkcajk8O4MziI&#10;G6Kyr6URZw+U41hBDvoy0qRVNWoSEgioIGmtw2Btbal6z1cyKGWE62pLxRECTmutzLGaiU+Yrg4i&#10;DERBhQ58aVkCSGIrqv88FRWlfRHCpIK1aVq09khjfQRRZELFVIZ33cixPC/F2n6bnWyQEeCGfSFe&#10;yAv3Qt2mFWjfvRl9uTtwrGIvJtpqcP1oO26P9uLeuSHJoIQdCUDNgOnD+BBSv5oZbxLdewJOJbqq&#10;KNYloLQVUUS7Spw9GyvmLkTcPFoUwSRCMqpfQErEh0USM2CasScxR+rDxwprEoCSTIqACuNjo0n8&#10;dWx4cpkJ//loH/6djaO48OBUXRlvd+Pfmc3/1NuG70+Rwjx5CxJj0Zi2ASO7kqVy6Af5e9Dm74Kr&#10;nQcxWl+OVit7tM1TQf9cVfR9Jo9xGV1cktHHtfkGuDlXVN0Z4gbt6f4cY6lLTgITgSLGkCYJGAlM&#10;7yxpBky/jGlI8bEE1JOFNv8EUITTu4KK2wTf5DxznJpliD+V8wd1+CCmOrPxuGubNLb0qD0JU0cK&#10;aE6XJUBN1LTjq4mr/BEeQ03KTuyMDMfmAC/kJ8WgvDAE+3NdkJdrg/xcO+zaaY/96YEoSgtGnL82&#10;DldvQ+muSPQQNuPVu7BDawmKPMzQtp7A8rLDd8xofjrZgz+O9OKvZ4bwtLUSVxry4K0hiwRvdXRW&#10;r8OF1v344kwXxpkNTRRn4EpzHsYO5uJ4zU5+pgN4drQZ/3ltBF92NeHP/bSt7kP484kefHW8C1+P&#10;H4ePxhJsWyqLUQ0mDHOWo1VWGc2fLkW/jBqK+MMI8lyOmFhNrFmtgbUb1LBxkxpysuywOlYN3i6L&#10;2HgrwTWQVuRoBmtXE9g6GcPUxhS6BJZ6wFoohyRDNXQrNMO3wjBsE0yCEqHrHQNNrwho+sZDNyIZ&#10;6ivyobuqGPqrS2CyoRIWm8thmVQNu5R6OBJQbhlN8KNFhdKidlT1oahuCDV1R3GgaVgaf3ozNSnF&#10;PwTU1Luqvgc38HTyGp48uoKTx9uxfu0KrFgRi4iICISGhsLf3x++vjQohpeXF9zc3ODi4gJHR4d3&#10;JecOsLW0lJY8srSgPVkZwcZyej0+JzYs1ob6MNZQgykTSVc2Cn7mzIDN9GlQ2vAV855EVx9BFWKo&#10;jQD+nn21VOClIQ83ZXlYE06WCxfAmL83/Xky0JgjVoyYKwFKwEksc6TwyWfSVlryiMdEqNCi9OZ+&#10;jj3RoejP2omx0n04X1PCLL4GN9uZFfe0Y7K3G4+P9EuQeipB6iQhdUqyn/eAInS+uExY/Dfx9sO4&#10;dE4yrNfnxvCCRiW6656NnMLU8aN4NERjkoopWvn+rZjs68SD/g6CshuPjrOtOMWkgu8tAfHyJXx5&#10;lQCiMX17j8YzSWO5R7BIXXyi6+36zwAlYmY86s3Fi9Nb0c13/gI/1yXC6yYt6haBd+9n9iOA9N39&#10;Kfx+8okUYn8mZm7PQEtsZ/a/vkubk+AkoHcLX4ky+MvXp+F0jnA6MybZ0+TRY7hHQF3raMeFxnqM&#10;lhdjcF8munduR8umjahZmSCtCxhlZIxATU14KyrBiyYkuuyCec4IMEnr+hFSCaZGiDQgbDRFoYSB&#10;NF9KQM1HZbqoQoTYFzYlICUMS4BMmFkkz0ExJiWKJkJ4joUZ6iCW5+AKKwNs87DDDk87ZAW5oiAu&#10;EA1bV6NnTwpOVuZi5GARxrsrcedMN26fZSJx4bg07iTM6Yno2iOIBJRE/BJWvyrVpzExSvRUJDAV&#10;0aIKaE756ooo58m+etasvwPUTHwIHBEfdvHNrC7xPnhcet67Lj5hTcKeRETSpiLERF0FOUxWFOCv&#10;pO0PAx0Y2pWKny6O48eTg/ipvw0/DjCj5wn59fAQ7o+eQB81t3JjHIYzd2Bsy3oMRYdLlwe50XUI&#10;j04N0QxNMDhXHUNzVHF8lhouy06PL70PmekiBlHgIMaZxGXjJwmTGVuatqN/DCYRAkRi+4DAEfFk&#10;oS2eytjihawjoWaDOzIWhCFfl/d9WPX3gAA8QSh+d+AIvqrlyVeeiWcE1FR3Ei0qFQ+6cwios/jy&#10;3F3Up+3BUHEVTlQcQHN6FrLj4rDK1RnRzLJTI4LRXZ6OA/krULY3FLu22SHSRwmRXrSTIH0cb85C&#10;6c5IdFenoiY/ESkb3LF1tRO2xdkh2Gw5xmuyca48C5eq2PBU5aAi0R/Joc6wW/45VgZqYPsWM8SH&#10;aiDMXh7rDJQxkLMNnQVJGKkkULvr8La7Ed91NOCryiK83ZeL/2o8iC/2ZuEH/v/edDbh9dEu+Kss&#10;wQ4lFTTPVsThhWpoIaAOzl7CfWXsU1RBSrwnvOzUsTLMHgU5CQj0VYWHmyK3+jAzXAhbG2aDgVbQ&#10;c7GEvo05NI0MoGFlCT33YFj6xcHYMxrqjgFQtnOAurMfgbSRBpWK5RGZkIvMhXpsvgQovcQS6K8p&#10;hdGGchjSoCy31cAutR4OaQ1w230I/rubkFTZi3zCqaj+CCrrj6Ou8RReTP0NUH8L0cUnAHVTMiip&#10;e2/yCp49vILnj6+jsb4Y69bFIyYmSgJUSEgIAgMD4RfgD//AAHj7+sDDyxOu7oSUmyucnR2lFc2d&#10;7cW1oOwJJnNYiGWObKzhZG0jLRRraaAHUx0NyaK8zI3hb2qAYJ7rPobq8DfSoEFpwo9ZbZC+JoKY&#10;WAYSZN78HTsrLCGgZAgoGZjw96k/bx7UaUeqn4mqvWkwiZD/+FMp5H73CZYz5D7h7U8/I8g+QYC+&#10;lnSxusHcDIyU5uFcdSku06KutzfSZg4TEF0QV6UWFiUKJESX3PQ41LRFvaEZvXkHqS+vXPin8Zbx&#10;inASQHt7bhpQL8+dZTLKRmxkWDKoR4ThfdqTmO90u7NlGpJsEx7RoKZOHKFxnHpvT19euYSvr92Q&#10;gPSdBKiH+E7EXe7fuodvrt/E1wTYezCdJ4QYX57jdvwC3oydl0Lsi2NfnRfdftclUL25fhdf3pk2&#10;qa8IqW8EhCbfxQyw3sUMqKSYuc349h2kvrx7D28JKVH+Lsa6nvMzPDk7JlUJPjp5iongUdzu6sG1&#10;lsO4WEdAlRRiiAlDz45kNK5bi4q4WCTTyGeAIwAjtv4qagjRokGZm2Et4bTOxgpxRoaINjZEKC0q&#10;VGSSZ2EAAP/0SURBVFdXgpOwLfF4ASQfASlVJje0KQErcVwYloBUKG1MjEsJQE1DShMRprqIsTFE&#10;gr0xtvvYYXewC3aHuqMwPgQtqRvQn78Lx+vycba9CpeONuLKyXbcONOPh1dP4RHjybVRPL19VoLU&#10;L+EkAapEV4XWpIJCLUWCScQ0nAqZgRXSqtbMmYP4eQulLr5fAmom/iGgZH++8rm4TzwmZsE8GtO8&#10;v8GJj4taLIOQuR/jj0d78RNP7H+/fh1/unUTPzGr+MP1q4RTF/7cdRh/7GnBj20teNbRghs8IU9V&#10;FKMrPw1Du7ejjVlpq7UtCvlHvXCwBj1l+Wh18iIINDAsYpY6rsuKCjpRADENppuyhIcMrUmMNc03&#10;xT3Z6e68GTh9CCgBow/jl4B6SPBMEVDPZe3wXMbhPaBEaboA1Ayk7jKEoY0vtMTDpCJMFu8lnLbS&#10;okR1XgqmOrYSUMkYKkrDnpUrcW9IdG9M4NnpCWZSJ3GupRW9xcVo2pOJrrJCtJUUYV/KaqSsdUfV&#10;zgS8viTG5zYh1k0LI225KE+PQUfpVuzZ5IstYRYIsF6GqGB9rIuxQn9VCkbqsjBSn4OpkS7EOlvA&#10;Wl0BpiqLsHtbIFI2OqGnKR2RToqIslJER0kqKtNWY4u3Oa7VFeCbzkb80NOMZ3l78G1+Ln4oysPk&#10;7lR8d6wdb3tbcLokB1aLPoaN5hLkUfmP1ZVgJU/+A+4eOF66BxV5W9FLOO5hkhHlZYMAZ2NYGCyG&#10;icFC2NtpQ99YEfomi2BppQBr6+WwsFoGSwc12LoZwNZVDS5epnDlD8IxyhemHu4w9wmHecxW6EVn&#10;QCksC/IReVBdsR/qCfuhtboIOmtKYLixEsabq2AlJuymNsJ552F4p7dgdX4n9tYPIK9uEAUEVGnj&#10;cVTSoF4+IYge35XA9M+6+F5JBnVVWqvv0d0r2Jm6BatXxWNF/EpExaxAWEQUAoMjGKHw9Q+Cu6cP&#10;weTJ8ICzuzscCConDzc4uzlLRuXo5MjtNLQc7WhVlrRGPXWY6KrC3dIMnmYmCLa1gr+5EfyYxQYS&#10;XoH6bGi01RHIhsOfoPLVUYKnmgIBtVQyKJP5c2HC35vu7NlQ/3wWVAkf5U8/hfLnhNMnH0Pxs4+l&#10;rYCV6OqTE9D67HNpVXO9uXOwPy4CfRkpOJGfg9OVpZioq8CVlnqCohH3aDOT/I1OCpM6eVTqjpuB&#10;lADU6/NjEqCEGc0Y0z8C1BdXpyH1pbj/Ah938Rxe8bmim+/5O0A9FkURPb240doqxe2ODjzo68XT&#10;o0fxbJj/r7PjhMxFPvciviJ8vr1Be7o9ie8JhB8ePcNPU6/w06OX+J5Q+e7mXULqNh93Xarm++LC&#10;ZXxBcxFAen323M9CHJNi4iK+lMrECaprfO6t+9JY1DSoRBEG7egdoGbA9N2Dd1Z15xG+u/0Q3996&#10;iN9zK/ZFYYQwqNc3bhFQ1wnzq3jB9xD2JMrVH/E3/6D/CG63d+N60yGMlZXjxN4cDGSk4fCWTaha&#10;kYAsP39akg2CNKbHk0SIbj5hUmI1iUQmOmto5ok2NljFCOX5EspET6zhJ7a+WhrSRRDfh4qytFTS&#10;e9Cpq0uQEgUVYXraBJPoRlaTqvqC9NUQbUmLstbDZldzZIgrdoe7IyfMiwlvJDqytqKrIA2nDhXg&#10;6rFGXD1xGNfY1ty9cGwaUqKC7/ro+y49EaLbT2yFUf2qREseJVpKKFJnsPHIZwMlACVAtZ8nfMLn&#10;nxMs0yCKmUfAMGLnC5uaXtX8wxCPETASxiQm5X4YAlDCnqIZkbLzES5KywWk5s5Hsa8Xvjt7At9f&#10;nsC3Nwmk+3fxw+Rd/Hj9Mr7r78FPzNL+0H4Q3zRV43npPoxs3oD7VH1pgmBLHS0iF70eQTg+lxn6&#10;HAVcKMjDocxUjK7egKPzNHF6rhbG5mjj7gLC4oNiBdGld4eAEgUNj6SwfBd/D6anMvZSPFlgJ8XM&#10;/RKg5hM2jGfcfyljh5c0qEe0sLu0sZvCzD4AlIj7fNxZJVN83ZqDR73baU7b8ZhwetSRisc9O3Gn&#10;LQVVm8Kx1t0H69180LwzG1NHR/ANs6v13p7YFROJRHdnZMbH4kJ7J54PH8eTXtrMCYL89En85/gJ&#10;3G8tR3/FLoJ6J1Z7mGBzsA0u9pQjZ60fJjpLkLXGC22FSeguTsH1gQPYGGSDtMRA6C+Ziw2hfjBW&#10;/BzNxdvRS4BV716N7GAHtHu7oUZGDm3zFdEqo4R7GTswsT8dU9U0qPpK/PlYF34a7cZ44W685jYt&#10;xgdrfK2RvjYMZioLsDbIWbrO1O7VYTjVWoUEf2c4mWnAykQFDg40Jgs1WNrpwsJaC1aWmrDhSW/u&#10;ZCuBR9l/BZZ6rcRi722Q9dqJZT47oByYBvmgnZCP3APFiF3Qjc6Eblw+lGPysDg0G/JR+VCK2w+V&#10;hAJoJJZCe105DDbXwHBLNcyT62Gb0giHHYcQltOO9JoB7DswhPz6oyhoOI7ixpMobx7By6e3JWP6&#10;7wAlVfI9uobHj67jmria8Ya1WLVmPWJXrkFQVCwCwmPgGxID/zCxjYJPcCTc/UPhGRDOCISrtwf8&#10;wsPg6hcAJy9/OHsFwdU3GE6eBK+FNYyMTWBiag5/ws3fxRWBtrYItbCgBRtNh7EBoURAsaEJYFYr&#10;LlAowlVpmWRQtksWwYIGZcTfp86sWdCiPWkQPmoElQCUwqef0JYIJ24lmxLFEsKsBMBm0bjmLYCn&#10;thYat2zBkawMjBbsw7G8HJw7UIFrhw6w8WySxoTuDfTgoehmezcONAMpYUECNAJSvwTVh7AScHp9&#10;5d3xC+ekcSnx3KdnxEoPJ94XSDzo63sfD/v78HiwH0+PHcHzU6fwanyCcBMQuSwZ0nc32Jbcf4w/&#10;PX6JP069xJ+fvsZ/PPsC/4vbP9wXwLgzbVn8bX1z8apkScKWviAkhD29OjPxPl6eHp/eF9A6J2yK&#10;9iW6CAmWL6/exFfX7+PrG6I44qFUECGNO9GSZkKATEDph9uPJEh9d4Nw4+f76votfmdCknB6NX5x&#10;ujBi9Az/lsOYHDyGOz0DuN7agYmaOpwsKMBAZgbatm1G4/q1KI6MwlZ7J8Qbm8JPmVBiGy5MyE9Z&#10;RYJThJ6+NDaVyHNmpZUVVopxKn09BBFSATxn/HW0EMx9H1HNp0owqU9fsVd6HXW192YltkE8vwK1&#10;pif0ihAFFCEG6tLqJRHG6lhto4+tXtbY7m+P9EBXthnuqN+2Cv0FO9FfugsXu6tw82gLrhxnQnP+&#10;GCYvnZQgJQD1IZRmiibE7V8Va8qhmOZUqMbgB8xn1lWgoYT9jBxCK2bW54hk9hXJk1uMG8W8i2lI&#10;CShNg0lsY+bNfb9grIDUzL50mzCKJbxiuB+7UIw9zYcfM7Px6jJ8f/cGtfgO/vj4AU+mu/jD3dvM&#10;Qu7gp8sX8IfWRnxxoBxTBdm4mrIZJxPC0eLliodU+6E9WSixcsBBZqzDW5IwMF8Vg3M18LSiCoM0&#10;qLGNW3FiPuE0Vxvn5+lL1XiTC2hKtBoRAlACWuL44/nTlXp/A8+0HT2R4GRH+EwDaibEfQJc4jmT&#10;8yymAcXbAlAvaFCPF9jgLqEk5k/NgEnMmbrDuMfniPlSl0zN8FXrLjzqSpEAdaogGM8H0vBsIBUP&#10;etPx9HgNHp5mJjVxAeMEkR+znWh7C2wO8sATAv08M8iqtWvxtKgM54Ii8ba6HE9bm/GAIB8t3Y3T&#10;jXm4PViPsq3RqNyxElmJQQi1UUM3oZW/NgA7IpwwVLMHJxtyEeyihA0x1lgX6IjdCVHITgyDm+4S&#10;9FSko8bHEY1iiaLZi1GwaAnalirjhIIuKowMMdXVgDcnOvCkvwljFTlItNOBm9oCHK3eg5rUVRjr&#10;rMTWKA+U7VqDnppM5G4Mh7eBCm3OE26GyojxskNzUQ7sTXWhr6MDQ0NT2Dm6Q8PYGPq2pjA204aB&#10;ngZsrY1hoK8MEwLN1EoHpiaqtCw9WDnbwdAtEAZB66ETmQZNwkh9VSkWR+ZiSVwR5FcUQ3FlEdTX&#10;VUBjfSV0NtdCP+kATLc3wGZ7E9xSD2Jr1SCyanqxp2YQ++oIqHoC6uBJlDWxwXtyk3C6/w5QMxV8&#10;72LqDgF1Cy8f3saLyWt4/vgGOtqbsSkpCYkbNyNu3QbErF6DiFXrEJKwFkGxaxAYtRq+ofEEUwwh&#10;FQXv4CisT07Brr37UdvSidGrd/H8uz/hy78C3/z1v/DFn/4dL3/8CY9//y2OMYErKStCjL8HYtwd&#10;EGptBn8jPfjqiTlQbDx0Ram5uEAhM18tFfgw0XRTXAb7xYtgxd+jMCi9OXMIqFnQmDUHqp/PlkC0&#10;9KPfYemvf0tzmjYo0c239Le/w/KPCazPCKk586E9RwabnZzRkSwglYbTtGVxfSWxqoSYF3Wj8xBu&#10;9rfjztFePDwhSr2ny8Ofj56SSstfTZyVgCPGhmaKI96I7jzC6A3NSYBJhOjie32BIKB5iUo+YU9T&#10;TMAEnB5KJeV9uH+kD/dEYURfNwHVi6mhATw/fhwvRwnEsXE29JckcPz+5m38/t4D/GnqGdsWAurp&#10;C/zx0VP85dEL/HjvEe+/R4u6TUjcwreEmYhvCCux/Y7Q+EbMn6ItCXOagZPYvhgdk/Znuv6+pHmJ&#10;LsKZcnVRUi7mNH1Fe/vi9j2a1fRY07eMb24RSKKsnO8pzXl6160nTQQeP09THMeTkdN4SMhPDg0S&#10;/P242daOy41NOF1RjsE92WhPTUb92pUoiY5EprcPVhubI1pHn8ajCjc5+fdVeH4qaogy0MdKGvc6&#10;WlS8iSg3t0Coti6CdWneOgQUHxeqp0dQaTKZkYOnstJ7oxKQEmCSuvr42n7kQzDvE/YkzZMy0UeE&#10;ma60ekm4gSaPaRGARjQpW2QGeyA33Af5kb44nL5Rmrw72lSCC91MaE514v65QTy4eAKPLotJu2fw&#10;5MbZ90UTM9t3gFJ8ByiFd6GIImFPBNQedTYgc+YhgnYUSQAJQEXRoMRWxIxJzViVANTPuvV+FrKI&#10;Y0il5YwI/iH+gzD669RD/IXx0+OH+HGKmc6L5/jp9TNmOZO4f7AKkzkZuLhlLYYTozESG4pjXm44&#10;qm6EW0kpOLN3D5o0rfGCmdRgRT6uJybhzFw99Fp7oi93N45t2oIhGS1c/lwbl+YZTgNKxkxa7WEG&#10;UGL7SMYcUwvMP4DTNHyeEFLPFthL8eLd9kNAzYQA1KMFVnj+M0BZ87VFUcTPV524zRCQfCZrgjeK&#10;lrhlboI/tKQTSNvxoGs7HrZvw8OuzXjYkcxtNn8Ip1G9Iw2bAj1wID0N1SmpOFpagh1+PjiyYgXO&#10;qZnhhqwmzs9Wxk0FExyW18XXQx3ortqNmuQ4DFdk8m+TgdcTA1J/8DCV+1bZPlwvzsHN+r3YvskO&#10;AT7LEOKphO1rXOBtpQoXHTlsoaofzk9Fw57N8LSUR7TqEtSaWaLD2AaNypook1mEm1nJGKvcg29o&#10;bpfyMvCypRZ/Hu7H6/5mHErfgPN9tfA1VkJylBfC7PVhriALM/m52LcpGGUZq7DC0xKN+TthuGge&#10;zDSVYGGkBhMavZmuAkyMCCNalKm1LnRMNGHtbAkDc22YWmoRUiowNdeAGe8XtmXnoAsHZwNY2uvA&#10;3s0atpFxMF6RApXoHMjHlUAxoRQqqyugtqYS2hvrCKk6GGxrgGXyQYTt6URyxQAyq/sJqaPIPTAN&#10;qEJGaaMA1PX3BvVzi5qOVw8n8fLBfTx7cAdPHtxDYVE54lZtREjsKsSuXY+0nFwcaG3HdTaSb//y&#10;H/j2v4BvQfj8x3/ixR9+xONvfo+Je0/QMzKBipYuZJXUIrO4Bgmb0xCxcgNhFoXA0AjEMFOOCw5E&#10;HA16hasj4hxtEchzRwDKnw2Dv5E6ggw1GdwnqPy12aAwwfRSkoPz0qWwJaBM+TvVn01AEUxqtCj1&#10;2fOmjWlm7ImAWibAxK24vex3H0N+Fu/7/FNozp4L+0VLURgVgb6dW3EydxdOMbEYryrChYZyXDvc&#10;gJs9h3F3sFuChyj7FpNrn4iCJoLj5Znpyr6Zbr8358YkEAmjEnYl9kW85L4YQ3rD8/7VyCk8O3Gc&#10;hjTIhJTG1NOLyb5e3B3oxu3+NtzrbePvphOTPV14TJN6dvQ4n3MGbycID8aXly4QFgIYNwkDMSH2&#10;Bn5/6xa+J5R+IIS+5/HvaC7fChAREF9fuorvr93ED4TLdwTH16J44sIVyapEN9/zU++WPxpmhs94&#10;PnL2ffffm3PTE3zFPKr386quEG5XLksVgG+v8nVE8NgXl2hoUlx5V4RxiRCf4GvTJES3HmErSufv&#10;8ruKpZzEeoNjNRU4XpSPjp2paE7ahOpVCdgfHoqNNKNoWpKwJS+l6TEjCU5iq6aBcIJoFc+TBBND&#10;qUgi1lAPiTaW0hiUGFcKUBMTe0VSowlHJXnY0LYdleXhpq4CL9qSxztQie4+XwJKrFAhuvhEsUSU&#10;WKvPwhShhroQ86bEnCmx2KwoPU/2tMXecC/sC/dEcUIguvdtpTSkY7R5Py731uDWiSZMnR/AA8aj&#10;y+/Gom6O49ktBmH1/OYMoAiiIjHmJMxJVV4KAah8wimTEImeOxfhtJ2oeTQonuACUDMxAygRcQtk&#10;3gNKLG8TLzsDJjEWtRAR0nWeaFiLF6IjaRtuHRnA2xtX8Cf+wP/90SR+nLyDH+7Qnm5ep0F041be&#10;bpzfvA6n163AcHwkTvn44KyyMe7PZ9ZOKxlTMMfZtDRcjEzEd4e7cOLwQdypP4ghWSMcXWKCoZQU&#10;HE3ZhmFzV9yeZySNNQkQSZNoCSVhTvdkp41KHH8qK7roBJTspHi2wA7PCSQRLxY4vN8XkHoi+zdA&#10;CYMSXXxi/xmPv5BxwktZJzyaZ4U788wkg/p5F5+lNA51b6ExXqpY4Y2KOa6qaOKnht140JqER6Kr&#10;rzMJkwTU1eYUrHHSQbiNGQbKS3G9dwBHKw7gQlsHijauR7eSIeGoh9E58jgvq44Tny1Dj50Drrce&#10;wJXeJgwUZWJvlA9GG/IxWpWNVcYq+Kq9Dt8dqseXNZW4U5aF7HVOyNvqikhH/t+3R6J851r0lGUT&#10;LKoo274a7ft3YfeaYOTtXoPMXQnYkuiPPdtiMVpXhOsEUk/mVnx1rBOvaW8/Mpv+saYUP9RW4Mee&#10;VjwcaMT944fQkr8V0a7M8EwUmPkbMDTh66CA+toUuLnpwkRfCXoGijA1U6MtKcBQXw3G/KxmJkow&#10;M1ciqBRhbq0KA0t12Ho6QtvSEta26rCy1oQVjc3UXgN27vrwCLSCR4A9/EKc4ET42Xg6wTIgGOrh&#10;26AUvhsaCYXQ3VAKgy2VMElphvW2ZiQWDiK1og9plYRU3XFk1w4ht+6YBKmi+hN4O3ULXxBEb2hL&#10;0117HxgU49Wj6aWPnj5kg/TFFL4ndL74/o+4/fQ5xq5fR//JU6g+1I59lQ1IzsrHpvQ9iNmYjKi1&#10;SYjZkIyw+LUIiYxFcFgUAgJCERgYigC/IPh5esPb0RFBTi4Ic3VBtKczojxsEOpsg3BbCwRZmsHX&#10;0gS+bCS8aZhBbByCDJkRi1XNdUQFn5JkUB4ElKv8ctgtWgjrhYtgOHc+NAgl1Y8ZYsWITz//GaDE&#10;dgltShxb9jGNatZsyH/yKRQ/+hRmsksRZ2KOQ5vWoDdtA44TUqeL92CiMh8X+b+/1CxMqgU3xLp8&#10;AwQKIfX45BE25tMTbkWXn2RU3ApgiZC6AGlKYjKvVFJ++pQ03iSMaGqIkBsYwL2uLtxuacHdw2IN&#10;yDbc7WrH7fYW3GtrwZ3DzbjV3Ih7rW141NWLpwPH8ELY1PAJvOb7vObrvx4jACfO0eIIP95+e+YM&#10;vpRiDF+eJmBoRV8SNF+OncdXBM3XBMa356/gm3OX8eX4RbwVSxTRmmbAJCA1s7CsuP1i9Cxenabx&#10;neH27BgBPCYB8s15WqLoqhTGSFh+cZGvf1EUWxBSEwQa31OY2As+99nwKD/3MKYGj0nLNd2iHV7r&#10;asOlQ02EUw2GiwvRk52Blu1bUb16JfLE8kauzoilIfmpqvH/rARPhgCJMCg/gieAgArV0UK8kQHi&#10;+bhEmtQqU1PEGRsh2tDofYWer6Y6XAkeVy01wklcnXcprBlWckvgrKIId4LJk6/rxX03helVJ0SR&#10;hFhdQlSNRpjoSUYVqKXK91PDCjN9rHc0R4a/M/LDPbAv0gPVm6PQV5SCvmK2y1XpOFG3B6MtBbh5&#10;sglPLw/g1a1hQkqMR43g6Z2zeHBtGI/ERF1hTAWqAk4zMQ2o/RoqSFeUR+S8OYggjCLnzvsZnETM&#10;jEn9bWxqHuH0t3X7prv6xFV0Caf5i7CBGjpaU40/PXtC7X6IZ+fOMrO4iDvHjuIWT+i7PT0Yyc9B&#10;d1w4zqyLwemYMAw7OOGqshWesKF/LMxnoQkmCZYHCy3xJmkPzu3LQU/SVtw7cQznWhpxc3WytDrE&#10;2IYk9BNQF93CcH+OEZ9jSrBYSjASq0NIkJIxnR5/4rFnC61oRgJQAkK0ICmmzWnGnsRWQOqXgBL2&#10;JLbPZAkyAaiFztIY1D8DlNjelTXGC2VLvFCzxDfyNniqYoFv8tMw1ZEmjUWdLAjHxbq1zFJkcb2z&#10;GSVbViHSwRBeZqpIDHRgg2+CkfgEPFpsjCsLtNC1QBXZ/DvvYPZ8vq0cpxoK0Zq1GbujPdC0Ngq7&#10;mFm/6KjFq656PK0owtO6UtxpzEXLvkScqkzDwaxYnDlcAH9TFWyN9MR4Ww3K09ahKHMDqvI2YlOw&#10;LQ7uWoMBWlVL5haUbYrBtlBL7F/nhoe9VXhVVUg4FePZ1vV4np+OC/tTUL0tEkEWChhp3Y/+A7tx&#10;k1lTV+UuVGclYMMKa7j6ySMozgDuPjowttCCtp4KjGlJhma60DNRgxEBZWgkBz0zRd7P+6w0YO5o&#10;BGN7Q5i7ekCfVmXhZAQnJ0PYOOvC3tOIADODV6wPXKP84RoRBs+IGLjy72UbGQaTVZnQTayC1sZi&#10;6G6rhuXOA1hb2oeU8l7sIKB2VQ9h94Eh7Kk7grz6Y8gnqN4+Ed160+NN/yjEJF1xEcOn969h9OQQ&#10;trMBSdy4CQnrNiEmcT1iV61FbNxKrIhZidiIFQgL498kMAhh4WHTped+fvDyIowIJF8PbwR6+sLX&#10;2QMetnbwdrAnyG0R5kZQOVsj2MkKgVYmCLUxR5AokDDl305bHZ46qvDRUyWktBFIQPmwAREFEgJQ&#10;vgSVs8Ji2CyWhaXsfJgx0dT55HfQ/h3js1nQ/HQ2lH73GeR+S2OiPYkQkJqp6hOGJUrPl/2GsCLA&#10;9D7/HCFamjiUtBE9u7biaE4KTu3PxHhlgQSpq4cO4FZ7I3/LhEkf7eZIPx6J4gaGtMLDu24/CU4C&#10;UmKcilsBradi1QjxGFqTgNOD3l6aUzfuEEQ3GutxrbYWV2uqcL2Owfe6VluJKzXlGC/bj3NVxbhc&#10;X41rjUxUW5kcdfXgaf8ApvoH8ZQG9nToCA3rGJ4NHcXj3n7cFwvOHm7FnY4O3O/m56SpPOrsxKPu&#10;bjzq7ZGM7FEfgzb4eIjf4Qgtjq/zbHgEL0ZOY+o4s35CShiPuP2cn18ac3v3vaTvRBi+GCO4CCwR&#10;z2iFL04TxKOjUrw4LaoTp8fXxAoYYjUMsa7gTRrhlQ6x+vkhjB84gJNFxTjCdq4tJRnViWvY6Mdg&#10;p7cf4k3NpEvE+9CcvCgTnkqKUpm5qNzzlyClhnAdXQLKBCsMjbHSxAyJ5ubSgrErTI0IGH2Eiso/&#10;LQ24KyvCUXEZ7JSXwVZZDtYEkZVY/X7pIjjILZMg5SZCTZxbAla0KU0mRu/GpMR4VISY4qCpxNdU&#10;x2p7MyR7OSA7xAPFcYHIj/JCe9YGHC3dgb78JHIgAyMHMpk8Z+NUYzZhtRcnD2ZhvKsYk+MdeHaF&#10;/7NrR/Cr/Sry+GUUqSghl184acliqeLuH8FJhDj+YQiLihcXHeRWdOetms9YsAhbjY1xvHQ/vr57&#10;E3948hCTw0dw4VAN/wEHcW+gF89PHsP5qlL0b92EIyuZnceF4LKVB14vc8E3ss6EAiEga0GQmGFK&#10;zCNaZI3XC2xxwyIY18rKcaW+lircgivdLXjR2YWTS40wzEx0qLIYD5N3SbYkxnyeLrTGY77OJKEh&#10;LWMkQEc4iWPCoASgpkH094CaNimGjAOmaFjTYLKWStLF+JOA1fOFjhKgXrwzqJkxKDEPSgDq3jwL&#10;wtECj2db4dZcQzxRssRbQuqpggmeKZnh5WIjPIgPxIvuKlxrysKpveEY2bcCk137Md5ciEALXWyM&#10;8MYuwntjpC/6K8qYHQ5juDof9TmbUZu1CQeyN6MpLxVdJRm4OliP7h3rUKWsgRYZBeybuwCtoT44&#10;vDkax/auw4mqHRgqTMK5zI0YL9+FkbLdKNwUiW3xPshaFYRiQijeyxzxnpr4/ngr/jLQhj8e78SD&#10;lmoM5Kaibf8mrPfXRm1yIK62FPGH3Yy3J/v44z7MLLgHXnrycNZYiJyNYTjdXoZ1wXbIT6EpOC1H&#10;TJQuQuK0EbpGAys320BLbQFM9JShobkUmoaq0DDSg565GfTEKt+u9rB3NYSpjQqsHXVhamkEGw8n&#10;GNmbQNvZE6ZhiTB0dYKdtz0tyhnugT7wiYmA44p4GMWugWnCWpjFbIBT/Dbo+8XAcP1+aG2pg/P2&#10;Zmws6kNSSS8tahA7CaiM6kHsqT3KOIZ9DcM0p3dFEb8AkyiOEHAS8fTBZUxNXsaBmgLErwjHiqgI&#10;RIZFIDw0HCGhIQgKDkJwSCj8AwLgI+ZCBfjCy8cT7u4uUom5u5MD3Ozt4OXgAH8ak7cNv4eVNVyM&#10;TeBnbYUQWyuE21sj1NYcIebGCLcyk7aezGA9dDTgJeY96atLV9ENEoBigun9zqDclZdLl9qwY0Mj&#10;qvnMmTgazP4cGh9/BHUaksZncyD/24+xnDHTvbf0Nx9JkBJbcVuetiXuW/rbjwirT2lgn2C9rS26&#10;xHjUzu04uWcnzhbsw/mKYv4WCY/GWtxta2Ljf1haAFb8xu8NThvVFH/rT4aPS6B6JmA1Mr19dvI4&#10;ngmIEUxTA4N4JLrzCJGHbW2439yEK9VVuFBUgol9e3F2bwaObFuP+pAAlDjao5im2RgegrHdGbi4&#10;bx/O7c/H+eIiXC4tx7WKKtyorJbiQmUZzpeW4HzBflzOL8SFrBz0MYmodPfGfhtHFNg7o8o3AIOb&#10;t+AiX+McH3e+ogSXKitwu/EQ7YaQI6CeE0jCokSXnwDVs+MnCasTvO8kXp4alromRYj95+/ihTBI&#10;HhN2KNYrnBomKPl9RTeoGFsTK2II67wpuvTaD9NGmzBeXYPTpWU4lpeL7l1pqFu/BsUxsUj39ccG&#10;niNRuvpSpZ6nvMJ0WfjMvCUCSpSOC2iFaGpJcJoJYVCxhgaINtKX5jaF0aR8CTV/DU0JOvbLlsCF&#10;sLJcIisBSqyALwAlCijEcVdVUR06DSjR9RfMBElM5BUVfTOQChQLFTNhWmdnijQvexRE+CI32BX7&#10;Y7zRQ0i17lyJjoxVGCzYiqGS7YRUDq52leBiez7OEFYjhNax2mwcPZD9N0Dlk5oi9guDkgCliI0y&#10;CxAlCiTm/mMgifgQWKKrTxiTGG+KJ5ji50+XnMfL0qJI9MsHanGt9RAuHKzFhcY6XCGgxFU4+9K2&#10;Y2DdCvSIcRaecLsWLMG3WoH4aok73i4RUGAjToAIkDwjFB4vtMHbhQ54sJSmUlSJc2UluN/DDGiw&#10;B5e62/FkfyUGjO0xUrsPT3P2Sd17U4toK4toPe8AJY0/CUD9wqD+GaBmDOp/B1DPZRyl4goxBiWq&#10;+D4ElOjeE3F5kSlGFQwwRYN6rmCKVwpmeCVnirdy5rhk64sf2rpQ6uOLk9k52Bsfhg2hDlgT4gJf&#10;Gz34M5wNlLEywBGl6euRtiYItfuYzbYUY5T2NHyoDG0FO5GxwhebvSzwdqwPvx/swtdipeiDVTic&#10;sxbbNxrCx10GMcs/xeFFamiYvRz9S7RQyKzrZPVu7FzpjvRQO3xD43qcsRHfHSwmoJpxNXsbfiCA&#10;zhTuQojpImSssWPjuQRHqnZh6hQblONdbIg68HLsCLbwpEyL98PmMFfsS4pCZ+0eHG7IpEkYYEW8&#10;PiIS1BG1Wgv6Rp/BTF8BxvqKtCY16JroQN/cFOb2NrB0c4IJ4WPtFQBn/0g4+ofB0t0VNhGR0PX3&#10;hqFfNOyjEyQA6UQlwzRmGywjE+GesAEOUavhvmEnDFfuhGZcNjRXF0JjVR50EvdDZ0M1bLfXY21J&#10;H7aU9krjUJJFVfYjq2oQ2dVHsLfuuFSh9/LRNQlEYv9DOL2/xMb9K3h45yKStyQiIS6CMPKHHyHk&#10;5+NDO3KnHbnD1YUg8nCWgGRrYwU7a0vYWVi8D3uGh5093Kxs4GJmARtdPTgww/W2IIysLRBmZ4Eg&#10;2pMoLfc31ocfAe6irSYZlAfDi+GjqyHNWfIRcCKkfNQV4KnKxkVtORzlFkrzocyZcOp+/im0PvsE&#10;Gp9/BpVPPn8/9iS69gSUZsAkICXGoRR+9ynkfjMNqOV8nNLHn8B07mzkERA9KUnoS0/F0dwsNqbF&#10;bFTLca6uApebaqUy9MsE1fWuFtzqbcOdAcJqUFhVrzRvaibEiuciHh8lxAa7cb+/E3e726RuvNuH&#10;G3Hr4AFcqeLrFuTjZGY6oZiEAQJqcMtaDGxai74N69Czbi36aa69mzbjyPZkjGRkYDRjN85mZmE0&#10;PR0jO9NwencajqduQz8f37duA7oSVqMtZgXaEhLQFsdt7Ap0JqzCkaQtOL0zAxM5uZjYX4DzhWxf&#10;DrXixbFhqUhCKpQ4RUgdp/HRyp7QzqYGh/DkyBE8PU5LowGKeEFovTx5UtqKLktxbIr3zyx8K60p&#10;SFO7J1Z0p72JpYyuHz48fTHDugMYLasgnPLRze/RuHkTKuLjkeUTgE2EU7SuAYLU+L+Xk5cm1YoV&#10;IEQxg4BOMKHkT+iI20HqGhKY4gyM3pmUCSJ19BCpR0hRHEIJq2De56epAw8VDTgpqMCF0LNXkIOt&#10;3FJpkWEXbh2XcqukwPvleL+8ZGvuCvLwIaiCaNSiq1BM5I0zM5HGogLV5RFnpInNdibY7euIvaFu&#10;yAl2Q0lCIFqSV+BQSizad/PvnrUK7dlx6MpZjZ59G9BfuAVDZakEVDqGalLxqwK+6c9CWR4FBNZe&#10;kjJRqt6bQxC9gxOBEzFvgRThPDazL0LcJ5nTuxDzpqaXR5qOmPmLEURYhTKDu9fRiD/fPo9vLpzC&#10;V2cG8RMbs3RrE4Tw/aJ1NAlGOXytEoDvFnni92zwX9N8BKREPGO8JqC+oln9frEn7jjF4EIVdf9g&#10;A67lFeA1s6/b9Y1oUDFDc3QI7lcSYMKgFhE+smJ8yQqT4nIZPCbAdX++GR4vIAAX/g1ILwmhF4TM&#10;NGymQxwT85ue8n5RJCHg9EAscSRWmyCkROm5mKA78zhRYDFjUGI9PhFiMrCwOfH+lxaZ4KiWCY6r&#10;6eOqvCFeLjPGy+W0KnlTPF9migptXWw208dqXzusC/fG2mAHRDgbINDeEB4m6rBVWwoPIxUaji2K&#10;dyTieHMR6nK24Wh9Ia4MNfOfuw+rPCzRtHszTubvws26QvyvkWP4S38PHleXoG/vSpT7W6Fu3mIc&#10;klVC4zw5VC+Uw9D6WOxe4YHkAFu8HDyEZ01V+EN/G/5KM/rLyAC+PdaBJy21GMhJxq22Ekz1VuNJ&#10;Ty3eDjXieVcdzvN9C2nAPmL6QsoqDDBJ8LPQgYnSAphrLYae0mx4uaohOzsUsSvN4O6mSDjJwlRn&#10;GcwNFWFtogxbMxXY2WjBwtUW5l7+MPSNh5bvauhFbIF+1AZYxW+A/YrN3N8O3cit0A5ZC5WoVGgQ&#10;TlrxmdCM3y9NzDVcVwaTTZUw3VgJ5dg8KCWUQHl1GZQSy6G1sRamm2uwsqgfG2lQWyp6sY2QSqki&#10;qGpoUgeOIavh5D+1ppkLFE6vXn4FNy4MIzEuCDE01BB/dwT6uDEBcOR3pQ052cDD0RquDlawtzEl&#10;nExgbWYgLWFkx7DQ04SVkY505VxXIwM48YfuZsrMlvbob2GIUD4nzNIEAYRSoLG47hMBZagLNwJJ&#10;jBsIi/LQVEOAHjNnHvPQVJQg5UdIearKwVV5CZwVF8N2qQysxJyoeXOg/cnvCKrZtKjPofQRAUSD&#10;moHTEoYEJ9HdRzAp8TEKYm7Ub37Lx31E4/oEqh/NguPipTiwciX6krfjaEY6TuRm40xRPibKi3ke&#10;lOOiuPR6cx2ut05fSPB25+H3E2vF5F4xd+rhQDce8PbDvi5aE+HV0YZ7NAgBpxuE0w0msVcO1vA3&#10;Xorx0gKcoamd3JuFI7tScSQtBceksea/bUUcJ4yOpKYQVNsxtHUbbSsZp8TxHQRpSipOED4nMrIx&#10;nJ2Lk1m5OLY7k7EbxzN3YzCNCXPqdpzIymLiW4objY14PDCA5wTNK9EtNzpGC5oeM5o6epz3DfKz&#10;i9L3Hjzs7ZPsT8QTAktsRYHHTIjxNBEPRYl8Tx8mu3ukuNfZJc3punaoBZcPNuJczQGcLq/AcN5+&#10;9KdnomXLNlQRprmBIUh1ccdqYzMEE07eSspwXr4MPso0GhqU6NITgBKFD2I8ypvwCNXSQYy+AeL0&#10;jSRIiYgxMESYji5iaVNhRoYI59ZXW4dmpAlXJTW4qajBnhCyUVgCG9q3Ne3bjdJiv3ypBCnR3edO&#10;QE2DUV4CobhAYri+HuGkT/DpIt7cABE6SlhtoiVBam+IOwqjfQgpF1SuCkL1hmA0botA2844tO2K&#10;RlfmCnRlMXJXoZXAaue2u2A9flVIU/owZgCVq6aMVXNmSWNQM7YkoPTPQkDqZ0UT7wAlVe8JQM3h&#10;4wgn308+xvc3xvHnRxcZ57HZxQreC2UQsGAh/OcuIKC0kCKrgu8UAvH9Yi98I+Aga/U+njPe0E6+&#10;XeSK7xZ64OkyV0zVNOJubw+u7szGeY8wXKyvwOS6VFxZvw3dWzbhmqoTHi0WALH//xtQ4riwqOey&#10;hA9h9P8FqA/LzP8ZoI5oGmNQUx9HVHRxXd0YzxSN8ETRBJd0DLBBZwkabPk627Nxkd9vU6QH1oXY&#10;41JHK+71Hsfd46cQ5+dAewrDkQP70VeRhWFCqLMgnRZZj/TYADTvT0dv5T44Ki/E9ycIpuJcfFdT&#10;hj/yx/8DM9QHpfvxn12t2DdfFofktZCrpYVd3gReUjyKkhMQ52jME8oLI/sy8PZEL240lKMsJhh3&#10;W+vxA2H3zdEu/K/Lo/gz7/sLM+M/DLbju6OH8bi1GpM99QgxU4OFKuGjvBQm6suhr7aIjbECDNQW&#10;QlN5Nlzs9GBjpAo7Q1UeXw4LA3lYGSvCwYoNr70BXJwsYeVkB30HJ+g5O0Hf2QW6bkEwiUiF1oo9&#10;0F2dC53V+6EasxdyUTmQi91LCOVDQ8x7WlMM7fWlMNhUDoMtFVJpudKacixbXYLliaVQWl8LzXWV&#10;CN/bifVF3dhY2iUBKrmqHynVg0hl7Kw79g8BJc17EvZ0/yrjCqbunkd7YxnWxAQgws8Jod7OCPR0&#10;hLeLNTyd7eDlaAUXQsnGSJvw1YOdubh0uw6sddRgqaUKY8LEUk8d9rQfJ0LGnRBy1deGDx/nZ6aD&#10;AGOakYEWPNSVEainy9CBl4YaHFSWw1mNMNJnJk1b8tZWgY+eGjy1lXk/j6srElBiuSM+jo2N3XJZ&#10;2C5bCAv+pk1mfQ6DTz+D/uy50Ph4FpQJIKmrT9iUqN6jNSl9/BmURfzuMyjwPnkBKFGO/q+E1G8+&#10;hhoB5qMkh5pV0ehP2Sh19x3PSsfovj0YK86Xuvwu1pbj0oFKXKmvxvXGA7h1qAG3Ww7iDs3qrlgJ&#10;ousw7opL6LyLO62N0v0ibjQx6Wysx4X6GlyqExczrMJFYVKlJRgvKsT4/v04nb8PZ2gZp3PzMZqb&#10;h9P78jCSS/Dk7MGpPdkYzc7EaFYmTtGozubtxURxISbKygi8WsLzkFTCfberV4rJXkJk8CgeDopV&#10;0cV42Gk8J5CejYqtWLx2DC95+wUB9eTEMKEzhHvdXfzMLbjZfBB3DzXhQVsrHojJwzwulmS6190p&#10;xd2uDtwmfG+1iwnGLTSlQzTMJlzhcy7xuRMNBzBeW4Ox6koMlxThSF4uenbtQvMGMRk3Dnv9/bDN&#10;3h5rTC0QqcVERVlV6toTZeEB6oSVmJwrSsZ1daVJun7qatJyR9JcKCa7sYSSMKgEMzPEGhlLBiUe&#10;u8LKSgKUH4HloabB80QFzny+k4oKrOWXwXLZElgv529zyRI4EEqOtCt3Vb63qgbNSgGuNDhvFdVp&#10;W9MSRRmaiNDXRCzP71VmBJWhOtZbGSDNxx4F0b5IZ8K9P8IdVasCcHBTKJqSwnE4JQp9NKmezAQJ&#10;VN174mlXwrCi/waoAiWCSermE919y5Gjooi4zz4jeGa/B5SwpH8EJxERjPfWRFjFzZNB7DxZRHMb&#10;xRAACxNdgXJyWGdpCsfPP4GvzAL4EVp+3AYvXgRfWQKKGeHueQr4aXkQvlvigy9pSm/Y+M/EF7SX&#10;bwmCHxe548eFnviWFvUwMglTJ0/gdethnFish5tpmbicuhsnfSMwsG0rLnqGExq2eLWQDf58S9x/&#10;DyhRFWiMR/MtpC45AZeZ+GcG9YzxeN7PF4sVRRJTvwDUFAF1Z64ZbhJQM0sqzVy6494CM1wgoI6r&#10;GqGbJ8+Aig6G1Q0xRkh1q2til4kShph5X9IxQxdPyKJAH6wPd8LB3F04f7ADlw52o6+oDOtW+GJ1&#10;jCcSw10R72eLECcjhDnoo23/Llw/0opgO2OptNt++TxCZgd+Gu3Df50ewp97WnE3OwPPy/PwZcdB&#10;ZMYFYHdCAOp2b0TpdppV8ir8eO8CDuemYt/aSORtiEHuphhU7ViL7X7O+P7CCXx3vBM/He3Fl831&#10;+Cuz4u+ZKb+tLsXTtlq8HupAgKEa7AgjU83lMFRdDCs9JZhry8NSV1HairAQx3SV4GChCnsLNfg4&#10;iEubs7E2UmBDrgoHGw04OhrBihmYqbUBTN19YRS1BdpxuTBYmQeD1QUwWVcKE4JIfeV+KMbnMQqg&#10;upq311ZAa30VdDfVwmhrAwyT62C8oxmqG6qhQFCp8D61DTWw3N6AlWX92FzWjc3lfdhYPYC0yiPY&#10;VjuE7Oqjfweo6S4/AkpYlCiOuHcFTxjZaRsQF+qJKH83hAlA0Z68XWhP9rZwtTKDq7kJHAgeOxMD&#10;WBI+pjQeSw2CmaAxE/u0KLFKuY2GOmzUVeCopQJvZqLeBhoSgLwIH3c1BjNZHzYELvy9ujKRdFFc&#10;ygZDjuCRYaOyDB6Ek7cWGxGl5fAinLzUFKRwV1oGJ2bDjssXwnr+XFjMnQujWbNgIBaF/eRzqPzm&#10;Eyj8+ncSpIRNKRJQAkwqtCtVbpVpTUqEkhTcl+djxeOVCa0EGzM0b1yJzs3rcWRHCk6k78RIThZO&#10;79+DcSZFE0yELlQU4XJVCa4yQbpWW4GbBNYNAaym+p/FDdGdR/O6UFNBsFXhChvtKwdquV+Dq7W1&#10;0ljU5RqCqqICF0oJmvIygrAC5yprcJ7QOVd9AJcPNPA59bhcK/brcLmO2zrC7mADAdmCW4cJjM4+&#10;6Wq39wbE/KqTeHRsWKrKE9V5z0SlnlSdRziJsSbJmE5LBRGPj53i40/Q/I4QQL24JS7dLuBCqFwo&#10;p3EdOEAQ1+H2YRpj2yFC6Z0NtjbhMo9fbqrDRX7viw21OM+/wTjhfaaqDGdonaPFBTiWTTvMzED7&#10;tiTpirkVsTHI9PKkOTlKl22PpOmIJYxE157LsmUEhJw0kdb33aoP4fr60xNrCSgBDVHhF8FjEbSo&#10;KEIqhnCKNTaR9sV4VYQx2wwjI0SZWyLY0AROSqo8jzRoUMpMbFVhtUwOFouXwYbvZ7FkGWzlFXke&#10;asJNiZamoglnQtJNURFePC/F1XlDpEo+VcQYiiWW9PiZdZDI2OJsit1BzsgTq0wE2CMv0hUNWyPR&#10;nByFxpRItNOkOtIT0J6+Ah1ZBNXuFbSrcPxKjDcJQO1XlEOewlLkKizDPp70OTwuABU+dzbC5sxl&#10;zGHMkyKUWdeHIQAl4DUziVcYUxRvi2MCSiGMwHnz4LVgLnxkxP58BCyURYCsMKcFCGIEct9vEYHG&#10;H23uHEX8aZE/DcoH3y50wZds8Gfiq4VOUtffHxf5EVD++GahN24vs8OPfYO4P9CHCX1XjClY4wL/&#10;ycf9IvCovhb9u1JwTceFgLInOH4BKG7FMkX/u4D60KA+BJRU/ceYMa0ZQM0YlFi5QlQOTlcQmuH6&#10;IjMMa5qhjSddrasF9gRb8x9oicIQO2S5GaLY2wKJ7lqIcdJAfJg10gMcUR0eisq4WBSvicf6KA8E&#10;uojrAi1HsJMxgt3N4cvbTgZysNdcxFgKZ11m2ZoqWMkMvnHLOpSuiMROZ3vcqChDBLNxO+X5aN+3&#10;HYdyt6NgczTa9+9AU85WtBJmCS7m2L0iENU71qNpbwryk1Ygb30U4q308ZdL43jZWIOf2prxJDcb&#10;r/ftxddVFfjz8T68IZy2Broh1MUSFlpysNbn+xipwZaWJCAlbgtIWegowELsG6jCy0kfjgSUsxkz&#10;QSdDuNrpwF508dnQwKxoHTYmMKNRmdsYw9HTA+5Rm2BMczJcUyQBynRDGcy2VEJvfRmUVhZAblUh&#10;VNdXSJNzBaD0Nx8goOphtKMJRmmHYbj9EJQIMNWNNdDYUgfX7MNYWdKOzZX9SKoaxL68fuwrO4rC&#10;+tGfAeqNWPaI25cE1fNH16WxJ3H9pztXzmJ9Qsi0PXk6IMTNHt4OVvC0t4KjmTHcRJgawcWA39OA&#10;BqWrBVttAklTA5ZsSCy4b6mtAXN1/o3UCGxCy0VLnWDSgh9DrKnnpaECV/5OnQkmJyUFNiDLYS+/&#10;BPZyC+GivAx2AlCKS+Atxp2EMS2XgQ9/zy5LZeBBMLnRnFwWycBRZi5s5s+G1fx5MJ03F8YElQ4B&#10;pfHrj6FKSAlQCRhJwX21T2ZB7ePPpduKAkr/9pEUcv/yGyz/N9rUr38DnU8/RpqHCw4lElLrE3E0&#10;eQtOpCXTWnbidBbNZW86xvN341xBFs4V7sHFklxcLivA5cpyXK2ukOIyzehSRSmhU4yJwv0Y3bsH&#10;Z/PzcIaGNFZUgHPFZbhURmiJYgk27OcP1uAyYXaNjf0VNvrXmptw/RCN6NBhWkoHbnR14nZvD+70&#10;0o4Y97r7MElLetR3BA/7xcRfgkYAZ0Rc+ZZwGhWrpp/BizPjkiGJy79Ll34/xftPiIVqBZhO4gHB&#10;JEzrbmcPAdRGc2rEJZrdGX7mU9kE8v58CZrXCNRbBOLNxgZcP1hHGDcQktMmeI7fdaysGGcIpOH9&#10;eYx9hNJutlNp6NqyFe3rNuBATBxKQsOQ7eONbXa2WGthgmgDXQTw3BCTcR0WLYbzUiYkCgrv5iip&#10;IkBTrJE3bVBiTT0BJ793hRNi3lOkoaEUMSYEFKEUwQjT10MI4RUhuvsILhclZXho8jdHOxKQsuFW&#10;QMqS72UlVsVfuhSWlAkXvr4rbcpHS0BqeiqDF89NH0LKjwlRqK4qovU1CCldCokekhzMkOxsgX3B&#10;rtjpboZMPxuUJQaiYXsE6reFoSU1Bh27aE7vojM9Doe2h+BX+5hlidjLkzpbYQn28KTOVlyM3apK&#10;iPrsc4TOncMglBjBv4iQmXgHIXFFXBFBtKUgcVs6vgAh74/zNuEVzAiU+XkE0KJ8aFCi4ayfq40/&#10;Lw3BT4TQNwuc8dV8QmqBC76ScaU9eeCPiwPw58Uh3PrjB1rUFwTIZYdQXK6uxtXY9XhICAzo2eD0&#10;ukTcpOqPlvMHsTEJ95Wd8XK2uHYTASUtdTR9mXZRKDElY/XzLr4Ff4PTDKCEIQmDmppv+36VcykI&#10;qSdiHtQ7QIkQgPpHSx2JQgnRxTcpJgbrOmNASRPtWjpo1tfFYTZeTZbGaFZQxj0DezRaGSHD2xTl&#10;zDauEWZ3FC3wQ0gKHudUI2VlMEI8jRHuZYrk1YEIdTOGu6WwluWw0qSWKy+Gr4EWNvi64+6xfvjz&#10;ZHFWk4MnQeFlqo4ga13s3RiJlb5W6Kveh+HmMqzxdYCLtgICeFL5mWnDVVcZEfam2BkbjMqsJHRW&#10;7kVr3k48PdqBN4ypw3X4gVD68UQf/jI2gryYUDagS+BroU3YaMBKZ9qUbAxUJEAJONkYiFCRAGVl&#10;qEJzUsW6eG84W6vB1VITDuYEFeHk7mAIXy8HmNiaQc3SEFq2tnAKDIRLcBDsAv1g4x0IPesA6Pus&#10;htW6PNhvq4TN1goYJlVLY0zKawigdVXQ3lwH7SRCarsAVCNMdx2Cxa5WmO1shQbvU6FFqa6vgWd2&#10;F9aWDyC5tAtHmkZxtn0UZ9p+DqgZg3rx+AaeElBTD65i6t4ljAx1YmWoF6J9CSh3OwS72sHPwRqe&#10;tpb8TuZwJpycDfXhoE/wspERV8QVQBJhwTDVJZy01WGqpgwLVUWYKcvDmUblzv+fmzb/LoSTC38X&#10;tkwe7RjSPBW5xdIYgbWcDOwIKUe5RTQkWXjw7+9FYDkTWG7yi+CqsBDuyoSTwgK4EFouTAJtZObQ&#10;ouZIhQ7GhJT2J59CiwBSlwyJAPrtR9CYNRsKv/mNBCVhUCKEPc0ASv5ff4tl//obaVxKiZAyIuT2&#10;+Pvj0JoE9BBSR5gQHUvejBMp23CKVnV69y6M52Ti7J7dGNubjQk2yuNsnM+xkZ4o2o+zTHJG2Uif&#10;SN2BI0lb0b16LSoDAlDm64tjKdtxND0DpwsKMVFejnNl5bhWU4vrdQw2/DdpKzdpKWJS663uLtzt&#10;E5d/H5IuU/HsNCFDExIxdXoUT0Rp9xmxSsU43pw7L82PkmJcxARenB3D87ExPD1zhs/lY0dG8FR0&#10;5w0dxQMmwQ86+3G3pYuG1kJbq8dERRXOFhdJxji0bRv6NhPO6bswRrBeEFZVUYKLNKSJqlJMVJfi&#10;NE3yLCE8yu9+Yk82hjLSMbBrJzqTt6F1wzo0JsSjJiIC+719ke7ghDR7B2w2N0c87TqCcPKjrTjK&#10;LIT9wkUSpASg3OXlpSKJIG1tBOjpSNV1YkzKg8elfVHIoCMq7fQlMAlAxZmZSbYlFpiNNjWhSRFe&#10;TJbF8kfOirRzZRVYLRWFEgo855RgSUiZL2VCxPtE6bnt8sVwISOcmTR5i3lU4jkElQc/h/gs4jpk&#10;ITynY3gOrzbVw0YrY2xztMB2Jr45gY40QlPkR7ijNikctdvC0bgjBgdTonBoV9w0rHaskLoAf5Wj&#10;IrrzlmMPT+pspaXIUlqGTO7v5BuEz5pFAM15D6IgWpCIQGZdIsRSRSJ858yWwp+P8ef9AQRR0Dso&#10;CSB9GOKyGqEystNQojn58fH+82lVNChfWlW4qjKaZfTx05Ig/EGWBiXrSki54mvC6WsZN3wv7GnJ&#10;NKB+pGV9u9gPXy1ww72FtriTX4C7GftwRcYQdxea4Yy+I05t3oSbFYWoC/LHZEACHi2yxv25hIZk&#10;NUa0mb8B6rnM9OTc/w5QokDi/wtQ4jVEVd/dBe8WiyWoxDJH4hLx9991Md6TMcGLpYSVnDH6lbXQ&#10;aKCDLi1dDKhqo5mZdZmlPupiPJGd4IJhZlBv+bhHSnq4pmeBvZamWBVki/gIJ/g46CCI5uRirAQb&#10;DTZYqotgwUbJSUMBQ5Wl0nwZdx01QkMHHjpKiLczha+uElb52yGQUHAz5Emmr4IQexMEWhnCzUAD&#10;gbbGPMYs3lADjroqcDNRh5+NHjN6FQRrKcGbsPE0YwOqrQi75QsQaqEHD75moIkOAi1odVryCHKl&#10;0TkZwYwWJWBkQ1MScLLWl4e9MbcG3BJGDhZ8fVu+D7dBbmZwFpCyVEdksAMcrDXh62sPKzb0ui4h&#10;sIvdBuuwjdB2DoSyuRN0Q1bBekM27DYVwzqpHE7ba+CU2gCb9Haa0wGora+CRlIdLakaeikNMGCY&#10;pB2CGSFlubsNVpltsOBjVZNaoLrlEDy3N9Aim3Cx6QTG2odxoeVvRRJvCKX3q5c/FKXll/Bk8pLU&#10;zddQlodVIT6I8XNFuIcjkwVH+BNQ7jYWBJQpnIwM4WBoIMHJWkcTVgJMmmow16Ax0ZTs2SjYMhO1&#10;VlOFudwyWMgthZOOKtwIKU8eF7P6nVTZUCguhSMbBKvli9hYyMBiOWEjTzgpsLHgfU7LZKVLeHsp&#10;yxFQC6chpUBIKcrCVW4BLUoGrrQoh/mzYD37M1h8/jksZ8+FyaezofNvv4P+bz+jSf0O6r/9WJrM&#10;q/Jb7hM8wp5EV9+MOYkQgJIXFvU//g1y/+PXhNcnUpfhbk9XdK5bRUitYoO9CSe2b8bJ1K04uYNG&#10;lb6DRpWOMTFGtS8H5/exEc/LI7hyMJaVheG0nehfvwmHwmNRaO+MbENThgH2sPE8HBeHcULqbGYm&#10;TqbTzHamYWLHDpylcUxs244zm5JwZuNWnN2YjIvbd+N66h7c2LUPt/aU4FF5I94c6sWTuhbcLz2A&#10;+3mVuJdTilsZ+3ErswB3ckpwO6tYOj5V3oBXLd142tKJJ23deNLaheftPdzvxEPa2d2WFlyrP4hz&#10;JeX8ThloiV6B7fqGyLWxQ6WfP1oTE9G9aaO0UMB4zl6cpwVeLC6kVRXjIn+PZ0sLMEIgnySQhTUN&#10;ElDt27aiecN61McnoDwkDMX+gdjr5oFddg5IsrDAemNjxGprwV8UJcgth+PCxXAV9kST8iGA3OQI&#10;Bt4XpEGD0tGVqvvEGJU/IeMr4p1hCZMSRRQCTBKkTEwlowoVxQ3mpghmEhXIRFmsHuGprgFfJs6i&#10;y898Cc/J5cuYDIm5UQSjmCfFrQCVq7KSVEAhlkfy5vuIMTFPWpgonojQ0UCUrjpWGGlhpRlNiu3K&#10;Zlcz5EV6YqezGXa7W6AkwQd1G4NRt1mMR0Xg8PYYdKauQHfKCrRsDMOv9qosQY7yUuzhCb5HkaBi&#10;7KaqJfOHEDR7FgEyF74CQgJGcwild+E7m8cYAkoCMgI2AQvmv49g3g75RczATdoSSgJiUoj7xGOY&#10;EUSR1n0yRoRPAL5b7IvvCKbfy7pL8YNkT774aXEg/kSAie2Pi3zwRtYLLxc44JJNMM40VGDUKQA3&#10;FpoSQiYY9gvH+f20qO3bcCwiClfkzaXVKG4vMHrX7TYNKFF+Ll1wUEBKgpLz3wFKdPHNAOrDLj6x&#10;rJFYh+99KTrjEQElwPTL1cylSbp8v8kFhni9zAwvCOPby3QxtEwZA2ra6FfXQT0z7HRvY6QnOKPB&#10;ww6PluvgkYIuxixMkWfGxttbH9GuBti/PhoBJmpwVF8IXx6Pc7eEk6YcouzM4c2GL3dFPB4xE8zZ&#10;GA9vay34mfMEttFHpIcF4UM9t9RCgK0enPQU4GqoBn9rQ3ia6sDLgA2jEQFEi/K1M4aLEbWftuNj&#10;rw9vEw2464vlkAgqS114mmsj2NaIZqYOL311hNO4Ip3MYcXzKtLFkg21KRtlgoxwczZWh5WuHOxM&#10;2eCaMKuz1YeTlRqcHHVga8MsjHBy4ecUkRDuRsOSR8rmBNiIwgInP1hHREPD2R/mCXugtbES+onF&#10;sFxfBqtN5XBIroZzaj1cdoiLEDbDNasNTgSQ8dZaaG2tg1ZyPXS3H4RRagvMd7bBdncn7Ha3wyG7&#10;A3Y5HfDZUYfB5tMYO3gcl1pP4WrbCM43HvkAUNNwEkUSTx9ckeD0dPIiHt8+j+1ro7Ey2ANRPo4I&#10;cRP2ZMa/lRm87czgacO/n6k+nE30pavhipgBlBnBIyAljMqMjYKJogIsVBRhokDYaPPHrk+D4v1i&#10;DoozGwWLZfNhT0MSYcl9c4YDk0pXFTkJUqKbT8x5EuNNYg0+d2a5HrQr1yW0p8XzJDi5LuQ+Dcph&#10;3mzYzJ4Ni09nweSjz2Dw60+h95tPoUFLUv6330KNkFL9jQCUGIfisd99jOW//ghLaU3v419+jWUC&#10;Uv/z19NjVP/6OxjRtPZ4e6I9MRa9G1ZhMGkTjm5PxokdqTieloKTO1MxmrVTmss0kZuJc3l72Ijv&#10;xQRhNUZQDe/K4HO2YWhLklQ23rF6NToTV6M5hBZvb4cqE3NU6ZugxcQWnQZ26DOywxErZ5yw88BJ&#10;Rx+MuIfhrEc4JjwiMM6k5oydH8bsgzDhFIKzzqE44xSKs44huOARjQm3SIx7RuOSfzzO+cZhwicG&#10;Z9z4PB4/au6FfmM3tBk4otnQAXUGtnxfa1SZ26PI1Br5JtbIM7dDtqkN4eSMat8wtETFo3vVOmke&#10;1RC/86k9mThTQACXFmKMcbasEGcIqNGCfBzdk4XB3Rnopz21bU1C/ZrVqIyKRqFfAPa4uiPTyQXb&#10;bWyw3twMMaKMmxbkQ0NxIZicl4hkZCmTD3lpQVdRrSesRVw6Q4Qf4STWzhMTeMU41EwBhbhPQEqC&#10;kq6uBCoRUncfTUocF6Xn4mKGQZrafF0N+GjqwF2Vlk8oWixdziRJEbaEkCPf15zQspRbwuRJUYKU&#10;KN7xYZIlFU4QjCHamogSc6T0NRBtpIMoQ00kWush3cce+wLckEab2hNoj5pEfzTQlg5ujcAhAqqd&#10;9tTKbdMmAmof7WkfT/C97+CUpURAEU7rlixBAK3Ii5DynjMLPnNnw2cOgSTZjixhsggh3AbJECxi&#10;SwMKFsUOhFOQeMx8YVIi5hJihBJvCzCJ7r4wwiicEcH9CLFliKq/SLHihIIyzi22xR8FoJZ441up&#10;W88V38m64YdFXoSS/3s4if0fFnrhNc3q9Tw73JpngYtU6KvZe3CZ4LlPgzlp6IyB1C24Wl2E3rWr&#10;MMbbAkx3aU83ub09TxQviLlQlv8toMT8JwlQ80Wp+nSZ+fuYP/28GUAJgxLHb4uxJrHM0geAukuD&#10;ukdwTfL9Xy0zxbOlRngiq4/7coYYVtJCLyF10FAPOaG2iLBcjlr+gy+r6eMYT7aTZsZoNjXCGksN&#10;OBixATJVhIv+MviYKMGLwImyNkB/VgZOpWbjUMRqXG1sJojUsMLTCuucLGk6unDVU8QKD2s4G9Gc&#10;GG4mqnA3JpwImwBLPQRY6cGTNhRmawhHvqanjS5iLA0RzAbSw4CZmIMhPPRU4K2mAD9CzMuUEDPn&#10;SUyrcjdQg4dYE45QC7TQh4cGNZ/wCnM2h52GHNz4ug668oQTAUfobeB3iedru9vrwNFKHS5WGnC2&#10;0kSYnzWiAx0R7m0FN5pabXoadqyOhiPht3JlBFLT1yI8ZiWcVmTAbkshXHfkwz65FHbi8hk7qhCY&#10;dxgeGQdRUtyFofI2RBBEhsmNhFQzDHa0wCitFWbph2ElQJXVCcfMDmSWDOBUyymcaR/B7c4JtCaX&#10;4VHvpfeAEjEDKFFW/nTyPJ7cP48Lo71YG+2LFYEuCPe0pzlaI8DRCv6O5vCy4XejCbuY6hFMupJB&#10;zVjUjEFJY0/cmhBM5vzhm6sowER+KZzfzXFy5w/eQ00ZrmryBNJcyZgcmFBay8kyqyVs1OTgJFYs&#10;J5xE2AmL4m0PAspjGQHFLNeTNuW+hDa1eAGcF86DEwFlT0DZMsG0+mwWLD6eDePfzYLub9919dGi&#10;NLnVojVpfvwZlH79WyiKSbof/Q7L/+XfsPz/+bVkUcv+n3+TQtiUijSG9TGf+zEMCLztDrZoXU1I&#10;rV+HARrF4NbNBNR2KUZpUWf3ZkqAOr8/BxeK8nChrBiXykulbrGJ4gKcZcN+Jj8f5wqLcDYnD8M7&#10;0jC0eg3afQPQ7RWAPmdf9Nt4osfEER36NmjTtkSfoRNOWfljxC4Ip+2DMe4YhDOWfhgx8cCoiSfO&#10;WvgyfHDazBPjtgEMQssyEGfM/XGaMWrmh1MmXjhh6IZBPSf06jigi4DqtfLCgHMQ+tyDcdQrAqMh&#10;CTgatQZHklJxofIALtcfwkRVPc7X1OF0aTlGRRcev8NIfi7GSwpwpjifxwmm0v2SQQlAHd+7BwO7&#10;09G1IwUtmzehnhCuiopBPi1sj4cnUu3tsYFwEksUBTOR8VNSYsJBQC0nJNjeivUVPeQVECDGmdg2&#10;BBJIonRcgCaQEBKgEOAScBL2JMapxFwlAaoZkxKQEiGeI0AltuI+UX4eQSsMYLLsr6kLPy09uKvT&#10;/JfJwV6ev2G20U7KanAR5ei0KrtlS6ZLz3kee/F8dqHVOUndhKJIR57g08YqKzHuRUCxnUl1s8Te&#10;IDek0KJ2eViiMs4L9RtD0JwcjcbtUWgVc6S2x6J1WzR+lcMX28PsLUtJEZmMDH6hNNJQrJnnM/tz&#10;eM36HKGLCaNFCwmihQhfuEjqogvjvoDS+xCgksacCCgaViBhNm1RYmxqPkIFmASQ5okFZ2Wkdf1i&#10;504vkSQm+SbMmY9ovvYaOSXcVxIgCsR3i9zw7SJ3fLvYRdr/frE3flwaQEAFS5D6EwH1BwLq7QJn&#10;vJpvj6cLbDDBrOlSQzVOajrinow5ri21xuWtzOD278ZwbAIu8MS8sFRYjMl0+beA1Vyx5JEVHstY&#10;SXOl/hGgBJyERT0joKZk/xGg/jaZV2xFt99tUSAhQfCDMSi+j5jA+0DGmAZFQC0zwKslhNVCbuXM&#10;MKTABpkZ9xYLFew11UC9jhb26yhjtf5ihFkRCjY8WU0UsMnFDFEElSctw99CHVE2eji9h1loaiaO&#10;p+9GrIUJ9m1ejWBX0XWnBS8+1stOi2BTlGzIxYivw+cE2BnQogwQSiAFW+vD35QGo009dzBBiJ0h&#10;X1sHYV7W0tadr+NkQHOy1oEH9z1pYG4EYBgtyZ1bET6EnAth5WdjwEbaBI4ay/hcbQTyuJ+J6LJS&#10;gCetz9VYFdFWBlgpuhMt2RDz9bwZHubqyE9JRIijGXK2JNLQtFCYugaZaQmI3eAJh0Bd+PqaoK0w&#10;C6m5axGV6YfYHG+szliJjtJ6dO8pREdNNQrTi3G6ogMXy7txvL4D8SXZCCgsg29qHXq7zuFc4yj6&#10;Wy/BPe0govIH0Nc1hrOHT+AsITVRfQQ36k7hzuHxfwgoMffpyf2LhNQFtB0owJpIH2n8KcJregxq&#10;GlCW8LI2hqsZLdFYFw6GOtwaSJV6M3ASW2vak6kwKXVVmCoqQ3/pEils+YP3YgbqxCzZlaB301Kd&#10;ntWvvJyZrIy0tZVfJBVJiPEnB25FGbmj6N6Vl4WrwiJ4EFSuBJYrHy+KJVwJKLdF8+EsOxcO8+fA&#10;ZhYtatZcmNF6DH/3KXRpSloM0cUnDEpv9lwoi3lQBJSqsKh3XX3L/se/Qo6QWvJ//wuWcl8YlOK/&#10;fgRlGpQyAaXEfa1/+w0S2ei1rYpD3/q1GCKkjiVvxQkC6kR6Kk4Li8rJwPj+PThXKgoL9uNyaRGu&#10;sXG/Xl6Gq+XluFJWhsuiJLy0RBqnGt+7F6dSUtEdGolBDz+Muvhj2MkXY540Iu9wXPSKZMTismcc&#10;bnquwA0P7jtG4rI9oWJK8Bg44TjBM2LghhFjbwwTSqdsgnHBawWuBK3H1Jo9eLujDF9l1uLLrFq8&#10;zajGi1QmvCu24WLkBlyOTMLl6C24sCkDNwqqcL+5E3c7+nC7qx93O/txq60H1w+1EVgNuFhZye9U&#10;gnMVJYRYKSYqSySDOkuTGt6XKwGqj/bUnpSExsREVEXHoCgkBHn+fshwc8FWWxusMjRCuFi2iG2y&#10;u+jSW85zgYASXXqutJcAWkqwkiq3qgglQKJ19REt7Ed08QlwEVpiQq3odhNjUgJUM1fPFV18M919&#10;H9qUgJQwqHC+VqyxGSGlSdhpMNlUgyXNzU5eGVY0KXt5saqEBk2d9kZQOSko8DEacNfUgB9f158w&#10;dFVWgJuoJFVehhAtFcQZaSPBWANJbC92sk1J87AgoMyxN9gWB9YFSsURTckRaE+LQ+eOOEIqBr/a&#10;oCIPEWsV5bhVwDpmchsIrRX8Q0QuXoxw/lgiqJORcssRQ2pHEEwCNlJRxNy/FUwEMhsTx8TVcUX1&#10;XqRkRvNpSfOkiOJjRES/C7FK+kyI26s+m4eEpXLYJCOH36uE44fFAfh2Ie1pkSu+X0g4LfTAj4v9&#10;8KelwdL4018IKVHJ9/uFnjQoZ8JDdKtZY0LHGcPFezG2dgseL7TAc1rVZYcAnCrZgzs7MzBm4YWT&#10;5i4EhjGuzzd8BygT6Uq6fwPU36r5/hZiDpQdnjI+vOLu9EoS1lJln3jeh4ASl3wXrz/TtScBSlpN&#10;wpiAMsSLpcZ4sUgfLxcZ4MVCfbxebISXS0wxoK6L/doq6NDQRZGZDlabKSDdVgf7aUjJuorIdjTE&#10;YSdbNDrZYJu7BeL0FXHQ1BCF5iY4tGE9RtPzUbNlK6yUZLEl1ktaodxJdwlcDOQQYk8gUbP9CI0w&#10;B2OE2VHv7U0QQViE0J78CAR3PSXp9gp3a0QYa8PTVhf+BFkoVT2ewPQz4UnOz+VpzJPXmI8nQGNo&#10;aAEWBJ6pDkKsjeBN0Hma8T0IGg8tJazwdYSviykC9NUQSZPzNFVFoq4GUixNCTCe1LZ8XQst2pgm&#10;SndthiuzrbbyQvg4mcLWg9nhVmeE7nBBTKYPXKONkJAThJW5wVidF4qV+4KxZm8gBvJycS6zDmcq&#10;WjBazqjqwHhVFyZqunFwXxZOH2rAeFMPLtYP4VLjUWRX5mJT2U401w3SnMYx1jiE01WDfM4QrjSO&#10;4ErHPwaUZFAE1NTdcyjdux0Joe4SoELcrBHoTDg5WMPN3IiAMufWFC4mtFEjfQlOllrqEpxmuvcs&#10;GOaEkQkbEF3+vkRoi+s38cctfuxiaRmxaKcds1HLJQuZxS6BycL5MKUJSd19y4U1LZDg5EBgOdCw&#10;nAgpV8VFbDwWw4W3xViUgJRkUQSUq2RR8ySDspk1D5afzobJ7z6Bwe8+gs5vfkN7+giaBJHh3AVQ&#10;JmgEnNQYqjQsUdkn9z9/I4Fp8f/4F8mgBKwUeUztXz6Cyv/zEZS4r0TT0vyf/xPesotwcAUz4tUr&#10;pRUcjtCkTqSmEFQ7MJKxC6N7d0vl6BMltKiifQRSIS6VFeFSRZm0xNCFslImGWK5IYKqqAAXCvNx&#10;Po+/7927cGwNLcYtEGfdgnHWNRgjnqEY94/D1bC1uBa9EbfikvB47W5GNh6s3oUXq9LwfEUqXq/M&#10;wKuVu/GKx1+v24M3W/PxZHMenm4rxFTSftxLzMLNiO245rcZV93X4qpPIq5Ebsa5VSm4kVWKyQMt&#10;uN/SjfuE0sPuIcYg7vcdwWT/Edxp78bNlsO43tCAyzWElIATv49YMkl07w3v34tj+/bgSHYmOpK3&#10;oYHmVBMXh5KwMOzzI5xcXbHNxgqJRoaIUtdAsAp/EwoqcF1CU2Hb67RkCRzZLguD8lNQQoCSimRP&#10;/rSoWFqPiAhNbT5PFFQQSoSYp4KiVEgxs5CssCSxZp8A1EyIY9NwmrapaAMjRIqtkRECmCh58jx1&#10;VVWHrZwi7OQUaFGKcOR7e6lpwXG5IpwoFs6El4eSOnzZbgXqGsBbQ53JEsHKZMpDcSn8VeUQY6CB&#10;VWwbNjkaIcXTAimuRsgJsEFhjAsatoXgUFoU2nZEo53Rtj0Sv0pXVMQOwmcnM7VsNTVkaWkgW0cb&#10;u/iBUzS1EMk/igCQ/7xpKxJ2JBkST26xFVAKWyAjQSuC2+j503OfYmhKYnJutADQBzD6RyHAtXrW&#10;fGyRV0XGLHn8QTlcGoP6/h2gfk9A/WGxlwSkvywWgBIRJN3+TgBK1kUCiADUuIweHheXYHRHBkYs&#10;3PF8gSUmZSwwtnETupI34Ii+PY67+uLioumr684YlACUuFjhPwcUjwtALfzfA9QD3ndrPi3tlwZF&#10;QIkKwoeyRni2yJCh+zNAveD+88XGGJLXRCszlGZmPPX8nxQSCPupx03MmLqNTVDsbokVRsuRq62I&#10;VmbmzebGqLQ0xHa1pciklZRviJcKJrxN1RHibIQgZz1aiwKCbfURRJuJFlCyZYZmY4hQK2ZOlsyg&#10;uC/GmFY7WyKOFhdJuMR42SDOxw7+tKwIK/4ALKj+9kbw5WcJ52t469F+CCABJj/R3UcoiW49T75O&#10;lIslAvma0S5WCNBRRYK9BeJpEitpDussjJBIa8iwMEcCTS2Gn2ulqyVCzHUIOl2s8fdCWfoOZGWs&#10;haWzIlbu8kVshjfisnwQn+mLFdkBSNgbjFX7QrEqj6DaF4QD25JwaTMbhIwanM1rwnmCScDpXE0P&#10;xg504wLjUt0ArjQNoKejHpur1yK1NAHH2rpwuvU4ztQPYjCrESOFXRg/cAwXO87+U0BN3b2Am5dO&#10;YMOKQKwIdiWgHN/ZkyV8bM0IJzO402JFgYQ0v4kw/rBrT1TsGTMZ1F2+BDrMTLXZ6Oiw8dGQlYXG&#10;woUwFN1z/N87E1C2isthJb8UNgpi4uQiWBNYFoSN9bKFBNISCUzWS+bDlpCyoz3Zy8mw0aAt0aLc&#10;aFfuyxfCnfbksYhBMLkxnBbMlQzK/OPPGZ/Roj6F2SefQu/XH0GPpmT06VzGHKgTNlr/9jup60/z&#10;1wTU//wtVAgihf+bYPr//YsU8v/Xv0Lx//o3KPKY0q/+BRo8pkq7Uv6Xf4Uyjxlwm+vni5aV8eha&#10;s0oyqmObt+D49mmjOimKJ7KZPO7Nwrn8XBpTAc6zUb9ASF0sL8VlAaiKcql8e4IGco6mdamoEDeK&#10;inA5fz8u7tiFc/FrMOYbhctecbhGe7pOK7rttxr3/NdhMmAzpkKS8CR2K6ait+FhRDKexKTi2Yod&#10;eBSVhMnwDZgM3oRbnmtw3WUV7ritwU2PRFz2XoOJwPW4viULk8V1eFDXiZtNXbja2IG77QOY7CaU&#10;CKY7fUO4Tzjd6xnE7dZO3G5pxfWDB3G5tgrn+D3OFObhtFgBIy8HR/Oy0JO+E620yYY1NKeYGAlO&#10;Od7eSHN0xBb+HlbqaiOU1hRGyPgupYUsWkYTXgaHRYtgNmsWLNnuOnLfY9lyBBESPrQZH0JDrBIR&#10;pUMrIqCC+FwBLVFy7km7keZMUToEqMR8KRECVtOXctedvvTGu9vBbP9FwYW42GEULS7KdLq6z0eD&#10;SaeqFnzUeV7KKxBKBJKKBryl28pSCFC5KIgVTFQlQLkpE2Q8X92YYLkqLkMQ24FwXXWstTFGkosF&#10;NrJ9SHYyxr4wJxzYFIKD20LRxGhLieHfKAK/ytZSg4hdtKedfJFd/NGISFdRQjKtKnTOLATPno2A&#10;WXMYsyWDChddfISRZEgfhOiuixHddv8AQh9G9Oy53M7h46fhFD57PtZ8Nh+Zqpoo+lgOf1wegh9l&#10;fPGDrKfUtfcHWXf8tNgTf1rsi39fFDQ9BrU0CD8uIaAWTRuUqKB7KGuFe4sscTtqA04ySxtbt4W3&#10;bfFstg0ebtqFwdxduOoXgxNGjhjVscGteYYMIynENaJERZ4AlIDRK0LmvwPUh1V8AlRSF5/sdBGF&#10;CHHsNs3slphv9QtACYO6OV8HN2S1cHeRNh4v1sKUrD6eLTHCo8WGOKNnhhvq5hhZooFeZiOdPCna&#10;mKk08gTKM9LAJktlbNBZijENQ5zWMcSgow2atPlYgizPSAexthpYY6ODgohA+GspMwNSxW4XR2yw&#10;t0SMowki7YwRTtsJt9BHmDlPToIlhNtYAimQ+3HuVszENBBmqIHYQHsEETYx9sYIcCewCBEfE2Zb&#10;TuZ8HlVeTw2BNCl/Q3X4G6vj/6XsrcOrOt61f4q7S9x1x93dSUgCcSEKSQga3N0pWijuXtyhuDtt&#10;aSnQQp16cWjP+/6u6/7dz+ysdMO3Pee8f9zXLJm1tq75zD3zzEwWHVc+71sSG4J0P1eUEla5hFZF&#10;1wjWzjzRJzoEA1kzHObuiaFe3hjDB2B610SMoSMcnRyHythQDC/KRM+uYSgqjETRkHgUD09ERjWB&#10;rMDUAxXTCKtZGej9bhqq5mahchZhNbsA0yf1w5kZ7+Pi9PW4sHArLqzaiSub9uPSpn24smEfXdNB&#10;XKVO7d+L0e8PxNiVfbBoQBV2VE3EjWUHcHH5AewdsRQHJ6/DqeX7cXHbiTo4ff/wE3wvcLp/C18R&#10;UA8+u4RTBzajb0EqKrKSUJIej/yUaPTg5+7Ohy9NIiLpohKD/BDn76MCIWTsU7SnOyLcXODPZ8uH&#10;8iRg3Ows4W5jBW87G3hZW8HLxhLeFgQQK43dCbV4VwckuMq4FHuEW5vrAWVjoWAlIedaGudEp0Uo&#10;SZNfSm0/VCrTVAIsnZBKI9B68PpuFl3Q1bQL4jq1R2zHDojt0BkR7TogsHUbuqg28G/fDsEdOiKw&#10;TQd4EUYejVvCnfJo2gpO9ZsQRE3h1qwVnOmiHOo3JqQaE1I8zn1HnhN4iQRcAjA7nte90wgVXr7Y&#10;3q8fdtBN7RssfTj6UPRj40YSUqNxatpYnJ89GRfppC68N085j2t0INdXLq2bkeLaivcJr0W4upjQ&#10;EkgRWtffW4TrCxbhk7kLcXvaXHwydjpuDhqL672H4VZhDT7KqMbnGQPwWWZf3MsjsKjPsvvhk8x+&#10;+DxvMCFWg0947KPCQfi4bDg+GTQJX05fiq/f34AvVm3DnbXbcWezzBixiwDao/TZjn2qWe/zXQdw&#10;lw5K4PTZjj24tXkbAbYRV1euxpWVy3GRkD3H93lyzmwcIYT3TBiD7aOGYXW/KiwtLcGCvFzMyc7G&#10;mMQEDAxgBdDLE6V0KoVOLsi0c0CajS3iWd7G0ABEGhkhtGNHhHTogCRxUHREWXaO/E1tkUMXJcEO&#10;Jb5+fHYDUMbvOpeQkua+bMJIg5Ok0twnMFITzBKEmqtScGKlSIAlDkuOibSgiiw3D+S4+yLVmeD0&#10;loVJPQged3R391JTJCU7uiKZ90xxpsPif1kGlef5+xJoPEcTlCZjpfifzHdzQgnLpEGsUA+PD8Xg&#10;SB+MI6Q2Di7CpmFF2DyiBFtHlGLLcDqoCfyQU/hmpvKNzPDzpXvyxRTScyI/2AS+8VKZzdzMjFCy&#10;UFAyVJGJfoaJt5vseklKCAmINGnnqngf6Xsq6WiEPh1NMMrYCtNMbLDMyAZb3Pyxs40nXhI+Ly0y&#10;CKhUOqhkPKdLem2Vofqc/rIsUO5JIPXSKgu/M8+PdFCyFpOadsg0AqfpTI640cFMmYHzsXn4wSgR&#10;V8Oz8CH//IeH1WCvQwguxGfqm/iMAlXQhABKrv/fAEqW0pC8miRiTxyUBicNULe76Pu4br8FqNvm&#10;Ibhi6oXzZq44Z+WGc9bOTD1w2sYDh2Oj8AH/bDcsPHDWnsfsvHDSwRsf2ntiNd3HSC9bLPbzxC57&#10;N+z39MEWOp01hM06Qmc6obQvNBJHfQKwlJZ6dhihE+yGmqQIVMUEoSIhFEXR/PMyb086nvJo1o4i&#10;A9CTjkpclABKwFWYFIRiOrYyQimDDqw3r80LYpoVj+wAd5TRYWVKQAVBlM/7ZPi5EGJeBBRrYOH+&#10;SnmhvoRaGLJ4XUk0nZm/C/r2iEc1a2Kzk5MxhH/wYXTo41nrmxoSjrlRcZhCZ9hfFlRLiEGf2BjV&#10;J5bbMxh5AwmqEXHoPa4bKiZ1R9X0DAyekI0NY4fgaL+puDTsfZydsw4XF21kLXwjLi2nc1q9B5fX&#10;7WEtdjdurWLBsW4fbm05ihubj+DU6IU4M3w2To+fgaMjJ+BADQuOMYuwf+5aLBs/Eysmz8WmuStx&#10;Yc9JA0B9XAcoFcX3+VUsnz8RA4u6o1dmAkr42QRQ2YkRClDdCWJ99F4AEviZYgkoDU5hfHB9CRQP&#10;Oyu421vBVQHKGp7ioljT9bS2oJNigeTIB9rPC4merJ16u6Crm7NSnDgqXivSABVJ+IRbmyLKloWZ&#10;jSkSmSbzWDLBJC5KACVBEt3MjQmnTkgy7oRYAiqmQ3tE0UFF0kGFtm6LwFat4d+qFQK47duirQo9&#10;92neVrkoz2at4SYRe42bw0VcE2EkEjjZ1G8Ee6ay7dBA76r0IqDormwUrBrBv1kzzM3ogQ/opvbS&#10;TR0cNgiHx8jYIQJq6nicnTkJZ96dilNzp6sAg8uLF+HacjqpVYTUGgJq7XJcJaiurliiQHXpvQX6&#10;ZkDq+nsUQXV17nxcmTMXl6bNwrVJM3FtzFRcqBmLi4NG4uKAEbg8kKoZjYtDxuDiyMm4zDxXpjLv&#10;7Hm8/j3cWLwCt5atwc2VG/Dx+m24vZGOaeNOfLZlF25v3a2kAerTD/bik208tmMvPt4qs7xsxuXV&#10;a3BlzVr+B5fjLN/nSX6O43SGh6ZOxg46p610kKvLSrEwIxMzEpMwOjwSg/wCUEE4FAssdC7oYU+Y&#10;EELSlCdBETLzh8ApghV7UTxddiYdUrqNHTKs7VRznqzxVOLtq5yUpIV8vmSqI+l7kn4raR4USAmY&#10;BEByXAAlTX8atDRIyXnZF+gJpFRToC8rm558lt28kcYKcwqV7uqNdKZpNBdJDgSUkzgpBwWnJAJJ&#10;Vukt8GUZwddKtbdFD2c75LLCVUIn1SfYC4NY3gwM88KoWH8sKu5GKJUqOG0bVooNBFa9ueGBmBHo&#10;i8k+AiQXDOMNhjvbYzBrdv1Z2yonvUtpJwVIJXQ82rRHpeKWNCAROCrgoXZfJNASdySuSvL3bN+J&#10;UOqMQUZmmGpmi4Umtlhj5IjVxvZYyv1VxjY4aheEa+bReG6bi2cWPRSgnlim0EGlKff02jIXf1pI&#10;8x5BZSEzSWTiN+YRB/UtofCAbuauWaha++kz10R81n8Ebk2Yis/su+LT0BycmU5rPWIQjnTLx+Hw&#10;JJy3D6bLCcDHBNV9cVAEiJrRnE5IovYMAaU1+6kIPZPYtwClXypeVuHVdN8sCh8bBeOmhLQTUjJz&#10;hUiW+ZAxWOdNPfChiTOOW7jiQ3MXfGimw4emOhy2c8MxG3d8aOmKk5ZuOGHtjpPWbpQHTtl44oyI&#10;juskwbU5hGAK98OS+ADCygsf6rywh3+4k04eOBAYgjEJwSike+lN8PRKi1HLMo+Mi0JlgDf6xoSi&#10;N2v75XEhClLltNrlSXRXhEJelC+qksLQO8SXtScv9EmPRgHvU0Q3lB3jj4rEKJTwtUtiQpAb6InC&#10;AP6x/dxV81wmt4uighSkiqODFfSyQzxRIm6N5wZ2i0F/Wv9R/EMP96SD8vLDGE9WinyCMDsoAiPo&#10;GIf4BaI/tbqiGu8N7IOe5eEonJCA0nEpdFNp6DUpHeVzsjBociGOTJ2N83M24dx723BuyXacf38b&#10;zizehgsrduIm4XRx8ALcHrsGXwxYirsZU/BV3/dZQ34fH/VfjIeTt+L7WXtxbfIyrBs7GysWL0Zx&#10;dT7y+hRjHmvx53Ztrm3ak8G5Nwmom/hWhZhfwf3bZzB+aG/0K0xDnzy+r7Ro5CVHqhBzzUWl8Dvo&#10;yu8wKVgG6HopJ6Wa++h0JWrP25Zuyc5ayZ8PdYijE/ysbVSQhET0RbMmmuzpijR/T3Sjo5XBuoku&#10;jkj1ckM8n1E1cJewEkcVTtcVpcapWKm+qngCScZFiYNKp7pZm7E2bo4UMyOkmpsg1cwEiaw4xvK5&#10;jGpNF9VeXFR7BLdsjZguRggjtPxbtIM/z4lzEkC5N28NV4nYa9pSQUoclDgmgZIdHZJDQ72T+htS&#10;+m1HUcNmsKvN7/xOAySzorq1QmYPp5vq3w+Hhg/CsfHDcWLKOJyaNQ1nFsxRTWMXFs7F5WUL9ZPP&#10;rl6B62tX1enm6pW4tWYVZNDujaXLcX0RITZPALUAl2by+qkzcIGV1MsE1eUpMwms6bgyezYuvzsb&#10;V2bOxI2ZBNLUebg6cwFuUjfm0JXNX4KPFq7AJ0t436UrcXPpany8ch0+Wb0RH2/cQhh9QDDtwp1d&#10;u6lduLd3r5ry6DOZjXzHDjUb+c3Nm+miCKp1a3GGju/44oU4Nn8Wdo0Zgc0D+mJxUR7mZKRjYnw8&#10;hodGoJ9fMHp7+6HY3RPZzoSTTB9kZYskc1ZATCzgRycb0LYjgtp1Qkj7Lghp1xlJltbIkD4m5s22&#10;d0IG3ZYESAiYehFUBTQZohIajnw6Mumn6mZlg2QLSzXJrIyNEhgJpCREXQAlY6m0cHStGVDgJbCS&#10;mShy+NwW+Pip85JP5uDLpOPL8iGg3AggVxf+72zpnqwVnMRJiVIpWWK+u7wO/+PZzk7Ic3VCLx+W&#10;BxFBGM7yZ2iENyalhWMTAbVlVBm2jizBhgFZqLfAyR6GWuTkoJfOEUtY2xvJGlc/a0uUqf4kI5SQ&#10;3qVMRW+7I/0cfHr17NIZxZ07Y6CROcYSRrPMrbHQyBLLu1hhhbE1VplYYR2d0zo6qNUmltjaxRaX&#10;bILxk2N3PLXOwjOrHqrv6bFVMl5Y9lDu6bVlHgElDupvQP1ukVbXxPcloXCPgPrUMhQ/u6TgpH0Y&#10;Pp7/Lh6Nn4uPk8pwdcxYnF3zHs6PHoMdbqE44ReNWyYB+MRUmvj0Ux4JoMQB/RugJIrvC+OYOjhJ&#10;E98DAunfAHWL95a5+EQfE0xKViE4aeqKI2ZOSkfNnP9DR0x5jjrM84dl30KH/RbOOMTtQ6bO+MBG&#10;h1V0Q/v4p97GGteHNi44ZOuMbfzxZwd6o0ogQyhU0NlU0PWMDQ/A6FA/TI6PxsSkGAwkZPp2Jazo&#10;rmTwbnVCOHrRYQ2NCUdpXBAGMR3p548a/okrCJmySH+URgUomFWzVlUVEYLiSDotAkzm3ert741e&#10;rO2rZj9CKzfEG4UsoHvSmZWnRCA/NgBVtPQyFmJSQizGKTD5YTzT8R5+mBkUjgm+gXSIfhjszj9r&#10;QAyOlIzB0dLJ2Jc3HDvy++JQ0TAcH/IuNk2ahlmj+qKkNB5dh6Vj4OBeuEggnSWgLqzYhbPLd+La&#10;0l24OX+LAtSdOdtxZ8pGXK+ah/uTN+HLVYdxd81hpkdwcdkmTJnaH+OXT8SwKf3g4W2GAYNzsH5B&#10;NT7ePKQWULfwvQLUdbqnK/ji7kV8fPUYhvTOQ9/8VFTkdEUZXVRBtyjkdo1AHr9XcVAZcWFI5ffV&#10;jb9Dt/AQpZSwYL2jIqgkUEKCJiIIrChWMCJYIESzxhvFB19mlIjz0CGOqcxcnhHgg3S6sBQCS5TM&#10;ymQizyUQWJGEURQrlFH2En5OSBF8cXRm2uDdVLqsNCrb2QHpFubobmmG7qyBJ/OZTuxghDgWejEd&#10;WDNvR1DxeY7p1EX1SQU0bYvg1p0QRHk2ba0clISi6+o3gSsdkQuh40ypZj0NRLWSZj+t6U9zU9Lc&#10;51S/ORzr89pGLeBKR9WX/6Udfaqxu3c5jg0diEMjBVRjcGbaVJyZPRPn582ki5qngiRurSKQ1q1R&#10;0wvd2bYZn2/ZqOa8+3zbNnwq8FizHreWr8at95lvEd3WXMJq1kLcmL0IN5lenz4bV6fOxNXJs5jO&#10;xrUZ83F91gJcJZiuEkxX59GBzVuCG3MX48b89/XAWywLI67FRxs34eMt2/RQ2r8XX+zfr6QH1B58&#10;vlsPLIHUJ9u3q2XaL69di7NLl+H4wnnYM2ks1tExLu5ZhDnde2AS4TSYIKlmgV/u4YNiVy9kObAA&#10;J3BS6KQTaQwijY3g154VBBk43bodvAgqb37/UmlIt9chn84lg3DK5G8ufVCyrEY5nVg/OjIFKn9W&#10;Orlf7OWDAjcP5bZSrKzVDBTS1Kc15wmExF0Z9lEJgEQCMA1WAiotlevkemm+S3cl8AgvWfhQwBRL&#10;XiRK+LmNFbIJLxmvJU5NXFgyK2BZLKOyWEGTyL5SX1cMYiW7OtiVkPLE+sE9sWFUMV1UEbYMzUO9&#10;eax9id61tXxDcmw+a2ejzc1QwS9KReHxj2vYbNe7I+HEY8WEVU9a0PzOHVHeuROGdDbGJGMzzDOx&#10;xvuE0VKCaQUhtJJaRa0xtcY6Mxus53nRBu5vN7alewrEC6c8wknGN/XAU4tUKhkvLbqraY9eWeQR&#10;UgUqBF2FmBNcMrvETwTUdwSLzLP3mZl+rru7FpH4yCICD8bPwGdr1uFKWjlOZhbhk40rcWDCKBwP&#10;6orjYUm4YkWIGAfQ3QQRbmH6SD5Z4t0ATnrpm/hkCqMvjCPfcFAPedywie8B897l8RtGgQpIhnD6&#10;RMLbLUJwwsQFRwmdI+aEDyXbAqMD1EHzv3WA50T7qb2WTthTq11WTtjm6IK9tq7Ya+WMHTZOWKWz&#10;xyx/Hcb5uWIUgTQhJhJTYqMwOSYKNax1L+mahCXdU9W8WEPTEtCb6bCusRhEWNUkR2NAcgxG8prh&#10;idEYkhCJaf4hGM8//aAIQik6DCPSkjAhJAR9IgIxPCUOIyLCUR7mi1EsZMbyYRhPoFUGexNSPsgP&#10;8kZJuC+K6czy6KzKk+iCBHyRwahm4TrU3RWT+GBO8wnADL8gzPQPxpwQPaSG+QZgXnIG9iVV4VgC&#10;C6z4apyM74+TMYNwtHoKjk2ahVOzJ+PMrMH4cOYgnF4gU+dswJV3t+LipDW4OpS14PFr8Pncbbi7&#10;YAeuTFqN61PW4d6i3awlb8aReSvw3oKZGDwyF2vW9sGV7cNxa301rmyejpT4EFzYvx2Xt47B7c3D&#10;6hzU918QUvdliY1reHj3CvZ/sAIDS3oo91RFQJX3iEdRaiwKu1GpcWoF3Fx+pxlxwciMD0dGbCTS&#10;o0KQFhmq1C08WI2NEljJVEgJ/n5I9PdHIh/8JNY2k/zomgJ9kMJapoyHyg0NRAErBT1YEZDlNbrx&#10;90z3ZR5PNyS6OaklumPpqiLFQfH5TXBiAWFnjmQHK2TQaaXSVUlBlmlthXRLU7ooUyTzuRYHFdNO&#10;ANUZ0R07I9ncUoEqok07hLZsg+AWbRHRthP8mraBb5PWKvVu1BLuDZrrIUXp6JacCCKRwEma/QRO&#10;tg2ohnRXlEp5TvqjpClQ8rkTUu4EnB/PzUrphp19+2LfwH44WDMIR4aPwOmpE3FhzlRcW0CYvLcQ&#10;NwkpWU339ub1akmOezs/UKvhyqzh9/fuwZd79+HL3YTHrj24v2M37m8nTLbQ8WzYhturN+GTVetx&#10;fSndF53RR3RFt1dtwCcr1uHWstW4SbDdWE4nJrOcr1yDG4TSjdXrCKbNuE0AfraLr8PX+OLgATw4&#10;fAhfHjqodG/fPnwuc/7t2a3Wc/rkgw9wa8sWXFm3DmeXLcfxBfOwb9IErKjohQXZeZiRnI5REXEY&#10;FBCGPp7+6OXmjZ5OhA2dRRZdUJKxOcI7dUZgx47wo6N1b9kKuhYUna1nh45wbcFKAn+bVIJMmvik&#10;aS/b0RndrW1V9J6Emsus5QImCZaQ5j7ZFmAJxARQKXb2yjWp6ZFq+5nEPQmgJBU3JZLzhuOoZFsk&#10;gBI4yXUCKkkFXNIkmOPJ/yYBJItjxlhZqCY+kUy1lGJvhxL/ADo/J6QJVF0dUEhIVQZ5sELsj4Gh&#10;blhbU4ANhNOGwXnYVPMPgJpta/G37CzRv1N7VHbugopal2SofLqkog6dUNXJCMPNrDHD1AoLCZz3&#10;TMyx2MwMy80sCSI6JLqnjWa22GhuRxjZKG02s8MWcwdsV7LHThM73DIPxiu7XDy3ysFT8+54ZpnG&#10;7ZQ6QL22zFeAei2A4r4M0pX5+X401QAVpaY4kn4oCZZ4ElmCs35J+O3QIfyyZScOJGfh/spluLRw&#10;Dnb6xeBQSDyOeISrYImPzWoDJcRFmdJB1c5M/r8BlJrq6A1Axf43gJL9IOWgBErHLF1w3NpN6UMr&#10;VxyyJKisXOp0iOc1SO0zANRuAmoPwbTbxlml+ywpSa3prFzcMSWAzoR/hkG03guSkzGGtaF3Q8Kw&#10;ICMVNamRGJQWj8rEcNrqZIwleMZ2S0BNUhQmxcZgKoE2joCaGx6FuRHRmBAbgSEpCZgVHIX5YdGo&#10;4bnRBFlNSBD6031N5OtM8ydk+HDMCORDR7teGOaBwXRP/SOC0ZcFtPRD9e4Rh16sLY0m7ObwNSa4&#10;e2Gyp68C1KyAYLwbFIgZ3n4Yzvc6tzwDM1JjsC+uFB/G9sGJ+DKcK63Cibl9cGxOBo68m4PDCwtZ&#10;O+2JMwsKcWpef6yq7oczlXNwq8d0XC6cg49rVuBa6VwWQvtwffU+XF21DzfX7MfR1e9j27IK3NzQ&#10;DzfX9mOtvAa3NlXj6qapKE2IwsUPTuDi1oX4ZPNAPPrqY3z35S01Oaw2BurhZ1ewaNoYDCrqjv4F&#10;aeiTnYzKjESUpsejJDUBecnipPRjoXK7RiI7PgLZCTEEVRwy+f1mxceiR0wEXZb0V0UiNUqi/iKQ&#10;ERWBdMIqPSwIaQRSD0Kse5AfMkMCkMf94uhwFEWFI58urIe/TF3lodxUV3cduhL6cW6OSKCrkmZA&#10;CahIdpExKI7IYW01hzXbHAd7ZNvaoIeNhYroi+ezncSKZyzBFNNRZpcwRWR7ieprj+BWhJP0RzVv&#10;xrQVApq3RECzNkoCKveGLeDWsBZSdEa6dwRQtc16BJRtw8awbtAI1pJSlvUbKskx20YEVeOmcJHQ&#10;9Pot1PXuPJ7Qog02F5ViV+8K7O1bjaMjhuL4xJFqDr8r8yQEfSGurSCkNqwiNDbi3q4ddDF78fDQ&#10;ATw8fEAtGPjw0GG19pIsGS/LvD+U7QP78DXB8tV+QmXfAdzfs1fBTJZ+f7hnHx7uJ3QOUEy/loUH&#10;me/Bvv34Rq6XNZ3kPO8n9//m6FF1b4GTWgWXry9LtN/ie7m+fSuubdmEqxvWE07L8OG8+XQCwzC/&#10;oEANvp0cl4SRwXxu/EJR7RmAXnRNPQmXLDqmVBMTxNLNhrbooL5bdzolRwnflybRRs243waebQiq&#10;xg0RRiMQadxFzbXXzcYG+Xzee1iz8Pf0qeuDkuXde3p4KThpyiYIU6SZj9dIqLq4JQGPzB4hqfRT&#10;SbSfpCLDoArZFnhpkBKJw9IAJ31dWbLPypXMzZdMKImDEiclrkr6pHIJKVm7SgYU96Cbz9TRrTnb&#10;ocjdCf1DfTE4wgtLqrpjw5hCrB2cifX9Caj5rHktYA1LUk3a/lwnG/Tp2I5w6ohK487obWyMKoKp&#10;knQfaGSC6SYEEqHzPqG00pgw6myOzdzexmPbLewVfLYSPtstHLHT2hm7WMvfxQJVtJv7e6jdPLeH&#10;TmEPC2vpo3ltk4uX1plqEthnlqLU/wDUK/Oculkkfq0NklCAMotU/U+fE1IyfdEPoTk4ahuMJ8vW&#10;4qtTR9XYia1FBfh4wzJ8PIk1cf94fBifipsmAfjIXA8oCTX/fwWUFiShQUr6wj43i6AzC8QnAr9a&#10;OClA0eFdp1M8ae5eByYNTgKrw5auOGzB9G3x/EGe309o7SPEVGr9psRNbXJ2x0L+EWYGBmB+ZAwW&#10;xyXi/fgkTPHywzQ3H8wkiKbldkP/jFjUpMXQVaVgSlI8a3aJdEdBWBQXg0WR0VgYTUVFq+2h/r6Y&#10;nZiE2Xy4BgUHYHJiHOZExKCKTmocC02Bkzihqd7+mEnojGfNv5znKuiYpgSGYnREGIZHhGJ8ZCT/&#10;hCEYRmiN5WvNDA7DrKBQTOF1Aqlxbp6Y6BuM4axVrSpJxN6J3bFvTh6GZhG8TPfNzcTBBVk4Mjcf&#10;R6mTi4pxenEpTi0pwymmZxeX4+PZI3E5YyTu5s3BzeJpmFnSC3sXLMPNLcfw0frjuL3uGD7ZsAs3&#10;1kwgnPoTUgNZ4PUhoPrhxqZRhKsO19aPxe1NQ/HppsEE1C06KOl70i9QKLOX37lxFmMHlWFwebZy&#10;UL3onkromoq7xaA4NR7FhHkxQVWQEk8YRSGHYMqJi0NBYldkRsciKyEBWfxdMmMTCK0EZNDZZnTt&#10;qpZ7z41jqo7HIyeBefgbZlM5UVR0DPJ5n8KEOOTyO83h95jL7zWTLkxcVqKbMxI9CCvpqyKoZObz&#10;NCqXx3MJqUJ3FwWofHsbZFlaIrWzEVJYuUykg+raiY6qiyli2nRAdOv2CG3aEuHNWyO4SQtEtmyr&#10;jgfRNQU1aAn/Bq3hxULUtV5jvZOSJjtCxrm+3hkpQNE92dTCSZPs10mCKhrpgSYFsBtB5857BBN6&#10;PY0ssLukHDtLinBo0ECcHjcWF6ZNw+XZc3Bl4QLcJKQ+3UhHTGfzBR3Uw4N78e2Hh/D9iaNMj+O7&#10;4yfUcusibfn1R6dP4YcTJ/Do5En8eIrbPPbt8Q/x9YdHVX7Z//HMafx09gzz6q+RfbnHdyeOq7xy&#10;vaTioO7uEzDJjOm78RGd3EfbCKcNG3FpxSqcWbQYx2e/ix1Dh2E6n69xMTEYGRaB4cGhGOQThGpX&#10;XxTZ0f2Ys/DubIJ4Vg4C+V17EUjiKj2atoV783Z1TaQuzVrBtVVbuDRvAW9WFqIJsxhT/l6ESTpd&#10;Vw8q3coWBS5uKPNjBdE/kBXDKAUlWQeqd2CQclYymDdZmvesbdCVTsoQOhKpJzCSbXFDck7uL5I8&#10;Eqwhx2Tgr+awJK+k4qiy3fRrUUmIupqwVmbkd3JQzX0i2c4iuARm+vB1f0LKHlk6e+S62vL96TAk&#10;1h9zCuOxcUQB1gzKwurqLNRbzJrW+7x4If+079IxSbqAWuhgS2dlg2razEqjLnRRnTGMNawp5lZY&#10;ZGGD9RZ2WM/tTfySN9L9bDEhjCyc8AFhI9pl6oi91B5TB+yTJiqp4bPmv5959omkkKUOEEziDg6b&#10;u7BgjyB4cvDcMlMNwJWJYQVSEtH3p5ogVpr4JMIvm/myeD4Nv1h0I6BkrrxYqMUIzUJxn5IZzT+y&#10;CcejrL74OCQH3x7ah++O7sXGghxcmjcZZydPwjHrQBwPjsc1i0B8TjiqJj4ZC1XbxCdjmjQpQFFf&#10;mcby3gbuqbYP6iGPaxLIySwWNwVQJkH/Aairpv44beGhh1KtTkhgBNPDhNARpkcIKkkPSdOfNVMC&#10;6aA4Klt3HOC+AOqArVud9tu4YoeTO2awMJpBQMzw98d7kbFYEhWP5dEJmEkQjPXwxNjwEKwozEM5&#10;bfXo5BhsyMrGouSumBsdhRVJKZgXEon5IeFYGh6D90OjsSw6jjU+byyIjsfi+GTUxIUzL7djklAd&#10;7o/RLIDnM8+7wTweSODwYZhH4IwMCUZOpCeGBnhjurs3hrKGNJHQnMLzM8LDsDAyggCMVS5N3tuc&#10;oDBM8vDAECs7jLK1x1z+4ec7OWK+hz3mBdhjcYgDVid6YFNOEHaUxWFnTTIOjiOspuXh5FyCii7q&#10;5KJ8HH+/COeW9cWimgTWYmtwYW0VrqytxJVVE+iUVuEzOmmJyvpk/Rx8tG4QwVSFjzZW4dbG/twe&#10;jqqu1oTZUNyme/poyyD8+PAWvrt/Dd/eu4qv7lzCN3ev4PyxD1DdsxsGlfRAdX439MpIQklaHIq6&#10;EVIEVElqInomJyCXTimDjik7OQU9s3PQv7oGufnFGDR4BAZT/fvWoKKsD4p69kZhfgmKsvPRs3sG&#10;clNSUJCWilz+LlkxMgYtjimdV0w4IRVOAMagIi0RZYnxKOTvVhAdiQy6rUy6rxw6rWy65yxvT7Wo&#10;oURPFXh6qVVW89xYe3V1QaGdE7JNLdGjizm6dzZDt47GyDC3RnTbDohp1xERLAzDWrRGeMs2ajuk&#10;WUtEtWqHsKZtENiIbqphG/g3aQOv+s3hSUApSL3z74CybNQYVpTsW9FFSTOfFjwh17gSTB4NWsDz&#10;nRbwqdcMKY1bYYqDG2a4eGB7fj729K7C8eGjcGbiZFyYPQuXFs7FzVVL8emGtbj3wTbc27kdn+/+&#10;AA+PHFCAktVvBSoaXDRA/XT6tIKT0pkz+OXsBQLpEn44cw6Pzl6kLlBn8ejcGfxwlnA6cwrfntJD&#10;TZZu//boMeXOpFlP+pukr0kFRWzaxP/XOpx4fwmOLliA7SNGYkF6BsbxPz2az8UI/2AMZQWuj5Mr&#10;Svn/zmPFvntHEyS16oRwutEAfl+BTZvDl3B2e6cZ/Np0JJyawLZeQ9W/58rv36mpBKi0gQd/lwia&#10;BIni60rYZNo7ItOWhT+V7+SCSlYWqwKCMSAskoDyV6vnyhpQ4pJkAK4AR5ZqT7DWOygNPuKYBFKy&#10;LdCR4yLJL+OvUmzt6gYJi7rVNhMqaElzoYOsrsv/FZ9hWa9M/n/p/L+Jc5ImPnFRsiKvNmdfcRj/&#10;p77uSHORFYGtUejpiEGRfhifGoyVfTOxojoT71f0QL39di7YY6PDB9KnYeeMD6wdsYsF3SoTC6y1&#10;tMF27m+ycsB2K8LGljX12vyXAyNxxN0Xu+iC9lvVduCzMD1C0BylDnP7oDpWK0JIiXA6RNckTVma&#10;DvP8UVMX/GAVr5ySAOqxZQ88seqOp3RJEgyh+qAoGZwr6QtC6wnd1c8WyQSURN0JHMTZ0D2ZyUwN&#10;ocoRfdd7CK64J+G74dPwxa7tODpyJM4MHYwTMybgcnklzvrG4YploFpQUA+oKHxt8ve0RYaSCL6v&#10;jAmgt4IktCg+TV8StHf4+jeMA/4TUCrE3B9nzAkoOqdj1FGCSHNR0qx3hADSJPA6auOGwwTQCZ0f&#10;rgfF4pijNw7ymEBJg9N+uqf3aeFlkPVsWuhZAQQUAbOCIBHNj4zCBB8fjGahtbJbN0yLDMOS1DRs&#10;zcrDiog4rBaQ0RUtJ9QWRcVhSUQs1iWmYimhNDs8EjOCQrCwWyomJydhSXQSDlX3x6DYMFRHBWMh&#10;a4kLWctfGhmHpbyPXLsiIh6ToyLULMbzA8P5nvwxzYuQYi1rvLsHJhCWk9x9MNuf9w2LUqm4qel8&#10;wMZ7emMuC6eVLEhFq+ydsdbBGescnLDBUYf13N/E49vtXbDD3g07+Pm305VvttUf38S8a/ngrPVw&#10;wZYQX2xLDsEHuaHY0ycaR0an4/iMApxf3Aunl5YRYH1wdUM/XN/YlwUNQbWummDqw4KH2lKpAiME&#10;UN/dvUoXdQ3ffH4Fq+ZPwsCy7uiTn4KKLOl/SiSgEpQEUrmJMSiiIy1IiFVNeqmJydi0bSfW7T6A&#10;b/74A4//fI2nf73G85cv8F9//YnXr19Tf+GXn/7AlAnTUN2rGvk9slHA36Z7Sjr6VvVF77Jy5GVm&#10;ITslGT0z0lGWnYnKnHxUZxegP9PypCTkRYQjl/DPDA1Gd/7WGfyuc/idF3r7odDHCwX87UtZgBTz&#10;+8llxTLXzI6AknXZWDuWArNdZ3TrYIzY5nRMLBAjG7XUp01aqWNJrTsjolEbhL7TBsFMAxq2greA&#10;haASQImLUmHnAihxSbUSQFk0Jpxkv4FE++nhJJJ+K5d3CCle71a/JXxYQOc2aoultp5Yxv/0Ikc3&#10;bE/tjm2FxdhfUY1TQ0fg4vjxuPYuKxjLl+OTtWtwZ8tGfLFzJ74+cIBu6jC+PkondYzu6BhTWci0&#10;1jX9dIoOSdwToSXHHp0gsI6fxyPqxxMXqLMUj51g/lp9z/t8c/gIvtp/AF/s2YPPdu7Ax4TSdbol&#10;mdLo8spVuLB0OY6/Ox/b+g/CMv5uk/isjOYzOJT/48Gevhjg6olSS1vkdzZFXocuSG3ZHkmETSwh&#10;H064h/J7C2lASHE7sHFL+DZrq75DgZOMLbPn9+VCR+Xesh18xeGamCFOZGyCVCu6YTtCiuDr6eKO&#10;cv7eFb6EIZ+lUv7u5XzuBFhVgSHqmMw8kUrYKDDZEVZ8ThSAavufxA3JhLQy9kqAI1ASeHW1sUKC&#10;9CnRtMRbWSLG3BzxtvrACgFaqpogVu+oRDKDhVSKZLVf2e7h5Kwg1rU2GCOL8KoMD0WJryfyXO3R&#10;082O71OHiWmhWNM/m3BKx9KKbNQ7QmcjOkxwHKWOERhH6ICOmDniKI8fZXrMjMcJl2PcFx1nwXlC&#10;ZMVC1cJFpcepExYsaFnzN9QxAZZEoYlLYnqQr3HQ0hFHCCWRNGsdk3uY6PC7TSpeW+TiiTUdlFUP&#10;NfeeSIOSoWQW88d0Tz+Zd8UPpvqxSwKoLwiZ+3QpClAWobjtlYKn0xbhjFUU/th/DD+dPIZVvjy/&#10;aD7Ojx3Ngt0Pd4yDFFAEbl+aRNIl6WH0Bpx4/2+oByayvIb0O4Xjvkk4vpApksxlHr83ASUzqf8T&#10;oERXTHxxxlSAxO+Nzkm+u7qmPoGWfK9yXDtHCajEXUlT32HmUbL1wEF7dwLMHTsdPTGDBdDMQD/M&#10;pOOZ5eeLhay9rUvqhpVxiVhMgMxm4T/J1QOL6Vo2s+DbkJSKdYTX6nACKiIBayMTsYZgWR+dyO14&#10;bIpLVufWxSZjVWxXPbgSUrAuMong6oopLID7RQVidnw8FoVGYRlBtyY6BcujumJVVArWxqdinKsX&#10;9xOxjJJ7rI1PwWq+5irZD4nFe76hmOzsgXnBEZgREISZfJimeQfQOflhGaGzgpWm5fZOWME/93I+&#10;BGtYY9zooKOc9HJ0xgb++Tey9riJgN7AwnczH8JtzoQWa6w7Wdna5ciUBd1uR3fscfbCfidP7ONr&#10;7mK+HXQUW12csNVDh52BntiS4IXdWaE4WBSDA8WxyjkpB/WFzF5+GXdvnMLY/sUYWERw5CejKiel&#10;1kFJsx7dk6TpBJb0RSVEIS+ZeXpXY8/eD3Hsw7P4/dcn+P2XX/Hi2Uu8evoS//XqL/zXf/1f6v/D&#10;Tz//gXnvvofS4grkZvREXk4p7n7+NZ6+/P/w24v/g29+eoyff39G/YFXf/4XHv/xHL/99hRXLl/E&#10;wF6lqMrO4HtIQdewEKTFyJgsaSKMREFEBMrCZUqsIPRhTb7U2R2FrHjmWtgh19JewSm9oynSOrDA&#10;I6DiWYAKmGJYiEZTUVQEIRXFgjOicTuENmyLgEat4VO/BbwMHJTqi2JBKwWruCTNRQmYlIuqBZSd&#10;9EGx0FWFMPPrFOBaEHZtlYPq19oU6zo7seLrgx3WPphjZIMl/mHYyP/rjswcHCopw/H+A3CRjurG&#10;ooX4eOUy3F67Gvc2b8EX2wmq3fvx9f5D+ObAYXxz6IhyPt/RWX195Ai+J5zEVSmHdYyu6MiHeHiY&#10;UOM5rQ/rS7qkLwmk+wTS3Z27cPeDnbi39QPc3rAZN9esx9VVa3FpxUqcW7QYp2bOxu5BQ7E4KY0V&#10;L3+Mc/HGOFbcR7h7Y5i9KwaY2qJ3BzMUte6C7MZtkMXvrQfBn0YlE/AJDVsijpCPoaIatERsy07q&#10;O9Xxu5FQfieZTorfo65pK7qndgho1wkxphaUOZ2UEZLMLZBubYs8wiTL1h6VfoGooCr5HFXSOVUS&#10;VnJMicd60k1LmHl3nbNaK0pmQ9eaDAVEEmmXz7IjxtxMAUzckrg1GYvVjc9gDF1brLUNkgixSB6P&#10;MjNFLMGVaEPwyGBccVUywFyCPlxc1YwUsnBiPl9XFk/M5DF9syEh5eqEChmu4qlDubcLwarD0Bhf&#10;rBtYiPfKumFpZTrqnbV1x9s6w9q56KSq2buwIJXOfIGMIyHjUCctFPqYOc+/pTchpUWrMT/vISAU&#10;sJ20dscpGxmg6okL1t4EUzr+sshnSndk/e+AeklH9dyiB/4wBJTqH6KDEtBoMhdIheOb4RPxIKUK&#10;N7P64er2jbg9fTa+njoTF6ZOwvH0HFx1isBdEw1QEXWAMpQM4JUQdJlF4r6AkHk1yUzobwNKZqeQ&#10;MVAfv9UH9THd3WUjAspc36QnUFKAZ3qSwJGmvhP8DcSBHmZl4ZgdIeXohaNMj/K4wEjTYWqvuCfe&#10;ZyUL4zn8Y80MoPzpoPhHWxGbQDcTjfelL4pQeo+2f7a3P6Y4u+GDtExsTuymYKQHUiLWRSXVKkFJ&#10;O7eejmldNKHDPKsIn7XcX0ZXIBGCEyPC8D5d0woCbTkBtYrXreT2al4n28vDBFq8hpDTtC6O8KpN&#10;1yR0w/bcQuwuKsW7AaGEaxAmevpgnK0jltnxc9EVLasFlGituChCaINK9YASbaaz2kooiQRMHygo&#10;6bXLye0N7dF51GkvQbXfyQOHCK3DLFwOu3jhkE7kiUPcFkBJs97Du5fx5eeXcPnELvQvTMUAqio3&#10;Cb0zk1CarndOooKu0ShMpoPids/kWGQkxGPShClYvnY7fvntOf747Rm+e/gtvn74Ax3Tb/j5+1+4&#10;/z1++uEXbFi7Cf2qBqA4rwSlhWUEW1/cuvEpfn/yAt///Du+/e0PPCXQXv35J/6kA3v1+r+Uvvv+&#10;e8yfNRuj+g7ExOFj8OTJK/z6+CUePPgJf/DaPwRqX/2Mre8uw7SevVHp4Y9Sus8+/Jw5pjbIMLJA&#10;JpXeiYVUeyMkt+2MuFoXFS0OirX6KJW2otrSUXVAEAta/1oH5cEC1c2gH0rXUMLKJWKvkSpcpZnP&#10;imCSficBl4r2Yz67Bs3gTMfkQkC5816RLTqjiq5pelsrHGjLMqM9nw3TQHxoG4Z1lh6Y3cUO8xw9&#10;8J5PINbGJOJwUSVODxqO61On4daCufiUoPpkzWrcWb8RnxMmD+hav9q5B1/v3UcHtB9fHTioAicE&#10;Rt8eOYrvJD10EN8cPESgHcTDvfvxxa7d+Gzbdny2aSvubtqGz3ivW6tW4eKSxTi9cC5O83U+nD6T&#10;Tnw8NhWU8jkLxSRWgqY5uGOqrQvGs4wbaWSNwe1NMKB5B1TTJVXwuyqn4ywnoMq4XcTPWkgw5VKZ&#10;PJbRuD3SGrRB/DutEMZ970aEUaMWcKF7Epepxpgx9W7dHpFdzBFrTEgYWyLOyAxR7Tshk7DIsbNH&#10;lrUlSujWetE59WJlT8ZDVfJ5qhZYcV/6oqTJT5yNWieqdiqkREIu2ZKAIXjkuCx8KGs7ae4q1syM&#10;EDNFNF1VtIU1oum+0/iZE/n8xdnZIMKc5yzMFaQS6K7kOoGghJTLmK7cWieVR0hJH5Q0NWYSjmro&#10;g6sDBscEo7dMhebvgaHRAVhUmq53UFWpqHeOBdybclc6z8Lygp2n2j7LwlP2T9tKYeqCQ6b2dD3O&#10;+NDUUS8TB6VjpnRElBp0SgAZQuo49zVwCZQ0ySDVA6Z2ONXFDc/tsxWMNDBpkkliNb20lrSHmuLo&#10;Z7Ou+NEiAd8RHt9aEAxvNfF9YR6Ohzx+W5eEF6PexWXC45d1m/DJhrX4ID+PNbBRODmwGpdSsnHP&#10;JFgPHAJKZoHQYCNLwYu+tYgnuGL+BVDioiLqJPuf/BugqEsE1HFzD34XejgJqMUtnXDwwhWPEJyO&#10;TcQvMybjA507jgms+L0foQRoImkWPMT9A6w8HHP1xXYHN8znn+BdPx9sy83E0rgozPb1wYLgMAUl&#10;0RI6lMVB4XgvMAyLCALZ3xDTFZsJii0EyCY6n43RybVKwaaYFJ7rprQlLlXta5Jr1sUnY3l8Iuaz&#10;hr4qOgEbIhMIsDispeMSraMTEwngNOCtJfzWUKvFqTHdENdNSY4vD4vFQr8wjGANq5o1uf6svc2j&#10;w1lBOC3jH94QUBulmc9OHJQOmxxdsJnQEUBtoYvapnPDDu6L3gaTpt0EUp3oJkRvQMvFs04/3L+O&#10;7+5cUXB6ePcSDmxejpqi7uinmvcSUZHZFeXdu9b2QcWgZ0osISWBEeEEVTyyUpKweNESrF27DadP&#10;XcLnd77EN189wsMH39FJPcNXD77HEwLk4d2HGFZdg7L8YhTkFKBnTh6mTZxKp0UQvfw/hNQz/PTH&#10;HwTOM7z48y+8/uu/8Bf1X//f/8HVa1cxbshQjKvuj6Vz5uHRDz/h6+9+xL17D3nta7wgxB79+Bsu&#10;HjiGSdn5GOwbjIGeASi2dkYBHZSk+XRTAivpkxJAxbO2Hi+QonOKaNgcUSw0IwiSCBaiUXQ6oUyD&#10;6reEr7goiTojpCTkXAFKovkMHJR1o4ZMG8K+YSM1bkoi/ySwwp3Xu/KeXnRP4U07IL+NKUa1t8Ca&#10;tvbY3cYJe9u54EhHT5w28sc5iyCccgrFXl0wVvB5mWPmjNl8FhY5+2Iz/78X+vbHxREj1CKGN+fM&#10;wSeL38OdVStwb9N63N+2Gfc/2Iovdn6ABwTQgx3Udn36kAD74oNduE+HdGfjFtyhC/ty63bcl3FP&#10;y5fjxuLFOD93Fk5PnICTQ4bhYEEZVrPStcgtEO/p/LCYZeQCC0dMbGOEcc07Ul0wtnFHTGjSCaPo&#10;NEc1aYeRTdpjeLOOGMbzw/g5axp3QD860d6EVwnBldegFTIbtkHXJm0VoHxZIZCoSBd+j9o4MwmY&#10;8G7TgcCwQxx/pwRjW0R3NEJE63ZINbFAAZ+TXCsbFBEc5QRUdVAo+hBMfZlKk5/0TfVledDLL0BF&#10;9/WQvis+SxI8IdF9EgWYam6FTLqwdMJOAhkkMk/6nqRfKrRzJ4R2MkYIXXa0uQ1dkw0S7RwRYWqC&#10;WJ6PJKBCjY0RY2GKOAsz5bxUsyGfXVkWRIWpUxKAIW6qV0gQt50UoArdHDEg3A9Vfm7oH+KNdwtS&#10;saI6B0t6E1BnWcgZSgOUoQRQotP8Q5y2JmAsXbhNB0RXdJyA0iRwOk7gCKBkhgSBkVYAC4zO2Hkp&#10;CbwOGtnjsImjfjAqgXe2sxte2WbjL4nO+18C6he6JwGURNd980+AIii+No/B9yZxuB+Yh3se3XEi&#10;vxwPj7PmtGMbTo4eigM1fXG1uh/O24uDkibCaHzJawwdkUjc0/8LoG4TeKqJj0D6yCToDV008sYp&#10;Ky+cIvS17+Us/+xnXChnP5yuBddZC31Tn0BKpDUDSp+VQOsgf4v9Ni7YIW31Lm5YRku/NCwM8+ie&#10;FvCPOI81zQW+QVhCKGlwEjAtDY3C5q5p2EL3soUuZmvs3/ARCZD+SVvjeQ3TzfG8JlGfbiCoNvEe&#10;mwR23N8YlYgNBvrbhSViI8G2UV6LUBJpgFrPY8tDYzHPPxQDHR3Rx8kBfR3tMZOwWWLjiOV0TCsd&#10;9S5KALWOD+M6OqzNdEoCKJHASdyTAOoDQuh/AtQuR2n6owOlUxIQGcJJ0n2uXmr7u3vX8Ij6ii7q&#10;y08vYNqIPqjpmY6+2UmoyIhFaVosSlLiaqP4YlGcEo8COqf8RFE8MlMSkJ2RgaweecjLKEZhbi9U&#10;9B6E/v1HYPyk2ZgwaRaWLlmN2VNmo4BuPje1O7K7pSI3IxPz5y7Azh17ceLUeZy7dA3Hz13AsXPn&#10;8fD7H/HT74/plJ7gt+++w5wxEzAwpyf69sjF9aMn8Qvh9OnHn+H6ZVlc8StcO38JX316H0uGjcHE&#10;lHQM9PJHL7rTUludclJljm7IZaGXa2yNbNbOU9p0RkKr9qqpL5qAimRtXgGKIAplYRpavzXC6xFQ&#10;9SSiryW8CCkBlFuj5gpOzrWAsiOgJKTcpmED2DVqpPpTXCUQQIWo60PMPeq1QVVQAh4dOI7lcaw1&#10;G7Gy0coZe9uyItaB//dOrBgb8fno4oPznbxwsZMfLpgH4UOnSOzxisWMjjaYYWyH2Sy73vcJxqbE&#10;bjhIyJ+jm7w4eASujJmI65Nn4Oas+fh40SJ8+v77+GzJMtx5fznuLl2B+8tW4cuVq3Gf258sWYrr&#10;ixbjyoIFuDJ7Li5NmIRTAwZhZ2Y2NkmLgmcgNjn4YnF7WyxqZYX3WlthQXNzLGpmgvmNjLCgsRHm&#10;NO6CmU26YBrTqdyf1cgE7zYyxbuNzTCjqSmmNDXBaJ6vIaD6iKsiwAoIpu4NWiPunZYIIZy8+R05&#10;12tMd0lI0ZW6SP8cj3k3o8sysUZkO2PE0vHKUIDAFi0R16ELsvmcZBAcJfwte3v4oi+f+z5eAegf&#10;FKaadSupASHhCl7F7nTOrPwJoGQAb4ErHZWtgz7YgtDJ4fMmwRe9WJ7I2CaBS5ylBcI6GSGwTSdE&#10;8bUjO5sqJxdOOIaZWCHS3A7JfLbCjEwQYyZNkKaIIrAEVNKkJ82H0vynmhdlNglXHZ2UF4p96a6c&#10;bFDh746BoT6oDnTHpPQYrKzOw9KKLNQ7b6mD6AKBIzpHmIhzEikoWfMPUqszLBhFpwVQ1CkLnYLU&#10;CTMnJdkXyTnJJ67rrD1dmJM3YVQ7M0ItlKRfShyVwEr6ty4beeAvAupPyxw1c7kMwn1BWL2wzK2D&#10;k14ZPJeOPyzSagGVVAcogYXeOREc1JfUNwTOjybx+NwsDl8HFuCYewzuL1+Kj9euxcV3Z2J77564&#10;OnM67g4djc8t9c7pCwJKwskNASWuSnTPNAp3ZVJaE/3URffp0r4we9N13bOIUHP83erij48MACWz&#10;SoirumRCOJkJwPkA1jpMAZKhDhk74CPfSBUgIfrQjm7TQEftPXCEku0jDh7YL/0r/HPusNNhHf9k&#10;79vYYQn/aO/RaSyhu1rmH4iVgSFYFRyKDeFR2EHAbEvqho1xAo94AiYJm2IpgkagZSjNSQlUNsfr&#10;QfWm0plP4KUHmIKYgfsy3DfUFjq19VFdcSiriO8tGjPoBgcQNFUEVD8He4ymi1pq66KCIhSUaiWB&#10;EiIB03Y+FKIP+Nk17aSjfFsCozrX9IbcFYw0IIkOSDOfau7zJqCu4tvP9IsT3rl5CiMq8tA/JwX9&#10;eySgX3ocyrtGoxedUnFCFEoSo1CWTFAlxCA3KgIZ0RHoW0ZwVPVBcc9yVBX3RZ/ygagqG4ABVUMx&#10;dsQUTBw3HfNmLEB5VjHyE9KRGZOI7nTQmYkp6JGQgpzUbIKtCL3LqjF40EjMmrUIi+YvxbLla7B7&#10;1x68P20WSuOSUdUtE8X8TRdPm4kV8xZh9eIV2LZsI45u3okrB47g6xMXsbCoCsP9w9Df0QOVfNbL&#10;LFjrZoFX5uCKAgt7JQFVNwKqa4sOiGNtPqFxa8QQJlGESSTTULqdMLqnSLqDyEbSH8VCsmFr+BJU&#10;KqKPhanIpZ7eSWnz9bk0IJRYCHu+05aOqQO863eER8P28GnQAVGE3cBOVpjfWYfNbdywrbULdnXg&#10;M9GGleEO7jjTwQPnuX2pnReudQzApba+uGoUhEvmoTho4c+C3xgT6L7eJaRW0oVv75qCHendsaNH&#10;FvZl5OLDrtm4EJWFa8kFuJ5Rjqv5lbhUWIUrZf1xqawfLnL7Qk4vXOhRigvdeuJcbDYOuUVie2dX&#10;7OzgjC2tbbC1jS22trTGluYW2NLUApubWGJTU1usb2aNtY2tsLqJKWWClU2MsIrAWtncFCsIpFXU&#10;Su4v5nucR81hnmnUeAJsWLPOhFQ75BFM3Qn+JAk8IZA8BExanx7lKtCnM5UJe2O6WCK0nRG6mtjA&#10;v2kLBLVoheBmLdV8fHn2DihydCWY/NGPLrnCk6AKCEGVb6AClMBK0mJXQonPTiEreAWs1JV6eKs0&#10;w8ZeH3BhQ1ARXgIwiQCU0HEJfIgxsURIe7qojqIuarZ7WT9MFrb0bdcJkWZWBJl+pgoBlPRtiaQP&#10;S5oKVQShRP9R3fmMZ7s6otjHDZUy802gB/r4u2FAqDfGJodjXs9umF/UDfXOWTjTPjvjrLmT0nHC&#10;Q2Aj4DktzXFWdD+UzAtnCCANUG9DSaB22ZG1HXEHPH7YxF4fXFHbN6VN5aPtK0Dx9W+Y+SpAvbLI&#10;+h8A1YPnUvG7eTcCKqUOUF+bSzRd+FuAEmcTi0em8fjRLBFPkqtx0ScRc3z8lPW/s3ENNhfm4faK&#10;pbgyZwaOOtBxGcl9/h1Qd9VyGeF1gJL0vonMQPF33jpAGQX8B6DEVV3owu/0LUCJxGmqPqhaSbOf&#10;5p5ECkZ0TSqqjw5Kmvlk+5CdG/ayEN5t74p91AHWjiXicoeNM3ZYO+EDajPBtdFeh/UOOqxmIb/S&#10;lo6EWmLtgPkW1phrbkvZYJ6FLebLMSsHLGStbAkLryUsxJe7+mCVpz/W0+WsC4jAxuAobAqNwdaI&#10;WGyNjMMH0QnYHhWvgLU9sbvSNha4GsS2UAIlaUJcH5mEdRF0VBFJ2BiWiK1RKVjiFYqpOh8MtbbF&#10;dNbelvN1Vyqn5MxaK12SNOfVarM4Jh7bxtq/gk8tgP47aUDa40wI6QijWu0jjDRAiQ64++Cgmw8O&#10;8/MepSQ44uHnl/A1AXVm/3oM6plMt5KAPmmRSpXdotRaWMXxkehJ5cSEUiHIjgpFRkwUhvUjjPoO&#10;wsTx0zBh1GSMHDKa6QTMn7MQUyZNx6iRYzFt3DSk0212j4pFangk0qKiUditB0ZUDUI1oTKg9wCM&#10;GTYO40dPxJQJUwm1yZg2fjJmjRqHsriuKON335OVjmzWkLNCYpAZHI2soAgURcSgghWOGlYgJiTn&#10;YJBPOIZ5sMCyckYv1njL+XvnG5ujiL99kYUdCuig8qkerKH3aGuM1FadkMTafSIhFS8d+AKp+s3o&#10;npoinAVoBLfFXQWzEPWt15DQaQSvBqKGhFUzFrR0SMzjptI2hFEnHutMx2WCwHpm8GzcCeEN2mBs&#10;c0usa+OADZ0JGBtf/kaROGDkiZMd3XG+LSvGHXxxnrrc3g9Xqevt/Jn6q/1rfBZ3EiTjmrXHGBae&#10;M210WBlJt9OVlaLM7thNN3rSJxonTb1xvKMrDrdlRVnUhpXkVk441sYZR1o54ji3P6QOc1t0tFay&#10;fbClPQ61tGNqi/3U3hY22NvcBvta2OrVTLatsZvpB82ssL0FRZht5blNTW2wrokFVje2xEq6qBWN&#10;jbGA0JrUvAsG0EWV0Y32JKizGrZDXH060nr83sSNiuialIMSUBFaEt0X3ckMMR3MkETXIjN/CKCC&#10;GjdXY6lyWfAX0Kn0cnND/4AA9PHzY6Hvh76BQejl6Yn+wfztvX1R7uqJPD7bJc7uKLBzRh4rsaVu&#10;XuhhQRfN7QwrW2QTVCWe3ioIQ62wGxigXFC4UWeEGndBiIkRgkyN4NehEzxlBeaWbVUTZGAnYzon&#10;SyRa2qOrtaPqM4u3sFSAUisBW9sgVfVN2SPTyR55Lo7o7eWGPgFeqInww6AIb0xMi1aAeregK+pd&#10;YaF3mYWfuKdLNgQMC0rRacLjZC2s/k2aexIwieO6bO+trj1FAMn1MlO3nDtFaEmzoCHQTljQKdTq&#10;pLkL7pqF4S+LHDVDxHNLcUmZtUAipGrhpI7JOQvNQb0JqLeb3UTfESoS4aei/KwTcNYxAhtcAnCs&#10;tA/OzX1XrUfzQXUF7u7dhgdDx6omvvv/0MT3QPqmqLtGoWqJeAGTrMorTYrSbyV5HponKIh9RkhK&#10;X5MASb/mVJAKYxdIXTPyqwWUOCWCqNYx1YFKvit+lypggjpOBypgEkBpbspQqi+Kv9s+gRIfzt22&#10;urrB0GpANPf32Olh9QEL+w8Iqe2UDCnYwnQTa1wbnCQqTu+8RJt1HlhDeK0nBJR473WEwRreazVB&#10;t4L3WyEp77mcr7mMAFxKLbNxwgIbWywgZBbZ2XHbDvMIu3ct7TCHBeBs1s7nmHHb3J5ywEwWktPN&#10;bHBrymjcXzEDtxePx6eLxmIe/8zr+H+UYAjVz0Rt5fsQbReXyAdrJ0GsOSMFIJGDO/bSHewREFH7&#10;CCPR3re0XyL5qAM6bxx08cEhOrfDtTrKfUN99+V1fHP/Kh7cuYj1iydjQH4SBmbHozpd4BSOiq6E&#10;U1wYesaGoyddlAAqIyIAPcIDkRkbi9lTpmEMITR7xruYMXkW5s9egFlTZ2PR3EUYP2o8Joweh6FV&#10;fZEaHIY0FiBJLFi6BrP2m5OPoRUDMLLfMEwZMQmTRkzABEJqHDViwHBMGzUJUwYMQ2FoLHoGRSLX&#10;L4iQisWAtFxUJ2ZiUFJ3DErshr4R8RhC+I2OTsQAd18M5PfXj79FJZ1TJb/7MiNrwsoe5ab2KOxo&#10;iYIOemW3MUZWq85Ib9pBKYVOKYlOKZ6FqIAquqE4qaYIYeEZyoI0qGEz+L1TH371m8OHMApgQRtQ&#10;rxEC6JD8GlkgpKEt8zggsIEDj1nDl4V2j3pd8F4TW+xuzf9cayd8XDESP2/Zh91F/XA0qAdOdvHH&#10;2Y6+uNjOh84pkFAKwBXC6Vq7ANxoG4Cbbf1xqy2fp06+WNnSHFOadsK4DlaY6eGP9wnn9QmJ2M/v&#10;4EMHuq22dGItWRmnOzvbygXnWulwntuyf7o1j3P/dAtHnKLOUOeYV/Kf5vFTLUUsv1ry2ZR81MkW&#10;LP+Y73gzOxxvYY8TLR1wvLkjjnD7YDN7HGC6l3n2NHfCLubbwe1t/JybWlljcXNzjGvUXvVDlTdp&#10;j54SJMHvNpKg8aM8GmlwakYwNaNzaqX69/xbdkBoazqVtp0VoEJatSGgWqoxazIjfTcjE5S5uqKc&#10;gKqi6+kfHIQKXx/0DdIv49GXkOnrG0BAeaHYyQ25fDZL+aznWNnTVRFa9s4o4LPWg/+Lnjyf56hD&#10;vo75XNxQ4CVzbgahG5/vGLoiid4L6twRfgSjd8t28GzVTjkp//adEWlsgYhOpgpOSazoJrDSK44q&#10;ns91AoEnqwN3s7ZCd3sb5DjZoVBnhzJPR75Pj1pARRJOyVhQnIp6F1kQXGUheImFnWriY2FpKMMm&#10;PdnW9i85eCunJOkVJ1/VV3XBxgMXbT2VLtl44pqdNy5Ze+CSnZdKL1i44iJdwyVL1ox4b9EFugbp&#10;a/nSKhL/V9Z6ooOSZjy9xC1lUpL+rWfmaQpQP5sl45H5vwPqoUXkG4CSSLzLbvHY5x3FwiwA1ybP&#10;wNlJ4zEtLhoPD+7CZ+/OwXXpRyJsZPl4Q0BJ/9bfcApT7kl0l6CScwImbSl4ma1cOSYJkvg3QJn+&#10;s4OSsHsNUCeZCpwkeMLQSb0NKHFQ++3dFKT2suAWCZQETpp21kqaAAVS2jG1z7yi7dwX7RCgGWgr&#10;84i2cXsLQSXbWwi7bZLyXpsFdASeXu50a27YaEvw2UjznAs2slBcx7wCuw0CPB5bx2tW87XmmVrh&#10;kxlj8MvBVfh07SR8s2463rNm7ZP32co84pLkPe3ia++iK9zF+4rECYk0OAmYRPsdCCYnTxwggA4K&#10;gChZRv9grWT7KL9PkYwnO87/8EkDHXf+Wyd0vspBfXPvCr7+5AJmDq/EkMIUNQtHZbcIVPJBqkiJ&#10;QFmCACoMeXROubEhyAj3R2pQAAaVlGLiyPGYM32u0sQxhMr4qapvaebUGRjSvwbTx09CTmIi0gNC&#10;kOzli9TAYAIqCPOYd9646Vg2Zwl2b9yJeVPexaIZ87Fg6lxMHzMZi6fNxoDsPOT4+qPAww85dHt9&#10;4lPRv1s+KhN6oH/XdNTEpWJoRDKGBkZjkGcABrAw6s9KRRUrBtV0TZXGVoSUNfpY2BNYNuhjZkvZ&#10;oTeh1bOtCYrbWqBnGzMUtjZFLmv8mU06IrtxB2TUb4u0d1orpdIBSQRaGp1Aar1W6EZlUOWNjVDa&#10;3A4JDVwQUs8LEe/4I7KeL8IbuSPuHcKxoQ02tvPAkeasoLbwxqnm/izQ3bCthQM2t+UxWX0gtReu&#10;RxfweSGQ2vvgJkF1q60PrrfyxHXuX6eD+qS1H+60o8My8sHSphaY0caKlR4XzHHxx3K6yENBcTjb&#10;xRtXee/rrT1xg7re0h3XlDxwtY0HgceyrDXLqbaeuMD9i63ccZXn5ZorhNIVydeS96AuUVf4fq+2&#10;8MKVpqzcN6P4fi62ZllG8J1tQbARtidaO+DDtgRYOzqzDjoc7OCBze1csKytDWbyexzXtD2GNO+A&#10;isZtkNOwJZLpmMIIIe8GTdRijy71G0NXvwHcGzaBF6HlTgcV1ZFQaN4eIc06oKupLcLbdERg85YI&#10;btISkYRDPCFVRMj04f+o2ovOyccffaiBrPz0DQhSGijBE95+6O3uhUJWAHNs6bocCSZWUks9PJHv&#10;5IxMGadEt5TNNN/JiZDSqXkcSwi9Ml9fpFhYI9bEHJFGZnRT5vCQJf4JKA+6qKDOJgpQUSaWCO1s&#10;isD2XRDYrhO68nWipdlPQuPNzJFsaYEUK3M9oJwISjcdit0dMDDMF6P5PM3ITsL8ojTUE6iIzrNw&#10;FGkO6owFgcRUmuq0aD4NUFrQhBa1d9SEPwjhc8KSronHFais+aNZ8UdnKrpMYImucvuatRcuE1hX&#10;bfkjy3ErTzyySsAr87zaUPIMvFR9TW+CSQVNWHbHY8LpVzWDhKykq5+G6CuTKDULhKF7En1FcP1g&#10;Fo9HJkn4zrorPglMx2b3IOx2DsFRp3AcH1KDraVFODd1Ij6WdWfi8hSc7ltqYNI37UlwxB0j/ZpO&#10;n5kyNQ/Fp2YElFEwX1eWiyegLONwzzSiLjDiBmuA4qQ+MpjR/EoXX5yV5gtTPoQCG35fWqi5NqvE&#10;SX5/AiiB02EWykcIHtHR2ia9twF1kED4Jwm0BFbS9Pdv4DKUBrGdDn+HaKswbe6L5D7KjRE2Arl/&#10;kuTfQQh9IHrr3HYe28YamoSBiyRgYTNrZ5erSvDH1vdxdQxdbWVPrGXNbQ8/+17pWxPYOHmpFYYP&#10;2XvUSUCkaZ/AibA6IABiviMSlu/kXadjTnRDddveBL5ehmASnWJFS9MZnb+SuCdp3rtxai+GFXfH&#10;kNwk9MuKQ5/uUejdNQxliaHoGR2AIsKpIDoE2eG+dE9+dEP+6K7m2JNJY7uipDuvreiFEYMHElQj&#10;MXJAf4wfPBQLp0xBgp83Mll4JLu4oysLl17de2D+xMlYOf89rFq4HOtXrMdUgm3W5OmYPnoixg4c&#10;hgn9B/CaAGS7e6DAxZuFRxiGpeWgJiUH/dOy0S85HcMS0zAsLA6jgqJQo/PCMH5PI+m2R5s7YgKf&#10;1Wl8pqfxGZ9q7owpnW0xtb01prS3wjSmk9pYY2JLC0xoYY5Jzc0wroUxRtChjK7fHkva2mNjB1ZC&#10;2hEonT2xtZMHtrb1wAcEzqY29ljGa2c3c0JxfVfENvRHVJMIgikU4Y0DEVvPDb3escfqlp44xsL+&#10;fDNfXCWcLjX3w+WmPnRLQdhnFYGnc9fj5uzFOFM1BHdj8nC2E8sRoxCcaRuIS3RRNzp44VYnqr1A&#10;yxsfE15X2nlhXWMLzOT7ns8yZb0rn3HrYFzv6IdbfL2PCLeP6bo+as1r2njjBq+5zv3rrXi8fSBu&#10;tPIjtHyZj/dv4Ylb3L9J3W7LSmbrQHzEc5+08GV+L17nxeu98FGnAELOj/Dzw8XmrHjSjZ0lZC83&#10;c8C5Js44QdjusvbH6ZJB+GL1Nny+dC2m8nkf16ITqhu2R2Hjtshp1AqJhFSIRDQ2kjD9hkpuBJQr&#10;5d24KfyatCCc2kFmmA9o0gaxXSwQTWCFtGiHUHFQrdsgoV1HpHc0QSmf1f7egQQUgRQQhpqQKAwM&#10;DFPLeoyIjEG1fyAqfHyRZWeNfEcHZJpbEVDOKHZzRbGHC/LdZT0qmbORx12cUeiqQ66TI/KddWoB&#10;xAExcUi2cUBEFzMEddD3RckM6/5tOyG4g76PSgAloJLZ74M7GCGA56KMTZFC9xRvIuO3LPVNfTZ8&#10;Dzp79NQ5otDZHr29XTAozAeTukcTUgmop4FJJI5J21YuyN5L33THh1dSaZozDIrQACWReyIBlOgk&#10;XYA+KlBXm+qjA9V9+RqXrJiKk6pNL1t44GfrJLqnfLUI4UuLHnhFyTIbGpyeGQDqD/NU/GquB9QP&#10;as48GURLmMjAWQLqvkmoSh9YRChAfW8apwD1yCQBly1DcMg/FgejknHKzB+HexZjS1lP7OhdhgvL&#10;FuKnOe/R9YQRePqghy8JKwHUfVkJ1zicTohwMiOECCdxRXeMg2v7oJjfIhZ35RyPyzx8N2WtKdkm&#10;oFRzn3kILnfxwRljL36P0rynDxlXY6D43Sgo8XtSTX48JgASQB2y0SkdocM9xmNHNEDx+kMscA5q&#10;qoMTtwku5aoEUg5Ma/VvgNKaB+X8TkeK8NAk7kWOy/W76YZk4KsmQ5jJvpw3VF30nHae+eU++/k+&#10;BZiHWGgeI1Tkcx9ydscRB4qO6JATa9cEzWGeE8m24f4hgRZ1sFb7WQAfcvbGETofcUYfGkhc0nEC&#10;SZMGqLf1NqROO9NB3dMD6sCm9zEwLxmDchJR0T0SvVPD0SsxhO4plHAKQn5EgAJUZpg/0kP9kBET&#10;jmnDh2Pi4BrMmzgBw/tUYeqoERhU2Qt9y0tQVVSIIb17IyMyHKl+XmpaGFkiu7uvN/dl+fwwlCYm&#10;ozI9A2N7VWNc776Y2m8wxpdXYmJxBcbnFSPHzQNFLl4ocfFBMQujAZFJGBrSFWPDumJ2RAqWBydj&#10;lX8iNnvHYbtHNPa7RtFFBuOAbQB2m3thh0TMESgbWtliVUsrrGhjo5qfllCL6Ubea2yOBU2ssKCR&#10;BZY1tMb+jr64YhRJMEThY+p2x0h81ikWH7eJoYuJw2fNo3GtRSSOto/B5FaJ6Na4K+KadkW3RvGI&#10;aByBlPqB6NPIB5tbBbAw98H5loRSywBCIZCFfhBhwOekFYFF93KeruTDVvxNCI9rhMd5V1YwZyzH&#10;i8MX8cngabjgkYQbbbxwt40PPqEDut6eQDFihbAzodLOD2fpiK7QeX3a1g936Xhud6Db6uiPT9vz&#10;OSQEP2obQPDwPAF0pw3TNkFUAL4gAD/uGIzzXViZZBlyub0vbtOp3RGnRn3eJhD3CKsHrUNwqyOf&#10;+x6DcW/0PDyY8B4uBmcTTq641dwV1+gMrxKE5/g+9rdxxWHfFBzOqcTa2ExMd/ZA3/pNMaBxMzrN&#10;5shSIfyN4dWgMZwJJIf69emiGsK9ASHVoD48eS6gaUtEtOqkxp75NW6NJCMLhDRviwiZN7FZKwJK&#10;HFQnpBFamcaWqHLzQT+fAAIqGIMIpyq67P7+3KaDkmY+2S6hMyp0cECOtRVBZYcSwqmXryeKvN2Q&#10;Q2D0IEDynZ3Rw9YW2cyXx+1cmavPyQUVIeGIN7dGBB1TRCcTBNMl+dFBhXcyVYo3taFbslDNksHt&#10;CLG2nRHSvjPCO3ZGVwvLOokzy7K1RA6BKIAq83DCgBAvjE4KxtTMuL8BpbkorWlPJMfEMQmYJIxc&#10;A5MmNd7JQHWgopuSPifNcal7WNe6L9bY5N5nuC8L8Um+C6au+NUmmc4pH8+s9YCqk8CJYJKBu08I&#10;p6fmtf1PmoMioKSJ7yszuieCQg3QrdWXFvpmvu8JGVkh9wcC575ZGM5bBuKQezj2xyZjt40PjhQW&#10;Yk12dzw4uBNf7N6O62GZ+LJudog4Bai7xvqACCXTEAUb5aB4XAFK+q0IqM/N9fASQNWJcJLoPc1B&#10;nTPxJhwF+PomPi0MX7aPEUJ1450oCYrQpj+SprzLITEKJjKIVwOUTHMkEjgdsnevA9YBHtMkzX+q&#10;CZDA02D0tgRCAg3VnGYgOf5v0pyZBsB/kkQYKhGWooOEkugw3c8Ruh5J35ZEKB4liDRJvv9eeoAd&#10;+wfwvC3NMf3TMYHSSbqsUy5+OOXqrx+oe+cSZo6oRv+cJFTROZWnhqFXShjKE4NRHBuIkrgwQioU&#10;+dEyzRABFeyLouQEjB8wiFAah5nj6HpknNLAIRjZtx9qqnpj8thhWDRtPFJD/JAe6ItUwind2wdF&#10;sQnYMHsBNrz7HlbOeBenduzG8mlzsGzSDEyqGoAheYUYlZyFPm4B6MdKyjAjHVY4RuJUZAFuxfbG&#10;7YBi3PYqxC3HdNy0T8HHDt1wzS4Rlx3icME2HKdMfXHcyA9HOnphbztWLNrpsLWNEz5oQ5fbwhHb&#10;mjtgWzN7bGtqj62N7bG7oSMussC+b5qEbzp1xfedu+Fb6jslOZaCbzul4dv2Cfi2TRSudUzG2nY5&#10;KKjfDd1a5iKzWS4yWqYiq2EsprZIwPn2ybjVjpBrFUpXEkr3E4rrbYLxSZtQ3Ob+7Tbh+Lh1GD4i&#10;MD5qF4C7HZivczjLjgQ8GjAHD4a8i28qx+OKe1d82okVPl1X/DTxPfyx7QB+nLUan4aX4mpbX4hj&#10;+rSdL+508Oc9AvAZoXWNz+7toFx8FJyDqywHPibc7rbn+fYBuN8sBF/wfVzjNV8WDcXjvaeBz77G&#10;L4s34EF0Eb5uE4If+B6/4/v5un0wvuT7u9YuGD+UTMDLlftwvXIqPkvpi7NtPHCrtTtutfDCx828&#10;cbEFy7gWzjjZwh5bCP55dKEjm7TGqAZtMJSuKLdRU4S90wR+79SDe5N60DV+B06NagHVsBE8KE+C&#10;SyL2Qpt3gJ9M1ktARbXqiIiW7ermSowgHGJ5rHsnczXHYoWLJyrorvt4eWJQcDCh5Idenh4EVDD6&#10;+/qjr4cXqlzdUenigjxLc2RZmqHA0Ra9fNxR5k1IyewP9joUsEKZZWWPTAtbtZ/r4IwCnZsaS1UZ&#10;EqoG8YZ16ojwzrKgYltud6aMkcK8STaOCKGjCqOrC2Ua2KYLQgmr8LYdkGxhja4yQNjURAEqj4Ds&#10;qXNAkc4W/YLcURPhhdlZdFCX6WKu0i2JronsvAkmwomguUiAXKh1PpKqpj/qLAvGMwTLcYnCM3XC&#10;cTO6KMoQVifotN4GlIKUrTuvk8lhnXGaDu0kj503casDlDgorQ/KsGlPm1niD/Pa5j0zuidZB4qA&#10;kjFK0g+k3FMtnCSK74Gl5qBi8YNJHL4TQBnxD2/CP79rHPa6heBkZDdsjorDmrg43Fm1HHcO78GX&#10;FcPwJd2S3kHJvaNxjxD6G1ChbwBKxls9qB0/dfcfAKUG7FICqsvSxGdMOJl6EM5/B0loUlM/UX8P&#10;ymXK30OclnJW3D5C+IgETgKfvQIKwke2FZzoWGWMlCGgNMm4KdG/AcpQ/3bcUG/D6W8Xp9cBOqKD&#10;BI4S4SQAPcRt0WGC5YAck+1aCZj+SZJX+o8kFR0RaBmA60P+l0THDWQIIA1C4ow0GBmqzjlJ3xMl&#10;gDpJfXf3Gu5d/RAjy3LQPz0OfbpFojwlFFWpEQpQpfEhhFSIAlRBdCiywgPRI5jwyM3BsN5VmDl2&#10;IqaMGI1Jw4ahplclhlVWYWifPlg6ayZmjxiGrAB/5Pv7owcLhExPX0yuqMbGBe9h89IV2LJ8JY5u&#10;3o5l02dj8cSpmN27H5Zk9sKOpDJcjqvEg9h++Ma/F35wL8WP7uX40bMc37uX4KFzLu7rsvCFfXfc&#10;sU7BZ9bd8IllV3xsEYcbJoSIUQQudQrFOYLnbIcgnKFOtw+g/HGctf7jrb1xuoUPPuochYdGfMa6&#10;pOI30yz8YpyJX0yy8KNRDzzi9s9GGfi1Qyp+6JSB7wmpT7ukY1unYlQ3K0VW20rkte2DvOYFKGzZ&#10;A3OapeFqJ76n9mn4skMy7nVIVPqC0LvfMQn3uX2/XQLutYtnngTmoToyTzs+ex1imEbhXvto5o/F&#10;/U6sDLaLwEMC45pdMv6csQGPFmzFL5NX45uuNfjMNBHfdInF13z/DzpHqMjcKx1D8NuoxcDlz4A7&#10;3+D5e9vwKKEaX7YPx3e854983e/bsAxoEoy7Xjn4o2Yungx/Hy+LZ+GeeVf8LHk6xvG+cfiW7+cR&#10;38uPrSPwOQF7qYU0U/oQil74vJUXnZY37jb3wqdNPXmO5WZzlo2E/oYmxpjbuA0m0TGNa9oOVc3a&#10;IbpeQ3i9Q6f0TiM4vVMfziI6KJdGekC5cduHEPNu2AQ+DVooQAU1aYtQOpOQ1rKgZCv4E1CyNEpU&#10;m/ZI62RGF2WCXs5uKHN0JojcMcjPH8MCg1FB56NWq/byQZW7J6qpEnsnFNraIM/WApk25ij20KHc&#10;xxPlnl7ItXNGsYuHivjLtrRDNiHV006HngIqO5layUEt7yELIUZ06AhZiTmyYxfEm1ginWVNsoUj&#10;980RbWRFgJkjjJCKlKm0OpshtqMRko3NkG5qihxLC5TY2aHU3g7lznbo66XDQF8dxscF0kHZyiwR&#10;brjIQuCMlQ77nOmEPGi/6ZouEUYXWdBpOsd9rc9KXJD0T2mDeWX7DO9zioWjNPNpzYFa1J6K4mOB&#10;K4N9VVMgXZZa0pzpJRNPvLbrgT8t8ggm/Wq6qjnvLYmDUuHlFsl4ZJaomvdkhoeHMgWRaUTtIF1D&#10;QIXjGwEU4fEDIfOtjF+i+/mUgLpiE4J7zvG4SdB86BuDTelp2Nu3Eh9t2YTfFq/GbQvNQemb+LTI&#10;PT2gWPuqBdQ9E1mi429A3att4pPmvTpAUTL1kQRNXOjCAtHYDUfN6IwIeFnv6RC/s3+THjZ6yYSx&#10;MnuEQEjre5ICvw5AAqVa7RcxnyzDoZ/xvDYPte8fAGUImzpXVOu6NEd2kNcaSoW6EzACmTp3ZAAn&#10;7f1pOmz3po7YET6GegtKSiofQc7/l+gkK1EiaRY8RqAdlShHOqc3wfSmTjoKnPQ67SRAokNSYOI+&#10;YXRGBkmL6J7OElJnqPM6f5x19sM3n13Bqb3rVL/TgDSJkotVfU/lBFN5QogCVElsEEpiglEYFYy8&#10;iEB0p4Ma1bsUw8rLMJVgGlPdF+P60Tn1LMbI3hWY0G8AFo+bgD6JXZFH15TNmm0Wa7sS8LBx1hxs&#10;XrgIH7y/DPs3bWG6AtumvIsjAyfjYtZwfB43AD/6V+OJdz/87t8fj7wq8MizAj96V+KRRxl+dinC&#10;Tw55+NE+Gz/YZ+Ib23R8ZZOGL6264QvLZNy3SMRdiwR8ah7HClM0K09RuNIuCDc6hOFWO4ou5n7H&#10;eHxrnIpHBNEf5rn41SSHQMrGz2Z5+MUsB7+a5+AX82w+gz1YQUzn+R74slMu/yN9MK5jX/RqPwBl&#10;7QehpO1wVBBSM1p3x2XjEj43OfjOJAM/m2bjO+MMfGuSyWc4hxVNvleC7wejTHxv3B3fm1DGPfC9&#10;EVOjdDq1VO6nE4jphGEKHnZJ4vVd8SPh9lOXbvhBXJ0587JS+5NxGpVKiLIS2zmZYCFc2ifhYas4&#10;fNIlAd90q8GjnNF44JaPrzsl4jcC+Ffe7w/e5w+jZPxulIg/eO/fTAllM342swz8bkrJfbsk47cu&#10;zN85kUCO53V0jQTldwTlt23DFDC/aBmI+21DCClWSpt54XJTHS508MTmpuZY0rAD5jZqi2nNO6Fv&#10;87aIeqcBvOvrZ3PXTxPVGDqCSle/oQKUuCffpk3hRTh51G+kFor0b9IGwQRbQGMZ/9QKoa1bq4Ul&#10;g2TG+dYEVBcLZJhYodDKDsUESKWOhb2PD4bTRZU6OChHNTAkEJX+Pujt4YY+AiIColTWDbO1ooPR&#10;0Wm5o4+fL4qcXVBOl9VbBvPyXoU29ihi2tPOAQVUjoMjulnboKenN8r9gxDdSQIgLJFsbqVmqshw&#10;dkaUkZEKjoiztFSRfGHtOyG2iwkSTMyRaGKK7uaWCpClDvbo7eyISjdn9KaTGuDhijFB/qh32MwO&#10;ohOWTjhl7oiTprSjtU14pwiS02aOOKPckO7v4AlNrNVrcJI+qossHERaUIWkck7BS+DEwlhLtaZA&#10;SW8Y++CVXTb+4gMgS2k8k/WgrDNqwdSdYJKZy3vgsUU6AZWGn6X/yYJ/UALqu9roPM1Bie6Z62eS&#10;kOa9bwgvNeEr02/4QH7O458RULdMA/BV3yG4bkL7T5idsQ7EltAYfHFgP77ZsQeX/VLxLd2TNNvd&#10;M4/EHbomLXJPJJF6dwgr1dclA3UJpy9M43DXJFI5NM05fcRUAiYkUOKasT8u8rN+KIAyZyHP73ef&#10;jdObsuYxSlbJFRnuq0UJKTV7vFQmeFzc0Nt5NUlTnkia9SQUfT9hpV373wFKg424nwOOdEBvQecw&#10;82k6xPyHHPhZanXIgWCVlHARvQEk7qsBxrXQMYxMFH3I/4umY5Tk1SQBI4YyBNLbOkW3dIYSh36G&#10;IDrn4IOzMgSC6XlHX7Wv6byTHy4Y6DyBJbqg81X6+rNLeH/2SPTPicGAjFhUp0ShMiUapXF0TjGB&#10;Ck5l8Xz444KQH+aPnFAfZAb7o192d4wkoMb3rcawkjIMyM3DsOJizBgyFKOrqjBv5AjkBuhnGc/z&#10;9ESRjz/KZBD1lOlYO30WFk2eiD3vL8eRETPwad44fBtVg98CBuKp7wCl37374lfvKvzs2YtpJZ4E&#10;9OWxXvjdtRi/OffEz44F+Mk+nyKsCKxHdrn4ziYL3/A5esjn575FN4KqG+6YJeFTuoHPOkTjgUlX&#10;fGPSTUHhd8ueSr9ZFuKJTTH+4PYTi558Hgvw3KYnHlv1JKToNOisfiR4LjjUYLrNGFSZT0elxXRU&#10;mfI76zwSc9r0xlWrXvjevAyPLIrxq2UxfrItxu9yvXVxrUrwm20p/rApw2/c/tWyCD9Tv/D1frUo&#10;wG/mBQRFAX5mBfY3mwI8ti7EH7ZyfR7LhTw8FYgSco+p3y3zeb6A5UQOr8vGE76337pkED6ZeEHQ&#10;PuuUiZeds3kN78X3/pz5HpvK5NR5eG4lLTg5asHU57K0Dz/nM9NcPDfLZ8r7m3bHz4TfY8Lyd7rK&#10;Xwm/R3RVP3WIxaMOkfi2MyuzrVgmEPJ327AMaMFKfGsdNjQzw+LGnbG0cRfMaW6EAXRRcYSTJwEk&#10;UNLGOunnJZQxT4RUgwaqD8qrEV0UHZZ7w8bwIpQCCKdgieRr3g5hrdoisHkL+Ddtjgi6Jwk3zzCz&#10;QXoXc2Qam9OROKLQ0goDvL0xPCCIjomuipCqoWsfFBRIp+KBfgRUGUFTTkDkW1mgwMoGFa6uKKNR&#10;qfb1RQUrT2WuOhTQ3RTY2tE9OSCfbifPwY4OygYFhFiahTVy6MRklgo12NfaVjmsXEeditiLMzVD&#10;Et9HPIEUK0uF0D2l8P0lE1SZBFoB8xRbWKAPAdXbzgb9CMn+Ts4Yzuei3g1rd1ynG7pG+FylVOAC&#10;pU8JIAvCydyJQKIbMiO8TJ3woZG9Sg3Dz8UlSWSf1qSnSXNYWuSfymPz5gwVd2xC8cI6C3+qKD7+&#10;ibj9lLUhQ+ckkui9uv4n2vgfpV/JXFax1TfxPZBZHf4FUN8y/VrNAhHGhzKE4PDHg+FjcM49isAJ&#10;xm3rCJxzY96t23Hn8H6cTSvifWTALt2TOa28gE25r+A6SYCEvN5DAkwDlMw0IfPwCZQMASXNe3WA&#10;MnLVA0og8w+AEuhIKk1eGmwMAaVJA9M/wWkvpQHqn6SB6e3xUiJxTappzqCvSKTgJNtvAOpt0RX+&#10;G6BqJc5L9CacBDrudfqQ1+pdkl4yHkykuSINRm8344lOUwIoTQpOlAISASUyhJICU+3xtwH18OYZ&#10;jK3OxcBsAqp7DHonSt9TmN45xUkfVFCdCumesuieKtO6oqp7Kh1TAcGUj9yoWPSMiUdpQlfkS1Rf&#10;eBiyvL1QKhF7TEs8WZP1C1BLddckdcX0tBxs71GBj9Jq8FPoALwMGIwXfoQT9cRvAJ4QUE8IqN89&#10;CCb3KjzzqiaYeuN3tzL87lKK3+iiHtnn4ifHXPziXIifnQrU/g92OfiekPrBgu6Fz9dDi+5UGh5x&#10;+2ezTDyiE/qNBfMfBMDvBJGkj62KFaCe2UnKApsgeWXfi89rLz6LZXwGe+KGfQ2Wu0/GcKcZ6Gc3&#10;DxV2c9DHYhKmdhmKM7aD8b1dFaHE92ZXhscOFXjqWInn1DNuP3Oowgunar0c+/B4H3VM0uf2FXo5&#10;9Obri3rxeAVe6/rghT33bcvxksde2TOlnvP+cuyZdTmeWpbwPZYROKV4YcFts2I8NS1QemlRhKcE&#10;noD2uX0JntoW4Qn1zL4Izwm+l9QrmyK8smI+5n9hUYjnhKOA7Bld41OC6jEd3m+d0+imUqhkgopu&#10;qkMMfiDsv27FMqhVAC634PPUwhYL67fH3MZtMZPOqbJBayQ3aAJfFaFHp6TCyRvDlbBybUBYNWhE&#10;8TgBJXKlPBrJzBIN4Uso+TRqhbDWnRHUtCUCm7RQLsqvYVOEtmiD6LadkG5sia5tOyOtXWeUy6wQ&#10;dDAVLPCHBQWhxs9POZVhIcEYGhqCfjI2ysND9UNJWmRDJyMDfZ2c6GRcUU04ieOqYlrOexTTNZU6&#10;ONFB2aPURYdCZydkWtN1ubog1dwEeY4OqJZFEr381MwUhc5uqhkwjY4qi8BLMbNAuqmlAmiPLmbI&#10;orIJqxIeL7ewxAAnR/QnAPsThKKhTjrUu2njiZs2HnoRFlesPFQIuIxbkmY8AZWEgl+RcHGC5TKl&#10;UhYqF5mKztU6rVMWdGB0YSfMHAgufROfAOyazr/OSYnOiaxccNFcP2ff1zbxqmnPcECuJlkL6gXt&#10;+wvzdDwlmLQZzB+ZJtBB1Y6BInwemkfjSzNxUKEEi76Z7wH3ZRzUd3RCkn5rGkHYSHh4MF0OrXj5&#10;AFzt2UdNFHuDeT+iEzrWrQiXN6/D3ZGT8akF4WMWjs8FarVNg39LDyh9KLt+HNQXfJ3PjMP1oeUC&#10;JaNaOBFSMmnsNSN/XCCgThhJE5+L6oeThRz/ETAG8NH0dp5/kv5+hI+1ftViDUC7bByVdts6Ke1k&#10;DUfSPYTiXkoDlkgcl9a8p2Bl+6YM3ZRquiO06pryFJzkuBzzfANMIkMH9bcb0oPnGKFoqA8JR/02&#10;YfbWuZPML0170kynIGSgc0pe/6rzvO7t/fO8j+icTuZF/FvXD29Dv+5R6JsejoqkYJQnhCowlVJl&#10;hJSAScLMCyL8kRngjawgP9TkZqJvRncMLylCebc0lKWk0oHlYVTvCgzIz8fQ/FyUhYWhyM0ThTJ7&#10;NGusRTp3rKkagJ1lNbjWYxC+ie6P3wP646U3weRfg8cE03Ov/njm0RfP3Kvx1K0P/tD1wjPPPgpS&#10;T9wr8YcroaErwy8ORfjRrgC/OBbTPRFOdnmERLYeUrY5+IGVwO9YwP5okYuf6Uh+pXMQh/Schf0z&#10;gkQgJHpqI5ICvAQvHQgHAkDyiB6z4P/etAhf2AzADq93Mdp1DmpcZqPS5l0Mcl2EYcYTsMt0IL62&#10;64efbPhebSsVhJ7p+P6d+uGlEz+bUw2h0I9gGoBXzoNU+tJpAFM59qbkGkn11/XDn8z3mvuvHKq5&#10;3wcvnSkef+U4kPDia9jx9QjG53zd53aEnC3fN8H1zKoML2z4OZm+tO3N7XIFO/W5tJSS4y9FhNxz&#10;urgX5vnKbb0wJ6RMWHk2zqSL6o5fOqYSVOmqufF7Oqlv20TiYUuWFa18cbiZA5bWl2a9NpjVtCP6&#10;NWyHlHpNEUTouKk+psbwrC/9TARRw/o8xm1KAiQ0QIncGzehu5L8zQmoloRSezVJryigUeu64Inw&#10;lh0R05pq2Q6Jrdsjx9QC2SYmyjX19/LC0MBABSEB0JiICAzy91Puqo+bmzrW29lZpeWOdDI6Zzop&#10;F/T38abTIsgIKeknqnZ3RxlBUs7zJQRUnq2tmr2iWOdE52SFMjoybXmPPr6BahBwLsudQp0bulva&#10;oIeJFTJNrZHF95Zrao5CqpLvqZ+NHUY5umK8zgNDCLUhhOs4dy/Uu0pYXKHD0XTNxkuNT5IxS2rQ&#10;rR0fXros0SVC6RILFBVEUQspkQBLQHWJNV3py7rAwkdzTgpITLWmPw1S0qd1lgXoRXMvPLZN45+B&#10;P/6/AOq5WTqVpgD1u0UKfjJLIqASVT+UBihxUPcJJ0NAfcltbaCuHlDhClDioD4nRG7EZePnXdtw&#10;2Skct6wicdsmBlecYnF39UrcnDgFt2zC8dCY+Y1D8JlyTUG4TdCIDAH1UJr4NECZ6Jd612QIqOsE&#10;1HkC6qiJG/YRzrKy8D+BSKQB55/Oafq3PPsc3dX0RgpQtppD0gNJtItwMgSUODdxVYZQMpQGJu31&#10;DEGlbWv7B+1dmGoO6p8B9W/Ndm9DSAD1bxJAnaTD0QCluSO9I6ID+h+kYKTg5P3G8bcBtW3RZPRN&#10;C0dVt1BUdA1RTXnStCcqivRHzwg/lBBQmb6uyPD1QF54MAbkZKGyezr6ZmWjNCkZvVLTMaS4BMOL&#10;SjEktwBj83qi2JvXObmzxqpjYeCF4Z4ROFU1ATe6DcbPEUPwOGAgnvsPxKtAuid/Ft6+3Pfuj+ce&#10;LKxdCCPHMjyla/rDtRyP3Srw2JWQcqGcxaHQXThX4THzPHEiTJj+7lCMX+2K8LM1gWRegCfWpXyW&#10;iggaugu6FCUW6C9qC/aXDlKwS4Hdm9tVLPjFtdDx2FbgiVUVfjMrw3cmVbjgPBHTHOajr/sy9HNd&#10;iGFOSzDaZi4WtB+OB44T8ZvDAPzmOIjvl+/fWYAkEKohkAbjldMQvRxr6JIG4hnzPSVkFIycmY/5&#10;XzgNwktH5mWe13KdSgfr5TCYkBG4Ed4uA/i98HtyGsr3ydex4/34Wo9tCCumT+3683g/Arean72K&#10;0KXz5GcVPSeonvNzKZhpsubntCSsLQVShJg5HZhxvgLTE6MMPDPNwVOTbPzaKQ2/ddED6us2Ufiq&#10;bQTutw7BlTbeWNvACAsIpXebdEJNo45IJlCi6HZ86JZcCCU3acLjtg8h5SnTQ3FbpopSwRHc19UX&#10;aDWGG6/R1ZPzhFKT1vChC/Ou1ww+7xBYlGyLQpq3R1Cz1ohs1Q4RLVojx9pG9e8UEyDVHp7o7+2r&#10;3FRmp86o8fZBP3cPDCBQBnG7P8/3dnJWsFKAokMqI4BK6YoEUn083BWo+nl6og8hVcpzJYRSnpVN&#10;bdOfvWr+yyVciiUAQxZI9AtGpYcf3wNhxnIh35J5rByRY2yNHCML9DS2QG86quEsf8ZSc/gcLPQI&#10;wFhLwokV3QURMf85UFfbF12kNAgJUGSmiTOsoV+SqCk6JcMACg1UIpk+6bz0T0kTIaX1WckgXoHV&#10;aea5YONKoLnihqkf/rTNxmurbDVIV5bbeDtIQmaOkOa93y1S8YslHRQBJU18f4+B0i/3ru+DkmY3&#10;gkqmHyK09HASByV5ogkugZO/gs01j0T8dnAPLvl3ww2HaDzoVoI7dE37o5NwetwwXHSNwT3C6Y4M&#10;zjV5s3lPJAETagZzOjMZyCvTJImD+ojnDIMkNFDJLBIXjX2x39QZO60csNfcHrvpOg21x5KwoDTY&#10;aE5ItIfQ2WvtWCfDc/+kv93Tm8flvqqZz+DYvwHKMPDhDRBR4pi0bU1y3tBRSROh6nsinLTmvOOs&#10;oGhjvtSMGdRx6Xf6b8B0zEmv406eSlo/01npY3LSg0kAJaDSmu20fqa/nZLeJRkC6d900dlXaUb/&#10;IlSnBKN3QiBKonxQFO6LnrUqDPVGQbCXUpoba4oBPnRT4ejdPRUV6akoTZBl2ZNRmZqGmuxcDM4t&#10;RE1+IYalZaGMrq2S31OJhT0G8rtf65+Aeyl0TaEsUP36KUA9DWJBS0i98GUh7MfC16s/odSHhTiB&#10;5NwbT+mafnfphd+dWctn+sKJrsBRmrvEARVTpSyUy1moC2R64U/nSrUtxwQ2rxwJI3txDAIn2a7k&#10;tXQiIp4TSEme104EF92FbD9nwf7YopKVwzI+84Ox0GUGhrsswEjX9zCcGum8BLO6jGXFdgh+JIR+&#10;sx9KYA4hnIYROCMIi6F4zv2nBNIrl6F4Tb3UDVF67kK5DsELN0LZjanzEOav4XsZztcehr90Iwg0&#10;nnMYxLQGf+p4L24/1xF+7oMIKH5XBN5LR0KK8BL4Cdye2xNWdvwO7em+mD631aeaXhByz2368Ti/&#10;e7q9ZzYEca0eWxHwFqX4w7QnHpsUqP6oFwS8NPs9JqCemmXjl85peNQhEd+1i1GA+oKAOtFCp5r2&#10;ZtDtDCeYCt6ReQybwL9+Q0KFIKJ78qYzEii51asP13rvwO0dAong0r3TAM71BGIym7l+4lhdPbot&#10;AkoWM5TZzmWOQ1lyX0GKqazL5Ud4ybmIlh0Q3rwNEtt3QrGDI/IsrNHL2QUDff0x0McXPTp3Rn/C&#10;aSChNIBpfzd3DCKoZLtSJoglcIrpjKS5T0BVThj19yPc6Kj6eXuppj9pApT9Qms6KOaXpr8SOwf0&#10;pAMrcXfDgGAZGByEKjdvurQAOjh/3ssTPS0IMxNblJvaoo+5HQZZOGAcy6PJ5MpccmWJZyAmmlhj&#10;HsuRDQFRqKdB5J8kUxFJH9QFS10dgC5YuuhFWJ230uGCtQuBVHtOmu1qgXVe+p94/RszU1DS5KdC&#10;zlUToD0+MQ/Cn3RKdYsR/jeA+sNS3//0/wIoDU4iWXpDAHXHxE8B6opxEL6YNhtfDB6LC7Zh+Dq/&#10;jwoRP+4ZiQ+rKnEztAchFInP1QSx/wkoWVJeHNQbgFIOSu+aBFKGukpAXeJr/xOgdpk7KGn7Gqh2&#10;Wf2t3bLsvlxnACnRnrekhxevMQDU26B6G1DaMZE08WkSSGnwqYOOwbYmDUoq7Jvbqq+KMgTUEf6H&#10;JHz7ZlAMTtBdnZSABoJJZtQ4Rlj9r5wT7y8yBJSCVB2MBDBv9i9pgDKUgEqDkKE0QF3S8beiarLj&#10;0CfRH5XR/ugV6YPSUF+l4mBvFAd5oSjQU23n+bojL9CHzioCpfExKIkIZ74o9IqNR9+UVIzMzMJQ&#10;aniPTAyIikOxoyt683fq18UOO9y64sdYFq7BdAsSBBFApxDMwjtwCF778pg3C1GBk0df/EEw/WpH&#10;ABFUz9yq8ZSO6YkDHQAh8tq5mgUz3Q8B88JBJGAhVAigpzbShMVttS8g6ssCuRqvHftym47Frl9t&#10;ytexFkjp9185SFrNvNIfRLgRUL+bVeKe1UDsdH0Xo20XYJjbMtQ4L8Bw3TxMsJmBLZbjcMduGP6w&#10;HUbnMpQOh8BwGkaNxCvdaIJqJOHDfZdhhNQwvHYleFx4zG2U0kt3ymOkSp/x+FOC6U+P8XjpyuNu&#10;I6jh1DDCjLAi0J5Sz90IOpfhhCnv4TCCYh5H5q3VKyemtoSeDV0ZwfrSjgAj/F7Z8/u1I/wFUrYC&#10;KfmsAmK9u3piTTdKUEnz4HMLQt80TwHqGUH1uxHLKvNs/G6cgUftEvFNB5ZD7VletAnGnuYOmNCg&#10;DUY37YBSQiTtnZaIrdcSQe80QaAKGRfg1Dqld96Ba+OGcG/cWDXnuRJeMoO5SCdwomRePrWOFuUu&#10;ixnyPh68rxedky/h5NOwpQKYLHsS1KItglu0QmIXI2QRTj1t9ADprXPFyNAw5JqYojfBNdTXD4Pp&#10;njRIybZAq48zoUQ31NuRsLGxRSX3+3swD+Ekbko1+3kzH91WmYDJ1p5As0c/N08UWBGGhNfQkGAM&#10;Dw7BQC/m5z0H+/mhn9zDQYcBZvaY4uyNMYTTGDNbTLZxwCRzW8xz88FMFy9M4flNukBcCJGpjizo&#10;jKgrtl44baHDeW4bSoGq1llJaggw1TdVK63f6oKlQKwWbgbSQCVS+3RTF8zd8JNNIv60yvpHByWR&#10;fBIcoQHqN4neM+1aByiZ5kiBh4B6UAcogyY+M1lug3AyScI3pvF4KMu1m0WqJro7JgF0UiG43TUP&#10;NyawxpdbimtxmZBpjD7SxeOKVTjumEfhDiF3R80iEVoHps+4LTOa3yWMZG2o+0z1rx2G27VNem9K&#10;f0wAddHUG/uN9RDabUko0c7u/AcZgknTTkLnn/Q2hP7tuKHehpMhoDSn9L/RIYJHmvHUzOoOnjjq&#10;5IUThNBpj0Ac1/niQ5liiMdVEx/zSwDECYJLpYSTAEpk6KCUHN8Glb7PSZMs46KWciFszopqAyH0&#10;LurNPihDZ6SXgEiAxN9D6T9BpQGqIjEYfWNC0SvMH6XBPigJ8lapQKkkhGkg0yAfFAQQUAEuyPN3&#10;Ra6nK3r6eqPQwx2y9o50GJe4eaHK20+F7/byckc/OyfMMnbDvagK/BY2CE/86QD8BuOJjzgmOgSC&#10;SuD0pzf3Xarwyr0PVang9MKFIHIhgNzofFwIGx2dDgH1p8DJjucUUPoovbDXN9eJA3rpIE150oTH&#10;e9n1xWsFJboJ6echiJ5Ln46TNJkNJET0/UKv6ECkiew1wfXMcQCe2JXgR7qKE86TMd11AYa4rcFQ&#10;l/cx3Gc1RjouxBLTUbhi1hff20ihTzg5jFZgek4oPXPhtttYvHIbQ9dDWHmM5jGCxH2M0mMdtz3H&#10;0g2N1stN8v+t5668DwH1zJ2g8SSg3IcTTgSd53BuDyOwCSb3cYQXX4Ovp5yUuDcnwt5pOP5yHo0/&#10;nQhIe8JKiedt6eTosF7w+xBoS/Om9GtJAMhTBSd+f4TWM8sKpvz+rHnciqCyLMQLQuq5cRZ+7ZSq&#10;QtAftGaluH0ErrXywfpWNhjcoBUqGrVBNuEic+1FETiBdEK+tbO+e1IedEvuKmCCzql+fTWLhEOD&#10;BlRjtYqurKgrkuU2ZI0tXaNm8GzUUi1pIsvsezZppYDl05gp762mRmraGEEtpW+qFdLNzZBvY40S&#10;R3tUEDR9CSIBUKGJGUYEBmGYnz8q6HwGEyQ1dFF9Xd2Um+rr4opKAkpA1kei6ggZ6X8aUNvcNzI8&#10;DIMDA1Cuc0IVHZP0TwnQJFKwkuclrH1USKhybIPo3EYGhGMg4TPOww+z3AMxy9kL02xcMJPuaR6f&#10;99ksC2fbOWI2nd58cyecC0rHJX8CSoIgVMQe4aL6mbgtsFHA4bbW9KcmdhXwEFqSCoykr0qbT08k&#10;8+wpWXmoSEBDoGkg1HTV3B03TTzx2DqNDir3X5v4JLRcA9SvZilvAEpzUBqgxM0IlO5b6MdDCay+&#10;MovQzzRBkDykGxJAfUI387lpIG5bhBA2wXjUbwQ+LCjGvYxyNWP5J7pEnJNxTnRG4ojEQRlOEHtH&#10;Bu3yPvcETqYEYy2gZEyULFSogUlck8zHd9NIv60mijXxxl7jWuf0/wAoObZDRBf1gVwnkDGIwvsn&#10;GcJHazJ8W3X9WOKcaqXC0fnnkdB0Ge/0BpR4fD/zi1R/lMG4LAUpgshQx+2k+c5DOaZTTE/x2Gk6&#10;Kr30C1iepmRi3FPSdEx3JoA6Tp0kyEQCtJPiuCSPuC5KmvmOEVyi45S2GKZa/LEWXoZ6A1B8ODRd&#10;dP67Oe9tCaCqEkJRFRVcB6fiQC+VFvq4KRX7uaPUz5Pn6aSCuM3zZX7eKPPyQC+JzvNiTVNSd1fW&#10;IN3Qz9ER40wdcc6PBVtwfzxXYBqClz6D8ZffMPzpW4PXPqzV+/THKzqnP70G0DlUswCvolsqwVP7&#10;Xnjl2peOgq5KjnP7hXNfgqU/3RALW4JGSZrpCCA5pndL4or0hbDotSPvL0CiXguUXGoIgBp9M5kL&#10;nYk0t0mzG2H1RO5hN4CF9QD8Yl2FjwicTb7LMNKe7sllOUZ5rqCLWonp1nOwz3gYvrIfjN/t+VnE&#10;KbmMwhOmT+mcXriN43seRzDRDREkAitJBSjPXcfgtfc4BSaB1AsPQoxu6pWH5NEDTCQO65UX7+cq&#10;MOO1vJdA6Tnzq/u7T+D9KGdCyoXXiGMjGF8STH8681pHOizCSaV2w/k9cduOwLPl72DN34Pf2Qt+&#10;TnGSz5k+t5Z9fs82rATQiT6zKmW5xN/BqieeSgi6eQ5+6ZyOR52S8XWXeDUDxqkWbljS1AJ932mB&#10;EoKjR/2mSKLziaQCZdYIwseHLkoclGd9OieJ2lPz7zUgjAgnbjvwnADKnpJU1tRSwCKkvJq2hkf9&#10;5nAjoAROEjwhTX4efB1X3ksA5dWoMQKbNkOqiQnyrSxVc105YSP9TAKfAlMz5ZaG+wco9yQuqkYg&#10;RQ328kMvG4LJ0QWV9s4ot7HHIA9vDHL3xgj/YHV+iLc/RgeFqT4pAddAQq3C3hEVdFRDg4IUwEaF&#10;hmJGfAKGe/pjsl8YZnuH4n3vcCxzC8R8Putz+KzPZznwnqM35lo4YYatM6baOOFIQDI+D8rHTZ8M&#10;1JPQ8qsEiQRLXJK+JDobQ12yktDzf5aWRwuwuCoBFgTUFXFSBJShaxKoybx7+tnMeZ2FG6538cVf&#10;DrKcRuYbgKpr2qOD+sMAUL+YJhNOokQ1r544KFmQ8GtzwkcFKkTWQkofbi76ksfVdEUEikDsPvNK&#10;8544qM/MgumC9E11n1iH4xO3rvhahYrH4pxrLAu7CHxERyVz8L3dxKef4kggqH8dkYSiq7n3DAAl&#10;knWhrhNOlzuzoDT1xA5jO2w3d8B2WtkdtLlvyxBQhtDaKfv/4IwMQaRdt5v6JxBp0sZDiRRkKJmZ&#10;QiQDgg/zv1A35x8lQQxHa/uQxPko4NCpHNOO16YnpV+J/ydNp3it6AzPn+N1arycpLz+It2N6EKt&#10;rtp56ycUllnwef48wXOOoDpLt3We4BGd43G5z2m6sjdUBz3CivuG0iBl6KreltbkJzPzG6pvUhh6&#10;RQQoMBUFeKKnvwcy3RzQw8UO2W6OKHB3QREdUYkP3ZKPC8oJqzJCqczDBdUCJ1c+5C4SIWWPgTpn&#10;TOJz81lMCX52K8FLb7oSLzoN7xql//IegteuA/CX92A6KB7zpHPx7I+/qBeuFSz0i/DMuYLQIjDc&#10;6Xh0EpZdrVzPnw4D8ac4HYliU06IBSyd1DO6JVXoSj+MraQEnvT/MN9ruqTXOsLQiVDUDWNBTqDQ&#10;xYheuoxQ/UYvHGoINL4vFuAvTQfgB8saHPGZg/HO72G890aM9l5NQK3CBNfVWGwyAZ9ajcavdCZP&#10;WPi/0BEyAiKCRIAjLkia7J67jsIzAukZgfLabQod1RTuj+U+oeExiuAZTTgTMHRYf3oRVm7ivoar&#10;a5/xfb3wpKQJ0IMgEtgxfe4moJrI72UqxXu6TqaLGo/XLjznSFA5j8OfAkcdgUcnJRJIvXYYRVdF&#10;V2bDzyn9WdJHZSeOSg8saQJ8If1TVqwgWJYTZL1UgImE3P8uY6xMZHaN7vjROBVfGMXiShs/HG3u&#10;jEWNTFFJiOTQ+XRv1ByJdE/ioEIJqToHRQhpqQRGiIMSQNkrSOkBZSdQosRBOVH2MuNEPTovOjJx&#10;UDJuSpr9ZN+T29Jk6NeSwGIa1LQFYtq2RfcuXVR0XoGFpWq6E0BV61ww1NtXQUqCJQb7+ilIjSCw&#10;BhE6A7ndh46omCCrprMZpHPFEOYdSoCNoOsaLs2DhNL4iEjluGrcmN/aHlXMOykiCpMjozEpJAIz&#10;ImMxKywG80Ki8X5gFFb7RWKDXwTmsUxYxGfzfT7Ti7k931KW8JHlb6LxRUghvg0qwb3gEtS7Qnhc&#10;ocO5TCno1Eq/XQsqg2OGkqmQNEmouWoSVNIv2yFgUsERcm9xZLUSd3bNyhN36XT+tOiBVwSUYR/U&#10;vwFKa+IT96QB6lvzGBXm/UD6ggihvwGld1Ayy8ND81gFKAGYzDYuEXzioPSzQhA04rqY7wtrWS5D&#10;IgJjcNMqCvtsAnHDMgJ3eM2nKsw8mKDitdKEaAAmJb6mmgLJoInPEFA3jP1xpYs3Lph54wMjW2wz&#10;scM2M4LK1BZbTWywjenbkBIJaOpgRTjJAoRaE15dHksCSVQLpj0ElcgQUHtr+7S0AAwJRz9gAKfD&#10;hrLSpzKQWFKZuNZQGnzU1Ev8H4hO8Lg4ITkm8wpqOs2Kj0gPCXE3hAHBJrroQPdioCu1kkmKL4v4&#10;B9Z0ibCS4JxLdD0iLe8V3ucyJc7oonJItYEQdEYKPo5/Q+gM34NI8p5nPnVOUtlnftElcU4GqpDB&#10;uCHS3+SJAl8P5Hq4I4fKctch3dkOqXbWyHS0Q66rI/LdZOZnJ5R6uaGc4Cr3cEUfZ4JKFQiuGEuH&#10;eSI4Cz8H9MZvLiV47FnNAlj6mSg6qNeeg+iSCBTPfnjqQaDQJT1164dnuio8d+I1VoUEVR8WxCxE&#10;3VmYEmbPVWh1LZjsCTLqmbgkQuulHNdJJByB5zKUeWtYQA9R/T6yr4IUXPX9QC8JAb1DkaY0Og06&#10;nxc6wsSR7s5hKB5bDcRT82rccxiD1bp5GOuxCqO9NmCi/zq6qGWY67Ece2wm4ZHTRF7De7hMpLMT&#10;ZySuRgBF4HjpQfXSY5wCkgKKx6RacdtzvMojEhcl0kOL78uTsCOw1Db1dx5eQ732mqzup+7pxtR1&#10;Qp2e6ZiX6VO+p+fOPGYnYBpDR8X34sjP7UAwq6AK6ZuimySgJDrwuQ2/T6YvuS99U9I0+symN2FV&#10;xrKpBL8RUL+bZ+HHLmn4qn08bjT3w8XWrJS1cMLK5pYEVAvkKkC1QGqjVkjgfki9xvCWpj0CRMAk&#10;TXzS1CeAkpByp/oyWezfgFKuqRZQsrquWgpeNeXpVy6W4Am7euLACCluq8jAJjL7RCP4NWqCqFbt&#10;0UMG7dIRFVnJjA0OqJJxTwSUOCcB1GA/gsrHi/9RRwLIA8P8fNCL/+l+nq6EmTN6WVkRUDoMdnXF&#10;SF8fOqcAQsoHw7w9McTHFxMiozBMAOfE+9o5YTxd1kS6q2nBEZgbHosFBNR7wVHYGJGA9QExWOEe&#10;gvdYJrzv6IN37dwx084FC1m53eUeidth+fjSvwDfBBTh29DeqHeZEDGUwErTNRYwyl1Rsi9QEqek&#10;OSetCU9AJAsUatICIkRyTjXxWUr/lDT9seZs5YErlt742jIW/9c8k1DKeANQbzfxPSWc/gZUkgov&#10;V1MdmdJBEVDijFQ0Xa0EUPeMg5VkXwbsSvqFKR0U3ZCa+NU0SDmozwkcBTO6n4d28aoJUELGxWmd&#10;dwrDXnt/3LaQQbrinHgN08/MahcqNJDs36WjUvP81UJKA5RIVtK90oUFqJkPtnSxxkYCaZOpDTab&#10;WGOrGYFlTmBRO8zt68AjMgyUUFASx1TrmrTjmjQAGYKozjXJ+CgJa6dk+20Hpbmnf5KacZ2/u6zy&#10;KxLw/O2Q9Nunbemo1LYrU+Yn3E4QdAIsOa+a3xSsZFuTNM1p8KJjEidDXRA3Q3BcJkAu1eqCE91W&#10;rS47e+Mq81yvleG26Bqdz1VHX6Z+Sjcd9brl5K90lecFPheZ9wofEskrqUhm7hdpDqo8zBdlwV4o&#10;9HdHno8rcvgA53i4Ic9Np2Z8znagk7K1QY69rEJqjSwrc+TygS60tUUJC4NyFgpVfLhrbBzwvokX&#10;foqtwVPvgfjFiTVxXzoabwKITukF4fTao4auqC9TidgboAD13JVOyKUvHtv1VsEQf3rWUENZcFOE&#10;yzPCRaLfJCruhYRjOw9loSuRbjV45kggudJt0HU8pft4Qmf0lE7phQQMOOv1wplOR7YJJgHUK3E7&#10;biy4uf/KdTQdCB2GA1/HdjB+sKvBBa/pmOu+GKO8N2CC32aM9dmKqe5rsMxiMj5ymEIA0MnQlfxF&#10;F6OgodyNwIEwUWAaw+N6KL3ynFwHqGcKZHo3pD8/kecFYHqJQ3rlOQl/etMdMRVJPrnmuWra08NO&#10;0tdeU/gd8fU96KLceS8C67nLeH52Ao+wekY4vXIcS+dEaEpTHz+fRAaqSD+mAqUXhJOASaQPoJBm&#10;Ugkw0Y+VkvFhv5vnKjg96tKNgIrDp21DcFkmh23lhGVNzdCvkSyn0R7dG7dFxDvNEEwHFUZY+TVq&#10;Cs9G+iAJ1cRX1w9Vn6BpBMfaJj7H2mY9kZNA6h39rBM6cVMCKu7bN2gMW+mvkv4p7svgXzcCz69p&#10;MwQ0aY7gxs2R2tkUxdYOKLK0QQVdUaWTM0qtbRSgqrgvTmi4ry8B44SB3B/uTUfk6Ua5Y5SPD/rb&#10;2WOIsw5jvH0wgkAbR5c1li5qDOE0JiAY48PCMY6qcXHHMDcvVlz8MD0wHFN8gjE7OBLLY5KxIigW&#10;G4Jjsco7HAtZIZzv6I55jq6YbeuC9S5BOO4Vj4+8u+NBQE/c96X8S/F1WB9p4tPhCguoKyyortdu&#10;X2WhpJdbHaD0zYDS1+Su+pAuCngs6JzMCSjui96Gk+G+5BOdtyDUzOnAzN3xq10y/jKXZd7fBlTt&#10;LBKW6QpQTwwA9ZOZTHEkSsIPdFAyi7k4Jw1Oarl3BQxpggtRsNIDSsCjB5T0FYmLuiNOSgMUdd9C&#10;gigk2ELGNElkXihBHIQdZvK+/fGRmbgugu9/AhRhdEtU654MAXWegNpoZIW1BNMGU2tsqgWUJoGU&#10;9DFpfU07awGlgKQ16wmMao+JtOAGOSbaq6R3ToYQ0qT2pY+J2xqEVBNfbT+SYdOeLO+hn7hWJrAl&#10;dJhX+pLO2NGN8P9wjk7ngjgicUaE0FlpUqPEnZyl49Fck+Q/JU2AhJ0A7LTWF8V7SRSfSI6rcwIx&#10;rbmOOkudo84zrzQNimT15iuUclrUJYJNnJToigKPHlSi63RaohsEz01nP9wgtETXCavrkhJQdVLH&#10;9ceuUbmensj2omvyJpzc3emS6KJc3ZDh6owMZ3tks6aZRxDJgm95js5qwG2ehT1y+Nvlm9qhROZF&#10;MzFBTXsjbDTzx/NIOhE6p+fu1SxQ+7EwZeEngRDeNazl85wTa+l0TK88KvHShQWiYyWe2vfGY6b/&#10;JS7Lm47GYygLfgkuYOFKkGiu5zEdwFPpO6Ke6ST8WvqRBGL6ZjXJJ9dIcIE0m6mgAwJDX8DrnYuS&#10;uB3qhVzjTnjRef1hNQifu07Ees/5GOe5noXYekzw3MqCagtmu6zHXvNp+JbO6anLaMJTYDKV0NU3&#10;u71QzW/6viJpkhOwCHwEUAom3lOVpGnupbveCT1zlXsQMAYS0InkvHbt26ATEIprEzhpDkoA9YyA&#10;eq3jtiM/K+H0lC5KOT26p9d0URLl98KRTlGa9gji50xfS/MmAfXMRt+Hp0LPbflbWJXiR6Ns/GaR&#10;i1/MsvBVuwR80TkOH7dnedHaCwdbOWBRM2OMb2eBrPqtENOkJcIaNEdkgxYIatgcAdL/VOuiRIZ9&#10;UE4KTg1gT2AJgMQpiUuSFXZVoARBZS/joijbdxpxm+Ditn66pCZKHoSSV+MWCJTlOFp1RGSLdmqG&#10;8wJZ0t3CXI1nkiY/aebr5+yKGgl+oDsaSjBVWltjKB3/KDqlyRFhGOHjjbH+/hjlxZQuaRQhNZrb&#10;EwiosXKsFlATIiIxOTQSoz18MSUwDDPDwjCPcFoSGofl4XHYntQda0JiMV/ByQsrPQOwQueJ7W6B&#10;uOjbDbf9euCeN7/L4CI88CnED/7l+CW0CvWus3Z9lYXbNeomt6+RaJqu2+ldlOaspGlOgiFUUIUl&#10;wWRGUClHpJc4JXFVEvGn9T29Dag6GbvwYUzHawLq9VuAem6dgceE01OLVEJKBuemKkmQxC+U9EMp&#10;QJnH42EtmPRNexEqOMJQGqBU/xQlAQ3ioKTvSSAlqT5vmHJOEiou0xXdN2F+E4FOCG4TSFctg3DF&#10;1F8B6D6dmSGc/gNQRoSZgSRQQgbpaoBa19kSa1hwrRdIURvppLayUNvGQs0QTppkX5PqgyKADFUH&#10;KiuHujD0/dxXE7zWSvUrUUcEQJSAR/UtiTuiVL8SJYEIamLWWrekzvE6TXX9POJ8KJkVRBt8LZI+&#10;Jk3nCRKteU2k3FGtlFsS2BgcE0djKIGNWpOM/yfD1xCpvigDqb4tBSpeI02ClAwaF8mK0aJrvOcN&#10;PiCau5L0OgEmxzTJ8evO/L1qlevujB6uDkrpDo7oYa9DOmuU3extkKmzVS5KpniRFUglWi/X1glF&#10;9i4osdWhxI41Val98rddbOGNB5FVeBLclwW4RNRRTlV47jGQIqQ8WVuXZj3nKhUU8dq1An+6Sh9T&#10;JQvOavzpPpjnh1HDWQCPqIPO3wEE0lcjEJLjPO9KiKlmOz2YJFRbCzJQgPIYSfGcgIjgeO01EX/6&#10;sACXAAXmey59Qizsn9FFvbQfhu/poM77zsZC3xWsVW/BSO+NmBCwA5M8N2Kh5UJcs56Gp3RPhgDR&#10;oCEgeUEno0FGg4ocF8m2tq+ARmkwkmN/+UyryyMg07a1PAIzw+26fR1dkzOdG8H6mnrpxM8pkGL6&#10;nC7qJfXCnp+PkNIA9dSB7tOZrpSp9Nnpm/Yk1YfsP7UpU3piXawmzf2+cxp+Mu2Bb0xScKN1MG50&#10;CsORzgGY0dQYA1t2IqBaqKa98PrNEULISJh5AMETQNAEEiz+dFM+DRurpj5pnpNmPmduu9IRuclY&#10;Jzov73eaq21xTfY8bsdrnBs1U65Jc1cKUPWaQEeXJiCT4An/Jq0R1ISAbNUBaZ1MkWduhWxjE7op&#10;unqZvcTKGiMDAlVfVD/pY6Jjqra1QQ3BNchFp+A0LTISI1hJmxgcjLkJCfzd9cAaK017Pv6Y4BuM&#10;SQTT7NgkzAqJwjS6pmkBIZgfFom5fiFYFhqDtZGJWB0ejyU+YVhLJ7XCKwzLdL447EuoB2fjrk8O&#10;vvTPx9f+RXjo3RO/BFXht+BqPA7qh3o36YJuETgfET4fW3viJmvLN6jr1nRQ0qQnUx9ZuuMS812s&#10;baYTF6Q12V2yZsFSCyhtW+XhPQ37oeQaTXL+lpEfYSSzRWThT4u/+6BEMoOEat4jpGTs06+WKUo/&#10;y7T3lIriU4BKxEMCRQ8nre9Jlr8IZKp3RnWAknPqfJhq+lPBEbVSgDIPxS2zINw1D8fXxgQOYSNO&#10;S2aL0M/Bp5/iSJoFZSYKQwclcLvL15PwdZlC6WO6JQ1ON41Z0Bn74YKpHy6a+NJ1+mJdJ3Os6mKB&#10;tcZW2EBtEUDVOqjtLMxEGpAMQaWdq2v+qwVSnei2JDpQNe8RUDIfn7gl6UuStaW0JTw+5G+iLeth&#10;2LekQUlrvvtb+mY7cTaatOa5fwOUNnOISik9POhyWHtSTXcGEJFUjl1xoutxJkBqJQ5G+pmuivvR&#10;Baj0qoO++e4Sr7vM+8nMJhf5fgxf99903oHvj65OayoU/e22BE5/g0pTrpcbeni6IN1Nh+6uOvTg&#10;g5zBB1hmas7SOalQ8p50VCWunujN2mNvLz/09uQDzxriYFc/TOX7Ph3ZEw9CK/CDD8HjX4NXdEsS&#10;Jv5Y5o1z64fHlIDqhdsAuqAKVtwIJefeeGJbgmcy95w3C01PcU7DeG1tEEGt21HBAmpf+mYEPnrw&#10;yL6EZIsTkjFEr+mS/qJrEcck515LEILXWKb6fp/XPtI0JuI+8z91HqNcxwsbpvYjcJ8F/M6AZZjo&#10;vQ6jPTezlrwLM4P3YprTChy0nYMf7acQpgSPx3ReR9h5TVeQUBDynE7N4LGZPD9Dbb/yIGio157T&#10;lMQ9vXAjdPg6cp0GOZFsa810WpOdckYEneTVIKhdJ+lTF0JIXBOd1HMdvyuXCfiTcHpGIAmcJH3p&#10;MBqvnfR66UCAO9KVElLP7WVwL2U3gHAWOOkjI2XGCZnrTw+oEvxsIjO75+L7Lj1wp20cLrcJxYm2&#10;QVjXwg2DG5kgs35bdK0nq+W2IaCaIpSAiaKTCiNEIgmOQAEVHVCAQKqBAKk23LyepA3VEhveaqmN&#10;pnAlfJykSY9Qsm3UBHY8J7J+p6GS1lclgFKwkvFWdFABdFJhzdogqlVbZBFQMrOETH9Uau+AImsr&#10;DPLwxBBvT/Tlf3kYHdQAR0fKHgOcHDDU3RVj/HwwKTgQY/x9MCUsBDNjIzAnLhZTQ8Mwme5pcnAo&#10;JoeEY3Z0HBbEJGBuSAQWRkTjfWpZWDRWhEZheVAk1oTFYmVAhILTBwTTGe8UfOLdA1/45eObgBJ8&#10;F1SCrzwLCacK/BHcD78HDsQfAYNR7yMC6BYBJJLtGwTLZXMdLlEXFVgMx0W9CRlNGpy0fTl/jg5L&#10;AKVB6o1zdFCfmATUAcrQQYleWmUrQMnEsP8GqJ8suqogiQd0O/8ToOrOaZPJ/gugbpoG4UvrGD2g&#10;jEP1fVV0UPrIvVpA8b7/BChxY/8EKAmOuEpAXe3CwtbYF8dMPLC+Cx0UwbSeYJImPumHEkiJBECG&#10;QNK2NVgpeFk41DbzvQkorVlPtKdW0t90iIA6aqGX4XpTkmrHNUipmR0IJa3vSAOUBqm3QXWWQJPZ&#10;QWRi4H8ClbYtzuYCYSLTYL3tcDRoXSNERNeZ97qj3s1oEkAZupuPdH64VSsBiaHrue5CmDn7qT4k&#10;6U9Sr837Sr+WQEkgpYFK+rfUa7NGp6TuRVdFCSxzPd2Q5eaGDBcX9HByRoajE7IcnNDdyhapfOBl&#10;frHuZtbIYeUil79fgY0jci3s0NfMGYscWHFJ7ovvQ/rgD7+B+NWjD154D8Qrv2F45i5uqQ9+cyCA&#10;fAU+g1jTH4BnhJNMiCq19ceW5YTLYLzyJ1T8x9JJiNOZwEJb+lv06StPKaDHq2ABAYzsSx4FGx+B&#10;jxTSlAQqSDg3pTWx6YFkIG8W9LzPn3Rjz+jOnkmgBN3GL3QYVz1mY5HHGhZKezDFdysm+m3DWJc1&#10;WGC3GLd177JgJ2zcCCc3Xk+X89rzbwAJrGTbMH3uStAQSrKtAUqf6p2XBigBz0umL+nO/uI5AY1y&#10;QwIsQkpApFwToSRg0oD2VKBEmAmkXlDPnegMHQll3kcclAKVjIXiZ3su4eaOEs03mm6J7slG+p30&#10;/U+vHPsrSL2076t3UHbl+ENmXLfoyQpGMX4xz8O3BNTXxt1xtU0YNjfzwPhm9ujZwBg9GnZGeuMu&#10;SKrfBomNWiOxSVuktGiHpKZtEUlnFE5XFEqQSN9UIOHiR+D4ElQS2Sfb4q786K58CCQvQsq9gX62&#10;c2n6U+6JkvBzAZO2rcLOKTfmlVkl/BuJmiFSluIwN0eWhTmyTU3RiyAqsrZEP1dnDPZyx3A/L1QT&#10;TAOdnDDU1QXlZiboa2eDsQTUOH9fzIwKw6QQf0wN88eCxFjMiYrGvMh4zIqIwruR0ZgbHoWZQSEK&#10;TGtjErGccFpOOK0IjsSq0GisDorCep9wnAnOwE2vHrjrm4cHfnn4zr8E3/uV46eACjqmajwJ6o+n&#10;wYOZ8hkJGoF6t2298YmNl3JPN8zpmgiQi0zVeCVzPaC05rq3JaAxhJYcMxz7JFJjqN4+Rj2wjMZr&#10;wkiWdf/LLOctQOn7oPSA+ruJT/SbWTf8bJoCWW7je7MYfXg54aOfyVz6kgRMhtKHgsv4qC8JFjl2&#10;lxBRUXzclj4lAZQClxonFU34ROEe76cFRvyHePwe76fpLiUuS9Z8EhkCSnTNiHCie/qgiyMWG1lh&#10;OeG0moXaWmoDC7WNJn9rm5m9kgpDFxFI0i+lYKU189E9iVN6u5lPIvcESAcESnROhoEORzX4UDIo&#10;9m/46HWCDlqTdkyLxHtbMshaJFCSaas0cIkM4WUoLRjCsFnurISQ1+qcI+FVOzbpkrO3CoQQR6W5&#10;KQHGTeo6AXKzFkwfufD7fUsqjyGsKJmsWCTQEmnQEyd2VcGQr8P3c5XfizpmoBIfL+S4uiOTrinH&#10;2QV5Ti7ItHVAdxs75Ng4IJ+/R54s4sZKQxErCcX8zQa3d8C5gDw8Cq1mTbA/fvbrjyee/fHYgw5J&#10;xi15DcKffkPxxEmmLdLrpQRD6CT6rpqFYyX/62UsDKvpeuiY6HZe+LDw9SVAvGubxmoLc73L0DeL&#10;6Qt1FvwSQCDBBD4EEaEjkv6gV97MQ7BpgQYSxKDpFaEl4HrtQfej7icwowtzHImv7EZin+d7mOC6&#10;FpN9dhBQ2xSkprttwlb7RfjWdTZdCK+hNAjJ+xMpIDH9ky7qlQDJQ7YppnJOc051sPLitfL5DKRA&#10;Jc6JQKqLyiPEXta6KQHRC6Ya2F7LdyLHdIQRgfZM4MTt506UI92TSAGKbtNe4EQXSlgpONmKc6rh&#10;uUHcH6CmQHppKwObq/BYovcsy/CraT5+tu2JH60K8SO3v7PKZZmQhs3tQtC3uSV6NrdGcSNLFDQ2&#10;QfcGHZHfygR57UyR9E4LdGvUFmlN2iO+YSvENaGzadAC0Y1aIrJxS4QQJEENm6nmPwluCOK+f/1G&#10;8Bdw8bg33ZcXoeNGoOkIMrVUB7cVkHhcR9jpeK1rfRlj1RSeMuaK9/VlniA6qdj2HdHdxBQ9ZIYJ&#10;YyP0pUPq6+KI/q6Ekq8X+ut0GOntg+Hu3ig3NUMfGysCywEjPN0xIzIM7yUnYEZECBbExRBIEVj6&#10;/7P3n2FVXWvbN55k95Iek1hA6b13AUVU7HREmoqNIr2DoGBH7BWxgIq9K6Ji750qzRaT7L3TYy9J&#10;9n2f//Oai6krbvdd3ud9j/+X58N5jDHrWmuuOcdvnGNcY0yfoZjfpy8W9uqLxX36o8TVA2v7D8Za&#10;OqnVXFfm4on1Hv2x1cMHR3v7Km8qb3AIwB3XCNxxjMRnjqPwhf1oOiXe9+6ZeEQgPXLPojLxxI3/&#10;CyH1hsBJJA7qGsF0kdBRAXWuwzmd6gDL6wClSnFGAh8WbCqQ1Dn91HWqTtKdfWU0GM+7D1ci9p7q&#10;/M8BJS8s/BWgOvqfNCD67wAljofOiFDShJr/GlACJxVQrTynwEhckUiFkxLFR/0aUJpZJv4rQO3t&#10;ZoMVH/dA6ad6BJQe1uhoACUuSsC0sZuhos1dJfz8JaC0w84V1yTNd7qm2CeSaDwtKWDSMcNhcUT8&#10;f16V0t/U0YSnibCzYF7jjl4HJInMe520JwI+JfB5RQKtF5LlfycjbqdOElDaUmBl+tJhCaAEVqrT&#10;EqkRewIkVQIoAdc1ui1xXK/qBbA6ACVSwac26WmDTSSAGmXngHBbO0RY2yDczBJhlMAqhNCK4veM&#10;JkzH83uON7TE5E6W+Lt3Mn5wTcDXLkxlqiKXbDx0zsB9u2Q8JJwe26d2ROgl4J44JYPxuG/G2qN5&#10;PO4bx+KB3nh8rzeGQGEt0iEPz11ZyLvMwkMHFuaEiDgKcSiKlAJcottY2EvBLMuOLPypZ86SspB3&#10;5jonHku4PRJ301HwK06nAwBqXi3kFUciKd1Gi8VsVDiuwyTLjSiyqESR9SYUOWzGfJNVOGGyBD9Y&#10;zaczISDE/Wi5IhVUMs5J4PTcbhYBI8ELAhCNk9Le9770D3E/WZb1z+1nvViWVPYRqe5LUsUtWRYo&#10;7kmN3BMgict6TvCJa5J+JwGThJg/UELLJ+GZBEvoZ+MJAfVUwKSXpvS1Sbj5A4Mk3JfIPeNk3JfJ&#10;ZjsCJH4goP5B5/RNlzH4SicKX+gH4nP9EbhgNBbzPwhFxjt9EP2WAcLeNETEH7oj/mNDhP/pEwT/&#10;5n2E/LETwt7pgpC/foKAP3fCsL98hMF/+ZCg+iv6/+5t9Pv92/CRlxgSKL0Ik95/+Cs8CCVJewms&#10;CBwXAkvevish5ObSFPimSPqf1GmQJP8bWLz5Jmx+8xslWlCa+JwJMFeq37sfIbCrLgI+6oyADz9W&#10;xjrFGxsj3sgQyVY2mO7VF7F6RkqIeBzLpxQDQ2TSUcV064YiF2csHjwQ8/p5Y7HPACzt3x9LvPth&#10;Wd/+WD1gEBZ7emCFVx9UcNu6fv2wltvW9e6HfX39cMorGLXuw9HaMxw3XSJx12kkvnQZh29ceW3d&#10;UvHULQfP3VmJIKAeEkqPmT51zuM9n/8SUOKgpB/qqp5msK2mz8lKSQVWKpSkP0k7pFyV0s/EQk51&#10;Sa+CSfaRdcrxXc1xzzgIP3UPY40kAPd1A5XgCG1IKVF8On74vsfLJr6XTX0EVPchyiBdGf8kgNIE&#10;OvyrFPAogCLEdDWAerWJT92nsUtvtOn2x63OfXCdx6qA0sBJM0BXnU3ixdt1qWZlmwZgrzbx1X3q&#10;hD2fmmDxR12wrIs07RFOXQ1QoWOE9XRG67sZaJr6mBdAyeDdHd1kXr4Op9TdiFAywp7uxtjL2rro&#10;ACF1kDpMIElk3RECRlSjZ64R19V0/zWkpMlOxiopKaW+y0sjOqEeBBR1jPfAaf5PKoC0m+tUSX+O&#10;hGRL05lE0snAWpFMl6XmZcCtLF82cuID7MjjHOiaOiL6VPFcSvi5up5AO0UQVfM3HDGQwb3WOEsg&#10;KjPrc7u21HFQali4trSdl+hV6PxKls6EF6HWASq12VCBFjXKxRGRrFWGU9EOThhn74Sxdo6ItrGn&#10;HDDB3g1ZfYagoPdgbORD+M3AbPzYOxPfy7ubHNJw34WFnwcLQsdUPHHmw0c4Pbaj7FMIhhQWpEn4&#10;UW8c3VIMnksTn8EE/Nidy8YJeOCYhweuU/HQiYW402w8dKQLIXgERFIwq30vClgIqecO0/Gc+zxm&#10;+siRAHCWPKFB5yWgUsDlwMKfMJLAAxVKShCChGQLAOw0539CpyUBEt9YzcAJs/kosS7HZJftKLTb&#10;iHybbZhmuRbrjRegnXB6ZMLPMJe+n5cwEVckkJH+qMc85yN7fobjLEWPHWYS1PyO3Ef2Vx2UCiCR&#10;wOpVGKnnlrycV45TwtPFPXU05/0okXlmXCcinLSb9R4bF+CJhJgb5hFKlF42nhFQDwROBhmKnsgU&#10;TT0m4l73eDyUVC+Obioe38rrRboRSnqj8Q/DMYTTKLTrj8cGrp/ULRxJH/sh9h26kA8skPShJca/&#10;3R2Rf6R7+sNHGPthD4z/xAiR73dD+AfdEPlxdwR/2BW+734C//c7Y9g7H2PwXz/CwL98gP4dkBr4&#10;1w8x5J1O6Ccuiw7Lja5InJWjBFT85rfKjBHST6UM1qXEQVnRaVkSXtKXJWHrtm/8Fu5/6Xj7LkHn&#10;Qifl+3FnBFJBBFSiuSViDfQxkYCKMTRCgbyPzNwaOdYOyGaarKuHbBNTpHTvgUwTE8x0cUW5vz8W&#10;e/fFUjqnZb29sKKPF8q8emMV0w2DBqKynw+2EVg7+w9BVT9/XBgYiev9RqPZPQp3erPi1ZtQck/C&#10;I9c0PHHl9XfJVdzSYxfKNYP3Op8NB/4Ptjn4yTYXbwiYmlh4KKBigVKrz4eSF+0sAAD/9ElEQVSa&#10;664YsJBhYXWRgDojEOpm9i9Q0pYKKFWqe1JBJfsc7Wqi6HgXM3xv4E8HNQIPuwfyRgj6F0DJHHz3&#10;dfzxnVYflOgb5XUbQ1iT+T8HlMxULmrvKtF/vXGluxfqTAZynz6KM/rfAkqclQKoT13QSF3WccXu&#10;rlZY9HFXLOqii6Vde2BlVz2sJYjKqQpxTwSTSAC1SQAl46BeAIpuiWDar2+GKrqnai4fonOSMUby&#10;gkgFLgL8DtBovyjyJK/5SRbs6kshT/WQ/iB7gseWeQGPBkBqU50q2Vd1SCqktMEkOk+oqLpsROdh&#10;7IgrTEWSVyVjjuq4/zUR3c5VRQ64poR+81hKXIvAQPqcJHRcoHeMcDpqboejyqzl/Hyt76BCU/18&#10;bWi9+H4dQRciJfBCyzGJpOlOUgHUZQtJX7qwF06qw6EFW1oqARHDzU0Qbm6MSAtTjLQyQ7SVOSbQ&#10;VcU790SWpw8qPEfg88G5+MEtg1Dhg+bImjjd0kOXjmXnNCod35vFKk16T6TPSZlFQgbcJuCbbtF4&#10;oDtGqal/rTOOD2g27jvl4V5PwsKNBTshJdAR+KgOSfRIacqja1EAROAoMOO+hMATQk2OU48RSAgc&#10;JFUly+o6cV/SPPaM8PjJhuezKMAdixk4bF+BWVaVKLDbicl2mzDVfjuWmK7HAf0SfG8zH4/NeB4b&#10;fkdbCYIQVzRb0RMbSYuVbU+ZPrWf/Stpu6TnyrJGEkTx2HoGISRBExJ6LhDTSM7/lMvSRPiQUHxk&#10;QYBJapaPZwSX9FFJn5MEeEjf1Is+KrUfSoI/THKVwI9H4pgM+d8QUPd0k/GI6RO9VDzUEThJv1MC&#10;ftCPwTf6Y/GDbjS+7TZaeftvm1EkGhwmovTDQMw2jkJy535I+MAaE98zQuK7ehj7Jx2M+nNXjHyf&#10;YGJlfKKhIybwuYrlvTmKz3YEn/uILvqI4vMezgprwHufKvIjsHwJq+GddBRoDXz7QwVWAi2vP74N&#10;NwHUW7+Dvbwb6jeaMU+alxtqJNASMAnAxGXZ/+4PcOC+8joP19//CW6Uz3sfwf/TLhj2wUcYY2BM&#10;52+IcYb6SLGxRpo14WRvj3Te82mmZkjRN0SWiTnyLW2QpmeIPFMrrBgwEGsJqbW+flhBUK306oVS&#10;av2g/tjg0x8Vvbywf6gvjg8OxvmB4WgYEo073mPxd7cJuO+RgIfuvM4e6XjYM4vKUfqZHjuKY8ri&#10;PZgBmWPxqf0k3g90xA5T8EYjHZO2GrrbQCL7LrOWLS8UVJr4dCwUqTA62sVESeWtuiKBk0hp9uNx&#10;2qCSZcV98Zwv+qy6WuIHPX880Q1V+qBk3JNA6ZmuBk6PXmnie+mc1CCJIfi7jkwAK4DSQEfV6yCl&#10;LW3npErZpiNjnjzQYDkQt2X+PaVPSdO8p93Ep+oFnCTKj+eQdc3KeuoTV5w2cMfCj3Qxp3M3zO9K&#10;QOnoYplOd6zs1gOraZ/XdjTviYPaKP1L0pwnYJIIPV1jyIwQ4qA2E1zSfHeIFYQjvNbyKn71RZDa&#10;0oaM2kckUgt0tbKgvOOLUtfLPlLwC4y0IfBrSPF/1ZcgCDkf/0dDjc7IFER0Pcq7wOjgZLosGZZw&#10;hee4yofxGoGjqpZuR3tZkcBKS/WERh3hUa+lWq6vIzAui2PiMcrYJ4LpgrgnwkwTim6vTJ+kSABl&#10;KACzIfDo4gjBSyYdMNKC1AtAdfRPXRFxWXVPaurPBzXQxBwBRsYI4gMdYmCCED1jhLIiEcECRl4b&#10;kPOJCa77sGbomU0YZeIHj0zcc0nHD5YTCapUPnwZSiDEIzoqBVwy8JZOSSD1gIC6Z53IGn4Cvus2&#10;khWyaDy2SidQ6J5c8nG/J92IKwtmFxba2hLwaDkSScVlyTplPfNPnYs1qWMxAVai7KPtYrQB9Zhu&#10;6r5dEQsIAkocCQv+71monzeZjnLHLZjpuhezXKpQZLcVReblWGa0HHUWC3Hfcg4eW5YQHgQRAfJU&#10;gZRE7BFIzD+14WfbzmGBM0dZlvUv87MUQIkk0k8DKO4vULPmd6KUc3RIzvvIirClU7tPh6T0P1lO&#10;pfMkoOmoxCkpolt61pE+ZarkxU3p5+CRAQtGg3TCJx33u9PlCpj0uUz39FDgpJ/MfCL3k/dFjce3&#10;+qPxrcEY/i+jcafHSN4T0dhuGoylJkMxw6AvMrraIeVTUyR8xEKeaXJnc4x9pzui3+2OiTrWiOtu&#10;i3HdbBCjb49Uq55IYoVonIEFInnfjOJzLqDyfbuTAqowOitR0LufKs1+g94hoAim3nRHnm/9UQHV&#10;4Pc/geef3qYr+pMS+ef4uz9qpkuSqD+CSOb5k6hAgZhIAOX81u8VOb35O3j88a8Y1ulT+H/8KSL0&#10;emACK13jDHsg1dYGmXa2SLUwQ6aVJZKNTZBCZVtYIcPIDFmGZig0s8YSTy+sGjJEcVJr+vqgnJBa&#10;TQe1tq83tvoMxAZXT+zzGoCT3n64NDAMbcHx+PugBDzxzsRPnrl4zArcQ3dCyT1PcVA/OedogoTs&#10;ZQJgOlm7TIIpj8rnfVGgAVQDa9f1BFMd4SGS/iiZo+9idxY+BMxpwkmmLxIXpULpWEdeXgOvgktt&#10;3nuteE6BkxLN19Ua33f3pcUO+xWgJGhCBZTA6Ue6JwHUdz00UqL3unUASncwPu8m0xxJH9RLSL0K&#10;pNepjfARMLURMC8ARV3rRugY98PNzp50Qi/7n0QywawKKmW6I4JJICZOSyL6ZGDwdV13XhNbzO/U&#10;FQt0dDD300+xiLWVFXRPK3V6YJX0O+kaoKKbxjltpARMimPqaow9ujLbg4nSx7SL6yToocq1J6qM&#10;rVHD63xUrjvhJBIHpeoFqJjXdkRSMVArCme1Kg1KxaEDPtKEpkoBmRa8XkJKAyhVp/QIxA7JsoR5&#10;X+T+6itZJL0oQQfUVcJEpA0mgZWo/hUpcCI4FFBRDVQT17UYO+G6qSvFyoGpi6J6c/4nVKOFm5Kv&#10;N6OYr+O2q1pjmxR3pgZG8FxqelWa9yjpm5I+qzqeQyN+PmFVz2NEodY2CLWyQZi1HR2UFQL4//nT&#10;BQexQAn+pDsiqPwPjNA2IAHf92EtkGB6SMf0xJ4wMpdJXicSTMl4QDg9cmINkYB6ZCczPCTyGRiH&#10;+yZxdADxuGcwDj/qjcW31GMe+9iJtUpXugGXaXRhdBOE1CM6qcduBIILYeNEKDgU46H06zB97DgH&#10;D+lCJK+RuCeCwHkOP1f2ESgRWCzoH3O/hwSCgEma2gRYz124jvmHMjODBaHIwv1LqyJU2y7DArc9&#10;mOq2D/M8DmG66wHMddiKXSaL8bnVPDwSOFnMxnObuYRRCUFCETAPBTAClQ4gPaPks2Wb5DWAEuho&#10;wCTwUaW6JRVWkhdYadZLYAW3WdMtSl8W9dS8SAGU9DU9MZ+M54TrQyNp3pO+psl4bJhH4NA5GdI5&#10;EVD39fg/6LOg1E/FAz0ZkJtBWBFKMmM7Kw4P+F9IKPkPhmPwlcko3KVLum42ElVGQVhqOATFRgMw&#10;uYcncrs4I72TDSZ1c0ZSJ3PEfmiG2E4mGPOBAWI7m2F0JwNEfUQXxec1nhWlMd1NMYbP98hP9THi&#10;Ix2EfNQNwXRLosAPuyov8hvO+ymQ6yVwQiL8BE7+nbog4CO6nvc+xoA/f4AhdFsD3uusNNnZv/Eb&#10;OiTC57eaSWgFRI5vvISSNAv2+vM7L5Zd3/oDRvQwwsB3P1RekTHBjN+HZVUi3VOKpTWybB2Qa+eE&#10;FEIpVlcfM1x6Km+4zdY3xVRLe8x2cMFCL2+s6NsXGwcMwuo+XtjkMwCb+/bH9j79satnX5zuH4ir&#10;XiG4PmQMbvjH4esBrAR4ZeKxZxbBRPUkoOiYHjvwebHls2KTiYdWkie06J4eWRNa1vl4ajUJbwic&#10;VKmAUiF1rYe8YZe1UsJJ3gkloFIcVEcTk8BJpLontUDUdlIqoDT9WKzVd7NCg56bMtbpsd4IBUYS&#10;aq79yvdXASWh5kq4eccgXQmSUByUTl+taYw0TXnaIBIJjLSlgKkjVSd71QDGE83cX17vrgQ8KIB6&#10;KaV5T44lkG7xM2/ryLumvFCv64kdn1piyfvdUMybqLhzV8zv3EXRkq46WNFZB6Vdu6OMzkki9pSg&#10;CAJqS0e4+C4dAonaS1XpmGI/Uwl0UMO/pUlPVMNt/wImca7aLkqWO6RedxVIAg55T5ekSp4gEmk3&#10;xf47qedQpZ5bW687TiSz5J/v6I+SmUgu0+WoEqd1hY5HSSnFddERKaAiWOrN7BTVmfLeJCy0JRCp&#10;JYgUmGhJ2d4R0af2J6nLogYrQoiptksSqUBT9rEgAAmvBsqfD3GgvhGCjEwgARIhzAfo6sG/S3dN&#10;aDmV8okRzrhE4F6vDPwknbysIT4ljJR59cxjWaAmKg/hIxvWEm3oqGQclGU8fpI59Ywn4NvuUfhO&#10;ZyS+oYO6ZxzHGiUfVkfWLt3pZtzpjtwJFXcW3D2Z7zlXAyhxRITUU+e5SipwEkn+mcs8Jf+YcHrs&#10;QkC5EhjOBBSXnzjwOAGVI/clmJ46SV6c1DTWXiVwQZrVpuJ7FuoNZlOxxaUC05x3YoZ7NWa57aeL&#10;Oog1Lrtw0rQE39vOxwNzntOKwLFcQEcjkKLs5TPks/j59oRnhx4JiGSdLd0VwaO6IjVV8wIlSVUH&#10;JYBTwSVAkwlhxUUpgCKMnphpBt+Ke9JASvqgNBGIyssOlVDybFYGcnHPKJOgYiWCTumhvmYy2Ify&#10;ll2dcawoj8M9gulrnUh8pT8KXxiOZAUpHIdNg7BSrz8Wmg1Evr4nsro6IVfHGTlU8qc2iPvQEmm6&#10;DkhkxTupuz0SutthHJ1UxPuswHygg9GfGiDsI12Ef9IDozsz/6GO0rwnDnx4lx4IZ0U1+BNd+L5P&#10;5/THdwmh99H/D+8g4P3OCrCCP+yG0E90MPxjXQRRg7m+9+/eUwb99iSUehJiAh6XN34HGfyrDAAm&#10;jNx+96cX0YAv1nE/P56r35/exVhjM4TpdMOo7t2R5eyKDBsHpFhYI83cGhlUHAGVbWqJKTb2yDGx&#10;QIa+MYpZYV7Sry+WektARH9U9O+HTf18sLPvAOzs1RcHvQbhvHcgWrwj0d6frtM3Dt8OSMHjPtIX&#10;SxiJpMmbz8B9qxSKlQQZOG4nY/cm8/kgmGTKLRkgbp5LQLEA0ZY4KcVV6dFVUZcJm0ssgM6xADzT&#10;AaETPToKxQ7npC0VTiqw1ALsjC5r9gTUSQLqmo6jBlDdhyv9T+rr3V+oo3lPBureo9O6pwJKnSy2&#10;i0Tw+SgvKXw5i8Sv+6IEQCKJ0ntV6jaBkwCnjc5LpEwIy2MFRI0SrSfNeNzeTMmYqCYdD1zp4Y4D&#10;71tg4V87o5A1m8KPu2DuxzqYTRDNIZAWdNHBYqZLuuliebfuWCmBEd00TXrK3Hss0GQ2CBmjJGDa&#10;T/gImKq7meIgdUjgROgfIWRqeD1ruFxDGB3h9T6mgqkDSKe4XSbnleZXSVU4aVcQVFCcpxPS1pkO&#10;qaA6p2/3Uh3gErBcYP6SAIaSyoqS57qLBIpsl7cun5VmQvmsDoD9Sh1uTCRNcBek6U1pfutIX4jn&#10;J5yU8U90WVdZ46ynA2swsaeT0kBLJE1+omvijkSSl3UCJgESUxVM2i5KEYEmx8g2FVR1AjYCSbNN&#10;+sLs0WLrqfSVCQCD+F+F8MEM6W6EEd0NEdK5O4azphveRfoRWNh83B3pf+2By06R+LsjHZMzHRIB&#10;9dAth2DIofPJJmRYeDqxBi/vL7JOwwOrJDwyT2ChSndlHKuMe7qvx9p6Z0JOovhs+ODaZfBcLGhd&#10;ptI1ES4KpFiQE1BP3ebhuet8xTUJoFRIqXq5rAHUEzeuc6Vc5uKZ03wFEgILcVICqEf20tw3DQ9E&#10;VpNxn4X9t0YFOGc2B2scN2K25wFMddnJtArFLnuxxmwlWk0JNjqnJxYEou0C/Gy7GD/ZLcRP9gvw&#10;zIEQJZBUSD0lTB/YEjDUU64XOEm/lABIhZJ2k56sU5sBH9DNvXRPM5Q+KXFR0vckcHos0YOmUxQw&#10;iYsSUN03zsVDM8oil8usLCgvLcwinNLwo4FM/MqKgUECy5jxLFfG4Yce43GPzvW+8Vj8zSASd+ia&#10;Wm3H4JjFCJQbDyOYhqLQqC8mmfRBrhGdk0FPpHWxR0pnWyTrOCDT1AOJPRyRrO+EVCMXjKF7GvkJ&#10;4fNeV4RR4YRUWCdx23oElCEm8Hkfw2ff/52PMeSvH2Ho253gR1c0TPqgKD/ph6KLGtFJFxGf6iGC&#10;91toJ0Lq0x7wo9Py+UsneL71NnrJoF8Cp/dv/qT0VXkTOkogBR2UNOepUFJTUc+3/ohB73ZCX+4b&#10;bWiiCTe3sEAC3VOywMnSBimEUpYESRiaIsvUApO4XgA1xcIGsxxdsIyAWu7dG+sG+GDTkMHYNXgI&#10;9vQbSPfUBwfd+uGky0C09ArF5wPG4fNBE3Hfh5UyL0LJLY33YyrvCZmpn+KzoLw52Sab4vMiM5jI&#10;61QEUnRPTwRQjYbW0FazoSOa9O0VXTdkwcCa7xWJ5mOBqMJGCkApCFUHpcJJrbmrcNLWSToyiRI7&#10;QVBd6maHh3qaPidxTAqotAAls5jL3Hui+7rDlMliBVDyNt2/d5FJYn1wt1t/5Y252nD6F0B1hIS/&#10;TjIPn7IfoSMDb5u70iUZ9Fbe59ROGNXpcJ/unjjDWtKKj/SQ+94nmPRxN+R16oyCzt1QRKc0vUs3&#10;zKSKCaT5dEgLCaRF3XSwXPqadHpgreqYdAyUqYxkoK0mMs9E6Vc6QCBVdzFRouwUMCkwIpioF9F3&#10;BM8xXn/l2nFZwKSC6FWp11r9n7QBpepV56QEG3D5PPMSLadEzHFZee2F/PeGLOTF4XCdMhyB68Tl&#10;XBWY0PFoBtdqmvPEIYlTkneBiWTmevkMFYZneH+dMpToPMpAmgY74NghZX49Y0103iXmf+W4pC+J&#10;n6EGL2jrX0DUIRVUSl4A1AEz2Vc9VmankD6tWjNCyuTXUJNjg3qYIpiQGq5njpCuJgimQj8xQAgL&#10;Cyk4Jv6lO067huEf7jH42jlO8+JB53RChYWjRCi55v9azpPwXAbdOuaxgM0gqFLwo34Mvus2Gj/o&#10;RCtNfvesknHfRh7myXRPdA09NXB64DELD11mE1os+DsgJG5JJFCS9Cc3AoKpAEyVuo+6vwq3B3Z0&#10;LYTYc1eez1GCDwqV8UL36Ti+oBvZbbUUxfa7CKdtmOO5F8V9qjHfsRJ7DBbiG3O6NCMCgS7rqfVC&#10;FioL8dx2IfP8HFvCRXFqAkJCUpogCR0Bj7gjaepTXJIN81ynabbTAOqx1UtwyT4qmB5b8jqIg1Ly&#10;hDYlkJJAiYfGErE3SYGTMksEASXvn7rHAu6haRYeG2kG48oLCh8LpHTj8GPXcSx74gipcawgxOJr&#10;4zH4wiiSZUog6g2CsFN3EBbrD8RkQ28UsFwQ55TdlY6psx0Sutojw8QDyUZuiNGxRYqxG1KMeiLR&#10;0Bnju1lg5Md01u/RmXTSZ0pIvd8NY7oYYVw3E0R+qItRdFQhb38K/z9+iKB3PoE09alBEsPplkbR&#10;ZY3qZoSIrqwAsUIbxcpRKMuc4I87w++DT9D/T+/D+/dvK02AXhI+TtgIoDx+o3FPIgGUMp5KxkD9&#10;9k9wp5OSlyW60mX1/fPbGPT2+3T/hGDXLojW6444eU+UicxYboNEIzMkGZgg19oOuQIqPUNMYjrZ&#10;zBrTbeywuGdPLHXvibI+ntg4dBC2DRqMqoFDsc29D/Y598JJ+z6o7xmINq9R+JtPPL7zTmBFLRGP&#10;HJg6JPH+TuD/Q1dFMN0zlz7ZHN4LfCasKOsCVnIKNYPM7SfjjdoeNmjiA9rIwuC6sSOhpJFE9tVL&#10;ZJ8RH1YpyFjwqQWhtmNSwaQUjlIwsjat9Ft0FJIKnOQ4pieUvhGuZ4ErUwB9b+iHp3oj8Fgvgq5p&#10;uAKqR7oaByUTxD5Q5uNjqr4PSgDVbZDyAsLbOn018+v9G0CJpClPQCRAaur2aziJbnTlMR0u6hod&#10;1N2RqSg3cUPaRz0wvFNXDO3aDUEyorqzLpIIocJPdamumMGbZXaXrpjLdOGn3bCkqwRA6GFlDwOs&#10;6q6PtbTGFbqEUg9jbJMxTDK4loWc+o4mmX6oWtcMh3ntDhNKh1mj0rgkjY4SQsc7XOpxuX5yHQkb&#10;7eAH7Wus6qRsY3qG1/csUwleUAIYuO9ZpmeZnqMu8FwqjFRd5H/8UoQN3bPoshLRqZFUVuqkP6lD&#10;tdKfJGJFprZj3RWBWsf+0vekNOEJxAgZ6adSYEbHpPZZKf1WHdIEaQjQCDZul3UXlfXWyuwQEkKu&#10;eZeUnaafi/sqYOwAlzacfiXCSQClSnVSV/jdxbFJQMVlpiIVXAJgAVWwvgWGE6bB/M9C+D8FdzNG&#10;aDdD1pD1kP22Adr7JuJzl0R8656G7x2ZOifiB6dU3JeQckLqqVsBnruzhu8mgCKUCKinhNNTWzor&#10;ZSLWJCXM/HvC6VudUfiq+2j8aDURPxJQD7jvIzc6CDcCqicLeU8W6HRD0sQngNGGjwDqVSgpqTOB&#10;4cjtToSIY4c6XJbqtARU921Z+FvToZgW4lsW9A2WxdjmuAHznHZjOgE103U3ZrvTPbluwAXzBazd&#10;8vPMCEtrnst2EWu+TKkntnNZGxZ3VoyHEo3HVByU4oyspL9J+qC4zloz9ZEESkjUnmxX3ZMGUNxG&#10;0D3i93hkMYcgkjzPS0DdJ5QeEKDKZLDMPyZUlaY9WWeST0gRUDJLhMwMYZDJMkWi9JJYyY1nZUDe&#10;jxWPZ4ZxLHfGsWIQiS90ItD0qR+u6wfh6EfeOGTsx0pmL0xh5TSTQEp+zxRx75tg4sdmSOhijfjO&#10;lkgnlBL0nCknxHd3RPQn5hShQgDF6ZtjbDd9AkkDJYGUuKjIj7ojhs/32K7GyjpR1Kf6CP1YF8GE&#10;lDT7jWX5MFrHGLHGNog3t8d4E2uM1jchpAwJqK7wff9jDPzLh0rAxIC/fgDvP7z9ItKv55sEkDK4&#10;V+OaBFIiadbz/P1f4C6govpy3+AuPRDIynbwJ59gtJ4e0mztEW9kilRLKw2gjE2RTVeVwXVp0gdl&#10;bIYCOigB1HxnJ6zq64WVvd2x09cPu/38sc+HTsrDG8e9huC0Y3/UugegxSMcX/Xnvdw7kfdjCp7Y&#10;JdABy5ugE3mv8f62lHBy/k+2+bhnksn/jZUIadpTXq+Sj2eOhZowc3UsVLN0RhsRUB1qMLBHPQsf&#10;mf7orBaMtMEktfQXhaQUmh1S1wuglDzXqZ33J/QscdiQ52CBeqGrNe7o9iOURvBG0gBKMzZK3JMG&#10;Ug91/fF9t2EKoP6hMwR3deQNut7/PaAoBUh0SJLe6CJh5T2V12fUG/bGBXdeyOCRWOTmgeq8HPTu&#10;3AlD9bvD18CQ0me+BwYb6GKIvg4Su+hgGm+kaQRUMYE0T8BEcJXyj17VRQ9rehiiQs8IG+mSNukZ&#10;K3CSPiZ5D5MygJZAqubNeZAgEqlOScBUw21HtQbNHqdeXCtCSqQEPWgBSpZfXPcOqS+ElGY3CWqR&#10;PicVAmcNBFCa/iftiX9flbimy7wXfi0bBTgCIQVQLNj/nST4QTsoQinoKcW5aKWavieNNH1PXM97&#10;TtU1CVunaxLnpABDXplh6qy4HI00buhVqRBS+qK0JP1T6j5qIIb0MYkatVTHYwWiMgZKws8D9CwQ&#10;bmKLEbx+wTp0UJ2NEElQJX1giNY+8fi2Vxa+7Z2Fe16Z+N6NsHElnFzSCZYcPHNnjZBwetaTtUGC&#10;6rHbZMKFqeMk1g5lDr10FrYT8b3ROGWw7rc6o/H3zhH43mAMfpD3QDny4XWlQ6HDeeo6j86JQHEj&#10;cKhnAh+6pcdc/9iVUFC2zX+hxx2OSQWRCqPHdDYSRCF5AdhTZ4GdAIUOx5IyLsTfjPNx1GIhVjpu&#10;wRznXZjb5wBm96zGIo+D2Gi1El/aLMIDkzl4Zl6Ch9bSP0Qw2dG5SfOePc/pQCflsAiPue6RLb8P&#10;14keEV4Pbfl5TKWv6hm3SbPgc+73kz1/k7irDqel3bz32Irfz2ImQTWdYNTosclUPDHldrNpBGWR&#10;EqUnLukRXdKP+gSSCWvnRlw2zMAjfU103n2DBFYGYnGvxziWK9G4x+v92QeBaOkagAPv98R+3V5Y&#10;/JEF8v6ih5Q/6iL+z7pI+KsB4piPeYfrPrVEIuE0+h19jO9kivC/dkfwn7og4n19jPqY98V7dEed&#10;uhNOhgqYQumGRnY1VJqBxRFFdTFAtC5hw3RkF0NEdzXCWF1TBUgS1TeBFaEJRlYYo2emSCL7InWM&#10;MIoVW1n2e68zhrzLMupdTQj6oHc+UhyUAKqXNPMRViqIBErinnpKE2CHy+r7x3eUZX/C0P/Drhj0&#10;1w8JvU+VV2/I+6HGsXIdb2yCdLolCZLINrNSxkIldu2ODANTFNk4YY6TG4rtHLCmfz9U9NeElm/x&#10;HYYD/oGo7j8Ex/sMxWmXQaj3GIEWzwj8rW8MvvdKwCPXJFZiYnm/x+C+ZQLvj2w8tMnEUztWJizS&#10;+R8TTpQESzxxYEWOz8lTVzoobUDJtEcCKRVUTUZOuEyHdbZjZonT4pI6gKM2EYnUJhrtdSqgXgCs&#10;A1xqQSvjbY5w/VEdC9wy8cFPhhH4pVs4nuhIv1QAb6BAgikID6j7OtLkF8gakD++JbS+lElidTRz&#10;8LXq0AHJKzY6AKU0+1HtXXpTvdCo35uuxRFzP6TdpkUe1pV/crdPMZgapqcDXwIpfVB/+JsQSib6&#10;8DM1gK+xPgYbdsdgI8pQF4MIKX+dLojr0h1Fn3TFPEJpGW+eFd1k0G0PJVRcovI2KW5JM2GrNOPJ&#10;rA8y44PGKWkNnGWtXAbUHmHhpxloa/FitnAVTNowUoEk0XPaOkuoaet0h04SeJq+Jg2QRMpYIv4v&#10;Cpj4n2pLcUrcpgGRJtWWwEnckeKgqEZVrLy8KhVQr5MKLbU/6V9EaKh5CTGXVI34E9VpSXv9fyUV&#10;REpkYMc5lfN3QEqVAipzF7SYuaHFxBWtxq5oofx5LQMJpgCm/vxfw7uZIYa16RrHMNzvl49HXlPw&#10;o1cevvUgmDwlUikXzzxZo3efTIBMwU89C5VUHrbHLnRRfPCeycPnkMuaorwaIxE/msTiB8Px+IYF&#10;5j8+GYHP3vHDI5mTTwIq6KCeSR8SgSMwetqTYHKng3kBo5eAetqTYOi5iHmB2GI6toV47MTtdFsC&#10;pWcu4qgWdICJEHOQPimCQSIAZQoiKfwJpzt0Orus12Ku4zZMc92FGW77MN/rCEo99uCQ5VL8zZT7&#10;m84laAhNCYqwW0TxOwmgHBcrcHrutEQB1BN7DawkFWmApUmf2XB/6qk1vw/1xFrjoB5aSrCG2vw3&#10;Q3FbAqsHpkV0RdPw1Gw6HhkXdYjLJoWaMHLFNVGElDIzuUEanhhR8m4nuqf7uuPwRHcCHnQZhX90&#10;CsGtzv64+FE/7PnYHbP+rI+s332MpN9/hIQ/fYq4P3TBhN91xrjffILxbxM8fyaI/vAxRvyhE4b/&#10;5kOEcn0It4//1BxRneiI3u6G0R/qYXQnOpM/d1LAE0mXLU17EiQxtqsJoqXZ7uMeCqBiDK0wnmWA&#10;pHF0S2k2rgrEIjvrYwxdlLgqAZQo8P3OCPqgi9JfNfgdTf+RuCeBjgBKIv3UAb4Cqf5/eV9Z70lo&#10;yRRKosEEmwBt8Dsfw/tP72HYR13Rn8dHsAwbywr5OCMjJMoMKe9+hDQzfh9TK2QYmyOJgErVNUDC&#10;p7rI0jPFFG5b4OaOVX28sd7HB5sGDFAAtT8gCMd9Q3DcexhqvUPR1CcKnw0Yh795T8BXbhNwz5kV&#10;A6vxhFMc7lknEUopdN+Z+NFC+qIyFSf11DoLz/hcSBP4M1c+I6zUvZiLTyTNek0KmOigCKnzXc1e&#10;jH8SOMkceip0XgclVbJe9tEGmdpRrha4AiiZTkfpX+lqgcud7fGl/kB8oz8UP1A/dh+ChzrD8EsP&#10;OirdAGXgrmbiWF9NgISuxj019nDHuW6OqP7EArs+NkXlJ8ZY/ZE+lvFGWcJaSZK+IQb10IevLp2R&#10;XjcM0++God27wE+vOwIN9RBgpI8AEwP4GRtimLGeBlACKq7zNdKje+pOEVK6n2JCF13M7twdy7ro&#10;YwVVpmOAch19JfhhK2tBu3hT7qMjkoi8/axlK5Oz0slIP5Iq+b3S1KlKG0KifwcojTSQUsO9VTCp&#10;EFLdkjR5SfpaQBFI4orUJrwXTXncpv1ySoGSSNYrcKGkubeJ7kXuGW2J01YlUHgVTCIVdJJXQaVC&#10;RF3WlqzXBsr/VOo5/yu9eowKKFGzKcHUAShRYDdzDOf/GkJAhRBQY7pZYFoXF7T6pOEbL9bSexfi&#10;kfdUPPYuxOPek/HInQ+WBwtSGWDbcxrFAlYRC1LXIo34AP7kMgnPHfhgSkCETHNkHKM09X3dORxf&#10;dwrFPz4eQXhxm4M0ERIGAqGedEEE1GOBlMdiPKckfeZOIHgsw0NC55GLAGoJfvIo42cu5UO+hCII&#10;BG7UE0kJMLVZUHVZEvr9zJSwNSzAGaMSrPfYjZnu+zC3Xw3meB/EXPf9WG1ZgVoC6gFd0wOLuXgg&#10;g3TtNfB5SjBJ86EKJW0Yaa+TvOgpj3tG9/SE51AkwLIj7Ow7+qvonJS+J8JSXNQDuqcH5lPxwEwi&#10;96bjueVMPOXyUxmka0JXaiozRUiTnsyvl4l7hNIDw4lKIMQjvRg80BuL77uOxt2PAtH6yTAc+dAT&#10;Fe9YY+pbXZHyu0+Q+HYXxBI+Y377AUb/nilhFf2bjxH1m48QRmgF/u59+L71V/j/9j2M+MsnCPwt&#10;3Qf3S9C1woi/dkHkuzoIf7szoj/qgXGfGmJ8F7oi6Yf6QBfjPjHE6I/1FXCFf6SrBEuM+KQ7RrMS&#10;O5IOKZqphJ8HE0ICJNkmjirs0x5K39QwgkmCKAbT8fh+0FmZcWLYB5/Cv1NXpYlPYCXwUaBFl+T5&#10;5h+U2Se8CC5FhNWQ9zSuy+u3f8WAv3yIQAJwEPcf2d2QQNRHyEedkGhqiXE6dEx0T2kmFkhjOrGr&#10;LtJ7GCKpsw7SuC3HwBizrO2xxK0nNg0egm1DfRUdDg7D8aAwnBocgkt9glDrGYq7A2PwlXccvnOa&#10;gEf2E1kJ4n1uEcf7J4mOmE7XKIn/aTqX6aDs6KgIKqm4PXOaxHuJ/6VTrmY2c1GjOCgZ/U/XVG/q&#10;gjN8EE8RUNKMp0JJ3JMKHKWwk2YjFpBqU5J0uEtH96vgUoClBSeRuClJpTBWw6YljFoGotawUFBE&#10;OEok24HOFjjWmft+Qgf2sSUO0k7v6mqM7QSBjCNS5q6jJJVBrxuocl1DrO1ugEUmppjo4IAQc9ZK&#10;DA0RrK+HIL0eCJE3oJrzprAwgb+5oeKWhhp0J6gILFO6KcLJz8wAQ030FDc1TE+XtrwrphNGZbxx&#10;yrrooYJWfpOEi/Mm20UgyfglAdNh1rIP89ppfofFi9/3ormO11SupeIs/43kmsk+2tfrNEGjwkmk&#10;DpxVpQJK+mbO8xh5uaQq9S3IIu31qmSQrSrVOQmstCEj/U2NLMyViswrUmGlwkWVNnTU8wioZJvk&#10;VSiqIBSp+78OJv+dtD/7fyL1ONVJNRFSqq6bO8OPNV//zsYI4X85itcmsbs9qlzC8YV3Bn7oNwk/&#10;euThiVcRnvWagicehJMnQdVTA6iH1GMPFrDu0wkYFqwuRdRkQmESH0R5FUYGC+AUgigBPxJQX3cb&#10;ia8IqC8/CMbt9wPwvUUyHrjI+ebQkREmvQgaz0X4yXMpwbSMWk5gSVqqpE/dl+Ox21I8cqV7IZie&#10;EFBPetLR0FlJc+CzngQF00dKMyGhQEg9khBuguGxdQkL+sn40mwG9tuWY6bDdhS7VWNBr8OY53ME&#10;89x2YJfFOvzDYZXSl/SQ+z+0JQzpnh47iBsjdOianjgSWNRTp8VcRwBJng7qoQ0/swNSKqgEYA+s&#10;+dlKXsAlYekdY6VENszTPT2UqD1LuilCSQmaoJuSefUe0u09MaITNZaZIXJxXz9TGYgr/U7f6sbS&#10;QcXgqcFEPOoRi2+6RKC+y0Bs+60plv22G6bSDWX+kY6JUIolhKJ//yHG/uEjRBFEIwmhkb99F5Fv&#10;vY2I37yHoDffhf9b78Lvrffg/+Y7CPrdBwj/66eUOChDhP3lU4T++WOMep9lxHs6iHq3G6Le6YoI&#10;bo8g+IbLPHzcJ+p9HYx4hxD6QAehH3SlMyLYBESddDHi/W4I+rCLAiSZBslfIvrepuv543vKusFv&#10;f6RMfSQh6H7vE1oElN9HXZQXEUpeACQSaElTnrgp1WEJxGSdpP3/9AH685wSrh7cqRvhZISorjp0&#10;aLwGOj2QRDAlU1kWtkjRN0GqniEmdu6G5K5dkdy5CyYbmKLYyh4zzKyxqnc/bBpIQA0OQE1wFI4E&#10;ReJkQASuDBiO630jcKPvGHzdKw4/WE9gBSgZ963i8cAqmRWQNP53TE3onszS+Z/yObDN4n3BykVH&#10;+tQuR3FVioOS5jxp1mviAyp9EOKaZAYJkXahqQ0dkVogigRSr27Xlgok7aa+V6UCS1yG6jgk3Ppg&#10;V3NUE1QHWUiI9nWRZjQCgUDb2d0U26ltrIFsFfVgnpJpgkTbuF+lkSUW2DogztoGo6wsMVJe1sU0&#10;yNLkVxJYhViaItDMCP50Un4ElbiqIUY9EEawpenqYmm3HsqrMtZ36cHPNsJegrCaf+RhfcKIsFbm&#10;uutwSqq0+5FE2tdUdZr/Tur10kiu30tASfCANqBedVKvA5G21AAG0esApToeFRrqgNrXAUqVCpfX&#10;ST2PpNpNa9pQ0pY2QP43ehVC2udRz/vqtlfXyX51Jg4I4/83gs/DSN536YauWGs5BH8bkIlvPNPw&#10;g2cWfvTKx1MBlEehoqfuhXjiThgRSk88Zyh6JLNBuEm4OLe5TGHNkFCjHtvKg8nz0EF9J7MV6IzG&#10;lx+F4osPgnDngwDcs0ymG6Lj8pxHh0SX5EnX5LmSKiOkVhFEGigJkARQoueepfweKzTLdFJPXMVF&#10;Mc9UzT8WgInTIjge2M7DQxb8j02L8INhEf+Puah024o5ngcx03W/8nqN2X2qsNphFy5arsO34pq4&#10;/30bQkaa6AinJ4STgOgxwfPQji6O+YdOi+j+uI80+RFW9yWIgp/3qh5J5J8Dv6f9AjwkLB/aacY9&#10;PZOACfPpkHdMPZSmPZnvz5TX0Xwa7ouTMp2Mp6b5yusyHunl4Z5uOu7rscDTnYjvPxnFazkK97tH&#10;4Xvd4Tj9F2dsfcsYa/5ijIV/6o4pf/gUyYTM+N+/h9EE0WhCKJrLYwipkQSRqsjfUL/7EMPfev+F&#10;wgi2iL90pnv6EJGEUPSHPZR0zEd6CqAkP/qD7ggh7Eb8WZzW+wrQZH8Blbiv4YRZ2LtdMfydzkrg&#10;ROi7XRD6HoH1XmcEvqsBlLgoadYbSrczhJK5+vwJsMjuxgjTMUBw5+4KnHw/7IyAj7spqQBKjejz&#10;+cv7GiD9+T1Fkleg9cf3CbtOShSqTFY7nsARQAV/+BHG9zBQAJVqZoVsQiiB7iqB5V1sp86EUzdk&#10;dNbFJH72HAs7zDW3w3I7N1T2H4Jdg4NwMDAcB4YNx8mhoTjfNxjX+4SjfcA4/N0zFj+Yj2NlJoEV&#10;ITonwumRZSr/z0Q8Mo3DU8sUPgPS3MfUKg1PLDPwkw0BZZmpRLm+IYWKwEk6iGWwpDJrBAtOpfbe&#10;UctXC0u1AJSO6xN0MNoDP0WvA5Mq9RzqedXCWpVagMtUNRIwoB00oEa3STCBRL0d6Krp55GIuL2E&#10;0F6BFW2yvLZ8n4ElDhhZY6+euRI1J6+hkNek7zIwxxZDU2yibV1vbo2Vdg7Is7dDvI0VQumgggVS&#10;ViYItDVDEBVibU5gmSLIwggxDjYopgNbpquPLYTSTsJI5sc7qC/h4JqBy8c6vq92gMML9/MaGMk1&#10;ePXaaEvdJtdVIvHOEkjnKO3rfY6AEkipkv0U9/QaQKnh2i8hJE7GXpH0S0lknbIPP1MbStpSCnPq&#10;VSip7kkkLkv2Vc/xOmmfT4WB9vJr1RH88CIIogM4r0oFn0iW5Vh1m8Dw1X1eJwGTqpG8JlGGVojh&#10;f13UzQG3A3LxVa80fNc7Gz+45+AeXdMjuqbnvaZR0+mkpinu6VmvmXQ8M+ig6J7EQQmwBDauhQQU&#10;j3HKxT3rVLqDFBa28fi+x2h80zUa/+gUxcJ2Au4Z01XxYZVZJB7R7Tyja3rcaykeui+j6JQIqvtu&#10;dFC96J5EhNKzXiv52eKomKcEXiq4RAKyhy6LCUzmnQkGF8JKoGLK72pUiLv603DUYQ0We+xHSd+T&#10;KPY6hGnuOzHVdjt2Wm3CDYvF+MGymG5oocY5CaTofgRych5p5nvmvARPqUfioKgnlABKleqq1FSk&#10;Qu2BgwR2dPRXKYEUEv2nCUN/YkHYdwDrCQGlDM41LMBDPQkhz8WP+tl0UISUfhza/uqDug/64OCf&#10;7bH3T9bY9b49Zv1BF2m/oWP67ceI/10njP3N+wTT+wqYov/AtEPimqIIplF0UdF/IISYD33jL8qr&#10;20O5LvyPnyj9UCEEjoBHnNH4TwwV5yQAiqJ7EjiJxGEJmAIIQD86LxVSUe91Q6S4qY4QdDUN/usn&#10;CCW0Qj/qmGWiw0lJH1QoK8VRPUwQ2kVPGdgboWtEyMiYPInG66YEPIi7EilBFDLx7B/fxUBZx7wE&#10;UYiL6veH95R+qACefxj3G2dgwsoXgfphJ8QZmSDR2Fx53UaGqRUdlCkmEH4SxZzCz83kZ+V01cds&#10;M1ssceyJeZYOyosItw3yV3R0eBSODQnB+UEhuObpj5v9x+Bbj3jCSZr3EumKkvHAPIFgSqK4bEGZ&#10;J/G/JLy4/NiUrsqUlQyTFK5P1wBKDYi4QKdyTtccZ1ljVAtTKSC1m+u0C0dtvXBR3FeVeowqOZ82&#10;+NRCXLswV/NSyKtwEgmsjvNzNOAisLiv8uI9fl91Rm9JJdjgELeLDss+VDX3keg5eWnfARYyh6jD&#10;PI/kqw0tUUPncZDnqub338mCe6uZHTaYWKOSf9AWIwsFbMeMbPn51jhuyM/numNcJ+H0MrZHAZCo&#10;A0LKteuQOnj11WuhXh/t66QNJ21J0MMZXoPXAeqFUxIocVkbSKpUIKlOSY2qu0qwiJQoPUN7TbSc&#10;bNcCyAtwaMFDAKVGeb4KJ+nHfBVGr9O/nL/j3C8+gxBR16tw+Z8A6l9B8/r1/2OZOWKCYy/E2Htg&#10;uoUXGoak4Xtv1tg9c+mgCCiPPHznkosHEkZOGD3znImnHoQSYSSpNPGJg5Llh650Ac6FdBR0UDKd&#10;i20Onlhl4r5ZEu4b0UF1j+GDmqGMB3ksb8flfk97zsYz9/kEDQt6TxbqvVjAewicShVAPelVpsBK&#10;APXYcwUeSZNfB5xUF6VCSfLS/CfpU3FeAgvpA7IiXIxZ+BsU4qbhLBzy2IqZDlsxy+UAZrjuRYnb&#10;fiynkzpgUYqv7HguS+lX0jifx4TUM0eCk05IbcpTUuXcGlelLgu4BESSimT9I7omAZXoAfOihzzu&#10;nuUcPFGCJkrwxEb6pGbTtc3CQ2Ppb5IBuXRTJnRQxjKN0SQ8NsrCQ900fPtxDNre88O5P7lh/+8t&#10;sfi3PVD0Jx3k/74rHdMnSPiD6FPE/P5juqUPMIoOatQf6aIk/R2h9EKEE2EiqSxH/PYdhBFUEX/8&#10;COM+ICD+9DFC6Y5CmQqgROKaVBApromS7eKwBFSisZ30FUiN+OuniGVlWwbsjvpEX3FQo5lGdeK+&#10;H+oi5D1NU584KAmWkPDzKDqnkXrcnxVjAZXk5QWZAixp+pMmQL8POiuzUQx77xNFsiyuS8CkhqVL&#10;/9MwnlsGmw8ivOJMLBH+KZ1ZFx2M0emBFLqneH1jxOro00EZIYGfkdTFAKlUro4JJnU1xDRW9Bc4&#10;uqDY0h7L7Xti+9AgbPcNQk1wJE74jcD5wcPR0jsY/+gfw2cjAQ+s4wioiZBpv743nKC85+yRcZwy&#10;g79Er97juid8Dh6ZS5NfGh6YpeK+KStuBNUbdRLOy4LyMiXNewpgtApM7QJWBl6KXoyf6SggVUkh&#10;KeHMMiBTkVbzk3ahK9J0+Gt0kgXvcTofVcdekcBJcSodgFJfGfFadeynuBke9+o7jrT31bwXqSNP&#10;KVGFPQgiFugieRXECV4P0avvPDpNac+uLU1wyvWSkHx+jrau6LHwV2Sr6Jo+gSDBClq6pMx/yGvY&#10;3falZAbyjusl55FUG2oX+VnK/yYOiHD4FZx4zS+x5i/O6BJ/hzLmh7rKQl9mGq9T4EIAML3CdTIe&#10;SNZLeHet9EVqqd6EhfVrVCfbuH89zyGqEwclkXxausb115RUxO/B76uC6YqxNa6xNqbqv4KQwEqg&#10;ob2sLXW9Biz2yhRJtTx/rYkNpVmv7qOtejOet2NKJVUN5oRth9596zeKPn3rd9D7zR9h8tZfYPjm&#10;n6k/wvitP8H0zT/A9C2u57Ip14tM3vyTsvxryb6abWZv/FGRvMbbnDLjOUzkPLL9LdnnrzDk5xiz&#10;1m7MvMjoLY1M33yX29/Tkiy/8yIv202ZFxm/2Ff7GMm/ze1v8zu8Awsea8V1lm/wc954D53e+gjv&#10;vvkJ3nuzC96nPnhLBx+9pYtub34Mkzd4nOjN9zs+59fSnFvy73ekL9dpS9n/jY7tHekL8TvIdzej&#10;TPndTPnbzfhdzfm5Fh2S72opqbL+z9z+J/6GP8KG19Tkjd/yd/wO+ky7vvEWPn3jTXSiPqE+euMN&#10;6k18wPR96l3qvY68KnXbh4reZP5NZR+N3uS14bJI8uqy1vYPlP153JtvKcdqS7ap2+Ucso+cQ5PK&#10;52rO+U7H9ne0Jeu1Ux7zVx7zDvU29VdZ/5Zm3dvcrmxjquQl5XY11ZzjLeXY93iM8nso5Ttw+e03&#10;NedVvivXfyBiXk078diPKElFH/P5EH3y1m/R5Te87kz1KMM3f8f/6A/K6+ct3vi9cq+b8z+yeONP&#10;L/KK3pRtv+/YT/NMyCtEZNsbrYUJ+HxpFv6xdya+3jUdX++fifoVE3E4zx+b4/ph/ZheWBFkhxWB&#10;Dljmb6dowWALLBhogYV9jbHU2wTr/ZywapAN1g50xIre1ljkbIp5VvooNjHBZH1dLDMyUN4GW9XN&#10;RAkgqDQwxUpjYxyiG6kjUG7oyySedthpZoNGOrrPWNj+3bonbrp54cSQ/mgY4YunaXF4VpCBxzPz&#10;cGtmNu7OzsEvsyfjP4on43lJIb6dNwV3inNxb84k/HNOAR4VT8LTA8vwU+M6aj1+qmdaz7ShokNc&#10;rqvAz/Vr8bx2NX5p3ox7l9fi7NoszB7rhYmDbDG+nznGeZsieZg9Fif7oiR2APYviMMPl1bgp+vL&#10;8XPjCh5Xil+ul+HnJtEqjWTbv9FPzTz23+h5K2u+bVpqX0WtxNObpXh2h7q1Bs9u8vytq7m9jMur&#10;sXnZSMyfGorms8tRVhyOBQX98OVF1tibWEttY425lbXr1rW4d70c95vX4WFLJR7yt95v3oQH1MOW&#10;zbh7jrXx27vxw/VNuCfb2vbjYXsVHrYdwP3WvfiuYQcmjx+I22f3oOXEetw+vxt3Lu3Emb2zERdp&#10;hpyJLjiwJQNRAV0QN1IfW9fGozDVH2UlmTiwaQFK5yZhYpQ3Vs9LwZr5E7G3Mg+TEvthX8VM7Fk7&#10;HUlRfdBydgvPvRmnNy9E+9ntyJ3QH9NT/DAteSgW5ochehhd8qapmJXuh20zY/DZskK0ls9C6FAL&#10;BAw2x5xJIxHW2xBtVavQeGgNLh5YgXmZYYj1c8WM5DGYlxSDw7OnomrMOByMisahsFE4Ex2L5tlz&#10;cWfPPlzasxuXq/ehrmYXv8deaidunzuEN/ig/l/9X/1f/f9BN6el4IsVWbh/dCEeHpiPa6Xx+GpX&#10;EarSB2FPylCsiXLDsgAbLBpEu+xL8Ay1woIhFijpb4z5/U2wKcwT64JdsZ6qIKRW9rXBYnczLLA1&#10;wixjI+Tr62Chni620p4KnCQqr1LfFKXcdpBwqiecbumxJmvqgJ0WrEGbO+MOa+RfOfTCHc++OO0/&#10;CI1RgXiSm4hnRdn4eQ4hNDsXnxFOz4rz8c+SAvxcMgXfz52MO3Py8C3h9Av3eTZ7En7cPAe/CJio&#10;XxoEUJUdYCKQGlfjacMqPKnfgOMrczBttA9GeRojgt89spc1IrwcEO5ph1APGwx3t0aAoyn87A3g&#10;a98N85MG4crWbNw8OB1fnJiDf7bznE0CHwLm+sp/AZK2XgclVa/C6afWMjxvI5RucPnmcqbL8bx9&#10;Bc+zDM9aluBp23x8QRDVHp6CTYtHY9GUIKyYPgInNmfgIb/HI+7zuHUptRxPmxd0aCGetCzi9gV4&#10;REn6sHUBTlWOxLe1xbh/fSEhVYIHXHevuQQ/NMzGd3XzcaIyEW3HF6HhcDGuH52JhqPTsXFhBCqW&#10;jEJ2vDPiRltg5aIIxEQZYOW8YOSneGJSSn+UL4vDqGAzrFo4AdvX5GFBUQSWzopCRowHFkwNQ8Y4&#10;T+xYPQl71xVh4nA3NNasxZYVOZiRGYCZ2UEoSBqM1GhPjA+2x6ysYCREumHN2KE45d0LB/x8MLIv&#10;/xfehwuLxiF/zCAcWzkVZTPjEB/gjDwCNXv0YGxZNB3Va0txePVKbJ9bjC3FM3GiYg2u7dyGM9u3&#10;E7K7cX7XVtTu34Zrhzei+eROtJ/ZizsXD+H29XO4Rd1uPIsbDWfQXn8KrddOofkydfEU2i+fw5dt&#10;Tfju7i384+5N/P3zO/jyb5/jyy8/xxeiL77A53+7iztf3sZnX97B51/c5brPcffuXeozfPH5Ldxp&#10;b0btpZO4cKoKF47vw4Ed6zE5JwnTJmUhPyMVk9JTkUcVZKZjSnYGCnMyuS0HMyfnoWRaIRbNmoUl&#10;8+agbPlirClbgY0byrFt60bs2bMdNQercfLoMZw+cRJXLl1EY901tF1vQnvzdX5um6Lbr+jOjXbc&#10;bG3hPs1orK1FZUU5puRnY9rkXBTmpWNGQTZmFeRhxqQ8zJqcj5KphYoWFc/C0gUlWLViCTZVlmP/&#10;3p04fLgKJ04expkzx3Dp4lm0NDfgs9vtuHPrBu7cvIHPP7uNz+/ewWdMb9/hteD6z9vbcbelFW31&#10;13Cd1/c6r3P9uWNoOnMYTaeq0XzmIK6frkbj6So0nDqAa8f34MqxvbjGSsWVY7tx9fhenD2wFeeo&#10;C4d3cN0e7rMftVx/7iD/7wObcfHQNtQe2YHao9vReHI36o5tR/2J7WhgpaThxA4l33hyhyLN+h1o&#10;OM78cdmupeO70HRyl5JvpOp4vrpjO5TzNRzbRvE4qvE4z3eU+x3bh3p+H1V1R3fzntuOazXbceXQ&#10;Vlyq3owLVZtwbl8lzuxZjwv7t+DSQX7fA5W4dGgLzldvw+Uj/L1H96H21CE0nD2K5ktn0XztAq7X&#10;nkNL/QW08rq11Ncpqai9sQ5tDbVob6pD+/V6RTeYv93ciFv/na434A7Tm031fBYa8HlbM+5Sn/Oe&#10;/by9FXdb2xR90c7/ra1d0ZeULP+N+rJDf7tx81fb1PWvSo5Rj33jBuF0a2EiHh5bjB/3zsWZeWPw&#10;475i7Ersr7im1REuWOJrhYVDLDF/qCXmspY628cYq8JcsSd+CPbGDsa20d6oCHHGempDgAuWe1li&#10;kb0JphvoEU66WEA4yRx0+7ua4IiuJTYZmitw2m9ggiY9S9wmnBrNnLDL0h5XLV1w18wF/3DshS/6&#10;DcKFEf5oGheKp5NT8Gx6Hv5ZXIi7xXm4PTsbTwinn+cKnCbjR3FOJZPwVUkefqJz+omu6vvV0/Af&#10;BNOzJsJJHBRBJGB6Rsf0vG4DLlZOQtwgK0R52mC0tysiejkhnBrR2x6hXCdQCnazQpCrOQLcrOHn&#10;YoFAVwsEO1thuLMBQhx0EOlhgD3zJ9A9leOXpv9zOD0nlFT93FJGQJUqQHreTsAQUE8Jqp9amHLf&#10;Jy2EFOHzsGkhHnDd1w0rsHKaL1ZN8UHDfjrHG+KaFtE9LSKoFuJxM90Uj3nIY+4TXKq+vz6fTmkF&#10;DpaPQvXqkfj8ykz8o34Ovm4qwXeE1z9q5+Ne+xoUJjnh9sVSPoRTceXIJEye2BNHd+SgZnce4sZa&#10;YWNFPNYujsKYUH0c2JaBuFEm2LMlEZkTHXGyejrmFgxHTLgdnVZvzCkIRCUrQkmjbXF2/yxMzxqC&#10;omQfHN8+FbPz/LjshympQzA2xBaFaX6IDrBH5bJMRPnaID/QHftGB2Fn2mhE9bFCyAArpI0bgIih&#10;tkiP7o/s8T6YS9eUFd0Pu1YXYeeKIizMm4Dc8QE4umY5Tm5Yg9ObyunSKnBuB++DPZtwtWoLGg5t&#10;RkONwGkX3VsVbp3fTygdxa36Gtyqo+qP4EZtDdqvHkLr5UNouXgE188fReOZI2ghrD5vq8MXt5rx&#10;5Wdt+PwOH8I7fCCpOyx0b392A7e47nbHsqrbt26iva0VN9sbcL3uDM6xwNq0ejEKspKQn5lCMKUg&#10;JyURGQlxyE6aiLwUrue6/LQUTM5Ix7RcgnxSLmYV5mPu7OlYOHc2SpctxNqVywiVNdi1ZQsO76/C&#10;kYOHcLyGkDhxHJfOnUVTXS2aG+rR2tSogOpGS7MiyYsEYLJN9mluqMP50ycwf85M5GenYVpeJqYT&#10;nJIW5WRhBsElml1YgDlTp2DBrOlYuXg+ykuXYVPFauwXSB7ah5PHDuPUsRrUXr6AtsYG3GppwU0C&#10;8BZ/v0BRUtFnra34nLp1vREttRdQTyg1nNxHCOxGEwv8uppKXDu4Dleqy3Gpqhy1hzbg6sENLNxZ&#10;mO9bjTM7S3F002IcWr8ARzYuQs2GBTi6eRGObVmI49uW4OT2ZTi7Yxn/+6U4u3UpLnH/q/tWsXKy&#10;BvUHyqk1aKiuQNOhdbh+eAPT9Uq+6fB6XJd1h7jtYLmiRn6H5sOadaLGg2s160WHqMNcd5j7KpJz&#10;beT6DdyuUcPBStQdWIe6qvWKavfzd+2twOXdaxWd3bmS33M5Luwtxfn9ZThftYbPSwXO7luPywdZ&#10;oTpKyBHYDWdr0HDxGBovnUITga7q+pXzaL5yCS1XCK2rF9F27Qrar7GCQt2or1V0k/+vmv93knO0&#10;8thbjYRUEysYzU24w3vkdhMrOdebFX3W3KJIOy+VDFXqOu1tr+6jrTduzEjBzcUZaF6bgS/W5+DO&#10;umycmxGJ3cmDsCG6F5YF2hBM5phHIM0joMpH9sLhvDAczAnRwCvcGVvGeWEnVRnpgvXDXbFykCMW&#10;0WkUmnZHnkE3zCSgNuvoY29XAxzuaoxtdEwrjYxQZWCGZl0b3NCzQ5OZI3Za2+KijRM+t3LDP5y9&#10;8PeBQ1A3MgyNSdF4OC1TAc7PJdPx9+IC3J6XhyeE0j/nTsUvJUV4OH8K/laSi3/MziecuH5WAe4t&#10;nULHRLfUVI6fCadfGsoJpzI8urwayxJ9EdnbEqP7uTK1o5woZ4R5OFCOBJMdQjxsEeJui2B3GwLK&#10;HkFuThTdFB1VIIEV6GQOf3szhDrq4Pah6QRUKSGzGj83lb4U3dT/FE6qfm7hcZTimrRFgIijeipO&#10;iHrewuXmZXh6fanGJbUsxYPm5ahZM4YPZwLq6ajaThTgSRtdMV3TA8UlLaIjYkVES980zkfLiUlo&#10;qsnHlsXhiB2uR/cSjfqjdKPnpuNvV+bii6tLsXpWOL68ugWt58qwtXQckkYZ49KR6azpZyEq1Ajj&#10;oy1w9ugM5Ka4YAXdU2RQN+zeNBHly0diU1kSxgZbI9zXEKMCjTG3MBjjoiyxrGQ4anYVILjvpziy&#10;vRCz8nwxNXsISgpGoGJxAqHTG2VzYzF8gDl2rp6HQB97BNDFuzt2IbyiEBPaC0GDrTDC1w6x4Z6Y&#10;mx+FKQlDUJw1nG4yCyumxSGTjqqqYha2r5iM3Stn49C6xSysluP0jlU4s7uCNdWNfNC38PfuQNPx&#10;rWg5tQ03zh3AzQvV+Kz+OO7UHcOd+mO4XUtQXTtCEVRXj/IhP4rWC4fRcqGGtXvWYs9Xo7XuNO7e&#10;qqcjaCKcruPubRa8AqXPfg0ljW6j9c5dtN7+DO23b+HGzRa0sUZ67uQJzCjIRWbKRORnpSEnORHZ&#10;iRORkxTPazsRuVyelJqMAnFT6QIogUMundQkDRwIkRWL52EVnVR5WSkrDRXYtmkjDh+owrEjBMTx&#10;YzjLz6i9fInOiLVsgkJApDoqFU4i2SZqZs27qeEqdm3fRGimKe5tKsEkn12YTTc1iW4qPw8zqVkF&#10;k1BSNAVL6aTWLV+KilUrsH3jOkJyD13cQQVQF8+eUcCnAlGgpADyekdhR2jdVGrtdbjVdBltV0+j&#10;9uR+XDm8FZfpbs8TIpdrCKODFTi2czlO7FqpEQvzg5sW4ODGBThQOQ+HNi3EUcLoyNYlOLptGfMr&#10;mJbi2NYVOLW9DMc3cdu6RTi/owyX95bjwq4ynNtViloCo7Z6PeoJwTpCRlRL0FwldGoJodoabpdl&#10;2UZo/YsIsVqqjkDSSNZvRD3dTz2dkEZbFdVVb6E2ElKU3IuE05V963CJ9+alXWv53UpxevsSAoqg&#10;2r+agFpLKHMbYXa5ehOvyXa6wj28/w6h8QIrSxeOo4lu8/ql0wTUGQLqwktQXRXIXFXUThf9OhBp&#10;S91HUoGT5AVQd1hxuN0kgPo1mF7Vq8B53fp/t+6NG0WJaJ4Vj5rJw3F2WjhOFoZiV/IAVGf7o2yE&#10;kwKn5QG2mOtjhMPZIajODMRKAqk82gP70/1QRe2I7Y/tE7wJJzqnUDesGkq31csS0+0MkKP3CaZ1&#10;74wN3fWxQ8cAB2QgrZE5VhgZYo+eKVr07dBqQDiZ2mOPjS0u2Drjc1t3fNOzH77xD0JLTDSa0sfj&#10;4XSBk7ikqfiacLozrwD36ZB+mVtEQBXiMZ3TV3Pz8OWMPLqpQvwHQfbD/AL889oGgqmCWk84VODR&#10;xdXI9neiU7JFuAIkJ4zq7YgwT7olgmg4FeRqiQBHMwQ5WyLYxRIhrtYY7mKDEW72GE4HFdHLDv6O&#10;JpQp/B3MEGCvhwWJffCfrYSgQOj/KzgRTNpwUsEkEjA9op60rMRnp2di1YIQbFg6GsuKBuPzi7Pw&#10;oJXuhw7p3vWF+PH6IvzQIYHTlaoUPLxFl3VrDWo2JmJ63hBE+BliXLApVs8ejlOEz5Vqgu7sYszP&#10;jELTifVoOLEcuXF0z5uTET/GApvWJyNunA0ObM9EBp3ShChjlC2KwJTs3qjalo2ksW4YH2qL3ARv&#10;pIx1wZqF4xAfbU9HNQ0xETYIHdgDq+fHYFJSP6RN8MDcyQKnRB7jiOJJIzBikA3WLyrEYE9zDPOx&#10;hqdzD6SO80fq2EEIJpyCfMyxoHAskkeykrQoFesXpmJyvD+2LJ3E35CMsplJOLShhFBiAUUwHd9a&#10;ijO71uDcvg0KmK4e3ob6YzsJpx38ndsJpyrC6SCdE6HUoZvinOigbtQfog5qnNQVLl+uQeulajRd&#10;qEI9gVZ7ia6q4SQ+v3kVX95mAXubtcnbN6ibSvOVSAOnO7h5p426iVu323HrJt1DeztuttwgGBqx&#10;mQV6Vnoy0gmlSXRKuckJBFSCAidRVsJLUE3OSMOUTIFELuYUTcbc6UVYMr8ESxbMw5qVpahYsxqb&#10;KyuwfcsmpanvxNEaOpmjuEBIXJXmPimwCCgVUqpzegGpZrqopjo0NdbiwulTWDh7NvLlM7MyFEhN&#10;YV6FlQqoeVMLsWBaEZbOmY01SxahonQ59m/fgoN7duLowQM4ffyI4qKam+jgeP72VkKKBdPN63RT&#10;rJHfZO1cmqJuNbFwvHYedXQIV4/sxPGda1GzbSX2rV+Mqg1LsHv1XKybP5n3ehoWFSRjyZRkVkrS&#10;uZyCxQVJWDkji9sLsGnpNOxaVYI9q+bgYAUdVeUSHNtIJ7VpKY6uW4gDq2czvxhnCbAzcn9sXYbT&#10;dFYXdi3HtarViru6RndVe2AtQbIWtXQxSlq9GnUHmX9FDXRRjQSU4qBEB9dTdE4HN1GVdOqVL9IG&#10;rq87sAH11RtwjWC6Snd0Ze9aXNy7Ghf2lOLsbnF8i3Bq93I6p9U4t2cVLtJlXdy/nsCqVK5L3Ym9&#10;qD/N+/AcK0sXTrDCdIaQOouGyxo1XT2P61cJqisX0XztsgIbgc7/BFKittqrSipOS+OgGgkmjYP6&#10;jJWJz1jJeJ3ustIhUiGkDaJXl7XXvXF9Uiwu549G04pkHMv1x36CafM4T1QSPitD7FEabEc5oHiA&#10;ERYH2WDLRB8cL4pCTUEo9qUNxe6kgYRTX+yM6YvKKGesG+6C1X5uWDrADiW9LJBp+BGKenTGGj19&#10;bO6uAdJmOicJktjO5cYeNrjewxrNRnaosnXAGTsn3LX3xNe9fPBdyHA0J4xDU04sHs3Mxi9zivDL&#10;vKm4T7d0S+lfoksSENFB/URIfT+3AF/MzMWzkikKnB4RXv88V07HJM15lXhatx45Q+0wqpctwrxd&#10;EOrlhgjCKcrLicBxQ6iHM4b3dEKgiz0C6ZD8CSV/NxsEuFpxnTlTCzopK4wd4ExoEUoEmL+9BXwd&#10;zRHi9CmBskUDl/+P4SRNc0+p54TTM4JJ9KSZgKIeNi3H/cbluNe6GkunBGDpZH88bl3HGlo+nt+u&#10;oHtahu8bFyhQ+o7p367MxrFNY3B+90SsKx6MdSVBKEjti+TxXgjzs8TwgYZIGW2PrWVjULM1jQW+&#10;By4dnImLh6YgY4I5EkaacJ8PMDm5L/KTexFK5jhxYComRJqw0PTA+AgzpIwnmMLssWhaFBZND8eU&#10;tAGYmTsMRRk+rF2HsfAajZFBtkhlBacw05eOaDBmsHIUG87/Zpglls+KQUAfI6wsTsMAd0MEDLSH&#10;m10XjA3rg8y4YYgJ64WCxEAkRXrRLWWgJDsCC/PHKmBaPnUiDlWWoHpdCY5tETCxxiyOiWA6LzVl&#10;1lQFTHVHd6Lx+G60ndqLtjM7CafduH35CO4QSncaj2rUoNHthsPUIYrb604ojupG7UG0XSOUrhxE&#10;/UUWEJer0Xie7qv2NL64QUDd5EN3qx137750TXfufIbP7t7AXbqqz+iuPrvdhts36CBa21lQE1B0&#10;E9dY0y1bvgSpE+kA6Z5yU5OUZj5RdgqdVBqBxTQ/PYmASEFRdprS5DaLzkv6gxYWz8TieSVYsWgR&#10;1q5Yhk3l5XQxG1G9Zw9OHKaLOnIE506cUJyMOClxMyqQXoiQaG25jutNdFHMi5NqZOF2eP9uFBfl&#10;E5yJmCZOSlwUYVWUnckKTg6K+fkCqjmFkzF/+lSsWjgf6wmo7eVrUL1rB45V7yekqjSQYoF5/br0&#10;iRBKrJHfYKHWxnwr4XS99jKunD6ChrPHcPHwXpzcuxnrF8/GnNwMFMvvTZ1IxWN6ShymJUzgPToO&#10;k1ipzY8dgykTxyN3/ChkjY1A+ugw5E8YhfzxUSigiuJGYU5qjKLFuYlYOikZJWkTsHxyGjaUTMIm&#10;Aq167TwcXr8Q+1fPwoHyWTi3cwUu71uDS4TUJaZX9q/GZeoqIXWtupyim+pIr9Fl1R3ms0dJKg6q&#10;/tBmNNIpNVZvJpAEUhsJpw1oqJbmPTorcU/7N6CWEkhd4rkv7S2lltE5LSeglvLeLeW9S2hRlwin&#10;89zvXFUlLtFV1h7bjcYzB9HIa3X9Ap3TxfNoIKQaLxFOHe5J0uarBFRHU50Knf9Or0JM46A0cNIA&#10;6v85nF637o3z6ZE4mT0C5xfG4FhBMLaM9cSGKBdU0DWVBtpiWYA1Fvta4WpJHGpZkz1TPBaHC8Ox&#10;PycAuwimXQk+2DahD7aM6YX1PG5dqCtW+7ph+TAHLBvqgLkE1GwrAyzT7451dE/behhjg7EZFhsb&#10;YKOuPq50s1ReiHjdyB67rWxw0s4Rnzn1wld9BuD7sDC0JI1HY95EPJ6dqwQ6/EwIPSSQ7szNx98J&#10;n+fzivAf0sdEUD1cWIS7hNNjwkrg9Lx4Mp4cWoFf6jbgP65vQWmSL8Z52cHP0QLDnCwR4e2GUV7O&#10;dE0OdEwOdE4OCHGzRYATYUQFOdswtUagsxVCnM0Q1tMGo/rYI8mvFyIJuAC6Jn8Hc/gRUAEOPVA5&#10;LRo/tdA9/b8IJ0XS76RI0y8ljkmkDSdxT0+4/Ihwekg4Sf7crikonzcKRzamY1aiDxake+PvF+fg&#10;u4b5mua8+nn4qrYEX16djbbTk/H3q/NZqxyNvBh7xEc5svB3xgg/OkU/W4wY2B0V88dg75okrCmJ&#10;wOm9kwkbX5RMG0iQWXF/W2xaHodRQfqYNyMQBTn9EB2kh5zE3iijIwro1x2lc8ZiTkEQJiV7Y2bO&#10;UOytzET0cFOUzo9D8FALpMcNpKvyQl7CACyfHY0tZZkYMcQUM7PD4O9tiHmF0RjgoQc/Hwv0du2K&#10;MH8H1s4nYGrqCCRF9cWGBZlYMGkkti+fhMX547Ft2WTUbJpPOM2lI1yIE9tWUGUax7RH0ywiHdDS&#10;Md5AMDWx5tl+5gDaz+7BzXN7cPfqccLoxL/odv0x3Ko7QucksJJ9jit9UjelP+raYbRdZXr5IFrP&#10;V6HpbLXSZ9JSfxm325txm5C6IxBS3JIASnQHt28TWNIvRQd14wbVfgMtbW1oaW1GMx/8qxfOY/n8&#10;BUiJjSWk4pGeGEtHFYustDhkJ8ciL5XA4vrJGXSM0uyWnYEZBIQELcwpmoJFs2Zgxby5dDCLsWHl&#10;Smxftx67N23Gsf1VOHVIAynpj7p88QLqxUXRuQmYpMmtlWmrAIpqJqCkD0pp5uNvul57AVvKS1kR&#10;SSCYUjAlJw1FeemYmpdBQGUqzX2z6aIEVKIls2di7aKF2LB8GfZu2ohDu3fi2OFqnD5WgwtnTqGB&#10;BWBzfT2u19UxX4v6q1e47SgamR7bt1cBXDHd4bwpBZjB3zktIwmz81IwtyANCwpSMSc7ETPTJ6Iw&#10;JQbzJ2eiJDeFECO002J5v+ZhcsJ4ZESHIWP0CMIqFClRQUgO91eUFhWM3AlhVASmpY7nuWKxeEoq&#10;5k9KVFzZ6hmZKJ2cjPXFedi5cAaqSktwnO7tovRZERRX6KxEV/fTYYnTqlpJl6W6qnJWEKWSSJd0&#10;eDMhRRAdrqTWK/Cqr5G0QtE17l9LXa2mCL2rAkM6pQu7CKTdvHd3leH0jmUE0yrew3RXBNmFfRtw&#10;lvf0heqNuFRDF3W6hoA6ievnztHRn0bjhbOEEcF0paN5TwIorhFQtZfQUncZbXVX0S7QaSCAVGmB&#10;6N9J+p+kiU/ti5K89Ee9lABKwPTfw+mFrmvWv7Fzgg9qskNQvzgJJ1mzXR/tjo2RboSMI9aFuWFF&#10;gC2W00F9t2M2mlel4+KiGJycEYmD2YRT4gDsjOuHLeN6Y9Mouq1IZ5QP98Aqfxcs9yOY+ltgQX8r&#10;LPSxx0IPOyw1McJaQyOUEUwlxvpYrmeAczoWuNrNGheN6MpMrXDY3gF3nNzxRT8f/G1ECNqSJ6CR&#10;1vyh9CUVT8JzacKjc7o7dzLuzi7As3nT8U+C6CeC6+n8IrTPysX386bgnzMLuX8hHq6fg2d0TLf3&#10;L8QoF1342xljuIcjIvs40zU5IsLTHmEulgh3MkckHdIYT2vE93fCpIA+mBExGFNHDED6IDfEEUbj&#10;3KyQ6OOAKREDMYaQC3a2IOjMCCczBAvwrD/Gk2sr8VPTK+5JS6+DkbZUMGnr1X2eE3KiZ010UI2E&#10;UpM052mCJB4SUqJHDYRPwwq0X1yOirljUD4rBfPTBuHZjVX4sWEB7hNOPzYuxHf1Jfimdia+vDQL&#10;TTV5hNQUXD8/F7FhtpgQ6oBFJdGYOLonxgY5wK+3LlbOGo2Msc44sTsP8wsHYFKWG+LHW9MBRSJ1&#10;bE9kJnsiLdYVy2eGYjzhNGteGCZn+2Kg5yeIH+mIiSPt6aLMkBXrQgi5Yc3C8ciJ90HiqN5IHt0b&#10;mTH96KyGoTgrkI6tN/z6GWF8ZG8M62eKKZnh6OumC99+ZvBy7koHZUFwhSORYKpckosKwmndgnRs&#10;mJ+MPWUFhBSdw6RolM2ciJ2lUwmoRTjDB/js3vWKY7p44CWYrp/ah+bT+9F27iBuXKjBrUtHcLf2&#10;zAv4/He6VXeUcDqCG9cIJkLqFl3U7auH0X7lMGuvR3Dt3GE0XD6O1obz+OxmAz7/TPqiNKB6IQVO&#10;bbh16yZu3rxJSN1QdOvGTbS3tOFGWztOHz2CBTNnIpVwSqNjSE2NQxadUw7hMImuKjc5SWnmy0t7&#10;2dQnzW3FLMznTSvCkuLZWLlgIdYuXYbNa9ZiVyUBsXM3aqrEwRzFCerM6ZO4dP7cr/qi1FSBFfMt&#10;LIxamgRQrH03XsW1s8exTAIm6KIKc9NRlJOO6YTHVLq5qVl0UtLcR6gIqOZPmaJAah2d3NZ1a7Fn&#10;+2YcrtqLQ/v2oab6AM4eP670hV25fBHnT5/CVQJzc0U5HVkW5k4tRPmyJay4rMSRrZuxqXQpKhaX&#10;YMmMfMwmhEpyUrFy5hSsmjsdy2ZNxnKun5WTjKToUMRGBGHc8GGYEDIM44KGYGzwUMSE+iF+uB8m&#10;hvghJTwICSMCkRgZjOTIIKSODEJuTAQrP+PpxhOwJD8JpUXphFQu1s7Mw0ZWirfOm4xNxdnYvqgA&#10;hytKcHLbUsJpDS7uJqgIj6tVq1BbvVaBk/Rj1R0ghAiQRjqoesU1rSesKjq0TpHsL7qqAK4M1xRA&#10;aQIlLu0mjKgzdHCndyzFxX1ldHDlFO/pvXRQTE/vp4s6shu1Jw+h4aRA6hgazp9U3JNGpwkotQ/q&#10;AloIqVZCqo2QutFAF6XqNTB6VWoTn7gqtS/q9XD6NYBUOP1bQFFvVOUE49iUCJydPhoHc4KwLa4v&#10;1oQ54kR+KFYzrRjlhkrC57vds9CyOgOXFsfh2NRwVGf5Y8fE/tg63gsboz2wPrInKiKcUD7Ck2By&#10;xIIhVlgy1B6LBtlh/gA7zBvgiEWedljCAn2edQ8UGnfFIr3uONbdFOc/NcMFXXNsMrbAdksLtDi4&#10;4o53X3w5PAitKRNwpTAJ3xTn4tHsHDyXMPE5hfhifiFuEliP50/HzwKnWYRXSSFuz5qEvwvEuPyf&#10;s6bh4dLp+M/aHUihkwt21EewuyVCCaVQTxeM7OuGMEcjFPh5YHvWWBybkYozczNwfl46Ls9Pw6UF&#10;aQRxHI4WTcCenJFYPnooisP7YXqEDyb6OCPKnYAilKR5L8DehLDSxbnyJDxvWKkFJO38/ztwEiip&#10;Ejg9ZfoqnB42Sn/SIvzQtgLXjxdjzaxE1B6aj+p1MbhxYgZ+ILx+aFyG72tL8be6Jfjmylx8f3UB&#10;bh2fgcoFYbi2dhIK+pti5KBuuFI1h04kBBl0xyHeepiT44etK2OxdHoQRg3vhpjxlogKNUBMmAXK&#10;pwzHtD6m2DLMCyUBLkgbYoG0QRaYwHsjlvdTpK8xEkY5YO2CaOTF9USUryHm5I9AhK8lCw83lBRE&#10;IJ73Unp0b2wry4OvtzFSY4ZiYC9DxI8eAB8PfQQOtEW/nvoY5GWACSPcCMwkbCaI5uWPwdbSSVi/&#10;IAlzc0coY6VO7JiLY1vn4tzeMhyTJr1dmqY86WcSMElzXtPJvQqYWs5Uof38Idy5cgyf0TXdrT2t&#10;QOd1MHpVAiaNjuIGj7nN/O3aw7hZdwytV4+wQDiEurP7cPX0HtSdP4C2xtP4/DYf5lt1lDT7NTFt&#10;V5r8PrslTuq2os9ua/LtdFPt7W0KHG4QEnv37kRGZjLiJ45DZjqhlJ6M/PRUZCe+7JNSgyYEUtIX&#10;Jf1BJUVFLOCnYfHsYqxevISAKMXWck3AxF66mJpD1Th+pOZXUX3aARKafLOSb7neQEDVKWprqsct&#10;FlTihAoJo8npaYRCNianJGNaZobyPaZm00nRzc3Jn0QHTRclbm7BXFSUrcC2jeuxZ9tW7KKb279t&#10;O/Zv34ETdExHDlajbPlSTM/PQ9nCBdi3bYsCtP1bNmNH+RpsWrmMjnAmlhNGK4qnYlXJdN6XUzAp&#10;aQLvsxGI9BuI8GE+CA8YhIjAQRgZMBjRgUN43w3gtgEIG9ofUUP6Y+QQH0QPG4RxAUMxPngYoeWL&#10;+DBfJEQGIn1sOLLHRyFvXBimJY7GjLRxWFGUiQqWP2vppipZNq2flY3KkjxsXjgFm+ZOwsE18+h0&#10;SlFXTagobmoN3RTBUyURepsIKbqm6g3cXkFwCbxUlb/QtQM8hqo9oAGbHCuAurBzNS7uKcX5nUuU&#10;/rBLe1bj8p411HpCqhJnxUVVVeJyzQ7Un6xC46lqAoruk4BqunBG6YtquXwerZcIpsvU1Yu/AlR7&#10;/ZX/MZxEAiWBlOqcVP1XcPqvpdn/jarJI3B5cQJOzxqDC8VjsY7O6dyMUWhdlYGKaBfULYzBjqT+&#10;+KwyD/XLk3B8ZhQO5AVif/owbInpg81je2mc0+heWBvmgNIgFywJcMSyQCcs93fGkmEE1UB7wskO&#10;JXQd87ytsbC3KUo8LTDXxhjrDfWxR9cIR7sZoULfGOWmhrhkY4v2Xr1wJ2AYmieMwrms8fhsCt1T&#10;YRqezMzF85kFuDtnMpoJoh/mFilRfEqYOdPP6abu0D39QlD956xCPJo7Bf95chPG8vP8HEzg72pB&#10;MNljbF9nRBJMO3Im4B9bFuH7rQvw7eZ5+HpTCb7aNAefr5uFW6uL0Lw0F/ULMnBlbgKOF41HZWIg&#10;5kf2R9ZQF0R72SC8pyUCCacQQndETxMsTRiInxtXv3BPMkD3l+srX+hV0KguSPTqNtH/Uzg9ur4E&#10;D1qW4LumCpzcXIwTO1mTO7wKS4vCUX9oJTIjXfB9417cbzqDb26dw/3z63AmNwTbw7xQNnEANg1w&#10;w1JrY4wfaoGxw0xQXzWXYMvBpNgBCOrTje7JFRsWxyDcVw9x4xwxMtISxbHeWO9shpN2Ljhv6IR9&#10;eubYb2aDDdZWmBbeB+FDrZDE+yR9Qh8kjepJ1xMMXy9d+PXRw7gRzhhPFaYHYMQgM0T72WDH6inw&#10;7WOC8RHedEz8nJE+8HToinE8V8BAK/gSnvMmR2PN3DQsnx6vOKcVM+OQEzMEm5bloHrzTFRvnI4j&#10;W+bgzO7lOE/XdGbPOqUpT8aUCJzqj+1SXJOAqfXsgRdwunvthAKnzxo1zXivA5K2BGIvdeyFi5JU&#10;nFTbVQLp0l40nduFujPbce3MLrqpfWhvPIm7N64QVHywb/BBvil9T5rmPgHTZ7fvKs1+bbduoO1G&#10;G25SbdLU19KEOhYgm7dWIpluKTmR7oluKY9A0gRLxCNzIq9FUiLdTPILUImLmp6Xh9mTpxBUU7F0&#10;TokCqbWrSlFZsRq7t23D4f37cfzgIZzogNSVC+dxvZ4QopN6CSkJkmhCMyX9UQKqVgk7l+a4K1ew&#10;Y8MGfl4m8gmnKfzcKZkpKOD3KMxMxYzcHMwkpMRJSZPj4uJZKF20AGtLS7Fx1RoFlpWrVmMNlxeW&#10;zMGMyQVYQJBVrirDnOmFKJk5lQBMR2Z8LJInjGHlZQySpV8pfjzd90jEhocigmVHyNABCB02EIGD&#10;+sLXpw8Ch3jDv18vBPbvjUAfLwQO6ENn3hv+fXohuG8fhA7sj7BBPhjpNwQj/QdhdOBAjAkegjEh&#10;vnRTIcgeF4G0UcHIHCsVn0gUTYzGwpwErJ2WhTUzslDOyvP6kknYvngqdi+biZ1Lp2HHkiLUVMyj&#10;41mtAKnuAIGkpJUEjjacCCElsEIDpvqDFRooiYtS4UQpDmofQST9ULuX4CLhdH7bMlzcsRwXd0rz&#10;X4XSB3V2bzm1FhfEqcnYqhMH0XT2BK6zwtFCV9zK/7T1It3xJbongkp1UQKo/w2cVOekpv8KJxVQ&#10;oteB6HXS7PvG4Rkj8d3BBTheHI3Li2KxK3UAfj61HPuyhuHEzAjc2pCDHWk+aFqZjEuL4rAv1x/b&#10;E/tjS2wfbIzxwvbYftgVz8JsTG+UhthjRaAzlge7YGVoT5SN8CCsemLxEAcspoNayHTJYDssZc13&#10;+VAnLOxji1IPa1RYs6ZtbIRSgmq5sT6OmJrhkrUNGrx6oYFW+2RcBJpprX/MmqgA6sHUTNydkYdG&#10;2uuvZkzSOKdpufjnzHz8ncC6TTg9ocN6PpMOihD7mX/muJ5mGOFkiuFOdhjfxwnj3UxRmRyF+3tW&#10;4enelXi8ZwUe7F6Ge7TKP+xYjK83E1Ib5+DumiLcWTUZLQvTcXF6LA5khmN9rC/mRfRHbF9bhLtL&#10;SLkpQlytEOxigrkxPnhWT8ej9DVJKuOeNPqlWeAksHmp/wpMr0pAJfv+C5yuE06tolV42LwMD1sW&#10;41HTEty/vgnPb13B7ROnsK5kLoqzJyBnQiBmpIzF/fbL+LH1KqZOSMaOhcuw3MsdO4wMcNqtNyr8&#10;emO7uwt2Bg1BTJAzHZM3luSGompVLk7tWICDG6ZhhI8+ZtA9jwt3xuhwB4SFWCMjyAl7XWVKJEe0&#10;m3rjmBkBZWGHTT0IGNtuGNZbF3ERLpg3JZw16iGIGGqDYV6GmBDpwUIrEPGjPDAp2R8x4XRoPqbI&#10;mjAYQz2NMMzbCj49jVjAWGOghxFChthifJg70mIGYs6kMYQTC9y0KKxfRLeXGIDqTXOxb8NM7KmY&#10;gcNb5qGGOs3/9xwf2gvScSzht6y91tZsfQVO1UqT3u3LAidCo/aEAqfXwei/kgozAZXkNY7qEG5d&#10;rUb75f0sFPai7txu1J7Zjcund6L2wgG6oXO41cYHvL0Jd2/fwC3C6NatW7hJF3VTnNNtaeprR1tb&#10;iwZQN1rR3N6CVoLqOmuaK+guEuNj6KBSkJ3UEdWXMpH5OCVgIU+a/dITMTkzXXE20/NyMYvuZU7h&#10;FMyfPg3L6GAkYKJy1UpsqVirjI+q2rULRw8dVCB17tRJNFy7+gJQ0ifVys8VMIkUR6cM3CWolNDz&#10;elw9fx4rFs5HxsRYpZlPvktBWhKmpqdjalYGpgko6eYkBL1kahHmz5ipNDkuLS7BUt6v82bORCFB&#10;OjkzC0uK52AWIVXA4ybxN0h4febEeMSNGomYqAiMDx+O6NAgOvChdNY+CBo8EIO8e2FoHy8MYTky&#10;WPKE0uDeHrwPPTDEsyd83F0xpI8nfPv2ZgXJC/5erPQwDe7vjQCuCyHAwumqIv0HYxSdViwhJf1V&#10;6aPDkRIZivSRzBNa0wipOemxqJhTgO1LZhFIM7F90XQCajYd1AIcWDUHe5bPJKQW0N1U4Nr+9VSl&#10;Apqr+8txtUoDJrX5TwEWHZeo9kAHpDp0rWqtRvvL6KJWKJC6vGcl3dRynJOxWztX0j0RShIwwXLv&#10;AvMXD2zB1SN70XDyEBrPCKDOoPkCXfGFU2hUQs41wRJqE5+4J8VB/TeRfOp2AZMqAZRI20X9GlD/&#10;lX7tsN74257ZaKvMx5UVyWjflIf/qFuL5xeW4WZlNr45UIKLBNbuLF/szBiK2hUp2JXGWimhtC2+&#10;H7YkDMC2OB9UCpiGOxJGroSSC9aEe6B8pBfWje6L8sjeKBvuitUhzlhFrRnuwtSNqTsqRvTGMl86&#10;rL7WWNvLFottTDDLSBdbDQxwzMgMZ63sUOPihHIvZxzzH4S/T4jAd6lj8FV2LO4WpOLy5FT8bWYe&#10;XRNhxNrL8+k5+Ja1l1szc3BPwET9c04+vlo2FZE2ugh1NMUIDzvEeNkil2D5gXb4l5pK/HykEs9r&#10;NuL54Q14wpvl4S4W8rTN93Ytw1cb6KLKp6N9CZ1jSSpOTBmDqpxIrIvzQ2Fwb0R5WCDYyQy+dGXB&#10;DgaomheracojRCTVQEhSrpNBtR15Vf9TOKlNfNpwUqAk/U3Ny/GkbRUeN28kmErxkKD6vnETfr5b&#10;h9WTZ2BeQj6+vFCLn/7WhGVTJ6IoZSS2Lp+NgtgwTI2Lxc26S3h0aDe29+mJXe5uOBg3ApX+3pgW&#10;6IakyJ7w9+yG3WX5qKnkw0ZHubtsMjYuy8TMnOEIC7LBhFHuGBFojUhfS0zzscfJoMG4YumOo2aO&#10;2MJCYIW9NbKHOmP4ACNMjHBHTJgza9LDEOlnjf5uOggdaol500chdqQHYiP7sLDpj4Hu3TE1Iwxe&#10;LroY0ssUffoaoK93Dwzs2Z0AC2ahYYtJdLFLZ6RgaspozMtPRHHOOKwsnoiS/FEom5OMXWun4yDd&#10;8JHti3B6XynO7t+A81V0TsqAzc2or9lOOO1G00mBE52N9DedP4JbFwmXy3RO107hbtNJBVD/U0h9&#10;Rt1t4PFKlJ8GUjJGSkB1k07qxtVDaLtcjRaJ5rtQRUjtI6D24PzJPXQcx9HWwlpra4MCoBsEU5vi&#10;mggpAuu2AIuAkm3tzLe0t6FVgiZamBIMV1kDnl88QxMwIaBKiSOUZGyUpAIqCZxIoBIJrCQlqk6a&#10;+iTse64ETcycjtL5c1FO0FWWr8b2TZXYu3MnqvbsxrHDh3BaXNRFFmANtWhl4dNGKImLa29pxk3m&#10;b7BwaW962T8lkLpefw01VTsJmVRkJY1nJSQZkwmWovQ0TCOkitLSlHxRRgamZtNN5RfQUeVjek4e&#10;8tMzkB43kRBKoDOagOSx45EaG0e3FEMXPYqKxsToaKZRiIkMR9iwIQga0B9D+nphcD8vDKIjGtTL&#10;A4M93TGglzsG9vbEIOYH9nRDfxdn9Gfa180J/Xo6sfLjCh9XFwx27wlfwsvXqzcCCDT/Ph7w9/ZE&#10;xOC+iPb1wYSgYUiKCEVKRATSwyORFByCpBAqNBBZY8IwJWYUluanYnVRNtbPyseOxTOwd8UcHFm3&#10;GIfWLuDyNFSVsVzdVU64CJwENmuU/iVNM57GJV2TQbnisKqZElZqP1RttYCMx3BfTX/UKmX808V9&#10;K3Fu91KcZsX6rAzaZRl2ic7pMgF4oboS56o24krNHk0/lEQ+njuKOt7nDRelL+q04p6kiU8c1Ism&#10;vtr/PZy0AfWvcFKd1OukBSc1IOLm5ik4Rtd0a0sh/uPqOvxcuxpPLi/Do1ML0bo+BzVTw1E1KQhb&#10;kwegeXUODhaMwC6Cam+GH7YnE1Tj+2ItC7BVYeKUXJm6oWJkL4KpN9ZH96G8UBHlgbUjnFEe5oJK&#10;FkAbR9F1jfLC2jAPrB7uhqV+jlg2xBErBtBxeTujzNIIW01k7j0rHLCwQamtJTbb2uAab5pbrMV8&#10;ETUCnyVNwLmMCWjNT8CPvBkeFKUTUJm4NyMHN2Zl4x90VwqcSgrQlhuPWBdjRDhaItzDEiNtuuHz&#10;ihL8dKgcP53YiGcnNlHb8PPJ7fjlyBb8fJCgoh1+sn81fqST+rqyBHfLitC8KAvnZ8bieKEAKhxl&#10;44cidZATwtzM4etoiGDHHji6NAlP6wgbpVlvFdOXcPo1lAQ0/3PnpDbvabumJ4STNOFJc95P7XRJ&#10;7bsIqTV0T6vw/HYjNk6fg5LYLDxuaMUPTTX4unEL9q/NQBwrC4uLWJtNDcTk+BG4sn8HThLEc9MC&#10;sSwtGGtzwzArqg/GDTBlbdERZ3fPR+XCVCyaPAqrZsZhf8VUlM9PxbSMEMzID0c0/9uQYRaaee7c&#10;O2MuKyZ7+tCB8aHPdDRGVm9WBgJ7Yd7YQIxw0EFxZjBSYlg79TbE0F4GSB7XB/m8l0b6O7LwMGZB&#10;NAz9XHTg29+ChUYPpHnYYrK1MWb3cUaUTXekRbOAGD0YqWOGYUpyNAJ62yNtdDAWTE7A7vIZWDo9&#10;DtvKpmDf+mIc3rpQGaR5krXLM/vKcUZCgAmnS9VbcZVAbjhWhfazx9B29ghaTtegnQ/tzQsn8EUt&#10;nczFc/9rOP07aSL8NM1+StDE1cOasVEXq1F3Zi8uHtuBU0e34+ThXahnjfZW63XclmAIuqabhNOt&#10;O+KiVEclkOIyt7e3txNMrYqjauExrW1NOHb0IKYU5CCZgJqUSSeVRheVkcQ0CXnirDr6pPLTUlhJ&#10;oIPpmGVizhQZmzQZi2bPROmSxcrYqI3l5di5eTMO7t2LkzU1mtDzU8dRf/Wqxi0RTBo1vcjLek3f&#10;lDisemXwbsO1C1i/eoXS3Fgg47KkuS81BYUSXcjvkZ+Wikmp6dyeiIz4iSggmNIIoqRx4wmoeGVd&#10;dqL0o/H7JyYr2/LT0pEyYYLinML9hiFo0AAE+PTDgN7u8PZ0Qx+6f29XQogg8nZzhpe7I/o42aGv&#10;kz362Nugv7MD+jo6oI+DvQKn3o728O7pzOO4X08XOi8P+Hg6Y7CXK/y8eyK4nydG+w5G1JABGB8U&#10;iIQRoYgPDERiyAhMpBJDCK0Rw5E7KhJzEuMwL20iVuSno5yV5m2LpqF69QIcr1xBN7WITmoODjE9&#10;s7VMafKT8PTLeyVEnUBRHBIh9QJQWk18r0ggJYEXl/eVUaW4uLsUZ7bJ7Bcrlf4pGS91iee4WL0Z&#10;53nPX67ZhWtH9xFQ1Wg4X4MGcU8XNOOhmi+do4s6h5aO5r1fBUj8C5zqCCYNoF4Fk7imf4WTdjPf&#10;v5MKpzYlfWP/lFAcnzMGX+6ehXtHl+Bv1cW4Vp6E9spMXFoarwRA7M8LVJzTsanR+NuOWdibF4Qd&#10;qUPpnAZh07j+dEcedEuehJQn1hM6m8Z5Y3NMX2wc30dxVetGuhNCjorWRbhhU7Q3NhBQ66MIKB63&#10;ZkQvOi4PrAxwQxlr2BWDua8jAWVkhJ16xlhiYYK1pmY4b2uHJkc3NDi54LrvENRE+qMufiQeZEzE&#10;g6x4PKaTuj81G62zMvHl1Az8NDsfPxdPQmvCGIy36o5Ie2NE2fbAoSkT8dPBdfjnsS14fmobnp/c&#10;TG0hqKhjm/CUDuqnQ+vxeN9qPNi9HF/SLXy+qggthFP9/HScmZOAE5PHYHfqCMwM8sIIZ2MMszdA&#10;kL0+thaMxM8NazTBD40CHwHLvzqmX7hOs/5fQSR6XV+T6IVroh4pfUtLlaa8x83linN61LIST1or&#10;8dWVa1iYmINDK+gCb1zGPxpX4e/1S3CgIhW7Vudi8sTByEsYyJprJF3UHGSwsA8fao6AIfooyQ3B&#10;1MTBKBjvg2gfU+SN9Mbdc1uwc2keDm2YroRrV2+cgzI6ycrSPKWJbXpuONJjB6EwKQAV85Oxb1Eu&#10;kgbbIbW3JbbHjUYza/R/nzMfl6fkIIpuaNn0MRhM8IwJdEEq4bS8eCyCfSzh388Bnk66GOhtir4e&#10;+ojyNEe5pQPOGdjhtIkT1tk6oSBkAEYH9kROXCBy48IJpiAMcbXGpmUzUJw3muv8sGPVVAVOhzYv&#10;Qs1Wwmn3KhzhQ3tk23KcPyDOaSfqjx7AxoXzMC0pHqXTCgmls4QTQXLpDI5vq8TJHZUvwPTfSQXQ&#10;f9c/pTbzvQDUlQNoonu6emonTh3eRAisw6lDu3Cq5gDqZMoZAqe9vYVqxu3bNxUwSfOeNPmpEkC1&#10;iYMioJq5f1vbdVxn4bB/9y4U5GUhaeIEZNAtZREC6QlxSpOYNPspUX0pSSgQSGXRxYiTUiL7JmPW&#10;1KlYPH8BSumiyleXYXPlBuzbsxMHq/bj6KFDOHlUZnk4R+jUEUIyBdJLKP0aTk243nQNjfVXUH/t&#10;Ei6ePo4F06ehKCtTCZAoJBzz+H0kkCMrIUGBjcBInNKEyCgkjBmL1JhYRcnj6ZyYCqhUiMly6LCh&#10;CpR8+/bBYLqj/nT/XoRML7qiXgSOl5MDetpaoZeLI3oTRN4OjvB2ZN7eDn0c7eDFdZp9rOHpaIte&#10;rvbwdLZBb1dudyOoXJwwgC5rGF1YcN/edO0+iBo2GOP8JcIvDOMDAhATEIyJwwVOoUgODUb+6EhM&#10;i4lGcWIMiukYl+QkYS3LpsriQhypWIaDqxdTCxU3dbxyKc5tX4WrMiXRHhl8S6gwL81+0gSoNO11&#10;gOhVOInEdQmcLu1dQVBJWoaz2wVQ0uwny9K8V44LAimZp+/QFtSe2IP6M4fQeO4E6s/RPSljos4q&#10;fVCtvO+0gySUfiiC6F8B9Xppw0obVK8HkrbEPWk169XMHImzC2MVHWP+2PQIuqNgVNMtHaB2pQ/h&#10;cgj2ZA7D3iw/XCgZj43xfbFZIvXiB6KSIFo7yh3lozywLroXNk3gtph+CphEG8b2xoYxvVA+0hXb&#10;YvtiT9JA7uPNbX25ntvHeKMizAulga4oC3TDKn9nrBlmj4phTJ2MsdrMAPNMjbDY0AhHTCxx0dwO&#10;9dYOqPPwxBZ3G1QP9sLXvBl+iIvCvcyJuJ+fjDa6qPZCOqmZefhpVi5aWThmsAYfbWOICead8Zhg&#10;+uXIJvx8bBuBtJ1g2k7ntJV5uqejmxU4PT9MR1XNAp92+auNdE5rZ6B1WQGaWOhenZ+BUzNicDg7&#10;CutjgjDKzRhDHYwQYKeHKKfO+Od1mZVCXNMyBU7aUHp+fY3icn6+sRH/0SpNfaX4J6HzC/W8uRTP&#10;CJdnhNbz1tXKsaqrkv2eSfNdU0cfU8eYJlWPm1YyLSWoFuFxyz4cX7sJ85Jy8PXVa/imaRe+pUv7&#10;oeUMbpynlT+2HTnjBmF6ij8iBthi4aR4LMgbh1CCaEqqH6YWhmNypj+W0EmdmpeJzw7xITiwGrV7&#10;SlF/eA3O71+J5UVxmE8QL6CLXFQ0DvsI8AOb52JrWQG2rirA5rJ8hLkb4e6K+bgxtQiPlq3Fj4tX&#10;4e6kqSjxdsf8pGAMdNRBTKQXMuP7IY2VlaC+5hjqZYaBXqYsSAwxiM4ptr8TDlpZod3EDY0mnjhp&#10;1AsjHcwwf0o8Rvu7Y2rKKMSN6IfFU/JQvnAqfL1ssHVlCao2LMf+dUuwf/1iHN++BqtmZxFek3Gu&#10;ah3d1UKc2Lke+XFjEBMSjNazpxHtNwSzM1Nx++J5fFF/GXHh/gR3VAd8jmuB6JRW/qUEPGof06tA&#10;0tav4XRI0wd1YY8SKHGO994hFk7Hq7bh+IHdOH64CiePH8HlS4RUy3WlSe+FbtzEbbonkeQl5Lz1&#10;hqaZTwbvagbytqGRBcTWLRuRSgglJdJ9pCYhK4mFu4gFZ3ZCLHJYy89N0TT1FaQno5DQmJKbi6mT&#10;CzBn1gxCah5WLF6M8lWl2La5Evt37sCRAwcIKZlU9igunTunOKkX/VFNv55popkFUxO/R4OEh3Pf&#10;S6dPK1F36rRMMtNFepwGPmmxMXRLY+mGpC9JI4FUrDTjjRqt5AVcsl/86JGICgrAELr0od5e8PHo&#10;qTglAZKHsyM8CB4PAqinlTVcrC0V+Ljb2cDDxgo9O+Rubw0PO1u4Me9hb6vsI3Kzs4CHgzV6EVye&#10;DnZ0VXRZzs4YQAfm6+WJ0EE+iBw8EOP8/JAaEYmI/j4Y7zuM7ikIyVQ6y6SsiFBMGhWBogmjMC02&#10;GjMnjiWkUlFWlIdNJdOxZ9lcVK2cj/1r5hNSrERVLMGlneW4vEsDqMt7ynFlH+FDN6UJK9c0/Um/&#10;1OsAJWHr4qIu7SnjcauVaMHTWxfjws5STRCFTHl0cAOfAc14qMtHdqP+lGZwc+3Zo6iXaD5xUB0B&#10;EmoT3/8mgk8bTAIlNf2fwUmkNu9dxxsHp0XgRMlY7MwNwF5KIvGqmO7P8VfSfdl+Cpgk3ZE6CDvT&#10;BmNrkg82x/fH5tj+CowqWfNdT4ckkuWN4wU+fTogpIGUzCRRnemHvalDsC1hgHLszqQh2DihP8rC&#10;3bFihCvWRvVS3NdaGcgbwuUBjljhZIoZ5vqYY6CHPQamOGlgqbwL6IqjCzZam2CjoxWa3d1xZ1Bf&#10;/DhmNO7Fj0Vb1kQ05Cbix6IMPJ2ehbvZrCm6m2OUlR4WBHrhPv/IfxJO/zy6Bf8kmH4+vR0/nSac&#10;xD0d3URXtQHPajYq/VG/HF6H+7uW4h+Vc3GrbCqaF+ehdn42zs5OwBHW0nekhCFnqAuG2plimK0u&#10;Fib3w6O61XjWSMA0EkZKv5OmGU/SZ+2VeH5nB57fpFtrW6tAR8CkwIn5p4ST6BnhpAZMvHBNHXB6&#10;rDilV+BEYD2+XoaH3P9x8xHsXbIaBVHj8ai1CV83bsb3TVtxYE0ZkoJHIHVkIFLHDFJCtmfTBcWE&#10;uGNcsCtCfIzpgEKQn8uaX04Askd5YkN2OL47tw2NNRW4Rjid3SnzlMmEmcswLz0M+RP9cJawqtmy&#10;CFtWTMaa+Sl0VEkoLU5AeWEKPitbgv9kQXu3ZC6wbzfa0nPQnJiCbSP8+F1cMTLECWPH9sHIAFf0&#10;d+6Bfm4G8PE0hbeHHoYNtkI4ndMObyfU9eyJmyY9sd/cFWEedhje3w2+vWwxTKab6uMCF0NjDOop&#10;c/f1QmLkCASwANlXXkqHtxTjQ7yxZm4+ju5YjayYYBzfvQZ5dNzRrP0eoUOak5uNcSzkxgf7Y3pq&#10;AkpLptBJjEZhViTuXj+uUZMA6iRTieB72dSnNvu9DkSvk9q0p2nek+mPqtF2YT+aL+zD2ZotqNq2&#10;Bge3b8Ch3dtxvHo/jh0+iNPHjuPMiZOor72Cdroj6Xu6ffMG7ohzIpg0wNKMibohY6LabxJQHW6q&#10;RYImWlFfX4/SlSuRODEWmQSR9EtlJsQgi8s5hFROcizhNBEFGYnIS0tEQaZMTURIZeVgRn4+Fsya&#10;iWXzSrBu5QpsqViDnVs2oIrf8agA9NghnDl5VJlhQnVMEhAhgGqhJKJPZpdoYOEls6JLNN8lVgiO&#10;H67GvBnTkBEbi/iRAqJIRIcOxzi6kbFhonAFSmNGhCmKDAxC9PARGBkczG0jEOY3DIP6eGJAbw/0&#10;cXVCX4LJg/DxtLeBO6HiTqi4WRM2NtZwtbGEi40ZetoLlCy43gyuIuZdra3gYmVJQHE/5gVg0sQn&#10;kPJwIMwIqd7Okqf74nIfJ3sMJKSC+vC+HTwESSEj6Jj4vXx8ED3ABxPp5NKHByEtYjiyRoUhd0wk&#10;Jo0fqcxeMW3ieEynFvP6riqUsVJTsWPpbKXJ70DZXGVQ79mtEokng3rX0vkQOvtf9km9CiVtUElg&#10;hYDsCl2SgO0S7/OLPM/ZrctxYYcMEF6nzIpylufVTB67kbDajbrj1ag9dRB1BFQDHZRAqfHKOc10&#10;R9foompfBkloQHXttWASva4fSuAk+tcgiddJ4KSR0qxXVTgCe/KDlb4lJUycYBIY7c4Y+kICJdH2&#10;lIHYnEBnFEvwEEQCo5dA8n6xLGDaEtsP2+J9lFSgVJXpi71pQ7GPkNqdNgyH8kKxOW4g1vG48rFe&#10;WEcXto6gEye2OswFZf6OWDXACVOs9VBopINyuqdqwuk0dc7CFhvNTLHezgrXrBzQRqv+Re8B+NvA&#10;QbgdMxq1KRPw9SRN+PldOipxTOHGXXA4Pxb3+Uc+JXh+rFqL7w+sxZNTW/FcAHVqO54QWE9qCA7C&#10;SQFYjTTvleL7bYvxRcVsxT1dmZNBB5mKI5OiUZUzEvNGDoafozl8CacTq1LwrH6NApXnBIZASW3W&#10;k/T5jQ14eovu7CadWVv5Czgp8HkFTqpzUgElYFKb8pTmvMaXgHrYtJjLK3GvYQnuN+1h7akK8+JT&#10;cKSsFHcu8Le2HsP+sjJMjZ+I81Vb6FYCUbowAcVFUShIGoZUXvu40R6YXhCGAsIpdlwv5MX1R0ns&#10;IPzcdhxfnN+JzVMm4BB/e9mUWOxdOxOLp8Vg5+pCrJqTjFlZEZhXMAaFqcFKQIJE4o0ZaI+jJTk4&#10;UyJNrZPx8/oKPC1egCpjJ9ToWaNcAiVYaRjn74aA3jaYkTkW/n3t4O1ihIHeJgqkBtrp06kPQ02I&#10;F047uWFeb3dCyAIDe9pggIsZilLHY4zvQCSFR8C3tz1WFOcTPPEY7OqKJdNyET7UCaGDHXFo2ypk&#10;xgzH5PRRWD4/EyOD+iF8iEwwm4odhPZ4FiaZE0bi7MEtSI4LQHKCL9OhHXA69gJOn18/Q51WoCT6&#10;/Pq/OqnXQUkkrkkF04tQc3FPF6vQfHEvzh7ejO3rl2H/lgpU0e0c3rcHh6vogmtkRvGDBNQxXDhz&#10;UpmPrrWJtdEb7fiMULpLKEmqAkqAdbNdkxdAiaTpr5k10lOnTqKYbiiFjimLIM5OjkNOCgEls00k&#10;TuByDKEVq3FSqSmYnJaBwgxp7tPM9LBw5jSsXDAf68qWY9O6MuzaRpCy8nHs8AGcOnZUGTQrUX0q&#10;nARWLSyMmlk4yewPMm5KZn24dukiDuzejbyUVCRGj8WEiAhEjxiOyCD/DgUgihCKDh2B8IBABUyh&#10;Q/0IpECEDhuGwIED4NPLFf08neHt7oI+hEUvJwe422ockStB42ZrBwczcziZmcHB3JgyhKOFEVOj&#10;jtQQzlamsDMxgrOlOWFkSzjRZRFU7nbimDSuyZ1Ac7UxhautKfMCLt6j9vboZ++AAM9eiBgwCOP4&#10;nRLolkb264uxAwcijssThwcgLsQXCSMCkD5qBDKjw5E7LgpT48ZhdlIcFmakYFl+Jsqm52HrwmnY&#10;v7wEB8uoVSU4UrEA57aXKnCSZjrNgN5fA0oNO38BJwJHiQDcJ+OhpImQkNq7lpBaq4yNOrNtJc7v&#10;WYuL1QKmNTgrg3b3C6C2olaZl0/G4h1XIvgaqMbLAqqzuH713MsgCW0X9ZpZJGQqpP8zOL0U4TQc&#10;ewqCCKcgpW/pdXCSpj0FTHQ/2xLpmCYSRq/ASZryROrylti+2D7RBzsSBxJIw1DF81XJeQmoqpwg&#10;XJ4fz88aju3Jw7CFheDGCXRY1CbReJnh3B1rg52xapgrij2tkG3YGYuM9LGV7umQgTmOm9lig5kJ&#10;VlmZ45ypDZqpW1buuGntjBZ/X5wK88ddFlwP8pPxdW4qysOHYryNAa7My8Pfti/EoYLxqGEhuzs1&#10;AlsmEszpw7E70R/tpQV4fqgcT6rX4QlrImemxnF9ENaNHoyKkQNRGT0Uq0b0wZIQTx4TiaqsKCwe&#10;648AB0ME2fRAfE99LIr2wLNrpXhcvwTPtOCkqHUV4bOK8FmLnwRWLRrXJPAR5/SstYzbRdxHgEW3&#10;pEhxRlpgIqgeNLwE1IPGRVwuxf3rC/Bt7Uo8vnMD64tmYNLwUVg5ORm7ls3D7OQMLM7NQcbo4UiI&#10;GoRJicMwO384Cvjf5rPSkJfmi6BhZlhQPB5zCqOQxwrG7kVpwN+v4vCSAtytnI8DIT7YlRKFeYkh&#10;mJzoR7DxuLhBSBnVh/LG5KQARAc4wa+3AXy9uuLAslSsywzBZzK1VHYe7hfORI2hPW4auOFydzvM&#10;tjBAbJA7suPDMcTdEj5uphjsYYmB/M/7u1ihn6MJpicOwKaxg5Hnao7EsEHwctTH4F7m8OtjjbTo&#10;IIz29UJfe3MMIujKF88iNCcjfJi8QsMVfv1MsLQ4DTvWLWTh54GDe5YjKtSDhV9/jGPBNzKgN/Zt&#10;WIcxgQHITx6DYF8HFtwsUCb6IjtjOD5vPkEdJ4QEPBK9p4HTF82nqNMKnFRQvc5FCZDUpr5X4SR9&#10;TopzurQf1y/uwRHWeteumI3Na5Zg8+rl2LV5Pfbu3Irq/bs6HApd1PEanD5xBGdPHkPdlYsaQBE8&#10;yjuYbrRpXJUETMjyTXFRMh2SGjhxHc3ipFqacfLEUUyfMglprM1nJcUgNylBCfnOiI9Vmsw0AQgy&#10;44QEK6TRRWYos03MmpyrhJ8vJOBKF5agvGwpNm0oR9WencqAWYnqO3n0iDJXn0CopUETVi5QEgm4&#10;ZMaHpfPn89wSDJGF8WGRdNBBiCCUQumGRgT4IjyQgAoOxKjhwxHmH4ARvn78LwciwGcw/H0GYrBX&#10;L/RzFzA5wsPZDs6spLpYW9A12aIn4eJibUOY2MHVyhpO5mZwsiCgWF7YmxrD0dxUyTuam3CbkQIn&#10;GyND2JqYElJWihzNLZjSYRFy7na2GkjRUbla02HRXfVivg9hNtDJCQG9eiGkL6HEcic5PBRhfb0x&#10;mvAcJ5WmUH8khgxD4nA/ZESFYkrcWMVFTY0dj1kTY1CSnojF+enKfH7rpudi75LZ2L9sDvbSTR1a&#10;O1+ZePbinpUdAQ8Snffv4SRBFNf2SZi6pr9KYHVlv8weoWkmvLhrDU5sXYaTEna+vwznlDDzTcqg&#10;9PNMrx7dg7pTh5V3RDVcEEidwPXLpzSik2q5pul/eumgNCAS/Vdw0oaUCqf/Si/hVOCPndmDsTt3&#10;CPbl+uIgHdShghAllWY9kQBKmvS2J9EFxRM8E/sp6cYYb2ye0AEl1ry3xvTHFoJJZpmQqY32pg3B&#10;AR4v5ztMh3aYDm0/l0+XjMWhokhU54diR7ov1rMQrKS72khVKv1V/ZVIv9URPbHM3xmlg92RYdEd&#10;cwx7oMLQELsMTXHQ2AoVJtInZUZYWaLdyAmtpg5oMXdAs3dfHBjaG81jR+BxdgIujg5FeWBf5PWy&#10;xoaYIDSVTsMXmxfj840L0F5RjKbFU1BbkoHG+Vn4+/pi3N+1HD9SX6+fi4szkrA/M5LAjkZN4UQc&#10;mZKAw3njea1isTraF6Wj/ZA+wB7Bdj0QTOeU722LOX2tcHXxBCVS71lHn5PimpSmvZf9SP8iwum5&#10;wKlNA7DHPFZbqktSpcJJJHllmbp7ahrKikbTzm9A3f4qHNu4ioDK4cMwFnPoKHesKMGcvHEYGWhN&#10;5xSOaXlBLIB8MSbUBbEje2PVijTMLGAtb+Jg5Izrjx/ObMd6Vwfs6mGImsH8X0K9kBHmhnyCqTDV&#10;DzlxA+g6WFsM64mEsH7oa6uPIa4GyJs4ENljPLEo1R8lY/phZfQwrB3ijXMmbvjMyAMXjOywzsGW&#10;NU0n+HhYEDqG8CLkPW278+FnamOI4EH2mJIlhZYpRgx1wNgAN0zPCEWItwWGOZujj7k+a5/Z6O9o&#10;huH8z8sWTMWwPo4I9+uFMeH9EBHihv2ri5GTGIykuCGYNWMM00D4+rgiZtQgbFg9CyljeS38B7OW&#10;7kkwsSCJH4p4OsZkVpy+aKFrVCQuSWAkcDpDMIkEUhr9d3B6db3AqY2u6eblw8rg3NbLe+mWlmFZ&#10;SQHKFs7AuhXzULlmGbZuXIvdO+TFgVtwqHoHIbWHcKKLOnmE6VFcPCdBCSwg5N1IAqRbN9FGEElk&#10;nwROaJr6NJI+qNaWm2hpvYnm1la0tFzHvp3bUZSXrQQkZAqQEhKZxit9QGlUeqxEyr0czCuBE/LK&#10;DAlBn1OUj8XzZmHF0nmoWF2KbZs2EVK7Ub1vrwKqU8fppDpezVF35bIiGS8ls1HMnjoNRbl5SsRd&#10;VFAwIuiOQvz8EEAI+Q8dhhAujwgI4H86jDAaAL/+/TGkdz8M7TMQAzy80dfVHb2dHBVguNhZw9HG&#10;QulXcrYwpfMhkCwsFdckkJFUgCOAEgiJ7M0IJVN9AkkPVvqUAQHFcsXWSJyUwMtcOY8H3ZHmHNL8&#10;p+mPcuc960aH5sbP8yK4Brk40s27IMC7N8azkpM0nG6vX3+MHNiHrr4/K1QBmEj3NJGgSg4PQt6Y&#10;KBSOHYWi8dEaQKURUNkpKC2gi5qSiU3FU7Bz8Uzs53N6cM18HN+4CBd2r1D6lARQtRLJ9yJ6r2MW&#10;CckrM1Cs/5Wu7C1XgivERUkTn/RDnd2xFKe38ZwysznBJbObn+O+8n6oy0d2ouH0QeX9UI3nj9PR&#10;n0DLpZNovnKa6nBQhFR7LeFEtV27jBsCI4JJ1C5Nz/8GTiI1QEJSbSf1WjjVFEagdmmyoqrcIAUk&#10;Kpy0+58UOGUMUbSRkNqUQBAp/U4aOG2LH4CdCYOwK2kw9qYMxoFMP9QUDEfN1DAcpo5ODWfhPkIJ&#10;rjg9ZywOE04HJg3HRrqrSpnRXMAkgKKLqoz1wYbxfbEm0gPLg5yxzMcJhc6mmKrfVZndfKuBCfbq&#10;m2GjsTHKzEyxm27qOmvjLYa2aLMgpDy9sKefK06HDMQXE0dhr58Plvh5YJafO6YO9MS8oAHYlTme&#10;cAnCwqihKAkbiPIJw7F6jB9WjhqGI9PTcHxGJtaNDcCy4X2xJ2sMKpMiUJ4SiRI6p7kjWSj7eSLG&#10;zRzRDkYoCOiDeE9rZPWzw3L/Xlgx0AEnisLwrE6a5NSQcY0EQv8OTi+cU5vGOf07OL0KJG3dp1u7&#10;V7sYP9Svwu7FSdi+KBcHK2aj7hCt/K7FOL19DlZMj8a0dHFNQawFh2E2NaMgFOPpVof2M0R4uCOy&#10;WWlIo+vNjfHB3lFBqOqsj0smtjisY4yNdpZIsNfF6tlxWMRz7Vibj8yYgcoA2N4WndGfgPGw6IQk&#10;uikZTFuUHoKEUV4I8zFGXn97VJk7ocWebpsFy1JbM4S4GLKgMUQfwsnHzYypAeHiBv/+NggcZIKF&#10;xeHo7dIJk8YMwfKEUFwqycWX65bw3spG4VBvzJkwGn4OlsiOiUSgjzuGD3YjoGwRNbw3Rod5oihH&#10;or58sGBOHMaM8UB+djhGDu+DuOhBOFW9FSE8R2wUwbksF9FRvZBMQOVmDkd2dsiv4KQB0tmO9CWY&#10;XoWTmteGkzaYtOEkr9sQ59R2aR+2lBWjpDADc/m75k3LwtKSIixfPBsVa5Zic+Uq7Nm5EQf2ST/P&#10;Phw9Uo0Tx48o8+CdPnUMZ8+cQANrsq0tjbh1s5VqUfqixD2pUX0ymWx7m7ioW5r+qOYWriOk6uux&#10;cdXqF24pjTDKSIhHSnwMUmMmUBLOrXFVEsCQm5qMfFF6MqYVZKN4ZhEWzS3GskXzUbGqFJs3VGD3&#10;rm2oPkBI1VSj5jAd1dEa7Nu7Gweq9mH9unJMK5qCjKQkFGRk0jUNR4ivL/yGDKaGYtigwQgY5ofg&#10;YSqYfDCQ7mSAhxd83PsQTJ7o5eiiNMNJIIMzgeEizXkEhYuFuB3bF3CyNRa3ZKbIzsSEYDJmngAy&#10;NoK1ob7immyNCSuuczCx5DoNnKwNjZRjVLhpQGdOp0VoKYEUdFN2duhNd9bXwQF9Ccq+zg7KbBMy&#10;DVJ8aBDvdy+MHNQP0UMHIJnLosQQf6SEBiIncgQKx41WADV94gTMTozH4qw0lE7OxsbZRaicNQVb&#10;503FtvlFqKGDOrV5CS5I9N1uuielD6pMkYxzqq3WwKquqoJap0idUeIa14mUfigJVd+jcWAScn52&#10;eynTtbjC/TTvh9qA8/s34sqhbbgmb+olpJTXb1w8Rp3E9UtnNOOhOoIkZDLj5roL/z/W/jM6qiRb&#10;20Xr7xl33HHP+M7e3WUAee+999577733yCAv5L13CIGQQULCCQFygPBOCCS8p4ACyhflKNe93zvn&#10;SiVFV1fv3t8Z3485YuXKpUyltDKeeCJmRODuGgFpbUXYufgOLyC7Dic2qT/C6d34Y1ffP8HpZE2U&#10;aO4SVUZLlWFv4fQupNichOQIobtPlChxZIs3GQUd55JZZbgKyQ37M+k6Onc03wvHSgOFNfiO14YL&#10;caI6DEdLfHGqNgJnmuIwR1A8SNcOJ9pghGxrhFPPCUzjqY4YpZb4MBnZYIQ5BoKNsM3NAHWWWtgi&#10;9T76JCUwTDcOA2lSVgG9BKcxWXmsyGnjAcUdJR3cMzDDpIkmpp3NcTY2EMUGVHFZamOATCdW+SN8&#10;MrkNB/JiBRANJvqhzNUIc6XJONuUj13J/ghW+gChqhtQZKOBUzWZOFwcT1AOR3uUC6pCbFDibooG&#10;qjxzbfVQ6GCIyexI1LkYosJKDY0WGuh20cFXR+rwZq0Hb67zpFkG0u9w+lchJEQQmH68R3HnH+H0&#10;R2N6F0bvxjfXOvDpxUZ8d2Mbvrneh1fLfdQKi8PejgSMNEYhwUMemyNN0FYShNQQffTWxVElGIuy&#10;zd6I8NUV0sG30L3QWBWJghyywkhLtNLnHJWRxeRH0pj/SAkHVDSRp7oJ7UWhaCsPQ291HAYb0jBB&#10;lXtBjDNyo91hqPD/RXmGJzwMJJFgqYGz3VsxkRqMezsa8LhsCx5mZuJOZSEW8hPgqCkJCx0ZOJqo&#10;wFpPjuxJGr4uWvB314ansxJS4y3gb6OIC2S5C8WJ+HGwDb/0d+Db7d34bWw7Xu8exPOxbZhpLIOP&#10;uQa1/ANhbShPtmWApEg7VNTEI8nXAD3lMQgPN6WWewNiwuzRuDUDpVnRSAh3QVtDJlISnBEabILU&#10;JGckxtojKc5hHUzH10vuyvtzOP1Z/JlJcTCseLzp7vIcxSLuXTqCm2f2oa9+C+pLslBTnI3a0ixq&#10;NOTR/6EY7Y012NHfhdGhfkxN7MKhA2xRB6niP0KV/hxOLi3g3JkTBKljuHSBWrg3VoTtzjl54gHP&#10;hyJA/R4EqfVuPgbUfbKpB7cpVm/h+oVl9Le3Iy0xgQwyCZlpCchIjEVaXAwy42OFyE6MF5ZF4jlS&#10;xZszUJhLNsVbdJSXoKWmCp2N9ejpbMXI8CAmxkcwNbkbBw9MYe/UHuyZ2I3+vh60tTbTa6cgwNsb&#10;vgQld0dH+Hi4kzG5wMXBEc4EJHcnR3jQeVdrGwFONoZGsNI3hokmjyvpwlhDm0yGu9nInChMyHD0&#10;Vcls1DXfdstxMGgYMjqKPPakTpYkK4BHQ47hxFCSp2s4RBATg4iPGXDibj62KJF9MfQIgARGM01t&#10;mNPvYcHdftpasCN7sjfUgbuZAWJ9XJEWEohAO2tEEXTj3FyQ4e9NYBIBKsvPSwBUGRlUGQFqa3yM&#10;YFFNmcnYRgY1VLUFu6oLMVJbhN0NJWRRdevjUP1kQpyVx2njbFP9BB8yJ54bdWgHBZkUBWfrcYgN&#10;S5joy1CjEDL3yJou7R/E2cl+sql+AtMgWRSdJ8taPsLbwu/G6tIMrp9iQC0K+0PduXwKtwhQt1fO&#10;E5Qu4cbqedxYO4vb1y8Li//eW7v6Fk4c4q04/hWY/l0333tzbDSVIUIa+VxpAOZL/YVYKAsQ4mgh&#10;J0n4YiaP4EStbd7DaR+1qPfwChFJNthDtrM/zUmA1AJVeAvlBCQC0TEyh7XeDJxvjcfZ1jiypSiq&#10;5H1xri0B51oSBXOaoNcZTrCmIDixgaU4YE+GM4bJwnYxnCIJTiEEJ3c9tNvrIk/6P9AtJYFdpOD7&#10;CE5TFL3KithBN9dlBS2Ck47QtXdH2wgHjLSw28kCFWYaSDbVRLSmDK62bcVWe3V8tq8PDwcb8LC/&#10;Cg/6t+J2ZzHu9hQL6+mdrM/BgZJUXOuvR62zHs5Wp+FObyk9X4Yb3aVYbtuC09WZOFkcjeE4Hxwr&#10;ScahrCAMBVlhwNsMM/G+mExxwZfHGvDdSit+IbD8TED5ieJXXi1i3Zp+XY9/hJMoEeLHewMEp23/&#10;I2N6C6X1eE3nbh8tRMdmO5wfzySL6sTnl9rw4nIH2vMdcGK0FPUpHsgLt0F6gBESAvTQQiBqqolG&#10;Y0UEygsDCVC2VAnZYgv9L/IoCkItCLra2C2rhNFN8pixtcWt9krs2pqI0eY0nN3XgpltZZjbUYnZ&#10;7RWYaM8n43JCtJMytjgb4HZDBX4c6MRPo91Cev6bo7vw3fQQfjs8gYudFbBR30TGpAI7QwVYaEvD&#10;zkgeXk5qCPLWR166H1ysleGkuQGTZclYayvCb9M78OuhUfx9fhIv2irx6dYCPK0txMmqPDSlhSIl&#10;3I3gZoRALyOE+hoiyF0LDQ4GaDHXQj7ZVBH9v5KjPMimfIR1+tLpd21vzkRIgBlCg0yQQoDmLsCU&#10;OKd1KB1bB5RonOl/EuJEiT+CSRyibD0C1IoITqsnJtG4JQW1WzKxtSAdlVRWFW4mUBUIu8p2NNRi&#10;W1cLdg10Y2QHNTj2jAjbn88fncbC7CGcOjGHs6c4CFSnj+Maz1Oh1idDiIPBxFASlwKY3unuu8cW&#10;dZNgRsfnTp1CeXkxUqmyTCd7Sk+KQ0pMJP29IpEWE4X02GgBVDlJCcjJSEZ+VhpKcuj3zSdIlRWj&#10;ub4KzQTUXt4ufqAH/d1d2NbbI0R5STGC/f3g6+mBAB9vuDo6EIzsCEr2QjjYWAvn+NjO3AJ2Jqaw&#10;NTYhU9Iju9YnW9IRzIihJDYkhhAfMzy4FB/zeYYM25KWvCLUpOSF82xTDCgGlvDcOsDE3XliOIls&#10;SWRO/D78nsLz/Lr8HP28Bf0+ltp6wlgXp7Bb6WjAyVgXXrZmCHd3RaKfHyIcnRHv5ookN2eke7sL&#10;keHjgUxfT+Svp5uXRIWhLDZMSDlvTI9Hf0k2AaoAY/VlGKkpwXB1Mfa111BsFSbZXjrAk2wJTJwo&#10;MT0ggtLM9n8ITqAQj0eJUs1FmX9sUlcEkxKt1Xee6kPuNhQyA+l7tTKzm0A1iku87NECGdTJo7h9&#10;7hhunz9GcFrCrWUegyIwXT2Hm6tnyZzIpNbhdHcdTP9v4cTGJD5+73JnMu4M5ROggnGiKlSwnRNs&#10;PBTHKgMFSzpWFkImFIq5QjKpLQQqMh4G1cxmN2Fc6WCWCw5kOmGaHs8R0BarQ4QuvPtDBbi5LRur&#10;fRlYrCDQlfrhYlcqzrQmYoHgNJ5iT8ZkjZEkWwFKU1muQrkryR47Y6wwGG6G7cHG6PPWRZeDDoqV&#10;N6BTRhojm6gVL0XmJKOEHtLyHtLyc0pauCunhZvy2rilrofDetrottZHjpUmIoyUkainjKMFyVjt&#10;KMYP87vx7cEdeE2a/GyoBo+pQv18rA2fjbcSjGPwdKIHr/b0oNPXEheqMwSAfTnZha/p+le72/Bg&#10;21astuShz98cp8oSMJMdiD1xzhj0NcViRjB2hFljZUcGflhuxk8Ek5+vdwnBiQ/CskYU4vTxd+HE&#10;yRKcwffj3e34gSzqXVvieBdKApjoNTk7j+Pr1Y63wY9/uD2MU6NZKIxSxoGeSNw9WYMXV/pxZ6kL&#10;PVv8MVyXhM5MP0x05lNLNx2bqYHRmkb2ZCqBjsYIFGTaU+VjiYgQbWymhsjuwgg8LsjCN1Vl+Kyx&#10;Eh/3NWC+mpdpicEn1w5imVpwPWUx+OraYbxcnsZURx6GSmOx2lWFNwPteN1ciW+66/D99ha8HmzG&#10;q75afDfahkNJQXBV+RD2JspwMVeFja4UtZRVEe5jAG9nDfg768JMbQPsteUQa6GOS/T/+3x3F57v&#10;bMGno534dncvHtQU4FlrKU6UpyOarnG3UEVCpJuwY25NZTzSLNUxqqiC8Y+kMKajg1I3SzRvSUBJ&#10;bjjBi4y6ezPiI6wQH2WFqDATxNG9F+ihgwAX9XfgxMFde38Ooz+Lf2VOHGxPoq49TiefxbWFcdTm&#10;xAvbO5RkJ6IsN4UiFZUFPL6zGfXlRWiuKkFnQyW2tTdgmKxxbNf2t9tNHJudxtLiIZw8fgRnTi7g&#10;1KnjuHD+LFaWrwip5AwlhpSQyceAeiCyJyEYThR3b9/BXSpF6ee3MDt7RJgflRgbhSxeZJUMisHE&#10;wV19KQSqlIRYZBHE8pOTUMIrOND15VtysbVkC5rqCFI1W1FbUY6txcXITk3F5vQ0xIaHw9PFBW5k&#10;R2xLDCcnO1sBTBy2lhawMTeHpZGRACUjDQ1h7Icz6MSAEECkpkGw0hLO8XN8zGBiyxGbjgATCm0G&#10;kay8ACWGEIcmAYstiJ8XPVYQynd/lksOPsfAEt6f4MTJE9pyitCXV4IlAcpUS0cYA7Mig7IXxqD0&#10;4GZiLMApytkNEfQZE1wdkexGDR8vN2STRbE9MaDYoLh7j7v5SqJDUZUQiZasRPQW5mB3fQXG6rZS&#10;WUmgKsd4Yyn2UiP71O4eAtSA0M23TBbE+0kxkHh3Xg4xoMRwehvc/cdLIh3htf1EY1G8Vt8lAh2/&#10;3sq0aN2/q7xyPydKcLmwD9dPHyE4zePeRYIUAerO8hncusIWdRZ3rl4gKPFyRyJrEidHiI/F5Z9B&#10;Sjz29G6IwfXe8Zow0ZhQdSiWyJ5O10VhicyH42gJz3NyIwsiYBFMFkqDMF8SSBU4QarITwAXB9vV&#10;XJm/MK7E3Xan6Gf35bjg4XAhHo0U4eZ2spFcFyySofEafqdb4kXmlOogwGmMyn057nSNJybSnbAz&#10;wRbbyZq2h5liG+8p5aOPHjdDVOsroFlGEjskZLBbUl4AVDfBqkNOBkvK2rghr4E1WS1c19DFIdLr&#10;doJTmoUmAvUVEauvgkobI/ydWqhHChPx3cwwfpsbw6/Ukn+9v5fA04OXIy04khWM346O4sVYM5Yb&#10;srE7wQP3ByoEOL2m1sr31Er5YqINy/VZOFkaj4s16Zilinsi0Q0n8sMwk+CFCitljGS64sdLBCWC&#10;CIOJJ+T+Ozj9KmTyDf5LOP2TNb0Dp6+utb89/oyg+PB4GdaOF+LzBztxc7EJ5ZFGuHKwBUf787C/&#10;Ogo9vmbY62aHQ6mRqEt1R0OGJ6p9TJBuKY+tRZ7ITbdBdpIFEiMNyTJMkBtriYOZYbieFoMXuZk4&#10;FReKHfE+GGtJx/7OXIyVxODWgW7cmyXAPlhCbX4QMvwskONogMWsaHxWuwU/T/Tis95avOyuxuuB&#10;BjxvKiBrLUVZlDOs9WVgproRNtqSCHTRg78XhYeesD1GgL0WvC21Ya/0V6yNt+C3s/vxmlp/XxwZ&#10;xK9n9+LT/fy/a8SNvgpcJeAFOunAzU6DKkBtRHjoo85QA6dkdHBeRhtH/qqAHdr62FOVBW8yqsbq&#10;GGQkOSAv0xOJ0ZZIS7RGFDWI8pM9cWKqhYC0tA4oNqf/OZye3+auv1P4WMjyO45HvN7en8Jpgb7w&#10;R3B4VysaCqiCz4hHyeZkFGcnoTAzEcU5KajIy6RIR3VRNmpLNqO5spQgVYWBDjKpvh5h3tH05BiO&#10;HNyDRd4p9sQ8Ti4tYmnpOM6cOo0L585jZWVFSCXncaf7997t3uM0c7IoCrFViedG8WRePh4bGUZK&#10;fAyZZBTdC+HIoGO2qJSoCCRERyCJIi0yArnxcchNTAAvUcQTbEtysumzZNPnyKR7KUlY7SExIhJh&#10;/v6CHTna2giAYjCJ4WRjYQYbMzNYm5nCXDAlEXwYDuJuNnGXnR6FGCIMJb5WDCgxpMTPiw2Iu/N0&#10;lJTWQcS2pLzezScvhJqMrPCcNsHHmF6D35OBxe9lQK/Fj7kbkV9fj8CmS4AyVKL3UdGAvjJn8RGc&#10;eI0+U0O4GhsKmXwRTk6Ic3VDtLM9kj1dBChlB3gi08cdOQSpzYG+yAvyF1aV4G4+BlVlfDSaM1LQ&#10;Sd+1nVtLsaepjqIaE00VONhZhwOdtTg7sY3gNIhL+wcEQC1T3SQyJC4pCE6ibD4uxYvK8oKyIjhx&#10;woQwJnWEf4a7+3YKGX2cen6FM/xmhnDx8IhoA8O5CVw7vh+3zhzFnQsLuH3xBG5dPoXbl0/jLlnU&#10;HTL1uyvLIjAxjNY3LHyweu1/ZFB/Fu8t1UWAAXWiNhx8fLYlDqebYnCyIRKTWTZkMtbC5oJXO5Jx&#10;pTMNF1oSsdKVjitdaTjTGI1zdD2vVn6xMwlL/BoEoFMEs/25bvh4dxmejZcJi8fuybDFZbpubTAX&#10;59qTcbQsWIDTbrKmyUyyrzwvIdiehhLtMBBhJpjTNqooevz00eWqL4zn1ElvwICUDIYl5TApqYBt&#10;dGO1K8phQUkDK2RPywSpS5ramDLVQbONIeKM1eCrr4xofXVUu1jh18U9IF/F9Z6tuFSfjct1abhS&#10;m4bz5Sk4nhuBvx0ZImCN4uVQI1abcnAsP5ysyBVnKxJwbmsiLlWn4FJtBm53FQtznq7QaywSnGay&#10;/XAg1RNLRdGIUP4L0qwU8NnJFvy01i2ASRxiOIlDDKafb/Xgb/cG8cOt7f8STuJ4F05iQLExMZTu&#10;LZbgcyov78vDq1vteH6hDS9m2rEz3RcTBNuBrBAcdbbACQklHP9IBceiQtFTFI6eqhgMlMegqSgI&#10;eenOSI+3RlqMBeJCDKjiMUdmmj264z3wcVUhlqllf6unEjNkR0fobzQX7I3zZmSZRqY4SF/cq5tT&#10;CcjHURTphXhnU8Try+PH0S78OLUNP1FL7ZvxHnw13o2Xk93IclRDeogldBX+A9aaEgh2MkBjSSK2&#10;1VPrm8zG11YN3398CfZam3BsqBbH+qnBc7QPP5OdfTG9Da8PDeBbnrBYl0WP+3FuZx26imPhYiEP&#10;DwKbH8UOb3ucVzLGGRldTNDnHibjzjRTpRZ9OFoaEpCb6Y78LA+qSH2wJd0Tk2TSs2MdODzcJALS&#10;W0CdErrr/gxGfxZPb5I53TguhBhO4uQIMZy4a+8+3Y9jHRUE9CRs3ZyC4qwUFFLLuSAjSZh7VETH&#10;FXmp2Jov6u6rKcpDfWkhOmqr0N3A+zK1YHigGxPDZFL7xnHw4CQWeDzq+CJB6gROnzyFM2fO4Pz5&#10;87h2dQ13bhGI7hGc7v4+B4rBJIYTn2M43SaTunVLBKmry5cw0NMhwCmdDCotmrv24pBEVhUfHYYU&#10;KpOiQug5kVVx8oRQJiUiLzkZ6XR9QnAIwn39EEbByQ9iY+IuPAYVhxVByczAgExJF8brpiQGkhhQ&#10;4pKf4xCDSAwo8WO2KS45xEDj1xKbEz8WQLTepcchPha6++QUBKAxjPjnxDDk4LEtc/od2d70len1&#10;Fen3UeWEDFVqaOnCVl9PMCgXEyP4WpgjnGCc4OGCGGc7pBKUMnxdke3njixfAlSAD3KD/ITg7r3K&#10;hBiypxhsJVC1Z6SjPTsD20ryMVpbjqmWGuxtpWirFgB1fFcnLu7j9fn6cZngxPOheAmj3xMmOJPv&#10;9604RCue82KyooSJ1VkCFMGJNzTkRWeFuVEUVw7yZN4duEyN+MsEssu8kv8cr+J/ADfP8JJbC7h1&#10;8ThZ1CkyKLInhtO19Uy9VZ4DtR4Epf8OTn8Wb+F0qikSpxojsdRA1tRMsGkj2HQl4WxbLI6WexFk&#10;HDCVSQBJsxa67hZLAsiigrBUFYbVXoJUZwrOt8RicWsADha4YibfBbNkWyttCXi6pxRPJkoIRL44&#10;UuSNZQLao93luNqTQY/9MJ7mgPFUe0znewtJGTNbfLGH4DSS7IChSAuyJzOhHAyxQKsrwcaK4LTx&#10;I/RLSWPXOpy20w3UqiSPaXl1nJdXw1m6cS6QXu+zNMJWG32EG6rA20AFQQZKCFL8EG9mduBvZ6eB&#10;0wcBXrboUA8ed+TjXkse/jbHyxqN4+/H9uGbiU5cJ/Dca83FzYZ0nCmOxKuhavzt6AB+ptbJZ2Mt&#10;uNVeiCt1GTicG0iA9SfzC0GphyFCtBQRqS+Nizuy8PMqwef67/HzDapYed29W5xaztFPYKLXvE1x&#10;l6yJyjecDHGLlyPi8aZ/jm8JeBzvmpP43KWpbMz1J2FxJBVTHWF4OV6JT/rLcG+0Ab2lUdgd7o5T&#10;Wrq4qmuCr3MKcKY8D+M1GWiqiEYVwbUmwxtFqW7IjrFFcogp8hKckJ/qisxEWxQFmOIm2cnpnjIc&#10;oM+9J8QZS9oGuCOrj+eb9PFykwE+ltHHxQ2qOGxqjeowD0Q5G5O5ymG+MAk/7+3H3ZZ8An8Dnu5o&#10;wkx1KpzUP0BigDnqy+MQzFuqFCegOJFTb62xemIMy4d3YLy5gFqJ7WR3PtjTkoaVwQq8oP/DaksB&#10;nvdVC92sS7XpKAq0QqCVGpyNZeFlq47EcEe42iqg2tecTNoUs3La6JKXQxU1VrK8DNFYHIZdvQXo&#10;akhBfVkkcpNckJ/oicJkb2zNDkE32ZUYTjzfiSfkMnTYiv674Gu4S08YdyIw8c+JALUoxMPVBSHu&#10;X50jc5rB7fMHMdBYgNrcRJRnJZNxpGFLVjzBKR75PAcpIwEFZKxlZFRsUBV5WRTZqCzYjLqSLeis&#10;qUR3Uy22tTdhaKCXTGcnDh3ahyNHp8mkZnFsYZ4AxZA6gfMEKV4T7/b1G0JX3oO79whSIiiJTGq9&#10;q+9tiADG22PwlhjLBLjKoiIkRxCMwtiaIpEQG4k4auQkx4aTSYUghSrVZLIp7v7LiIkmkEUiMSwU&#10;0f4BCPfxQ5C7N7ycXeC6bk0MKWtzM9hbW8GUwMRwMqYGJic5iEHEwTARd60xgMRdeWK74hBDypSe&#10;ewsrOq+nQqZFr8EwEhkUz3dSeWtMYkiJs/S4FILOqyuJuvoYRCYEJQaTiQa9Lj224LEwHX0hjNV5&#10;XpUGzOg9LcigbHlNPkM9uJFB+VtZIMbdBQnerojzcEKKjyvSfVzInriLz4vsyQc5Qb7IIYtie6pO&#10;jEVtcjyqCPpNacnoJHseKM3DWB0BiuA0Tga1v6sO0731WBxuxfl9vbjIgDrEE3Z/z+RbnukXLIq7&#10;9P4RUENYo/puVQgGkwhQl2d24cr60kkcvKoEA2r5yAguk0Vd4U06j+3H2klOlDiOmxeOiwxK6OLj&#10;NHNOL78khJBy/k4337vxZ1D6Y7x3vj0O4rjQEY9L3UkUibg+mIUbOzPxfH85vllswicHy3GXrOdg&#10;njuZVJiQxTdd4Clk4V1sTcCt7VlY7kzExZZo9Aaq4dHwFvrZrXgwtgWjKZYEsWSsEJSeTFRgtSeT&#10;gOQlwGki3RGHi/wxXxWOQwS+yTwPjKQ5YWesFQZiLNEVZYbeUAu0eRihxlARtRs+EOA0JCkrwGmX&#10;ogqa5elYTgUXlLVwWp0AZaCPEUtDFNkaINJYHd76KvA3UEagwof4erwDv84P4++krN+ONeFpazYe&#10;deXh9XgbPqVK8+VQE13ThY+7i3GmIAIXi6NxOi8UN6tS8LSnBK921eErAtNTqqSvN2ThdEkMRjPD&#10;4Cz9F7jKfggnDVm4aaggUFcBe7aG44cVsqPr/W/jpxuiYDD9wlBiQFHJiRAcnEIuSiMXrZX3Z/Ht&#10;GttTzz9269HxV9fb8ZpeK8tPEZ+cbsLqYD6+G2nH93QjPt3XjRMdpVhuKcV+Nwdcpxbwz83t+K/x&#10;MYJNJTrImmqS3eFrIgFHw/eRFGSIpEAjxPoaIDfRFWVpHuhL98fDxUFcGGnCseRoXKXK/r6cPm59&#10;qIG1D9VxTUIbd6T1sPqRGiYJBo0x3jhFlhRoqox4EwU83t2MG4NleDDRgpmKFATrSsDVWAGeliro&#10;b8rCCFlYZZgTljrL0ZsciOHGXNw7vx/z/dU4tqMOlWmeOEo/N6qpioNUWcyYGOJIbiTaMj1QHGOH&#10;WB8TRPpaUJjCw0aVzM8ZXh5aSIwwR6KRHHLoHuhNC0RTfgjB1hHFmd5UuYejoSyKIpoA4IkoHyNE&#10;+xojLcIOJRn+63ASBQOKyz8D0rshnpgrNifRRN4l4fjx9WNv49EaAWplBvcuH8LV45PorS5ASWY8&#10;QYjsKZeglJUgWFMhnStIjxbKosxkMqs0lOZkCICq2pKL+iICW1E+Ouoq0dlch+393RgaGsDk1DBm&#10;pvcKqzccnz+K08fncebEcVw4dRrnyKaWL1zArbU1PLgjytx7NxhU79oUmxR3C966cZNAdRtHD0wj&#10;JzEVccGhSCUAJUWEITkyBPFhgUjhDf/CCVaREYgPDaZrAhAV4CfMZQrx8oWPkxs8nJzfducxnCxM&#10;jIVgOBlri6DDcGGgsKkIBkP/c3EwmMx0dIWxKA5OlmA4ia3GQEWNTEZdCD420+KFXbUE8DCUxJYk&#10;BpYYRm/BRMASwUkeagoKwhiTrpIKjFUIUvR6+hQMPUP6HYWUch09WOmR8TFU1ciqCF4WupqCPbka&#10;GcKTPpunqQmi3Z0RQ3BKoEgjQGUQrNiesgK8kUWAYnvaEhYkdO1tjY9GfXIcahKi0ZCWIABqR0Wh&#10;kGo+2VqHA10NmOlvwuxgE46PtuHCfk4RF0/WZSBtF+AkngclghOXvD7foLA1/PUF3iZ+hwCoa0d5&#10;b6n1xWYJRBxvTYqgxd2AV8iiLh2dwPLCflxbmsHq6cNkT8dw8/LJ9Ym6F4V0c1E3n2gc6n8XTuJr&#10;3lvuSRagJACqMx4XCUxcLvelYI1a/it9qVjbloE7O3LwaKIMT/aU4dlkBa71ZWB1IBM3d+biEZ17&#10;tLsIt4Y2Y4WsayjGCJ8fqsFnM7y1ezaG402x1peJK93peDpZiUvtyZjKchHgdDDPE3NkYYt1kTi6&#10;NQSTBLxd6c7YEWuN3nBTPJ9px5XWLRgMcMIWZQnUSH2EbdIyGJOSxz4pJewhpW6h1vAuuqnOKGvg&#10;NN3YJ4wM0GdjjDwHuhmMNeCrpwhffUX4K23Co74a/LqvE7/sbse322vwNVnAFwQlYR09Ut2fqQXy&#10;rLsEV6uScKs5G1eqUnGtNg132vKolV6G70eb8cVgNa7XpONCWTyWisLQEeUBRxUZuGrwcjuKcNeW&#10;h7+OHJoibfDN+Xb8emP72xDZkghMv96mcxQMJzGUxIBiOInjfwKnr29046sb7fjyWjtWD5bhGNnw&#10;F3va8fWuLvxw/gC+OkpQIdNoiXZFnrMBCkyV8KKjFd9tG8Dt3V3oLovB1hQPZCc5ooqsIcrTCB5m&#10;8gi010SYuy4ygiwINu749uw+PNzbh4upcXgspYcHH2nj8vvKOLNBGWel1LD8oRouK+qj1dYMAQSE&#10;BDdTDDcVIJXAUR7jgI78QFSQofjSa9vrSMJOTxa+OrIoUVfEVqlNOOnni50KShg31MdWByMk8jSC&#10;eG8UhtpjMCcU01bmuKRljHOyWjgoRY0VZ32kBhgjO8wGBTFuqMmKgLuVEuxNZeBsIU+Vug/sLaXI&#10;BJ0Q7KyJjAQHtNUkopEaFX3VKdiaF4a8ZC8CVQBy4t2wJcUTlWTA9UWRqN0S+g9wehvr9sTlu/FH&#10;SAmrSLzzc2L7EpuUyKBm8WDlKB5emcWdi0dxYLgDZbkxBKYIVOQmoSKHQJXNC7PGUYjgVJItglPZ&#10;Zh6LyqbrsgRI1XB2H7WuG6tL0NVej53bOzAy1I8DEyOYn96H40cP4eTiUZw6NiesMMFLIZ0/fRIr&#10;Vy7jJm+9TlBiW3oXUII9MZzYoCgYUNevXyfzIkhdv42hbTvJlOKRGBKG9MhIpBKYGE7JBKvYkEDE&#10;hQWTLXmJVn/w8oSfuxd8Xdzh4ujwFk481sTmxF16liYmMNYRgUSo/AXrEQGKjxlKHOIECYYSJ01w&#10;Rp+lPhuXFvSVuYtNZDriYGC9NSkqGXAMPH5dBpIYVsIxwYrHnjg06DzDSYPO8TUG1Bg2UaXfi15f&#10;bE+WuvQ7aOvCxsBIBCg6b02wstMnc+KFYk1FYPK3tkEwJ0Z4ewhdfML4E4Epw9udrMlPSJLg7L0C&#10;irKoMKFrryqJ4ERRl5KIFmqU9GzJxs6tJRiu2YpDvc04OsArm4tWN+c9o3iZIu7e49XIRRY18A9w&#10;Wp3j2EFA2inAaW1+1/oxnSOL+n08SgQn0XJIQ1g+SK/ByyNx8KKxR8dxeW4Sq0sHcOPMUcGg7lwR&#10;LRorBhOX99bh9K8MiuNdIL0b793cmYNr29JxuScJ5zriBDhxeW17Bq5SrPamYrUxDvfb03B7ZAte&#10;HKrFk8lyMqIiui4BZ9pjCWTpWOmloPJqbwqm81zw3bE2PBovxrmGSOxOssI1ev7Wjjx8eqBeSDcf&#10;5Qm8aY6YJVtaqiM7aYzHkYoQ7Ml1x0CUFfqDjDEQak5hjVylj5AjtQHZBKZqHnNiOEnKYb+kEvYq&#10;qqNVQQ7blZVwUk0bp3V1MU8aXW+pj2wnUmkTLfhrK8BbTwHBOgoYTwrGd7sb8PNEB74bq8NjMqfH&#10;3D3UWYF7ZVm4RZXAk3yCaHk2zsf5YyHCDcdivXAiNQAXCqLxarAKDzrycWlrPE6VROJEcSg2O+rC&#10;gaDkpKkAJ21ZghNVuPSeBe5GeDpXi5/XBsiaGE6D+JkBRfHLzUH8eosXfqVjih9vbRNCDKn/HTjx&#10;eNO31/vwmsD0Ix1/ebYdzyYa8V9XZvAZgeTX5Sn87ewIPp6qxUR5BLLddJBnpYbfpqfw+UAvvtnR&#10;S7ZchYG8cESRMZWlBcDJUAqNW6Jhq70BzsYyyAq3Q7KHPprSvHG4pxDDAY64LaeLWxu1cG6TmmBR&#10;5/4fOdyQ0MMYWWxNmCtyI12xJcYLBeHOKCcrywm3R5irFjwJHu7mqvDQlEaMugzqFOVxVEoDh/5T&#10;Fkc2KGKR4uwHCjjk4IBDlZuR7mWCByf2YDGV7jUlQ9xRNcEJCWWMSiugytMUacEWyIqwR1qoDUGI&#10;WuRmMlRZSZAJ+SCAgOTjpIEsOp8f7Yb8JHeCbxCKk71RWRKFNmp85Cb5IC3KGdlx7thC57lrb3Oc&#10;G2L9TdfBwuNM74Lm1D+B6M/iv4MTh8igFvHo2jweXZ3Fk9V53Fs5jFuXDmGktwpFaREUcYJJFWUn&#10;iJIkMkSxJT2ZSjqfyZsHphKs0lFdQLAqSEdVSRbqKwvQ0bgVfQyp3nbsIZOamRrD/GFeZeIQTiwe&#10;wcmlWWFuFE/gPXfuLK5cuSLA592xJyGBgo/v38OtO7dxk4L3jrpz6w5W125i5eZtHFtaQltzI4E/&#10;FnFkTLw7bXRgACL8fIQI9iUwUYXMc5m83Fzh6uAojC+xMXFmHoedlaUAJwNqXOqrr3fl8aoMBBEG&#10;CD9m42FA2Rjx6uOiTD6GE0OKwcTA4ufFtsQhtig9Ahb/vAAvej0+FhuUuGRYiQHF1sRGpUqlshwd&#10;0/NaZFPa8nS9ojJ0qAHFv5/xOqQ4GEwc1hRm9HvY6lG9oK8DJyq9zc0pLBBka48IewckuLogzskO&#10;qZ5kTwRuBpNgTQSmQoJ6aUQoSiJDsZXMqZKC50DVJSeiOSMNAyXFGNpajtHarZjd1o757e2YHWjB&#10;/I4OHBvuFibXXuIlj4QxKO6uexdOYiBRzJE1cQiQYkDtwvXZUYoxAtQYQUkEJ176iOH0NivwCAFr&#10;djcu0TWXCFRXj+/H9dNzQnLE7UtnRHtCLZOVE6iEJIl/A6Z/Caf7YwV4ursYNwYzcIFs6fJAOuab&#10;wnGxKwFXehLxuDEZt4xsccfIDfeiQ/FFQxbuFcbg/tYE3OhNwmp3Epb7U3CJDOsKgelaXxoBxxff&#10;Epye768SugFH4yxxoS0N59vSMZTkjCoXDVS76qDJ2xC9ETboCDZDg4ceym3UUGQshyIDGZToyqBC&#10;5gNUShOQ5CRRIS+LPJmNqJLaiBFpeYwTnA5IK+IAwalDUQ79aqo4oW2A0zoGOGRjgWILXeQ5mSLa&#10;TB1+WnLw0iVz0lJGiPRf8cM+quRH6/H1cBXuNqbianEMemw08f1UD349PoGfTu7F/b4qvBrvwOe7&#10;mvGipxK7g2zR66aLtdp0XK9Lx8myWBzLpZb85gg4yf8FDpqycKDWvyPZk6u2HAJ0lZFkqYKzA6n4&#10;brmD4MSAIjN6p0uPwSSMMa3DiOH0r4D03fXet/F6tVsIsTV9vtyIPY0++Ha1D/dnSnBnXyke7qjB&#10;Nws78e3SMP0vduKXy2N4NtuIXVv80JLsgd3ZYVgqTMOnXS141VKHY8VpqC0MRoi7FlzJOnxsVPH4&#10;CrXozx1AV2k8csLssEI3d0msI1rKwhFotAHLGmb4WMYQDzfp4J60Du7LG+KErDYyN76P8kBHhBgS&#10;PMjCmvPDUU82sq06G96WqrBQ/xCOBL9iVXmclNHAqoQ21j4kyElq4tBGZRyQUMLB/5QQum0bnC3h&#10;QwbWsjkM+wxNsGpggdv0vssKuhhUUkKWow4ywx1QmOKNcC8DBBF47cwkEU425WAhjQh/Y2rFE1gj&#10;bLE1PxSlmX7obUgnOwpGebY/qvJCsb05DzvbirCbgLB3WyMOk70cHunCib2D+OTWSSFeEFxeEGyE&#10;Y7KkFwQfjpd3zgrxgoDF8ZJL4XoC2J3fwSSG0zOK5zdOCPHsujhZQjwONU8xh/tkUo+uzuPGqQPY&#10;O9AkrPlXRI2mEoIU72hbkMFgSlrv4qNz2fEo3pyEsoJUlOeloTyX50plobo0F01kUR311RjoaMDI&#10;tk5Mjg3i8KEpHD1yEAtzh3Hq5DFhGaSTJ5cIUqdw7uwprF67RgAia7r/EHfXl0ASjOoOGdRtMile&#10;AunmXdy8cQvnz50nwJ3CscV5HJyaRFVZCaLDAhEbEYTwIB+EUKXrtw4mb55w6+wCR2sHgpGVACg2&#10;J7YmQwM96OlqC3DSoP+rlioBg0KPQMVdZ/pU2VvrGQqwEYBEMOBsPu7a4+d5fIrhxBbDJZsRg0ps&#10;RfxYi+FDocvgWwceA4nh9C6UtPhnCEL8c/yYlzYSuvhkRXDSpFIAJ4GJfx9j+l24ZHuy1jeEraEx&#10;QUofdkaGcDI2gqO+PlwJqL6WdC9bmCPU0R4xLi5IpL9Hgrsr0v08CE4+2BIaiMKwIBSEBqEkOhyF&#10;ZE+FceGoTUtEfXICmtNTqSSDyszEQHEhdtdVYaqlCkf6mzAn7A3VRvbUhpPjovX4RIvFDpABkT3N&#10;9JIV9ROcBgRIiaBEMFpYB9Xb4PNkT3TN1SOcek42RSG2KF6r7+oRsqqZYayQPV1ig5qdFLr5bpyb&#10;x83znGp+ksBEkOJuPrYnIUmCQLS6XgrJEpdx799swfHey5laPDhQjssEp3MDBKehTJzqiMGF9hhc&#10;7ozFs5xoPNd2xRNZB9yUtMSqvBEeq9njrpYDHgSF4XpiCB7szMX93YW4vTMP55o5OSIID3cVkA3F&#10;otFLAz1BZqh00Uak0v9CAlVMSRobEa+6AbEqHyJa6QPEKm9AitImZMhTyG5EouQHyJD8iEAkjVop&#10;CdRJb0KdnAyKZSVRSXDaLaOEKUl5HJZVxoy8GrrkZNFFYFikG/OMvhHGHSyw2UobuY4mCDdSRgAZ&#10;k7euErw15OGvsBHd/vb42/4+fDNSjS9Hq/BmfzdekDmsUQVwLz8Vz7qr8bypCs9rynAuPBgLbk7Y&#10;626NS2VJuNGSg7OlMTi9JRzHi8KRaq0JJ0VJOBCUnNSU4Ej25M5btpM5xVsqoiXBBF+cbSQwcULE&#10;P8KJQ2xMYiiJwfQuoBhIIlsSraX3zTWCEoUwp2m1C1+udKIpwwrlMTo4M7wZmz2VMJIdirXBavx4&#10;YRI/rR7AxwsduEImu78+Do3RTtSASMFnu3rwqLkK3wx0YLWtAtV5AchPcyOTcENFohc+W6GK8tQU&#10;5ofqUEomMd1XjrH2LXDW34AID20kKn6AnXJKWNEwxV4FVSxE++JAsAumfT3wvLUe9+jv1xbrht6y&#10;GHSURlKkwMNUEZbqH8BS+T/RQ1/aY39VxMmPVLH0vhLmJNWwW0IBIwSl3R/IYpgMbDA6AFujveBv&#10;r4JuNxNMhTrgpIEB9ssro8PDCkm+pvCyVUWwpwHBSA5udkqwM5dCiC+ByltPmK8UG2hOn8kDecme&#10;2JLiJXTpNZbGIjXcFjF+JogPsERCoA0yI91RlByM+oJEdFXmYKi17C10/jH+GU4igBGc7pwW4gXF&#10;8zsMqH+0p+cUYuA9XYeTeCyKx6AerZFFrR7F42tzBKgFoavvxrkjmBhsIQjFoiA9BiXZKSilKEwn&#10;ixLStnkVcV7/LnEdWqkoIZPauiUblYW5qC4WrYPH6ef9HS0Y7O8W7cs0vQ/zR2dwYmFB2DfqzCkC&#10;1BKnn4tMam1tTZj3dJf3huJVJO4+EMDEcev6TVw6fwkrl5exfPGi8DMLR49get8UhnduQ0xkCCJC&#10;AxAS6AM/Lw/BmMQrQDja2sHVkVeCsIOlqQlMDPRhoKMNIwaUjhb0tDShoa4KdTUClAaZk5YWDAhA&#10;3B3HYbIOJM7m42BwcWlB338eWxKPVTF4uGToCBDiYyoZPgwrNig+zwkRXIpAJEolFx+LoERBgFKV&#10;lBbAxFl8HAyqt4CiYGByyYC0MzIRNj0UkiLoPncis+PEiABrKwTb2iLcjgDlxJNznZDsTd+5IF+h&#10;O6+I6hsBUlQWRoUKUR4Tjup4umcTRYBqTElDZ04OdpQXizL4WqvInFqxsLNdgNOx4XYcH23FhYO8&#10;qjlP1OUlj/rInjhEcOJEiH+E0j8GG9a12SGszoq7+siQuKvvyLCQMCHAis7xXKhL6ytKLM/vxc0z&#10;R3H7wiLuLnMW32ncuSraF4oTJe5dvUgWtUxw4lXNL1Gsp56vrlL8sz29tz3PHjWlttTisUVzmRO6&#10;t7qjp8gJCwSnm9tycM/LB480PLEmYYY1GVPcUbLCExV7PFV2xivjUDy3C8HTwlRcqonB7GYvjMaY&#10;YzbXC00u6kjT+AvSdDYhXuUjgtImJGtIIklLBvHq0ohTkyI4SSNSYRMSZTcgVfJDZEltoPgIyRLv&#10;I0fmI9RISaJJahPaZCTRTgCqlJZCBV0zJasirK03K62MRTk19MvLoVdTGUf1dLBkZIRuBxOk2egg&#10;w0oXQXpy8Gc4aSvCWVkCzvR+npv+F17ubMKv+zvw04EO/Er/iJ8O78L3fU14QV/sJ7GReBQWjlU/&#10;X5xwtcPJQHcsF8RjrTEbV2qScbYiFmcKYtAd6QJr2fdhryIHe4Kjixq9B9mZi7osvLTlEWmsimxH&#10;RTw+uhXfXW7Dz2t9/5AQwcHWxHASg+jPguHE17wmEPF2Gl9dbcf3N3vw6XIznp1uxBdX+rE4XIAE&#10;T1k8uTAAf5O/YNfWFExtjiYzdcSOzX5oSLBGiMF/oD3BGYMZgfhi73ac37oZk+mh2JMVht44D7SW&#10;RJDp+CLaTQveKn/F0q5GnJ/uw8UDvdhZm4HD26uwrTQJUa66cDGUQKS7DlniRkSpbkQz/S3KIq2x&#10;N80f90oL8WNzG64mxGBPRhi19nwwRnYy3laKntJk1GeGoibOF7s09XFtgx6WJDQwu0EZC2r6GJSS&#10;RT9VBIP0BW4w0EZrgi8CzVSQHe+K0nBDZEfpo9GUF9c1RIaPBSz1JOBmrQY3WzW426vDwVoBEYEm&#10;cLFVQF6GN9LjnJBC5lRB5tbfnIPsaBfkxnsgJdQWW+j3qi4IRVNJPDqrMtBXn4/+ugJsq98ilE1F&#10;Kesw+j8Pp+c3l97CSTwG9eTGMQrO6JvFx9dnha6+hyvzoh1zKW5cOoI9O1rJpOJQnB6HcrKm8owM&#10;AlU2iqjkHWUZTLx5oACo7HQq01CRn0eQyhNWFG+qrkBbYy36OlsxtnMQBybHceTgPswdPoClhaM4&#10;d2IB504eF2yK1+3j1cWvX6WK4/YdYfWI+2ROPN50g+zqxrVVXL18GZfPn8MZTlk/cVxYcfzooQMo&#10;KyoQJugGkxHwShBCd56js7BuHq+fx+ZkamggQIlhxKGvrQVNNVXoqpHVaGlAX18XBhxkUwwn7r7j&#10;0pi+5zoELT0NDSF0ya4YJAwbfUVRure4q47hxI81CCo8FsVAYbCIrxEbkzj4ZxhOPMbEpQAqaTkB&#10;SuLgLj3u2hMHjztx16G4e4+TImwNjYRJuQ6mxnAyMYaLiQmcCFR+ZE8BFhaItHNAPME60VOUvZfu&#10;646CMH8CU4DQnVdCUCoOJ9MngyqnaEiMR3NSIppTU9CRlYOWjGz0FORhpKYC442VmO6ux1EC1OKu&#10;TmFn3ZO7u7C0u11Y6HXlEJsTLxjbL8CJu/j+ezhxF99OYQ83IaNvdhir3H3HcKLgMSlOmrg0swsX&#10;6DHPheJ082WyqKvzk1hbOog75+fIoI6vLxh7nkB1AXdXLggLw94XVjS/JKxqLoLSGsUqGdYf4DRC&#10;LcaKDFsUFjmiqsIdLcXeGC4NRX+eB075u2BF0hjP5N1wl8p7ElZ4QAb1WM4RD5Qc8LGGN54oeeCk&#10;ljlaTJVRZyaPWlN5lFOFlaclhVxtOWSQQSRqSSNRgyCkLiFslx5PkIpRlUSA1PsIkPgr0iSkkCMh&#10;gVyJjcLYUipZUx4dN9D5DmlJ9EpJoVdGBnWysqggi9pLLeppamEvyqjihIwahhQUsENXA0f1tbFA&#10;rZVqG10kWmoi1UIbgbqyCNBTgqeGLJyVNhKgpOGjTL+bkRJ+3NOK3w514zfO3psdx9+OjuIH+qd+&#10;1lqKT5oK8LRhM+41ZGOtKQNXm7NxrTEdF8iaTuQHYV+8H0K1ZOGoIgtbZRnYqcnDSVUejuryGKzI&#10;x9a4YIQZa2OzmyHm2mPJnurxZpW3WOd0chGcGFJic/ozIInj5flGnByKQ0GALPKDFXBmNAvTHaG4&#10;OVeK9s1WqEogmz2/HeGum3BwRzacdf5/mCvPxLi5KUboS99hqI6mWHtc2deKH68exs1drWSzTrja&#10;V41rI80YqYjHdF0Gnp3bg9NDtYjTkkQzmeLKrmZcONCDhaF6tGwOxdJYM5ozA5GX4Iba7BBUZgQj&#10;P94LEd76qAi3x82OClwsyCAr3YO/7xzBF8218Hv//8I4/S6DZVlw15dDeaIfSmM8sdBTib1Glrj8&#10;gRaWNqljiv6fnWTHLQZqqNZQQImvI6KMFNFfk0YQNEQ//e3LUslukq0Jdn7IjXaFofx/wsuCzNVc&#10;BS6WynC2Uoavux5sTCXh5awm2FNWggsyY51QXxaLyvwwFKb4oCjVD/kJXiik1ylI8qTP40mwcqDg&#10;rT88hNiSGIjm4tR/AM7v8TuUfo8/XnMan9wVxR/hxK8ptifxeVE2nwhOD9mc3trTPB5cmxfSzu8T&#10;rO5cmsXVpQPorS1AQUIofXcTCVQp2JKWTEE2lcnbXFApRCo95vGqNJTn8+aB2dhamIOaMoZUGbpb&#10;6jDY04bdQ9twYGIY84f2YmnuEE4tzOLUIsVxTkFfoHIBK5fOE4x4t9tVIYTtMNbLC2dO4+zJJQFk&#10;vDV8T0c78giYfl6eAph4hXEOLzd3ApQT7K1thMw8BpOutghMugQbhgxbjS5BxJTsyJLuXwYWmxOb&#10;kpDIwECicxpkVdrqakJwN6Cw2gOBwlBZZEOCKRF8xMH2o0+2rSdPAGLYMKAIKAwkfo4hxCATH7NN&#10;CbBSVIQGNZYYSvxz6tKywmMGFMNOGHciW2KD4m49cfeeo6kZrMgIeXddhpM3wdjDzAQexsYIouMQ&#10;K2tEkz3GuTkilu2JAMXJEGxNRSGB1NALQwnBiVcvr4ymRmN0JFrp/9uUnIROglNTaobQvddTkIvh&#10;6nJMNlXjYHcDZre3kzl1CYA6s6cXp/d04/L+bbjCGXyCPZE5HSVzYiMSDEqcsffPcBKPQ63NjWBt&#10;dvdbKIkBxenl5w8P4SKZFe+we3mOzs2TTdG1aycO4NbZObpfTwljULeWOUGCU8wZTstkVKJ5USJr&#10;EsHpd3sSjVG996lzFOp8DFCYa4fBJB98kluDL8PKMOfpjVMyBljZZIE70ra4JmuK64Z2uGPmiavy&#10;Nnim7Y0v9MLwiao/VjWdsYNaDG36yqgylkGtmSIK9GWQTUBIVZNGCplSEkEpUXUT0nVkkaMvT9Yk&#10;A3+CU6DEB8gkMOVRFEltRBHBJ0PqQxRKSqBNQhI9sjLYKU1BZSMZUi1VYHvlVTEtqYCTihpYklXH&#10;JN18QwSnaT1t7LcyRZGlNlJs9BBvqYUgXXn4ESBdlCThRKbmSOGmpgAfVTnsTw7Cm/Em/HywB38/&#10;PoFf6Q/72+wYfjg4iO/3d+P17ha82lGDu93FWG3IwplissMMX+xPdEe/vwWCtWVhTZ/DlsKOXs9B&#10;VRYxdmb47s5V/PzwOr67uYwjnbVoTXbBi/l6/LzaL6y1x+vsvSHzeUOgercr793gbrwfeS2+e4O4&#10;v1BBkNqO1zdGUJ/riBC7D3BuTwmi7T7Cg5M9iLD/EDePt8Db+i8oSXWEn85/4iB9sc9KaWJVwQgX&#10;FAyw08IAP60cwUvS8idD7ThVk4cv53bj6f7t+OnsAbymVtDLMfrMh3ZhsjQd0xXpaI1ywXhtOr1X&#10;B5bJnraXJ2JbeSy2VybC1WAjtmb4Iz/RC4l+BthbHI9nXfX4angAvx47jP+a3I1XjVWYy4xHR3ww&#10;/IzUYab2Eex0JFGc5ovNEQ4YIAANUUt5UkkL26zNkempi0BnBQRaysNK7QN4EmzcLRTgoP0h3Ag4&#10;A40JZAo+iPW2RlakBzbHeMHRUF7YPZcNys6Yt9jQJGtSRFyoBRLDrZEe40CVM7VI03xQnh2IWB9T&#10;ZJBN5sd702uFUYSgYUsC2spS0VqaKnTp5cf7U8UfgO2NRf9H4CQOtqgXHH8CJzGgnt7i7j0yp7U5&#10;PFldIEAtUrlI5SwBa1bY/4lt6gGVq0tTGGgowpaUCJRvTkZRGu9qm4iirDShq48TJQp4jlRGEvLT&#10;ebWJdJTmkmnlpgtjUnUl+WiqLEZXczW2d7didLAH+8Z24Cg1LhaOHMSx+Rmc4T2klngPqQUcXzyK&#10;M6dOYGX5Am5ev4rLVOlcOHcaF8+fwdlTSzgwNYnu9nZUlpUj0I8ab4GB8KV6hMPb3UPozmMwWZmZ&#10;w0hPD/oEJx2qvHU1yTx4oz+2I11dmFHlzuNFumxF9JxgSAQCoRuOAKKpSrBRJqgokeXwMZWcUcf2&#10;JIwJEVwYLAyod41Im4CkK0s2JCkjgIaXH9Ll7jwCDsNGh67TJfNi+LwbDKY/HrN9sTUxnBhSHGxP&#10;3K3IwV17juYmsObt3XV04G5sAm9zM/haWsDHzIzucUtE2tsjwX29a8/NGZneniiPCkdxWAiKQoNQ&#10;RsZUQWCqTeR08lhhzlNjShLZUzr6CragLTMLHZs3oys/B5PUENzXXi8ASkiMGOnCqfE+YSrHmYke&#10;gpNo7EmYkPtv4SRKkLixuItiBDcWRnF9frdgT6LuvVERnAhKFw/vohjCpSO7sEyGtXyUyqMjdLwb&#10;Vxb34qYwWXcJty6RQV0WJUrcFTYuPE/mdBn/tGGhsLKEaCzqvddagdhhZ4wOT0u8Tm3FL+7UwjfI&#10;xENDfxz5SAWL/6mONWVbXNGxxbFQa1xO8MODoGjcMfTFM40AfK0ZiU91Q/HCPAzn9eywW0cL0562&#10;aLXRRrWVJkpMlFGsr4R83lrCSBVbzTRQYKiEWCVpBEh+gGDJD7F5oyQKN0miXEpCiAyJ97FFShKd&#10;dBP1ky2N0E03LCeHVkUFNCgynNRwWEaJ4KSGYwSnQ6TRO/Q0MGGsg14LfeRY6Agp5DFmWsJ8I3dV&#10;GTgpS8JBTQr2GhLw0FWBk5I8Cs008e1gLb4ersG3e9rwX7ND+K/5UfxCf/Sfprfhl729eDFQjbtt&#10;W3A8JwRT0c7YG+OMoUBzbPMzRbKJGhwITDYEJXsyKBtFSSxPT+D17RX88Ogmfvz4Hr7/+D5+uHMB&#10;1/c0497BBnx5sQe/3t4p7PP0RthA8F8nQCztjEdVjBrqE3XRX2CHiRp/HBvLxWRXAjaHaWOyPQEp&#10;3opoyiE7CFSjilcZSQE6SHNVwnE5LVyR1sZdDXPcltfHPjV1PB3vxK2hRtza3og3Jw/gk70D+GZ6&#10;F36iG+mbiX78bYpaSlRpPdregfPt5WiJcsfCtkocI3OqS/XFlYN9uDLdiexgE+RGWCEt2Aw7m3LQ&#10;kh+CI1XZuNqwFd9Nj+MLgt43ewbxqLUSa21V8FOVgL2mDExUPoS/vRZ6ydJKs/zQVRWPxlgH5Dho&#10;IcxGGQGButTCVoO93ib42RnASkeajmXhYiSPUoJLdpQNHAhCif72BCZfeNtowUZPEha6m2BtIIVI&#10;PwskRdgj0EsPSZE2ZA4+2NFVgLQQa1QneqM0mSI9AE0E0tbSZHRUZKCdjK63Oh+DjSUYbtuKXW3l&#10;GO+pwcxwB+ryEwTIvLrLMHoXPP/v4MTxguLda56td/s9JVCxOX18k+1pAU+vL+Jj7vZbO7EOJ06S&#10;EJnUw5VZPLwyg/uXpwlSR3Dl5CR6GrYgLymMwJREkYzC7BTkpMYhjxoH+elxyKVjBtQWMimeJyVk&#10;+ZFdcQp6VVEeGiqL0NVSQybVgrGd/ZjavQtzhw9icXYGC3PTBKZZHD16SFgFnVdDXzoxL8Bp+fJ5&#10;XLp4FodnDmBk5w60Nzcj0McPkSGRCAsKRrBfAPw8fQVjsjbnzDwrWJqYwogqbTYn7rbTogaKFjUw&#10;eSUGBpKRljaFlui8psio9MhMhG44TpZQIYAQSDQpONVbRUEeylRPqEoRdNa75RhMYgMST7Jl8OgQ&#10;VLSkZEVBgBIbEEOHIcU2pcngYsgRhNToNfkacSIEg0lsT3yOnxNnBzKoxGCy1NUTEiI8LCxgQ5/F&#10;1cgIzvr68LeyFMadAszNESrYkz1SfTyQ5umBDA9PFAQRlCLDha694ogQlBOcKglKnBBRl5SABoZT&#10;ehpaMtLQk5eH3i0F6MrbjP7iAoJTI/Z21GOmr0XI2vsdTr04P9Ur2JN4tQjRmNI/w4mPOUmCu/RE&#10;IYLTjYXduD43TrFHsCjBpMiWrpA9cSwf2YkrBCaOZapHV8i2LvBzBKjrp4/i5sVFAhNZ1OWTuL1y&#10;BrdWTlLwmBSvy3eZyt83MnwLp3sbLLGqbYX7FpH4m2UVftTdjG/UI/DCMBh7/6qIpQ91sSxpjlu6&#10;rriZGIjTKa64lh6IZ350ja4/7ku54TPdELxS88ZdWTt875OM69Y+OOXigQ4LLTQ6aaPZXg/1trqo&#10;sdJClYUGioyUES0vgSDJ9xFM5rRFQgZlm6RQLSkpRK7UBhRIkzXRDbSdboIRull476ZOuhnrlGSx&#10;X0EVc7LKOE3lSYLTrJYu+vTUsd1UB+UEpFQrQ0QaaiFUXwW+WtydJyHAyVlDCm5aCvDUUYKHshQ6&#10;/Wzxy74ufDZUhS/6yvBpXzG+2lGJL3ZU4GVvCT7rKsaNsngcTnDHnjBb7I20x0iQBbZ7G2FXkCXK&#10;XE1hT5/DXongR79XiI0RvnhwDX//8jl+ffkxvrx3HV/dv4ULUyM41FCBA3UFmKrMxIneXLw63UqQ&#10;+j1l/I9wenWhCXdnt+K3+7vx8VIDLu/JxdnhbJwZScaN2UI8OV1HoCjEVGsEdrfEIsxuAw7s3IJQ&#10;FwW0Z7tgp5kBjqhoYMHWDHvcTDDoaY7Ho62YK03ByvY63NvdiZf7B/Erz1OoL8J3U4N4PdqLb/rb&#10;8KyzHtdG2zA/WIenF2cISv1w0fgrkt31MVqfhoasAFyY7hUq+8JYJ8yO1iDZwwCVwa6Y3JqBqZpk&#10;zFWl4/FUNw5X5yCcGiT2OvJw0FWEq4kqxnu3Uos/Bw3FYchLsYGbjTQmhyqpMjOEl4U8XI2V4KhN&#10;Zm2ljaJ4X/oyq8PLiu6NPH+EOGsjgj5PDNmTAzV8jLQ2wsNWHY5mCnC1UkFylCMy4p2pMvbAVoJm&#10;W2UC9jTS366rCj7am8jA5Mm2pBHqrI/EADuUpYeih37HTvq9OysyyaKS6Dgbe/rqsHeg8R9AwsHW&#10;I7apP4PPvw0C2dsg6HH5nF5LANTtE4I9CanmQjffcTwWuvrWEyYEk1oQjUVdPYwHK4dwb3ka964c&#10;woMrR7FyYh+66R7LTY0kEMUiPyMWW7IJSpmxyKPHm1MpEjniUZBMlkUVHXf7FecQrPIzUF6Yg9qt&#10;RWhtrCYDasXYyC6yoT04uHcP9pMJ8468i3OHME+QOnRwCvv3jmOWDGvm4D4MDQ6ipbEJoQSk8OAQ&#10;hAQEIsjPH/7ePnC0d4ATW5OVDexNLWBtaApTPX0YEqB01NUECDGotDXUhQw9fbIjXVUCE0FIm57T&#10;JChxKrea7O+LtrINsblwN6CyPKd7y0KFt8Dg66iu4BRwFWkZIRgq2gyY9a4+NQkpwZ7UJKWFRAfu&#10;zmO4CIkOVOdYaGhDU0IaOjIENXosGBa9F4NKDCY+FgOKf567HNn2eJFaC2092BKgbAlG7mRJvL6e&#10;q6ER3A2N4apvIMApyNYGIfZ2Qlp5kqs7Ut28CE7eyPLyEcaaymIihWy98rgo1CRTIy49GfWpiWhI&#10;SxLmO7VmpqEjJxN9W/IEc+oo2IydFaXY19qI6a4m+u524PgusqfdvTgz2YuzUz24NM3degynQYIS&#10;p5bzfCcxkP51/G5PFAKgRLFGjVC2qTWC1ConRBwZxmV6zWUC3hW6dpls69I8b2A4hWsnD+LGBYIU&#10;j0NdPY0bK2RTApzO4c4qm5R448KLeLi6LCyB9N4zaSfc+NACPxhn4O/6hfgvnTR8oxqIF3r+OPCf&#10;qjgjYYZT/6GPqxutcUHBDDf8fHGftHPVyAH3FR3xTN0Pj1U8cUPeAZ/o++G5cSDu6vrgnnUwtpO6&#10;N9gTnGw1UGujjipLdVRaaqDEQBHxcpsQQmAK3fQBSsiaaulmaKSbpoGMqYSiWFIK/VJy2E03yAjd&#10;dHvoBumjVlM1gWBCQRkLMso4q6iBM0pUAdNN3qVPhmGpjzyCYIyxGiIMNBCkpypYk4uKJFzVpOGm&#10;IQsPLXU6pwg36Q8wVxCDNzM9+NuRXnzSV4BPOrLxrCUda6WhOJPlg4VEZxyKssWBKGtMhllhJNAM&#10;O3yNMBJihbEoO7SHO8NObgOBTw42Mpvw6NwJ/PzDp3j96ik+v7GCp2eO48Gxozg12ItDdeUUpThY&#10;V0xwKsbtgzX4blVkTt/fEAGKM/CenqrB8zP1FHWYbPDB3kY/HO4Mw9mRdJweTsfq/hxcP5SNOwtF&#10;uLdYgfvHq3B+Xwn6qv0x0Z2KBCtp3GnMw75gd4wY6aCe4DxVFIm+dC+s9BfhdG0GLneWYjo/Hv91&#10;chpf0w32mlpZX1Br64dtnfh+eBse7WzE9YPb0FuShFcrc3QjDsNN5yOUxrhga6IHxhs2I97dAK0l&#10;CYj11sfUzlIkehljc7gbiiNdkB9qgS4yrbxAS9gp/Ccs5N4nu5GElZYc7LTlYcv2aiKH5ooIuJj+&#10;BVviHZCf4onseCe4mEjDwVgRgUZKuDGzA/fnR3CKzHa2KRO9bFu5EfAwkEZWuh8SfO3gaa0NH/pd&#10;uGtvS4ofVY6WaC9NRPWWUMT6G6EgzgU7tkTiq+kduLKtETWpAagvi0NmnDvK88IR4q6HeGpwxPqb&#10;ISfGFdubi7C7pwoDTZwUseWfwCRAibvl/gw8/5N4F07vxLvzo3iFCTGk/iFhYo3Mikzq47VFOp7F&#10;o2sEJQLU49UjZFCHyabm6dwirp2eps+YiZzkIBTlxKAgg2CVFk3B2X7x1CDgNe9ikJ/KyyIloJBM&#10;qyBdNF+qKCcdFYWb0VBdIWx90ct7M+3Yht27BjG9dwL794xh38Qo9u0ZxfjwAHZu68GO/h4UZGcj&#10;Koz+ngQlNqbQwCD4e3nD090Ddra2sLOhIFMw0zWAmbY+DMgmuMuOx4y45O45DgaVNgGEU721GVD0&#10;WEOZLYigtG5CPC7EgBKsSEEBKgwnDhmCkZS0UCrJykCZ6hB+rCVLJsWWQ3BikLARaVB9w3BSkpAU&#10;xp84qYENiBdyZTiZqNAxdwESnNTpOrYiDrFhccnWJJTrr8tp7Tz3yox+3nodTg6GhnAz4bEmE3ib&#10;msOLrNHDeH29PQcHRDs4IZYi0ckV6e70HSCY5/h6oywqgsAULawSwZNwW7PT0Uy225aTgSYCVVtW&#10;uhCdednoJvvtIvvtLaTGL8FpX1sjDvU0Y2FHJ06N9eHs5DZc2NeP8/t5/ydeqXw7wUm0lNG/gxOD&#10;6eaxUdxcHCNAUcxPCCEAiso1AVKjWDu6G1dneaPCnbg0u4uCQTWGq4uTBCmesDsuAOrWpWO4s8w7&#10;6y4JSx7duXJO6ObjsSjReNSl9ZRzgtNdOXuc/4sBvtGLwWuNRHypHIZnsm74WNMPD838cHKjAe6o&#10;uODqJkvckbfFDV1HXFGzwLKsCW6RUa1+aIJ5OUMcN3bGcV1rnFa1wCMjf3ztlYpbYfGoI1uqtVZF&#10;ja0qqqzVUGGujjJ9ZcTLfohQCY4PULhpE+o3yaCVINVKYKqiVkkZ3VQDZExTMgrYJSeDKVnet0kJ&#10;NcrSGKNynuB0SlkDS6T8h8mSGo01UGCqhXRLLUQbqyDKSAu+qvLwUpeDq4o0PNXk4KWpQqUC3GT/&#10;gjI3I3wyVoff5rbh17kB/DrThY87NuNhbSLu18TgRkkkzmT4YC7eBVMhlhjxN8ZooAV2h1phPM4J&#10;u6l13h3uiCh9VdgpSQkT6b5/+BBfEZh+/PQZnp4/hXvUylybnsIZgtOR+gocaSjHpbFG/HJ3RNhO&#10;/YfrvJArm9I2fLXSQZVxPi6Mp2GuLxxPTtbgqys9+OJyF75cJnhQ+cmpJtyeK8HN+ULcPl6Kxyeq&#10;8MmZKjxZqMHdhQZcaEjD89ItuJ2QgItUEY07W2PCzxkPx9pwjwxxINsfk3kRWIoJwHF7G1wLDsTr&#10;1ga82dWBb3d04HVXK17vJFBP9FJrLRB2ZCWnJ7pxaqgZJWGOmGzORX6wKUri7LGtLkWY0JrgbYzu&#10;4kh0BTqh2NmYgGSGOHsV1NP7OBspwJIaBJZkq1Z6MjAmUGX42hNg4jFGtnJksBrVye5w1/oI5lp/&#10;RTCBojQtGD4mGnBQ3oRP6Mb+7PAoPj+0DT/N7MRPBKrXx/fgxcIk/Jw0oK/wfyMh3AmBbvrwdtRC&#10;CYGnry4HW2Jd0FcUhsJgM5QE0j3aX4xvJlvw+Z5OnGguIXuTga+LJpztqZFEMONMPn9nTdQWRaGj&#10;MguJQfYYbCnCZF/9P8HpxT2ynT+Dzv8wXtw7ixd3z70TFwhO59+Jc8JqE++OQ72FFIcAJyqvzxGg&#10;jhCYDuPxGnf5iQFFsXKUoDWPU0dH0VCWhtzEIBSmR6OI7KkgNR65yWRPSbHIYYtK4s0DEwhYSQSr&#10;ZOQQuPIzklDM41IEqcbKErTVbcWOvnZs72zD9u4OjGzrxWB3O4b6utDZUIfizdmIDuJ5TSGICgkT&#10;zCnYP0DYbt2JzMDK0gpW5hYw0TOAub4RDDV13sJJ6LpbDw0VZWizNVHw2BKbk/AcwYoNiceUxN10&#10;DB1VsiI1OlZkGJE5KUlJQYmApEilojRBiq5RJPgobZCAKpkS2xdDRJsavAwndban9XRxNiC2JyNl&#10;giVBieFkQI1gEZzoOqqT2J74OhVqRIsBJYw/8esSTNmerHT0hEm4NgQnG31d2HNXnrU1wcgKPmYW&#10;8LOwhJcpgcrMFCF2doikv0+cozOSnN2Q5OSCzT7eyPHyRH6QH2ro/8OrRPAaexwMpvbNmULZkpEq&#10;mBNbU3dhHvrKC9FfXITBshJMNjXgQEczZreRPQ334PT4NpzZsw28E+5lYaPCAQFKYjgJZrQeN48N&#10;/yFGcPvEKG4dG6eYwC36TorhtEbQWeUuvrkx4fHK7ChW6PWuzHOCxDAuCFu/E7TouqsLnGq+Bxfn&#10;J3HrwjwB6gTurE/avXv5Au5fIWsie2I4cUYfbwH/3tUNhlh+Xw+PyaA+lfXDs02uuC/jiteuOVj8&#10;qxZByBIXNxjjJkHspqwNLkmY4MwGXZyV1sMVOVOc1rZGn7MJ4hyUkOurj2JHHewO8cdd9zCcs3BD&#10;k7EWqhy0UW2jgq2WqigzVUGpvgJipP7yFk75BKcGCVm0bZREu4QEGghKZXTD9dFNM8HmpCDaXHBY&#10;kSo9MqcRuhnmFNSwpK2LEzpa2G+si1oLHeTbGCKWrClUVxEhGmRHSpJwI3NyI2vy5VRypU3wUHwf&#10;gyleuNadjy/31eOXxe34aWEnfqP45VAPnrRvxkpxGE5n++JwjD2mQi2xL9wWe6PtMJ3ghAOJbhhP&#10;dMXuJDcMRjmh2sMc/uqbCCq8D9NNvHl2D98+uIkbR6Zxa2Y/VveNY6mvA7PNdZjrbMGTUwfw6uo2&#10;fHeLbOn64NtuPI4fb27Di3NNwhJGDKtXF9rIHLbiyVIdXp1vo5/rxKd0/sszbVgZSMXXyz14eqWe&#10;QNiAT47R9a1b8TghDS8bG/G0owpfjXThelMxjpQm4GBlEoa2BKPLXgcXtHVw/UNFXNuohkMfyWKb&#10;kSYulGXgSs0WPNvdjxJvawTYaMNJdSMGQv3wtKEJ56iFNrslDaVeWugoDMDWbG8EWirQtZaY6StB&#10;q7c5RqPdcTjBDwdc7TAQ6IWBkhxY6qnAnMJVUwpndjTgu9OH8fTgCF7O7sOLmUm0OlqgSkcN8dqy&#10;SPEwhpnWBnhRA8ZB7kM8GOnGr/tH8dOeHvx2iP5PR4fwy/EpfMn7zYy1o78lA5vpf7Q52p7MxwRF&#10;qd6Ii7BGZrgVlgfK8dlML57sacN30334YX8PXu/uwKP+JvgYSsObYJQYY4fiTH/YGm5Cy9ZENG9N&#10;gJOxAtq3ZqCL4Olnp/s7mCiEhIZ1OPHxH8Hz74J/9tWDc3h57zxe3b9AcYmOLwqAenGXS9Hx89ui&#10;699NQ2dIPecECp68e2OJYhFPb8wToOYJVrN4co2Or83hMUGKQ8jyW1kkUC3g9OFdqKYGQUFCCIrJ&#10;nHJTYglGDKl4AVBZ8TEUkchMiEYu2ZQQ9DxbVd56IgXPl6orL0JbTSU662vQWF6GupJiss88RJMl&#10;RVGEUbAxBfj4wsfDU0gbt7O2gSWBydzIGEZ6+tAhQzHS1oOuugYdkx0RfISSLEmTDEkAEnfZcVce&#10;GxOFhqJoFQcBRuuAYqBw8GMeb+JQYmsiOMlv3ASFTRICqPixEjV6Vdmg6HU5sYLXxtMjQ1Kh+obP&#10;CzviystDnwzIjCf90nWmBBt97rLjpYvofVWoXtImc2N74wm6bFsMJVHSBSdWqNDrqsPR0AR2eobC&#10;Hk92ZFE8AdeLoBRkbQdfc0sEWHF3nj2CqAy0sEaEvRNiCEpJLm5IcXVFpqcHsjzckOXpJqwS0Zic&#10;iLqEODRlpIi688igOnKz0JmbLVjTtpItgjn1UzlYWoLtpcUYranC3tYmzPS0CYA6OdYvwOnSAfHS&#10;RpwY8Y45UaNPNK4kDobUGMFo9ztBcFrcI8Dp5sIeIW4siLr3eDzqBoGHu/mu0utdXaAgQF1hWBG4&#10;uLw6vxsrixNYOTYljEOxRd3hfaEunSZInSVYXRAs6vbKOaGLj8ef3rtHRnTvIzM8lrDHQwlXPJR0&#10;wXPVIPzqWoqzGw1x+n0dXN5oguUPTXFX2haPVdxxVcka89JaGJMm4GipIMFLE7FB6kiMN0BSijnC&#10;fHXRameEC44+mHF0RI+1ngCnCnNllBgroURXHtGSf30Lp1yJTaiVkEE73SxdGyXQJCWPEmoJ9dCN&#10;x1ux7yY4HZRRwqiCKuoVpTFMN8icqiYWdLQxq6OJMTKmAlN1JJtpI0RHAQEacvCh67xV5OCtJgNv&#10;5Q0I1dyExkArnG3Mwq3uAnyyqwrfH+rCr8eH8NPiLvx6Yhi/zg/izXQ3vh6vx+O+QqzUJuFsCYGq&#10;MBiLm31xKMMT0xnumKJKcCLFA0NxLmgPskZdqBt+vX+TjOgOvlw9T3ZzCLePHMSN6UlcHB/CiYFu&#10;7G+sw43ZI9QKOYZ7pw/ixeU9eC3Aibv12KD68d11ghYFd/HdXyjBj7e249s1XhGiF99co8p1ja5b&#10;bMcEfdZ99IU4lxmIG7vzcHXfFnw9WIVzQW6Y97DF/fps3O0sxaWmzbg7UIXVvlIcrk1DkvYmzGtq&#10;47aUOm7+VRmrf1HF3IfK6NVTR7zWJiQ56iKIDNfdXB6uZspI1VPFg4h0PDT1ww2HQByydUKrix5q&#10;4zljUAU5DkboUpPF2JZI1BGoOxM8cZZgdkVBFwcUNVDvaoUUP3uYqnyIFwdH8Xp6mAAzgV+WDpEB&#10;HcSPhyZxxNwcp6TVcFxDH6MO9GWl+yPITh3juYn4dmIAv4z24+eJTvy2vws/Tvfjp9lx/Lgwhc+n&#10;d6Asww0VPkY4EuiBYV0d9JsZoMTfCv6m8lgZrBGM686uenwzT9a1tBuf7WzB4+2N1IqVR0F2KKoK&#10;YmGp+yG25oUiys8E/k6aqNsSj8rNUfCx1UR/Q/5bOL0Lmf8OTAygl/fP/stgOHF89vAyxfLb+PT+&#10;CoFKBCvR65/8h3h+Zwmf3CZA3eRgSB0TkiaeXueuvkUC0yI+5sw+zuojSAkrTnDixHrwhN6TB3ag&#10;OCMKOfEhyEuLQU5yFEEohuwpGllJDKcIOhcrgCmbQZUQSzaViPwUAhRVjLyWH8+dKsngyEB2fAJi&#10;yZIiA4IRFhCEyNAwBPr6CWnjbE084Za78ixMTGFGcNLjeUo8gZYqbXHXHYdgSuuPhZLBxFZClb86&#10;3ed8juEkdOWRqTBwGEo8KVYoCR7ic2w1CgQnwaDYmtYBJQ5hfElJVYCTBlsRgUldRpqsSBH6BEJL&#10;MjoTusaYjrXJvozY5uTJjuRlKOQEMPJ4FydY8Pvy6/FGg4b0mobUeLbW0IG9jgEcdQ1hTQB2o8/t&#10;aWyKSGdXRNHfJMjGDhF2TgiytIGviTnC7RyFiHNxRaq7G5KdHLHZ2xPZnu4o8PdFY2I8auJjhfEm&#10;hlEXmRIHJ0D0kDFxMJh4zycGE5sTw2mqpRH725twtL8Nizs7hbEnYWsNYe+nHViZEY07iRMebhI4&#10;GDwCgNiQ/izW4SSEcG4dVovjIlhxNx9BaZUAJZgZQY+hxHC6Mk+QIohdoWuunWBATWD1NNWTBKib&#10;vPX78jlh0u7NK6dwS0iSWMF7j/5qiycf2ePRRnt8bxSNX+wLqfJyxmujOFzZSGb0gS4ufKiP6xKm&#10;uKfkhNvKLrhKNnVSxwYtFrrICNRHYqgekkI0EReihZQUKyQmWSPcQx0T7o54GhmHYQdT1FqpocJM&#10;CYWGiijQkkeCzEcI37QBYZKbkC25EfWbpNBG0btJFs3SCiilG6NdUhLjsorYR7A6QHAakVdCt4wq&#10;epSVcJRaJkfInEbJmqqN1ZFloY1IDQWEU3iRLfnLSCCNbt5CHRXsSfTHjZ5SPKDW9Mc7qoTdb78Y&#10;b6GKcgB/Iyj9cmyIILULv8zvwI/U2v52qh2fjzbgY7p+rSkdl6rjsVQajiMEqOlMTxxI98Zkmid2&#10;k0F1h9nj7sEx/HL/Nr69dR3Pz5/E6vReAsYELu8Zw/mxHTjcyQOU/bi2OIsbp5dw98IJ3D47i/sX&#10;DxN0duG7a334brWD4MPzmvrJmJrpMcGIoPTtWh+enqrD6eEkbN9sjQPRDjgb4IkFOzt06yhjOjcQ&#10;lwZysdtAGwfIIq+kheNeQx5u9pbh9dwQPqHPc3uyGcfJbuodTbGsQo0MKR2sbFSn0MbMR6rYraSB&#10;dD0FJLsbID/SiezIBjsM6X+vY46bmwhmZNdfOMfiQXAcFv29Ue5nRi0/RWTbGuElAWRnuBvGYnyE&#10;/bOO5cVhvyNZlLUh/U/o/xLogHx6vZ9HtuOz8hK8bK3B97sJwGRon0304Vl9NQ5KqeDwX2SxT1YN&#10;/ZG+KIpywbfUIntDxvTVtq14M9mE74Zr8NPedjLcMbyZm8DfLx1Ggo08akwUhfvi4AYF7P1AFruo&#10;kghV/QiT1Sm4N9aEB/S/fDBYiet1GXjYVYanu3vQtTkWlVviYG8kCxcrefg4qcPLQRVJEbaoL0mA&#10;r6M2WYUPagpj31oTg+d/Ykv/e3C68jucHiwL5sSAekFm9eIevx4nTIjel+H0nOFEFvX8NhkVW9St&#10;E+uwWsLTteMUBCyKJwSrx1Q+YkhdnRHFyhHcvzKL25dnMTPRK4xD5aSEY3NKBDYn03FqBLLpcVZS&#10;BFlUNIGHjSoaGbGRBKoYMq0EpEbx4q5hSA4PRWpkFMK9/RDk4UPGFIxQglOAfwAC/fwFYxKnjTOY&#10;TAwMoU+2rsvr2lGppaYuAOfdVG+u5IUMOzIVnq/EIFKTk4MKBZsTP69CcFGTJkuiksGgQt9vkfnQ&#10;dVTy+BE/z3ASA0oMJ3kyKTYqPjZW04QewYVDTVICmgQnbWoM6yvIE5gIMAQoIyUlMic5aEpLQl+R&#10;J99KQ4NAxkkZqgRB/v35mMNAVR1WWroENDVYqmvBQccQtvTYWYfMieooLxMzBNuS3ZNNRrt5IIxg&#10;FEERZe+MUBt7RDq5IoHglODkhBQ3F6S5OCHd1QW53l4oCQlEU2oSGghOzVmiMaftZUXoKtiMbaWF&#10;6GNIsTlROVhejAE6x8+PN9RiX1sTDve24+g2+v4Pd+LcZB/OT/GOt7xV+y7wBoM8yZbHk24urEPn&#10;X8Y7YHr7eA9ukwndWpxahxNZlNA9yDY2TK89gmtkUysEKJ7/dGmOICV0743hMsVF+pnLxw5g9fwC&#10;eNuNm8L276L9oW4ToN57quCCl1LueCXvjYfSrnhjtBmPJN3xhXoQrklaCXOaLkqYYE3GEtdlbXBl&#10;kwVuajijUUIam120kBSmi2A3WcSEayEu1gBxCSbIyHFGgLsytpsY4KajJ0YsDNBgqYIyU0UUGiig&#10;QJPgJPURIiQ2IpIAlCWxAXUbeF6TFPokZNEqrSjAqU1KEruphcNw2k/nxknHO6hF06ulhBltDew1&#10;0EOTiSZSCXphurII11JApLIs0jdIoldSG+dVbLASHo6vRprw9UQTPp9sxauxRny6uwnf7u8WYPQT&#10;gekN2dPPVP7McDrch28PdOLL8Va8IIjd7sjHcl0KTpVHYjbPHzPZ3gQnT0yle2BPig/GcmLx5t51&#10;fE9wesFLxB8/jGsEpxuH9uHRMQIQWdT+tjosz+zD9aU5rJyYw83zx7F2ZlZYbv7O2Um8ujJKkCKD&#10;Ihh9caldmOP0xZU2vDzfjOn2QEzUeQhp5Se2ZWKhLRc3hlpwvbMOd/vq0Z8fgi/OT+CQvTXOmVhi&#10;zNwAi2Up+PrUOB5NduDZnk48Hm3BycFSlLsa4JCyBq5KauDYX0WLrO6SUMAuqkCWWghe2YFY3teL&#10;5fgo3JbQxWNJHVyT0KD7wAB3dF1wKygWFxLjUOJmBH9DaWzLiMB+Yz3sdTTGVJwntvvbY5yiw1QF&#10;ddbqyAu3QayRAt5MDOFZbRkeZKfibyN9+PvEdnzeWYu7jQW4kZuJ/RKK2L9REaPU6uyJotZiVihO&#10;VOfgix1N+HmsBb8caMPPk/X47WAHftzbi59nRvH1kWEc31aKEkN5jJNR75ZSwL5NijiyURlDhrpI&#10;slVEa4YPRsviMZYdhgu86+4QfVnr81CZEkRQUgOvWh7pb4IQL32qZHVRkhMEe2NZuFurwsNGDS4W&#10;Sutw+p+PNf13cBKBSVT+DqffgwHFwfbEXX88JvX89nqyxB22Jw7RqhNCEKiEuVI3TrwtedWJj4XE&#10;CYLU6jwerx4iUM0QqA4TpI7i3vJh3CeTunP5KA6P96A0O4bgE4Dc1BBkJ4YgK4EAFBOCzLhIKiOo&#10;jBLgxJBKCA1EAlWWCaFB9J13R6CrByJ8AxHqGyB05flykDXx+nlOdvZC6rilqZnQnWesbyDq1tPQ&#10;hKZgTOrCvCKGEMNJ3EXGhiRYEp3j8SQ2J87CEycjvGtKYkgJoFqHk7jk57gUhyLBiU2KAcerOOjT&#10;65urc9IDp5WTUREE9eXlYUzvZ6GmBgt1NVjx0klyMjBSJpApEyylpd6mp/P4FKeMG6rQNQrcHagF&#10;OzImK3Vt2GnqwdXAVDAmV31DIUsv0NoW4Y7OiKe/T7y7J2Ic6NjZHZFURjm6IImsKpmglObhiiwf&#10;T2S6U0lRGOiPOvrOMZTqqIHQRdbEtjRYUSKU2wlIDCk+ZjANVZZhBz3HJrW3tREzPe0ULUJyxFlq&#10;SJ6bGiA48fJDZDIzvDzREIGE4fRH+PxzMIhEMBKfE//MXgFuNxd3E5g4kWJ9cVmCE49JXV0YJyiN&#10;Y5me5wm7AqCo8XmFoHaJ3vcC/fzVMzO4cXkR13kDQ94favk03ntu4oNPpT3xmbI/Lv+nMX4wzMLP&#10;Zmn4TMUPq5us8VjHF4/1/bEmb481BVvclXfEipYTkj/8DyQH6CPKV5W+2HLUalJCQpwRsjPtkRBv&#10;ipQwEwy6EtjMHTBrZYkmM2WUmCqgiOBUpC6PRKkPEU3WFEM3U9amj9BA1sQJET0byZikFFFON1wr&#10;3QxjZE4Mpmk5ZexWVkWXhiq6temYLKHP2AAFeqqI05BEssxG1EoqYq+8Ea5rEGxl3PBSxgVPYxPw&#10;+kAHvjjYhm8OdOGbfZ34YboX30/34Oe5Qfy0uFMwJ4bTm/lB/HikH1/vp+snWvHJcC1udhXgQk0i&#10;TpSECeZ0KMsLBzO8cCDTAxMpfrg5NYKfHz3AD/du4RlZ09rhSbKcQVwcH8aF3btwde9u7GtvwNmZ&#10;SVxbmsX1swtCrHKcWyRILZBNHcLHF3bjq2s78foqT77dhsdLlZjpCsGTpRp8ttxOsOrE52f7catq&#10;M6aoVTajqotO+qJe39WCFfpMD4fbcCDKDw93tuJnakU/mujET6f34SlV5ifqcnCgJhnldlo4qWuK&#10;y5u0MKOsjV5dLTzsrMe+igxYSf9/cGywGlk6cjhtaI5b76vi6gZVLH2ogP0bpLHHQAsHg70wQy3s&#10;/vQglATbItZcCcN0/kF+GmbTQrEvLQSdfpY43rAZed6mSPY0wqGCBLwZ7MRris8bKvFDXyvebO/E&#10;y/oyrBWnoVFDBWNkbr3ammh1tkRrcgBqU/3REuOJFyMt+Hx7Nd4cpM+ytxlv9rXhl8M76X80hq+O&#10;7sIIfaaeSIKipLzQ5Tu8iQx7kzIGNDURbqWEYCctWGl/RK3aDTBV+g/Y62yCvy1VOtqb4GiuSMbg&#10;hnBfY7haK8DbUQ1uNkqIp8+1OdEbblYqgkUJSRDr0PkzGP0x3oWT2JL+Mf41nMQh7t5jk/rkDidM&#10;nKPX/uf3f3cpJP49uXwXUE+v85jUITy5TrEmWnXi0cphPFg+JKSiP746j3uXD+PgUDNyEv2QGuEh&#10;zJXKig1FenQIkiNCkBQejLTocCSEBQp7NUUH+SLUyx3+zs6IDQwR4BTk6QN/Ty8BTM72vKirtTDR&#10;1sbCEqZGxjAkKAlgUteABhmQBoGGF2Fl0IjBxJU+H4vhxI95TyVhci2VnObNXXo8l4mNiRMUGEAM&#10;Iw42JfGxGEZvobR+zNcoUwNYS4YMid7DlBq65qqqMCAw6ZI9GdF7GdN7WdDvaEMQtVRVIUjxFhlK&#10;sNDSpN9TXnh/XU6UkJaDGRkYjy0Zka0bKdC1alqw19KHrYYuAUpkTJyh56Jn8NaeolzdkeDlgzRv&#10;f8Gewu0dEUeQT/F0RzJZU7KrEzK93JDl5YpcHy/k+XqjKi4GLZmpQho5p5SzKQ2QHTGUdhCEOHqL&#10;8t9a02htJYarK7C7vlqwp+muNhzpa8OJ4V6cn9yJC3vJmmZEKz7wjrjXyW5uLuwVIMMW9EcYvQuk&#10;O8f3/gFQ4qBzxyZEWX2LowQmghRBj197lczpKp1jKPFKEtzFJ0zSned9ofaQQY3j4vEJrJw+gOvn&#10;ye4vLeHWhRN475ltEL6U98UzOTcsfaCLb8wy8ZtZNj5R8ccjRQ98rO2Px7p+WJGywTU5K9yStccp&#10;ZUukbXwfMY6qSAzQQbC3CoKD1BAXZYBUAlN6kiXiY8yQ4WOEblNdnPbzwoCTIYpN5VGkJ48tqnJI&#10;kdqIeGqxRNCNk7EOp5aNEgKcOqWUUEF63sTmxN16MhRySgKc+rS10KmmikFNbVRRC6ycbth+aTVc&#10;ULTCI7LA55JO+FTCGd9scsXXG91w3dwN/3VwAG8Ob8N3h3rxHUHp670deDOzDT/Nbsevczvw2/xO&#10;/Epw+mlhB76d6cXne8mwxhvxdFclrnfl4GxVDBYLgwVr4jicE4DpLF8czI/ET7dX8d2tVTw9RdA5&#10;RH/syRGcGhrA2oFJLPR14kBzPcabazG/ZxdWTxzFKhnT2tl5XCUwXT17jI6PEaiO4db5OTxbnsIX&#10;17bjyal63DpUgMcna+iGsyU4dWFpVxJ+PL8Ti4aG1EAwwcpGTczLa6DF1QzL9HmO7azBrel+vFle&#10;wM9Hp/HjwWF8fWgI14bqsacyGTmeevSl0Eas3H/gaGo0QuX/il1ZkbjcXo3FilzkhdlhqbkIh2Q1&#10;cIWM6ZKkJs5LaeHSRnUcMtHCcKojmhOs0BLngpJQG0w1bkaOrznGMmOQrymD3mCyaW8b9GcGoyDA&#10;Cn6GisiwNMCXh8bwcqQbDzqa8AMB6uveJrze1opvtrfjUkMhAmXexxY9unf05dGcEYyKJB9UJ/kK&#10;c6nmq1LwmLsn97QKq3W8ps/524m9eLZ3AKe6iqkC+Q/sb8hHr7wihuVV6T6QR728LOpcbRHtbipM&#10;4rUzUYaNiRKsjZXhREZnYyIHO2okedlrIYT+Jh52ygimkrv2EsNtUZYTBh8HLTRXpCDCx0xkLRR/&#10;lvL9NtZN5o9w+nNAncGnD88ThP41nDjYoF7dvyzEy3sMqHdTz9e7+riLj4DEgBJDShwiSBGgbswJ&#10;8TGDikzqydocWdRR3GeDouCNDm+dP0CNpClMbq9DRqQXMiMDkEn2lEGRFB5AEYi4EF9EBnghmCrN&#10;IE83hPl4I8LPDwEeHvBx51XHPeHq4gY7MgSGEluTYE5mZE68oCtV7tqc+EAVP883YhAxnNhCxPbE&#10;IbYnPs8hzG1igNH/mK/jY6HbjsHEBkUweteeOPiYLYmTIvgxZ9YxVBQ3kjkRnNTo5w2VFGGmogIr&#10;NXVY0u/FUDIhIJorKsOOzMqa6hhnPV0CFVmRKt1DurpkSaoic6LfiSfu8saD3J1nTYCyJDBZKmvC&#10;Rl0HLvomsNfWhzOZFSdA+FtaC5l6bE4x9LdK9PZFircfkr18EeHEu+P6Eqz8kOnjh3RvL/pe+SA/&#10;MACbfX1REBiE4tAQVJO9tq7bU1tulgCnoarytzFax+tekjnRMcNqhADFsbuhBoe6WwU48dynk2N9&#10;OL93J5anR4VFXBlOnAr+uzmJuureDQaSGEocfJ24FIfw8+tjU4JBcZIExXWK1YVRihFcWxgTgseh&#10;eBUJ3nbjysIELtO5S4sEKHqd5aX9uHlmHnfJnt67I2eDO5uotStnjEkjU8yrWuMr3Th8quCHNza5&#10;uK8WgOvSjji/wRznNhrh3AYKFRvsd/NCkIkMYvy1kR9piUhXVeSEmiM/3Ap50fTPcJKHo/UGROht&#10;QJ2+Cmr1FVFGlUSJLrVYlWWQJrERaXTDREpsQIrER2gkMLVukEDXRhn0SCpgq6QMaghePOY0LquE&#10;PfJqOCipimklPcwpGeOckjmuKFvjjrwTXkoQkDY44QVB6dUmZ3y+yQVfbHQhQHnhsZID3gy04PvZ&#10;QXx7uF+Az1dT7UJF9+2Bbvx0ZAC/0HO/LvBKCdvx+mC3AKZPRmrxZEc5bnTk4FxVrAAnNichCE6H&#10;C8Lw8NBO/Hz/Jr5YOYe7cwcJTMO4NLoDS9t7cKCpBrsrSzBRVYr9LfVYGBnEleOHcfXUHAGKrGk9&#10;bpw7hjuXTuIuaezjGxfx2aNL+OTaFD690Eev24dXl3pQFqWDo9uy0OeqhSVJZTzZZIg7MoaYkVZF&#10;k40uKkKsMFQcD9w9h9eL+/Eb/S5/XzyIH2fG8WCwDZUJrgg1lISb6UZMVqdjsrsIe0tTUGemh++2&#10;NuHz1BIcCo/A9cJcnCQgXfxQDZc2aeLsR6q4KKODHgVp+nJYoDjfDNmRZohz08S2kkSkUuXtoPoB&#10;+sqS0V0UjyhHbWGV8NIUb/pSqiDWThO7Nkfi6wM78WpnOz7rbMCPwx34ZEcr9m+OQ5a9AZxUP4KP&#10;iSocVDYiycMUzdmRqE4JRF28B7aH2OPp7gacqE3FSQLs+bbNWBuoRW2wA1zV/xd2tmfQF1wf+bxm&#10;n6YyaiwMcJdM8TkBLNhCA85GinDQk4OFphQsdQlUxoqwMVaAk5UG3MgiXW3V4WKpCH/6u4b5GGJL&#10;RgDCyfgqciMQSeDNTfL+AxT+dfw7OAlAenSBYr38N3Di+B1Ql8iiRN18b9+T7Ym7HNns1kMMKBGY&#10;xCHK6hMlToj2jxKtOMGZfHMEqCO4e2ka9y4eoEphn7AmWntZDjKiqAKNoEqTQJUQ4k2W5EXW5A0/&#10;VweE+ngiyMtDCD9XN3i7eYgy82wcyJishFUg2JwYTvo6OmROusLaeZyJx5U7p3T/0ZgYVHwsBhU/&#10;FmfkMZAEi6JjXhlCyMyj4PlMPP4jBhTbkRhMPNaksG5ODCctKXotCVlhAq66hAR06Ge5C8+cQGil&#10;qg5rAo2ZLMFJThFWymoCnJx0dYQ5SSZkVJZqGrA3MBLAyb8b/57cnWdC1zoTjBhI5gpqcNElE9fj&#10;x8aCMYXYOQjGxIDys7BCFAE8kSDEYEr1D0RaUDAinF2QRgaaTSaa6RuAdDKr/KAQbKHHxaERKAkL&#10;w9aYSGG79iYyqMaMFCEJgmHEAOKNB3eRKYmD4cTn+LmJplocoIbhkf4WimacHO3F6YntuHxwCCsz&#10;O4UxJ151nEHCYLl9TGRHf4x3YfSvgCXEW0BxAgU/HqfjUWEsao3KVYYTLyI7O4YrcwQlMikeg1om&#10;OHEX3+WFKTo+iBtnF/HeiqQ5zqvaoOlDSTSb6uBBYwMu+MThrpwDvjXMwmO1MCy/b4nLBLCLkqY4&#10;K22GA/KGiPror4hw1cFYZSKOVeVgua4Ixzcn43RhBk4UpmOIKpipLfGottHH2cwE1BmpEZxUUKin&#10;iBxFaaRv2ohUCWmhay9x04dkTpsEc+reKIs+CXmUPElkNQAA//RJREFU0g1QJimJUVll7JdUwxV5&#10;CzxTdsMXUq74jGH0oQO+2OCITzbY47OPHPAZwemVhIsQX5A1vd7oim83eOG1pAseBITilyND+G5u&#10;AN8e7MHrfZ3Umq/Hp2ON+IJa5T/O9OFvi0P4jeLN0QF8ta8DL0cb8HSoCre783GxNhHHi0Mxlx8g&#10;JEYsFYfgSHUmfr63htdrV/D4+FFcnhjG0kA3DrfWY19DlRBH6KZY7G3HiR3bsEDQurQwjStLR8mW&#10;FgUwXScw3bx4AndWzuDRzct4/vAWPnl8D58/uYov7p/CV8vDeL0yiOcXurE5XAczVVEYUlPEWUUt&#10;rGgaYpeCPPoCHfD5xWk8pH/w364t4acTh/C3E0fw96WD+O7gLjwb7kQ2GWyCuzZCnFSRYSBPUN2O&#10;PZ7u+C23BZ9ZZeMLxwy8it6CWTtXnFQ1FLr9LsjrY3qjEsY3qaKaWon+BhJIiTdEWqwhgh3kEGAq&#10;B0v5/8DxsXbsbi1EHRnTIIGvIoNaf2G2SA2yQlaAAfrTPbFYEoVxMq5nbRW4316Ki+0lcFf8K5wM&#10;lGCuJg1XXRW05SVhopVafdWbUZkciA4vW7TJSeCTrmp8dXYCn54ZwReX6eYdbkamlxmC7BURF6aH&#10;IFcZas0rItRWEU/mJ+izDeHRnm345sI8Xp6bw+PTM6gviIe1nhTszVQIStrwdTWCl5M+QnzMEeJt&#10;iAA3bcGg/Fx04O+sC297TQS46FHl7PA7DP5drHe1/Z+Ek9icGE6v7l+k4JTzdUDxe1EIY2J/AJQI&#10;UuI4LgDrH2xq7biQ3ffk6gIeLM/gIa8wcXkf7p7fh4cXyaouzGH52F5hjlRyKLX0QzwQ5eeKAFd7&#10;skxXMk4Ck5sbQd2ZzrnR384BLlQB21rxFhgia2I4mRpSxW6gLyzuqqakJKzawJBhO+JgM+JSMKJ1&#10;KHG8TY5YBxcnPbCtMHj4OiFRguc2SYtMiV+TwcTH3NXHxsSA4mB4CcsUyRAUN8kJK0NoEJx4nMlw&#10;fXyJ7clRUxv2qhqwIuBYU2mjrgZ7nrCvrw8nAqy9ti7sOdFBz1BYo0+Pfi/OzjNWUIGDpj48jSyo&#10;kWUFew09uOmbwlHbQDAnHnMKc3ASDIpBxcepAUGId/PE5ohIZIaHIzMkDJGOLkgnQBWERSI/OBSF&#10;dK4oLILgFImyyGgUBAUIu+Fy911rTiY683MEe2JIiS1pvLH2rTUxnNim2JymmmtxuJfsiQC1ONQp&#10;pJaf37uD7InhxF1wBI95NicRZN6FEsfdE3RvUPzxPMc/wemPQXASsgGp8X9znt6HgLR6dLeQKHGF&#10;gHSBF449sj5pl56/ODuO5blJXJnfh/emZLTRRjA4n5mOX/ftwWcDg7iRXYxvoouw/JENLhKULm8w&#10;wyVJKxz5qyYWNunhhKkr8nTU4USV03B8IE7mZmCJiL6yJQ93K8txh/44d6rLsFZeiNtbi3G7qhjb&#10;vOxQqC+PLboKyJLdhEyJTcJq5DGSEojb+Fc00I3UTLrdSebUTTdROXfR/GUTzkgY4hMVgpKMG76S&#10;8BAg9OlHjvh0o70QLwlOL7gka/qUQPQ5welrCTe83iS6/qeNznhIhvVzSwMZ0nZ8e3Qbvp3uxZfj&#10;LXi1qw7PB6vw2XA9AaldABPb09f7u/H5RAteEMAeDtDnaMvGhZp4nK2MEcoTlbH4/NQhvL61hkcn&#10;j2F1724cJRAdbKzGAYLSfiqPdjZjvqdNANbZ0Z04QfA6P3sAl47NvAUTL4h459pZPLh5CU8fXMPz&#10;J7fx7OP7ePnxbXz+bBVfUkV2ZrISF/fk4/HZPqq0bfFiXz/2Bbpjyt0Gt9vKsNBahBPbG/FfN8/g&#10;x4UD+NvR/fQZ9uEHahX9fGgX7vRVoZhM1sNEEr5GUug00cc3M2PokVHBp/bJ+MGpGD/H1OKX9Do8&#10;ycjHw/QMtFIl0KKqijJV0UoeXgqbqDWoACvt/0BioB61AqUQbq2CFG9zXDq4A/1b03DzxB4c2LYV&#10;lbkBKM30RXqEHeqSXHG5uxBPuorx9UgLft7fhx8PDeDJZD+81aRgrSkNS21qrapLYGGsCycnezDZ&#10;WY7ttVk4RK3JGQlFTEgr4HZmBr4a78eZ9i3w1ngf6cFW8LaUhp+bAgIITHGhWnAy+hCfnZnGM2oV&#10;Xh1uRU9OJBrTQ9BbnIiO4jgEO+rB2lD+LZicrNSRFO0KT3s15KV6IdBdB4nhdsiMdUe0vyUSQ+3J&#10;nkyFbrtnd37v1vvHEE+cXX9898w/wUkMqP99OHEWH5UPrlLJgOJ5UaIQkiXofdjWeA4UA4rX/3sX&#10;Tv9dMLQ+vr6EhwQnXq/v46tH8XB5Gncv7BMM6vbZ/Vg9uQ/nqRIZogZFYXIoor3ImNwcEebpRkBy&#10;pkaBG8LcveBn7wR3K1s4mFrDwcKGwGQtWj+PAKWnrQMjqtx1dLSgrKQAtXXYMHzE4OFjLtmQ+Jjh&#10;8+7zDDCGEpe81JAa1QsaMooEK0XRmBMFX8s2w4AS4MSTcKlhy0alTKBiazJW0YCWpPxbOLE5cTKE&#10;Kd3nthpacNPWJ0BpCLZkS2Cy1WQwkTnpayPQ3BRudN6RPo8H2Q935RkqqMJMUROWSppwUjeAj6EV&#10;/C3s4GVsKZRuBqZCIoRoVQgzoUuPu/AYUDFkmtnhEUjy80dhfAKSqUz3CxC6+vIJToWh4SgkMJVF&#10;xwrmVBkVha2RYaiKi0BLTrqwGkRnwWYMlBcLCRA8vsRgGquvFmKwslQYbxIgRc9NtdRiuqtZgNOc&#10;sGo5fZcmdpA9ibbAWJvlVR947pLIdsTQ+SOU+Ll7S/v/WygJ54+Ls/j4HHf3kZUdH6HguVPjWKVG&#10;5FVhvIkMiizr8twwzs0M4MKRQYLULno8IuwP9V6bpTG+2j6I71ra8TgnH59V1OFVYS3W/JOwKGuC&#10;8Q3qmJY3wqyCGfYo6KNXUhVb6cYIk/4IebZGuNVUhYW4KKxWFuFZdyMW0hPxsKMRy8V5WCnLx826&#10;ElxvKCU42aBIVx5F2nJIl95AcNqAdLqZYiU2IkbifdRtkEQjwaljkxTaJaXR8b4c1tRc8I2UB77f&#10;5IXvPiTYEHBebSRD2uhI4YBXmxzwKdnTKwIW29LX9PzXm9zxWoKCym8kPfAL/dw3BK3b2q74hVoN&#10;38/uwOs5+rwHuvDVGK86XodnO6rxYrQOn00040tOI5/soGjDy7F6fLyzEvf6CnGtPR1XWtJwqTEV&#10;Z7uL8V/3ruHV5fO4dnAfZukff7CpGkfaG7DY1465nlbMUktltrcNl/eM4MbhaZzbP0Ff9v0iOJE5&#10;3eBBv8uncO/mRXxMYHr26Do+eXobL55RPL+NTz+5iVdPH+HrT27g5qkxuklN8S1VJl8tTOLBYAs+&#10;3t2HS6MtuEwV/sXxHvxy7QR+nt2LX4/sxZsjk/hubBu+GurA4tZMuvGNEOSkDn9DKdTrqOHNgVG8&#10;yKvA9/7F+NwuCz+m1eHH5DJ8U1GLl7V1aPJ1FLrrnPQkYan+Iax1pAhMMnDV2ITmCA/Ml2djZ2oo&#10;zo914Brd3MN1udia6IvqzEC0lNCXaXMA0iNtqbVnhlN12bjVWIDPeirw7WgtfphqxRd7t+F8Zy2c&#10;VDbCwUAB9iZyyAxzwvaabAKPNaqzAzFiZorTUlo4s0ENZ+X0sOt9SdQoSCHZTIlasB/Ay1IGAR5K&#10;8HaVI+ORpha9Gl5cPIiVrlqUJbijeUskKrIC0F4ej8GqdAzU5cDNUh3hHubCe25O8IenrTYifUzJ&#10;ngyQFeWIuBBbbEn1R3lOOCooGorj8QnB6QWBh0MEIQYVhdCttn78zrn/83BaWe/e4ww+BhPHeXrd&#10;c/ReDER6T7YnCmFZpXfiX8FKDKfH145RzIvgdIXsmwD14PJBwaCuHN+NY1N9OLijGR1l2Yj1cUJ8&#10;gDcCXRzJmlwITB7wJwvwsLCEu6U1XMzs4GxlD0drO1gYm8JE3wDGevowoAqdx5o4606ZTIdNRjyf&#10;SWxODBdxIgQHn2MwcTBsGDx8rXAszfOSeNyHs+dEmXvvBl/LY1GK1PAV7GkjWdRHmwhEigQUnmBL&#10;1kbX8Bwmzs7jLD0bNQ2CD5mOjjbcjQyFLj0GlKsuWTY15gLMeZsLCwKOATwJNq6GJjBXVic4qcFU&#10;VhlWShpw0TGCN5lTIP0Ngu2c4U+Q5mw97srjYGOK9/RGnIeXACoed2JA5ROAimITUBQdJ3TrZfgF&#10;oiImDpXxiaiiKA2PQkVkFErDQlAWFS5s185g6i0uEM1vIjhxZt5oXTUmmuoEU2JrmqTGOJsTw2ms&#10;vhJ7W2txpI+79lpwdKADSyPbcHZyEFcODa/DibPtRONOYhgxiDjEkPrj43ch9WfxFlo8oZfB9A6c&#10;VgmG1xbGsSLEKC4d2YmLh7dTEDQPE6AOj+K9zw9O4VlfP25l5+BGUgI+b2rC33aN4UFOGcaVjNCh&#10;Z4QMNQVkaqsgXVMOqRoy2GKli2RDFewtTMfJinzMJkdjPjkCY4GOeNnXhsdtDSJjqinFqZwEDBKY&#10;RgNcUKAigQJ1KaQRnDgJIoPAFLdpA6IlCU4bpYSuvQ5q1fR8IIn7mh74RtobbyQoCE7fb/TEVxvd&#10;8dkmFzImsqR3gs99IUlgEqDkgW83rgc9/pF+5tsNrvhSxh13NB3xhsDx7fxOvJ7dhm8OdeOrve34&#10;bLwRL4br8DFB6tlIHR7t3IqnwzV4TpXps+FqPNpeToDagjuduVhuL8TXl+bw1dXLOD2+CzO9zTjc&#10;Xofp1hocaqvFbHcTjg10YeXAOJ6cXsDjkwu4yjuODtMffn4al5aO4DrPjCZjunP9PB7cvoJnj2/g&#10;E7Kll8/uEJju4BMC1OOHq3h85yqePr2Brz59gHtnD2KOzIQz7/52fApPJ/pxb7wLaxPtWGgrwJ09&#10;PfjuGBnTqYP0WXrJWvNwoTwNWVYq8DeTgT9ZUyn9z3qVlDBEX7ZvatrwZWIV7lnF4HVmJX4ua8B3&#10;9c34vLoODU42iHI0Rqi9LjzM1eBgogB3+r8PhYfis6omvMwtw7OmRjye3YOBkmRqtW3B/u4ylCZ5&#10;USVvg5xYexSkuqMgzhE96YFoj3HC8eo4nCuPxqf09/xyTzvu7GiEq9oG2BsrwtlMESYK/4G8SA/k&#10;Rrlie10W+uN8MKmoinPSmrgqqYM9H0pjVE4Zm6lx46b/EbXWZRAZrI9AH1UEeMohOVwfe1oyMVWZ&#10;hkqCW1l2ALake6OhIhaHeivw840lJATYwcqArg1zpZa/CVxttODnawB/D23EOOgRrNQJ4vpkCEZU&#10;+RohPcwFL28RBG7xNuwMqXUorceLe1T53+X4/dy78S6cfgfU/xRO/xifPrgshHhVCQFQFK84WYLe&#10;i6HIpTg5Q8gw/Bdw+uTmEp4IK57z+NMCPr42hycrR4V4cIkARXF5bghnp3egryYPWxKCkRLK2+C7&#10;ItjDBcHuFK4u8LG1hZeVFcHJCm5kTa7WjnCxtoepjj6sTE1gqqsnrDTOJiSYDwWDg8ee3gUQP8cb&#10;CfIxL54qNigGFRsVw0vc/cfw4XO6BAZeb4+f45/n4GN+D+4+FOY4bZKEEsFJacMmGCiowExVW+iK&#10;45UfdOkatieGFCdAuJAN+ZqaCkkQvKWFq64unLW14E7GFGJtgXAnR4KOrbDsUDDZj62mFoU2hQ7M&#10;6Hdz0jOAu7EZgciannek74+rsCIEjzVxsDUJyQ9ePkj18UeSpw9yyYqyCEhVKekoI0CVUiS7eyOb&#10;LKoxLQPVCUkCoBqSU1AZF43SKGr4xcWgPTcHvUWFBKdiDJSVYlc1d9/VC0ASA4oNag8dC6nlW0vI&#10;pCpwsKMBR/vbhVUj5nd04/TENixPDwmLt/Jq4zxPiceL7pxgQxLB6P7JA3hAdcq7wefEkBKDTBz/&#10;BCYCnmhdvhEhUYJf/8bCHlyn8xxXuZuP3vfa/KhoRfNDBKkDOwiau/De9xeW8OboNF61NuHvOwdx&#10;q4xa010d6DI1Qxv9w8p1NJClr4IULVls1pFHnoky+qM8sS3RHymGiqhxs8SFumLsjfTF7hBnwaC+&#10;GezH6exUPGipwuHkUFyp3IzlshzsC/NBC9lWosRfkS0jgQzJDWROHyKO4FQjIU2A2oTeDyVwTcUB&#10;30p645eNfvjpHTi9lvDEZxIiODGQxPG5BMFHyh1f/QFO3LXH8d1GN7xhgyILu6vjip/am/Az/RF+&#10;OrID3x/sx7eTZFQHh/ADWcDn+/rwck8nno3W4wkB69HOGjzeWS0Y1KO+MtzY1Y7v1y7h7DCBqasB&#10;0+01ONhSjYW+VlwY246bh/Zg9cAETg5vw6kRUlUyp+V9E5jbRbYwtxdXzy3g+vIS7hKY7pI1Pbi3&#10;go8fX8fzp7cEKHF59/Zl3L97Bc/Jpj599QBfvPwYr188QHthFE425+IlQenJzjZcbS7GUn0emgKs&#10;cbazHL+dP4wX1Or4ilpEn+/qwOGCKAwVR8LdRAI+xhtQZ6KFPi1NdCkr4/OySvxU14GX4Rl4EpOG&#10;VwXl+CyPGhPx0fA1U4G5jgycNTfBT00KUcoS6DAzxoPgDNwxD8KaSxhOp6Ti6ug2PD5xADVJAdjT&#10;Vowtce7IT3BDeaYfgpw1kB3jgKpIJ3Tk+KE82gw7kqgBMd2NT+hve7FlMxJsqHVqqQJbfRk4GsjD&#10;luzMRksCB7c3YHtzBoaCXNCnooyjCjo4LKWGw+qGyKT70MlUCg4WknB3UkKAjyaC/dSokpRARbon&#10;Kjb7obowAmXFYWiqSkBzURTG8mLw9cwo9tflodTTDnlm+sgkg6xxd0D15iBsyaJ72dsaFRkRGGot&#10;xc7mInRVZqGQPterWxfINM4I691xF58YACJDYghRZU/n3obYsOj4j3Di+DM4ff5oRYh3YfTnwQbF&#10;40/i+L2b7yWv2bcOKI53x6MYSFyKg8efeDsOIeV89RieXlukOEYGtYCHlw/j+slJXKXKYnqwAUVJ&#10;IajOTUR8kBf8nK0RQH8zb2q8eNrawNncFC7mZnCyIJsgKLE52VAFbUHWZELGpK+mLuq2W4cIw4XN&#10;iZcrYtiIu+8YQnzMwXs2iY/5vPjnxBASw0kEN5F1iZ/nMSe2Jy7fpo9/tFEIDWk5mKporS/qqirY&#10;k4GCgjDuZKmsCid1bXgZGwnmJCzMSqDyozrQSUMd3kZGCLe3FwAVZGONQApPgpSdDu/VpEulLmwI&#10;cD5kSDy2FGprj2gnV0Q6u72FE68QwXDikrvv0ghQmf5BKCZjyguNRH1qBmqS01EYFiUkRLA9NaSm&#10;C3CqTUqm4zQ6FyNEa1YWtpWWEJgYPBVkT1sxVFUpTLzluU0cY2RNU+v2xKnlE4012Ef2NNPdjBlq&#10;oM9v7yR74km527EyM0Jw4ow7Uabd3aUp3DspMieG0cPTZNXvhBhQ/x2cfg82J1GCBK8kIZ4bdZPi&#10;Bj3HSx7xEki82y4nZqzykkczw7h8cCfeG0sNwWiMHx7TL/1FbycuZKbhQGgAOq3NsdPNCZMhvlhM&#10;jcMxirmMRJzZWoCr3fXojfZCV4gjSm10UG6hjRorHbS4GmEqPgRHEqKwVJiJw5kxmEoOxqWGArzc&#10;1Y3l4s3IVpZELMEoceNfkSK1AVGSHyJe4n1USRKcJDZhj7QyflD0x69SIfhZwh9vCFLvwulzMqQv&#10;CEZsShwMpv8OTt+uA+obCTd8v4FsjGC2pmyHTzfn4Yfxbnx/eABfH+jFNwSmH0lvvz86ijf0x/qV&#10;/tB/p3/Oj/T44WA1Vluzca+/DD8cP4yVndswS//s6eoiHK6twoHmKhzbRgZDgDrOyryjF2fGBnF+&#10;YggX94zh7PgIju6gG+Hofly7cAzXr5zEnRsX8ODOsmBIzz++iWcULz+5K4Dp7m2qeF7cxeevHuJT&#10;AtajtcsEtiksTU/gOWnxq4O9eD7Zhe+XJvHm8iG8WZvDr9QKfrq9FU966vF0RzuOlSdjriEFU43p&#10;iHbh3TglqSWngACCQKSWJEqpwbEY7IcVsqEv0rPxLDIT990iUWKkDH8LZcRrKmOnqhbmZXVwRkYd&#10;5+U08ETbHbd13PFNWwc+X5zCeXqvrVHeGChOQ26IA0oTqXXtqIWtqX5I8DBEaZw9Sj10MZoXhPnm&#10;NDwYq8X1ri241VOC8805OLujCl52arA2lIO9vixsdaQIUFLoLEvH7p5SBBO4wuw1kWigihJDLcQq&#10;bqLW7AbYmEvCzlIaXq5qcHZQgKXehwh01kJ9cTRykt1RXRKBxpoElCR64mRDIe60bcWtoXo87mnE&#10;CT1zXFYzxSUFA1xSNUWzkS5C3A1RkRONjqJ0RLhboDYvHiMdWzHRV0d2cRYf3z4nxNO75/CMF2Zd&#10;78Z7cVfUzSdASzi3Dqb1EHfxicAkKv8VnP4RQv863s3gE8XvFiWGIb/vCzI6htO7wWDiUoDSDVGi&#10;BB8/XxPFUwLV45V5XKPKhFN+W7bEY2tmNIpSwuHvZEm2aYMgNzt42ZItWVnAlaFkaQFPezu4ky04&#10;UMVsTgbhRCYl7FpLFsQl2wxn3AnZdnQs7roTw4hticOAYCZ+Xgwnvo6BJL6ej/kasVn9EWQMLmFs&#10;SoogJUH2ROYk3t7CVFUDlhq6BCd6LwKTPr2OqZoqLOnnGU5u+vrwo8/jSqWnARk1GVQAz1XSN0Qo&#10;fbYIO94c0B1RTg4IJYvyoued6Dp7XglCV5+gZko/Y0nfNzchK4+78cTGxMHdeQynJO7SI2PKCwpD&#10;UXi0AKS6lAzUp2WiLDIOmwOCUBAcKthTXTLPb8pAbVoa6tMzyZwSUB2XiJ78QuysqCQzqsbOrWRO&#10;tfUYrakUxpomm+vfAupgV5sw9sSbEe5trsPhnmYCU49gT4tDXTg70Y8r08Oibj2eSHtsjMxpguAk&#10;AtSfweldQP0RTu/GH0H1u039HpyCziEsfTQr3tBQBKj3Fss3Y62vDb+ePIa10nIcjY3GSlM1vp4a&#10;wdNtnXjc144b9MGOZiXhWlstVeKTeL5nB7INlVHhYIhKOwobQ5TbGKDUWh9l9kYIlXkfYUob0OBn&#10;j4msGFwfbMPLyZ04npeKUksD5Jlro9HLHnFKUoiQ2YA4GUlkS21Ei5QyXmkH4BeZAPwszWDyoWN/&#10;/MBjTmQ/P0p64jsCFAOIx5e+2sSQ8ngbX0synEQw4uBxKAaZGGCfE6AYaF/Rda8kHXHfwgNflRbi&#10;O/r9vj88jG+md+K7Q8N4c3gUvxCg/kYVMBsVJx4cSvLFK4Lyy9Zm3KqtwcWKMlxqqcV8dQmmKA53&#10;NWKW17Ea7MTxoT6cHtuJC5OjODc1TDdIE06O7iA4TWGZ4HRj9RzuEYSePFjFY7KmJ09u4BFB6saN&#10;S7hzdxWfvnyET8mUnt27hotLhzGzZyeWjkxi9fxJXF46hKcn9+G3i4fw85UZ/Lx2hOA0j19uLmIu&#10;KRif9Nbj5lAn5quysb8mHX2l0fC2JAsylYGHoyJcTHjzPim4mssgyVAGHfIyOCWpgVsf6eD8R+oY&#10;09RCusxfcV5dH7c2aWP1A22c+qsqFv6XPK5KGmJeywQLWXG4P9WLfUmhONO7FdHmqsJirbGB1vj/&#10;k/bX/1Vka78uvP6A9+x99t7Ps3o1EsMh7u7u7u7uQpAQJ24ESYJEIAkQQ5JAkCRIQnCHELxpmm66&#10;aUOalvV9v6NCuuklzzn77B/uT81ZVbOmVY3rvsYYNca6MBdkhFijNMcPWyJd0LhqGXYrKmIiPwUX&#10;thXiwuYC3NtSivKlcihRWgRXxU9go7eMF/hy2NLELVUXoCjVH5UsGMUstWbqCxHtZQZzLQXY6i9D&#10;oLMhbI1XwExvCQu++TDUlkNUqBVSYp1QTLPMindDdrQjytICcDAvDY/qynCvoQgXaUM3/YNxid/p&#10;mjy/m4IOZmT0cElBC4VaSnAnRMNtdbGpOAWZwgD5PXq2luDelVO4e20c92hPDwSgGAJQs0AS9z3N&#10;3vv0j2CS4nd7moXU/1O13n9tUFw/8/G2P8bl+92g/gSn2Y4S/xhz5vSUIS2vn/wAJzEu3xHMXDxM&#10;OHXiWGctthUlo2ZtEuJ8HRHoYIVARyv42pjCzcSQYQpXM3PakwEtyoqAsoW5oQlsCCYxbYQAjQCO&#10;uKdJuomWcJozHAETARuxXZ/nm9hXhADZHJzmDGrOjESI1/wOIIbYLs2Oy/WiSlDsI8AkQCTdsCun&#10;IAFKLBUXyklwstTQg7WWvjTUkBiqyJhmZKGsCpMlK+BAExKTATpoa8FVVxeehE2giQX8CZxAYzNE&#10;2dgj3tEZ0fZ2iHN1gSfh5KSrDy+CS1TruYk2Jv4GQVY2EphEV3FRjRfO18xZU4SzqzSMUYZfIJJd&#10;PZHDc7I4JgF5YVGoSc5EYWQs1gWHIoWvE9V6ZQlJqErPQGliKqpSMyRgFdO2agizXRsK0UY4tRYU&#10;Y09JGTrLSmlIG7GfcOprqJaq+fo31XFZOWtOLK+EPQ2KgaiZTB8nnEY7NmOyZ8cfnSIEnEYFnPZh&#10;5lTfn2Aklg9OH5TiHyH1cTWfeCyWf0BIgKqX8S+q/WhPN0/sx82P4DQ3meFfbu2qwDRpejotFdfW&#10;rUWbrzsu15SgK8QPrT5u2OXtiiZ3RzQ62aDITA+rjTWwLcQTW4LcUeZthyRdZSRoKSJOaxkiVBUQ&#10;pioPj8X/gTW0qBJvCwyVZqIjKRhja9MIpzhEKcogQnMJsq00EcLH/os/RfDShYglpFoV1PHDMt8P&#10;YPKUQoBJAGoOTm/kPfCaNvUtn3+70FHqkTcX34rOEB/D6U9g+iNEVeA38x3wQsYedxdZ4La6Dd7s&#10;bsa3PdslGL090IafhD3xR/y6l9rL7PtqaQ7e7diKlxUV+LxoI9627MDrfZ345uBeDFcV4XBDBQ7S&#10;Po+IYeoJp9OdrTjR1sIMppzm1I6z3O/U8QFcOHcCN64RTh+s6cGDa7jDx7duTeHFi/t4/sUDPH5w&#10;ExfPHcfYcA8Odu/E5IlDuHxmBJfGT+Lc2BFc5B/9eLQHbyYP4NcrB/DuxhDeXh/GgVBPXNyYiwP1&#10;eWheG4t62kCQpRK2FsSjoy4dQc7L4e2yCnZGsnA1XIxtRtqYlFPD2U9X4dT8VRKkhhasROGnf8Xl&#10;ZeqYnLcS439dhTMLVDH4H0txYoUOxgP8MdPRgNPbijC6PgVjzcWoSQuEs+EqGog2cqNdUZDljyIn&#10;E/RoG+AwjWtokQoaP12Afe72OBTqjRS5v6JisRy2L16EInVFFgqLYcNkx0ZnCewIqm3lORKY3EwV&#10;EWCvTZgugYvhMmzdmAYPCyXEeJrAyVYF4bGOKF0XjYQoG+RmemF1ihvWpnqgrzYbhyqycLpyLR42&#10;V+PS5hIM5iVhRNeUwNXGlYXqOPvJKlz6mzJm5HSwj9mxh7kiC2AteFgrIjbAHPVFCYjzs8L0lbO4&#10;e+U07lw9JcW968KgpggfMXr4BAt4guomAXV3drqLL2hXom1qtn1KwOKsFMKaXtz/YE73p2bB8ifY&#10;/O9U74n4GE6zBiXeYw5OEhg/BtMHaxJLCUq3Zkc6F93Lnwo4ifuhrh7DrVO9uHikDU2EdFtVLgpT&#10;whDkYIoge0v4WBrDx8oYTqLay9wc7mZm8LQimCwt4UxA2YtBXrV1pA4PAjYGqurQIgSUlhMaKxgC&#10;TMtXwlBFHbrcLiCm9wFQAkgGqhpQWbr093YncQwBnzkrmhvuaA5YYpvYZw5cIgTcJHCJuZbEwK6i&#10;A4WsaFtaIlXp2ejoSb3tjJVnq/hMeAwrNXU4qGrCikblYqAHdyMDuOvrI8DEDN56BggnbGLEDbQW&#10;1khz80SquwcS3VwRTYsSnR3EfUy+/P62OtpSFZ6HvhHiPbwQx4j18EQMI9LNDYG2dhKYRJtThL0T&#10;sgNCJHtazaUAVFF0PEoTklEQE4tMLx+pK3l5YjKqMjJRtzoXNYRUdXwyKqLisDEiBi1r89BVUo6O&#10;fJpT8Ubs2UhI0Za6KkpZ7lQxKa5Hd1UlDm1t5JLrWK731ZWiv14ASvTeE3M+1WFi306c7xU34+4h&#10;KDpx+wThNNqLmQ/tTfdP/2FPc3B6eOaQtJyDlljOAWoOVv/KnubiD3DNxpxBzbZ/dc3C6XFrBR7S&#10;iG6szsFeH09kqaxApNyniFWYh8QlMkheuQiZqsuRq6uCdG0lpBuoIFxJXoKK35IF8F68AP40IO+l&#10;nyJUhVms1hKEq8ohWlMB2RZqqPazRXucHzrCPHB8bRxiVWUQqS6LLHMV5NnrocDBEBlmaqjR08ZD&#10;LUJJZtacXsu4S5AS1Xk/KXjhR4Lntayz9PinRV74XnR0IKCESYn4njYleujNgUmA6x/hNNeBQvTu&#10;+2KBPR7JOuDz+dZ4rGCNN61N+Lq7GV/17sArWtR7ZhHvhwifrmbc31bJbbvwdk8bfmjdgZ/79+Lr&#10;bY34futm/L1rN14f2IexhnIcZTZyas92XDm8H5cP9eBUVyvujY7g/rlTGCGczpwcxLnJY7jCwk7A&#10;6ObNc9Lj6elL+OKLGTx5fBN3bp3H2dFDONzTisH9bbgwPvx7TPH1kyePYGpsCGcHO/Hk5AB+ujCI&#10;91cH8d3NIUxlJ+DbHVtQGeeNquxoFMUHMOsKQ7yTIab2VGFjsDniPbXhbrUcrlYr0KWni0t/VcQU&#10;jenI35Zh/3/I4cDC5WheIIfri9Rw+q9LcfSTFRiZp4hD81Zg5zJFVGqrYawqD99dHMahjZloyQ5H&#10;ZbI/HHSXIojAKI1yQS4BsTHcGc0KK9D/6UqcWqyDftlVaFu0Ao3MaNcwEVknvwAt6uooV1dGkpMO&#10;PE1X4u74fl7AGpg82gkvKzV4WqjARltBGn4oMcIGLkaL4aU0Hynqy5FnpYd1/jbIojHVViQgiYBK&#10;irCivemjuzAJoxtzcKw4EyV+1kh20EGk/mIcUlTHg8WGuL1ID5N/U8RNOW3MiOlf1M2w3t0Km0pS&#10;UZDij1gvc3haqxKQQbh37Rxmrk1g+toZxoQEpxk+fnj9DAt4BsH0TCwZYpLAL2hMLwgm0bVbApV0&#10;8+zs9BiiQ8OsMQmoEDD/AKf/vfgDTrPPCah/gNM/hlgvRpWYa3sSbVFzVXti8sIn10Zw9WQXTu5r&#10;QBsThMKEACYC1gh3toKftSn/E2N4WRrRvvXgamoKJxNCnXDyZMFtz0La2coauh+q87QUV8FQXUN6&#10;LgZuFTPcaqyaHYFcdH4Q2/TFKOUCTlzqEVD6YhQJAkiqEvwITAI+knkxVAgmcROvBKYPrxXHFCGg&#10;KExNWJP20hXSfEzKsgoQs9vqLl0pAclcXYuf3xiWmjqEkwZMxM21ahpwUNOCMV/jRHj5W5nDj9/H&#10;z8gEAcamUojZaqOsbJHo6ELjcZeq3mKdnBHp6IQgO3t4WVgwkbIn2Izha2qBMFpSvKc3VkdEIsqN&#10;FuXrh2hCTQz8mujpiyRPH8Q6ukpVegJO+YRNAa2pJD4JhYRTbmAwsnz8URYnpsrIQF12Ds0pnXaV&#10;hgqCrIyA2pyTi92EUnthCfaUlmFPeensfU2i3amuCn2b69FTXydBqquyhEZVLMFpf3URhrbVMJGu&#10;Y9RKbU+TPTtxZbBDGsnhJs+Bu2P7Jcj8ozEJKM2FeD4HLbHvxzEHp38HqH+E01zMVe9JcHpOer7Y&#10;3ICX27agPzwIW5xtkK6+DJmaK5CtuQq5eqrY4ueC9thA7E2PQs+aRPSvS0ZzmDciV8oQNksQy/2j&#10;1JcinstEzaVIpUWlai9DGpdpXJ+suggbXQ2R76DBfWSQwgInSV0OG231WNAsRrmXGdpXqOH1Ei+8&#10;Vgj8HUrvCaEfFrpI7U7v5N2kXnfvCadZk5qFk9hvLn6QADULpn8Hp1kwiRElxP1RlgwLXFlkjO87&#10;tuP5/u3Yw8I2hQXTzuxQTO/dgsnGQpxrLsVbFkLvCYcvdm7Db4QHhvvwzbZNeEpdnslfizMl63Bs&#10;S6XU5rS/thTNhWvRt6UW387cxIuHt3G4v4sGRMhcGMXFS+OYmjqBCxdH8ZDm9PzzadwjoKYIrmOD&#10;e9Hb2YRjB/bg4imCaHQQ5wmjC4xz4/2YOnEYZ4b6cP6kGMhzHN+dO4KfLxzFq7sjeLG1Cpt5sV3c&#10;XI7KxEDkh7mhKikQVXE+uN1aias12ThWkYYI85WwVv8Uh03NCKCVOL1QCaP/awl6Fy7D5uXL0MFs&#10;9+oiVVxUUMMItx2WVULXp0tQv2IFyu3NUBPqgUBa8v3+NuT5WMNDaxEslefjZm8LGvQ0URbqhHXr&#10;Q1CR4IsGZqMnZDRoT+pSe2IrAVWlsgrZCguRs2QROlwd0JcRgufH27ElwwfDTeuZXeqgo34dLLXk&#10;EeFpCgf9pbiwfytSV8pjx0panIIGJuQ0MaKsjwobAyRF2iHQQx+mGvOhteJ/4FRrNc5WF+L8tgrs&#10;JnAyw2zQujYcJ7T0cINAuiirgcuMm58SVrK6uKtogcG0RDTT8ncW5aKLF/GusvXMeK0IpykJUPeu&#10;T0ohAHVXsilC6vIoHjAeXT+Fp9LNsRO0E0LpjoDUaVqKsKhJPKdpvbg3214kVc/9E2j+v8bHcPpQ&#10;vSe1b/1rSIl1c13M54xqFk5iJPOhD1V6e7C1MAFb1iUiPzYA0a5WCOZ/HmhnAXdTfdgbsHA30oeT&#10;uSncbawJJls4m9OeLKxgZWBIyKhCX10VWko0IcJGR0m0CdFqlGZDrDPX1YaJFq2JEBIhzEms11dV&#10;IXREO5JoX1opAUpYlACUmEZDLOeq8ObgJV4rQCceSyEgtWT57AjhNDExaaCGPE1q0TJYaGjB0cCE&#10;YQwXYzMJUBa0JwslNbjpEFg8V634ecQ06lFOTgg2t4Q/ARVubYtw2pEAUzi/q5hKPdPLl2AJRpiN&#10;LcIcHRFOIwrmMoyv87ewRCiBLar0soJCkRUShmg+FqNBSBYlxtIT7U7eAYRQqASnOUAVETyFcfEo&#10;iY2XbsYtJbBEVV5dRhaa1q5HJc2qnIZVSYhVJKdiG9ft2Uh7IpxE25LorddBexJw6iec9m+qx8Cm&#10;OhzcXIf9VYQTz+1+AuoAk+nhLdU41lKH0batON0pJiNsw8XhnbjGc+A24TQzPtshYuZfgOljQImQ&#10;9vvIouYA9Y+dJv6f4CTsSYBJ2NNfvunegV+OHMKB+AjkLJXBWsJif0IgepJC0J8Ygr74IOxmYbQz&#10;wBlbPW1R52SKantDFJtrIVt3FbJ0VjJWIVNHEakay5ChvQJpGkuRrrEYOborkMnjZRJOCSoLsSnc&#10;CQ2BNlhtsALpavLSsDNpXCaqLcS0lgvey4u2pkC8U/DFGzk3mpIT3tKWfiSUfpH3kDo0vJH1wM80&#10;K1HN98NChz/B6bUMDYrrRVvU14x/bUwf4LRQDHdkjWcy5rgrY4IfulsxvbsR6wOsEWqjjORAE0Q4&#10;qSHUYiWzk0S8fTqJnx8xJgbxJQ3r/ciA1G0b/MG/rCrC45pCPN/eiJdtrdiTkcjsxx/7N5eisXQ1&#10;ttYV4kDfbpwZP4bR8SGMjg3j4kUWEM/u4MHMZVwlsMaO9uLQvlb07mnG+NEeGtJBnDk2IMHpHEF0&#10;gWA8fbQfY0M9ErTuXWU2f51xaRTfEGpvL43gzcg+7ObF1RhgjxR3YxQEuSPETBWZ1up4urUEV9ZF&#10;4171WlQ6meB4fhqatNQxvEoTvX9bjNG/rUQH4dTG7HKXzDIMKyhhh4wc9sgtw3YCq3rZIv731nBW&#10;k8G2NbHIcDPFalcW6jUFGKzNx7GtpVjnYoZmLU1sC7CTbsTNi3RGm7kFhheq4uDCVeiXWYIDi5RQ&#10;xuMVGqrj1JoMPMhMx3Me44vOBhxZE4FdcW7oyItGoM0qeLvqINiXF7qrESKXz8cAC5FTpjbYN285&#10;ji9QxDlZNRxZoY5k9RUsVGRgsHIe2hsKsS7QGRO7GnChvRFT3Y3wNFuKcCtltLFwmpBRw1UZTRz7&#10;dAUuzlfBEwUD3FxihDJdHVSsiUZL0Rq0l29AW1keOuuKMH11ijGJu1cJJNFWSDjdEXN2XaFFXaVN&#10;MUGYvjiG2xdPYOaG6NUnTEoU/qKaT4zoMEVAiekwRCcGxvRFKf4ZNP/n8WJmFk6ibevfQuoDnObM&#10;ScTTGydogEdwa6IHw3uq0VSchLLkEGQFuiPaxRIBNiZSdZ6biS7BpAsnU0MJTh42dvCyc4AdC3Bb&#10;Q2NpqnM9ZWXCQpnQWAVzbU0YEE7aistoUAJMSjBRU2YSoQoT0dNNR18aIdxYXROWtHhDbtNetRy6&#10;BJuesiKfi23qs+PYKQuQqUmz0Yrp1MV7ifViaaalI203VFWXqhJFd3ExrJCJ4qwpaSkshe6i5bBS&#10;1+a5YEXLN4SPpS08TC1hy4TFQkkdHnqmcOZjASdXfdqTuTnNxhnR/H4RhJOYDDDO1hEpzm40cRes&#10;9vbD+mBhPYGIdXMhlOwR4eqEEFtrRNnaIFC83sUdCW6eWBMWicyAYKkdSgAq3t0LKXx9nJMbr1Nv&#10;qd1JhADVurAolh1xyAsNlyLLwwcbCSphT5uyV0u2VC7MiSFBKz0T3RVVUseI9tIiQqpQqtYTA77u&#10;pUHtb6hDX0MNDhFOor1JwOlgfRkGmEAf2VKFY7SnE7u2YHxPCyb7duKC6DU3sht3xntw7wOc7p+a&#10;hZCA0aOzh//LEPv8o0nNAepjc/rH+BhQwp5E/OVJUwMuM/vvYmFaxoLs7IYUXKouwGRNMaZq8jBR&#10;QSuoyOXj9ThfW4CJyvU4W7YGp1nopqgtRoKSnGRGKWqLpBGtU9QUkKIqj2RlOYKH61TkkcYsO5EQ&#10;agh2wGpTVZQ6G6DGyxxbghywwU4LFUuW4aWyLwEUhJ/lgggoX5qSJ159aos3Ci74ljB5t8hd6nkn&#10;2qEEnEQ1348E0J/h5EJ7cv5/BacnC21wW90BV5XNcX2VKb5o3YKpljKEWisjxFkdMcEm8HNTRZCz&#10;Mkbai/Hj5xN4+/gMfrkzhtcne/DDoW78Qmv5uq8FT2rW4HFjPqYJo86YYPhqLIK3+Sq4Gi+Hp5US&#10;7LncvrkQmbzg9+9uxu2bF3GfNnX18lmcPN6P4UNdGNi/Cwf37sJlgubimSM4N3YIp0Z6cbB7OyaO&#10;DxBUByQ4XZtkIXhtkoXhGdxk3CDkps+P4kt+ll8uHMNmawMUhlohxkkbdizQ91evwVBBsgSAW6tj&#10;8LhqHfrCPXAmPxXbncxQpLECjVoqaGHGWaWthijZT1BgoMn1KxG19D9xLC4QZzMjcTErHvtTIlCa&#10;4IdUH0ts5PJsewMOlqzGV4Tpq2O9+OJAB6YJnGYmKofSg7HPWA/7F6/EkJwS2v9DDu2EU9N/ymHA&#10;2xmHUvxxhBD5Ii4Wn0VF4fuSAny3qQzXK7IwsiERdSk+iPMyZUauAl8HTWQbq2BUzwSHmO3uWLgI&#10;e3m8wb8uxXEFZfQvVUe2uT50Vi1ArLct0gMccHhrGbblJWFNhDMCbJmt0xQ3mGhIYwc+lNHDXQU9&#10;PFysj6fy+hgxY2astwphDnrIjXRDPr9bcXIAMoKcJTjdJYjm4CTiNuF0izYlradB3bl0iutP4TZB&#10;dfP8Mdy/NoZHBNUfo4rTnqZFu5AA1AWa1Jzt/L+P/7I9ShpFQjwWYzNOSjEHJxFzcBJd4J/x8Zw1&#10;fX7zA5xu0f6uDuPKaCe6N69Hw/poVGZGINnLAcF2ZizI9eFvYwwPMxqToS7cLPi/WFlKcHIys4AN&#10;TURMH2Goqkm4rIKRJgGluhLmqkqw0lCDkZoiDAgsE8LJQk0FtoSWLWFkqakLE9qNGQFioalBYCnB&#10;TLyWZi0gZkm7MiPE9GhMYpBVQyXaFZfChsRjMU2FCHMNbb5eR3psTBMS01kIcxLHlfYTr1u2Shqc&#10;1d3EAs60J28LG/hZ20tzL1mpaMFVyxCBXGdNIIp7nbwMDRFt74gkAiWGyxhCKt7eCVnuPkhzdEWm&#10;iw9yfPyxPiSEkHFEvIcrEr3ckeLpgVCCKZqAiibEovma1YSOuIcpxccPyb7+SKJ1pfkFIsHFA2GE&#10;ZKYPzzVvfwlO4n6nkoREFERGSyNFZBNiBRGR2BifiC25a9G8Lg/ViYRScjpqCaxGAmvb6rXoLKug&#10;QZWgk4DqEpMNVpShp1pU79Whf1OtNPHgwU2VEpQO0ZoEoA41lGGkuRYndmzBidYWjNOeLg1345oA&#10;xPF9Eljmqu3m4PSYyfmTySFp+Y8h1s/Bac6i/p1BfRxzgJprd5Jm1xVwulFeiPOVG3GqegOmKnOx&#10;L9YHhzKiMVGVj4nqdThbtRZnK9dIjydYwJ2p2oDTVXk4z8cphFKisrwEqVRCSYQwoXRVOWQQTCLS&#10;CabfQ30RMkW1n85irGWhk2W2Cuut1HF4iSF+oTG9J5x+kfOX4PR+ke9sm5KcA17J2OI7eUd8J+Mg&#10;mZPUJiXrIpnVn+Ak2p8+wOkbbpuD08dQEvF8vi0+W2DNQskOu7yscIYZzO3mamzPjYSPrSJi/I0Q&#10;7m8Ab3dVBLsp4+axHXj39DR+fnYGPxNQf795Eq86duIVs413J/fh5zN78d2JLkQZrIQ7v7OXsTLc&#10;zVUZynC1VESksx42BrhgeE0WuhOTsHNNDo71dRFKezHQ14Z9PCkO97bhysRxXCCYJk4ekGJg71ac&#10;HO7C2PB+XDrNzPbCOO5fPyctr587ietTY4TTKVy/zILx4gi+vnYCheH2WJPgiPXRjuhkUpEX4oiH&#10;HXX4qjofz4uzcGV1LI4k+6Mz1g07ItxQFOYAy2X/Ez5LP+XJnYE82m2o5mL0r09GU4wbHtatw0xV&#10;Nu4XZuBmcyUObMpnllWPFBdDdBWl4n5/E6YaN+DN4G5cLV+DB8WrcTknDocSg6WZjLcuXYb6BbLo&#10;nrcCTfNk0Sa3EsPBXrSmcDxdG48foyLxQ0AIvomKwbviPDxvJKT4W46XZPM9aDQZobRXFdR42KBr&#10;ySrs+28LpHaxPtkVNKglGOFxh+RV0RIaiDAPa7joK6MkPYiAskVJWhALt4VSdV+onwmCjVZgQE0H&#10;T5YY48HfNAkpHVxYoo1dAa4I9jFCFG3Tz0aDhrASa+M80butnHAihC5PYpoguiOCFnWbQLpNg7p9&#10;+QxuXTotzd5585KIUdy5TIu6cEIy2rsXjuPxB0iJG2dnOy7MAmq2ik8A5eOquX8f/3Vnibn152lN&#10;56R4fk9MBT9rUFJ1HuEkhjoSgBJg+kJMBS/anLjuKc9ncSPumUMtaK/JxpaCeOSGuiCO1hRkYwo/&#10;KyN4mRnAxVibv40+3EyN4GZpAS97Fu7ifh+ahr7KrDWpL1vC31xMVaICa1qPnQAMQWOuyee6NCQ+&#10;FnByNzGDg54B7LRpY1zaausQRgQVrcpYQE1bC/YGBrDR1eexNCXoCJDNwUbqzMDnIsQ2Oz1D2NDE&#10;LAgqsY+wJxPCSqwzE/vxsRgXz1Zbn5C1lCAV6uxOUBnDieu89E0RYG4Nd31DOOhowdPACMGW1oim&#10;PSW5e0i99JKcxTxLbsghSNJcPJHp4Y1cvwAUx8RwP3skeboh1dsDaR5uiOPzKNqWGG08hfazJiQc&#10;6wmeBL4mzTeQ4PdFOqEUR9DF2Dgi3dMHGVwnQowOUUQ4rQ0M4fGDkOzihhK+R1VqKrauWYMttKfq&#10;lDRUJadKy6Y169BVXinBSeoUUVyAbj7uramSYqCecKJFDW6uJZw2EkoVHwBVjiNba3GUgnJS6mHc&#10;gnP9NKchMfyQAIcwpwPS+JQPzxzGA2FGwpAIoocTXE7OLh+K5TkGlw8mDmHmzEHcY8ycPiDN+j09&#10;/u8BJUzpHw3qd3Pqj/REf3I4TpTnoDcnHPGr5mEwLRJHcmNxjtYkYoq2dK6aFkUgna7Mw1kWdJc2&#10;lUpgEuYk4JRGMImqOglMjEwW0iIyuF5EFkGWzf1W067StRYRZHKo9bVEk7slvtAKkKAk7m36mcv3&#10;8qLHnh9+IoRezRNgcsBXMjb4nhYlOkpIvfgIpzdyLv8CTqLXnqM0vt5cm9MclL6cP7sUg8Y+XWiN&#10;AQ8X5IQb4DiN4mTDBoTYKMHFZgVig8zg56QCb1cVaUbf7+8cJpzG8Mtnp/GekHozM4afCIyfD3Xi&#10;7VQ/3hBOxYFW8NNZCkcNeXgQSk6mK+FgtIwXLw3ETBuDPLnebWrC86IKnM/LR6iuBro7t2DXjloc&#10;7uMJce44zhNAkycGcfpYDzpocTEEy7mxA7hwehBFLMib6tZioGsbrtOULk8dx7VLLAQvnGQWfwZX&#10;r5/BvRtnUV6QiLRoF6yNtkdWiC0a0wJwrT4Pj2g4p8K9cJ7HGU8LxImMYGylAZUE2GC4rQZ+2suw&#10;l/t9cfU4thIIh0ozMb2rEjM1q/GqrRJfbClFa3oA+rbmI4cFf6aTIZpXh+Hmzlr8QnO6UcT9tlbh&#10;/Z6tuN1QhC3R3tjk74RcC21s8XPE1ZxMbJen8SxXx25LwqE0A19vSMb34QH40sUFrzx98R2zxKdp&#10;8bi+rRSnynMRZKTIBEYL25nJdipqYGi5Gk4uVcMROUX0fqKAfX+Tx7HFqtjG7Lo5JQrrCEQn/ZWY&#10;OrwTvZs3wMdCCc01WQj3NoKh2t/gqCWLHbS1IRVd3F6ki8n5StjPwixMXRbWZkvgbaWKtQn+aK8v&#10;QEa4Gxpol/euTOHWRdoRAXXrMuHE5e1LhBIThNtMDETMPh6jQY1y3xNMGkZwa+oY7p4/TkAdw/TF&#10;WUgJMM3O1SRGGafl/BNk/k9DQE70BJyNFzMCVLOA+qNq70O1Hq1J9NR7zBCjlN+bGsS+bYXYvjEd&#10;m9cnIt7VHLFOLMDtzOFlagB3Uz24mugwdOFlbgpfW1u4W1vCgRalpyqq8ZSgo6LIpbI0vYQpYeWg&#10;owsXA8JLTUO6YdVGRweOenqwoWV5mppL2201tKT7hRz1CSiGpbY24aQKC8JJPLcnPIQVCQuy0eV2&#10;AkaCkpqmtF6EeC62iXAwMpWeGyiqSNAS+8+9xpqgczQ04XcQN9GaIcLNE6EObnDWJnwNCCdTK5YB&#10;9pI5Sb3uRHsToZTo4YFEGlQC4ZTh5SNNbSE6REgdIzy9sYHgEePgpXh5IZnmlOHjjUw/X8Q4ORBW&#10;NC0alrivKSsgWIpEAivTnwmUlx/SPXwRbWU/W2Xo4k4QuWM19xWDva4TVX0EWIqLK/LDQ2lPMajP&#10;ZvKwPg/lKSlSVV+N6CTB6CjZiI7iQqkruRgVoru8lAZVhAHCqZ8GdaC2mlFDKFWhr7pUApOYoXuE&#10;YDq6rRYndzTiVNs2nO3cjiuHxLTrYmw9US1HcxoT1jSIewTPvUmC6hyBNEVLYjwglD6O+5OHMcP9&#10;picO4s7ZA7gjwMT42KDmliI+rs6bg9Nc/KVGZyXafO0wsCYKR8pSsDc9BDuCPDGQFo7TJVmYJJwm&#10;aUqTNKvfzYmAOsfHcYqyiGcIOKWryktQmgWTPLLUFaTlXIjnOczIRQh7WqtBe7JUQYmsLH5SDJZs&#10;6Rc5AkmeITo9KATgHUH1Vt4DX35qjW8U7KQbaUUvvR/kXfGGEHot2qVk/og3HyAljEt0jPj6w426&#10;EpAYn4tx+GhN3/B4N1fZYndyAHISTLDaXwcbM9xgbTAPzrYrEO3Fk9VeCUFuvBgtFuH7mSG8ezKK&#10;d5+Nc0mDenQaPwx14t3YPry/0IuDG5Nhrz4fjtqLYa8jD1eCyU5vMZwMV8BLeyUOJifjBrOb3zr3&#10;47d9A3izrRX3quvRWlGA3s6tOEWNvXf9JCb4Jx4/sg8ZyT6Ii7RGyfoYXD4zhPhQN4QHmMHHSxNT&#10;PDnETby3Lo3xBBjGxZ6dzHrP4t70RTx8dA1ffXEPDRWrEeGuj1BXXRzdXIgTpVmSAbdGeqAzyhOb&#10;rXXRx+++M9Yd93q2oS7Rj5lWFmxWfIq9lWtRFuOBqe3lmKpfh19GO/FlXzMetlbh9cWD2FmQgpGy&#10;ddhqbIBuF2t8sXMTvm5rxHRhFt411+A3Zl/jaTEoCbRHRawHSsNdMN5cjrsHdqHVwwEZCvIIW7EA&#10;271scDnMDS8jfPCGF96X/n74joXFdWabJ4O9MZSXyMxTFxvMddC9fIU0PcjZxZo4K6eGHpkVaFuh&#10;im5l/m9Ll8J91XysjfCEk5ESgaSGNdFuEpiCHDQJmFjE+ZggK8IB5atDkZfogSIrPbQxu25UVUSg&#10;hgJcrVciIdERxWvDkBXtgWBnAyYlhsiJ9cKJg/txYYywuXCW9jTFOEcQncadC7Ngmo3R2bh0Ejdp&#10;S9cIp9uE0x3C6c75EQlQdxg3J4elzhOSSd0lQKZpOvcuf1Qt938af4aTiDlzEnCSqvUIqOe0JgEn&#10;0Rni0Q0xSvkIpoZb0cFEpLUsGxm+9ojnfxtmbQJfGpOAk6sRrwVTXXhaGBIsxvCxtoY1jcnKQA/a&#10;iislKIkwoBnZ6NKGaD2ii7ajrp50D5AAkpsxwcAC393YVLo3SBT+LgSKNGMsweFMW7HToQFp68Ge&#10;JmSvZ8RryAS2tB9rTV3p/iQHfSMudWFBWFkysRD7icdiaadryM9oIXV0MCW8RHWfNV8r7MmKx7Ti&#10;6+z5fraaejw/bBBg44B4Fv7uRqJ3njV8uQzjOtHbTgzQOju6gxkSCJ00Hx9pWKFYnp9pBNLa4FCk&#10;uhFE7t5Y4x1Ai0mTqgAFuNI9PZHq5Uljon062SOTgMrxC0QOgTQXubSiFHdPZDEpS6E9RdPakuwJ&#10;QjtHZPGYawmotf7+WB9AsLk6I8XVCSWxkZI9Na5Zi025a6Q2pyqGqN7bunot2mlNbR+mytiZtxZd&#10;tKeeijIJTodoTwJQhzfVoL9GtD2V4ECdMKc6wqkOx5rrMbpzMyb2bMf5njZcHxTTZ/RiZvQAHowT&#10;SGeHpBHrZ5jEPDxPMF08ggcXhnGfj0WI9f8Y0yyrps8cwAzt6cGHqj4BqTlQiZir1vvYpH6HU52+&#10;MoaSQ3G8OA1Hq7NwnNn52foiHMiKxL6kABxjdntBamvaIBnTqYr1OMEs/CwBFasogyQVhT/BSYBo&#10;bvlxZGss+h1OOepLsU48p2l0yqvhHUH0i5yA0+zNtz/KOuOdvBfDD2+4FGPkfSNrj29E29GnFvhW&#10;wZlwIqBoUG9k3X8PMQ7fv4OTiM8X2uLrT23xfL4Vzjv4oTzdHekJhkiN1EVyPE9am/nwc1dBiKM6&#10;PK2XIdCVF6TlUpzsLsG7h8doTaP46eFJ/P3ucWmYo3cT+/FosBHB5ovgbKQAc9UF2Fmbg4wwR+ys&#10;yISD8nwMrU2jJZTgza4O/HpgAD91dQI7d2PcLQiXSzcyW9fAqUPbcY8F/9iRFlSUJyA4wAieLmpo&#10;bliH/NVR8HbWh7+HLkpKEjBJjb5HU7o20ovru7dgprsFD4724dn9K3j8+AaePL2Db755gB1MKCI9&#10;LVBNC7rS2wQfK2UkBVlhjakGHuysx29TR/HZviZ83tOMG/sIyI4atOQnYEOYE4pi3bAp0ReHq9Jx&#10;oiETM71b8PJoG0b4fKAmFyMl2djHjHhgsTIaly3Ds8J1+Ion+4vKfHxduxG3uOzfmImcIFvkExQ7&#10;i5Jx+eBOxDsyE1aUhy5hkuNmjrtrE/Htmnh8GRaIHyIi8XWQH6YifDGUEooyY1VsdDHDDjMTGpIC&#10;9ixQwLDoCDFvJQoXLUao8mJkWekjN8gZ/k4GOLCrDqarFiDMzQi7G9Yy01+Op9eOoK+lEEd2laOr&#10;fg3KaH5WhothpSPH/2YB3G2VERtuh8QEN3g6qcPbRhUxAVZYm+KHguwQxNMQD3e342hPJ4a7OzA+&#10;2Es7OkN7EtV5p6TqvGtTo1wSTJfHaVaEE21WTDd9W4BJAhTBdu4IYXVUgpSIe9zn2e0JvJy5KLU/&#10;fTE9O+rDHGRE9Z9Y/rtqvLkqvn/e/s9wmjOnuaq9uTYnUaX3+OZJPL0pRoY4gp6teTi0vRTV6eEs&#10;UE0R7WCKYCsj+BFG3mYs9AWcaE1upvqEixH8aU6ONB4jNRUYqIqRIBRha6APe0NhQHqECc2GBuSk&#10;R6DQhsSQQGLYHx+Gl6mpNFK3GOpHAEqMQedjZglPE0u4GlrQqIzgZmjO9+G+XC8GWnUgqFwMTaWw&#10;16FBiVHECRkxHbqYfdaJr3HWIzTNbXgMU1ir60gT/jnrG0tLG+5roUagqWrBy9gS/hZ2CLB2QJy3&#10;P/ws7eBjZIlgC1v4m3KbpbUETD8LK+k+phA7WxpPoNS9O5VAEcaU7OyGwpAIZDq5I883BDkEVGlM&#10;Ard7IcPTB1l+DF83pHm5EU6eTID9ufRGGi0s289PmkQw1z8A2Z60KDcvJBCKyfZOiLOxRbytDTLc&#10;XLndh+bkgUx3Z66zRn5oECqSElGXmf0BTqmoSklHRUKy1O60q7gAuytmB4DdkbeOCWcxukuLJTAJ&#10;gzpYV43BxhrJmvprSiVICUANi2ncm+okOJ3paMZk1w7CiYCgPd0fPzhrToTTw/PDeHCRcYGWJMDE&#10;EMt/hJSw8LsE0z0alqjeu894+KFX31w7lACVgJN4/HF13xyYBLD+stvPDsO50ejNicTp2nU4Xp2H&#10;48yyD+ZG4VB2OPpZuA1kReMUs2UBpvFy7lOcg/GyNTQnGQlMokPEx+Y0F3NgEtb0MZxy1ZfRnBSQ&#10;qyyPiysc8KuMD/4uOwenufYkZ6n6TlTvvZbzkIYdejHfBi9kLfH5PAsJTu/kZ0eRECHg9I5LYVCi&#10;3UkA7R/h9GKeGMHcFjc0XdGfEInMWAukJRkhMUoLaSm6yFljgYQEPUQGKMPFajEczZbDyXQJbJT/&#10;L4zvWY+nZ3bg1UQHnu2vxk8ssO/tKUem+Qqk+esh1IFZoqoswuy1cGDLOmYf9TizaT3uNJfhWUsD&#10;ftm3Hy9bduJ5TQ2eFRXhcmIK9ifFI9bTDGviXbG/ZS2undiBm6c7sbk8GXZmy9DVWgFXW3X40uC8&#10;nNUweqQdbo56aCnLwdm2OtzqaMTn/a34/NB+PGZh+fmD2/js8QMJUC+fzWBPcy3SQlwQ726MXAIn&#10;ykodExvz8Ov5o/i8bye+HujAJO345pZSyZQu7dmEvatjcbGlGleaK7E5wR2nd2zA1X0NONaYjQk+&#10;vjPYgsHaLBwJ9UXLwiXYJbMI1fJyOJcWjQdMXm7y3Li9tQJ9pZlI8DBBHu2pi0A7SvNK8zVHXrwv&#10;7EyUYS3/CQ6n0Iybi/A2PxNfxkXgdogHbpRm4Gx5NprMNFCgvQrt5mboWayEXbJL0fvpMgyv1IHH&#10;/P/Owk8G66LcpakwbHQWYT1h2lGfh5ME8WhPI66Pd+FEdx3i3PVQFO+B2owgHGuvYOEbCmcLRUT5&#10;WcPdRRe2ZisRSKBF83mohzl8aWs+9jrIjvNGU+VqjIhxEvn7jvTsxiFa4f5dmzDU04rLEzShCwQS&#10;DfbmBULp4kkCatacRPwrOInHIqY/VPVJVXwf7oGaBdJs+5MA1R9tUv8cH8Ppz4D61+Y0B6e5+OwD&#10;nD67I0aJOIZb43vRXpmO/sZ8WoEVUtysEW5tgBArA3gb68JFTxNuRrpwNtSCC58H2FnDhWCy1dGB&#10;kZISxBBAxgSUJYFkpqEOG9HZQUOD5qQGd0LIzVCPxzGkkRhLQ/9I9xGZW8KXIaaUEJASIPAmnHzM&#10;7QgyMwk0boZmBCNBYUAo6dOyGAJgYpsN4SMm+LOnTYn1TrrifWb39zSygDNhZa2sCTG3kggrQsmR&#10;gDNapihNaeFrao0AS3tEEC6Jnv4SnPx5bH9zK2mYIQEnMaKD+Iy+ZmZS+5GAUpqrJ5KcXJHm4o4U&#10;ms46Dz9kOXvQdAgvf9qRtx+3uSKDEEr3dEKmpwvSCJcsAirHl3Byd8XaQH9pfqZswirby5sgcke8&#10;sDgbe8RYWSHK0hyhJobSNO05PgwCLoHASnN2Rkl0NCqTk1GflYmG7CyaVMossFJS0bx+ze8TD3YU&#10;5WPnhnXYK9qeKgkjUbVHOAkYiTan3qoSCU6iau/wpkoMba6SqvdOtW6V7OnywT0QQxrdGxMdG2hL&#10;H+Akhrd6eOEDqD6CkwhhU3NGJSAlYHXvQzWf6CghYq7b+Ryk5izqX8JpcmMWhlZHY2RDgjSI6Km6&#10;PIyU52C4MAXnqtfgaEEyBlfH4VRpDgG1Bqcq12Fs41qMFmUjfqWMNBBniurif+78QFiJ+ANQwp4U&#10;sFprMdbQnFZrKqBo5SI8U/X7YE2++FneV2pvei/rjXcynni9wBWvF7rPjghB2Hy5wBrPZSxw/29G&#10;eEsA/SL2k/f8UwhI/UhwibYnMUzRS3knvCDYRHvT8wU2uLnUHOcSk1CS5ovUaGOEBqxEXIQa4qIV&#10;EeC/ENlZuoiPWImUQA3++SFI9jJBc2EodldHIC/SAlvTnNAcaoIatRW4GBSOYTdfDIcG4gCVO1F7&#10;JbKctHF7Xz2mNuXgWks+bnVW4OVgG57t2Iqftnfgm031uF9bgQxe8J7c30ZrEYJcVFGT74tn13pw&#10;5kAdXt4fQ1VBDJyt1eHF4wk49XVVwcNBE1FB1gjxMmZhaoZobpvYVo4nhMxXY4P47u51fPZoBo8f&#10;3sNTLj97PI2j+zpgxv8nzd8Ohe7mGImLwquhbrw+1IWrBNXb/W3SKOYHw3xxOzkD36+rwmdx6/DF&#10;+lKcq1mP/fnh2J7rj+fn9qKzIBoXu6twYtt6bHI2xS5lFbQqLEaL4kpkyP0PnM6OxA/dzZjeVoVy&#10;F0uUhLlhdaADumvzsJ+xLS8OXXVrsHdrAYqSfBCrvwzftW/Ck+wkPA724+/pilvFmYjn+ZFOe003&#10;10ArM8Y9C5Zh+4JFaF9Gm9JUxWYmUrHeplJvvmgPYzSVJCPc1QjuZsrwtVLCjuJY7KlMQ2WiD671&#10;bed/oo8hHjfBSgtHW8rQtyUf2aGiF58e3MxV4CZu+HXUQWqMN0pzY5GXFiZNqRHhbYHTIwM4drBL&#10;uu9spL8dB2ire1tq0N1Si4O7t+PcCC+ui2M0X9EBgoAilIQ5iTanf4STFOL51AjuXj6Bz6bP0WZO&#10;Ex6i88I5Amn2Rl0JWqLjhBhHj/GC4JmLOTj9AaSP49/DaQ5Qkj3dGcdnhNOzO6K33nEc3FWKlsIE&#10;VKQEI92dmbuTJcJoTUGWhBONyVFLjTaiA2cDTZqLDhMCMRqCjjSTrMGKFdJ056KNyVRZWWpXstLR&#10;hr2+vmRNXqIKj6YVaG6BCBpInKsrAWWLQGsbBFgRJGZMCCyt4GdlS1jQYAgNAQ8RAh7BNk7SOgEc&#10;MVeSsB6xzUWX8OJzASEPWpYIsc3P3JaGZkM7syCwDAgyYX6WtCwdAtYUDlq0LQ0mOARaCM0p2NYR&#10;sQROCN87kGDzNjaDv7U1IgkgUbUnQOVL0xP3PMU7uUidIhIZYpnuTEDZOSNbdI5w80SWlw/yg0OQ&#10;6uRMoIgOE07IcHdCipMDAeSCdf5+WBfgh2QXR2T5cLuXByHmKQFKdHoIt7RELH+bCEszBJvoI97e&#10;ivvwGuJ+idZWyCCc8oODaWgxqM1Mx6acTJTERdOcElCVmIC69FTsyF8nja/XWVaCpjU5hFOpBKi+&#10;qooPgKqQgNRTWYiB2vIPsJq950nY05iwp90tmJJGjNiP26OEyCnREUK0MRFAAkJTh/GYjx9dmAXR&#10;HJQeCXCJx1z/sUndnziM+2f/DKg5ixKgmjMnAaSP4y/jWXE4EOWHAcbxNfEYK2NWXJ6BfWsicL6h&#10;EOfqN6DB1Rwn1iTP2lNlHsYq8qTHMSsX0pyWSDfSZgpAqfwROUoM5UXI/hBZ6kuk+50yVPhcSYFL&#10;WZQtkMUb1VAJSh/HexqUWL6T8ZBsSAzi+nKBPeFkhScyprizwBivF7vhZwUBJ1H990cIOAl7EtV7&#10;oteeGCj2S1lHfElr+kzeFjcd/NAQ4IL0WGZCkUYs7JUQFaKCoIDlCA5Yht7tiThUG41vBrfjFxb4&#10;vzEj/nx0D+4e2Yq2dZEoctbBhdRI3A6Iw6u4fLzKr8eLtTX4LqUUM5GpaLOxwO1dG3G+owDfTu3G&#10;tT0l+OHUPrw73oeZhirczMtGqa81LNVlYMbC2UJxHqrW+2F9uiUq1rnh9KF6wukk+naVwM1aTB9u&#10;iIw4V+SkeiGAjwM9jRARwGzOVQ/RvmbYzuQhhjY1Tlu5c6wPn92/gidPbhFM9/DwwU0WSjfRx5PN&#10;THMRWqzMcJMn9Q9H9+PNvna86dyFr1oa8aZpC14lrMZzsyDcWmyPV+5peBKbgztN5di7LhQXuiuY&#10;hYWjKTNQupn10v46vDi9Hw+bqrF95Ur0mhhhpnQNXu2ow/u9u/ALLeNN1y7cbKxACP/7ogg3lKcE&#10;YtuGOOwlnIaaS7C3OgfPRrrw/mQPXu3dhu92VKPMQhWuMv8/FoYKLNwU4MFkJmPVEmyRX471yxYj&#10;eNEnKAl1xe6GNUgNscPGnFC4mixHfKAVEvytsKUoEdWrA9BdFoeLvTTUnQ1oJkBPBwdgm6oynmxv&#10;QE2SLy4NbMdAUwkqs6MQ5maIEILNy04b7tYa8Hfic3czJIW6YH1aMG5eOo3rl09LQ08NELzd22to&#10;T/XY01SJzm0VBC2z0KYaTA7txa2zR6ROELPWdBx3zxFO52YfTzMEpO5cOobrvHhvXz6OJ9LoEafx&#10;QowoLozmwTl8RkB9Rov67D7BRbg8fzgXogOFqPqbA89HI018MK7ft/E4Ukg99/5crSeGVXp6+xQe&#10;830f3zyBxxcHsbMwCdWJIcgNcJV66EXYmiLMxgT+xnrw0tWGpy4LdoYTHzsZ6NCaDKDP/11/1TLo&#10;rVwG3RVL+Xg5TNRUYa+nBwt1dbgaG9O4DOEjhvcxN0eAhQXi3NwQ4yJGSPBEmK0tgggkHwtLBNo5&#10;INCWoLB2koAkYCRmlhXzIwnYCOgI+LjToMSUFHPGJUJUC851XvDltmAe09/GRjquh5hrSt9AqjZ0&#10;0TOQ9hFLLy49DIzhx/WhlraIoQHFOrlJvfPEqON+lhYIsCEcbWjT9nYElzWC+D2CDE2Q4OCMZEdX&#10;6V4nAaRUAiPViRDi98pwdsIaQmm9Dw3JwQE5nu7cxwVZtKVUAirT0w3ZAkq+hI0LgeXjgVRPgs7N&#10;CakehLaFKcIZkdYWCDHk51ZXlexJgE20O6U6OyKTxyqJCENNahKtKREVyfEojg6nUUVgE+G0LTsT&#10;uwvzpeq89vw86fG+slIpDtXXEEgVEpD6a8S9TqI7eSUGG/8wJzF49Rjt6ezeNkwxKbtx8gDN+hBm&#10;JgmdyUE8OXdYisfnB3nuHMWjiyOMY3/EHKA+GNTvVX00KFHVNy06VYg4cxjTpwSgeGwef3pUQGq2&#10;ik+AScDqL8Ur56NciaBQWoiiVTJYvXIBOkKcsd3dAs1uZtgd5IzDkb7YH+SGYRbKI5lxmCrOxdi6&#10;NKQsW4gclaXIUFRA6gp5pCwXIYfkZXJIW7xQivSlckhdIisNhZTA5yJSRCxbgNr/JYd3K4L/CU5/&#10;BIEj50kLcsW3tKAXCyxxj2C6/J9a+GGJO35a7C21UYmYhZMYj2+2ik/ASeqxRzhJI5kvdMD0Yivs&#10;96BK+zsgKdgaadFmCPdfhWDvZTDV/++wtfwrju6k8TTm4rsDO/FupAfvSPrXYoDVq8N4R5X9YZDG&#10;EROLv+dvwZdJxfht0278tm0/vswqwJ2ISJyPDsXr1s34oacd52pzML27DN8M78QPQ+34pn8H7rdV&#10;I81UCUcyUnA+cw2O0EAPlCcjN0QXF4424juC6dqJNkyf2QtfG8LJWQ+N5elwtlHiZ7VAEK3JxUZV&#10;elyWH4NgT0NCSx+ddWsRT5MY2FuPtWsi8ejxTTx8eJMF3C08e3AXl44OoMPAAjfCY/E9P9vr3Tvw&#10;tqsV3xMmX9dW42ufRDxRcMQb7TC8tUnC3bBUXG+qwPmdpYizWYXeuhzUJHrjizGeOAdYSJenYXta&#10;AEqUluJ1fSW+2lqJn3pa8KavBd92bcbzHTV4u7cVJ/n9yuO9UEaQZIbYMrNLwBNq+48TQ/hmXxu+&#10;7+TnONCBX450493JPoxvLoWV2jyU5IbAx0oRfjTsqMWyCFJWgJfBSoQ56BBCKciKdEWsjwUCHXQR&#10;zN/IVW8R6rP8sW21H87vLcWZzdnoUFHEhIIGjsorYlRWCXuVVXG9uxGtBXG4PdKJ8e7NWBvrhcLU&#10;QIS6sbBy0IMH7crbVpe/uxFigu1wjXC6dvGU1GX/1sVxXCWADnW3YC/Bt39HA/oYA62N6GcMdTXj&#10;WM8unGMicptgujU5gtsi+PguLeq26MV34Siu8zy6dvYgTesoQTFKQBEa9ybxlGD57MEFguk8ns2c&#10;w+d8/vwB7YfxQoqP4STgMwepuZjbxvg3cHpGMD29QTDdHsfTWydx7lALWotTURjhjRQPa8S7WCHU&#10;1oQFtRH8jPQIJi0JUO60IRcdTbgb6xJQutBZSiCtXA6tpYugs3yJBClj/t4upgaw1qCJmhjDlxYS&#10;RDMKtbZEpL0tgWeNVBbO2YF+SHB1ofk7IshWdEywk8wpxM5JMqVAKwcJUHMmJKxJtBH5W9oQTFZS&#10;m5AAkoCOANXccxHB1oQJbSeA63wEtAghT0JFVC866+pL1XWuBJQ313nqGiLYzArhVnZIoj3FOIr3&#10;tkKYmEyRcBKPg2gs/vwe8Q7cxteE0cKSCTPReSHexpGQckOKozPSCacsN9oUX7vW24uwckYcv7cA&#10;lICTgEuaAIy7MzIJpWw/7uPtjnQCS4Aq0ckecfY2CDExRKipIaItCUkdLYQx8UtzcZJeL9YJC8sL&#10;DEBpXBSq05KwOTeLcIpAZUIsKuNiUJ+SJAGpq6RIAlRHwQZpKexJdI4QHSIEnIQ9CTjNmdMcnMTs&#10;CqO7Nkvdyif6mVwz4b0p4CHMSXTomRqiNRFMNKfHEpj+GU4ixPQrc4Caq+abFm1QjPuE3P2zg7Sn&#10;w1IIQIlegbOA+qP96S81KgqopclUK4lRomWwyVYL/XFeBNVC1CvKoYLLcm4rUpRBwdJ5KFw2H6sV&#10;PkEGHycuWYDkpQsInHlIInCSCCAp+Dhx0QIp4uXnI05uAWJlFiJOdjaSF8sgRuFTNP3ncrxeGvQv&#10;oOQnLd/LzcLpR1k3CTQvaE6PF5ri6n/q0Jzc8cuiP8NJLGcHjJ1texKTD0pwkiecZBxw39QLeR52&#10;CPazQqIfNT3EAKG+q+DtIg97408QEqCEres98HVPPX7cvxVft23Cm4E2vD3ajbfjPfiOBdpvJ/rw&#10;IG8dvs2vxg95lXhBKH1dXIb729bj831F+LKpADMJafg+Nh/fVtTh4a5KPNxZhsdNxXjRVonHu8ox&#10;kRmPy1HxeJJTiF/a2/BNxxa0ZwTh1O4qvHtwGrdGduFEawlaaAJpoXZwtVRBZBAzRtqSk5UyQnxM&#10;kZXkBT9XffgTTiVroxASaIHocCvEhFmglNB69Pg6Hj66yUz8Lp7cn8b9+zfw9eQoTiYl4nOq+9c7&#10;t+D77l34iSffV3XV+Nw+Gt+rBeGldjBeWcXhQkgcJraU4HBVJh6e7mYBo4QLvU3I8jFHX2UOprrq&#10;sJrWcSA9HD+1b8MvAy34bnclj5tPSG3Cjz3b8JYn+Ku+Vpzv3ITGDbEoSPJGLQ3qyaHdeDdOKx0b&#10;wrOt9fj5EGHVtgUP68txqa4EHfmxCHdVQnyoIWzMFWBFQLmZq8LZcCWC7fXgTyAlBtggzNUQHhYq&#10;cDJZBh/LlVgdao7mghBc6CvDJi999GmqY3SpJg7KrcTIfyxCj9xy6Xce21mC6WOdeMYLpSIjDBsS&#10;fVGcHoyC1GBkRXnRpswIPGOE87ueO3sCU6dP4PLEKK5MMHGYPCHNYizanI4f3Id9OzZhbwsBtWcb&#10;+giog+2bcbirCVdPDeIGQSYBShiUMCcC6vrUEVxnBjk60ISDrRsxdmAbM8oBGs04jWlCgtIz6Z6o&#10;M5AmExRDEjG+4vovuRTdwz++2fZP8TGcpPhnOD2/JeIsnt0kpK4dx7HOGrTkxSMvhFm8hw1incV8&#10;RAbwIYS89Agmhre+NpcEFCHlbawPG5qR7uLF0CaYNJcoQJNLPZqTuYYyXAz14KClRqgYI5S2FGNn&#10;g2g7Kxb+jtIy298b6V5uSHZ3oqU5INxhdhoJUX0WRiuJdPKQQCQAJcAkTEpU9wUQXt6mFhKcAq1p&#10;XGYWHzpSWEgh1glQBYnBVXmcMBt7BAqQ8TU+hIuwKk9jE6kjhughKAZnDSSYBJxCzK0RSxOK5GvD&#10;GcL0hC35mZpJwxOJESLEMEaJ4riEU6SpJRIJ0niCNJafM5ZwS7SzRyaBm03TSXG0w4ZAfxqWvWRM&#10;kjXRfgRkMrld2JCIJG4XJiT1xuM+4nm0lTn8+TtHWTBxNjWWHscScuK1olNEjJUFUvi4kLZUmZKA&#10;hqw0NKQlM3GkQYWHojYpAdvXrJbgJGyps7jwd1iJ5/01s21Ow1tqpTannspiqc1J2JOA0wkxzxPh&#10;dLKd9tTXjqsjvRKc7kzQgqaO4gHP3/uMB+eFNR3D40vHpZgDk5gb7OmHOcLmQCXiY4sS1XwPCKdH&#10;pwdZtsxCSlTvzXWSEGASkPpLqfoilKguQpGyPDYoyeNgchC6YzzR7mmOgpV/JaTmcbkABSsWongV&#10;AbZKHsVqy5C5TAbxCvMRKzeP8OGSEEogdOIXEUAKCxAt+6kUMQJOfJ4ggpBKkl2AVDkZxBJynZ+o&#10;4fWiQPwk7/+n+FkukOFHOBE6hI0AzbcyhNNCGzyWMcOlv2pL1Xq/KfwZau8VZnv7CVBJkJJxx3fy&#10;rvhG1gFfytrgm9R1iBf3bribIcbbFGGOyoh0WwV3o/mwUvmf6NuVjqoUE4jBcH/cuw2v9m3Bt0fb&#10;8f3Z/Xh1uBUv9m3Fi72N+Kq1Htdy0zCTk4Vn6/MwmRKAW4dScKk1Dq93bAaa9uDn/Hrci0vGg8Zi&#10;ZutVONe4HqN5sbiwbS2ub87HI54Mb1t34n3nbh5vK+7TOk50VGGKhdUgAff0dBdmeluQE2gtjRvn&#10;SxA5ElKBniaIDGQG6WpAizJDEg0ihIVoVIgNIsJ5YXJZmxmJx3cuEU438HjmBp7O3MLD+3cw8/Aq&#10;vp65iPv7tuPepo141LARPw7uw8P8tXjsFIUnqgF4oB2CH5IrcDokAnd31aMm0hkTnVVI5Puf4Xc/&#10;u3cTrh/aibFdFdiSEYz+3Ci8J8B/G9iO9131eLOjBF9ty8e7fdvwc28bHhM4J7eWoJNAq82JQJKT&#10;Ib4fO4xfB3vxXXsL3u7ehV86WvFqax1eNtbjDjO5GdqXje5/oCLfF8kRFjBR+RscjJYi2EkbaWEO&#10;KKWFNZdnIcLdGO7mq5AV7YSkQEucO7ITvrZK2JjkhImqDLTaGaB5+XIMLlLEGULqFLPqdc7a+Obc&#10;Adw73oVvrp/Eq3tn4Wuhipq1CUgJcsCmwlRkRbhhdYwXQp0NcWxkCKdPjODcmIgjuHjqKK6cPY5L&#10;Z47hMqElptyfOn4QI7yQh2hUQ4TU4c4mXD8zjJsTRyU4CTDduTB7D9RNXuA3Jg5hrK8RR3aXYGT3&#10;RhzdXY7RngZcHe/G5zdP4Eva1Fd3x/EVgfKCgHohbqaVqv8EaAgoAkfE7PQbYqTzfwbUV/8CTqI7&#10;+fNbIs7yfU7h7tkB7Ktfi4pEf6wNcuV/LKr0jBBsYQA/cT8TrclTVxMeOhpwoQ25a2sRUDowEWPb&#10;LSKcFslDc7E8tJcthom4cVZdCfa66gSADoIsTBDPwlZ0gY53sEUGDSHdg3bh7SF1DsjwdJGAFSMK&#10;ZGdnRDi5fJheQkxjPmtPEpis7AkfK4boQGElhQCZAJKvhaW0FMYk7El0qvAnoCLtnZhM2fEzWCOA&#10;rxOQEvMsCUiJ6diFPTmoa8GH68JoY2JajHALW2kUiFAex59QEoO9BvG4gSaEhBXtjnAK47HjbAhU&#10;U1NE8ZiiC3iMpQPDBkn8TMn2dsjxcEeasz3DUYpkBzsk0w5TBYgIKFE1J0wqhc+l7TTKHFFtR+Bk&#10;EFLxNLZIM76XMe2JgArU15VCgCmFx5qzpzVB/iiNj2Z5RUBlpKIsOlKq7hP2tCktRQKUMKY9RQUS&#10;nER0lxahr2a2Kk/ASdiTuOdJwEqYk4jjLfWz0/60b8GxPVtxYbAbt8YO4faZIUxPHsX9C8cxc34E&#10;98W9e5dPEkwnPgCKoKItfQynuediKQAlTEoAStyw+2hiiDEMcXPv/Q/tT2J57wOgRPylQGMVyg00&#10;UWGkhfWqK1BkpI7dkZ6oddJFhZkaam100Uzdb3KzRaO9BTZZmSJjxSIkLZND/DJZJCyXmw1hQwTV&#10;XAhYCSgJWCUwEuVpWYSTmP02cyEhRXM69KkOfpIJ+C/gRMjIzlqQ6Bou4PRU1hwX/1MTPy52xW/y&#10;s21T/w5Or/la0Tni9QJHfDHfEj9t28aTSxOJNoYo5gk8mb0eF9etx+2KGhyMiEZLki+qk2zwkAXG&#10;m6E9eHumH3+/fwY/TY/i9Zk+fHt8N57tr0dfoidOrYnFVF4aJgtScaLaFyfbfHCnIxlfNVfj23qa&#10;SeFGvCrLx73ybLygCU2PbMfRHbm4dGwjbo3W4+qBapzfXYYHB1rw8mwnvrzey0z5IG5O7sCt8Z2Y&#10;7G/E40PtGG0uQ5CDFlzs1OBmp4mIAGtCyZTGZwE/0V5CMMWE2CMi1Aah/ua8yA1wu6cVn58Ynu1e&#10;TmN6Qjg9enAL04+v0aAuMQu/got7d+LHI334fEcjuiN8cCM5By8i8/FVeD4up+Xi7AY+H+zAvpJk&#10;nsCZWB9sR9WvwwMa5Mm2KmTzM4gRInpzo/FTfxt+7tuB9z2NuFkah78f3oYfuxvx60Annm6tQGd+&#10;HLO7EFSmByHPWhe/spB+1d2GV7u4T+cOvNlWh7fNdfi+pRE/HzmABzQrB4NPUJzrhbggE1hpy6Iw&#10;IwS7G/OREemCB5ePYPemDTQqOYS46GJbWRK3rUGAgxq8rJRgqcvkyHwZjtCGjod7Yzf/7y53Sxxc&#10;E4FMLz10FMfj2cQBvLoxihsnulGVEwk7zcXYXJiGKCYuPU1lCHcxlnpF7iY4+3q7MX5sCGdPHMbZ&#10;44cwwZjk4wunj9GkTuLmeYLnwgkM79shmdPQ3haI+5ykm3F5Md+9eBJ3RG++SydpXYTT2YM43F6K&#10;43tKmJCUYKy7AmP7a3B8XzVO99VhemwPvrhyGF9Pj+FLAuVLYVFiZAc+F4AR7VPSCBCEjhQfACRA&#10;9NXDcwSTMC0RhNi0ANxszA70epJBS7t2EpeOdKAqLQhFkR7I8WHmTmuKsDJAAMHkb6QDHxqTqNZz&#10;VleBvbIS3LR1YK2iAv3FS6DH0F28SArD5ctgxu2OtCsHbXWp63mghTHinR0kGAlAZXq5I8fXS+q5&#10;tj44AGsCvJHk4khb80S8qwdiXd0R7e6GCBc3xLh7IYigCKZRBbLQF8YkQgBotmu3gwQlf2sbaRTw&#10;YJpLKAEh2ptERDg6IsKeoKHxiI4MYQJotJ1AhjutyU3PQGp7ctbRhz/hFSS2GRNQVry2CCRhS/60&#10;rAAzwkl05OBxQvh+ofwMQQbGNBkbRBFQSXZ2SOJnjOd7xnK/NHsCiO+d4+KCZBsbZLsQQra2iOO2&#10;ZL4mmduz3QW8ZgGVSBCl2BHczk7IpnWlOzrwsTieJcJNjCRIBRvo/Q4qAa4EQiqJQMvwcEVRTIQE&#10;p5qURNSmJaGE5lQUFiLBSbQ9iTanOXMS1Xv7yoQpCRhVSvc3DTZWf6jaK+PzGsKqAkd4LZ5o3Yzj&#10;PI9PdG7DOBPZ+5O0/okjuMGE665oP+W5fp/XsIiHAlCi/ZQQenLxKD67NIJnV07+Hp9dOSHFU+4j&#10;IDVrUMLCCKpzw3gwSZs6exjTZw5KcZeQunv6AO5w+ZckQiNelvYj8ylWr1xKUGkjT3sldvnZY6OJ&#10;BpKXLJDsKIYWFCu3EPGiio7giaU1RcnPQ9SieYheNGtOAkbSto9izpqS+T6pfG2aDOG0YCHSeMyj&#10;n+jgZ9l/bU7vxQ25srQfAZiFrtIo4+L+pCc0p6uf6uE7Oaf/RziJ174RM+LKOuGJkgt+bWvDAAvI&#10;PbbO+CZnK1775ONH3yL8FLMZ7xKa8X3hdkyuzcbV+tV4N74fry8dwuubR/Ar4fTjVD++P92Ne23l&#10;aPEwQE+EK3pTvLAnxx63xzJwriuMRpSKX4Z68Pfjw/i1dy9eVBfjcXkuPhtsxvXjWzF1qAxXThTi&#10;+mg5Hl7YjotHapiNbGMhshsnDq7Fy8/6cH2yFhdPlmJmYgcenNyP+8NdzJLsYW+6QoKSBCRvUcUn&#10;zImZnx9PZH8rhHjwovGkVfbtwuWOrYRKDu6dPIiXj25j5vEtaabdh1zee3QT9x7cpE1dx5NzJxCi&#10;s4IXjR4ClJZib2gUprMKcH1NLq43laOKx7sysBl9VenYREu6NtSGG8PtCLFQxmT3JhyqX480Cw18&#10;1dmC1z2E04Ht+HloO34Z3oUfenfiZddOHGbBn+6rj5YN8RhpKEadtgpw/hjeHerHF/yc3+zajO9a&#10;GvAFTe7Vnu34drgPk3vqEeS0EvaGMtBb+T/Ru7NUmgTQ10EbufHetCN1HGqrkUbisNRcCBfTxdi6&#10;MRFH9tXD0WgJ7C2Xwc1iMfJ8jXGAYIy1W8XXLEaErwaiPDRx/cgOfHPtGL69OYaOytWIo4HVrY2F&#10;s+4y7KjIRSjt7nBbHZL87bC/ex+6drdhDy2vt3MnjvR34szRfglQYiLIq7SoG1MncIVZ5QAv6EF+&#10;p+P97VKPPel+JwJJjBwhBoaVbtIVvfXOHkDf9g0Y3LEeJ7s2Ek6VGCOYTu6txPj+KpwmrE7vq8KV&#10;ozt48Q8STuP4cmacABJgOo1n02eleC6M6MMMu8KM5oxKwOklrekll1/SDAWYxFLA6cmtE1JvvXvM&#10;Xk/3bpPGShQD5aa5WCLR0RSRFvrwM9CAh5aqVKXnpkUT0tKEnbKyNDus/pLF0FEglEQQTDqLFGC8&#10;YjnMlRRhT7Ny0NGUbtoNt7dCkruT1KaS6uZMa3KVoCQMSty/szbQj9BiIe7mjgRXT/4HAk6uiORS&#10;hLiPKpRGFSJGBydoRJWdMKPZ6j8nyZZ8LS0JQkKKcAm1sEEQDUhqQ3JwkAAVbMnrgq8JogWFEEJh&#10;5jY0QnMJTq6GxgSpLly09aW2sQAjM4RxX2FKYYSRp76BZFDuunrwI6hiCSEBuTBjvi+/p4CHCAGo&#10;dAcaIPeNN6fVEErp/LwZYp2JKXLEFBuEqtgeR9MTgJI6N9B+0gklAaRUftdsftfVbvytaF+i3SpR&#10;VIcSSEG0phBDfYQaGUhtWHOAimXkR4RIgCqPj0FNOuFEcxJwqk6Iw9asDDSvzpbgJOxJgEpU7fVU&#10;zt58O9fuJAAlbsgVcBI99o7QqEa2N+B4WyNO7tmG0e4W3Bw9xIRwDNNMsO4STHfPz8YMz+eHYlR+&#10;YU4Ez1MBJhrUx3D6OATA5tqhHl4YoYEdwQwhdY+Amp4YpMkfxm3a050zNLXTh/CXVEIiVe5TpNNu&#10;MgifdJl5yCRI6s30kCXPdXws1qfJ0n64LYEgi+dr4kRwXawsgcSIYcTJy3DbXAiQzUYCI5n7psjK&#10;8DgMGRmkElxHCRkxnt6/gtPPXM6ak+jc4Ew4OdB+rPCZjDluzNPDSxlbqfv5e3ka1u8xO1GhgJOo&#10;Dvx5gYc019M38s544Z2A1zu2YMDXAd/TDr4yzcSzVYH4zToP3+mvwWvzYrwwW4OvIwowyT/32+Nt&#10;eH/jEN5cHsAvBNOrsQ7c723A5fq1yDNWxKYAMzRnWePgzkAMtLpiuISG1teCX06N4P3UGN4O9uB5&#10;fRmeNBXg/slNGB3Kw/Q52tLRfNpRAx5ca8P3nx/B57f34tH1dvz2ahKf3diLO5MVmJ4qwdSRfNwd&#10;a8PN3mY0JQejItYH/k568PUwghdtwddZD+F+Vgj14QXpbYaccFccYsafxMw/0lyLF7sBTm+vxww/&#10;z/3nd/FMtD89vIsnD6fx6P4dPCS0Hjy4gvaWSjjx+4gearbL+H8tXIjtiipYrb4ETwZa0FoYh3tH&#10;23BiRzl2l2fhcHMxVgfaoCTGAwcaNqAy2hMPeRKL2YPfDezC20Nt+KG/Fd/2d+B26yZmj1qI8FJF&#10;tJse8pxM0aapjrM5yXg9fBA/8aR/Q5h/0dqEXwZ7gTM8YQ/sZoGiiBgfHcQHmkPMhGuvtwTBLgZw&#10;Ml0FQ6VPUUvQ7dmUjziCOcRVF4mBZsiMcuC+n8DNShFutithZ64Af0cVeJjIwcd5JYKDtJAQYoiE&#10;AEOcFm2KLKC/vTmK1o1pCLZWRwJ/w7q1MXDSX4HOTYWI9jDDgV28WI8M49ChA9i3rxOtO7aidVs9&#10;djZWoLd9Cy6NDeLymWO4QshPMhHo39WA/h31OE5zFcZ04yKt6cqYBKXbXIpqPdEp4gYvwMH2jTi8&#10;fS1jDUbaCjHaWY6xzjKCSUQxJntKcbaXkOqtxtRQCx5dGcQX907Rnk7hGUEj7OlzwuqFMKuP7EhA&#10;SBiTANNLPv6SEBPbRbXg7zffspC4eHQPumvWoTDKExtCWIA6miPUXAfBRprw19OEj64GPAWcNNXg&#10;oqEOBxU12BBQ+ksXQ1teniEHXYJJhMmKFbBV14Cjrg48DHURYGGEBBcH5Ph5Y42fDzYE+CPX00Nq&#10;h9kYGY5kB3vkBwUgj+tTRG83MXkfrSne3QVxbh6IpklFMYQ5iWkoBJxENV0I7SiKhX2UkytCbR0Q&#10;RCAFEyQBBFQ4bSeYSz9CJ5QGJOZaChOTBNrZI5zGEyI6M9BgQmhDXmL2WsLHRUsbjmrq0msCaESh&#10;BFQwQSUsKVBU6xFUnjqEkzgm10Wb08pMeM4ZGvxuNKGGhkim/aSKm2cJpzizWUglW1sjme8vnq/z&#10;9EQaP0cC4RRrYY4EAiabdpVJ8GYxxL6xNDGxzCCs0kR1KENU5cVZWcBXS0N6P2FSMZbmiBXtTgRY&#10;Fm20ICIUlUlxqKU9CSiJ37csKgKbM9LQlJM1W61XUjgLqYJ87CnMk9qZhDEdrBfVeaIH30YJTiKO&#10;ElZHxDQau7dilIA6TouaGNhN+JzCvQ+j8j+4dgYzYoboS2O4x8TrIc/vRzy3n14ShiRM6SSeXiWM&#10;fo9RfEbDEtV9UhUgrwvRRiUAJdquhEXNAUqAaRZOB/GXdNn5mIs0CUwLf49swiaLYMkkeDIYydwn&#10;iSEBirCJJ2TmIo7QEZEoK8v9ZP+0TUQiI4nrU2Tl+D5iOR/H5hkQJv8aTr+Ix8KcxD1LBNMrcRPt&#10;fEs8X2CJW/N18HS+Kd7LEkbc753C3OsIKNqTgNNPch74db47Xim4Sa99l1eJ75poJYmJeOlWiO9t&#10;cvHQMAY/B9TgO4tcPFnijx+04/BKIwrfBebj8e5KfHNuL3640oMvR5oxc7ABE9sLUR/lhgjjlfA3&#10;+wT97UHYVGODxnxbnK9Il2zpt/Hj+HV0CD/1dODhphK0Jznj+uEiFg47MHN9G66drsLDaztwaqgY&#10;Nydq8eWDLrz5Zghvnx1jYXIA9y/V4eroahzrjsXTqc24OVCNsboNuLNzE4Y3FcGDBamLvSaCPY0R&#10;xALV10UfieHOCHc1QaCNNgt1S6yJ8MDaGFescTPFvUPd1O1TeEo4PXx0D48f32XcYtzGo0e3cP/+&#10;dRaux+BgqgpPK2Xkmapg/ypFPG/fiivDrRgllM7srsfhrcy4thRhX00uGnMjcGlgB5rXJ6Aw2g1B&#10;hMfOGB/caijF/YaN+K6jBV0pwUghmCJ9VBAeqolQTw24my/HulVLULNgEb7cvQNfHurCvf07MFCY&#10;gQwbfXirLGK2vhLuJmLk6b/B1UQVTgYqMFddBCOlhXC3VIWVthwO7qnDlspMWOnJwdZQHoEOKkgM&#10;MsOhrmpY68nDwVwe9mbycLFeikC+b0osC4toY+Rnu2N9qjvNSB23x7uxOT8WDRui0FadSevUR1aY&#10;HbYUp8LbQh0DOyqQ6M/kY3gEgyNHceToIA4c6MG+7l1ob67DyMEuXDk9hKsTJ3DjwhhOH+3B/h11&#10;6G2pxehAhwQnMVqEgNNcCHu6S5s6fXgX/98qZqUbGcUY2VWA4e15OLIjH+O7i3FqTwkm9ldgoqcS&#10;E71VmOyvxeRAPaYGt+L++V48v318ds6o24TR3XMMsZwF01x8QSCJ0SBENeAXjDkwPbsxKmWwR1pr&#10;sTEhAJXxwVjj64hEe1MWwDoIMdaCn646zUnMcSRuLFeCk5oaXDW1YblqFfSEOfEa1pKTlcBktHyZ&#10;ZE72WgSZrjYCzFlgWxoi3csRa/3cCSZvlIWGSgX0WkKoNDgYed7eyPVwwfoAH6mhP8XVDckebtLs&#10;spJFuXgg3sWTkLFHDEEkunlHWtoh2pqQohlFE1BxDq5SLzthTIG0IdFeJIAi2oYEVMTzGBt7JDk4&#10;01hseM2aESwm/H5GNEM9eOuJnog6cFTiea+miUDRc0/fmBAwljo9RNCSAgg0MROuL7cF6hkhWliZ&#10;AY+vow1/HS0E8PuGElRxBI4AkjAgsRSgieV7JViaIs7cCJGGejQjR24zJaD4WY35Hrq6EohENaAA&#10;WDTXJdIE0wjuBGurP1mSgFKEqbEUEpx4nCSCTLRTrfP3RWUszYlgqk2MR3l0JApDgqTHWzLTsWNt&#10;Lnbmr8fuotmqvc6SfOwtK5DamgSghDmJaj1RpSfanEa2EFCE0/HWBpxq34xxlgPH2rbQdsZw//p5&#10;TF8/h8e3L+LRrQu4IwZAlu7xO8EyjUnPtZP/Mp4QSgJMUlw5gScE2Byc5gD1sT0JON0cH8BfMuQW&#10;/AlO4vnvgCKQ5uJjOAmD+ldwEksBoH8HpwQZ2tcCGtSCBUhc+CmOLTCk7fxztd572QBaky/eLnSX&#10;quW+F9OqL7ST7nP6fL4Z7sro4vE8E5qTGIvv38NJdIh4LeeCh4tt8XPdVjyt5oUfFITnLhvw3Ho1&#10;XtquxVuXKvzsVoU3Fll4b5qOh0t88CamHLcr83CtdSNuEQ5HG5Kxa7Uf3Ji1u+kpIDPSCK11gdi4&#10;zgDdO/0R7bwMzQnOeN69Gd8PduBFZxMu1hSh0M0EO7MCca65ALf2VODt3UGcbMshMGrw8moHvv+y&#10;h9n3Oty5WoFbZyswNVKImYuEwaEEnOpPQFetC+4cKced3i241taAn48dQBqtKMRBHx5uBnBz1Iar&#10;nSaczJUR6sIT181M6hId7GyIEBdNrPM2xeRWfhdazJMbUwTSHTx4chOPnt7E46d38OjJbdx/cBv3&#10;7l3FLWZAeTn+WG2ngu7Fy/Dq0B5puu5bhztwsrUG5/u34whNojTRF1XpIRhh4XaqayvGu7agKM6H&#10;GbcyMlzN0b0hCUMFKSiJtUN8iDYiY7XgHrAUnu4rYaqzEEn6KlivuBK+i+fhYEMBAi1U4aAhAxeD&#10;lfC00KAdqcCRoBRDHJlrrYCpxgpY6oiJ42RhoSmP4qwgOFuuhIWRAvxcNOBtp4RwN23UFUShoTQB&#10;CaG2cLBcBn8PHTjbrIQzLcrTcRXc7JbA1Wop7E0XwY2QdNCXg7cj4Wcsj5xYB1SvCUGyvwnWxrth&#10;Z1UOItyMMNLdiMNHTmBo5DiOCEANH8ZAbxf27W7G2FAvremo1Hvv5vkxjA92oo/mNEBbnDzay4tW&#10;jFA+iukr4wTTOO4x87wlVfEdx+WTezG6vxYnOktwvH09TamUvyVB1V6E47vycaKVkOoowVla1DlC&#10;6kJfJc73lONiPy2KMTlQh3tnu/Hi1gi+vHMSXxFUX4ogoL76AKcXNKtnwrK4/vPbAkon8fmtUWn0&#10;8Ttj+9BRkYWqRH9UxPkhk/9bjJUBQkxZ4Oqpw1dHTYKTu44GXDVUCSZNQkodxkuXStV4unJyv5uT&#10;wbKlMOP/6aqvA29R/WRlhlgHS6S72yMv0JNZfAiqosJRHOiH9cz0N4YEozIigrZhQZtyRpYbzYkF&#10;dLqHB1JoT0lunkhw9pAixt5FugcpwdkdERa2SCSQRNWcsCgxF1Io4RRsbk3TsUKEtQ3CRJsUYSLg&#10;FEmjiqVdxdsSvNb2iDIiMAgOYSCzgNKFt2hPU1SCwwqej1oEs4ER/HX1EE67CjKiLZkQdjyeD8Ec&#10;RNsK1NRBhL4RgnV0EahNiGtrSlYTTnsSQIoyMpKWAlDx5mYIM9REjJk+ooz1JTClETQxRgaI57Gj&#10;aW6h2joS0IQxpdnxevkAtjguxU23iWJ/UxPEEkizgDJEPIGXTGglieD2HE835AcHEEZx2JSajIqY&#10;SBQRThUxvB5SktCck42WdQTUhnVoK9yA3cUbsKd4HfZtLJCq9oQ9id56YioNAahhAurIthoc29HA&#10;pLQJ47u2SJMRXmLZI6aHuXfjAp7cuYyn927g8fQ1zIipYy6fxv2rp2hU43jEEKB6dG2U8QeYPrs6&#10;21HiX8FJhLCnmXPDEqBESOY0BycBpjlIiXUSpD6CUyafp34AlFS9R9B8DJ8/wYlm9PE2EQJOkj0t&#10;lCGcFtK+PsW4ghl+kf1ncxLzOglzei8nRnwQU7ATTjL2eCFjjc8XmOGOjDaezDPGr/L/CCdhUh+q&#10;9UR1oKwbfl7ghicWwXjXshOXV6ehVnEZXkZX4JfSTvy8oRPfupfjretGvHelnRhF4quoUhwNTYPz&#10;ok8QZanMzGUVMz8jnNyUjtMstNqyvNGfH4QrO3NxsXUNTjQmoTyCmu63Csfao5n5xjFD5EWurgCH&#10;Jf+BkcZCvGpqxfcplfg6nZFbhpcp+fi8ohTXeyow0BaIE4NU8jxjlKzWx1BXDPp3BqGpxA79LV54&#10;MlmPO4cbcK27DtPN5bi/rQpR+opws6JBWTOjtVKDt70OPG00EWatw4zVBlVJodhXlYsTm4oxsbkc&#10;0/t2YpqF6VNC6CFt6RHt6dGTWTiJ6r3pmSu4f+cS7j26gpunB7EnLBgdvDiOZiWhPSsGh5s2Yk/l&#10;GjTmJUhtNLG0tP6tZTi1bztuHd+Pm2P9iHe3gpOyPGJWyWKbObNCncVYF8QM0WsVsnKtkZhgDitC&#10;yHj5J3BUloORxnzY6Sgg0s+MFsisNMgKtiaEhoUizA2WwpFLPZWF0CKkTLQWwcGQ2bnhEmwr539j&#10;tRLWxgpIDrdE9bpghBHEIQRVb2spPGxUYGGoADN9WVibLIa7gyrMdGn74ebIy/BFTUEsmkqT0LQx&#10;Cd4uKogKNKSNrsCeTfxvq9NRkumLDUne6GkuRXakK06emsCJ0XGcHB3DyZPHMXSwDwf2ttOUDtCa&#10;juPGBIEzNYqTBzpwqKMR/bs24dKpIWlYoztXTmHmyukPkxKKMfnGcf38EUwd7eBvV4PxfRtxZm8J&#10;Tu0ulIzpDAF1fn8Vzu0rY8ZaREAx2vNxrqsYlwinqwTT5YEaXDpYjXMDVZji8tZoCz6/chjfzYzj&#10;5fQYvpoexYu7o7SlUcLoOD6/Scu6dQJf3DiGF3z8+MIBXDrcjHpCvi7VD0XhrkhyNEScrdEsnPQ1&#10;4ENj8hRtTVyKnnoCTs7qmjCiNQkoafMa1xTmtJhGu2IZLJVpu/osrE1pCXaWSHSxw/ogH5SEB6I6&#10;Ngy18WFchiKPJlUSGoCa2Cis9XVDurMdMp0cpXabFBdnJLk6I8MvALHONChCSppOwt6RsHNGrJ0z&#10;om0cEUEghRM6Yq4kqarPykaaqTaSBXWopQW89fXgxQixEj0PbQgoO17D9rQmASdTqZ1I3D8UTJCK&#10;pZuKClyVleCuqoJAvi7IQJ+A0iGcCGsjQ4QTJAEaTAgJrRBCKZxQCdHRQRjNK1jsR4sK5euE+Yh1&#10;AlAxtKZZGzKkNekTPLaEEs1IdJqwsEY4QRjBY4WK0NOVoJRuby+1VyVYWEiAEsdLsiKACC5hUZFm&#10;ooOEESKMdGlqTERpqHHWZsgWwyO52qM6PhJ1tKcaWlRRQADKRM+9qEhsIqB2rl87C6fifMmcdhes&#10;wf7yot/hJLqRCziJ5Vz13smdm2hOW6WRyscIp4tDvM4nR3H32hSe3L7GuI7P7t7G0zvXaVEXCacJ&#10;KQGbuchEjImZaIt6SlAJEM1a08if4DTX/Vws5+xJwEkY1NzyT9V6/xhzkJqLNMIpUWYBEhYypPuW&#10;PqrO+whAIhI+hKjmEyGgJQXBlST3KZIXLsQlRRfaj4BQEA1KTJXhJ9mPANPPAjK0HwEnMY+TANOz&#10;hRZ4JmeG+/N1cW++EeHky/1pWXOvlZ+1prl7nX4koN7Nc8U36QX4sbkJg7xgajWVccE9Bt9lb8Mv&#10;Ww7h55xdeBNYiXcRdfg5uwmPkgrgr7AAVqrz4Wa8Cp4G8qhNsUHXeh+8PtyGHzpr8H1HNX5lpoyJ&#10;I3hzdhBfntiLs21ZONwajL49kXA1kYe77iIkmKjih/0H8bZ2L167leJr42y8tFqNByZJ+CKkCNfC&#10;c7Ap1gQdja5oLLPE5NAGdNT7YkeFO26NVaO/OQSnujNw/QAzmrpc3GopxcumetymjvtqKsDDRBER&#10;HhaI8rNCzZo47CzKQEteMgsdMYS/B+KdjHC3ewfu9bbi+XAfHowN4cmjG7j35B6hNI1Hj2hSD2/Q&#10;ngil65OYEjea8kR79vQWXowfQylBl+tpisEd1TjStgnDHXXYVpwEDyNFmK5ciKLkEPS1VGGotRE5&#10;Mb5IXbkUI8q6GJVVxdBiFbQqKSLNmSZksxAxYaYI9DCGue4SWBNcvk66sNFfjsx4L6TEuiMz0QtB&#10;XiZws2HG7qAJB0LFSFcW6sp/hZ+5GizF6Pf+1ujamg8vJ4KZgLp6soPG448QVw1sojU5mhJgZszi&#10;7VRhY7IMztbK8HbW4nMl2pMK/N21EeCphTA/PUQEGCI53hZ+njr8XOrIirZH16Y12Lt5LTpqc7C5&#10;MAHDu6tx+swUjo+dxsnxUwTUCQwfGsDQwH5Mjh2R4HTr3Biunz6Kk707cXDPZvSLtqizI7jNbPLO&#10;lTOYucxskxeuyDpv0aBuXBrB2cM7cLanBqd7NkptTAJKIk7TpM50FmGCJjW5dyMhxdhbhrO7i3Cm&#10;o5DbSnCxrwqXDlThIs+JC4crMTVAq+qvx9XhJjy90IuXt0fwgvHs1lE8vTmCz26M4HOC6dn1EWax&#10;zEzHu9BRloSaFG9pOpVsb0vE2Ruw4NOFv6E64UQwaShL5uSoxkJbW51w0oCtmH1WTn62nYnmJAxK&#10;n9ZkvHIl7Lm/s7YaQixYYDpYIMvTCcVh/igL90cdodSQGIZNSZFY7+2MkmBfVEeHoTwmFOkujkhz&#10;ckKOsCZnJyQ4OdCSXGhQXoilMYmqu3hRhefojBg7R2neo3BL0QPPGhGWhJRobxK966T7qeyk8NbV&#10;lbq8B9I4gsV06zSqOEYkn0d9qB4TxiM6Gog2o0A9HbjQ/OyXLZGsSqyXum8b6iGU28U+Ajr+auoI&#10;0tCU4BOkxeMT2KF8r2BNLQlQARoaiDCYBZeAk4BLvKnZ748lWNGw0kR7mCHti8cKJaTEscRrRWQ4&#10;OEiAElASgBLHixSTHvKzR1uY8DsYIMKQYDPUQjwBlSh6Trs58He0I4yC+LtGoT4uToLTxpAQqQq1&#10;ISkBTdmZ2JW/HjsL1qM1fy06C9ZiX+kG6T4nUa0njEmEmIBQdIoQ1Xsnxf1OO7dIcDpFOI137cCN&#10;s8dx+5Joc7rIc+sGnt29Szu/g+cP7uCze9fw4PoFTF88i/s85x9ePYvHl8fw5Arjqhhc+PiHIJgI&#10;qEeXCScRl/4wqDl7mjOo/z04EUxxMvMRR7AI8HwMp2QaUfKCP0IYkghhUf8YKbSm7E8X4LGGAEqg&#10;1GNPAEb0uJsbZ090hpBGepB1wbcL7fF8oRWeyljisawJHizQw61PjWhdBBlfK+aAmu2x91FPPcZP&#10;Cp54vsgFv21uwauWLejz90QNL6RRcw+8ji3HL8U78UMKYRNUhF9TGvFN3EY8ilqDbV5ucFKTh6vW&#10;Klgs/yt2FUagvyIarwZ34/muOvzU14zv9zfhzbFO/P3iIfx2fQxfjDTj0KZoBDrJw0Dpf8JadR5G&#10;163Fu4J2PErejDfxTfjCKg+/xW3Bq6AyPHPLwyuvAnyVX4m+ogDs2+6Hzk3eGGpPxMn92TjRvRZ9&#10;myIx3pmNoS1pPIllcWljNn5o2oyvtjRgYG0SWkvSEOVlLU0V4S7GiDNTZvAxI9xJHyneVri2ox4z&#10;+3fhfk8rHh7qwu3RITy8JzpDEEwP7uLBzDXcvnkOly+O4QoznzuEk+jN9+zRBQS5qyA52BBHuzZh&#10;iAXvcFcdnMwWI9LTBAbL5zNj5nddPg/OGivhrbUC3XomGJu3CuMyyuibvwyHZVaizJJZtz7tR/Vv&#10;MNeSh+qi/4WCzDAYKC9AfJAj4kMckBrrgY0b4pGd7A8ve20CRQ+OxiuQqKEIlxVMhPysYUrrSvPi&#10;xRhmS4gZwOlD1ZyTkSz87FTgYrYczuarYGm4TLIvEfZ8bktgebtq0ZI04ERDivDVR7Q/L/hAZrgB&#10;RogPNUVqtCmSw4wRyv1K0ryxqzId+7bw4m0pwvSDZ5i4dAMnTp2lQY3h8OBhjAwdxnmpG/kJ3Cac&#10;bk0cw5HuJhzevRl97Y24MsmLmHASMf0BTnf4WExGePPiEUwcaMHkvmqcJYDOdosgoLoraFEbMUFI&#10;CTidY4jledr1xb5qXOylLe2twGnRHrWX63vLcJFgunywijZVy2U9LtCqzh+ow6Nz3QTUEAE1hMfX&#10;D9KghvHkOi/4qQFcHWpFVbIftq+NRkWsFzI9rBBpwQxeqtJTg5eGEny0Z6vzHNWV4KbF301NFdYr&#10;V83CiWDSlZeH4dJltOAVMFu5HK4EmBehFm1rInWsyA9wR0VkAOqiQ7A5MRKbE8LQmBCOrUlRKA7w&#10;RnGgDypjwpHr4ybd55NOa8ryFJP0uUo9+JKc3RBPMMWJUboZYsDVaNpSlJUtwkXXcBpSlI0tomgk&#10;4VbmXGdK87OWBkz1FSNa6GnDX1Tf0ZLCCKNEGwKBAAulCQnYBOkTCgRQAMEQymUwYeZBQHkymQqm&#10;yYSIdTSeSBPakL6+BKdAdQ0EEiAhtCUBDAGVIALKX10dvqqqCBDb+VysF1ARQIomhETb05xNJZiZ&#10;IpLHSrKg1emJakLN31/jpcQESlHxQ/WgsQQpcQzJogjVcBMDhBnSmswJLAMtRNOg4s2NkEpTzXax&#10;RaGfF6qjIpgMxKIqIkJq5ysPo7XGxGJLaip25+ejo3AD2gmpPRtoThsL0FNRhMMNYkLCUgzUl+NQ&#10;YxUGBZwaK2dvxt25WYrx1q040bYFZw904fqZYzSkSTy5JczpDp5OT+PZ/bt4MnMHzx7cxuO7hNSN&#10;84TUaTy4egYPCaeHV08SaAQSQ2qH4vPZ7udcJxnUbDy8cIyAGiGcZtug/rfgJO5Rilk4D1EL5iOW&#10;9iRGfZiLBAJLtCfNQWnOmpJ4Mkv2JM/lh0iQm4d1f5PB1+qheCcrpsv4ZziJzhCvCacfFjrhlZhi&#10;neYk4PRIzhz3Fxri/P/QxM+L+NqP4fQPXcl/WuBGSwnAu5YWfMcMoC/YC1XaKthnaI4LLsG4H5OB&#10;mfAUPApLwTP/eNz1iMR192hUGVnwIl0FZ6WlGKgrxPu7Y3jPTPSXy0fx/twR4OIwvjvWgc/7GvHq&#10;2E78fHEQv5ztx+29tYi2U0ZmhBVay1Jwa0MVvg6rx9uyfvy97CBe+lXheUIt3qQTbP5l+EIzHm9c&#10;ivCirBxdhW64fboYV44X4+rxClwarse+6nic6yunlgcjxWgl7hasxpd1dfhuRzOubSmjIQXBz0YX&#10;tnorYKe7Aja6S+FuoQp3S9qHhQo8aH5TDeWY3t2Mya0s2DaVYnpvGz47fxaP7t7AzMxtzNy+iMuX&#10;xnD+3HFc58l0myfWsyd3UZjvj/AQFYT6KONw+0Z0b8lH/64ChDjR1hy1cITHakmNwLaMMKwPcYGf&#10;5lL0rNLAaQVVHPx0KXZ/qoDevy1FvaoiwqyUoKX0Cax0l8POcBVBowBrveXwdeRFHGCN1WmBSIv1&#10;nI1od9gaLEfUqkXYsVIL+UuXI1xlMRIsNTC6LY9GaAtL9XnwsaVN6SxEtBcLCicWEg4aCKN5iVHG&#10;bUyWw9p4GayMlhJOKwgpRXg6acDBcjmSQiyxPtkDZWtCUV8Uh721GeiqTcC+TemozvJHb1Me9m/N&#10;k2aEFfHg2StMP32JmSdf4Nz5Szg0OIxjR4cJp+O4cY6wmRyV4HRsXwsOEeAHO5twTdx0e2UWTncv&#10;n5mFk5gx95K4z2kQkwNNNKNqTEpgKpXgdFoYEpcTXWVcTzh1zcJpLqb2lxNSNbjEuNBLY9ov7KqI&#10;yxLCqRJXDlTi0gD3YYhzZupANc+jbbh7pg0zU1347MohPJw4gCO074aMEOwpTkNxBI3FyRwRZqIa&#10;S7Q1qcJNdRW8tFQJJxov/zsn2pOAkxlBpM3rXFTlafEa1hNVerQNK8XlcNfheWKpR/OxwBovR5SG&#10;eqM6JhANtKOt8RFoSoniuRIvRUmAF8pDg1ATF4mS8GBkutGYWBBnebgjlfaU7OSIRCdXJDm5I9La&#10;HjGEkujGLar3BKjCLcwRYkrzEF25xVh0hI8IMXJCFCEVasRCn+GrQzMxMpA6LMQTZgJQwppEIe+v&#10;Q5AQSAJKwVqaCKcB+SqrwHUFExllZYQTSMKGQgiqcIJGAEiYjYCQgIm0nUDxUVH5fSm2i/2CtbV/&#10;B5SwKPFYQEYATQBqrl1KrBPmJY4pQsDJeelSuIn2L1W1348dZcz9CV0JTgRSmD7fX4/raXZxpoZI&#10;t7NCrqujFHWx0QRUFIEUI5nTxmAR/B9oU7tyV2N3wQbsWrca7etzsL80X2p36q0uRR8Nqrd2Iw7U&#10;lqO/biOBVS4NAnu8peGDOW3D2O4mjHW1YOJQNy6cGCSgpgih63h8ZxpPHkzj6YN7DFrUQ9rUzE08&#10;vHme+5zB/SunpDaoj+PxVWFTo3gqupdfPIYnH6r4Zqv3jklwmmE5+/8aTukM0d4UJUM4LZxPSP0Z&#10;TjEipK7lMlLEyMsgWo7BdVGMMNkFCF34KcL4+gCF/0T6//0JvlMLk6r0/is4ibmZRGcIAacnYkRy&#10;GVNM05zO/d8aUlvTfwmnT53xMn4Nfmzagh/bm9Dt4YgqEy1Um2qiw9kap2LCcCE2DBMh3riQEITP&#10;qguRu2IZ3JWXwnGVDB6d6MebKyN4f4Nxcxhvrg3iLUH1duYs/n7vHN5NHcb7S8P4rGcTvtrTgJe9&#10;W3F2+zpkhukhxk4RXzbuwrOkrfhp2xBeZW/H6+h6YNswvs7YgjcBFXhjno1vjBPwxDMR3VHOGNqd&#10;gPHeHFRkWUu9syZ7G/D17WGc2lWMm40bcWddDt7v24tfDvVhpq0e00PtyAp3h52eEhwMFOFoKMY2&#10;U4G9AUHFQtlWn3DdkIHunERcbKrBxe1VuN7agOt7d/FkYOFJS7p1YxKTZ49I5nSV5jR9+xJ2NZcg&#10;OV4TiZHKCHNdgQ0xdsxS1VCb4YnBhix8NrgTk+U5eNVZjzeHt+N03TpUOxhjREEZe+bJY//CZehd&#10;sAIn5ytjQJngUJWFIcNckwXb8k/gasFM21YHFjpLEezBjDLCGRlxXsggnDK5tNFZjJalqmj/X4ux&#10;W0YJPYs1pNlzh4vicWFPFYoiXGGs8jc4mq2AudpCWGosRH6asC4NxIbZw9laRQoxQK6/uwE8HbWl&#10;Kj4xPqGzLZMOhgv/HydrFqx8HOypitxER2wuTcDezbkE1AYMbC/GgR0lePz8e8w8f4UHz7/G1VvT&#10;GD5yBKdGj+HK2ZO/V+tdPTWEo4TTkX3NGD/cRTuiUQlzunRGgtO01Kvp1Cyczh3EaZ4vk/uqaEB/&#10;wGkuJjo3YrKzRILT7yGMqpvr9vHxvjKCiP/joRpcPlBBgyqhdeUTWEW40leCq/0bcfUDqM73MwSo&#10;+qpw60gLHo52ojEzhAnXOjSkhyI/xJUAEF2lWTjyHPLWUaYBq8BbW41A4u8j4KSuDDsVZZguWw5t&#10;BXkpdBbLwWDZIpgsXwJ7wstTRw2hFvpIdbFAcYgXSoI9UUVzak6JwY60OGxPicXOtATsSk/Epthw&#10;VAT7ozIqBI0pCSgMDECKuPfH2RliWohEO3FjqzPi7EQ40n7MCCZ7RNnaEVT2iBRtSTQJYTai0E4Q&#10;0KERiR5z0eZmEoCEFfkROsFcCvOJZAEvABVJ0wgz0Uc44RWirYNgTW34qajRiggyPvcmoIQ9+RE0&#10;4YSan4Y6wgwIIglktLEP8BEhICWAJADiz/0EYPw1+ZxQ81NXk7aFiTYl8T4amr/DKZJwEscWVXWx&#10;/LxB/JzitQJGAk5OS5bChQmZzwdguSxfxu/Cz0MQhRvzs9P6Qmi24bTDGCPRxqUngSnD3hqF/n6S&#10;OTXEx6MiPBxlBFRZUCBqwiOwOSkJe/LW0prWYvf61ehYl419JevRU56Pgepi9FUVoa+yEAfqZ3vu&#10;ifH2xHBGo62zHSLG9jThJGOsZxdO9LTjzFAvrk/Qjm7ewON7d6Qh0iRA0aK+eDCDz2lSn9Gi7l89&#10;xziL+9fOSF3QH149hUdXxwmoUQKKcLp0DE8vHZUGkZ2r2hP2JNqgfoeTANDvPfPmoCQv7nNaiDSF&#10;hUhXIHAImVBuDyGYIhcsQARNKZyGFEYYBXF9oMx8BC6YhyCaVeD8T+E3728IYPh/+iljHvznzUfw&#10;Ahn4LP4b0v6vT/CDSgShFEKwiB57syNFCMi8l/eGmI79B1k36ebbrxZa43MZczxeaIGZ+Sa4Nl8L&#10;4/9dEW8XeeI3OT+pY4QEJ6mDhC/BJKoEPfCNnAt+am7Gt82b8FPbduz3dkG9pT5qbAzQ4GODHcEu&#10;aLY3xvd7m/FddzNedrdgnb0h3FRk0JYdg9e3TuHtpSGC6QBeT+3DDxO9eHe+H7/dHMHPt07i17un&#10;8f3EYXzV34SvStZgMCMAeWFa2FXtis4Gf5xJSceL7Gb80nMab3cN48es7fjcfQPeh9fiXWgFXtpk&#10;4AvzaHwZsgY3qtajqzEMOza6Y2BnCu6e6sbeTQXMpGvx7Awz375deNvdgV8PDeKb9g5cKc6Dq+I8&#10;7NlcAhMlBdiqM4uljVjTOnzsWBjTmhwNlmG9tw0maDkXmutxo30brrVvweXtDTi6uRIPWHBeuXgG&#10;U5NHcIGF7KXzE9jT1gIL7cW0GF3aUhK+v3sC480FeNbbjDGay9mtBfhq/zZ831yDd00F+LatCA+2&#10;rMb97BQcX6iKAblVqP3PT9Ejr4jJBco4paCOGLXF8LBRR5CrIT/jYgS4GMKWJmhvtApOpkrIjveW&#10;JvhbQ8BkJXoh18oIRxbTwBYqovM/F6NfVgUDmlp411iF6Y2rcSQ7Cmu9LeDrpAdb2mKoqwk8LNUl&#10;WyxfEwlnK2UJTE4EkpuDOuLCrbEu0xcb14ejviAeSUEWWJ/kjjXxjkgNN0dcmBmigkwQ6qmHcBc1&#10;1OQGoX/behzesRFPv/wRD7/8Dg9efINb9x9gZGQIk+NHaEcncXNqDHfOn8KV8SEMdm+TYnx4r3RP&#10;k2hvuv0BTHNwukM4XZ/ox0R/I6Z6qnFGdIggbM4QUKKNac6Yzu4uxuSeYkx10phESGAqkSzp9+gp&#10;lsB0Y6gG1warcZlQusT1F/YW4uI+GnhfGS2rhHDisbuKMN5aiK7iWNQme2O8vRoFUW7I8hcjg2vD&#10;y1gVHvpK8NJVhqc2C0VNVTgpE+AEk4uGKmwJJx1CSUtBDpqL5GlPi6WbcS0UFeHMgtifBWScvSWy&#10;PexRFuqH8mBfbIoPl0ypNSMZ7VkpXKZwmUpIJaKU9lQREYSGxBhURoRhtaurNKKCGCkhycEeyY4u&#10;iKclxTs60rrNCSZrhFlaznYPl7pYWxBIBlJBnyBGUzCeHUFBhLAoUTUnIBHIgl/qpGBoRHCZIILn&#10;VaS5ASKMuV2b8JIgo8X9aDuEiOj04KHKc0ZplWRMAjzCfkTMmdFcNZyfGr83n0tWxffxVlWBP48p&#10;gCZBi/tF8JhSEFLBH6oFBSwFlASgRE+8MD0dHktZsiW3FStgJy8PO4VFcCaU3FWU4LpyhdQm5iyq&#10;HdVpqISSeE2EgR6iCdoYUwPkujsh08kWuW5uqKMlifudygmn0uAgVBD+1WHBaIiNws6cDAIqF90b&#10;ctGWm469hWvRtzEf/RWF6K8sQj8B1V9TLIFJtDsdaa7DiQ/j7I3s5rK7CUf3bMORzhYc692NY/3d&#10;OHfyOAF1HY+mbxNQ9/DZgweE030pnt0jsO7ewsNbl3H3yiTuXZnAvUunMXNlHDOXxQ28ot1pBI8v&#10;i+k2xBBHs4PIPrjAEHBKkfkUqbSZNLkPgGKkfYi5LuXiZtwsmlAg9/WS/Rs8F/wNPvM/gee8T+Dx&#10;ITzn/RVe0rq/IkB+FmDh8rJSRMrJ0rZkaVTyiJGTQ7D8POT9Dxm8VQwDZEJoSqLH3iycxHQZ74Q1&#10;CTjJzLY3zcHpEc3p3gc4jf73lXgp64J3BNFP8rPGJKAmns8N/PpAzR1v2nYQTg14z2VfoAc2WRti&#10;s7M5imx1UeCgg697mvFZdyMe84K9v70S48UZOJQbj3s9W/H2DgF08wi+O9uBZ321+G58N36c2E1b&#10;6sX7q4fw/tpRfDveg1fDrZgID8HjyjKU2mhhQ4gmYmxksM3JCm+3dOHXkXP4tu8kfmwcwE9Fe/A6&#10;czN+Sa3DG//1eGAehOdxq3G7pQRbN3riwM5EbK8MojltxnhLBS40bcRtGtm9PVvwDQ3wXk2FNOzQ&#10;pdoinN9Zg5QIR4Q6iGkA1OBirg5vW31Y666U2oXsaSAFfvaY2MZMqGQtygPccLmlHqcrC3CEMdm3&#10;G+fGhnHp3HFcmhzDLWY5aYkhMNNcgq1F4biwayMutFRjumsrbm2pwG1+lmf7tuJNfzPe7CzDF6VR&#10;eL09D88ZL7lfs9wKDP9tKaGyFMdkV+DSX5djdLkG0vVXwZeQsDNcikgfZrfeJqjcEEfT4cXvYYpg&#10;V2NkxLiiKCcMpeujsSU5DO3LNLFLRhGt85ehb6U6vivIwsvCNDzOjcazkjQ8a6uFi6oMHAk4f/6P&#10;Bop/w+o4NwQ6akpzXa1P9YG3ozoiA8wQ6KUHL1cNeDirwZvL5GgbFOf4oKUyAbtrY9GzJRX9m/m/&#10;N+XicFsh9tGemgpjsassDZ+9/BGPXxJOX32D27zgRkf5e00eg5gqX8BpmnC/cOKA1BniwO5GnD3W&#10;g7vXZjtDiBlz5+AkqvXEfU6Xx7txpq+O5lSJ0/vLcYpAOtVZjLOMCQJpkmCa6JiF07k9hJKILq7b&#10;y/9rX6EUAkwfx+R+WtNAGe4d2YQbtKoLhNFkZz4htw7nugtwuiMPx/ndamNph+l+qE72QzENNY5J&#10;gr+FJjyNVOBuIAxIGV60Jo85OGkQTiwQzVcsl6ry1OVkoEU4abPwNFq6Ao40Dn8WsuEs+JMdbbDO&#10;1wUbA3xRw8KwOVlU4zFbz8nEXhr/vjXZaMtMQUd2GhrjIpjRe6M2Ihib46JREuCHHGcHpNnRnGys&#10;kOLghChCR0wdEWYlppAQk++ZIkIMA0R4hRvP3lsk7CeR+0WxkBfGJOAk9WyjKYmqN2EjAk7icZTo&#10;SWhtTOsS5qSDUNHLTldbAk+wABCBJsASoq8Hd2UlBBAWIYRWoJqGtI+AkACSaBeag9TcUsBIwElU&#10;FfrzsXgeQugFi9cyokQXdC2+D48ntonqvDgzmh6hGq5P2Iiejmqz9iSq9ZyXL4fjimVS+NHGnFYu&#10;hwuB6bRqBdwVafp8nwANNel1Ila7OTIJdZPum6qIjEBVfCyq42JRJuAUFISaiFA0MhHYksJkITeT&#10;1pSF1pw0tK/NxL6iddhfvB77S/MkSPUSUFIHicZKDDfV4tiuRhxr3YwRJrVH2zfjeGcTDu7ahMNM&#10;dAc7dxJQe3Fq6CBuXTqPJ9N3pGq+z2cEnB5Ky89n7kltUo+nr9Oezks1CXdFrz4C6v6VUTy4chwP&#10;r4xIkxjO9eB7yOtEglOxqS7W66shTXkJ0lYqSCOJJywWwxDNQzxhFC/7KRIV5iNaRkDof8Fp/n/A&#10;jY89CSkfhQXwXySD4CVyCFuigOjlixG1VMQixC5mLOI6ZlwxjDgCKlYM+ErLilQgnP7bQrxeESLB&#10;Sdx0Owenn2S98VZmdsii7xY4SiNDCDg9W2iGhwvNcWeBEW4s1Mbp/1DGEzk7CWJiNIifRMjPjgzx&#10;WoynJ+uI267h+JE/4LcskN/tasZeFs7CnLYQTvtj/fG0ox6Xq9diMCcaB7Ijcb5mPa7WbsDVqnWY&#10;rMnFbw8n8eMFUXXXj1fHd+L9jcP49foAXo3uwk+X9uO3K4fw7lQvvj/UgadpefgmhwBbU47HORtw&#10;J3s9TvpH4buirfh7/zH8OnYOvx0ex9vGLrzN34ofUksx7RCOHwimr/LycKc5H21lfujaEoINKYZI&#10;99NGT2Y47m6twA9nDtLQDuJNdztuVm3A/a5NGC5KRVdWBM7v34wyFjQHtpUwm2mCuZo8/O0M4Gmm&#10;CA/D5RiqKcBwXRGCrTSwIcYLAxXrMFSUhbOE2/WunTgrJhU7P4qrU+O4ev4EyotSUJgYiGuE0PSW&#10;SrzY2oCvd2+nVe7Ajdp8fLGL1neYv0XvNvzMQvS7HUX4trMKl6rWIGLpApQz4xtQ1MIIDeqokg42&#10;Ki9noWUON6tlsDFTQPPmTDjbL0FpQRDS4+xRX8SLpiQR8QFWyIl2R+mGGMR5mqF4lTLa9A0w4eGC&#10;V6uT8bZ2Dd5UZuL5mnD8VJGJx/np6MmIRrSTEa1JGd42ykgOtYKpxieo3RBNQDOZctXE2lRP+DjR&#10;2nwMEOCjj8AAI/j76sPfg4WLmyoSgvRRm+uDfXWJ2N+QhL6Wtdi/JRcDTXk40l6B59+8wZOX3+LR&#10;V68w/fgJTo0exRUxMjlhc0vYEM3p3Ei/ZE29bfWYPN6HW5dnzenetUnMMP6A0ygujnZioq8eZ7vL&#10;Md61EeNzcNpDoIj4CE7nP5jTZGch99/wO6DOEUZzIQGrh8Di4/PdhbjWLyBVh+sD5bSoYoztyMXR&#10;LWnoKY1EdaQ12taGoyjUARlMCmLsDRFgogEfg1lz8tAhoLRU4UZjclBaIVXruWiowGzZUmjwupXa&#10;mmhMosee+cqVcGHBGWHB41iaYLWHA4qCPQknLzRGhmFbYizaaE1da2bhtF9k7GuzCat07MpKRqkf&#10;s/zIQGyJi0RNeDAKPF2RbmOOBDMTaTSFeEImwZaGZGnIRM8UUXyfKHGzq60NQmhqwj6EEUXxHBHt&#10;N8J0oriMMDSUesbN2c5sGxFtycgQsRaivccAsSZ6iDHURYS4iVaLsBCGRVh58DuF6ehJ7U+BKqoI&#10;IXyD1AggWk+wgBCXoqrNY9UqyZ7E8UX1my/3FUvp3icCS/TqC1GlPfG1oSoaiNHWQ4SGNiJpZmKb&#10;AJ8fQRRBMIUTLqF66lzqScdzXLIUjsuWwZpJgC3LUtsliyRI2SxfAsflS+HE/0J8Tm9lRcYqfi8d&#10;pDtYE06uWOPujnLCSdyIW01AVYQGo8zPDxUhgTTVYDSmxKE5M5n2lINduWkEVboEJwlQhJOo1uur&#10;Lv4ApwoMbq3GcEsdhrfXY6RN3Iy7FSc6mnCguR57G2vQ27IJva1bMLS3HcM93ZgaHcXj23fw9I7o&#10;xXdPgtOzmRl8dn8anz0UkLqJ+zcuMGkTtQhjhNQJ3LvKuHwMM6K9STKmuSCcmsO90BobgP280Psz&#10;YzGQFoO+1CjsTQhFZ1QAtge6ocrdGrnm/COXyCB85WJErGIGvHIpolZwSShFUvejeeJG04qiZGlJ&#10;jAiezCKiCCXR9hRDE4ulgcUwomhWG/7bfHy3SljTLJzeS3Dyg5hg8C2t5zWtSbQ3fStGhlgg4GSO&#10;hwtMcVvGEDfna+LM39Rwa6GptN97mtbPMgwxooScO1/vgh9kHfDN+mL8Sjv4lnr6ZkcTLhVko0B7&#10;BXZ62eJ+Yyn2x3ijM9oTu6M9+L0jMbQuBWfK1uDY+mSMF6Th73cm8MvNCbwj2d9dH6JJjeCX20P4&#10;YXIfvj+1Gz+f248fhtvxclMt7gfl4JfMZnzrswZfm6TgW6c8/JRMMK1pwrPcarzfP4i/DxzBr1s7&#10;8P2aSjyLysF38evwJCoeM6vTcLE0Gfl+ythV7Yk1SeoYastGf1Yonu6i6TQUYGZwFx5sr8OpwmR0&#10;MvsdqcrGybJ09GaEoy5K3LDITM9BDYE26ojzskKyrwU25USgr3wtQi00kBnpSmsxR5qbKQbyM3Cl&#10;qRpXdzTgXGs9zh3pleYqKlobj5LsMFw/sBNXdtbim91NeFTIz8iM6klLLTCyH5f5u/w0xO8+she/&#10;DLXj7aEdeNBcglPlWfwMOnBaIYMQJi0xS2WQoq2IDELH0kAGuclOcLaQh6fDcgR7qSHUTwvhPnpw&#10;M12KTetjEOKkg4Jkf7RuzUdWvAfyrLTxbXs97q2LwXR2AF5XZeJVSRK+LErEb02F+H5zCYZyktDM&#10;z2OjJ48oH0M4mSxGoDO/a7Q9HI0XYX2aF9IjHBDjZ4qkCDv4eerC010PIcGWSCO04uIdEBpgAj8X&#10;FQS5KiEn1gJ7t+Xg8K4CDDSvw+DOUjx79Q6PhD199T3u3H+E0bERXDx3ArevnMZdUUXBODnQgT6C&#10;qYe/5YVTh3jxjfKiOyuB6Q84MWO8cBIXRjpwureWxrSRUCqSwCSWohfeaULpbHsRJtoJoA7CR1Tv&#10;7RYWxPVdAkwFvwPpY0DNxXnRQYLGdIGQOs/9r/aV40oP34eAaoi1xZZYJ2xPDcAGX2tkuLAgt9SE&#10;j76iFG5aKyRzctdSgZOKIhwUV8BZwInmZMqCUYvXsj6hZLhkCQwXLYENC+lAZv4xlmZIs7fAanc7&#10;lBJOZUFe2Bodjp0pCdhDMO0XPcM25OJAwXr0M0Pfm7eagEpDU2woKpksbo0Nk6IhIgipZkZIMDdC&#10;mrjBlNaUYEUTshEjI+gj2tKUwLJAkqOddENqtJEJ4kxp4XrcRkiJbttiGWVgSGgRWEZGkqFIpmKg&#10;R5sykO4NijURN8HqI85QD1E6WojQoS0RwOHaBBntRwAlTFTz8ftFEUBhhEygsiqCVbkf4eSnpAwP&#10;2o0Pl17K/L0ICi9FJXgzAsVrNbURrERQMbkKWKmEcA3Ch5CTXk+LEscOFUbG1wapKtOmCComAwKi&#10;YXqGcF7CpIDmJMBkv3QpHAgke4Z4brNYAQ4scyVA0aLcCC0PpeWINTPEGg9n5Lq5Is/XRxqhvC4+&#10;DlWi3ck/gJAinMKCsCk+GtvSEqVoX5uF7UwSdq/PRnfBGuwrXMsEJg891aJqr0Sq2hvcUiUNZTSy&#10;c9PvcbJtC4Z3bkVHVTF2VRZjR2UBOrfVYKC9BUPdnTh2YADXp6bwhIAS8fTePTymPT15SJN6NI2n&#10;orPEncu4w3JVVH9PM8QYffdFe9P52ak45uIvDV72KHM0xToTTeToqyBLVwkZ2quwns+LLfRQ62KF&#10;5mAP7E4MQfgSwmXVIkQuk0P4YllEMiJoThEKtCG5hVKEy8yXQrIkEfI0Jobobp5AgMUTVhEEVP7/&#10;NQ8/KobiN1kBpyCGGBVi9ubZNwud8YOMM16JmWwX2uLz+RZ4tsACj+ab4M5CQ9yap4mzC7RxfqEu&#10;Xsrb8TVeeE84vZd1xY/yrvhlvgueLrLG3/d34TfaxrdNDXjTuhW/DXbjOAvzz7aVYWpDCnaHuGGn&#10;vz22+zoQxH7oSQnD0fUp6E0JR6O7JS40FuM9tfPXmVN4c20Y768N4edrh/HDxf14e7Yb3x1rxzdU&#10;3gcBcbjkEI1f8tvxXWAJHmlE4UfHDfjKLR9/T92CL+ML8TR/I77dthlf1jKzXZ2Ox7lZ+Kp0Az7n&#10;SfGmoxGdGT4ojTVDU7EburdHoiTXEaWRthivzcVU9TpcIKAObkjEbhbUPz84iWcEZHWgKYbL4nGq&#10;dR2mDlegrToR7iZymJ4cxIOz/eiuWI0oB2ZtzoaI9DRFsLcJ4u11MVq5AZe3VmGyvgRnawpxoqEK&#10;h3bUIy3MGRtpYWIE8dvdTXjKrOgnmuf9sgJ8s7UW39ZsxDkmMD8cbseLfdvxdrQfP08NoyrIBR6a&#10;i+FkqARLnZXQU5SD9oqF0F05DxY6srAxkEPdhmBs2eCD7cUhyIu1Qn6qEwpTnRFsr4pq2lCUpz5C&#10;nDUR6a6PtXFu2GCrh4f1xXhZlYc3mwrwY0MOfmrKx2+7KvBrey2eb9uIDiZVRfF+cLdWwup4JzgY&#10;yiIxzAoetLTMaDsEuWjB1fT/z9lfhleSXOu6qP/e85y71z172e3uYiZRlUolZmZmZmZmZmapxMxc&#10;wpKKmZmhGdxgN7P93S9SVXYvL3uffc6P8WRO1NScmeMdb0RkxH4U8juLD7GCj6sm3N1oWo7KcHZR&#10;haubBjIS+ZlqYlCW44UoH3X42h9EXpQVlntonN05+OCL7/He59/iXQGnJy9w4Twt89ppCU5PRZPd&#10;zTPSshgnZ3sxM9iCWxeXJDg9v3Pxv8Dp4Q1hWSdweakXZyaqcZrQOdOfRyiJ65cKpWuczhFGAlBn&#10;CacLjIsE1EUJToTSSB6ujhFAjCujhM+rfRGXePuyFATYcC6uCJAN5vA9MrHaGo8TLYnoTXGVVjVu&#10;iXZFka8VIs3V4a2nRCDJwJ6/mY3Kfjhrinn05NYHQijIwOaQvDQgQlP0M7EAVRNDyGlOekyKZoeY&#10;jJnow0z0kGRjjDx3FrEBbqjwdUVrRDC6E6IwSiiN52VgpjAbs0W5mM7PwkQuYZWVgoGESFR62KPa&#10;2xl1NKjGED9k2VkgikCKleBEczIyQKBYeE9fGyECSHq60tpGYs45ceFruN76VEDBtKIQglJAKURb&#10;C340InF/qJhZXDTPKStJo9tCtNURKsAkgsAKZ4SJ4dnimqbDBwkrZbjJHkCw6K/i1l/xEPwO0aAO&#10;sZgimPxoPa60JneCy1VOFu4K8jQgObjIyhBasvCQl+NzaEwCPAw32o03X+/BfXfRVMjn+9CsAml1&#10;fsLGCH53gtFDic8hnLwO834VDcJpr9SUZ0GDEtdfGRNKEqwEqPbshjl/A/M9O2EjsxeufA8/dRWa&#10;kz0yHe1ZeDihVMy3F8SiNTQElX6+KPXxQIW/F2r5HTdGBBFO4VLTXntilGRPQzmpUv+TCNHvJAxq&#10;XgyMaKzAgpgtQjTtMSRA9TRihbl0sKYEHWW5aC5KR2t5DjoIq+HWRswOD2Bpcgpnl5fx/O6d9aa+&#10;58/wztsvCKhnhNMTvPv8Ed5+dhfP7l/lucEi7/pJPLm2RkCJ/iYBqVcDIlYKkrFalIJTrLBXC1Ow&#10;9ipOl2XidEEqxmMD0U57it5LyBBOYbtpRzsIItqPgEwgwRS0nfFqVF7glk1S/B1KPKhFCChF7tgu&#10;bQP5fAGnr2lOf93mS2Na73MSo+yka5sIJrF+02ebLfGnzSa0JkO8u9kALzZq48kmYU5HcILmdOr3&#10;cgSWNv680YKGZUGgmeCrrWb46k1j3Dlkir9ODOFvkwP4gnD6ljr6/VgX3qYx3UgPw2KQEz4baUOn&#10;mxVqzXXR5myJLj8n9Eb64URlLk+eKMQYquPFiQm8ODWKP50cx5cn+/H1qQH8QDB9tdyJT9oq8I57&#10;MN52DQMKO/F1fi8+9CjAt1b5+NooA38xSMN31rn4S3gBShUOYMLPDudzQ/C8twgvp2rxwXI73u+p&#10;4ncdi6szleiq80VvjRMSQpQw3Z2B5zcn4caEO54WiJFYd1wYKENTigs+uDWNL98+iZnWRCwPRGGo&#10;xxHHj0Wjp54HZJYbvnx+DiNVaQi0VJfmifMWYHLQgZ+tBlpifGlcGTjFOFmUhvMV2YQfzaepHMO8&#10;b761EnmBjng8N4BbbdX4bn4MX0/048vBDjxKT8Z5JpXrjWVS39XN/jZEmGnCYM9bsFSVhQGtVFN+&#10;F6HERCazDSr7NsHRjCe1xRF8QGN40F2GG405WMwJR62fMVoTHXiQJ8BEdRMcTPbSgDbCXm83qtN9&#10;UcWi4WpmHH7tbcDnzQX4ZqAK34824sfRo/hyoBHfTHWjI8AFbbkxMFbfzv/xCMx1tiMl0gbGqhvR&#10;VBIumZSN7l60VcbC0/Ywwr314eqsDicnVTg5q8DFVY2AUoe9pRwykxww3p6OYz056CwKRgafO3c0&#10;He9//h0+/Px7fPinb3D37gNcu0QY0ZbEvGLCjsTUROtz5/EEu31GCnH7t+Yk2tkfXBNwWsOZ2U6c&#10;HOIJ3yPglI+z/Tk435dDKOXwdi5O9+XiVK/Yz1u/8JZxcSCXsPkHdC7TjkQT3jWakghx/2VCSQBM&#10;xMWhHL4mG+e6UnCyNYGJyB2tMfYEkx1K/S1RHuKIIMMjPLYOwUmDJsCC1E5DDrbcWiu+Gj5OQFkf&#10;lIMFk6/mrp1QZqEprnHS2r0TWgd2wkqFCVVbFaGmeoixNJCa9KqCPFAT6IW2mDAMpCVIHe8TRdlS&#10;p/sc4TRbmENAZWJC3M+KvSsmBMUuNqjwcUZDmI80mCLahMDR1VqfHcHIGGJmb6nPSGv9mp9AXW2p&#10;yS9YV0eyJDEDgwCSAI9oJgtQU0GwmiqC1AR4tOCvpELgyBIaigjVUEWEFs1JXfXvEUFAifBXPIhQ&#10;0Qd1UIZAkkMggRFEq/GS208YHSCU9hEyMrQdQoZbZxqME41S3C/2XQ7slcJbDG4Q94nbfC/3w/Lr&#10;W76nF9/Tm+EjgHJEUbI1d9qTs4ICDUwGVrv2w+OQMmwJQAsWAMKazF4Zk9TEx5BMisAy5d8W+46H&#10;FPhdaNGabBhWkkEVeruiPMgHNaEBKPH1QKGXCwsH2pO/O+rD/dEcG4KW2FB0pcRKgBJ9T8O5aetw&#10;YiE6RyM6Vr0+Y8QxYU8dddJ1TiJE/9NCez2Ga0vRUZpDOKWipSQdNQRcc2k+BloaMNbdRUgN4vjM&#10;FG5duoDnj2hLBNPLl8/xzgsRT/HyxWO8//yxNFjivij2GI95fjy5ssognK4QTksZsRCxlpuEpex4&#10;LGTF4lhGNGbTIzGVFYWpvDgMxwQgfPsGRBFKEds2SrOMhzGkoeIMAacQbkWIoeMiXt9+DSkBpb+b&#10;E1+b/x+b/g6nn7d7/92cxCzkXxFOX9Ca/rTJHB9vMsZ7tKYXm/XxnCB6vEEd9zcrY+kNOZzZqIgP&#10;txnz+Xb4dps9vqU1fbXdDt/ssMPbntH4eWKA0YdPmUi/GWrD95P9+OnYABZD7DHrbY5nR8vwyUQP&#10;rrdUoDuGEE4IY/XZgz4azUpfJ24eX8LpyTHGIF4s9eHD2UZ8faIbH8+04F5NBi5EB+KBoRO+SizA&#10;LzW9+L5hFD9ntOMjg2R8ZZiGz5Qi8aFuDN5OyEaTrxGG0j3wku/x/lo33lnpxDvznXjYXYEXPZVY&#10;LItBU6ozBupD4W27H55m+3H37AB6qqNwmtX0WGkovnn3FD59tIjPn6zg+EgxVgezcHkxG8M9zhjq&#10;cMH5uWL4WshiqZcwTPCDk7GYe04VLlaa0squ7VmRKPSxQZi2HJNELJbLUjGXF4uF7DgCKxMnmqsw&#10;XkcApkWhNS0cDbTlvsQQfL48QVsaxwdt9fjzxAiGsuKhv+k/obPjTRjIbYepCqs8LQWoyjCByW6F&#10;psJOqPP+w/s20F7UkWypiZfVufizMCH+nfcLE3EnLRS3KlNQH+sMN3Oe1I48qS33w9V0H8qT3KQJ&#10;Z0/yGHzGA//rkWb8mfHL/CD+MtiMD7sbsFKUJBmAo5YMbA0OwMpwN6wJuFQmYFv93ajND4KV9i74&#10;2CojJ86O/78C0sMt4OmuBUdHFdrTEQlOXl6svAMM4eGhBidrWbSWBmOFxnJysBQDFVESnD4QgPrT&#10;17hz5z5uXlkfhSeuXXp2RwDqLJ7eOUsonZKgJGYg/1dwEqP1HlxeQ2tZGnpYOMx1FGG1rxSrnTk4&#10;2ZWDU11ZON0tgkVhD7eElBQE1dm+LFzoz6ZJZUnQESGAJMAkICWa8MTtiwTU+WHCjsfFBT73dFsi&#10;1prj0Rpli740Vs7BVhKc0lwMpSY9Z3V5OKorwPbIATgIOCnTlpTWwWRJc7JmQjVn9a/MYlOVhaWA&#10;kwYTpa7sbjhp0kYMtBFrZYQUezOU+bmhIdgLdcHe6IiLkKxptOBVsisrxHxxHhZK8gkowio3g3kl&#10;HZO5qShzs0epmx3qg7xQQ7hl2JkjQmre05Wm+xF25EOTCRSWQzCJEW5hxgbSJKlhNKMgVRWEa2sg&#10;Ugx4UD2CYA3CiVYVqEJwqtO6VGnkTP6+Bw8imAYVRThFEmjRNC2xFbdFhKgcIZz4PxFIISqHEaQs&#10;nq8ID9l9hM1eCUguhJC7zH4JSo57d0kQEiH27XfvkCAlDMyTALOj2TgfPCDByU1RDu5K/Ax8Px++&#10;vzAmT0LMTWrWOywNtBAj9ez2ysJmjwy8CdbXYBIGZcKCQIDJjFAS/U/GvG3Mz2DCvyueJ0Yuitkl&#10;MsVyJHaWyPNwlvqYqgmnymCaE6Ff6OmE2iBP1IV6ozE6iJAKQGdyDJpjQqWtgJOISea+Y5VFmK0o&#10;kOA031Qh9TtJTXp9LVgjoI73tmJazM5fkSfBqbEgDRXpCajKSEV9UT466qox0tWByf5ezIwM4cTy&#10;Au7duomXT5/gnWe0qBcE1YsntCda1eP7ePvxLTwRc/TdOC8tyiktx0FI/W45k8kpIwYrBNMSk85y&#10;dgKOpUdjJiUCM8kRGEsMRW+wO8Ekll0nlMQaTds2SXCSYPQq/hlOr2eOEDCSwMQQF+CGi/4oAq7w&#10;P7bg633iGiVv/EIw/bjNVRrMIMzpy63W+FwskbHJVLKmdzbr4fkWPTzbpI1Hb6nj7mY1LPxBDtc3&#10;qeHjbab4covt+lRF2x3w+S4H/HmnPX5t6sT3hNOPYz34jF/sV6Pt+GlmiHAaxA0mx2NRnjhdzQqz&#10;swW3jo3jyYUTuDA3jh8/egc3VhcxTjtY6j2Kk6O9ODXWjaMZwZjMDiG4A9Ae4gSbnf8Bx03/gQlW&#10;dz/XtOCX/jF80zOJnyqG8OeYRnzmVYwv3LPx0D0GZSbqyPJXQ7SdHB5P1eFPky34eLINn0314E/8&#10;PD+M9uFWehLutZfgxHgl7Ix3Ij3EBN++dx5/erCIG/NNyA81xaWZGrSzqj8xXIrZtkx893wVrfkO&#10;6KtzRXO+IxozPRHGZHxisAwTbUXSkhrO5mJ4tC5K4gPhIoYLa+yDt74shovjUB5oi+5EP5yqY8XN&#10;//dKeyMWGiqwwuR/frwNkw0FcFY7AN2N/wcWS9Jwu6MGT+fG4KGjBGP5HVAnfGy0FeBlrQMDpd0w&#10;PLIPRmriItt9UJfdAh1aX6D9ERpaHO4Ee+DPPNY+CHHHA09bfJAahVssirpSA2BvuAduNoegp/IW&#10;wjx1EGyvglba1dmGfFwqTcNH/XV42V6Fl7S6tfQotIV7INPXHAG2KjBWYTWv+AfYWbA6dVKCn4sa&#10;nE1lUJHtjQAakoeNEsLdNZAXZ4WqLHfks0Dw89GFnT3BzcfF4AgnR2WER1kiN9sLoR6qSAk2wvFB&#10;JtTOjFdw+gHvf/I1bty8jdvXLxI2hNLNi1Jz3dM75/Ds7jkJUGIrgPV6KwAmniPgJAZE3Dp/HJU5&#10;8Shn8ZcXF4jq7Bh0lSdisasIK515WG2n0XZmY43btS4WCwJWBNRZguZcbyaDBRH3hT29DgGlv8Np&#10;NA8XRnJpYZk4052GEy0JmCsNQ1+yB5rD7FDobohiHzHdjSZ8dQ7CQUUGTmrr5uSoTMAf3AMb0aTH&#10;RGwhf0AaSm7OfRWexyo8d9UYmiIxKrB4IgREU1q8OeFka4YKMXxcNM8Fs6BJisVE3nofxmx5AY4x&#10;jleWYKW8CAvlrMpL8jBdkoXJ/DT0xUeggEDKtTWmTbuihKBKMCL0CL4ofQJEn9BRV2IcoSmpIliM&#10;1NPTQ6SOAWL1DAkYbQbhQjBFvrKiUJpWiOiLIphi9Q1pTzwuFAka/k+ROpqIIsgiRNMeLUuEAJXY&#10;CkCFqChJUBKgEvYUSJi8tqbXhuRA8AhAiRAmJR4X94nHxPP8aUUuhIqjHOF1SBaeRw5KgBJbH9XD&#10;8FKmkTHEoAYHGQLskKLUb2W/j7FfXjInG9qa8a7tsOHjAkyGO7ZJcHrd/2TIx4RBWRNW9ny+mDg2&#10;3cEGydbmyLC3JpA8UBnixwLOHWUBXsh3t0clv98KfxYREQGojwiUmvfaEkQfVLjUtCcGSohrn6bL&#10;8jBDOElDylmwLrRV8/islxYhPEFArXS3MheNYJ75sbOyAE0FWahKS0FNZiaqsrN4jGehtbwMXfV1&#10;GOnuxLHRUSxOTuHyqVN4+egx3iakXjx/ihfPXgHqqRiGvj67hOibfXjlpHRh+++WmSDmmSgWGPMp&#10;UTiWHIWZJIKJMR0fisFwH7S42iBqt2iiE811G1/FZsmIXkPpn+H0GkoSmMQMEWKmCEY4D/RAvr7g&#10;f2zBN/toS9Jig674TsyFt80OX2+zxZ+3WePTzeb4kNb0/iZ9vL1Zl3DSwdPNWri/UR13tqhj4v+z&#10;HfdoUWIBwi/eMsNfGH/eYMLn6OPeRi38MjuBH+dG8P1YLz7racRX0mJ4g/h1fgR/XRrHMhPEsZpC&#10;LHa34/z8LG6cPo5zizP4+OFdfHz/Dt5lEnp5hRXxuTVcPjaGqzN9uDPbj+tDzbjFH2ooPw7ploYo&#10;YgX0l/pG/DAygodl1fi1fQS/NA7hm9Q6fBSSjhtuPmhmIo10VYKr+nZ8e3wQH9SW44djU/jb6VX8&#10;cv40fhwcwc/1R/GoIBuJNqpwY7IuDDbHk+M9yHTXxb3Fo3hxaRjfPFzEN09X8c61KYLpHN67MoHB&#10;ymDkh+vh9mwDevOC0Zbuh66cEFio7YaVnjxcTNXhb2kAM4VdsFGVgb22LJI9TJDlZsykFYRT5Rk4&#10;X52HUxW5uNbTgodLEzg/2okbNMVriwNoK05Fio89q7WNsFfcC1edI0jzd8GZiV7anSb0FLbD3VwD&#10;Bof3EFB7obTnLWjK74Ex/5azgzIfk0es1l58WpyOl6F++CQ8EN+wYv6YyetBeRa8dWWgKvcWtBS2&#10;QPvwNtgYyMNadTfqk4LRmSVmFDDFi5Em3GqvQKWrKfJ5uzEtEGkBtrDV2k8bckCMjyFMdbfASG8T&#10;IgL1EeiiisQQI2TTmJzMFeBqsh+9NeGwN9oKW8OdiCL4PT214OWuCQfCMzjEFCGhJnB0OIjSHA+0&#10;V4Yh3lcTS/0563D64ge8+OALXL12HXdv0oRoQ09vi7iI53cv4Pm98+tA+ic4PbuzDqf1kXpncfnk&#10;PArSYlCUEY+cpEhkxIYgKzYABQn+aMwKxVR9GlbbcnGchccqwbgOqEyc6snAmZ50CThnuX0NqfN9&#10;mZJFXX4Fqgu0pnOD2dJjJ9qTcILmNJLji8FUH1qNPbIddVDgZYZIUxXCRYzMOwBbpX2wYTFhf3Av&#10;7BT2wVaBkGKCFSFmiTA5sB9qPIfFhK9qPN91mQyteb8Yeh2tr4dEMyPkOtug0odJz88dbUx6g2kJ&#10;mGTCmn5Vhc8TSMcrSqRYqirGPBPfZGkWxvNSMM2EWOvuiFInS5Q4W6FYLLVhLsAjBi4o82+IfiJh&#10;RISGBuFBAIVq6RAw+kg2NEGSkSkiNAgsfp4QGlYQ7ShcXPBKOAWpiKY9MQO4GnwOH5Ka5wIJnWh9&#10;HcKPZkZzEhGjo0VAaUnNegJSYhuioihZVChh5a/E1wpLIpwcaUgCRHaEg4DRa3AJexKwEn9D3BZh&#10;z9sOB2hbtCcPmpMIX4LWg2ByP6LAEMPTFeAiL0YAyhJMtNbd+2HN79xadr1Zz2IPz2OCTsBJgEkA&#10;StwvmRRDwElcEyVW3E20MUeag5V0QW6hhwtK/TwlOIkmvjw3B5TSnkSfYIW/JwEVjMaoYLQQTAJO&#10;6017qRih7U6WimufxMSwJev9Tq9H7TFO9rfi9HA3Ls4M4/GFkzh/bBL9dVUoSUxETUYmylLTUElA&#10;VefmoKW0hFGKzvoGWtQAFkYncHJ+CQ9v38Wzp8/w9AkhRVCJ9eXeJqDee/YQLx/c4nlzCQ8un8Tv&#10;jqfHYjE5EscSwnEsPgxz3IqYiQvFZHQwRqMC0OZuJ61mK5Zc/y2cBIxeN9v9M6QkKPGAloAkpjJ6&#10;BScBqmC+V97/dxO+3uOGn7Z4EEzigltb/GWLJT7bbIZPNpvioy2meH+L6GvSx0sxKwTB9GiTBu7Q&#10;lm7SnBZ/L4tn2/TwxVZLfEdzEgMpfuT2i132eCJji59nZvDjwji+oTl9QRX9brKb5jSMX+ZGCakR&#10;fDE1gMG8VEy1NGG2pwdTve24c/4k3r51FY8un8Xji6fx6OIp3DyxiEuLUzg3PYzLS1O4dmKOkBrF&#10;jcl+PJwZx3uj/XjR3gpcOI1LZQW4kJyAD4pL8F5sBi5aO+OyixtyLdRhq7EDdvvewkcD9fi2twd/&#10;PXMGuHwZv1y7hi/HZ/FtRRPezcpFoMoueJnIEWYaGKpLwOXecny5NoSPjnXgdF0yGlPc8N7lSYxV&#10;JOCTK+OItT+INA8tpDqqoSvLFx9eGMPHJ0eQ424KOzFIgZAwUtwPC3VWaYasAo0OId/bEjOE6+kK&#10;VukF/A6YMG+yKvrTpTU8O7OMT26eRXVyICIc9aGy439CS2YzAhwNpXWVLFhtL/c1Y6ypDGWJYShL&#10;CYO5ugz0FXdDXWYLTkz3QU1mBwG1DRoEjs6hbTyZ/oj7hRn4ojALX7Oa/ooH/dddjbjbXAJHjQPQ&#10;ObgF+od3Ql+ZJ6HKXvRVZKEnPxH95Skoi3VHlo85TnaWoyycJ1ayH+pyIjHbUQUztV3Qkv89PIzl&#10;kBRuhtgII9hbMWHQotKjWc1ne8LZQg6mam9hnInaXPOPyIq2RGdDLFLi7eDtoYGYaBt4uKkinHCq&#10;KA1GdIgBAl2PYLY/G62FPtKAiHc+/QYvP/wMl65cxU0a06P7V/D0wRU8f3AVz7n/4t6lv0NqvYlv&#10;ve9J2hfTGIkh59cv4NTChASm/NRoZCWEIS0mGKmRAciICkJmWACyQr2RE+aGnrJ4LLRn06Qysdaa&#10;QsikYI2f/0R7Is0qWepLOtedgrO9qbSkdKnJ7wJt6fxgGk73JBNgtKajiZgtY/KJskFvihfqQmxR&#10;4mWMHLGsv/5h+GopwvkIE6gSq/SDMnBgZW/LhOrAZGktJwNL2f3SSD1jJl91nsfqu/ibMvT27YKL&#10;mjJ8aE4xpvpItTFDGRNgla8nWlip98SHYyybcCpMw0xZNhZYAB6vK8VaXRlWCKalqkIsVdOgqgsx&#10;Q3uaYkIcJ8wyzQxQz2o/h++XZmGMaD1NKWIIqWht0TekgiBhMzSkIAIkQlsb8UZGfK4FQSKsRxWR&#10;Ygl1ZdGHRCuiPQWrqiKAwArhbdHP460oBjHsR4QugUQji9JSI5g0pPdOFEtRiKUt+DdCVQ4jTgzE&#10;IJwCCWI/2qT/ITm4i/+dUHLYtQ3W2zdJJuXG70m8tye/N0eZ/XA9QDARNGIQhQuNxmH/fukaJh9a&#10;ma+qijRkXIwi9DqyPtOEG61JXDtlu49Fwl6CZu8eWBJI1nxfMZxcNOMJQxJ9UEa8LeBkzb8jQgwz&#10;F4ASsAo21EeSow1SpeudCCcvniuBXigL9ECRt4v0GxWzCKgURuXngSYeb2K2jpaoELTEhKA1PgR9&#10;OQkYKKA9lWZi+tWsEWKevUUBp7ZaaZ2nM4NHsTbYhtPMf4+vnMKdy6fx8OolnGC+LUpJRklqMkoz&#10;UlHKbT0NqrEgF3WFBWirrcHg0aOY6u/D6twMLp05heePH+LJk/sE1QO8+0yM7HuM9588ki7cfX77&#10;Jn63QCAdYwU3z5glSaejgzDFmOaJM0tAjUf446ijFWGzARG7BIxeL8e+SYLQ/wpOvwVS1PbtUoj9&#10;kJ1bUPgfW/HN7nU4iRF2X0lNeWLYuJE0Mu+9zQZ4uUmPoY1nm9bB9HCjKh5sUMMtbmf/r324T2B9&#10;ss0SX22mcRFO4sLbP/O9PjQNwdfLTPiLY/hmshefM5l+P9lDOI0STuP4eXYMP85P4CxPmJrkWEx2&#10;tOD03BSurC7h3oWzuHf+DO6cPSHFuflJHOvvkJr8rvI9r6zO4zrjLk3r6fnzeOfyKXxGkL23MosP&#10;jk/jhzOLeEGzusAfKuOQDDJ0FWGpuAmeBrLoSvXDnxbapFVyf7lzA7/euIwf79zC3+7exLPcAryb&#10;nIaP+tpxb/IoXq6O4PMT43jUWIKrWfF4j8n4Mq32myszeLjWiQe0qTuLraiLsUJrpiuuj5XhnVM9&#10;+PLyND6f7MTFvDjM58YwyWyBtbocbPQUYWeggFYayVJ+Es4QADM5cZjMi8eZ5krcHO7BPdrm3WPT&#10;uEd7ctSQwVx7GXQPbICxCq1IlSeiiSqSvW1xggfoJMEyVJuPxcEWOBopI9bXgfBTgaX2IcJpJ7QJ&#10;MmOVA9A6tAMWR/ag0soYHzVX48OGMnza0YAPu1oQrCxL4O2Ao+lBxPhZQkuR1bnsBqwNN6OvJA05&#10;ke5I9LdCXXoQxlsKkRvhjoIYmmhBAkaaC3kC+CLSWw+Gihuhp/RHpMVaIjfehjZijWB3RZqTJdxt&#10;DsJE+Y/oqw2Hq/ku9NRFITPGElHB+ogl0Hw91JGb4YbMZHsEeaqhKN0FY0dTEOFyBAO1631O7372&#10;LZ6/9zEuXr6I2zSmB/cv47GA08P/DidhTU/vCDCd5m0BqnOvzOkcjo32SGDKZTGYGR9KOAUhJTII&#10;yaFBSAzyRxwr3cQAd1qbI5L9bFER74Pp2nSc6MohqOJx/GgMTrbF42xHEiORJkUQ9QqbypCAdLqX&#10;9/cmE2bxWG6MQk+qI/rSXNGR4IKjMc6o9DdDhr2WBCdXZVb7NCZbGpOVWPLikKw0C4GtvCxsGJa8&#10;T/Q96e3dCaXNG3Fk22ZoiWqd9zkzeYcYaiGREBFwKmUirPH1QnOQL/oI3XEmuWM08umKdMIpD8fr&#10;i7HaQHPi9nh9KRaqCrAshiuX5mC6MBOTuWloCvJBipEeKlnxZ9EAEkz0EGuoTegcRgyhIUAiNbPR&#10;ZIIIqEAm9nhDQwlOCUbG0m1hUOGqalITnxiBF0yIiueKregL8hIDE+T2ESZyiDOgPRFAYWpHJCiJ&#10;9xe3w/n8EJpSJF8TI+avUz4MP0Lbm5AOPCQPT5m9cCGkBJyst2+R4OTKcBcGJCfLxw7AZc9+eInh&#10;5AoH4bBvv3RxrVgaQ9imuChYhACTNPWRIosEeXkJUOL6KWFBr21JDIQQgBLwEf1OAkwGzLViXzz+&#10;Wzh5EtiJDjZItLNEMr+/fA9nQskNxf7uLEjsaFJOKCKcStyEPbmjPtgXjSH+aI4Q8x6G4WhCKPpY&#10;VAwUpmC0jL9JZT4mK/JxjIWFNFtEKwF1tBpr3Y04OXAU56eG8PDiCdy/cR53rp7Hiwd3ce/aZYz0&#10;diA/JYGQSkJ1VgZqsjPQUFSA6oI81HLbUVeDsZ5OzA4PYW1xHndu8Bx68gAvCar3nzxlPGE8xgeP&#10;n+N3cxF+mGUcoyHNsYqbCvfDRJgvt/4SmMZ4u87amLDZ8i+b9f4ZTq/7mSLE4Im/xz+GkYvw374B&#10;3W/K0pic8NfNwpzs8OUWK2nY+Acb9KUh4082auHxBk082qCBRxs1pKXZ725Uw+03VXHrD4cx/wcZ&#10;nHrrCN7ZaIxP+Foxuu/rrTb4inD6c2YZflibx8+r0/huqh9f9rfgZ1b0P88NM4bWY34ECwXJ6MxM&#10;Rkd+HpYmBnCG0Li8uoCbJ1dw/+wZXDmxgoWRQSwPD2JtcgwXl+Zx6/QJPOKP8M6DO/jsnef4ywfv&#10;4LP3n+H9h7fw8e0reLw4gxfzY/j0xDxudzawUsyG8b430JIaSFWOws/Xx/HtleP4/t41/HTnKn64&#10;ew8/XDqNr1qP4suyenxHAH5E87nakYs/NRXiYWUW3slIwSe1pfggORNX82OR4KCIE71FmK5LxHxd&#10;NJ7M1uDPp4bx04UZAnkQn/Y34ycxSe2FZbjSSMQ0QU4EVE8qixAayVlx8GVEYa4wFRfaGvBoagSP&#10;CecnPFjuzs3gGg88D73DCLXSgb2WPAwPbYep6j6UJwYj2dMCl6e6sNxbi16aTYK7BXwttJHk7wwb&#10;7cMoSQlHVVYM9A7xpNE6CE25bYTDfujJbscaq+m/0Dp/OD6H+kB3mNKS9BV3SNMlmWjsp2Vtp0Ft&#10;4+vDkB7mgswIV8hv/D8w2VaK+b5q5ES5wV5XFtXpIZjrqUV2jD90D21CWoQF3CxlYK6zCcEETGG6&#10;M+qLvVGT54UIWqX+kT+gtzoCwQROJ5O2q8VuQk0T6VHWyEl2RCxtKSHMCBO9Wcgi7GN9NHFqpAg9&#10;FSESnN777Gs8eftdnKcd37l9EQ8fXsaTfwGnF/cFoM5JUHodT8Ry1tKAiHMY6qhHXkoUshPDkREX&#10;guQof6RGBCA+0BcJgYGIC/BFfIAPQe1BULkiwdcJMS4WSPE0RWuWD5ZpUCfa07B6NAkn24VRJdGk&#10;CKWuVJwmqNY643CG5nS8JR7HKsPRmeiEoSw/9KYKc7JBc6QToo2ZbPmbuijtJ5wOwFKGiZCJ1/6g&#10;PCyZ8KQtISWuc7JQkIEWLUGV57fKzm3QZnI0V5CFpyZBYKwr9TWl2ZpLia8pKAAdkaEYSU3AVH4q&#10;FspzsFBbgNWmcqw2V3C7HmvNTHIE1PHaYsyX59Ou8jBJm+5LiUOOrQUK7KyRbUPgGPM3MdJHtJga&#10;iUAKU1eW+oL8CAjRNxRA2IRrqCLJ1AiJpoYIOHKYcNFGjJhnjyYl+p5CXsEpQpt2xNv+ivLSe7gf&#10;2CMBKYkwFNYkwBSnpyXZkgBhpGjWI6Cixei+V7DyOrBXgpOP3AF4EdxikIQVge0gBkLQYlwU5OBK&#10;CLnJyMF59z7pWicBKsc9+9Yvmj0oAEVrIqDEPHuvr8ESgyFECECJC3ytxPDxXTxn+V2LaYteX4T7&#10;uklPDCsXTXwCTuL+1487KR6UZumII5jEiD0xa4QYpVfCYifP3QEl3q4ocLVHjr0VKgitahZCNf5e&#10;aAj2kwDVHB2IztRI9OcnY6g4DePluevz7b2ypwXRB99SibWuBtpTB06PduHKwjSeXL0gmdPL+3d4&#10;vN/B2w/v4waL+6r8HOQnxqMyIw3VudkSmKoIqMr8XBytqkB3Yz3G+7pxbGIEp44v4tGtm/jgyXO8&#10;94i59PFT2tMTASd/zBBGM2E+mON2OtQbEyFehJMPxkN9MMYoN9KWmvX+Aab/CqffGtM6nAgjPv8f&#10;QUDxeeJ+EUG8r+l/7MD3u8Vqt274aqM1/rLZCp9vMcOHtKZ3Nuni5VY9vNiiK4HpzpsqUtx6U5mh&#10;ghtvrMPp8ia1dThttcKfGQJw7201w0+tPfj+xBzhNEM4DeArkn4dTq/AxPh1aRzdsf6oDPdFfVIM&#10;hpuqsTLWj0vHj+HqqWVc5Bc2NzmMwW5awmAPhrldnhnHudVFPLl7He+/eIQ/vf8Cn7z3TJqJ9znB&#10;9M71C3jv0jl8TNV95/QSLvS34RbN7cXJaZzuZAVSFo57XbnAjdM0phv4+dYt/ExT+3VmAjfy0/Ci&#10;pwE3m1ldFkTivaEKvDtYgb9dX8QXRYX4pqQMXyRk4EZMGILU98OWCT2PlfD1nkLc7cjHX2Y68afR&#10;dnw5M4TvCciX/e34aWwaEUryhJMcMpzM0BXphQkmxvmsJCwyIdwbH8CTpWmCaRKP+Blu8UC5NjqM&#10;1a5mpPjY4dPbp2FzZCdsNPZgqqMQ7obyWOkqx3RzLq4vdqO9KAYTDblY6avD6bEO1GZG06JUoCm/&#10;FaZqrAJ1D8FEZT+MaE7mqoSHwmZ4qcvCR4Of6eA2GNLIDNUIKP4vhur7oMu/ZaUnh5r8KBiq7oau&#10;4lbMdFXhWE8NsiNdEeykBy3ZN6WJYT1taEzqBKcGK0y1rXCzPkhzsoCz1V74uRxGZZ4bmkoCEOGp&#10;DVPNDeiriUC0nzqaKwJgo78ZVbleyIu3Ixj00VoVhoI0R/g4H8LiWD6GmqIR7XoQi33rAyLe/dNf&#10;cJ8ny5VLZ3Dv1nla0zqcnglAvYLTi3sXJTj9FlDP7q7DSXTyir6nttoSqc9JwCmJBWEij71kVrCJ&#10;NI54ginWzxsxNJAITxeEezkhihHj6YxYD3tEu5kj0dsY+eG26C+NxCqLl7WjGVhpTsUarUrEalss&#10;VlsTsFgXh+mSSLTFuqA9zhWjOaGoCbRDmbcVwnQU4MnfxPWIDA1pNywO7JI631/DSUyTY01TMGMy&#10;FqP1dHZtl0brqTMh6u7dA/vDh+CrLmYlMJKsKZdVeSkTX2OgPzqjojCcliRd1zRfWYjlOoKpqYqf&#10;sYZRy89WT3DWYrmJt2srcayiCFOE0wQNajArWZqLL15fG9lWZkgx1keSIQFoYkDIKEkDFMQQ7yAl&#10;BQQzqYcoH4E/YSGa45LEAoe6GojUVkO8njahoo5QPh5yhK/jNuDQQQJLWWqaCyCgvGRpTwSMMCUB&#10;JmFnAlbxvB1NW4ri/yegJOAkDErYkwCTsCcBJwE3F4bNjq3SKD0XwsdVQV6aWcJlP+1svyxc9x6Q&#10;QOVyQAZ2tKe/z3YuLuwlpF4vu/F60tfXcLIT/U2EjbAmAR0Rwp4EmIQxiaY90d8k4CVCPE+Yk528&#10;HEKM9RBtZcKiwUICVJ67E/J5DGU726LAzQGFznbIJrRKxWg+0exHSNUF+qBFwCnSH100eglOLFon&#10;ylk00JymuF1uKMdyfRl/twocb6vGmf5WnB/twZmJQby4fRUPWKw/vHsDTx/fx1Na0DNa1MsH97A6&#10;M42SjAwUpaeinIAqzc5EeVYmi8ZcNBYXobehFv1tzZihAJxaXMC9K1fx7qMneOfhY8LpKX43E+IN&#10;EdPBXphlTJG0E/5umAzyxDjvF1Gkwx9Jasbb8N/g9FswvYZT2FZhS7+FE+M3cIrYugmd/9defEc4&#10;/ShNXeRK67HD51vFuk2in0kPTzdp4+lGTdx/ZUx3N6nj1kYV3NygiotvHMTk/9yLm3z87Q1GEpy+&#10;ELHRHA/2muOvszSmkwJOk/h2sh9fD7bhl5l+aUCECAGnr2cGeRIXYaW7GSM1RejiydRXX4Gp7lYs&#10;jfZjeXIUx6ZHcXxxGudPLOHKuRNYnBnDOe7fu3FJmh7+E8Lp4/ee48OnD/HOnet4Qb19Rgt6dP4E&#10;Voe6MdPRjLXhTpwc7cS5oSZ8dGIQnx3vxacrowAT2s/nT+GbY0N4r6Uclc5a0vo+Fztz8M1sJz6b&#10;7gAencIvj8/gYUoaviupwrvhsbjk7IFCK33oybyJBDcNXOvLx6935/DXd07h13fP4NcPruLHt6/i&#10;bxfP4Hl+BYJprV4GSiig8UzmxOBqTzMu9RzFHYL3HoF0c2oMt6dGcX10CBf6unC6ow1jFQVoLojF&#10;UFUa2jJDcGKoErli+fKSaETYaGC+vQjd5QnSkhKx3kbQknkDevKboS2/RVoWw0B5D4wJUCNNGeip&#10;E0DaB2CsKwNT/f0wVtuN+jyaleI2GGvthy4hZKonDz1CRuyH+phBS3ETLAzkYaEngzA3Y3TXZEHj&#10;wBvwMFeGJuGUE+sFI76/qYEidDX38Ln74WChADO9bchKtEGc6DdyUUCQixKiffRgob0R/XWhyIg2&#10;RlmWE2wMNmOwJYkg0EFjgS+CXQ9jpDsFR+tCEOAih6muRFyYKUJ1mq3U5/T2R5/izt07uHWFoLlD&#10;ON2/yLj8X+D02pxEs55o3vt7E99tsWzG+gwRLVWFEpxEk15KVABtzQ8JIf6IJZzi/H1ocx6I9HLj&#10;/+yECBGseMPcHaXbwa62CPe25eMEjLMBYpx0URfniYW6dFpUOtbakrHSEofl5niM5PljojAEHQnO&#10;aI6yw0R+GJOPK4o9zBGoRfNRkYGrshys5XbBbB+ToNQBf0Cau82OBmAptoflCSdZ6DH5Kr75R6gz&#10;KRrs2wtnpcMI09eTjCXXyQYFHg6oCfZGU7A/BlgpT2SlYaGiEEs1pVhpqKI11RJIdVhprcPxo/W0&#10;viaCqh5LDTWYqyrDbGUxZvj84fx0aRqd6gBPpJroo8DanLDQQKmrI2IMtRGgvN7/EySa9riNUCd0&#10;CJpIwiWZoMyws5CsKJ2vTdXXJWCUEU7jEnAJlJdFBPcFYAIOElAMASgP2o+AU7jaEURpqiJWRwNR&#10;NCkBJvG610174nYwTU28zltuP7wVDkiDIcQACGkIOaEu+pcEoMS0Re77CP5tYkQfQaZwEI4ystJQ&#10;cbGMhpgQVkBKmtNPWfQ5rS+PIeAkZpuQZibn9/xb8IimO33mTWFPwppE/5MwJvHYa3sSE9YGiqZK&#10;K1PEWRhLE8HmujqgwNsZ+R6O0m+V72SLdNpVoYOtBKgqXw/UBnijNSwAbTFBaI0KRG9GLAZyEv8O&#10;p0na7XxNCY43Va5HazXO9rXiFIvf8+PDuLW2gqe3ruHxvVt48lAMdBAX2D7B20+e4N2Hj1iU3cZA&#10;+1EU8rioyMtBJSFVl5uHmhwxYKIIrRWl6GtrxGh3F5anpnBhdY3nyw2pee93M4EeEDHl745pPzdM&#10;eDthzNsRYz4uGObtfl9nFGodQfiWDQijAYm+pvX4x7VM/wpO4QTYP0LA6R/NevEbN+Gqghl+2eUG&#10;bPcmnNzxzRYHmpMVPtpkhPcIKHFd04tN+nhAAN0jmK7/UQlXGTc2qOD6VjUsvqlAi1LDy43rcPps&#10;i5iHzxKPNd3w69oCfjh1DD+tTktw+na4QzKn38Lpw7EeTB+txVx/B2b7jmJtmsl5YQpnZ8ex2N9D&#10;SHVgergPYz3tmOB+R30VpgZ6cHJhBtcunsaT+zel4Y/v05refXAbL29cwZPLZ3B19RhG2uowQfsQ&#10;oJsf7sI84bQ20Y2T/U1oiGMSMjqE+yM1eNpbhqv1GYjW3YnxLHfc7MnCt8c68W5+Fj5ra8XXpxaA&#10;h9fxp8Ym/NTShrdTM/AgKBT3mnji95XC22w30n2UUBSnj6YMB0zVhOPFagc+Pj2ILy4sEXqtqDDR&#10;wWh+Ai721+HefD/+9vlL/O3PH+L+6jyerhzDk/lpXB0ZwP25CcK6GsMF2dLkmLbasljoKOLBWISl&#10;tkI8PzuOilh3vH9xHvNtxTA+uBGnplqhd2QLjWerNCO6CH2akJEmoUO7sTRUgJ7aLpjoECT6B2Ci&#10;x0rQgAZFQJkRWgZ8njohpaWyE6522jAkrPw9jGGkwRNTRwYW+nKw0pdHmLc5zGlv9gSW3uHNSAmx&#10;k/bN9PbDw0kd+ppb4WSryNdqwcFSnuZ0BE3lAaihHVVkecHFYjcyw3WRGKxBONGQbPdjbiAfTka7&#10;0JTjjmN96XA0paWNZGOyNxVRnodxgvtrQ1n44PPv8e7HX+DWreu4S8A8JZSeP7yGl1JcZ4XIeHiV&#10;28t4m/HywT8M6hkB9ZhwenjjAu7w2CimseYmCzjRnCIDEc+kEB3mj6hgP0QGeCHEwxWhHi4EkgtC&#10;3J0RSigFujggmBVwgJsd/N2tuLVCsIsZAWWGCDtDRNnqoTDIEkPFEYRTGivdcHSnuzHR+6M12g4d&#10;8U60En90J/siw0Yf/poHpf4mB0UmQrn1Jr3Xk4r+o89JBvaKsjQo/o6EkurmzVDbto22y+r+sCIS&#10;Tc2RbWuNAgKz2MsetYHuaAn3l0bpTeVnYo5JbZ5wWmioJCwJpdYGCU7LrbSnNu4TVguN1ThWR3uq&#10;KSOkivh5MzBRlIG+tDjk21sig0CKIyhyWelnO9sgUFXx72ASfU9iIIMEFdpSlJiZ29KYNqWIDEIz&#10;zUgfCbpaCKPlRascQYTiIQQf4usI3kACZn0rT8PZDV+aUDT/jgQimpKA0W/NKVZLXbot7ClIUQH+&#10;CrLw5nfkxfDk9+awS4zc20FLkoEnLchbQREecvyOD8jCce9+qd/JjUZlt3sP/FXV4EsoCWMSYHod&#10;ot9JsiZxrRNNy5KAMt9Ne9q5CxZ798GMrzXZuUOCk7AoAa7XVvW6eU80AXrzs0aYGSHRmoAyN0Km&#10;ABLNW/Q5ZfA7LaBBZVmbIcvKHCWEfq2fJ+oJp2Yef51RQWiPCUZ3ShT6sxIwUpDOYyl//To1YcG0&#10;p5XmKhZBdTjR1YhTBNTZ4R6cZxH/8toVPLt9Aw9v3cDLR/fx7PFDvHj2jKB6judPX+LF06c4c3IN&#10;jeUVqMjMRk12Nmqzs9BUIAwqF83lRWivrcJoVyfmRoawMjOFmxfO4XdThM+0nwtmfF0wyQNtmAf/&#10;gKsFhj2sMeJhh253e2QrH0TEznWwvA4xkeu/hRO3wrR+G6JpT0BKROofNuEDWSf8utUdv25zx7fS&#10;Mhcu+GabAz7bTEBtNqM9meLFRkM832iAJxs0aU8quLGZkCKczv3+IFY2KODMHw/hGZ/z3mYLfLLJ&#10;DH/eaoH3QhLxC63p17UZ/Lw2i28mB/DtSAd+mf2HOX0/M4CbR+swSmJPDHbg2HAvllgFXFyhWp4/&#10;gw+ppe/wy+6prsRIYwMG6mpRkBSPblZ78xPDtKfjTFSX8PTBLTx/dBtP71zGg4sncYKa29NYiR7+&#10;iD0t1Rgn9MYYE/1tmB+njc0MYXVhnD9EDtLDLFGRysRjpYijCU54NlSKjwaq8cloM369chx/u3yS&#10;BjWL92q68V1HC+7FROK9xgq8XZmLBk9jDJbHYv5oFpKdD/H1trg2XIK7xxpwvo8WmOSBcA0FtHq5&#10;4HxdOW5N9uEJv4unJ+fx4twqXp47ic9uXMOj+Tl8dPoEPjixiss9HejJTISHrhJcDY/A1UgZtgTM&#10;Qmse5lvysNrFZHO0AOeG65Ef4QIng0Ow0TgAU1biOko7pOY5I3UBKJ5UmuJ+GRgQQFZGB6GvziTI&#10;rZmhLMwIp0gvY5hosdqzOgIj3f2E1D5oHKZ1ae3j8+ThZseq0kUHdmaK0jpMpoSQmTarU4sj0CGc&#10;YgIsoKHwB/i7aMDWaD/S4mzg4aAII73NCPLVQoCnKjwdDyKM+x31UfCw3oPhxjCeDK5oLfNFhIcS&#10;FoZy4Ua4r/Wko7vUC5OdsQghlJYGs3B2uhjZoTo4MZolzQ7x7odf4Aa/r7s3zkpweiGg9HdAvQoB&#10;p4f/FU5PaU6Pb4upiy7g2vk15KcnIDspFqlRYUgMC0JMqD8iQn0RSjCF+XsixMsVAUwaAkaBrGyD&#10;Pdyk254OVvBzs4G3kyl8nMzg72QJP0cLBDlZwN/eBMF2eoiw10O8gx6KA6zQnx1CEwlHbbg1+tO9&#10;MUBAN0c7INlSA96q8gQTE5rMTpjv3wEr2T0E0gGpGhfJT5iTCPtDDEU5GO7dBZW3NkKV57UYueet&#10;roYkM3Nk2luh0M0W1YEuDDd0xUdgKCOJlpaJ6bJ8GlEJ4VONxcZ6wqhJAtRaeyOWRbMe41hjFeZ4&#10;bM5W8XkVxQRTFl+bgcHsJHTFhiFeTGhKUCTThHLd7BHM2wGEg7AlMcRb9BUJQAlbEk2BqSaGSNbj&#10;ltaUbWGKdDNjgkUNkYRpxKGDCOH/JAAVJCfLfXmEcD+AgPGhAYn9GDUVJGhpIFo0WYprobgNPcL3&#10;5r4AlrAwEcKefGlOAlCu/L5EOO5kcUXrcdl/QAKTaM5zF3PwETCimU+E/a490nx8YtkM0ZQnACXs&#10;SZiT6Ht6bU0Wu3bDeq8MgbQfxjsIox08d/h6011i6Ph6X5QR7el1X5OAkzAocb8H/4dwU1q1maFk&#10;TkkEUS6PpWwXe6TamSLD1gQ5dubIEN8PoyHQBzU+7qj2dkVzqA9aI2lQsSHoS4/DSD4LnZJcKWZL&#10;87FQW0oDruZvV43VTv6WPU2EUxfOjQ7i3PQEbp48gWd3mQsZzx7dw4vnz/D02Qs8fv6SWwGqx9I1&#10;TrPDYyhNT0ddPg2KhXBtfg4aCChx8W5jeSm6eLyM9HRifmwEvxv3sMWkpx2mve0h9gedLaQYcmE4&#10;WKKXFVuuyiFpwtbfwkkClGRJ6yHm0Xu9L5ru/jucBJjWTSqaFjb6x8P4YZe3tFjgj1vc8dNWsTS7&#10;I77cZIX3xfIYu43wbI8B7u/Wx42dhNIWJdzZoIo7b6ni3EYltP2fm7G0WRFPNxgQZGYEmimebzLA&#10;t9WN+OnkzN/h9C3h9MNYN+H0D3P66dgw+ljpDTfWYLC3DdNDPThGOK1MT+LupQt45/5dfPD8Eb7+&#10;5EPMD/ajpaQY+akpyE6MR0F6CipLC9DR2oilY5O4c/MSrpxdwSwNrConhVVxGML8XDE50okxGtsU&#10;//ZgbzP6uhow1N+CMYJydLCVVfpRlGRGwUB+I0qDrXBvtALf357Fr++fx4+fXMbHD5fw0alJfD95&#10;DO8lx+NWQhjuFKfhblUaWvj8pWZWqGVRmIhxwXKUH1YKkxFjdASeSrvgIrsFoyXp+OjEAp4tTOLR&#10;6hweLR/DBxdO4dHSLK6ODeDrO9cJsnac7WrBDKujk/x8jpoKhM5hOBsrw8dGB/Y0nJ7CCPSVRmGs&#10;JgWnBisRbqmGpmwxNRDNRlcOxhr7JTAJQAk4idtmtC7pfg0mPNqPqS5PNj1ZmL6Ck4OhHCz0diM3&#10;xQ3mOrtgri2aAHmSGfD9tPfCzvwgrIxZnTprwtZMYX2RQH1ZOJsrSXCK9jeHgcpmxAYxURNQVrpb&#10;EBusj/R4c1jqb4CznQzK870QF6qLYG9lhPscRn9DANorfdBWIfp4NAinLAQ4yhLwsSiI0KE9JfB3&#10;9kJ/TQjWBjJwZjSXVuWEd//0Dd7+4AtcuXoFd2+epw2JgRCE06Mrv4ET9x9c+e9wojk9uXMRT29f&#10;xpnlWeTQmgSc0qLDkRBOOIUIOPkhLNAbIb7uCKQtBdOagmhMAQx/Fyf4OdvDj4bi7WYJbwcz+NiL&#10;MIcXt1LwPl97UwQQUmF2JogRWzMtxNsbSsuwTxTFoifVCw1RtgjS3Uu4yMBJaT8sZVmB798JiwNM&#10;hnKEFZOcNEyZFbjlfjEwQga2DAMmQbVNW6C9Y4e0lEYMK/NUVt5ZjtYoYUFbG+aFWgK2MyEKw9kZ&#10;GC/IwVRpIabKSjBRXoapykrM1NVgsakBc/XVmK6pwExtJSYIJbE8+BTBNMvKeZxJSszDN5ibIi3n&#10;UObqgCTCRjS7iSapdCbbEEIp6BBNmhYjBkmI/qEwcd0St+K5OSbGSNHUQIGVBfKsLZBJQMUcUZIi&#10;SkCKEUI4hcnLSzYlbkcoKSKABhSqeJCmpoY4cd0T3+81kAScEvnewqyESYnBEZ6y++DF78yd35mA&#10;k8vevdzul0zJ9YAcPOUPSRPEOvG2CC+FQ9LACDuGsCQBIwEnEa8HRNjxvRz42az27CWIeN7sOUBA&#10;CSiJOfaEPe3+e1Pe6+Y8EWLflp9fwMlNmSZpYYwIQ10kWK5fHJ1B68whnJJtTJDtYI5cHjtiIEgy&#10;DbPY2Y725IFqAqoxyAtNYb5oiuBvmRSJgexEyZpEzJSwQOVvtcTi+HhrDQ24BifEAoQDbTjNvHeG&#10;+WR1bBCn52dx9/IFPHtwBy9E39PTJ3hCMD2iST169ABPHtOqCKg7167iKAuX4ux01Bbmoy4vBzX5&#10;BFRxIRp53HTW12KgtRm/G3O1wqiLJcaduRVQcjRbD+6P2Fugx8kaWaygwn8Dp99C6Z9DXNMUwe3/&#10;Ck4h295EyX/swA/7/fHzFi/8dZsXPtvrhJc6TvgsNAaf1RXjk+YSvFOeieeZ0bgT6oFLhga4QBiJ&#10;YeTLGw6i8X9swvymg3jwpi4NywTvbjLBzZ0G+OvoKH48NQOsTUtw+m5qCD9N9P43c2pxtUZXeiL6&#10;2lswRLuZnRrBDK1oaW4KZ1eXcPPqJdy7cZWJ5SYu0ywqecIlx0cjMzURBbkZKCL1G+oq0d3ZiiZ+&#10;3sayXHQ3VTFBhiJENI0OHEVPVz2GBo9igDDq6W1iNGJ0tAPDQ4yBToxSi1eXR5DsbYLPb03gm3cW&#10;8PBaJy6t1ODuYgvtZh7fXjmPPxfm4WYM4VSShplkL/QkumK1KQNnGzJwrjAOd6sL0RHiCaudb8BP&#10;+zCOscq5Mz+F98+v0nTacG2mn1Y1jJcnZnC5vxmXxMJhHRU4112F2ig3PFgZho36fjjoK8L+VVhp&#10;y8FR5wDG6lL5+YxwYrCCUQUr5e3IjnAlHHbBUlfh75YkwKSvslsCk7kOK24Cy8ZYEToqO2g/hyRI&#10;mRBMZgbieis52BrLIMRVC+7msqjJ9ZFMSkdlG5xtjsDSSAb+HvpwsOTrVbcSVrQ0Q1aipor8G9sR&#10;6mUEE43tSI9xQEygKTzslPianXB3lEdWoiXcneRhbboZjQRRS40f4kNVUZ5qgrZyT/TVBiI1hHAa&#10;SEOsjzImaVQxLnux1BePleFMZARqSjMtnBlMx4WpQrzzyTd49t6fcOXKZdy5QTjdv0Zbvo4Xj67+&#10;Vzgx3iagXgqzurcOpydiloi7F1lRXsHq3DjhFMfPF4OU6LB1OAUTTEHetD13BNBygzxcEEgoBbkK&#10;MDnA18lOCh9HK4LaggZlCi9Wv96sgn3sjFlAGMPfjoCyMoCvjRECbI0QaGuIIBt9hNoZIMxaB1Hm&#10;Gsj1NGEYI0hPHu6qrNDld8Js/1aCaQfM9rEal1lPcgJQdjQCqYlPbj/NSR4Ge3ZBc+t26O7aDi8N&#10;ZcRbGCJdzOjgbociXyeUBXjQykKZ0OLRn5HBpJaFgZxsDOSKZcBLWCSVSjFSXIz+vDxGLvcLMVpO&#10;gFXRmMoKMF4kBkSkYiQrHX25qeilgdX6+yLX0oLwodGYGKCM4I4nOAREgg/KSyCJVVdFllj/icaQ&#10;pquDUitLpKipIc+U/68VrYEQTdXVRhhNKUxeDhEHFRChoIBwwimcNhVFaCXwPcX7CXsKJ6iiCaE4&#10;bQ0pXvc5CUCJfQEmEWJghZecsCeZdUDRmOx27obzvn2M9YEQ0mAIGo+4X8xI7sx96527pBnNBaBE&#10;vF7WQ/Q3iX4nRzmeF3zcjMZkuG0X9Lew4Nu+S2res+R7CwCJEL+VANVrWElNe9yKfqcgPR0JTrFm&#10;+rQnYyTZmkrmmWRtjEz+bgUC9OZGSOBzMmzMUMNjr9pHjN4T1z75S/1OHUnh6EyJlmYrF3MjztCE&#10;5/lbLddX0IKrMd9UiZX2OoLpqLRK7gkC6vhQN5ZG+7BASF04uYyn92/jxdNHkjE9JpyePHmEx7z9&#10;+PEjQuqhZFdrywvMm2WozSGY8vOlaOZx0sLjpqOqknByJIRYfY0yxHaQ1dcAqy8BqAEbU3TbWyKN&#10;B2qkNKDhH2ASS7P/Fkqv49/BKXyHANOGdUBtfROZ/7EF3xFOYiXcF+rO+DYjF7+Ot+Ev47X4ZqgS&#10;n7Tn4qPGVLwoicDVVE9ciXDGJZ6kJ7cqYm6TAhr/z42YfVMON9/SwuPNxnh3ozFuKFnjbzSDH0/P&#10;Ek4z+OWEMKdB/DApwDSAn2YIJ8Yn/a0YZTLviwrGCCu5zrZGjI8PYWVpDpcvnsb9W9fx4PYN3Lh8&#10;CTeuXMRH775EbHQIoqUIRkpqPGpryrEwP4nW5koUZMfj8qkF3LqwiuesrMUidKeWJ9FP9W1uqUJX&#10;dwvau5rR0t6Age5WDPDHHB7txdTMKGYW+nFlbRSJATrIidLBNy9X8P3nF/H9Z9fx64fX8c3j6/i2&#10;qxOf84ROVt2LXC9dtGV4YaYyAQtFcVjKjkaiAY3p4HYU0n7PDXfi6cklPFycQTVBaa60k0DZhoYE&#10;L1bSVpitjcdoaQTyfHQxUOCLp6ud8LVUgRMB4mymjMwId5hrshLTOgBHmkxBtAtC7TVxvLcS90+O&#10;oiI9AH4O2rQYFZjxeUY0JHMalCmhZEAgia2FnoIUproHaEJMdHxvG5NDMNDiSaV/ALZGNCHDA7DQ&#10;3IHiBFvkJpjzeTtgqLkbdhaHYKyzAy62SgSUDiyM9iEr2Y0wk4eF/n6Y6uyhVfB+nd3IinGEk7k8&#10;zA1ZXZrwMeOdsLfci5oS2hFtyFz/92go90BjsROh5I2WIie0lrggOUgF012x/F91MFwTiKxgJSz3&#10;xWF1KAMrfazcC91wZiQTp4Yz8O4nX+PZ2x/i4sWz0ki95w+u4cXDm78B0z8A9RpOzwmk5/cuEU7r&#10;5vT41kVM9HcimVBKjApFQmQoYsOCEBnsSzj5IJiJIcDLWWrKCyCURPiwqvV2sOF3TWtysIIHq2B3&#10;Vr+eTDLeBJSPtSF/NwMEWBnBl/v+tsbwtTUgsHThZ6uPIJpTGLchZgSUFQ3SWBU+Wkq0pnU4if4m&#10;071Mfru2SWsFGe/dxdu7pSpcNPHZ0AyEPRkxAarznNbdvR0BehpItjZBuoMFjzUnFPu5oizQE02x&#10;YWiNjUZLTCyOxsejOy0V3ZkZaI6PQ092NoGTh86MTLSlpqE9NR0daWnoycpAa0oCOtOS0ZueRrgl&#10;oC1OLCWeyeSYgObwcFR7e0FMLRTHRJptbY50A33JdgRUYgmtRFpSNm0px8QEsUz0mXq6yNLTQ5qO&#10;NioI+QJ7a+SYmSKORhGjpITIgwclOMVyP46vDyWsIpWVkEyARRw5LEFKhDAm0az3ur9JbAWcxH44&#10;XxesdBjuon+ONulIcAggOdBs7Hftgs327bQk2hRhJPqd3GUJHrEvYCVNUSQuyl23JbFarxhSLpr6&#10;PA8rEVJiYIQCbPbJwGTbThhs2S416xluEwMj1gdJiHjdnPd6wIQIcVGuLQEsFl0MNxDD/C2QRktK&#10;JICyaE8ZjpY0Xn5XdhaEkzESaU/iQuRCR1t+z24oZ3FU7c9zJcxPuu6pOy12fTqjAtFMmwsxGazo&#10;G1xurpLm3Ftqoz2J6Yy6m7Da1YJ5EX1tmO1rx9xwLxanhnH3xkUa1PoIPgGnJ08eS018T589xdOn&#10;D/H4/j2eG7cx2tWFytwcWlQBmkrW4dRWXo7fjRJGwzywR7gdZCXWb22EfitDDHDbSzXstDZF/N6d&#10;iHo1oOFfAemfQxqR99uRegxxjVQEwST2Q7a9hazfb8dfDvvgiZozfh5rxbdLBNNSC76aasRXhNPn&#10;3UX4iHbwtCwGtzP9cTXKBRfcTXFG3wCDG3ej5f+3HUs7VHFpkyYebzfCy80meOYUhl/XjtGc5vDX&#10;E8fwK+H0zfQAfpwdxvdzw/iRxvTT9CBetNfi0dFqnMhntUa1bCgvQ+vRRoyM9GGc5B8dGiI8hjA7&#10;N42bBNXi8hxCI4IQyoQSxGo3pzAbY7SsVppSpJ8z5sd6aFcLuHF+GdfPLuPyyhxOzY9jZrQbZeX5&#10;qGqqRmVDOarqy1DfVI6+jjpM1pXhBMG4UpGLU1Tn/mg3PB8vw5cX+DkfLuOnJ2v4/u1z+OXFFfy8&#10;MIOP87ORpLUP0daKaAy1w3RBBEZT/FFhY4hSVs8prJj789PxEQ+Ioco8RNpqIMhRV5rCyNnwIGbq&#10;E5DhfgTPV+uR7HYIi03heHGiDrHurN7MlODCcDA5DDt9BVjpysOScPK10YAxweZoooiu8hRcWehD&#10;mJs+vOw0Ycn3FZZkxq2FwUFYGhIq2jIEkpx0W+yLfiRbU3H/Xjhbq0igsqQ1WRrJSzZkprEL7aXB&#10;NCg1+Lpow0h7F8G0Eya6O5EQZQUnGwXYmh9AcqwN9NW30KQOwtxgLzycVGHLbXa0I2G1HWaGe+Hn&#10;qQ0T/V2wNtsPFxs5FGc5o6bYFS6Wm9BV7YXhpgAJUFPtEciO1MREWzgKE/QJo2TUZ5lhpZ9wGkjF&#10;6bEMNGRbS9tTw2l4/+Ov8PTtd3D58hkWLOvm9K/hdI1wEnFVgtTbD6/iyV0xIOICHt28iI6mGiTR&#10;fuMIpoiQAIQGrEMpyM8LAd7u8HMjnNxdaU7CnpzX4cTk6mvHsLeBt40lDckKnrQDLwLKR0CK56kP&#10;z1FP2owvoeFFWPlZ6yOYx4Jo4gswJaiMtRFkrg1PvcNwVWVlriDAswfm+9envzHcuYNg2g2dnVth&#10;fuAfneyiH8pRkb8VC1PVrRuhT8OK4t9JJCAzWSTmedijwMsRJf7uqAkNRHVwIOrDI1AVHIRSfz8p&#10;GuPiUBcVhXxvb+R4eCHZ3gUZLu5IsLFHsp0D0hyckcXb2c6uKPT04muD0RoTg4bICDRHRqHal0WG&#10;Mf8mzSlbTM2jr4tEDXXEMKknEUxx3Jbw+yhi5JubIVlLE5n6hJOWNkqd7FFCyBfaWSHHyBDxhErc&#10;kSMIo51EEQzifYQ1CTiJviZhZdGqyvAjdMTIPNHfJIAkBkYIOK2P2DuEQBqPp6ysBCDRp+RAeDgQ&#10;HC4y/L4IeTGCz5nfq/sBYVU0KILGW15MfySW0FCAk8z6Srrimicxs/rra54ClNXgfpCAkjsIO2FZ&#10;e2izu3bDQEBq6w5a0j+Gj7+G0WtQvQaUGE7uw+9ArLAbacTvysoUCczf6Q6W0oCIJHNDZFqaIcPC&#10;RDKneD4nh9AXIyIraE+V4uLcID+00oS7kgmnnGSMFWZgsiRL6ncSgFpk3hJNe4vMn8c7xHx7jdJk&#10;sDPN1RhvrcVAQyXGWYxPDnRieqQHJ5eP4bZogXpEW3ryjIBiEE5PRLPfw4c8l2hXtKmr58+gvakO&#10;FXnZaCgrQbswJwGmIVZeg4xhVmQDPOD7LPTRzwNdwKmL5I3bs0Oa3eF/F07/ekDEq2a9bWIY+hbk&#10;/34LXihb4q899fhqsRXfs4L/YaENP8214JuxWvy5rxQftWTjRVU87uQG4UqsKy56meOEJT/bPlk0&#10;vrED028p4uwGNTzcoIvbm3Tw57wq/LQ6g5/FgIiT8/iF9vQtTennuVH8MDciwemH6SFMxQRhPjUa&#10;a/kpGBEVQlUZqqtKUN9YjY7uDoxOTmCSQBqeGsP7n3yAm7evwdvDDb5e7igpzENzYy0KclIRx6p3&#10;qKEG52bHcPk4rYtAvMQ4uzCKoZZKVBekoDg3BWnp0WgkhBY763GuuhiDAZ4YsjfDMdrpmrsNzng4&#10;4aynPU56WuJEoB2upQZhxssKU/wtFr2dcSY8GCdZ0TS4GKHR3woDYR4YiffFQnokJqMCMBAeQNUu&#10;xwR1O5TW62uqhnp+Z642SjAnGBx1ZXCiKwF3pwtweTQdp/qTcHO2CE1pdsiJMIerqQJi/Mzg46AJ&#10;R0N52Ooz9GQR6KQLC9XdKE72x/NrSxiuzUVpsi+NxRVG6ntgJkBmpCiBycZESQLV67CnWVkb80Qz&#10;U5TAJLY2hJwY8GBtrAAHi8PwddBBQoA5HGhRmbG0BSdlgo0noMEe+Hmow9+TEDTeA3dH0WzHytBM&#10;ToKTlYkMLPX3ID7QGKZaWxATZgEbswOIDjGDjakMbC2ZDJyVkRZrip6GAAQ7s5gpckB/nQ8mj4ag&#10;o9QZ482BKIrTxspAEuoyjLA8EEM4JeMUv5/RhkCcGCaoaE/vf/wlHjx+imvXzuPezfN4QTi9LY3Q&#10;++9w+nvw8ReE1NO7lyRrenD9IqqLspESF4HwED8E+XvB38cdPl6u8PJ04ZYh+phcneHn4gQvJlYv&#10;Rxt4EU5+BJOPrdU6nKwt4MHk4snk4iVByUDa+lgYwUvsW+jC21IPfpY0JdqSn7EGfBneJhpw1T4M&#10;h8Os8A8eIHB204i2wmjnNhju2gk9Akp3x2ZYyIjmofU+DnsFJtvDMjCT2QNNns8mMnsRQzAlSXCy&#10;RqaztQSnYj8XaYnwMl8/pNvZIMnaCiVB/qiLjkRJoFh11weFvv7IdPVElpsXUh1dkebkJgEqzMgM&#10;QQYmiLO2R6y5JaJoQCm21sh2JPicHFHk6oJMWyZVE0MUOzqggHAW4BGQiaa9CEvKMTZCDYGeZ2GG&#10;Uht+Ll1dpGlootjcHDWerih2skOFkwMS1dWkfifxukjFQ+tNeoRSko6W1DwomgmjCLtAAiRQXl4a&#10;mSfgFC5mw1A6iDBx3ZSiMrz3y0uzP4j+JVvCw1Hqa2LBJCPD++XgLZZRJ6i8edtbTh5+Cgfhw22g&#10;ohJClPn+tDZvwjGYcI0wMECcqRliDU2ktaeC1DXXFysU1z4RgPb7ZWG99wCMKQZiEIToExQwstm/&#10;/++AEiGKCalp78B+uNLCxJIj4fo8tyyMpea9VNEM62yLFHMjpFubEfb6iKU1JRhoI9nMEHk81sR1&#10;T5UMcXFuPY/RNsmeYjCUm4TRglRMFGdiVswYUVWMxcZKLBFQYsYIsc7TqYGjhFMNBmpKcbQ4Bx00&#10;rH4WY0OdhNRQL6Mf59aW8fjuXTx+/BjPnr3A80ePpZkhnj64h2cE1+PHtKiH97A0M4GmijK0V1fj&#10;d4ME0aAVbYQxQCD1mOlKYBKA6jY3kMwplkovzZFHOP1vAerfwYlgCt+6AdFbtiD7jU24rm6M7yfq&#10;8N18M/620Ilf59vx49JRfDvZiC+Hq/FJRz5e1CXhTkEIrsa74byPBU4QolNHlNH8h21YfEMeF95S&#10;xaO3dHBuuxZ+6R/ED6dEcx6t6eQCtzP4fnYIf10Yx0+LY/h+ZgjfMc4UpGEpLwnz6TGYSo+SJjls&#10;rS9HV2cbRscmcWxpGV0DPfjgw/fw1Ref4+s/fYLy9FRU52SiqSgfnaK9vK2OCa0NJ8f7cZ7gu7I0&#10;hatrU6gvSIa/hQpiHfTRV5iMa7Sn988s4ouT01iLDsCKix0u+BC0/i44H+yKa1HeuJPgj7spIbif&#10;HIb7KZG4nRSJa5EhuBLsjwtR4bienYbVjChMxvpjLMJbugZtNi4Ew0E0gghqeKQ3kv0t4W2thTAX&#10;U7gZKSGfELEw2Qdrkz1I8NbGhaEY3J/JwM3pLGT5aKCnIACpPrqoTGWStD4CL1tl2BrK0JLkpGHa&#10;jkYHmRDVYXtkF/xNlWGvLQfjg1tx98wI8mI9aE6ysDQlmGhJAkwihDG9DmtjWpjZYZjry8DVVk2C&#10;kg3NzNGSf4c2JQY6eDppINhDH2aaW+BuIYPafD9YGeyCiR7/pqcGYsPN4WJ3iMZhA09H2pWbFnRU&#10;N9GOZCWAhfC2icZbyE1yhpstAWm0DwnhVnC0VoCzozK83A8jOUoXwy3BKIjTQUOeNabbwjB9NBRj&#10;jQEojdfDMo2pJl0Pi73hWO6Ll+B0ciSN+wm4MJmHDz7+Gnfv38e16xfw8M5lvCSc1oePX8fbj/49&#10;pF7Qnp7evUBzuoh7Vy9IgyHiad9R4YEICfT5L3Byc3WAhwuB5CCgZA8PR1t4O9nCk1ASQPpHmL8C&#10;lAk8CSUvS0N40GaEPXkwCbmbakuA8heAMtOGvwmrcoLJy0gNzhpi+XUxbHwXrGhOJvu2S1PhGPC8&#10;1iOgtHmOitF6YjCENROdvew+OB1an2NPl4lRLKERyb+TREsXzURZoi/ahTCyMUaGgzVSCKUcgrXI&#10;mxCiAaYTtGKp8DxvL0LJXQJThouHBKZke2fEW9kh3tIO0WZ2CCekwvWNWPFrI0CdSVtXnwnUFKm0&#10;oTTCOJrJNt3MFIWET5aBIVK1tSRrSqElpHC/2sUZ5fZ2aPJwR4GxMUqMTJCto4s6wq3C2RGVBF25&#10;rY3U3CcGRwg4xampIpmvFU16AlApejqSPUlNfGL5eTkZaSi61Nx3WIGAUkTwoSMSnDyEETGcaUfr&#10;o/H205L2S2AKINgCCalQQun1YA0xkEJcPxVDAxMXF4eoHkaSmTHy+LuX8/sp4feVR4Am83+M5ecQ&#10;126FqCvz/VlM8G9Y0JoEjF6P0LPl3xJNemL4+OsQ94vfzkFBAaE0skhDfal/UEQif7dsJxtkiy4a&#10;HjsCTsKa4gx1JDiJ+wt5/IlrnwSc6lh0N0YGoCs16u9wEvY0V1mApZoyLDBXLrVWS017r9d6Wuho&#10;QB/NqqUwC020raOluWgpLUBfYz1Ge9oxPdiLlblZXLnAc+LBQzx58AAvnjzEU9H/RHMS10c95e3n&#10;3H948xamB4bwuxFWXINmehg2p5Fw22uigx4TbfSb6+GogSba+OFjd4iZxUVz3W/6nBj/bQj5q+f8&#10;drRe1NaNiN4m9nkf7w/fspkWtgNpf9iA0/qG+HKgCj/Mt+KXpQ78tLweP0w347uJBnzeXYp36lLx&#10;oDgKNxI9cN7LAsdtDTBN/W79/VYsbFDE+Q0qePamNs7JGeKvxybx06k5/HRmHn89xRBwElMWLY5L&#10;IWYp/5SwuFJTjOOsZBeyUyhWPBkAAP/0SURBVDHHxH+jpwtnRobR2lCL1q4O1DU04Oatm/j6y8/x&#10;yTN+WadXcXW4F2fFcFjq60pjKY53VTOh1eMKLen8sSFaUR2KQ1wxR7t4Z3UUX11YwM/X1/DV+WN4&#10;d6AJq3zsSqgnLoV74wrjerQ/bsQE4HpyCCMYN1NDuQ0ljPywFuiGUyGeOBngjiUfZ8y622HcxQrD&#10;YmQlTWuSSWHCwwHTfJ/BVA9UpdHqnDWkgQJeVqy8TNVx7+w8bA1YzVnLY6o1DtfHk3FvJgtn+hJx&#10;f6kJQWbyOJoXCgfdnVgdqYYdzcTRnEld9Afp7Ec0YWdrpAAn2o+rsSLsdGXhROg8OjOFqvQQ2Bsf&#10;grXlEViZKsHeQlUanWdnrCSZlICTnZkydFV3EkwacCHk3O21YEpQOVgrEy6HYGZwAGE+rMJj3BDk&#10;ogEz9TeQE23Gz3AARhqb4e2qDhdbRVrYbni7qMPMcA8CvHVhpLuD5nQAVjSlQDcN2OjvRFyYEaz1&#10;tiMlwhJ2/H9TkmzgZC+PyHBDeLrJIz5MAwMtgeit80BvhSumWoIIqGAM1njyN4ykRflhqS8Kq4MJ&#10;OD2WRkClYaVfwCmHcPoSN27dws2bl/Dw7mXJnASc3n50Fe88vvEvwSTixYPLEpzEoIi7V04jPS4c&#10;8VEhBJM3Anw94EMoebo7wZ3W7MSCxdHOEs60I2eaghPDjQnDlVWuu5U5PK0sGObwYKHoZm4KVzMj&#10;bg3gwXNWhCfB5GGqx60et9r8/XUJJS14G6rDR8BJXwUOymK+vN0wO0Bb2rOFtrRJgpMRk5wWz1sN&#10;nqdGe9fnbzPbsR12tCgHeXH90z5ob90szRYRZWWMOMJIzDiQxWo7REcFCfwcKQRmKo2n1M8bJX6+&#10;qIkIR31MFGoiw1HNKAkKQZqLG5LsXZDo4IBYaxvEWPD1tKZoc2tW9xaIoUGE6ushUENLMohoPX3E&#10;6BtI6zTF6Gkjk6DKs7JEFuGTpqeLdCbgdD4/jwm9lhBqJJiOMtE3u7ujWM8QBXoGKOZ7Nnsx2bq5&#10;otbZCaUEaKK6utT/JI3iI+AyDAhCbU1pCLrYCpvKMDSQABXERC9duMv/PZAmFax0hCakCE+CyUOO&#10;xdWr5dul1XIV5KT+qCgWznHKqsgzNqHNmSLTSB855sZINdRFno2FNAoxy8oU2bY0O39air83qr3d&#10;Ue7ujDw7mqGpAeL1NAkoVQQSjO5ipB8BZUUgrQNo73+ZQUJcoyZmjlif3mgPHAleX01VAkpbWrgx&#10;hsdFHI+PdDsLaaXhFEtjxIt5C410pIubxTaDx5mY1qiEx6MwqKoAfq5wf7TGB0sX5Y4VphFO631P&#10;C9WlmGP+XGph/iOgVkTfU18LZrnfWZKDpvwM1OcloyE/HRUZSajJy0ZLRQn6xCKEzLNTo0OYmxrH&#10;zcs8Px49wCOa0xMxkk/qk3qCx0+e4tmT5zSrZ/idgNIgD+YhHtj9Jrro436PsTb6eLtFTx1tYtw8&#10;wSLg9BpA//dwEus3iUUJN0pwitq6DiexppMYMCHglbx1K9qopF8PVOObmSb8utKFn1c6pfjxWBu+&#10;Ha/HX/oq8HFbHp6Ux+JGsjcu+FphwVIXs6xwjv5hO2b+eEiC04MNWrisZ4cvxwfw89r03+H0t7UZ&#10;fEdzeg0nMSP5ZVYAgxEBmMlKwplaVgGk+8PpSdyfn8VQayPikuLR2deLzz/+CO/cuYVrx6ax2tVK&#10;nS3ENL/4ufIcrDaW4ER7DU72NuFUTzNWuqpwf7YH762M4LsrS/jmzCQ+HmnB5YI4rMT54kJcIG7H&#10;huBOHAGUGITrSSG4lhgsxfUEbhOCCCUfAskNx/2dcSJofbvsaYc5V2tMOllgmlCaI6BmeHvYwxJz&#10;yQFIsFLEsxOtCHVSY8WtDj8mdFcm/iRfB/TXFMGCwMiKsMODtS5cn8xHQ7wxTvdlIYDJfam9BO76&#10;B9GcF0Xo7IefszocTeXhZCQLB0Ip1NNYGrrtbqkCF1OeqK5MgjTCa8uDrNZVYGdCYFkx6VmoSc16&#10;9iZHYE/DEvvm+gqSOYkh5AJKAk7O1mow1tkLVzs12PAzGmntYfJVloakiymG4gN1+b67kJ/iAida&#10;lBUtKMBTB3bmclJTnYu9Euws5WFvpQAfAS7Hw/C0V4S3/SHpuiZbwiva3wDOdgcQH85kkGAFVydZ&#10;5Oc6IjFKG3FBipjsCMYsY7otSALSbEcI9wMx3x2OlYEYHB8Q5pQiAerMeDrOjGbgvY+/wLUb13Dr&#10;1mU8und1fbTe/auE07V/CyfRpPf8/iU8u3dRgtNlWry46DY2LEBq0vPzdqPVEUxMVE5M9I5M9M60&#10;DxcbK8LJit+rKewJIgcLIzhaGMOJyc3ZwgSuTCxuFmZS054Hq2FXFpAupjpw53nrxvNWAMqdxaU3&#10;i0t/U3348TEfY3V46yrDSYnfqcJemMvthvGB7dDasRF6O7bAaPduaGzeDK3tm2F6gAlun5hMlFW5&#10;zF5W4esj94x37oDdQTnEWpkg1ckKWa52CNZTQ5ghzcXeAmmO1qgND0IDLb8pJhKtSQk4yqiLilgH&#10;FGFVHhKK4sAg5Hh5IdPDDenOzrQwO4QaGSLB0oLHsgXizE0Qy6QeqcvkSbjE6elJy1kk0gJyCKYc&#10;wiXP2hK5/C4yeF8KgSKGjYvmvEZPD3SFBKEzOBA11raotSAszczRyr/XJvq/+HgTI8+Ex4aGJmIO&#10;H0Y6TSqFISAn+rOyaTPJerQoAx3EEVJi4IP/IQXCRxa+B2URKq4jUqPVKCvTflSk2c8jaV+xNL4Y&#10;TQ1+Hn2kEppZBF6dC4FJUFY5OqKJgKx0dEA9bx8N9EetjwdKnO3RTrNsCw1Ba3AwmgL8UM7XFPD3&#10;TzcxRJwOi01lFfgShmKWCXta2esRetY0JGFSAk62hKLBzq0w2U+zEjOa03qDCfNAGlsoIRfBXC4A&#10;lSL6nhiv4RT1CkyJYmZ5HmOZYrJY2rqYNaKS0GyKCkIL4STsaZiwGclPIaBY0FeXYLa6WJqpXCxE&#10;KOB0sqcJx5kHO4qycJRRT5hVZiejKCUOJekpKMpIQWlOOo7WVaC3owVjA32YGR3BqdXjuHvnJh4/&#10;ur8+ou/xY6lP6jHB9OzRC/xugAeziD4jLfQYaqHXQAvd3BcG1ayrhg5zI0RuEaD5r815/w5OYhSf&#10;mKrov8JpffVcAbj1tZ3E/lYk/v4/8U1vFb6ebsRPi+0SmCR7WurED7NH8c1oDT7rLsLT6kTcyQ7E&#10;eVbzy9YGGOfB0fL7bZglnE5vOIKLG9TwLDCWZjSO74+N4JfT8/hFmJOY+PU1nBbGgKVJtLvbot7D&#10;Dkul2ZjIo5VNDeOdE8v47Oo5vHv9MsJ8vfHe82d4cvEMbo4NYywnjZWiBX8wJxwN8UBfjD8GUsOp&#10;uvFYqcvB/aEmfDzTjc+P9dCQ6nEhNwonY71xmwC6nxSEW8kiQnE3JQJ3GLfTwnEnPQK3UsNwNyMS&#10;V+ICcCrYFScCnLDKEFBa8XPCnLs1FtyssSgAxf0ZfuZhFxP0uZviamMmBvID0VPhj84iN0R5aCMi&#10;0BQ+zmrwtVVHbWYcsoO8aDz8/YpS8ezkDJ6tDeLpWie89HaipzgSUY56yAxyha3GAUR6GUpDu12t&#10;lOBichC2tKRAwijc2xRedhowVNlBeOnCntCK9BZ2cxiWBqLfSJl2pSQtaOhiqQ572pKt6RHJnES/&#10;k5OVKmGlINmTE+Hk7aRNIKnAylAOJlpMlDoHYElguZnLoLk0EK6m2+Foth+B7hpS850X/x9XOyWY&#10;6u2CuRErRjMZCU5eLqpM5qwQnRSRGmHChC5Le6P1WcmiOs8B7tb7UFvsheJsOxrYflQXu6I63xYp&#10;wQclIImYaQ+WoHSsKxTHB2OxOhSHtaFECU5nJzLWYywT7330Oa5dvYob1y7iIeH0+C6N6eFNyZz+&#10;XbOemNJIgOn5A9Gsdw6rPCYTIwIRGSSa89wkaxJw8mCIJj0HVq1OIphoHazMaKQmsGbCsKYh2TFh&#10;2pu+ChMD2BvowcFYQEkPbpY0JgEpI224m+nClQnHzVjASQ9eBtoMDfiacat7BI6HZGAmuwcGB3ZC&#10;a89WqPHc1GLBqL1tG9RYMGoQTvq7t8Fg9xYmu80wlxELD8qvL2y3fbu09lCK3fqkosms+tNodpkE&#10;axlh25YQjd70JPRlpWC8MA/9mekYys7EUE4WBjLSWX2noieV2/R0DOdmYzCXSSwxijALQjNtsk4s&#10;ikeDFDMZFPO7KRV9SHY2yH4FpHQCJZf7hQ72yKFd5tMsswmyLH4nYiBEFe8XAOggmLoJyHZfXzQ4&#10;OUvR5O6G9gBagK+P1OxXL/qxdHWRqqmJdEIlm0BJ1tBAtpEBMo31kUbDSWZSTyS04nV0EEp7CVKU&#10;R5iYHZ0JP452lcLfIN3YUPr7uZbmKLThZzUzQTHtsdLJASX87A38PJ3hYegIC5W2R4OC0BMejsG4&#10;eAwlJhBIQWgLCUZPVCTagkNRR+srJciK7e2l67NSaVyxmtoIoYl5EU42r8xJatojhNZNaTeM9uyE&#10;IY1XnwWFAW3KZNdO+GmoIYCfNYj5O5ryEctjJZGFTtorOCWYGyKSx0kEc32MWM3YUAdpzPPCoIrd&#10;+Bn4W9SH+fP38UdbYhgGshMIp1SMF2VipqyAcCrCscZyzDeXY7m1gsV7A+HUhMnmKtRkxqOhMANl&#10;mQkoTktAXmIcCnls5KUnoojHR2VRDlpqyiWLGu3rxvTEKM6fO4VHD4VB3cNz0Sf16AnN6Tl+18MD&#10;uJcVkNh2669Hpx6Dt4U5dfJDR2zaIBnP/xs4Rf4GTuFizj1CKXaLmP5oG6L++AYeMsl/OVGHHxfa&#10;/mFOi4QT7emb8QZ80V+Gt5vS8SA/FBdDCBUrA0xQx1v+c7sEp9U/HsbqW4fxaU4Jvp0axNfjffj5&#10;1LF1ONGiviWcfiKYRGBpCn1+LljKTcbxilwcry3FpxdO4aMLJ/HOuTV8dOMqnpw+hbGaGgwXZqKc&#10;FW2WnirCjuxDhokqxiP9cDorHtdLMnCvJhcPKtNxIswN3ZZaaKY5HDVXxqCTHo4H2OIC778Y4YXL&#10;MT64FO2Ly1G+uBLtgytiG+mDC6EeOBPogpNBLlj1d8SaBCfakq8jFr3tMe9pS3OiLblZYdzZDJNe&#10;Vrg3UIyGYGNUhpkghJZxazobT05WItRLFX6eWtIAgnAPY9w/tYxgVt93Vxdwsr8Hz1ZW8PT4Ekar&#10;0zF7NJ1QMkWQrSouE6heZoeZ5BTh6aAKT97nwxBTBXnYqCFKrDbrogdLfVl42WvCzpDmYnII2irb&#10;YW9+BK40KD3F7dwSTPz/HS3VpOY8YU2iD0qASgwj93TUgTPtSYDOm+/jRBMT7+fjoAVHE3lp/aXK&#10;HHfY6W2Cue42+LupwcFSAS62h6U581ztj0jW5GyriKhQc3g6ixVs+R6OCkiPMYW1yS64OarCyngn&#10;umvcEeKjxL+zF52VPuis8UWo3yG0VXtI5lSepC3Z00x7EOEUhuX+SEa0BKgTw0m0phScm8zAmYlM&#10;nJ/Mw7sf/AkXL13E7dvX8OTBTTy9d4NQuiWB6d/BSZjTs3sXJDg9vXse4/1HkcCTXcDJ18sF3h7O&#10;ND8bOIkglByZ8IUxudIKHGhFAkwWPO8sTA34PxnwO1wPWyNdOBjqwZrVvQOTizMNyYEFpQCSZE+s&#10;hMXWk1svVv9efMzblN+3sixs5ffCaP9O6OzbDm2G2o7N0OZ5qkZrOrJxE1R53mrTpAz3boPODv4O&#10;cnthr6wIcyZEAz4mOtlT7SykKXEyaEppdlYo9fNAY1QogZSN0fxsaXbx8cIcTBbmY6IgDzOlRZgt&#10;KcJMUQELwVxM5edipjAXE7lMcqywx3OSpRhMjUF/UgyORoSgmXbZGkqYMHk3EyrlLs4osrNFkb0t&#10;yt2cUe7usj4KT6z2yvtLCK9qWkkPE30fra03NhIDMVEYIBDavLzR7OWBbj7WS0h00KBElFtZS01+&#10;aVpaKLGwQKEprYLGk0Mo5Jga0sp0GIa0KSMkEmKx6irS9VLJBFMOf4diAqmCIBJRyc9QTwDWu7ui&#10;ycebEApAk7+YecEDPUzMIzSHscw0jGfx3MvNwTy/l9mcbAwlJaI3Jhr9sTHoolkKUAlAlTjaI4um&#10;nEIzjNHQRqSKGvyVjkgr5drKHoCVBKgdUtFgIXeA9rsV2jQnAxqv0R5aMS3XTSzzoaECP01lhDKP&#10;x5sZIJrHRAItKY6RaG2CKB4zwp6i9bWQxOMsjf93JnNGLo/FUh6jYr7EWrHQbNxre0plQZ7O3zcL&#10;M4TTdF0JFloqsdhchrWuRmkJ9zNjPRghoFrL81DA4qM6NwPZsdHIS05EXmoCslPikU9IVeaxOKmq&#10;QFdTA3poUuMjfVgUExrcEBe438MLMVji4TP8rltfnUBajx6qeo+OqrTfzv02bttI8PCNhBPh8nqV&#10;WxEhjH91rdNrOL2+4PbfRcTW7YjctAnd1rr4y2gJfppvlYzpp+Md+HFZjNxrx/fTzfjLSA0+6S7G&#10;84oEXIpzwbIY+k5zan1zN8beUMDxNw5hdvNh/NjbjZ/45XwplmNfm8JfzywRdFP4fn5EAtMPc8P4&#10;uLcF07EhmEyJxEJxOk42luJidwvu07i+eXgHn1w5i/OtNRgJZTXoaIEcNXmUG6hIUzotBzjiSlIw&#10;LsT54XyMF05H8LN4W2HFzhD3U4JxMdwdk85GGHEzxrCTLroJqnbDw+gx0yBcTDDjboEpV3PMOBlh&#10;ztUUC+5mmOd9i572kh0teztgxcdRigUfe0y6W2KCpjTkZo7LNWn47uYwPr3UhrW2WKS5HsLxlkjc&#10;n0zBmcFkuNsfRH6eH6LCzJAR5Yq3xZT1SXHcniaUVvFy9TRerq0g2FwHVcm+iHbVwvTRXNhp7UZb&#10;SRxcCBo3Wo6YHkhAw0JrP++jRVkqI8jDCJZ6coTPYSbHQ3CyVSFAZOFsxNsa3BJGTqZKcOL/60g7&#10;suXW0kiMylOUACbAJMzJi9+JeL9AF31Yq+zi85WQl+QDG4MDyE1yh6n2NtrRblgwbMwPwNNJFbqa&#10;W+BkdxiuziqwsVFAgCcrQgLYhjBztleAnZUMDHU3w9J4F/JTbWBtLSMNeuipdpMuyI30U8VYvQdG&#10;WwIQ6y+LvnpPTLf5Y6zJk3Dyx0JPCBZ7QwgmwmkoCidGYnBmJA4nCKbpkUr0Dvbixdsf4vyFM7h1&#10;kzb0+C5ePLyFl4TUazj9M6SkiWClkXoX8Oz+OWnb2VSO+DAfRAR4I9DXE55uNCZahxMTvJ2tBWxt&#10;zAlfU1qjKaFuCEuCSYQwJwElK1bqloSSlZ427AwIKJqTIxOoAJOdgTrhRCM10lo3KCYdL2NdeDEZ&#10;eQpw6SnD4YisdN2Sicwu6O/dCi2ey5rbNkF921YcJpgUNmyE4qYt0tIY+qzCdXdtg/EB/g6H5WEm&#10;sxf6PNfD9HWQYmOGPFcbFLnZo8LXDUejQzCYkYjJgkxMETazZbnSbOTzYjn2imIsVBZjuboUK1Vl&#10;WKkskZZqPy5Ge5UXElwEWUEaQZWCkYx4DKfGoS8hEt0xYTSNEBoHrSIilEk7gJDyQa2vK2r93KWL&#10;Rmt9vVBJIDQQPPVubugMDEA/E/xgfAwGEmMxxsTfFxeF/qgIyai6mPi7Caduvl+ngB4NqoaWUkjr&#10;Kra0QBkhIy7czacJlTBB57AIKCXASi2tUWBijmILgpj7JdwKsAlTE4Mt6t1c0eLlhQ5aUXOgPzoi&#10;w9DFv9kbG4XWsCAMCzDlZPD7EetWEdbF+ZgtLsAkzXE8K5NAJqBiY9ETGY32kAg00PgqXJ1QQDNM&#10;o5kl0PAi1TQQcEgJbvtl4bifcKI1SUu2E06WhJPmlo0sKgioXVsJqu18jJYrhsSrq8JX4wgCtJQR&#10;pqsuLXkfTRgJQCURTnHmBhKcpHWzaE8CUGI0n7gwt9DNAeU+hG24L9pi+Z0l0J5oQcM5aRhjATJZ&#10;WYDp2mLMivW5OqpxvKuecGrG+bFe3Di1hKsnFtFVX4XM+FgUJicjl79LbkIMslg4FCbFS2s9VdKs&#10;60sK0VJdjp62Rgz3tksj+y6dWsPTO3d4Dj3673Dq0l2HUxu3RxmtPBnCN7xFOG3634KTCKnf6V8A&#10;6R+xQTKoKD43budGfDtWhZ+ONePnpXb8fJyQWemiPRFStKcvx2rxxUAF3mlMk5r2TjJpDykroeHN&#10;reh/4wDm3jyI8e2KwMw4fhzrwrejHfh+YRS/npjDr8tTfN8R/DJPc5oZxumMBCymx2M+JwUnSf/L&#10;HY24OdKLR8dm8f3zJ7g50Ik5qmyXiRbO0XLuZEYSRl445mWGYUcDnIp0x/k4X1xN8OXjblj0scC0&#10;vS6eZITiXpIfTgZa4VK8C9ZinHA20RMr4Y7oYXJuYpKuN1HEdKA1zmeF4Hp+JB4UJ+BBQSweZMbh&#10;blo0rieE4ky4FxZ8bTFKKE14WWLEn9YU644vL47g40vt+PB0Ld4/Wc0Days+OFmLl8eLkepxCFE+&#10;+qgtCEF5BisvfraGhHicHerDTG05XhxfwUcnLqCWVdpUfQmKozyYvA7haEEk6rJCYXKEv5WXidSM&#10;5+eoDRdTRXgQHKHu+nAVcHIzkqDkTEvysNUkeA7C2VgJzpoKcNM8BHcrddqPAJkqHAg4Oz7vNZxE&#10;f5OAkqOlCnwIJQdTPt9WHXaqe5EYaEMwycFSdw9MtXbA2XL94lszA1Z/ujuka510NTbDzpoQYliZ&#10;70VDVRAcbPbDxGAHvN1VuC+LlARbmOtvR2OJF9zdjvBE0MNgvR0ayt3g4aKM8nRbjDW4Y7rdFxlh&#10;BzFc747RRo91OBFMx3rDsTYYjhMDITgxGo3F0WwMDDehvL0XmR3TuP/4JS5dPoc7t2lDNCbpGidp&#10;QMS/gdM9AadrrwZDnMejW2fRUJGHmFBvBPt78HOvm5Obs50EJ1sbC1jTlmwtTGDDhGRBCJkwOZoJ&#10;azJhsDi01Nfl/6gDK4awJms9DTgRQnb6GrDRVYOzoSYcCCkH7rsYaEqA8iC8vJl83HWPwEFceCu7&#10;D4Z7dsJgzw6a0RZoMKmJ5dcPbdoIhY2E05atUCSktHbSrAgpXVbjFvIHYLxPzFSwCRE0sWwHS1T4&#10;OKPMyxHN4X7oSYjAZH4a5oqzMF+ag6WKfIKngAAqwWpt2XrUV+BEUxVONldLsVpfiRUel3PVTG4E&#10;2VRpHsbyMjGSlYp+Vta98ZFM8CEEFM9DWlRPFCEVE4KuSN7HOBoehKMhgThKyHQQOqK5TpjRIKEw&#10;khyPicwUTGSkYIj7wwRVTxhfy8dfW5UAVIewGwKq0t4OtYRUjYMDKm0JXRYHJSwSKgiHKjs+5uSI&#10;aicHVHErBlWIfqs6QrHR25N/n9CkIbURjJ2hQfx8hF8crY1/c5CFYRf/Vn9yAiaZhGfysjGVw4KH&#10;UJri/kROuhTjNKrBpAT0RkejKzQMLX4+hBOhyeMi28KM9mSAWDVNBCmyyJORhxPhJIaRm4v+JcJJ&#10;XDgtfksthiZ/L91t26HH387xkFhGXxnuygoIJphCeVxE8JgRgBL9TNGmeognnCJ5fEjQYrweuSem&#10;iUq3MkGJO//3AHcWIPye40LRnxqPgaxEDNGgJliETNUUSnBabqvEcmedNNfe+YkB3Dy9ioe3ruLO&#10;tcs4tbSEKhpzOguHQn4XOYR2AW2yiPvl/N/LCe7S7DTUluSirb4c/W1NmGJBuDgxhutnz+J3XQJI&#10;r6JbgElbRdoXcGrSOoJGHU3JnMJ4MP8rOL2O/wqof56VfD3CtvF9pGU3xLDyzYjcvg1BG/6AOwVR&#10;+Ga8Ej/MN+GXlV7JnIRF/Tzfju9oT58PVeLjjjzcLQrDBRrLuKE6ajdvReeGPZj4gyxGBJymBZy6&#10;8f1YJ76d7MFfl6YBwklalp1g+pUxFxOKRX4ZZ2pK8WS0X+pvuj05indOn8QP129gKTESI3YGmHa1&#10;wklfJ5zxd8JlAukaE/7VlABcSvLFvJ8lFrzNcTzUAaNuhphi8r4c7YV7qYG4meiBu5k+uJHlj2tZ&#10;gbicGYAzqT44meyNtQRPDPuYYIwAW0v0xixfPxlkg3FPKzQaHkGd/mG0mqliwNkAY16mmAywZlVm&#10;jG+ujOOjSz346FwDPjhdhrePl6AuVB0fn6rCUoMbPrrYCl8LWUS7sdpL8cDaSAtuTM2hhf9nKo3s&#10;2co8LvYM48XqGpY7alBOTe8uzYCr/iF40XiSAqzgbaeJMHdDJAbYIIgwzYtyQEGCuzQgwk30FTno&#10;wIK2JLaOYjCEthxctQ/C3UhlHUzmKhKcnGzUYc+ttekRwkUWHg7akjkJSHk76cHJQgkOZofhb6qC&#10;wZosOHHf1fIwzWw3HzvIxMwTz4BheAAGmtugR3PydFWHrZU8rdAIwV7KMDbYDGur/XB1PMTHjsDd&#10;+TBszPagOseBVqKFMDGPXq01wwlFmXbwdz1IWPlgrNkdc91BKE3QwLGuoL+b0ywBdWIgDEuDiRgd&#10;KkRVRwvSmkaQ2jqL5PZjuPfoOa5ev4AHYiCEANCjG9JAiN/GazCJENYkRvSJPicBqDvXTiGfBUgk&#10;zSnI1wN+Xu783E783A5wcbCFgz2NT/QzmZvA1swE5sb6MDNh0I4saU1mtCUzHS2Y6moRTtqwlQCl&#10;AVs9dVhqEdBMMA5MLvYElaOBBux57jpx34OA8jfRhYf2ETiKwRCEkx6NSMBJe/tmqG3eIJmSANPB&#10;TZulUGARKoAljEp10waYyuyT4GQgmuYJpyJXe9T4u6HKxwVd0QRCcgRm81Ok/tuV8nycIHBWaxis&#10;qo/XluBEc5UUay0VjGppocHVRt5uqsZifS3hVIG58goCrhAj2TkYSElFN6vsrujwV+YUjP7oUPTw&#10;dr9I9vHRNKJI3o5ANy2lL5rAiWBVH8XzllX6VEYqZrLTMZebSUilYpwV+mxqCrqDAjHMxwcFOOKi&#10;McTnd/v7o9WDkKH5NNO+6p2dUUVYVb8KMeqvhdYlRvs1eLqjNcAP7QRSG6MjlEAKD0AXP5/4nB2E&#10;ZTc/Yw8/Y19CLHqZgDvjGXFx6E9IxEBSEsGZSmDSpDLSaVRJGE1LlsDUR3PqiozE0QC+txgs4eWG&#10;Mh4bhXbWSDU0RLS6BvzFbBIKilLTnph/z/LAXpgRTIa7d0ghRlpqbCeg+Lvpbt0GZyVF+GtrwlF+&#10;PwJ01CQ4rduTaOITTXt6kjnF0LCjRL8TjyExvFwASroWioAS6z5V+rpIRUh3Qji6E/nds7AfoumO&#10;ixWMCaeZmgLMN9GGexpwcrANZ8b7ce3UCu7fuYV79+7g0f27eHr7Ntamp1DE3yI/IQ6l3Ap7Ks9K&#10;Q2lWCspEP1R+Bqrzs9BaWSoBSixCODM4IOCkShitx2s4deqqSHBq1lb+fwkn2pOYi+83EUY4hQow&#10;SXDia3hihBFQ4pqoMo0D+I5w+m62Dj8v99CguvCLiPkO/DB3FF+N1+OzvhK8bEjBtXR/LDoao5In&#10;T9tbuzD2+wMYfEsGf2loIJx68J2A0zBjtAffT/Thm5EufD/aLcHpeFocFpi0LzTV4cHYED69ch6f&#10;XDqDT8+tYdrfF/08oZcdzXCWieRKpBdOBdjjdKgjzkW54X5OBJ4Wx+NRYQxupIVi3N0UfQ66mPe3&#10;xUqwC85EEgzBdrhHu3uY7Yc7WQG4nR+COyVRuJoTiktZQbjAz75EuHbYamMiwBYNFqooZhKvYoJv&#10;oIH0uBpi0t8a08G2GA4wx/2efBrSUXx0vgWfnK7hfineXinEk2M5+PBUGd49noW3V0sQ53QIZTS9&#10;SE8zvHvzMj699hTuTFRnJzsRZWeCc72DeE445Qa6IsLBBIvU8AgnQ7gZKsKP8Amm1aTzcznqyyM/&#10;xh31GT6ozw2DneFB2Bocgh+BaaK5nwBilU4Q6cptgb22AsHCJKkjBxe+hzArBzt1gkmJBqAEC00Z&#10;eBFmAk7etCc3AlA0GZpo74OPqbIEJ0cTAs76CPydNWCuswd2Yoi53n5YG4mLbffAzV4JjtYH4WjH&#10;+412wdlWDhYWe2FvKw97axkE+2jDzZZgDtBGW7k7kqJN4O9FOFXZYaTaEgN1rshJMERCmBqmO4Mw&#10;2epJMPmho8QGsx1BWOyjOQ34Y7k/CkM9JchpbEFk7SiiGueRenQWmW0TuHH7Lq5cPYsnYtXbR9do&#10;SetDyP8dnF7SogScnt+/jCcE1M2rJ5DEgiA81Bc+TDyerq4EkyPhagdHe1vYWVkSThawIpgsjY0I&#10;J37XTBTGTBTGtCQjLXWYaGlIWzNtDVjrahJO6pIx2ehq0J60CSl+70xCdjxnRTjxcVcCzIvJyElZ&#10;jmDaDWt5WRjQirS2bpIGQqhs3gjlrVsh/9YGyDFk//gGDvzh9zjMc1mR57syjUpjx2bo8FzV37ZR&#10;GtVV6GKLWn8eH4ze2FCMpUdjtiBZgtNqRQGWKouwVJWHpdpCaTn21YZyyZTEdqWuHMfrCKn6ammh&#10;wUXalYjZ0iJMF+ZiPDtDagbrYsJuJ3w6hI0wuiMjJOvpZ9U9LPpwmNhEjLL6HkthJU8YjIrbDAGn&#10;eZrJYkEu5gtyME9TWcnJwRwBNZZIk6KZDRF+Ak4jEQScjy86vX3Q5euHNk9PCVB1jFaaUTuNrN3P&#10;Vxrp18L9NtpWe2ggLSlQMrquMF9CicDi7aPBgWgiAAtcXJBoZkYY6MNbVQ0+DI/DLPDETOWyCvA8&#10;SGioqRES+kg1t0SZuyeqPL3R4BuIGgKwyt0Z5S4OyLexRI6lOdJ4PMTpiMlvNRGgogJXQkpML2Uq&#10;Ziffv5cmLOC0E9o7tkuzxmtsIaBowA6Kh+CjoQbrfbulfqcQgilISxmRPC5ijfh+tKcYmnmsiR4i&#10;WNgIexKAEtc+vR65l21ngRIPe9TRnjpoTwJQ/Rlx0si9sZIMTFbmEE75mGsowmJHLY53N2J1oBPX&#10;TyzjwZ2buH/vFh7fv4OnjJcP7+MR75sbGZYmz87i7yiMqZhgKkxLQBl/N9HMJxYhbCovRVtNFQbb&#10;WgknXWW8jm4dWhNtqUP3CI5yX5hTnaYqIgSceFD/r+D025DgRIr/I7YQRmLC1w2vQkxh9I/BFIFv&#10;/Qfeb80hoKrw02IHflnowK+LnVL8eKwDX0804+uRGnzUlotnFTG4GuOJPsWDOPrmdgz9YR+G3pDB&#10;GRdPfDveLcHpO9G0N9IhbUV8O9LO11ZjJj4Mi3lpuNrRjCcTo3gxN4nxmDA0mxlgyc0SH5Wk4kZi&#10;AObdzbHibYm7acF4kBOJi/FeuJ8fhQcF0bjPeFiaiMflyYRPNFaj3TDmbYEJLyt0mGmhXksBJ8Os&#10;cT7WCddy/PC0IQnPGtJxpywWV/JCpWa95WRWaw5aqDBSRK0VCwFnXfR5m2LQzwJTYfaYjrLFRLwN&#10;Pj9Vi89PV+Ojk2V473gxPjhRiHdWcvHBWiEudgdyPwcvVzIxUuYDH9rXykgb8iKDMVbFH7c6Hy2F&#10;CQiw0MLTtSVcGB7AZH0RbNT2IcHHGraEx/JAA9KCHGlLBjBX3YM4T3PE0QSTvQzQwP/T2UwFYvqj&#10;SD7fmK/zJ9DEjOWashvhbaEp9Tk5Gh6Gk+hTslKDvZUyXAkqCx15aYSYq40GPPm/eTnrwcfNQLoY&#10;11L3AEJoUdUZIYjyNoGx+jZE+BhBT2WzNAu5geYOaTYIS8M9CHRRR3SQMcG0m1DaDzd3VVhaHqBJ&#10;ycDGZDfEIoEDtd6oSrdGTa4FirMt4et+BENVzgxLDFXbo6/BG6mRqmgpdcBUmzemOzwx2+aH+Y4A&#10;LPb4sEKLQEtHATJrWhFeOY7IugnEtcwguW0GGR0zuHTlKq5dOYcnBNOLx+twEs147zy6KYHpdbOe&#10;MKZ1QK3D6dm9S3h4+ywunVtCaJAnQkK84U04eXm4SXCSrMmWYW0FKwszmBgbwtSQpmRkCENaij7h&#10;YkJrMmEFbMowIpjMWSha6mgwBJjUCSYtQolWy+RlS5DZ6xNamjQlbVW4aKvDRZNmqyQHewV+n0xq&#10;xnt2S/akuYNw4vmsxGQm/+YGxkbI//H32Pf7/5Sa+eTefAMHN/wRqjxPxcg+g+0bkGpjinJvJzSE&#10;eqOFSbk3LgzjWXESnBZLsgmofKyWs4quLiSgcrBcXYCV6lIcryrDckUxTtZVYq2mEgulpZjKzUVf&#10;ciyaI4PQEB6I2pAANNA+WiPC0Uz76IglOKLCaEWieS8UHQxhSq8BJaAk4CTMaIIGMp2ZJm0FnJaL&#10;8rFUnI95Am+RsUJQLeZmS0Y1xRjPSMGoeI+4WIzQWEbCIzAQFIKB0FD0BgVJQOoM8Jdsq4e3u4LF&#10;8PSg9ZGAot+KIaDZGeqPliBf1Pl6MZHbINrYBB5qqvDW1Ia3tiGc1LXgoq4JDw1teKpowPWwClwU&#10;leGupgnnI7RbmpDtXhl4KBxGkKoG0s3NUezoiCIHe+TxmMi2tECmsVj2g/DQ0ECQCt9bib/tAVlC&#10;Zy+s+Xsa7NoujdDT4++qRmNS37xVuizAQUyPxILGitYr+p0EnEJ0VAkhVUJIU2rOi2TxIw2IIKik&#10;LQ1KgEnMtyfWxsqyNUeuowUqvBzRwsKqIzYEvclREqBGC/l9l2djqjpXgtPCUdpwTxNO9rfj1OQQ&#10;Hly/wsLsFp6JxQcf3ZcutL33eiaIB3fR3d6KotwM5GcmoYSQKmNhUkY4VecXoKGwEGKV3EYeS3+H&#10;U6fOEXTRlDq0ldCuoyTBqZlwqlYncXnA/t+Z02/jv8GJldq/g5N4r/AdW1Gpc5AAqsb3s40SlP5K&#10;cxLbH46145vJJnw1XI0/dRbg3ZZU3C8Mx0VfJ9TxpOp7Yx+G35TFgIIq/jozhB8nCKhXUHodPxBY&#10;51IjMBcXjqXcJB6sKegP8kYT9fZkoCfOeTviBgH0vCQGtzID8CA/ApfjvDHvZ4WFQBvcyA7DmThP&#10;nE/ywf3iWNzk448qEvG0OgVPq5JxKTsYy4TUCAE36+eCR+WpeF6bhgeVMXjRlIZP+8rwtD4NN4oi&#10;cakgDKdzgzGX5IXJGFdMRTqi3k4VgwFmGAuz4217tPlo4dMTtfjoRAk+XC3EB6t5tKQcvL+aS0jl&#10;EE653M8hnLLxzmo6niyXwlPnEF5eOYFELxvUZYTi7HQX7Ggpxck+SPJzwExdNc4OdTBxyRMsavC0&#10;UIefrQ7qcqJxaakPJod3QXnLf6CvJBm5Efaopim6WDMh6sojyteGCVGeFftBKcRkry7majA7ImxH&#10;WQKYm4kyqmiUzsaH4aCniAQzPQQ46cPdTQ9ONCZPOy1EitF/DtpwNTmMUBdD+PN+sfSFg4kctJU2&#10;SLNGCDi5OTCpWh+SLgo20NgKJwclCUoGBtthZr4PdpayyI61RmG8MS3PCAUxhF2WGdor3eFlsx9j&#10;te4YrbXBaLUDBupdMdTiiTh/eYw2eWHiqC/BRDi1eWGuJwQNzYXwLeuAZ/kowqvH1uHUPC3BKbNz&#10;BmfPncP16+fx+OEVvBDmRED91pp+CycR0v59MVrvMh7fvYi1xQmECTgF+8DXxwNebgJOznC0tab9&#10;WfJ/sYAFrcnC1JjmZExA6RNMWjBkkhDmZMwkY6ypDgM1MRCFlkToWBI+VloEvTaDictUQwXWvN+G&#10;1bGNhhKctFTgztc5q/K3UJRhtb0P5qyijcQ0Rdu3Ek5bJTgJEMm+8eY6nAikff/5P6WmvYNSP9Sb&#10;kH3rP2lSf4T+rs3IcbFBpa+rtKxCS4gveljUjWfEYyY3mSDIxFpFIValQQ+FWKnIx3J5HhZK8qR+&#10;lgFCpMDNGTEGhtLFtcHiQlttLYTo68Cfnz+YgPXjfX5aWvDX1UKUWGXXwQblbi5S385RwkvAaZhA&#10;kUwpJQEjryAlgHQsJxML/Dvz3EpwKi3AImO5lKAkqBYK8zCbz2RakEUwZkivmUxJwlQy4RbPZBsd&#10;jVExco5wFP1XfQSQGO3XFxoi3e4OY2Lm7V7xOEMAq93fVxpZl8/fMs/dHeG0HMcjNH1CxPKgEkzk&#10;DsH88BFYKh6B7t79sCCMbA7xcWVVuKlrw4v/r5eyOtwOKsNZ9hDcaVbBR1SRamSCFCNjZJiaIJ3v&#10;mayvR0BpI1SV5+uhw/AQk8PKysJBjucDTVjM3iFm+NDYvhMqGzfTnLbAjubkqa4qXazrfuQQAlmk&#10;hBFOoZpKCNNWQTgLH8mYCCXRtBdHgwrnMSXgJPqk0rjNsrUgdM1R4m4nNeXWh3rxd4xBfybtM/8f&#10;9jRFe5ptKCWcGnFqsAMnhrtx8+wKHt9mMSemJyKQnj97hidPn+D5k1fB/SsXzqOxpgL5LCpKs7NQ&#10;lZ+HmsKC9WUzSsQqD6/gJMAkoNRJGHVpKaFN+zBaCap1c1JbN6f/B3D67aq3IiL5BYqJX4O3viXF&#10;P5tT8NbtCOaJ8E5jHn6crZfM6TWcfiScvp1qxTejtfhLfxk+7szD2w2JuJ3shwElBXS/sQcDbxxA&#10;7zZ5/Dzcg+9fAUkMjHgNp58me7AQ5oWFlDiCKRFXSP0JL3ucCnTDaX9nXAj3xMOMMFxN8MYVQupB&#10;bjieV6bgvcYs3CWMZoKsMe5rhl5nHUzTbp6WJ+BFdTItLhHPCadnVfF4pyEVbzdn4d2jhfiwswTv&#10;NefR1orwaW8ZPuoqwpM6WhnhdDk3BBfzQ3EyNwhr2YE4lRuAk9n+OME4kxeMwSAz3G2Lx8cnygil&#10;ErxPY3pvpUCK92lKv433lnPx9koG3jvTjPcvHMfD44t4cXoNgfa6SAy2RmaELYZas6U57N47dwr9&#10;xdkIsdNDRrgzq2we5CZKcDAgBAxpRy6mONXfBjOZbRityoWF2n54EV72xkfgR7OyMzgszULuqCEH&#10;Z3NVaWl1K4LOwUgJ3gY8wQi8KMdXgyd0FZGkpIQgrcMIsNeDq50m/Bz04EIoBTjqICXUAQn8TgMc&#10;taBzmMeDh540jZGAk6HWToQHmMDLRRMO5gcJKlUYGe2DFYFkbr4fDg58D28d2sQGAkcFpQlMZFF6&#10;qM0wo0V5wtdiK0aq3QgmW0zWOmKk0Q3jrZ4YbQ9AU64ZZlu9cOyoB0baQ1HSmI7A0ja4lw3Du3wI&#10;QTWv4NTyGk6zOHPmlDSv3qMHhNNjgkiyJ5rTP8Hp9Si916CS4HTnIqaGOxEl+psCPODr7SE16znb&#10;OzDsCCcL2BJO5gJOoknPkNbE5CzMyUCPtqSrCWOakoCTGe8XAyMEnERznpmmMoPA0lCHiZoyIcWk&#10;qHYY1oSTo4Yy3IQ1KfO3PUJzOrhPurhWzCQgzEmdYDqyeQMUt2yCAsGk8JawpT9i/+//Jw7yXBeA&#10;knvrD5DZ8Ac+502YHNiJXA971ASKDvJAdEQFYSCJ1pEWg8nsRMwVpGG+KAtLZfk4ToNaKs7CZGYy&#10;av29EEHjC9RQY+WuhXBdASZdmoQ6PDR14KNnABc1DTgoqcDm4GFYHFKEmeJBuBJcESbmyLCxRbGT&#10;gwQocXGtGNzQGx2B4eR4jDOpCXOaY9U9SyiJpryVkkJCsgQrlUWMYqxJwcTJWC4vwrHyAswLqyrI&#10;kYB2LDMD4+K9CLyphHiMEVSDosmPoBqLjcFIdBQGoyMxGBOFIe5L8CK4RL9TtYcLKj09kGHviBgL&#10;c/jr6cDh8EHYEAxmcgosEHQRZOeApf5BWBJIerQk4/0H+P+q02ZpQIqH4XTwCNwPqcBLSZ1WpAwf&#10;wieEz43W1kEq4ZRKi04inOJ5O5oWFnyEz+H7u8rJwlFeZn2Y/x6a0+5d0Nm9B1osPLS2boWVPB8/&#10;pAB7+f1wVzrE81CVoYQQTUVCSg3hjFBGBI3qt7NFJJoZrN/mfoa16HeyQJ6TJUo9HVAf7IF2YU/p&#10;MdIy7sOFqRgvy8KxhhLM1PM772rACbGi+GA7zs6N4uqpZTy8zXPh0WOeN4/w4qnYCjg9xbOnhNXD&#10;h3hJSJ05voL6sjIU05zqS4pQX1qM5ooyHK2uxO8EmES0M5G0k6xtPLiPMlrVldCsfgS1qkrSdU7B&#10;ollv83qEiBDXKv0LMIn4LZik4Jcm7En0MYXw8d9CTgo+LoaWJ+7ZjC/7qvDT3FH8Mt9FSLXj51eT&#10;wf4w3YjvpxqkC3M/pUE9Ko7EhQgnNL+xBcN/kEH7lr34pq0OX/Y3S6b0zVg7wdSJ78e68dfZIUz4&#10;OWEhLgjL8SFYCPbCqRBvrHk741y4L+4XJONlYRIepIThlK8tzoY64XlFCj5sLcDH7YRDUy4eVSbh&#10;SnYI5oJt0GZ2EGuh1riZ6iPNXHE/PxDvNybjvdYMfNiRjw/bCvF+Sz4+bivGJx3FeFafgntl0bhV&#10;FI5rBNC1wghcKYnG5dIYRhQulEfieIY3zuUFoTvIEB8vl+HDtSJ8cFzAqQjvLhfggwV+juVsKQSY&#10;Pjiei3eXsvAezaoz0xPXp4eR5O6M969eQFVyJH/cWHjSOCL8jeHlqomeymw8XluAlyUrN1sl2BnJ&#10;I8LTFFFe5vD4/9P21u9xJGna7vwDZ3dnutvsBrPFzMzMzGxLtmWWLVlkSRZaLIstlsVssSyDzMzM&#10;3DzU090zs/ucJ7Iktxtmv93rfOeH98qsrFRVqSoz7rgj3oiwVYfx2iXw0FPG6fZG7PJyRpCNDqK8&#10;rRHkwhqeoz60FRYiwE4f9kqEh4cVdNYugL+jAQyVl9CidOBqqizZkYcFbx5Ca48G7UmN0HMxgb+7&#10;IYGlREgaIliAylITJckb4GPHAslkDXydNOHloA4z3U+lJTHEmk7OAkxuOrC1kJMmcrWzXgsXJwLK&#10;djkC/FSRluSOCG95pG3WR3OBN/J3GaFpvxei3QScPCVr6iryRHeZD7rK/dFaHozabGdakzd6a9Yh&#10;r2Qv/NNK4J7RDJ/MJgTntSKCcNpQ0o3NFT3YRTglHTyM6ekxXLg4g7uE072bZyEtjfEenOZirllP&#10;TPYqQoLT1RkcrNiPjax1RkXQmvy9aE7eNCdveLoKODlKcLK3s4GdJeFkZkYgGcLM2ID2RDDRnESz&#10;ngUriFYs5G0IKnvuOxJQNvqasOa+tTAqPT3Y055sdVRgr6cGJz1VeHLrpa1IcyLYFVbAetVnsFgu&#10;JnkVY5sWQ2PJQqjxPlZetASK8xfRoOZLocrat4CVwoIFWDPvQz6/AGK9p8wgbxxYH4KazZFo2B6D&#10;tgSaS/J2dLGg6k3dhf698ehP2YM+QqlhUwRSne2wjuAUViRWzw0US0Ow4A0xMkNqWCRK4xMRz62d&#10;GmGqawQb2kZJSipsdHVhx/Ms18rDn3+zxdoaqS6858KDCacoNNKgOnbvQCfB1JcUjwHCSfQzjWWl&#10;YyI3E0cKcjBVlIPp4jwpjhTl4ViRaFLMxXhBFsYIrPHcDMnqhtKTMZjKz524C720sR6+rui7EpDq&#10;oqUJQLUKKIm0dEKqeUM0mmlQxWK6oQAfJHm5I87FBYkBfggScNIibAyN4WVghGBrezjq6SPG0xtu&#10;BLC1vDIrfkrY7OoBfyNTAkoHzgoqcKcxuckrwJtGFKzOCp0WLYc2udnUBNtMjBmG0npSG3QJGE1N&#10;hGmqI5AA91ZRhBPtyZqAMlu1kjZMK16xDGYrl9HQWGkknNwJKR8xw4WeFn8HTVqTJjYRSDE07o3c&#10;bmQlRzTnbaU9CTiJSHC2xUaalYDTXNNepp8L8kNpsbH87eNj0ZRE29wXj66sRAwU7ZNmihiuyMdk&#10;0wFMtlRisr0WM4e7cGp8GLfOn8XDG9fw+M4tPKVBPbp7nyYllm5/QDgRVITX3Rs3MXZ4AKUFuSin&#10;TdWWFqPhQKkMTsKaqvRVUaWnziCYWAMTUcEaWC7/uQ28kCMIoyjq/lwIQP0WmET8us/ppxDP/xpO&#10;/JuPP8Mm2tnRbWH4Y0cuwVQl9T/9fYwGNd6Af47VS0kSPwxU4k/tRTSTRFylfQw7maJu8QpULVqO&#10;V7zY/tpShe9oAN+11Ej9Tj921hFWdegSA1sj/TAa6Yvp9UEYD/bCiWiCKWk77qTvxs2UrXiZl4Sn&#10;mTsxHuGMo5u9cSElAjeyNuJ+/g48KknAvYKdeFzK7f44zOwIwWS0N26k8PmcrfiyJh2fV6bheUmi&#10;ZFNPiuLxKH8X7u7fRihFE0qRuJy+HhfTonApIxoXRaIE4XQ+NxYnM9ZjIs4XLaFmeNmXTQBl4fXR&#10;XLycoj1NCWtKwosxYUoyOIkQYHoyHI+rnTtwqiMbx9urcH1iABF2lhKg/F000VCRCH8PHZTkbcb2&#10;CBfcmBhEDIEUFWgGNxtlOBnLwZE25GmshLG6CkTamMKABdfwgQK4aK7Eei9rhBBOvrZa0FJYJK0R&#10;5KC1FiGORnAwUECAszEMVJYQYAZw1iZkXPQRYMVaO0G0U1keCSoqiHU0ho+TDsKstbDOxQhhrkbY&#10;ZKuPvO2hLFBXwsVUHjoKHyE6wAJBrnpI3u4PT7E8u4U8Ajz14GStAHsCytmBBa2zPDZvMEdYsBrc&#10;bD9Gxk4b5MebIn+7Dsr2mKEpxxWpUcqEkzsO7XdFJ+HUVeKNLgKqp9wXQxU+GKjxRtGB3fBPLoBb&#10;Sp0MTlnNCNp/SIJTTEkX4dSN3TUDSDk4jJvXLuLu7csSnO4Le3oPTs/uyfqdRMzZ050rsjWcHt06&#10;g7vXTyEnfRdiWBkKDZJN8urv7SFZk7uzk5QM4WBvCxtrS0LYHI4WljRSY5ga6sJCGBPBJKxJCj62&#10;ZWHiKPqgaErWNCUrAxbi2hoEEs1KWxM22sqwoik5s5Lhra8CT005uKqsgr3cZ1InugULMONPP6Y5&#10;yeAkLEkkRMh/tEBq3pM18Yk+qEVY+9E8rBFJEvPmwVVdGfsjAlFN6DSIGQN20yp433SmEhJ7Cae0&#10;3ejbm4CePbtpNjFIcrDBBrHMhJk5gljQehOgfiyot3v7oiIlDZ3llawwVMLf0hpOWro0PSO4MnwJ&#10;IjsCyZNWZbpiLazk1sKf1rWZNfokJ1uUR4agftN6KWuvh+Y0B6ZhmpBowpsgmI6U5uNo2X7MVBTh&#10;eDnjQBFOlJcxSnm8AEdEgkZRLqaKczGZzxq/aI7MScfw3iS+XgJ6RZYfX7t3105079yO9u1b0bKd&#10;trA1Fi0ElJgCqdjbCxke7kjw8kRJ3HYU7NgGX2MjBJiY0lhN4KKuA0d1bZgqKsJWMkJ1gkkFNmsJ&#10;JzcvpK3fgE1O7vDR5P+uSEDRgtwV5KVpigSgovhdbTYXUzgRGKyIiIgVS84T8hH8vYNpaH4MF95j&#10;tnJrYLl6Nc2J9rSclTtWJFzUlOFCMLkqKMBLRRmRhFGkoaasWY9l+nrGBvF6PL6JlSAx9kk070Wb&#10;8n2ERRFYYvyTSClPcbeTIjvAFSWs0B/cESOtktvG67onJxkD+ekYLM7GcGUBRutKMNZ4AGMt5Rin&#10;GEz3t+HoYA9OT47hOsukJ3duSxb15OEjPLr3mHB6gIeMu7dlk75eo2kd7u9GQ00Vmqur8DsBprmo&#10;0pdBaS7KdTWQQ0JHL17wKzj9Ekjvx/8aTrSydR+L5/i6Sz7EFw2Z+HGoFD+KGSMmWvHjlJgzj9uJ&#10;Zvx9hIA6XCPNXP55UzbuF27HtS1haOcXfp4WdC4xGleSYvAwOw7fNpYQUNV4WLgXFTb66PS0xWSE&#10;rzSx6omNobjJL/nu3t14xC/5ctJmPM7ajW8rM/GqLEV63ekd3pjc6oGzCaFSWvjltGjczt2Km3lb&#10;cXv/djwt24OvG7LxNe3qy6oM/Lk2G68K43FxdxBupEbhejKBlBKOs0nBOJMYhAupYYxQgioCF9MJ&#10;rH0bcCYtEqeSQjGxxQNdG+3w9XH+Xycr8OXJGrw9XoW30wVSH9OzsQRCKQVPRxLfxfOxRDQl26Mt&#10;Lw5R7qbI2RGJXtZg0qIj0FS6F9X58diz1QcJ272wIcga50Y6UZASCy97VYR6i850OWwNcWZNdSVM&#10;1ixDekwYjrU0wZs17wA9eWx0s2KBoQlb3bXQU/4YTrrK8DATTYEaCHU3g5XOatgaySPEXBORJpoE&#10;hgacTZWkWc13aKsgVVGZF7+m1Me00cUYuxzNEGimijB9JXjwb01UFiI51hvORmvgbcXzt/hKFuVH&#10;YxKLDFqZLqdd8CZ0VEJEmAnWhbMQs/0MMeE0r6wAbA/RQN4OfbTmOaIlz4Vbd1Sl2KCjkN9lsRe6&#10;BZhKfQknL/SXe6D3gD+qy3ciJDUbVslNcEqug1t60zs4hRd0zMKpSzKn5NrDuHhmBlOTg7hx7RQe&#10;3qYdvTdt0RygxOO5kE1ddFYC1J2rp5CWsA2xMREICfSFP802gAXbHJyc7e3ewUk06TmYm8OOcLI2&#10;M4LlbHOeg5EhHE2M3pmTg9gSTlYMcx0NmGux4BOw0lSDnbY6bAgnL97L3vytPNXFarZrYLf2M2mq&#10;GzFA0+DjRdBZulCCk+pi0de0GHIfziegZDEHKTla1Nr5C6GwcAFfSwtFIjON1tQUtwkdSTvQRVvq&#10;TotD196d6ElhQZ64U0rzzuf/ucXCDOtE/5G+AY1JD8H8H3b5+qIsOQkNxUXoqW9ATWY2XA0M4Wlk&#10;QmOnEaqqwUJZGaarWRFRphWuVYClvDx8+B1sdXLAJgtTZBLsYnBtC+HUtWuH1KQ3mrEXY5npmMzL&#10;kixJwOhYZRFmqstwvLIMxyoO4OzBOpyqPYiTNZXcVmKmpgKnuH+iolgClegrE68jZfhlpEoG2LuH&#10;ha/olyJwO+L5/9HURLNeIYG0n/aT5uGFA7vj0FSYj6o0WripGULNrRFmbgMfPRM4qvC+IZhsaEeO&#10;yupwUdWC5Sp5bPPyQ+amLUgNjcImG0fJJn0IEB9W5Hx4vwSp8t7SFAAhzHktbDej2ZgYINZAX4LT&#10;elZIInVoUDra8BbNiIryfN0VMF+1SloQUswe766hykqJEjxpUF4sv9cRQOtMaE8s3zcY6SCK5fom&#10;Yz1EG2hJY5yk8U+EkUg5FwN1xSwSmy1FgoRYYsMSyW62SPNyQEGYL6o3R6FpNmuvS6zzVLAPw6Vi&#10;lvJCjNQUYaL5gBQjLQcIqDpM9x7CVG87pod6cGZajIG6JCVGPLonzOkBntx/KO3fJZzuPbgjba9f&#10;uYzxoSH8TmrOYwg4VfPDVxFK74JfRBb/eQGncNao//+Ek9hGElCRSz5GuoYifhiskM2zN92KH6YP&#10;4Xtuvyekfhxvxg80KDEO6m9D1fi2owgv6/fhTU0Gvq7Pw1eHivF5TTYeFyTizO5o3MzYiRM7IlBu&#10;rYNyFqIjEZ64sDsGdzN3486+BAlMr6imj2lNjzJ24/zWUIJlIx6UJvF1s/BNWxFu5mwjVKJwKiEE&#10;p+KDcZ7AOZ8cjit7o/Bw/1Z8Xp6CV8XxuJ8Rg3PbaFy7AnGZ517muefiA3AyzoefwUvanor3JegC&#10;cDY5DOdpfqd53smdvqh318LLdkLuRDU+P9WEL2a68PVML744UUeL2k97opXRmJ4M75HAJLZPDu9B&#10;a4o3ro/24+nFGazzsEDhrmhCJgQDjeWIJXiunx6AvyuVPtgchXu3o7+xCG5WitgS5YAIT2MYKS1G&#10;bJgdon3tWLithQVr2vXp8SwMdBBtbwxXQyXYEVT2xiowU14JJ1M16BNUoj/KwVARvo568GMBuJEX&#10;v4XeSrhbqMLReC22sJBMXsWtEcFFWwo1V8dOQ1oVzctTjr9xmDuMFOfD10pVCgftz+BDQDnSmLxo&#10;e/b26rC0VIK3nymiol1hbbMSvu5KyEp0R3ysGXwdCNNNpqhItkZTrgOa9zuhJd8N9ZmOEpyENcng&#10;5CdZU0+FH5oqNiIyORf2u8phk9IE59RywqkRvtktCCloR1RxNzaU9WBrVY/U55RCON25cQF3b17E&#10;g7uM2VTyORA9v39Fivftaa6/6cGNc7jJ32TPjlhER4QhhDXuAD8f+LDG7ekqS4ZwcbCV4GRlRSgJ&#10;MJmYwIYFubXxbAo5CyN7FlIiG8/G2EBKJbfV0yactFkxYM2cYLJgTdpGR51wUoUNa8x2miyQ9NTg&#10;K+CkugZuKqxArBWpx6tgtWI5jD+jObESKOCkRPAIEK39YB5W//4DyNGW5Od9BIX58wknHhdwWrAA&#10;PrqaKIgKltKJ2wmh3pTd0swOPaL2LCIlDu27tuDgpnXIJpwi+X+EGRojSEsbkQRQnJMzirZsRX1u&#10;Ng5VV6KPsKjKzIKzgRF8zCwRwHDTMYClsirMCCWLlXL8zEqwVFCGl64+MoJDsNPaFrvMrVCzbh26&#10;dhOOs+Y0nJaCiawMHNmfjaNF+3GCcJqpPYAzDdU431iPM/X1ON/ciostrTjf1IwLLc083oiz9QcJ&#10;sEocJ7yOlxZhKi8HYzmZ0kTQfWksdFOTMChsKjURvUnx6E/YjZrwUGmWiBxPbxRvjkXd/hw0l5bS&#10;2HN5fVsi1Ngckea28FDXg70iKw0Ek5OyBjzVaFIK/H3WKCIzZhOK4uKRtW4jttGeogxNsN7YGNGM&#10;ddJ6Ttq0I12s09XDJlrjNsJpu5msiW8zr41YM2PEGOginIDyVVOFh6oAFEG+chVtk5UQscYTgeSp&#10;wQqgigI8VeRoTXy9WXOag1OMoQ7fTxzTlvqeNloYSmOhpGQJEQTVdtpUvKMFEl2skeFpj+LIAJRv&#10;DEdtXAyak7ahI4O2nJcmrYw7Up6P0eoijNfTnuoK0V+Th/66Ioy2VGOyqwkTPa04OtyLoyOHcebE&#10;Mdy4zPvmwUNZCJNi3H8gZiVn3LkvLanxu4MGmngX+pqo5Qd/F3rqyKByrueFHLV0/s/g9H9q1vtl&#10;iHFNMgDJQPSzIJRErPvkU/79p4hYNB93y5KlPqcfj7bjn0c78Y/pDvxzuov7HdL+jzQqYVV/H6kn&#10;pGhSA9X42/BB/HmwBn/qq8KfeirwdUsxrmduxdSWAAxF+qDe2RTnEqJwlfZwOXkzrmfE4UVpFp4W&#10;puFpQRpeFezFq/wUXE/dggtJ0bi7fxcelSTjYWky7hNAT+oyCJT1OLHdDxNb3XGe4HmYHUMQbsW9&#10;rBjCKBAnN7vj2AYnjIdY4kiwNaaCLDHF7SgfT0TZYXqdPY5ucpaAdGZ3CGY2+6DDXRPHttvj1VQR&#10;Xp+sxtvT7Xh9ahBvT/bSourw5ng+noymSn1NAkqypr1U3nSbUbrTFoO1eTjS0YL7p6eQFBPAG38X&#10;tod6Y6i5HAXJm7Ar2gsRvmaI8DBBy4G98HXWQnHmRoR46REu6rDSXwEzjWVS9l6MtzOMPl2IGFs9&#10;BDhpwM5gGVzMefHryhFOqwgqJZgprkSQjiIyeLMlsdCMXLuCZmQJW8VP4WejAwd9OcSoyyGJ19Pe&#10;MDeakBgUqs5a/GoE66mw1qcq3Sx2mquRtTkUB9N2YluAI0I9TBHpbwUrC0XYOWjCw9sKJha0BALQ&#10;hp9tQ6wDnCyWw9dNE9sijFCd4cCCwQoNeXYElBOac5zRXuCGznx3KXqKaE9lAeg54CNl6e3KSYL1&#10;rhLY7KmGY0odHFMb4LGvGf65hyQ4RRZ1YaMEpz6pWS+5doiwuYAHt2hDoklPgpOsSe/5ncsSmH7Z&#10;tCeDk+h3OoULMxPYtXkjokJCCSc/wslXsiYJTs72cHGygYODDWwszWHDws2OtW8BKAEnGwLJjrVl&#10;ASdrXR3YsqZrw0LGSl8bFiyYzLTUYKquCGsdNdhy35ZQctRRhquOCs1XDd7a3CecXJRWwkGOhdYa&#10;0d/0mTTVjVg8UGOx6Gf6CIoE0FoakwCUAJKsiW8h1sxfgNUEk9KChQgiKIs3hKGacOoSsxuks1Da&#10;lyQLMXVRKo/tiZPmikugDYpZxdcZGWOTuQV22tljn58/qrbvQHNeLtoqK9BLc2o/cAC+llY0DguE&#10;WNnCRUsX5vJysFJSgo2cEhwU1VjAqyGCNlIQvQEpru7YY22DTBdnaW66oXTRZ5QiGc8UoXKkIBfT&#10;pfmYqSzBydpynG2sw8W2Q7jc3onLnb242tOLSz2duNrdhaudHbh4qAnnmuppUtWYqarEMUJmupgm&#10;VViA4ZxsDGfRCGhkY5n7MJ6VibF9Gcj38kKWqysL6A2oTIxHS3EhWvl/9FXUID4wBH76RgjQFanj&#10;RqwY6MBNQ49g0oW3mh7hpI5IawdUJKWhZHcScqNjkeITiERa2C6x0CJ/+628BrZb2dBkzLHV0hqp&#10;zm5Id3XDXrGOlYM9EuxseFwsr25MoOlLUxT5aGiwAqIMWzl5WK1ZDUeW105ya/meKvBUVoIvr5FI&#10;I21EMdYRTOsNWWFgZWa9mHePYJKa+Ez0pRnMN/F1RRPgRm63s8K0lRYVJ5bboD0lutq8mxlESoyg&#10;QbenxaM7O5nmlI2RslxpCY3RmnyMN5RgsKYAh0r3oaMiD701pRhqrMbgoXqMdHVgcqAXxydHcfH0&#10;Sd5Xt2TNe4TUg0cMsf9Qtv1v4VShrYK9imv/r8FJgClCGNh/BydGyPKPURnqir+PNeIfx9vw4/F2&#10;fH+sHX873oHvT3TihxNd+J7Q+n66HT8cPUSAtXFLwzrShr9PHeLfteCHw434prMIXzTn4HnNPsJl&#10;H25k70J/uDN6gxwxGROIW5nxeFuei8f7U/GQgHpWQAAwXvHc16V7cTd9O85tCcXMBj/M7PDBhbQo&#10;3C3YiauZm/FlVzGuZW7CnbwteF68g5DaSDB5YCrSDodpKf3eRhj0MMSQuz5G/UxwPMoeRwimqQ22&#10;OBHrglPbfDC8zg0d29xxo2E3jucG4OlEAV5Ol+PtTBPB1I63J1rw5kQFXk5l4unoXqlZT8BJQKoj&#10;yRoNCVZoTPdDY24CmqjX+fGxyKMVbgl0QnVWMvZujsCOCA+cn+xAiJsR/B10sCVMLM2gieTd/nC1&#10;UyIMTDDYWIh1LjYwk1uGQFsrhBgQTKbySEz1gqHZAmzebAN3JzUYy38Gc9XVCGINfc/q1di/Ug5F&#10;WppIZK0tlhexneoKOOvIwcVIHkHaqxGlI4/4MBdpmiJXw7WI1NOAv5jnTYVwM9NCjKs5dvg5siYZ&#10;ja3+DrDRWy0lVUSG2MPKRgMmtF0XX3u4+tjCztMC1vb68CXAAkNtkJYWisosDxzKtEJbjiUOZdsw&#10;7HGowIVgcpWit9gD/aUe6Cn1QWHJdjjuzIBFfCWs9tTAPrUejulN7+AUnN8mwUlmTjI4iYSIR2Lw&#10;7c2zeEJzmoPQvwoBJ9lYp3P8mzM4crgLsVERhFMIggN84ePlRji5wNvdGe4udnB2tIKdnSVsxLRF&#10;ltwaCzAZS31NYuCtNWvO1tq0JF0t2LMAMdZUkZryjDVUaE0yOFkQSmbKcrBUk4eDhjyctWmz+urw&#10;1mWtmhUEJ4XlhNNymsgKaUyMMeEkEiLUaE2KImbhJPeBANMiyH+4mFvCicdWzpsHJUIq2MQAB7au&#10;R2PCNsKIhVF+JobyMtCbmYKevXswkJ6EQ3FbUUQ7zHB3xU6xLLqFJeLt7ZFMmKR5eKJ8Uyza8vaz&#10;sKpAT00NhgioXaHh8DEylQDlZWAAJ01WWFjQOqqoEqyatA41pPGckk2bke0fiEx3dxT5++FwWqo0&#10;V994frZsm0c4lezHVFkBjlcRTgcrWXGrxxVC6ObAIG4PjeDWyAjujI3gLmvud4eGcKu/j8+30aSa&#10;cKbuIE7X1uJUdRWOETYTxUWYLinBZEEBjhQV4URpmTTDQ5aHNyoionBw2w7UJyWhq6hY6jvrOlCB&#10;gxmZ8COQBaD8CCgfbUM4KREcylpwWK1Mq7JCXeo+1KRlomx3Igo2bUVexDpkBgQh2c0NcYR4vIMj&#10;0r28ke7rx+OByPLxR55/AHJ9faXvNcXZkbCwwjZLM6zn9RDJ7yyIFRdhTvZyCrCTWwNXJQW4EfIi&#10;3dxTQR7eYpYIlu0RhlqIoCmJezBcS5V2poYYVnTWsZyP4WutY8SYGyFKbEUzoomhNOeeaNrb42Ql&#10;2VMSAZUf6oPKTRGo37EBh5K2o2tfPIaL9+FwWQ7hlI/hqv04XL2fgCrFwawEaemeg7l7Cao8tFYW&#10;sWIiINWI8d4OjPV3E1JjuHL+LO7duUko3cPjR/fxmNtHD+7id7W66gSRLGpIVBHvwylVfs1vwumX&#10;gBL74pjY/2UquZjBPHrZp/9HOEUsWSpFwNqV0vT810v24p+TBNQRAohg+hvBJEIA6seZLvxISP0g&#10;wUoGrL8fp1nRqv4+RViNNuN1fRYuJEfiT4eK8OeBg3jTUIBbeXEYjfZBu48drqRux/3sRDzISsSj&#10;3GQ8ytiD67s3YnqjP14XpuJBehxObghEt7sFOv3MMbbZi4YTgMMs4AciHHB1b7SUNXg9OQynt3ri&#10;5EZXnIhxxkiINSaCbTAVYIdT4e44F+WFGRbCp30ccJwF7Wkqcr+NPvoCrXG+ZjsutG3Hl5P78Hwi&#10;C8/HCdOpQrw5Vo5XBNXLqXxCKQ0vaU6yJIg9uNK6QQLV0/Es3BgpQmPeHsJoD0pTtqE4eQtqsvdg&#10;f/wWVGYmsna3D4kbghDjZ4fELUHwc9BF/Ho3uJnLERprEeitj4SNnrgzeRgHM5NhrL4WjmuXI9hq&#10;LeLirLBpqxnc/VbD1XM13O3VYCC3BBtVVTGwVgdNn8rj0BpVHFTQQKS+Bpz05WG6djE8TBWwIcAU&#10;uwRkND+DvdEauJuy0NSUZ81SmTevElxUViHMUheh1noItTeAu7EydtLwHM1ZczZTQDC/P88ge5iK&#10;Gc+9LWFmYwAH3hwWTm4w8o2AXeQ6bNgZioIUb+xPMEdLvhfNyQUVyZbv4CRSyXuLXFFfGoXQxBQY&#10;7qyG2e5qWCfWwi6lHk7pzfDc14KAvDapz+kdnCr7sEuYU92wZEyyBIefzwzx5N7PwSQd+xmczqK/&#10;vR6bIsIQ6i8WF/SBt5erNBu5WFjQyd6CYSbNBmFtwTAj3Fl7NtfXgwUrB5YGNAkdLQlOjgSVGMtk&#10;pq3+LgzVlGDJQsZUTQEW6go0J0U4aSvAS18ZnvyOvflYNOkJODnKL4fVatmYGJMVn0H/06WSOSkt&#10;XDgLJ9rSBwsJJtrUR4TTvEVYTTitojmpLFqMcHMTlG1lbTlxO/rzaBMludI0RGPFrC3vz0Q3AdW0&#10;LVaa8y7XxwN5fjQMbw/s83SVZhEvDgtBhZjpIW0vOgoL0VtVhb6aahbsBxDl4IBAEzP40hTd+f86&#10;s+IjBpG6EVAbbOwIxa0ojolGFqEk0srFOkjivY6VF2GKpnSkeD9tJ0d6fLSyGCdqynCyrgqXDjXj&#10;el8vbh0mjCamcH/qGB4cncaDqSN4MDmJW0ODuNrbg4sd7bjQ1IxzjTSp+kacrquneR3EqYN1OFFd&#10;gxnGUcKndfceVMRsQu1mMTXRdrQk7EHHviz0Fpair7QCnYXFqExIkgbdeqhrERIaDNq/ija2OrCS&#10;VHAAbdkFqEvbh4b0DNTE76GNbkRR1HrkBgYhJzgEeaFhyA+PQNmGDSiJieH7bUD5+hgUieOB/vxO&#10;ZQsSJtC2t9Fsoo0NaE+68KU9uSrTlBV5DbC8dqZBua+Vgw8f+yrJIZT3ZqQxjYnyEU7TDtUgLBnr&#10;eB2tZzkfzgpPlClhZ6InmVM0rSyathxrKqY1MsVOWxMJTiLErBElUYGoo0W3JG5BOyvwg6zQi6w9&#10;yZyq8zFSlYvRWpZLtKqq9N2ozohHJbdlaXtQn5+DJlYiehoqMNhGSBFQE4N9OEaTEsvSPLh3E08e&#10;3sHTB3f+NZwOkrAHeIEnsca17l/AaQ5Gc3CaCwlOnxBMsyHZE49FEU6RhFMkzxcRxeNSzMIpcunH&#10;CF/K16J6bvFxQ5atEf7eU4Mfx5oInUO0pw78cIxQOtaNfxzrwT8Zf+e+iH8c7yWcuvFPAuo/aVTf&#10;H27AX9qLaTRbcHKHn5RE8V1vDd7U5eBm1k70hbhgIjoAZ7evw5U9sbiwLRon+aVf30HgsJB/vT8F&#10;bwr24stqmlVZGh4cSMfj6nQ8KNyNu9lbcSt7M23KF6d3+uLqnmBcjPPDRKgVxvzNMOBjgsNuxhh3&#10;Nkefpgb6Vith6DN5jH8ij4mPVXFksQoGV6zGrYRgfD6YjtfTGXhD6LwelWXiPRlJwauJTG6zCaMM&#10;PD2cjGfDyXjK448PJ6I73Q63urajcqsxsqIscbimEGcPd2BrkCtqcxKkpr383VtpUltRunc3DqTv&#10;wljXQbRTub11FLDZQBm7rXThrruCBeFyaV47FyMVVOTsQnioPWyNeWG7ySN6qyECQ5QRsk4N25Os&#10;ELHOGOZ6yxBOeB2TM8Sx1XroWiyHg6uU4LnmUzgYEHg0JmvNj7Eh3BKhYkkMUyU40KTMdZfDQuUz&#10;eOspI4i1uc0GWmjN3IONbpZIJzxdjZXgSIBtiXSladjByVYdJlYqsHTShQu/S0d3W+jY6kPZYz2W&#10;eydjpfdO6Hn5wTHQB7E7gpCZHoL1vvJozvNHt7CmAjf0l3iis9QXKdmxsNiaA5MdB2G6qxI2SXWM&#10;g3BJb6E5tdKc2hG8XzTrdcua9SpoTtUyOF2/cAKPBZhuX8Tzu5elZjwpHvy8SU+EAJMsIUK20OCh&#10;+nJsiAiVzEmaidxHjG8STXq2cHEUM4+bwtbWEtasCVubmsKaNW8JTCwYBJysWPCIcUwifVwkPljq&#10;aUnGJOAk7MmG96iJqjzMxDgmDUU4a8nDh9+vv54KfLRoq0qrpGY9CU6rlsFk+TJp6iJ9Vgg1ee8q&#10;ibFNH3yENR9+BLnfz5eBiYCSY6winNYsXASNJbw/rcxQzsKoNXUXhouyMSHmx6soxHRVMaYriqSZ&#10;IEZyMtC+Zydadm5GzcYoFIcHIC+QkPJ1R2lkKBrjdqJ9L+GUlYVuAqqvvAyDlRU4lJONWNqVPWv/&#10;LurKrLQowpP2tMPRiVDagFIW4AWR4SiKDENOoDfyCPlRAvFYVSmOVfD9RXZeST6Oc/8Ej50+WIHz&#10;LXW40tMuLSB6Z2yUYJrGo5lTeHzqNJ6dPI2H08dxb3wS1waHeF4PLnV24nJ7By4faifU2nHxUBsu&#10;trbjbMshKU42NGKkoAQVm7ehbudOtCYmoEkkSmSksXDeh87c/ejOK0BXbj46M3NRs5Mg27oDVdy2&#10;pxPgZdWMKkxW12PkQCUaUlNRtmULqrZtQ6OYTzAuDrU7dqCG0KvYvBlNiXtYEUhALR/XMao2bkRZ&#10;VKQ0G3uunw/SaN677a2xlddNBO0pkBUYdyUBJwVWRtbCheFBc/KQXws/JXlZsx7vtyiWqxGEU7Ca&#10;IsJo4SGqilJSRCjLfgGmdWYGssw+xgZTQ2wkpMSURgJOu2f7ntK9naTJf+tYXjbvjuV3sAODhSkS&#10;nIbF4oM0p4nqAozXFrOymILyZH4PBNOB5O0oTY5DWWoCqrP3or4wEy3l+eiuF0u4N2O0txPD/V2E&#10;FC33Mit4d2/gdzX8sP8qyjWVkLB6mQSndUt+G05zMQepOXMSs46LkFa+FUGDmrOrOUOag5LI1Jvb&#10;D+Xf7Ka+rvN2Rq6FKV5u3ILvCZXvaVDf06D+cbQL/5D6nggixo98PAeoH46248cjrfjHRAt+oCl9&#10;fagAz0p342ycD54X78Q/CbrvO8ulmR3O7olEu4cF+r1tMRLghNObQ3EndRvup+/EtaRY3N69HpO+&#10;9ribthlv67PxrIymUpbKv92Dl+VpeFOeikeE1LX4MBqTJ8ZDHXBunTcGzXTQy5usd7k8Rpco4PgS&#10;NRxbrM6thhQnl6pjZokOhj9dja9GM2lEyXhFC5KC++Lxc4LoxfBeQikdT4bS8ORwKiMFj4ZS8HAo&#10;ETc6tqIz1R6Pxvj8yXq0l6YjxtcczSUJ8LdVw7ZQO2mp9v6aIkmrRZbeqYFW5MVvwMD6SHSskEfn&#10;KjVsXL0SniZqcDBVZuEoBz2NpfB00oSF/io42slhXYwxEhMcsDHGiKAyQvxeZ2yMtYDr8t+jRFkV&#10;bSpa6HdyxhZeI8cIvsH6AuzfHYWshFBsj3TEliBHOKqthJ2hPAw1l8FAYSlctOQQr6aBXbQv0VQU&#10;4WwCS8VPEBflASvdVbDQXSmtARUT5gl3mqaOlQGMbM2gY65NOJlD0SkI8h4h0PQOg5qDO/T8t8HI&#10;i/t2joiI24jUbN7QReFoK/RFT6kfDuwPhjsLAM0t5TDYWQGT3VWwSW6AfUoTXNMPwSODcMrpREh+&#10;J+HUg42lPdh2oB8JVYMSnC6dPiIZkQDRXALEXPwrOM2tgltVkoONNKewgEAphdyThYrob3J3doAD&#10;/xdH2pOlpSkszIxgbihmgzCctSbak54OvzcaEwFlo68jAclCT1OCkxGvLxNNWpOGEoyU18JMdS3s&#10;CCcPHWUE6KvBX5uVBQLLXWEl3BVXwlluOSxXfgpTYU7LZYNwVRfOl5IfVv3+A8JpHtb+fgHWfrgQ&#10;cjQouQ8XYLU4RjipL16KWEc7VG3fgO7MJMmWhJ2IOF4rC2Es0wcKMVaQhYGMZByitbfGxaKRf1Mt&#10;VlSNoQ2sj0AFjaA5PgGdBFRbXjY69+eihQV8S1oqmlNTWFlJRU/OPvRlZmIwOwc9Gfswnr+fACrG&#10;kbIiqT/pdLXIwCOI6iowI4JAOsk4VXMAp/j4bH0VLrBGfmOwG7dGaU1TE3h44gSenD2LJ+fO4/lZ&#10;2u0J/j5Tx/n8GG4MjeDawBBu9A3ies8ArjEud/XiWnc/zWsQF7l/+lAHLrR341Jrh2RUpxrqcYLv&#10;c6y2kpCswWRFJY5UHcREeTVGaVFTpZWYLCnHcGkZBgqKpO1gUYm0359fiCPl/LuaKoyUFmGkMB9D&#10;+/djIC8XffxeerOz0JXDLaHdy++hkyBr3kV4xW5C5foolISG0KA8kerigJ02llhvZIgQHdqTmjo8&#10;eE+5EkYu8nJwl5eHtwJBL7cS0UY6hBDNiZWZKNqTv4ocgtQVEUTrFskRQTTwEG6jjAko0VxoKLIC&#10;9ficljQuaqedOcMESW62UuZepp8rf89g1O+IQUfqDnRlJaCvIB0DxVkYr8jFFOF0pK4UPQWZqEwi&#10;dFN3ojxpC0qTtqM4cQcKE3eigPtlvJ4qWKlpqS5Hb3M9BjtaMMJKxcRAN05Njf5rOAmTqtBURtxy&#10;wuN/ACcBnv8bcArhuVmsaW7wckGjiRNeyTnhhX8kvh9tkqDzX0c78fcjhJCwoyNtUj+T2Bfx3Xgz&#10;/jJch78N1+OH0Qb8mSB6WZ6Ixzmb0e6qi+f5e/CXhgJ8XZeLm/u2YXK9Dwb9HXAkwgsXdkbjRsIW&#10;XNsejTMRgehnjaGPNZKGj5ehfbU8BuRV0b1aAb1rlTCpZ4ApfX0MqtCA5OTRp6CMCQ1djK3WwpGl&#10;NKNFajixSAMz8xgLNXGCUJoLAaeTS7QwTkC8JXgEjObi1QihNJL023AaSiacduPxYDwe9sRzm4wL&#10;tKdI5+WI8jHG1mBH1kq24fJEH65MDCKOsIzxssblqS7cOT2AoYY8VGSxtrOJNsEaVf9nqkjnBW2j&#10;vAzmop/IVA0pGwKRGO4lTYVfk7wRrfu349ZkE451lSDUXx0bNupiR4QRJivTcZwX4pvRbnw+1Y8b&#10;7dU43VyMqcZ8NJcmIjspHD4OmtCXWww75RVSMoW+wscwXr4IYbwp0hVVkcCaXZyTJT+jDQoTNsBG&#10;dzUcaVg7Y7ywOcoNTta60DHVh5qVNcMGBtY6UHF0gap7JAw9XGlV+lD33ww9jzAoWlvBMIQACt0H&#10;nfWJCEvYjtjdodiyxQW7aMmGW/Kgvq2CcDrwDk4Oqb+GU0QhzWkWTvECTgeHcfPyaWmJjKd3f8rO&#10;E/HiHrcPrv4KTiJTTwzCFctlZLGmGBMWgmBfX/h7CTjJBt462FjB3sZCWkzQ2tocliJ13EQMuBVZ&#10;eiKFXJZGLrL07FkzttbTprFqwFJfW0qIEGCy0tWEGeFkoiZPU1WGo7YKfA3UEairAn8tJXgpr2bI&#10;AOVEOFmzAmGxcoWUEKHL+1BjkSyVfC0hJBIhlOYthcL8JQSWaNZbLPU5yS9aTMP6GEm0lQZaeH9W&#10;qgShE9WEQX0FzjRV4VRjJffLcYbbkzw+XbIfo7l7cTg7EYdZ+IzvT8ckC6lj/Lupgv0YzsxhIcyC&#10;Nz8PvYRTb14OOjPSaRipGMynZfCccRbYx0oP4CgL9aMlJZipOMD3PMDXP4AZFmSnDvK96nnNNdbg&#10;NCFxqrYc55pqcKHlIM2nHle6WyQ43R4dwsOjU3g4M4OnZ8/j2cUreHWRv9nMWR6fwe2JIzxnAreH&#10;x3Hn8BhuD40SSEO4OTCM24Mj0rFrg4dxqbdfSqq40t6DC02HcKalGSdbmnCioQ5nGpr4/zfRrpoJ&#10;LEZNI+2tGRfFea00L2FjXcLOuvjZOqSswTMNDfzuGnCsrhpH+P8cqa7EVFUFpmmS04TWGK1y7EAp&#10;KwJFBFcO+vn9dCYmo4V2VR0Tg6KgAGTwHkhwsscWKwvCxIBw0YWPqho8lBQkMHny/vJVVoaP3Gop&#10;6UGEyM4TcPJlhcaPxh2ipYJgXkNieqNfwilSDKCmqa+jWe0gnLbaGBNQZthDe0rzckRhuC9qNkeh&#10;dQ8rypm70ZO3FwOFGbTDXEyIufZYMR6qyEdNCsGatguVKYRR4nYUJcahJHkX4bQNpfsSkZdEm8pM&#10;R3XRfrQfrKJFNWKsr1MC1O+qtVXxWyE167E2tv1Tgud/AKe5mGvW+9/AKXL2sWjWC1yyBKmB/lhP&#10;c+o0csMfl3ni+ScW+C43k4BqwN+nW/H3o4e4lcX3k834YUpEizQO6nuCSZz3t/FG/G2wDm8bsnE7&#10;exPO7gpFieFanI4NxF8PFuDNgX14WkwbKkrBkfW+OB7kg1Gqco+KOro+XYWe+WswskAeRxcpY3qe&#10;Ao7MU8JRxrH5ygzZ9sRHSjgxTxmnuX9yoTpOzdfAuY+0cHwRTYm2dGKRKk5y/yRBNRenaVKnlmhj&#10;arUSPh9Ol2D0LoYFmBIJqlS8HEnDs+EMvBjdh8c0pkeDSdwm4OloOk4cZK002QU7vFfj4N4oPDg5&#10;jZcXLuHJqXM4yhtgqKoWdSxIrkwM4ORALWoLN6CyKBLb4kywdaMOslxVUWSgilg9RZhrL4Od1hrc&#10;HKFSl+/HD6en8f30Ybw6VIdrB3JxvbYInby48nb5wddtNabq+P51+bjX24rvLxzFH09PYKooHecI&#10;p9qUGOze4ILYSFvYGK6CuepK2KixZq+5BrqrlmC7nBwy5RRQ8ak8stco8UK3Q4A9C1/1FdJg4B2R&#10;bjDTWg53Gw14uxtDz0QdVs6WMDbXg6ajA1Z6xkLBPRaathbQdXSEjpM3lM1soeW3AxqhGdAIz4Jq&#10;YALWekbDflsSvFKyYL4jm9ZUAa1tB2CwqwKm8TWzcGqGS1orPDPbEJDb9c6cNhBO2ysGJDil1I/g&#10;7g3ZnHnP7v7anF68BydhUXNwenT9LG5eOIbdW9YjKtgHQT6e8PFwk8AkxjbZWVnC2lwsi2EhzQRh&#10;ygLBkltz0Xynqw1bIwPJmqxEQoRkUjp8TkuCk2jOM9NQhbW2BkzVFGFMONkSRq6s/QYaaCBAwIn3&#10;rZfiWnjIr4Sb/Aq4KKyA7erl0lxsRrw3dQgc9dkpi8RM5GKgrfwHi7D2gwVY9vsPsVw06c2bL/VH&#10;aS/6GGlB/mjZsx3DhM7RygJefxU41VTLQvogzrXU8LevwplmHmNt+VhVIaZ5HR05kEd7yMZ0WR5m&#10;akoJlQMstKtxrr4BFxqbcJYF9Om6OszU1vL4QUYNZlgoH6NNiASEo8VlmCosxURxCY5XVTKqcLKW&#10;MOLfiL8939Qk6ydqbCSY6nCxtQGX25oIkGZc723DzcOEEytpj49P4+mpk3jO++Plpet4dfkqHvPx&#10;4+MzeHjkGB6MTb2LeyMTEpDuEla3R8Zxn4/vjU7ytcZwlSZ1pa0HF5s7COJDBCOjvoU218D/rYHm&#10;xs9RfwgXGtoIINFE2I2zLe04z+2VDsKto1vq3zp/qAXnWQCfa23m99ckge4M90+LaG7CaR6boUUc&#10;q6vBMULraEUFxgqL0JdB29yTiMZt21EaHopsHy+k0MS321khwkgXwQaaCNCgPSnIw3n1ariuFeak&#10;RDtSkvqP1tO+17GSE0Eb8uV147J2BfzUlaT9UEIrWEddAlQ4QTUX4nXDCLVoMdaKlantDlbY42bH&#10;sEZhmCeqN4ZK49669+6m+aWib38yRiuyMFG7HxN1BTjWWo3+iv2oz05G/q5YlKbsxoG0JBSm7ELO&#10;nm0oTI1HfvJuFO3dg7J9qagmiJvKS9HBa6ub9vu7Gl7U1YwqAqmKtS8BJmFOVaRqGam6VUw5JMFp&#10;0a9A9FuxngCK+eTjX8FJAGvunAgCSMRc31Pk7ONwnhe4fBl2ersiKsAJo/oe+GqZB/70iRNurDHB&#10;P7oP0pYIIMLov2hJP07LBuf+QKP6no//LmKikfuN+GGyFT+Ot+BNYzbu5W6VJm+9lBiJ0RAHTEe4&#10;4aviDPypoRh/bKBue9qja40yej6Rx+BiOYwTShMEzpEFqpheoIKj3B5ZyMcLVXGMVnR8Ps1ovjpm&#10;FhA4NKNTBJOA0MwsgMTxU4t4XMBosQhNnOb+GW7Pif0lmpherYYvRzIlIP0UiYRTAt6Mp+HNVAHe&#10;Tpfji6OVhFQOng6l4m53PBribJAZooFkX1U8HS/CI8L55ZkzGGuuRKZYtZI11iQa4SYvO9qTN7aG&#10;2iAr1Q2pqbbYsEsfodEqNC0lJPmZICfaBy4miogLc8PpmmI84UXxzWAn3nQcxNvaA7hXlI0T+5LQ&#10;vGcTQp3V4Oa4EqUJ4ZiqzMLdzjq8HGrDm7FOXDlUjsqEKOTEBSMvNRLRwZaw0FgOI/mlMGWt3Uhj&#10;NQxWLUSFgioqP1mNxoWrUPjxaniuWIrtfG9hTuZqn8HFUBFpmwJ5oe6Aoc5nsLQxggkBZWyhiZVu&#10;0ZBzWwcNCysY2VtCx9EdGibG0PHdAG0ak5pfAla6REMvMgU6WwpgsK0QGttKoLS5DGqbK6BDczKM&#10;q4Lp7moJTk57m2XmtO/QLJy6JHOKKZuFU/WQBKd7Ny/iEaHzTJjSL+D0W816YnzTg2tncOn0JHZs&#10;CEN0WABC/H3g5+n+08BbG+vZsII5rcnC3Ag25sawNJZl6QlrstTWgoUYz8QarJmwJNZ4LVlQGBNM&#10;lqL/iWGipgAjlbWw0VSCJwuYAH0N+OvQoAgsH9aOfVXk4M3nhTlZrfwUZmLJjE8/liYIVV2wAPIf&#10;fkBz+kAGpw8XSca08sP5hNNHWDtfNihXb8lnyGZh2JtBCyrKwLHKQlpLJQvVOlzoaGQhTFM51CAZ&#10;y8XWg7jQWouzhNWpOpoO40RtKU430HbqKiS7Od/UiAsshC80iiSERmkckgSnWppQdQWOlRFGhNN0&#10;cTn3q6SkhDMEmgCRGKckzONiS8u7uNTaRCi1MBpxtaMV17sO4dZAF+6ODuL+5AienjyOF2fO4SWN&#10;6c21GxKcnpw5hSczJ/D46DHeP9N4NDGNx5NH8XD8iLS9TyA9YIjHD6ampYQKYVc3+4dxRRhUVx8h&#10;08n/s40W1EqTayZkG6U4dZCAIbTOEl6nmg8R3B383J2EEcHU3ibFhY42nGvj/9HTiYvdPbjSP4Cr&#10;A4O42jeAy329uNDTJT0nYHWC383RyiqMiESSfRnoTNqD+i2bUBoWiiwCStiTBCjajp+aqsyaFBXh&#10;qaQMTzl5aTaJLWbGiOa1JOAkGx+lCMdVn/GctQjQpD3NgkmAKEKMf2JlSewLQM0BSyyxscnKBDud&#10;CSh3a6R6WKN0nViKfgPak3fSfuPRn5+CYVb6p1h5Pd56gHCqxLnBQ7g81oWB2kKU7Y1DVWYKilJZ&#10;2U3aSSjFE1B7pCilOVdmZqA8KwO1BXlorinH72r54aoZlQRTpZayBCepSY9gKiWgYpfScAimdYt/&#10;DaL3QzwvIprni3hnTO/B6Z05Lf11iEG+IbxxYkn2rW6O2OjniIva3vjyM1d8/YkzPv/MDrdc/aUm&#10;vT/TnjDGmjvh88/JdgKJFjVOoxoXWxrUaL20aKEYA/VtUy5upq7DhV3huJYajSuJUTgW44VuD1MM&#10;BzvjsI89xq2tMLBQHqO0pLGFSphYoEQwqUhgOr5QDccYYisgdI4wOr9ACxcWajO0cFFsF4ngsbmY&#10;fe78Ap5LSJ1lnGGcWyye15a2Myv08Lo1Dc+H9uDF4UQpng/vIYgS8GoiB69ONOLV8TZ8frIdryYr&#10;aVM5uNuzC/d7E/FkJAMPhzNxoW0HOvdHIyHSD5E+vHAivQiI9bg81YdeAqR+fyIGWjKQuMMaUdGq&#10;CIvWhL+fHKI8VfHgGF/39CheXJiAm64cXh7uwqOaMvyp5xD+Ul+L1wdKcP9gCXoSN6EtfQvcrFbB&#10;zXYFCrb4sQZZjqf9jXjQdRA3GstYW61A6no3bI+wQ0wIL96NXjBXYWGo8Bl013wGg7WfYbuaMtoV&#10;tdD4qRwqPlqG/Z+uRgRr/AHOhjBYswjW+vLIT9oEP2sd2OjLwchQHqbW+tA10YOSrR9WuEZDzdIG&#10;eizIDXlDKpuawdAzBDo+sfjUygMq3puguz4b6jEl0Io9AP2tFdCIrYDyxnI+LoM2HxvsqobZrirY&#10;JNXDKaVJMifRrOeX3YHg/V2SOQk4bSvvl+CUXDcqwUmA58WDK3j58KpkS3Nwen9fnDOXrSf6nc6f&#10;GEXsuiBEhfoh0McD3m4uEpyEPTnZ2UpwsqM5WVjIJnkV0xVZGOlLcBKzjwtjEgYltuYiEYJwMhb9&#10;TcqKNCZlbhVgqLgGpiJTT5gSa86+BJOf6G9SXg0/wslbaY3UtOeiuFIaiGu+cjlhs1iCkzLNSCyR&#10;IULASUE05dGcVn44D6toVKvFYNyP5sHwkxXYFxqEAdZ+J2jIRwmn0w0yOF3saCYQWnCj8xCui+hq&#10;wdXOZlxqo9m0El7tDTh76CANoppmVcPCnLbVVC/FOdqPMCAZnOokOJ2qJNDKyxmVOF3JvzvYyHME&#10;hNpwiRZymQW8SFq40tb2Li7TRK5JUOLn6G7F7b5O3B3sxr3JQTw4OobnhNPzc2fx6tJVvL56E6+v&#10;XOM1fwHPT53CsxMn8PTIcQlIT6aOSSH2BazmQPWIdvXw2Am+HiE1OoHrA8MEyCAudPdJ/VDnWzsJ&#10;2w7Ck+BhnK1vpeERUHUtErguEmKX2rpwieZ0uacXl/t7cP3wIG4OH8atsTHcHp/Cfb7HPcbdiSM8&#10;xvcYG8XVw0O41NPH768NMw1NrBBWYrigAN0sxA/F78TBjetRRkDl+Hgj0dEO63idBKprwltZmYBS&#10;IHiU4CHgRNOOZaUnhhYu4BRGOAVpq8GVVu2usFoClb+GMgIpKAJSwqIEoMR2DlhiXyRLbLY3wzZH&#10;C8QTTsmeVsgJcpOa9jpS4tCZHk9zSsJAUSpGK3Mw3VyK6ZYKnO5rxM3pfjw8O4YrR/pwmIZdQJgV&#10;7CWc0hJQQDAVpyfjAP+vA3tTUZGRhvIMAmp/7s/hJGxJhACU2JZqKmMjjWYOTpGLF/3LiFokCwGm&#10;jZ/KmvV+BqhPP5HAJM79FZj4+mFLFyHgs4+R5GaPWE9nbPZywF01H3zzCS3nU2f8eYkjHqywxH/2&#10;N+MvR9sJnzb8KAB1uBE/jtCYRlt47BD+yeN/H6zF1625NKZYXNjuh6ORTji5yRczLFiPrHeXFgUc&#10;CrJFu7MR+k0N0fnJWkzQjCZpS1NzUKItzYimuoU0H8Z5QukioXRlvhauLdCV4vpCBrdXFuvgCoF0&#10;ZdHsVpwngvuXCKlLBNZlQunyYhG6EqBOLjfAt135P4GJkBJwekI4vZzIw4sTLXh2rAOvT3QQTjV4&#10;Ob4fDwYIp/7dvBm3ITdKDbkbNNBVHIP7/OFPE8bOJkoIdjJGYnQYtvk7o+1AOo70FSE6UJ3QUEfJ&#10;3gAcb89jTa0CF9sPsHCpxtWhZtTTjBIdzfCGBcrrqlK8rCnEm9x9OOXhiTEHJxTaGrFWvhx5cd7o&#10;K47H49FWwqwVX0x14wkhNVq5D9vD7bB3px/2bPUm/EzgpCMP3eWLocdC0UZuGYpUVdGxSgkN/K4P&#10;rFHELkU5OKssh5+dNrYEOcFceyVMCLS4KE/oqX8CJ2cT6OgrQNvMFGucN0HB1g3GJtqwsLGAooE+&#10;DDx8oOQQCGVLX2gHx0M/IgmagdugG7SVwNoMXd9YaPjvgFZEGnRicqCzcT/0thTDaPsB2IpmveTG&#10;d816c3CKmIWTWM9pF+GUdHAED24TPGLA7T2C6T4LNsYckN6POTjNzRAxcbgdseuDER5Ea/IWq966&#10;wsPF+R2c7FkhEstjmBO2Ak7mRrQlAkoa38QQCRGiWc+SW1MdDVgYakOPpmRCMJmoikQIBZiqKMCG&#10;962rnjp8CSc/XVqTpiJ8VOUQoCIvmZMXAeXE799m9TIYf/aJtKSCDE6ir+lDyEvz5xFUBNOqD2hN&#10;NKfP/vChNDuE4kcLYPTZchTERGEwOwXTpblSf9M5QuYcTeVSF6HQ245bvR243duF2wOduNnXgWs8&#10;JuJqH0HSQ7B0tuAc7epMCw3oUCOjia/BxzSnk3UHcUqMMTpIcNVW4XztQUYdrjbRhmgmlwikK+1d&#10;hGA3AdiLG10s3Lu7cKOHj7m93t2Nm9J7d+HOQC/uHx7Ag7FB3B0fwOPjk3hxegavCKM3167j7fVb&#10;eHP1Bl6cv0Q4ncbzGRrU0RMSgMT26bEZKR5PE1g89lRsxfMnZvBIbI8ex53xSdwYJjwGD+Nq/xCu&#10;9Q0RigP8bP38bP3c9nE7gGvcSv1XtC3Rf3V3ZFz62zu0sAfTNLZjfO3jfK/jp7h/ku9xWtrePzqD&#10;W1NHGVPS+1zp68fZtnacpDVOHjiA4fw8dCQnoHGrSN2PQr6/H9J5bW0kgMJ1dVgZUeBvTjgpKsGd&#10;cArktSJmho9kpX+9gS7CtGUm5K64WoKTl7KcBCgBrPeb9sRWHJuLSFM9RJjrY4uDGXY4mSHB3QLJ&#10;7ja0pyA0x29GV0YCenP2oJ9wGiOcJusKcLS1Aqe66nB9sgf3Th7GXVaGb56gfR4bQgdNqjh9Fypz&#10;0lCZm4Hq3EzUMuoLc9FQXIAmMfHrb8GpklASUcb9DQRO5OKFWC+a4X4BpPfjl3AS8T+FUxjhFEo4&#10;OS36ECl+btjk5YStDlZ4o+SPvy1xIaCc8ZeljvjyUxtcjwynPXXg+wlCiCD621CDFD8MN+G7oXp8&#10;N3AQ3zTl40HOZlyL88f5DW4Y8zbDgJcZhrzNMRlsh/EQO/S4GqFDTw3tn6zCsOhTWihrwjs+TwUn&#10;GKcWqOMMoSRM6CLjkgDPIkJpsR5uLjRg6EvbGwv0cUccW6CN23z+xkKet0RHApEAkwDUVcY1/r2I&#10;qzz3/GJNTK/Uxpu+jJ/DifF0aDeeHxZjmArwnFB6feQgXo4U87l0gmkPbnfGoSneArf6k9Bb4IOK&#10;BC/Eh3pSmbeiIS8J20OdcefkFIYOFuEMvxORBLE52AAjNYm4eoiv09+Eq/V8rjIPE8X7cG2gHnnh&#10;3jhdk487VYX4urIMNzdEY8LdBeMuThj3ccNk0gY4qH6E7tLdaNsfh8MFiTjfUIx7/Q0Yq8jAlkBL&#10;7Ix2RgorApsi7BHsqIN9G0KQsSkSGgs/gIfGKuQ7GaBx+WpUrVLAHrm1cF27GC56q7HRyxJWSh8j&#10;zNkY1Vm7sSnAAcaay7Ax0hWGhiowtNDBGjMzqBuow8hEB1osrHWtHaBgYgUtBw8Y+myCom0wVFxC&#10;YOC3DlqOflC39oWeayi0/WOhHRYPrdB4GEanwWJ7IawTqmGbdBDOewnzvU2/glM04bSF5rSrehCJ&#10;hNOjO9cInSt4dpdQunddBieC6l/BSViTAFT3oRpsiAyQ4CTSyEWfk6erbOXbuaY90fdkZWkCSwJK&#10;LI8hmvasCV5zQslUTOxKSAk4mbO2a8rCwkRTDaYMc4YZDcqKoHJgweHLmq6fvgYC9FThpSEPb8JJ&#10;dHr7q7Kgojk5rpXBSazlJJZV0F60BMrz50OF9+vqP/weqz/4gFvaEkPAadX8RVg7bxFUF30szdlW&#10;vWsLRqWkhjzM1B2QDOg84XSZli0gdKO/E7eGenCHcXe4D7eHe3+Kw4yhPtwkOG7QGm4O9OFqbzeu&#10;dXfgSschXGpntB2iBR3CVe5fa2/DNRbGNzo6WcjL4HO9txc3aR0ibvf3M/pwq6+XUJRtb/f30pb6&#10;pLhPI7k/ehgPj07g8YlpvDhzBq8uXiGcbtGabuPz63fx5tI1vDx9Hi9OnsWLGULqxKl32zlAvQOV&#10;AMhJHj/J5xmPaVEPCRepqY+Wc4c2dWd4TOqvEn1UUoxO4r7owxJWRBt6SNg8koB0gq93Es/4vs9P&#10;nXsXL8/Q5M5ekI4/YTzgOXeOHsXdySO4eZiFOQF1jt/JseoajBcXo3dfGtoSdqM+diOKggKR6eGO&#10;nSIxgobtzd/bk0YtDEpAKpQVm3Ws+EToixki9BBM+w4ihMS0RqLfyYPnCmsS9iQMSQLRbF+TOC4i&#10;hMfDjXQQKebeszXBTlZkE93MkehqKS3lXr0lCj1ZiejNS8Rg8V6MVeUSToWYaaMxdzfiymgXHp4Z&#10;w91ThPTpcdw/fwT3Lx3BtZkRHG49SBjl4mBBFlorCtHKynFHfRW6Wxvxu4NayqjRUkKlliKBxC2h&#10;JAAlNetxP3rBgv+VOQmICTDFfrIYGz9ejJhPFknLtIt1m4QhifgtOIV8vIRwWoA4bxds9HZGppkd&#10;vlYJxlcE0x+XuuDPi53w5mMbnHf2xI+jbfhunKY00ihB6a/9B/EdC8ofhlrwdz7+e3e5NGPDma0+&#10;OBnriSPRLjixxRsz6zwwEGiFAR9LdLGm2b5kLYYXKeLofFUcXaCGYwypH2me+mzTnawZTsSVRfpS&#10;XCOUbiwyxs334s5iwooGJbYibkvnCRjp4ipDQG0urvL5awsMMLFaBV8MZODZ4SSCJwlPBwScEvFk&#10;IA7PhtPwkvFiaB/BlYvHfel40JuC+wNJBEKitM0MlEN7uhMu9xUSGqyldHXj4cmTyI4NQe5uL3TX&#10;pKA6ex32bXVC5hYX1lorcOZgKe521+J+VzXOVeTgWNFenG8pxl5fOxYO5Ti/cwsGVqqg87O1qLU2&#10;Rm9pAloJpK4S1tSSo9GYztpa0nq0ZG1HXowXxupzkLDOEdtCbbCDUNoYYolUF1PkrZHHQTkV5K9g&#10;7V31M8QGmCGeANvC2locC9StykqI5U3iqLUCbqbKsNdag8q4TWhgTcqU5/vY68FA/TNo8AbRNTeD&#10;nmjSMjOAsoEedFiwyxmYQd/RE7q2HtCzIszsHaFrZQtHvwA4+gTA0tcf5t5+MHJ2h6mbNyy8g3gs&#10;FJZBEXAMi4Hdus2w3pwKv/QWuGccgn+ugFMHIov6EVM6iNgDA9hRfRgpVaN4cvc6wXSTQLpJMN1i&#10;3OD+r+3pXbMewSQWG6yvKsD6cF+EB8vg5OkmUsgdCSexJLuNDExmxlKfk5kJgcSbX0zsKpbHMNLW&#10;hIHoVyKYRL+TsaY64cRgQSHWbhJwsmCN2E5bFU485sdr2V9fTRrb5Mt7WfQ5CWvyo2l5qdCcpCUz&#10;ltGClkKX96e6mJboo3kElFhg8PdY+9FHWPOHeRKcln0wD6s+Wgy5+Ut5zhLYycujaU8cRvanYaaa&#10;lZqGSpw/VC/ZkDCja4O0FkLo7mi/FPfHBxlDszG7Pzosxd3hISluDw0w+nFrkLZBsFxn3OjrIWxm&#10;YxY4twgycc7twzQhQkfM7nCH++KYgNztQfE6shCvK567PzKMBxNjhMgRPJ2ZwfNztKbLtKZrtxl3&#10;8IWA0+WbhNMFvDx1nsA5I0HnxakzUjw9cXI2CCexpdk8P32OBkaYcfv8FAHC4wJQYvyU6JO6Ny7b&#10;3p/kVjQJChgdOY4HoslwegZPaETPaEbP+F4vzpzHS5rbK8brC5fx+twlfH7hCt4yXp69KEHqET/H&#10;veO0NNrT7bERCVCXeH+fFs17ZWUYyslFd1ISmrZvQVl42OysHObSOCZPJWFDawkmJSk5QkBGzCax&#10;jteWCGFEoQwvJTk4scIi+p2EPYkQgBL2JMxJbAWo5pr7wgy0EGmsg3WmOthqY4Q9rhZIcRNTGrmj&#10;JCYEDQm0p8zdGCxMxciBTEweLMTZrgacJpzODrTiwakxPDg3jlszw3h4id8V4STi4ZUThNQEjg22&#10;o6exHL0t1ejvbMRgb5swJwEnmpIA1C/gVMJYzxrW/75Z7xMJThuWLpTgFC0y/v4HcHJcMA9b3VjI&#10;+TijyMwJX6/1fQenZ8sdccs1Cg+qijCVFIt/jsjm1fthuBF/7avFt22l+KppP16WJ+N+1gac3uyG&#10;I5EOGA93wFiYPSYiHTHib4MOdwP0WOmhftGnGF4gT2NSwbF5qhKYTtCWTs1Xx1nRVyQ1x9GAluhK&#10;TXHXCJwbiwxxc7HJz8D0PpzuLjGU4paA04J/BSdDGZzWCDjt+xmcnvTF49FAPF5OlOCpgNJAAmGV&#10;gKd9fL53Lx5ye793DwYz3fl3NKm+BDwYO4AH/MFztkTj/FgP8rYGoD7aCdX53ijNtMf+FDOkbNXB&#10;+cNFGKvNxJlOWZPerbYKPOytQ8vudThen4vR3F0Y8/FA39I16Fq0HJ2LV2AowAvjhUlU9u3Y5qSP&#10;g2kbJDi15e9CdeI6xIXZwdlCDtZGyxEVbEnbcUCuiTGaP1yFpoVrUfSZPK7WHsCx+jLcHe+Ft9oa&#10;WC9bRGApwG75x3DSWIma3HhoLvsA9fvisS3QAUbqS2Go9Rl0CC4bD1co6hhClwW0ur4B9OzsIW9k&#10;ClN3H2hb28DYxhwmFpows2GBbqkBU2ttWBJs1nYs1O30Ye1iAQcfFzixdukYthEeManw3r4fXnuK&#10;4ZBUAcfU1lk4tSMoTwzC7Ud0ySA2lcnglFA7TOhcfwemlw9uMwScfm1OIjlCwEnK1iOgSvanIiYq&#10;AMEB7gjy94avpxs8XAScHAgnWxmcTE2lhQVFQoQ14WvFGqsZ4WOgSzgxRJ+TDe3JlIWDGQsUMdZJ&#10;LJFhqq4iTfRqzfvTlcbkS2Pyp1n6aishgCGa9XxU1kpbD5XVcFZaBfOVwpqWQm/pEmgtWgyNBYug&#10;8OFHkJ8vsvXmQ/4PC7Hmw4VY+dECrKI1Kcz/BCrzPoaPrg7aUhIwUZiB41X5hFM5bYe14e5DuDnU&#10;jZsE072xARbKQ3g4eRiPpgj06XE8OTIh205ze2QSjybH8ZDQeDA+SqsYwT3C6g5hc3N4UILPzVng&#10;3HoPNvfEVEOzcUfAZy54/tw5c1AS54p4wNd+yPd6cmyaIDlJEFzE2yvX8fmNO5I1fUFAvbl0Q7KV&#10;1yLOnserM+fexcvTZ6V4zorei1OnJYCJcyW7oeUImLwiRJ6dPEdInZZC2JDolxJW9YSmJaD2RDQF&#10;CsDNnMIz0YR4hq95ViRmXMTrS1fx+dUb0ud6e/6yBKYvLvIYQ1jeiwuX8Pz8eWl81n3+L9eHhnC1&#10;pw8XWloxXVbOikIeBjL2onX3ThyIDJfGPSWy0iYWEAzWUSFw1hBMYqyTnDSGKZTXkrAhYUZzRhRC&#10;oxLNeiIxwof3owCTANRcX5M4X2zf75MK47UWZaKNzVYG2ONsgWRXa2T4uqCA13lj4lZ07UtA7/5E&#10;CU7Cnk4cqsKZrkZcHG7HQxrT08tHcefUKO6dpz1dmiCYpnH3IiF14SgeXDqBm2fGcXykAyO9LRgd&#10;6JA169UwBIzej3J1RRRzK8xJNOsJ8PwWlOZiDk6iCW/Db8BJTFMkQPTfwSlg9Ups83DAek8HlOva&#10;4U8rvfHXT9zwdpkzLul74B+j47you3E8OwXP6kvwIy3p+74a/DhQjT93FuNZaTxupa3D2S1eOMqC&#10;cjLcEZMRTjgcbI9D7kZocdLD4QAbDOnpYXShMqbnK9OaVHCc5nRSasbTxDmC6ZLoQ1qsJ0FJNMOJ&#10;prwbhMrNxaa4veSnuEVQ3Vpi8g5K95YaSXF7iYGsP2r2b8Vr/BQCTvo0J2V8OZgpwenZII2pnxAi&#10;oB72peHLmUHGMF4eacDDw9m4301wdafgcc8ePBb7PYkoj9JGR5objjUmYaKpGKfbq3CstQI3++pQ&#10;62ON7uoNaDzgi9JcS2SlGGD/LluMlsTjWGU2bnVU41FfPb7l+5ypysFUaQpatgXhUIALqlhbqmch&#10;2PjJapTRgPbZGmO3kzGGS1NpStkYrs1Cc14ckiJcEL/BDbExjkiM80egtwF2b/PDPlMD1KkoY9jL&#10;CbkKCviivxX3m6twv7MOr0d7cK25GrGm+sgPC4CfviK2BTnBQU8e1uorYaayGMGu2tBVWwo3G0U4&#10;eTlDUc8Eukbm0LG2g6qFLbTtnBnClKxgZGsKY2tD6FkbQNtCl1tDGNqbwNzJGUZOLrDwCYJVQAws&#10;AnfCLHw3jNftgVFMBsziCmC8qwi2exvhMQunwNw2RBb20ZyGJDhtrxrC7tohPLlPOM2C6dXDOwyx&#10;f11Khng/IWIOUAJMIikiKy0OESFehJMH/LzFZK/OEpic7EQquRVsLYU5EbQilZxhZSpbFsNcXwdG&#10;IgHCQEeCk+h3Etl6JgSUgJQFjUqYky1/JwsBHyOxJLs6IaIsWVMAK5pStp4EKBZQymvgILcCJp99&#10;LGXq6fBeU5u/AAp/+Ahr//AHKPL+Vpi/UEoll/toEVbSoFaJwbi0JyVGOGvkHenJmCzKJJwKcL6p&#10;CtdEX1N/p2RMt0f7JEOSgWlEgtHT6SN4fuwonh2dxjNC4snxaTwS442mCamjk9xO0DrGcHdyFHcm&#10;aAYjg7hxmFAiqASwRAh4CYi9H+LYHIzeB9gcnISd/QQnfobTp/BCghNBcP023hBMn0twuk7A0KjE&#10;c4xfAkqEBKbTZ7gvA5MEJ9rTG4LkzaUreCVM5zx/97NiCMdZPJ1r+qP1iHgmDOssgUTIPDt3Ds8u&#10;cHvpIl5c4d9evYY3128SlAxC6kt+vi9pd18wPiewXvP1X14gAM+cwWN+h7dHRnGttx8XWw/hRFU1&#10;RvPzWEFNR/vuONTErEd+YAASnR2kyV39NORn4SRPO1IkmGYTGmhPcwkP3soKCOY9LqzJfsUnEqQE&#10;oER4qyhIzX5zfU4i3VyASeyH0N7XmWoj2kwLuxxNkepui32+rsiL9Efl1nU4lLodHZlxGCiWJUUc&#10;EwkR3bSnvibcOjpIc+Lvznh4aQoProzj0TVhTgxC69ElxhVCinH11AROTvXjdwJMVSSjBCRak4gD&#10;3C9VU0C+qjyi5n1E+Pwv4fTJx4TTEsQsEXBaTDgtwXoCS0xdFMbX+jWcFhNOSxGqpIANVMV17nao&#10;17DH98u88bdFTri90hr/VdWC1z1duNPfg+n9WRjN2o0v2irxx7YD+LwhCy8rk/A4fxtupKzD5fhQ&#10;XN4djpupMbiTsRn3srbiMmv8Z7YHYsrfHl2fyBNM6pieR2taoEpjUsPpBRo4J5rxRD/REj0JTtcW&#10;CSjp0Y5EGMtAREDdWWL2M0jNwen+UmPCSWZS78Pp5zFrToTTF7+A07N+gqc/G1+xtvXFqat4e5K1&#10;tGODeDZeisdD+wimBEY8HnbuwovhDASafIhwe3lMNZVhsr0Uw40FGK7LI0QykRBiiYaSYJTut0Fu&#10;hjmaK2Jw6lAejlZnYTw3AZfrCvFgqAmjRclo2bMOlTuC0FO8G60F29Bbshvr9NcgzdYQ/ZnxuNhR&#10;hatDdTjWXoRx2unxrnKU8vtM2OyNzYSTMKaTk01Y52WKCwXJKPXTw4FgY+y3McGL9nr8tbeVlYdG&#10;fDXYgm/GOvDFVA9udtfBQeETCUrWGquxwcsWhmt/j9xd/jBWW4LyZD+oqa0glJyhaWEPNSt7qFs6&#10;Q83GEapm1oSTHfRtHaHn4AE9J28YuftJzXcOwRFw8IuCpWcwjFz9YejqA30Xbxj6rId5RDKsdhTD&#10;cncprJNq4Zx+CG6Ek19uB+FEcyKc1pcMSHDaVjmIPbWDePrwJsFz8zfh9EswiaY9AScxF19S3Aas&#10;E0uzB3rBx9MFXu7OBJM1nO1t4GRvBQdbC9hamcn6nCyMYWNhAlsTI5gRTsb62jBnYSISI8y0xYwd&#10;hBULC3OGmJFc2JOVhgocdNTgYaABLz0VeOvQmLQUJThJCRGaSlIauZviGtisXAbDpYtgwHtMi/ef&#10;Gq1J7vcfEkrzpOUxxAwRYmYIMc5JJEWs/nCBBColQmuTiwN6svZiqjgHJ6uKcKnlIK51tuAm4XRn&#10;WAamR1PDeHxkRNo+JxRenjj+Ll7MHKdlHKNBHKVhHJHi0TGCipC6T0g9EKA6wkrnLKweTHF/gnY1&#10;OYaH3BfGNWddAlC/NKf34STA9Eg06dHUnh4/ihenT8/CiQX/zbv46vY9fHXrntTn9PbCZQlOIl6f&#10;o0H9IiSDIqSkx+cvSU1xz8/xXJGSToiIpsFXjBcXr9OGBEzEOReleMXXFue/FO8hsgSlwb9XpEzB&#10;19du4M2NW1KIBI0vrt3Cl1dv4Svuf0WAfnnjNt6K1+ffvqBtPTl2DPcnJnFjYBBX2tultPvxwjwM&#10;Zcng1LQ5FkUhQTQZR4QbaBEmYuLXlVI6uZjCKJDXSQSvn2gTA4QQSAJWARpq8GcFR2xd19KsKQWi&#10;f8pHRUna+qsLs5IBSoBJXEtSE5+OKiKMtbDOWBNbrPSRJLL23G2Q5u+EitgQtKdtRWf2DvTmJ9Kc&#10;sjHddABnehtwZqAV1yZ6cO8sf8cL/P0vy+D08OokHl89gic0qCdXjuGxgNRVAuryNJ8/jt9Vaf9k&#10;SuWkpIgy7hcRTPsJqIiP5tF2CCde1L8FpbmYg9NcKvlcyGD1CaK5XUcICXMKW7LkZxGxeAmCeM46&#10;3pgbWOOOcXPEYS03fL/UA68+s8OXcfvwd9aq/sGL8BlramO5GRgqSkV7dDBes5B9VpmK+9mxuJO2&#10;Aed2BuLCrmBpKYrz8RE4vyscZ3YE49gWP/T6mKNrpRymFhFMhJNIEZ9ZqIEztCWREi7i8kJZ0sLN&#10;xfpS39Gdhfq4u9CAQBJQkoUA1PtxW1jTIiM85HMPlvLYIlkzn4DTdQG49+LWYiNcn2+E8VXKeD2U&#10;IdmS1KQn4NSXgEcD6fjq5Aw+P8GLlXD64sQ5vD02Q4sawvPhUjwY2EuTSsRjgmyyNAKeOosQ62KG&#10;uyeHeVO3Y6Q0CVPpO5DubIy6A0FI3MX/72gupvtyUZ29Hi35O3GuvQxThNTJtjJs9rRA3rYQtO3f&#10;g6GD2ThUkYyuA3sQZqWIqyPNONUnUoFpZhUZmDkoZlVej4n6HOwMsUWUr5lkThsjbWGvvwLrXAyQ&#10;E2GHfaHaGNi3Ds9pS1+11OJP7Qdxf18yvmytxR97m/DleCeO1ezHkaZSqC35d1Tv2y0BalOQMYxV&#10;fk+bMoS/lQICeNHrWHlBg0DScgqApq03dBx8oesRAF2vYGh7h0PLJwqaLmHQcg2Djisfu4ZA3dkf&#10;Ki4BUPXiMf8NMAnZCuvonbBatxs2sVmw2ZYPq7hyOBFODmkt8MzuQEBeJyKKehFZIjL2+rGzYgh5&#10;DSN4dv8GXj26Owum3zYnASWxFc16Yv/mxRNI2LYBkSH+CPKXwUk067k52cPZwQaOdhawszaBjaUR&#10;wWQiNe3ZmMvWchIzRIiVcEWChDQAV2TtiUG4rPGascAQs5Lb6GnDkhVKJ101eLOw8NJloSJmIyec&#10;At8zJ9H/4KqwElYrPoPpZ59Aj/eemBlCRUz4SgjJEUry8+ZhDS1q5b99hFX/LqYzEv1QMmCt/fAj&#10;bOFnb0vbQ7vOxZnaMlxtrcO1jmbc6OvA7cM97+Ak4unRMbw4cRSvCKRXMyekeMn9F2Ks0Ww84/NP&#10;RX8Qt49pU4+OEFCEjwCUAJWA1iMa1kMefzo9JcXjqQkJUKJJUGrmmwXUHJzEds6aBJye8G+e833f&#10;nKcFERrCUESz3le37+PLm7QnUfhf+glOkkHxPLF9JSzqFzEHnFeE2mvRHEf7movXVwgZEZcJHYLq&#10;9XnC6ALPY7y9eA2fz8YXl27Qkvg5CKM3BNFrkTko9vnZ3vL4FxKY+NnEOTz3La3spejjOnkSjyen&#10;cGtgCJc7CKe6WoyX7MdQ5l6INa2at2xGcWgYEpydEGWoxwqJGOdEo5bm1qNc8FqJplFtNDFEmJYG&#10;AaUJP1UVGpa6BCE3ubVwXLkc7vIiiUJk+inBV1UZgZoycwrVU+e5tClea36aiggz1KCF6SDakPbk&#10;YC6NeUr2sUZeiDPqdkagLX0TAbUTIxVZmGoowcnOg7g40oGrhNN9wumRBKdpPKY1Pbo6LTXtPSaQ&#10;nl49ziCgrh3jMRFH8TvRx/RbcCpUkUMu/9GoefNn4SSa934bTCLm4CQSIv63cAonnAJ4ziYzIykZ&#10;YhNv4qPKrvjLJ264ZhuI/xwewI+TQ/ivsSH8cbwfJ8oK0JaXgpn9+zC9Zyse5u/Bn2pz8KeDOfi6&#10;dh/eVOzFmbgQZOssQ6WNGhocddHjZYVTgT44skQVpz5Sx1FC6fhCdZkxiaY8kfa9QFvqIxJ9Re/D&#10;6d4iWhEhNBf33g8JWD+H0z3a0a2FBNN/A6exlUqEU/rP4PScwHk8kPEOTl/MXCSceHMdu4jPp1lr&#10;mz6GF5NdeDxYidttSbjfvpMGko4Qw7XYbWWIA1YmqGFBl716LWtTlijLccPeZH1s2a6NqPXKCA9W&#10;QVSgJgJcFOFssgwNBFVCuAssFJfCRuljNGbvRm5cOBpytsPLWAnne5txu6se10vT8E17Je630LZG&#10;GtGevR3r3AzgYLwW8dt9sTnSEdsinOHvqIP24u1IiTbAeMUu/LGvGXey9+Kb1nr8c7Cbv1E5HmSn&#10;4qu+Fta+RXt0OcLcVVGWFcq/N0BdWSCSYo1QuMcRO4L1EBxsDWVTB6ylJSmZmkPbwgJG5uYwtbaE&#10;ha09zOxcYO3sC1OvEJj4x8AoNA5G61KhGJaMtREZWLU+D6tjiqGwsRTKGwqht60CejsqYBJfC6vE&#10;RjjsnYVTVrvUtBdW2IN1pX3YxEiqGEBZ07gEp5eP5sAkg5OUUj4LJxHCmubMScT54+OIXRfK75tw&#10;8vMlmDykTD13Z9G0Z0dzsoaYusjWkuZkJfqdCCb+X1YGhrAioMyNRYIErUlHS5atp6cFExYUAkyi&#10;WU+EMCcXfQ146qnBTVcRXjSnAG0ZmETtWWTpuSmugvPalbD4jHBa9qm0RLsW70kx84NYv2lu9dvV&#10;/yGa+GhNhNOa38/nPmN24cEtns7oyEjEkdK8n+A0a06iWW8OTk+mR/D8+BRhNC1B6TVB9Oa0iBN4&#10;e2pGijciTvI5CV7CrHg9H5tr+mNhxRDNcSKeHhVNg9PS8wJQvwUnYVHSY8ZcM6AwLBmcjklwenP5&#10;Kr5iof8ljemrO/cJqVv4nAYj4CSA9PlF2XYufgmsl+dpUbNweiMAdJ0AuXkPX9wSoLtP+7mLL6/x&#10;tRlfXiZgLvG+vXSbAOR7cn8uvrpym+fI+rxEiP4vKXPw6m0pPr9xF29FiP1LhJWA3Mw5PDs+w//9&#10;yCycOnCmvg5HDhSx8peK7oQ4tMzBydWZhmQgZel5KIpUcjGvnhzCWaGJpYXHGhtiHa+lEA1N2pRI&#10;iFAinMSMEgq0p7VwWrVKGsArHotVeb2VFSVzEs2AosIjpsQS11eQLq1KX11afmOTuSHhZIMkT2vk&#10;BDiiblsoWlMIpyzaU1EKxmrzcaa7AVfHunFhuB23ThzGk8vHpYQI0Zz3+NoJCULClp5cO4kn14/z&#10;2HE+Psb9E/jdT31MSjigpiiFaNIrUF6LXEbU/AX/Kzi9D6Y5OIn4LTiFLl4sRdiixfDn87vsbRDj&#10;zYLO1hbn1T1xc7UD/tnahr+N9+GfEwP4+9Qgvj8yiCcjfTiYmYSr1eVo2xiBaidTXEvbhrc1hFN9&#10;Lr6sy8az0mTcy9mKc4kR0rLtx8K9MLJGE8fnqeHcPE2cFFl5DJH4MGdMIiSgvGdOAjT3CZQHi83e&#10;xf0lP4UA1Jw5PVpqhocfi+NGuC2a9n4DTjcFnBYYY2qtGl4OpElQkqIvHi8GaEQ0py95c39+gnp/&#10;4jK352lOFwina/jyFGtUx8/i7VHWNMZaca8vB7c70zBamIg8dW3UrlXFOAvFwbxEtGRGYLQ3hVYj&#10;h/VRSgj1WYV1rmuxwVUZftar4WG2Atv8zNBXlgzLNR9ib7gTXhztwblDJbBXX4z4SDfc6WnGi4ZK&#10;fN1ajr8OteBPE9142FOL0k3+OD9Uh+gAK2wKdUBFbhwSNwcikdaatsMVqVvNMVGdjK9oSaObIvH9&#10;RC9etFbhdU0Rridux+vqElyszsel/gqEBq5EQqIesnPMUVxqgpQ9BijP9kKQgwJ8fYygbu4IeSsX&#10;KNsFQNk5HBruG6Hrug6G7mEwcPNluMHc0xUWXq6w9HSCkbM19LxDoRsQCx1CSj1yH9Ri9kNzUzH0&#10;tpZBf0cVzOLrYb6nAfaph2C/twUemW0SnELyu7GueABbSnpR2DCO6uZxqVnv1cOfm9MrHnv54BqN&#10;SvRHyZr1xFgoyaDunseRw93YFBmK6MgQBPp6SeHtLlbAFfYkmvfspb4nR4a1lQUNiiZlbiXNSm5r&#10;agIrYwPakx5hpQt7EyNpSiPR3CemLxJNeubqIsNRFZ76WvBhQeGjpwpfMekrCw9RiIgarmjS81Jc&#10;A6e1q2FJMJkt+wRGn3wKrcVLobRgkRSSORFOYmZyMSv56v/nQ1qUWDqD8PpIJEv8AZvcHdHBe22y&#10;OAdna0pwtaUONzpZaenvwt3D/bjHCuNPcJqkOR2RwPOaEBIwenv6pBRi//Mzp/DF2dNSzB0T0BLn&#10;isGyT0/JQjQDSuBiCHA9J6ikpj3C6d4smETGnmRPImbhJOD1mOdJYBOf4Rzvlcu0FtqJBKfbDwgB&#10;Fv6E0+eXeE9dYqXv4k9gej/eXDg/C6kLtCDuX7qKNyKBYRYsX90QTYQP8AW3XxBS0vb9IMS+vnoX&#10;3zC+FVuCSfzN++cIuIkQ+xKYGJ8TTm8v3sDrs1fwgnB6cpQWIZnTAES6/fmGOhw9UIj+fSnoTdyN&#10;5q1bUBYRgd0urtIM5QJOAkxStp48y29dsRS7sTQOSkSQmgqCtbThr6bxKziJ7U9wUkIQK0FzcPKj&#10;xIhmY39eZyG83iL0RIq6Dt/XBnt9nJAX6IrCUDe0JsSgL2c3+lkGHaktxJnOOlwe6cINlttXpnrx&#10;9LKs+U5A6emNmXcwen7rlBTPbp6Ujov4XSXBVKmhjPJZMB0gmEpU1yKfNa9sJRZsCxZKUwv9f4XT&#10;eu5Ls0MQTmJZjJ/BieHHY7ucHbHB2wVbbaxwwsgbf04twd+H+yUw/efYAP45fRjfcXufN0V7UTam&#10;xIJnu7bgcmYyHpbn4ll1Lm5kbcdV1vzvUC1PbxNLYgTj3LoAtPAHm16ohJlFs9l48zWl7cVFMjBd&#10;Ec15NCbRx3RDgIkQubvYmPAxIZxM/iWcHiwxlwGMcHpMOIl4QIO6zWPX+TrXCTgxJuqWaOpj3FhK&#10;q1pgghktfbyU+pgS8LiX295EPOtLxKO+dNrSLJxOXsXbmQsE0hk8GzuBhvgUXG7rw6GMdPSXJeBc&#10;bxYGSmJYk2zA+YJ8xK78DKWRHtizzQcFe8OwPzUImVsd0ZQehiJzVRRpy2PLmsVYp/kZXh5tx+fH&#10;ujG6PxF3CZx7DNEXdaJ0LzY5qyHaSQd/OzmCx2U5+HG4DT+cGMHfZ6bwuKMaT0abUZ0Sjb6DubDR&#10;WgkztU+hIzcf+iqLEBOghy3BOgizWI1vRtsxsy8BLyuK8bS8EI8KMvAiJRFX4rbgdWctNvhpYstO&#10;DexMUsOmBHkkpukiMd4WWkrzoM/rUl9DDoba2tClQajTGlSMdKFjYQJtOydouARBz3crNL13QTUw&#10;CWqhidALT4BZyE4YeQbD2DMCJp7h0PeOgk5IPHSjcwinChhtPQDLXbWwIKDsUlsJp2a47zsEv+w2&#10;BOfTnIp6kVw9gApaU23jOF48vv0rc3r1UDT1XcfLhz8Z1LO7onlPzF5+ASO9rYgOD0FUWBAC/LwY&#10;3vCQxjiJ6YtEtp4d7K1taE5i+iITWJqZEk6WkjlZilkhaL+mhjqwYIiECBMBJAMtKWNPSiMnnJz4&#10;fYgpi3wNWMjoqUiFhihEAjQUJXPyFskQCqvgsHoVTD9ZSjAtgd7iJVBbIBYTlDXpCUDJlmn/CKv/&#10;/UOs/DfC6T8WSCYl96FYJfcDbHSzRxvNabwoC6eqi3GxtRbXCac7hNM93of3R4fwmGB6enSEIJn4&#10;NZxOyeD0+elT+PLcmXfx5uwpCVYi3pyewQsa1rMzsnhOQAk4PZs5SuDRrGbNScDpwTBBNERrElAa&#10;HJi1p0HC6bBkTaIJUJjTC/H+51mxuyLMiUZDOH1954HUzyPBiQD6/JIwJ5HK/Qsw8dgrAaQLsxZ1&#10;8YLUZ/RSGNf12+/AIuAkAeY94Ejp6tx+zef+eOMB/jQbX9+4j69nYfTL+OL6PSlZQ7KoyzdlTYNn&#10;LxOwZyU43R+fkNLtr/V04mxjPabLizCcky4tId9COJUSTqLsFHDykOdvLwbg0p5E/1E4rx2xcq5Y&#10;mymGFZ5AdRmcvKRxUEoSzASU7JYtg8sa2jZtSwKbgjzhpSJNbxSgycoPrzlR6QnU4WNWgkJpZGKW&#10;8202JkjzdkaOnwvyg91RtSkQHXu3YoBwGi7JwDnC6cJgG+7NjOL60QE8vjiNx1eOSUCag5PYzsFJ&#10;xDs4VdGYKiVrUpCa88rU5VCsshoFKmuQpSSP6HmLCSZhPT/1OUUs+mlfAEeESDUX8Us4zYWYumju&#10;78QkrwJKIfw7YU2hDAGnLXbWCHeyxSYzM1zetAvo78GPkwP4x+Qg/vPIYfxzcgh/FCPBWWvKi12P&#10;7rR4dO2KxfX8bDw9WIY/HqrF5LZIZHuYIttMHT1O5hiwMkP14mU4PF8exxaq4vRCdZwXA2tpTOcF&#10;mKTBsbrSQNkbSwgSAuUmrUf0Jb3ffHd/kakEpoeE0fugkoUwK2M8IZhEiHPuEFbXCaNrfC1ZCroR&#10;ocdjIptvvhlO6dvgLc3ncd9OPOqNx6OeJDzpTsSDnhR8zhtSNOsJOH1x+jJvwnGqcxBv9Et4SVBd&#10;HW1F9X4fxMeqobUyCP0NW9Gctx6ZG+wxWJ+OnvY8xIQboyQjFAXbvFC72QdZy5agbNVnOLErmiBL&#10;wavDLfg74fO3I/34crQTz/vqceXgfhwvTUJJrAtmmnLw3XHe+MWZ+G6oDf84Oop/Mt4MtuBMXQ5G&#10;a/ehMGEdDNYuwGY/W8SFuiDURhvTTfvxxeVhZITa40ZNPm6WZaN0yTK0KGujT0MP7UvXoGXJKlRo&#10;qSHYQx4Rm9WwZasS9hBMmRmWyEhyYCG8BNrKi2AiZkt3doCxjTO0HDyh6eQLVXtvqFrbQsXSDCpW&#10;tCRHsWzGFmgE74RGZCo0ojKwOjiNkQ6VsEzoRKbDdGMm9GJyYLC5Aga0JzMxjdHuWtimNEtwcsto&#10;hW/2IWkg7sbCDuQ1DqGyfgR1TSxsRR/Tv4DT68c3ZHC6/xOcHtOcWhvKERsTiZDgAPgTTr6+3vB0&#10;E7NEeMDd2UUyJwEpO0trWFtbwN7WGnYWVjQm0fdkSmiZSOOebE1FUoQurAgpWxN9yZzEOCdHGpM7&#10;w0tXHZ46qrKZIebMiQWIBCfex7JmvTUwF016BJT+0o+hsWgplBculqA0B6ZV//EHLPu333P7AVb/&#10;fh7BNJ/PzYf6wgVYb2OO9r0JOFqSh1NVhFNTjdTn9DM4/cKcBFgEoCQ4naEhEURvz53G5+fPSNtf&#10;7r/mOa/OMs6dkuIlYSXgJvqonoqJW9+DkwDS9e5OaTYIaeDtkBgHRYsaFensrEwRTsK2XgkzI2CE&#10;OX1z6y6+uC3g9FOznmjOE/GF2ApQzYLpNcEkQsDpFeEkmvXEvkj/fnX1Ot7cuCMZjgDQOzgxxL6I&#10;r28/fLf/7c2f4hvG+0B6F/xswuZE35OYveLNRRr5ucv8Di7wfz+NR0fEOCoZnK50d+B0Qy2OVBTi&#10;cHYaepPipYSI0vBwxDk5IFRXl7YsJv1VgpuCmFdRSZoZQhjTFnMTCVIhmuoI0tRCsLbOO0sSW9Gk&#10;J+AkQCXMSzwWfU9ScgQhFMjKkK9IKRdTZGkoIFRbDZG8BjeYGSDJzQ6ZtKd82lNxpA/akjejJ3MX&#10;hovTcaKpHKe6DuLOicO4eqQXDy5MSn1Oc013Il7cPi0Zk9j+Ck6iWe99OBWprUEh7UnAaf08QogX&#10;tDAnARcRczM9vB/CmgSc3jXjzUJp7rGA09y5oo/pfTiF0KJ8Pl6CLbaWWGdnga2sTX431k8o9eCH&#10;iV785/QwfhjtxQ9DXXh1qJG1/kl0FeagdEMoDu+Nx52S/XjTVIWre6mTW9ejo3Av6qMCMe3gio6V&#10;auieJ4epD5WkufHOLhSp4gJK2rQmHdxYoCv1D91cLOtnurVEDKQ1/BmcJEOaBdP7MQen+4TPwyUm&#10;vwmnq3zuxkIjKdvvBgEmjZOab4ozxn74vKNLgtKj3l142EuD6tojTe769sQYvpi5ye1VXOsewaG0&#10;bPz5Mm+qs9dwjzfpie4StB1cj/oaX5QWWyIvSx/7821QmOOO7urdKE+PwVB3Nnxt12KHjz7a06Ix&#10;uXcjGrwssM1YDrcbCwmjBnw31Y8fpgfx3bEB/JkXzoWqbFxoyMX+dfYYrdyNe92VuNdUisc9VXjW&#10;X0erq8D93lpcEkvUj9bh9hghydf9/s5p/OncJP50YhRvD3fhSV8T/n55Bq5r+Lsu+wiH1qoSSGvR&#10;tHAVOuetxsgiJRxaxcLUYhncg1cibrsu4uI0sTdJD4XZtqguDcCBHG/sjLWCqbkaTBwdoWxiCWUz&#10;B6g7h0HbayNUPWKgwdByDIQqC3ktSwdo2PtA0zcKKgFboRq2B4ph6VCKyof6xlKory+AwRYZnEzj&#10;qiQ42SQ3wS6lSYKTT1YrQvLakVDZjZKGw6huHENds4ATa7KP7krxSziJEHCSsvUIJ7GU+6N751FW&#10;vA/rokIJpyD4+/sSUH7w8vSEl4cnXJycpXAgoGxpTzbWltxawtLYFBZGRrC1MIUpDdFIXwMWxrpS&#10;IoSAkzWPWRpow5Q1WVdDbRmc9NQJKFV466nBV5ehzRqulgp8NJXhqSYvJUPYrlwB808/lpkTK4Wa&#10;Ak6854Q5CTit/v0HWPnvv8eK3/9BgpRIjhBwkv9gHlQ++hAhBrroTN2DowVZOFNZiAv1lbja1ihN&#10;WXRvqI8mMyjB6fGRYcJpgkFrOS5rlpuD01uCSMDo/Xh7YXZLOL05Pxs8JuI1wfJqFk4igeLJ0SMS&#10;dB6MDeNOXw+utLfilphDb6BP+gz3Dvfi3ki/DE7Cmvjer88QfGLaostXaSx3JDB9c1fAgGZDCHxx&#10;6cpvw0n0L0l9TKI5bzaT76IMclKzngDTLdoO430gfXv3sRTf3Hn0Lr4VxxnfMIRJCRiJ4+JvZHDi&#10;a/Gzvb0uS4oQKe8CTm/OXcLTmdPSmCkBpzujY9KqvgJOZxrrMHWgACN5GehPSpCa9UrCwrDN1gaB&#10;mpoSWARg3KRUcgVE0JyENYkQ0xgFaaghQE2d52oRPrx2Zg1KGJMA0lwIYPmq0pJ4fpCWmDlCkxUf&#10;FanPSfRriiw+kR0YaaiFOEdLpLrZYp+nPXKDXFC/MxqdaXEYLkxjJbeUcKrFreN9uDrdi/vnxwmo&#10;qdm+JlkCxFxz3vv2JOJdn1MZ4VRKOJVoyElRqCaHbMIpZiGNZ+FSAmr+Ozi9D6W5mGvW+5/ASbKl&#10;WTiFi33W6Lz5/DbemJG8EZ8easD3wwJMffhxahBPGirw40gvvqc1fcOb4ovTJ3B9uA+5Yb7oSNiC&#10;BxXFjAKc3R6DtuhQnB3pxMWcTHSt0kAvjal/npg7TwFnl9CYCCYxpdD1BbLmvJsE090FIlFB1s8k&#10;SwsXTXo/gUnE+1B6tNTi3b6A072FBtz/DTgRciJ1/H043eb2+gJ9XLWLxudtR/G4s4iASsbDnl1S&#10;qvjdrt14fWwIb4+zljZ1CZfbBvBm5hwmq+uQFbUOSYG+SAr1QVlaJHL32aO4wI5wMsP+PEck77LE&#10;/j1e2Basj9gwE7RX7UKshzbGyhKQaKqILAN5pFpr4IC3DW5VF0hwkgDF9/t2lBf+gX3Y62sOZ9WF&#10;SI01x0xXFl4cYyHQcxCTWfG4cDCLBUMZRiuSqOsFeHS4GX86O4wvRtppV934KwuMv43341l7rbSU&#10;xvW+FnivnI8hTQMMrlTHocVr0LZoNbrnr0IfKw07TeTgEySHiFA5bIxVRNxuNexNNcTeRBOEeK+B&#10;s+0y2LsYwJAXv6GdASzs9GBmYwhNcwuouYdBwS8O8gG7oRS0C5ohu2lQm6HvuwHqfE6O0NIgpFRC&#10;90ItuggaMSXQozkZbjsAk52V7+BkK63rxM+5rwXr8ruRVz+KioPDqG0Yn4XT7X8Jp5ePZ5v27glr&#10;ukIwEU4PLmBvynZs2BCF0NBQBAQEwI9w8vCgNbm7S+HsTDg5OMBWDMa1sZKmMrKxIKBMjaXsPRNC&#10;ycRYB5ZmhtJM5WJ9JyPWYPVUFWBG+LjxOR+RNmyoAXfakoCTD8NPFBx83ov3sauymPB1FaxXLIPJ&#10;0sUwJJx0eM+pL6A1zV8ogUk07635w4cSoMR2LgS4pGa/eR/BVUUBbUm7caQwGzMH8iU4XW6rx43u&#10;NmlYx/3BfjyeEPY0JGXr/RJOwooEeASM/lXMQWku3p4lqAiol6dOSCnoIkFCytgbHcY9GtPNng4J&#10;jnf6O3FvsIeA6sZ9wunh5Kg0M4SwrrfnCD/Rn3TlfTjdk2Agg5MY9PoLOBFKYszTGwLp1bmz0v7r&#10;syKdnPsiFfzCVULklpS0IOAyZ0//Ek7vHRPnzJ0rQe2dNYmU8hv4XMz9RwC+Iphen7uIZzOn8Ojo&#10;UTyYnMJdwukaoXyRUD5ZU4XxojwMZKaiY9cONGzaKCVEbDA3I0S0JKg4r1oNTyVFgkpemuxVgGmb&#10;pZlkUFH6OvAnnPzVaUOEmcyQRNYeTXsWUHPNewJcfmpqUt9UqK4Oz5c184lBuQGEU6i+JiKMNBHL&#10;ezLR1Rp73W2QG+yK8k1htKdtGC3OwJHafBwX83iOteD60V7cPjVMOInxTbJEiLn+pl827UlwOqBF&#10;Y9KUl0FJXUFKIRdRwgs8R0UR0fNpSQs/Jpx+MqffgtQv+5zeXxlXhEiGiOTzIiFCmNOcPUl9Th8v&#10;gg+Px5kYoG/XZvxACGF8EM+aqzCUtAPf9os59Drwt4FOfDvQwQvmGC4PdOPAhnB0JW3H+X2pOJ8Y&#10;jxOxkejgsYsT/TielIzehYoYXqiEwY9oTkvUpNkertCQpJkaZkOC00J93KQx3abl3CM87i/6qY9p&#10;DkK/FQJS4ty7C4U5meLJEguGFR4tscRtgk3A6aqYf28WTiLuCEDx/a55xuHrVt54jfW0klQ87NuN&#10;J92EFAH1YqoDb09ewavjF3Gzfww3+kZwsvEQLnZ14Qr1frSqAnvXhyA2wBhZyTaI36mFtERL+Lss&#10;x45Q1pC81TDUlIbKjAgEWK3CTHsuos3l8OXpbmw3lcduExVs1FmLVwPNNJ02fDvZhycdB3C5aT/s&#10;lJbCevV87NpkhEh/BQTYrkG02iqsX/4JraqQNeVGPJ1qw9ujPfjySA++Ge/Aj12teJ2dizd7MzCz&#10;KxavehoJrF4CdgyBCsswIK+LvgWr0b5gDVqXy6Fl0UqMLlVFlp4SHJyWIyJIHRs262IH/4/Nm5Ww&#10;dbMedm61hbX5ShbSq2Flp0pA6ULf0gQ6Lv5QdfXHGgsbrDK1g4aLLxQCCKdw0aS3T5alF5yOVaE5&#10;kA/fB9XITKitK4TWxjLobj4AXcJJLJ1hvqcO1kmNsE0jnDIOwTejCQnVQyiqG8GBg2OorZ9AfTML&#10;WsLpzUMZnGQhxjv9BCcpIUIs3y5SyR9cxt3bZxAftwEboiMRHh6OwMBACU5eXl5SeHt7S3BycnKC&#10;vb2wJ0tpElhbSwtpWiNLcxNpfScxpZHoe7JhwSJWxjViIWGkoQIr2pK7kQ68WDD4GYh+J5oSweQl&#10;pi0imKSOawEnpdXStEVWyz+F2SdLYfzxEhiwEqg6fxEUFyySICT1NRFMMmOSgUnsi2PiOQXCyWzF&#10;J6iN28yaero08evJWl4nh2bh1NdFWPQRTofxhOb07Ni41Kz34vhRCU5Sv5Noojt36h2gPr949lfx&#10;djYEmESz3hdnCSkBJ/6t6H96xtd7LMY8EU53CUQBpps9h6QZyAWc7g924dEYDe6IGHzL953h+/I1&#10;vrh4QRrUKsYOfXXnHr69f5+QIlCu38KXBIHUx0QgvYuzF/AF4fBGTDF0WgzCPYtXpxhnCMzzBNil&#10;a/hSzM937c470AhIie0ckMTxuX1xXIq7fHxPBqqfweq2MCe+3k3C8vp1KcVdzBYhBvE+OX4CD6en&#10;pTFOt4dHcJX3/kWxyCHhNJqXif70ZHTGx6FuQwwKgoKw0cKclsPKyixgvJRlY5YiCScBpe1W5pI5&#10;CTgJcwrQoA0RZqJZb65p7317EvY1Z1UCXiE62oSTOnx5bQlrEtdZMK/FKJFWbsF7194E6b722Bfg&#10;iKL1gTi4MwaDecmYqt2P8WaKw0gDrhzpxK2Th3Hv3KTU1/Tg8hGpWU+A6P1mvXdwKiOcSmfhVKwu&#10;A5NII///G07v21Pox5/An4/36Gnhr4TQPyZ6cbmsCNcaa/FfF07jz4e7pX6P7wY78eehLjw9MYUv&#10;Lp9FzZZoNLEgOBwbjSMbojHg447+zTG4cWwE57Kz0bdICcMLlDDykby0VLqY8eHdVEJiSiLakphq&#10;SKSL3yRIBJwEbOb6l/5vwOnaL+EkbQ1wKzgJnzdO4XFJHZ53peFR30486YknnJLxfOKQBKeLXcOY&#10;rm3G8bpW9OcfQMnmbdjt44sQMxNEO9qiPHELxlr24UB2EFJ3mSM2XAtJsTZwtfgYI03pONqZB2e9&#10;peit3oPS7Cgk73TFjkhzrHdRR/mOAAxlbseN5jKcrcrF/iA7TFfvQ7CVFgLN1iAz2Q7bNunC12El&#10;YozXwOuzeeguoKqXJOHJSCte9Dfi6/5DeFVbiqmwEHxXXYFv8vPxTXMlfjg+jDuN1bjYVIX1NPB6&#10;WlLrh6vRuVwF9R99huaFq6Tm1q3aCvBw5AVvp47MlHBE0PhcHFfB11sLpnqfwNxoNWzsNeHmYw5l&#10;c32oG+hA1cgAKjaOMPAIg4FrGDQdgyFnZQ15K0faVAS0ovZgVUgKVgRnY21YHpQj90vmpLmxFLpb&#10;yqG9rQwGcZUyOCUSTpI5tSIyrx0Z9cMorBvGgbpR1DTI4PRSwOnxvV/A6SbhJAAlmvREKrlYbPAi&#10;nt5nZeLqSezcsR7R6yNoTiHv4ORJKHl6e8HDyxPOri5S2DnYE1C2cGDYElD2NCgrCzOYGBkSUMaw&#10;tbCANbcW+rowELOR66rDgVblpq8NX2M9eBsQVDoK8NNXgzfh5K2pJDXp+TI8VFgDVlwNi8+WwpRg&#10;MmLo8h5ToTEpfjgfcn8QfU2ij0kGJ9G0J7Yr/u0/sOI/uP8H2tRHf4DGwg+Rvz4MPemJGCvKwony&#10;IpxvrMGl9gZc626RAPFgmNYiADUt+nt+gpPU7yRmBT8ns6ffAtNcCDi9uiiDk9QXNWtOAk7PRdMe&#10;zenhGM1psBfXuw/J0tl72qW+r/tDvXgo+r7E2Cie+/oMX+P8WdrRJXxFS/r65l0CgeZ0j0AhnL65&#10;cQffXL1JQIlpgy5LYBK29Pr0ObwlmN6KaYpm+FlOnJa24vEXZy4QXjQr2tPrS7KUcmFOInPvy1sC&#10;QI8JQAKHIeAjIPTHWUi9D6VvZ0M09YkBwcKe3t68hddXr8umLqI1PTl1Gg+PHpfm6BOTyN4ePMz/&#10;V6zC24zT1VUYI5wG0xLRsXM7amOikefvj2hjEwkiAiwCNCK8lZQRrq0jZeuJ2EQzD9MR/U2yhQmF&#10;OYlzxLnSoF0BJgV5uHEr7EkcF3AS9iRCwEmWIEF7Uhf9T2oIN9VBmKkWtjqaINXXTgJUdogHardF&#10;oWdfAkbLszDVVIyzQ/W4wHLt8pFu3DwzKpnTg4tTsvFNs31Mv4KTAFOx+tp3/UwihTxfaY0Ep30K&#10;axCzYAmh8gnEINxfwulngFq48GcJEaIZ7/2I4nPiPDFDxByYpOBzQUs+hv/8j/AtL7a/sQZ0r6UW&#10;3184hz9du4LvzpzAX2lS3w224S997fimuxUvT07jOm+I5oRt/AJ2oz00AAOenuhizXNy9w5cGB/C&#10;8awM1tYVMbFABZPzlHByscbs3HayVPG5GRtuLZbB6ZZoylti/A5Kv4STANFcvA8oASeRRv5gsQme&#10;LrVkWOMxASVmjvhXcLq+2AD3w/bidfkArvFzPu9KlmZ+eNyzEw979uDBUCVON7djh3sA6pIycGBH&#10;AqriElGXmIpDWVkYqa7E4cpyjNbXoSx9Nyr2b8GOdcYoSfVHjK8OgpyVEOWkjCvj1dgVZo6K9HBs&#10;8tJBY95GZOzwQIC7CnLjvHCmKRczBNKFQwU405oPZ81lsFD9BDE8d882E1SXhMLDZjkC9FegbEsI&#10;mvfvRt3eDdjuqCclUtzJz8LXVWV4lZmBv5SX4fuKMnxJOH1POL3qa0Nd6laUbo7Asex96AmNQPqi&#10;ZWhbrorqZbS3VcsxWpmJ9sp0dFbloL+xGOV52wikz2CovxwWpqpwpC15+1rA2FoN+rYGMLfTg42T&#10;Pixs9WFgbgBDe1fo+kRBJXgnjMKTYB4cLy2XoRyegpXBWVgdWgjFiCKoxBRBfVOptKaT7vZyGO6q&#10;kVLJrZOaYZvSAo/UFmwr7UZ23RAKCKeShlFUNk5KgHr56BbhdEcCk2jWe83HMnOSwUkkQ0jmdO8C&#10;nhJSZ2fGsX3rOsIpiuYUSTgFMYLh4+sPTy9fuLl7wsXVXQp7ByfYOrrA1t4ZtrYOsLNzJKRojFZW&#10;sLC0hKODLb8PWpShDrTVFWBqqA1HU0N4MnzNDOEjlj7QUIa/vhY8xZpOvGe9NWQG5aYsByf5FdLs&#10;EAJOhksXQ1tM+Crm0/uAZvT730N+Hk3p9//xUwgoMZYLe/qAZvXRPKgunIc4Fzv0pLGg2Z+O4weK&#10;cK6hhtdMHa50NOE2DeYe4SCWqXh8ZAxPj05J45Pm4PTqF+Y0F78Fp9eEkzj3c4JFZPFJ5iT6nY5P&#10;S3ASg2zvDfKe6ZCt43Sjq0Pqg7o/0E9zGpbm8Hs+M0PzIQgvXCB8rs7C6R5N5T7+9JDAuPuE5nQX&#10;f7xxF1/RqqRxToSTmLJIgtN7YHo/3pyk2QlwESDSDBMi5ZsGJWXn8fW/vE3w0ZCk7XtA+hmYCKQ/&#10;3nyIbwmzb0XTnkgdF8kQN25CLIQoJV2c47U0I5bPOAGxEKJY9PDOwGFcF2tH1TfgeGnpLJyS0Lpt&#10;M6qi1iHD0xvRRsbwU1WTICOBRk5eytoL09EllEywiZWejeamUt9RqJ4ufNRoP2IgLsNdSVHK7hP9&#10;VHMx9zrCqgSYfFSUpb4nMfZJNOvNzRgRYqSFcDNtxNoZItHTSgLUPj9nVG0KQ+fenegrSMV4Qz7h&#10;VIeLk224crQXN06P4O6FSdwjnMRsEMKa5lLI5/qexPZ3pcKY1AgnVcJJRQYnEcVqCti7eiU2EUz/&#10;EzhF8MJ/H05zWXzvgtY0B6c5MAlrCiGcghd9iMFtMfh25DB+vHAe31+5jO+ouT/cuomvJ0bwV0Lr&#10;+75W/IVg+qq9EQ/HD+No80HUb9+IwYK9aA8PJpjs0apngL7IcJw+3IXJjDQMzlPE1PxZOC3SkJrx&#10;5sYxXV+iL8UcnG4vNZb6mf6/wunZLJzETBK/Bae7Ak40p9te23E9Lh+f9+bgUc92GlMKAbWb+2Jg&#10;7T7krA9HU1oO7owcwdNjp/F46gQu9w5gvKYGhdu3oWzPLnTRLltL8lCYth6pG1xY2+rAuZ5ypEe7&#10;ICnKFg37Y1GaHIJ9m11xur8EsZ7acLNYhtR4T+wIM8NMaw7Gq1JxfaAeZ7sPwmjNJzBWWAlduXnI&#10;TvbBuelKxPjpwF1rIQYrUtFaEI+CrQHIDnbEvfpS/Ln3EP7c0YDXufvwbWEevsjNxN2ybPxpqhdf&#10;jw9gm7MpDD75A6KDnDDaVoPsIB8Um1mhLToCQw0FqM/fw9dMRZSXNQIdjWGiSTBp05iM18LIXB1q&#10;Wp/AyGwVjI1Xwth0GUwsV8HUThXmtC0bJ95UfjSOQGeY+bjC0NkTJgEboUdzUgxMxZrgXKwOK4BC&#10;VL4EJ7WNJRKcxIq4RrtqYUY42SS3wDG1HX7p7dhbexj76/pRQHsqJpzKmydR2TxBAIlxTj/B6ac+&#10;JxHXpPFOos/p2d0LeP7gKg4TyrGb1mH9+mhERK5HcFgE/AKCCdlAePn4w83DGw5OrrB3dKY5OcHG&#10;xZn/C8HkRDDZ2cCGFSxbsZwG9x3srGBNCIk0cm3en1aEkaOhHrxMjeBrTkgJKGmxVqujCS8N0dek&#10;LMHJU50FjMoaOMqtgPWKT2HEe05/ySLoLFgINQJHkeCRI5wUPxIzQvwHpGUz/vBv3BcGRXtirPq9&#10;DE6K8+YjQFcT7Xt2YiR7L46U5GOmtgJnm2pwmfeilFYumvdE5t7EsNT89uyozJ4kOJ2iOZ09+StA&#10;/Rac3l4+JzXtfXGB1nOW1nKWNWiRsUfYzcHp/uCgtJSGWGjwWodYR4pgHBrCkwnxvtNSM9ybM3xN&#10;wumrK1fxzbXbssQEguMvD5/jh8ev8Oc7T/Dt9dv4+qpo3rsq9TcJc/qlNc2FeCzgJLafn6VhnRUZ&#10;fQJQtyTAiKY8Mev5l1JT3c/hNNecJ0zpmxv38e17ISD5OT+HmNLo1ZVreHX+sjSHn6y/ieY0fgT3&#10;h8dph0O4dqgT52oPYrqwECOZ6ehJ3I2GTZtQxIpPvJ0DDUkPngqyZAixFXByW7OWcNLBZmtLxBBQ&#10;W21tEUIw+dOefLU04CFmgtDTYSVmLVyVFKStC8HkIrdWsqc5cxIh4OSnpiJBSczJJ+bp82clKJDW&#10;HkFz2mipI8EpPdARmbwn80O90JqwGd258RipzcZMdzmuTLXTntpwQ6ztRDgJexKAEk17c/YkQjyW&#10;wUl1FcpU5FGiJI9CRZk1iRBwSlm5GhsFgGhFUYzwhYukiKD5iJgDkwSnWVj9sjlPatIjgCL5nABT&#10;yJKFCF6yFEE8JjXpLV2E7bzxvhkfxF8vn8e3tKU/37qOP9+/je9Yg/oLrekvvS34c3cTvm2vw6uG&#10;ShpGF2ao9QVe7ugqSMNAWgralA3Q+bEcRr39cepQDaYzMtG5QAHH5qtijHAS6zK9PxhWhEiAELM7&#10;3CdERCq4AIwsTH8FJdFcJ+LxYstfwMlUNgCXMHqxxBIvGc943t2FIgHCENcX/AJOPHZxqRGebtyI&#10;l/0ZhFEiHvUm0Jji8aArATdbYlkT3IdTLTWsyZ3Hlb4hHEzci0S/EJTu3IWDqSnI2xSDev7P+3du&#10;QUniLoK6FK0pG/Gwrwl/OTqMkwV7cKHjAAZq0tFdkoCyhHAMHUxDQ94W2tMWnDtcif7KJJzqKsZJ&#10;GtPrU4PYFeQMFyM1WKmyhq5MwylPRltFMpI3OMHbbCWSQll73rMZxSb6qFBWQ4OFCa5V5uDPIs2c&#10;lYZHB/bj65FDAC+2l50E1pFBlMWtQ7iDHppK0hC/MQCb/RxQn5eImsxd6K7IRXnqTtjpKcBIfTmM&#10;tVbAQONTGOotJ6C4r/UZtPRWQc1QFaomBlhraQFFB0fIO3lCwd0PSh4hUPaIgbr3NmgE7ICx/0Yp&#10;GUI1OAmrgrKxNrQAa8PzIR9VAOWYEqhuLIPW1iro7KiCAeFkHF8Py5RDsEtsR3RBL/bVHJasqaBh&#10;DEUN4yhrPoLy1ikJQq8f/RacZNl6IiFCGoR7/xIeE04tjbWIjd2Ides3EEzr4BccDu+AEEYoPP2C&#10;4Mbr087JjUBygytNysHdAU4eTnD19oADQeXg7CSBy9XNDXYixdzKDMZ6mtBnoWBvZMjfwgIB5uYI&#10;MDOGp44GvEVBw9qwJwsObwLKg7+fGyuXzkorWdisJJw+k/qcjBi6rCBqzF8AZdGf9IcPJDit+YBA&#10;EoD6/f8jgWrlv3+AVSL+g3b1B8Jp/kJYr1mNg9tjeZ8lYSIvG8dpyKfrKnDp0EFca2tgZaoNt/p7&#10;cG906N1YI2FPMjidYIH7E6D+Ozi9ucQgwH4NJ7EqLeEkJUQMSEC61dMjbe/2D+DxyAieTU4SiMfx&#10;mgb09uw5AufirDndxJ/vPcFfH73Anx48x9+ffo4fH73CX2hSX4u+KDHvHu3pS7F0hZjYdRZC78Pp&#10;5fFT77avT/K52WUvxMBcqU9LTEF05Sa+vE5DE2njwpB+YU/CnP5IY/ozzUmEGPv0jWgSlLL0rssS&#10;Ls5exMuT5/BUzHJ+RNakd+/wGO70DuFKSzvO1dThSP5+WlMK2uN24uCGGOT6+GErr4kwbV0JIlJ/&#10;E+EkrMlHURnhBgbYRAuPNjXFFhsb+GtrsbKhDR9NdQlOAlRuyqKPUlw3sq2zgBQBJcxJvN6cQYnU&#10;cjH5qwCT6HcK0ddAsKEGAaUqTQa7zd4ASd7W2Bfggtwgd1RvDkdvXgI68uMx0ZCHK+OtOHu4GTdm&#10;CKfz/D1pTQJSov9pDlBiX0DrHZxKCadiRTkJTvsVV0vmVKgqhz0rViKaQAmfBdT/Bk7Rn3z8LsQA&#10;XAEn0d8kYDQHJjH4NoA3yCMWbn8+e4IX5Rn85d4t1mxu4i93b+Lb6UkpA+yvXU2sodfj9cEy3M1M&#10;xbXqShw71ICSIH8MV+RhMjcbbYuVMD5PHmMuPhitKMR4RjraFilgmnASiwheW6z7f4DTHJh+25j+&#10;WzgRbA/5t3NweirgRKOS4LTwp2w9EXd4/uUlxngTv501oj0EE6NnD81pDx73peJeTxLOHtyNrIgQ&#10;7HD1xr7Q9TjT1I7Xx8/iXFcH/FlzzoyORJStJVpzcvBgagr3+9vx7ZFefCMGKp86ite99bjcVYF+&#10;2s6lwVo4qi/B0zM9aCuIo2Jnoat0F4aq9yIuwBzFO4MwcGAvgu014Gerj20BXtBdtRD+tmroO5iJ&#10;0ZYcZK53R2ukLxpUNdCyZA06563CMUc3XD2QhaNpu/B5UzW+7mzEf54cwY2DhbjZWo4XM0MwXTMf&#10;x7oqofrpv8NCdRlSov2x0cMKNRlxODnQBFcTDZhor4WNhQYsxJIXlmowsVCHqZkKzE3UYG5lCCMW&#10;4roekVjuFolPXDbjY5dEfOqWgtVeyVjjk4SV/ulYFZ4OxZBUaIbnQCWyCKtCcrEsMAerwvZjLc1J&#10;UcAp9gA0t1VBm3DSJ5xMEhpglURzSm5GXOUQMqsHUXBw9Fdwev1YpJL/n+H05OElPHlyC6W02djN&#10;WxAVsxlBNCfv4DB4BoQzIhhh8PAPhYt3IJy8AuDqEwhnDxe4+HjBzc8ftm6ecPDwgy1/dyfvAJqi&#10;LQwMjaGlrQNHR1d4OLnAh7VfHxNjBBJUvgY68BMxW8D40qLcVRSkNHJnMQB37fJ3CRGiWU+LFqT2&#10;4TyoEE4qHxJQH34owWmVZE7/zvgDVv/Hh4x5Uv+TmFtPYf4iaC79GKm+fuhLTsJUXhYm9udIsxSc&#10;b6wmnOolON0c6MHd0UHCaVQakyTGJgl7kubUew9O7wPqfVDN9TlJ2Xoi3fwMgXB6RhqIK9LDxZx5&#10;YnaIu4MDEqBECIt6MNRPOB3GU8JLBifC7tx5fEngfH31Bg3lDr578AzfEU7fPX6JH5+8xn89e4sf&#10;HjzFt7fu8pxZONFaviQcBKCEPQlIzQFpLp4f5f/BYy8IKLF0xtygXSm54vINgub/pe0/47LKsn1t&#10;uD+c85y9u7uquqIREznnnHPOOecoiqgYEQwEJakERUUEBZWgiIiKCoo555xT5eqqru7qrt7hnP/7&#10;HwuwrNq1e+/zvs/7YfzWHbm5Ya15zWvOMce8h29uEHo3HyqWJOnjSmbeaMhjfyK8/sTnv7tBkElJ&#10;I0JNgdxFwuks7fvkOch2G8o+UQePKLvo3trTi4st7TixYSMOyVx6cSHa589R5ptKeM7kObsi3shU&#10;sZ2xOacImlOMkbGyMDfXzQ05Li4KpOIJphh2ZiLNTN6EWFSgng6C9HVH4aSDMCXbbyTkZ0pRWImx&#10;PZ9keE/q7cVaGyHOxghp7ETm+9hiSYQ7loV7oyQ6AGvZZuxdswT71hXhKOEktTovEU63T/L/eOGI&#10;Yk0Pr0gZoxE4CZDkOHb/N7VG6qg11ME6gkmikif12NDevKlTCZxPkDRxvBJjUBqJn4D0doyBaQxS&#10;SsgcFEGkVCCfMmJLMtcUw5+5e+5sfMOTUcqNfHuT1kRj+v7+HfzlFu3p8AH8tasN37VvxYsNNbhV&#10;XoxzeWk4RKU9t3sHmlOScW1HE1W3ErunGmN4nCH2uwVjcEs99q9Yhi7VscrjJgTFT+uY5DgWP4fT&#10;T8Y0Fr+Ek8STyT8N7f1kTj/B6dlE9xFzkooQfE6gpGyvwbip4qwkXlxycsM3u1aOwqkQz3qKsKc4&#10;EEUhqmie54cdNCHJEPqUJ6xsVPaEF0aEtTmS3RwR52iFi3t24dnQCRxYU42XnbtoK9vwff9+/G3w&#10;CP54qBPXuzfheFs1jjaVKXC6frAZR7dXoGnlTMyPdcHe+qVIdDfAzcOt8DCagDg/QyyfHQMvKrs3&#10;TXZ/cznSAmwwvGsdDi3MRZOWHrZP08KGcZOxh4a6cbIqTpcswZmGMvzxSDc+27cDj3ZvwpPeFnx7&#10;4RBWpoUSRK4IddDFilnxaFw1D/mxPoiyN+TvUIDtFUWoWJQDHzsjWBjNgJ2tBdy8fGBgZkEoucPK&#10;1RvmVoZwsNOnTZnAytYQFnbWsHbxgrlbOCx9YmAZmgz98PnQS1wOg8SVMEmtglnGWqinVWF6YgXU&#10;aE6aNCe93FoY5jXAdN4mWIzCyZlw8ixsQ+Sqdizbsh9rmvajqunwGzg1tBFObUN4/ewuPn0qiRAC&#10;JkmGEDjJUJ/U3GM8vKnMOz17eBmPH91ASekK5ObPQVZePlJmzkJ8eg5iM3IRk5aD8MR0RCSkEUaJ&#10;CI5OIoB4jIxGXGomfMOi4RkcDUefMPhGpyBz4TIsXFGOls69OMOe+b3Xn6O8uhoRQf5I8vdGnLMd&#10;OyrWiJKGxtIUkbKKn73ZCDMD9ojZ2zXSQaAM682YClcxJ3YGbSdPhunHn8Dwg4+gP1pbT1PgpKxx&#10;IqB4fJMgwdsyrKct1SQ+HIcsN2+a81IcXFWMgTUlGKhZg3PbNilVyq93bseNng7cOiBVyg8qcHo2&#10;ODgyvHdyBFCfElCyGPfz0QW4n4+CSkxpLIX8TciiXVnrRDhJKrkUhn18+NBouaLekejdp2QKPurr&#10;xTMalQKnEyfw+VmBE63pyjV8f/s+O7pPCKdXypDenxk/PiGgHr/CD/dlmO0uvr1xC9/IWiiay9e8&#10;3r4hpL4USJ2/xJ918Q2gXsmGgYMELY+v+dinMj+lZPddZqea771Mg7pKe7p2B3+8wZ97895IIVfa&#10;kSROfHWLliQljRiKMRFMXxOen8seTvzcz87Rmk5e4DV9WtkX6sGRY5Addu/KVu9de3GpdTuG6mux&#10;b+UqdC9djG2zZ6IuOQmLPX2QZW2PWANjBGho/rSIVkdvBE62Npjp4owsRwdkOTkh3cEB0QRSvLUV&#10;okwJJkl2sDCHt4Ya/LU1lU6OQGoMTlJxIlSbsNKRLVgkOWIkW0+G9xLtzJXdl2VhbqqdCTKdLbAo&#10;2F0pZ1QaG4iSSD+0LZuN7jWLcbCxHBd7t+FyfxtuD7NzIXC6KEVgf6oW8Wx0SO/J9RGLIpw0CKcR&#10;MK3T10L1GJyMtJE3ZQqSx32CRJknInhkTdJY/ASon0NKhvAESG8nQ0hkyOsJqTTeVgxq6mSkmxji&#10;r7eu4vPrV/HD44f42xPpXdzEd3dpTvfYq9jXhe93NuNV41rcLSvCqfxsHMuIxf7Zubiydxd6cgi2&#10;nh7SeSX22rgRQkboMHXGpZ3bsKdwMXrVLXHiE0OlwKsstL2vVH6wU2rmSZaewEnWNT1S4PRTBYjH&#10;o/B5wniqgGnEhv4xnH4a1ns+adScCCepDPE2nG6oOOHBeAfcNXDCH9k4C5ge7S3E7ba5uL0rH68O&#10;FOH+nkU407wAj08cxaNT5/Hy4mXkBIYgzcMFEXamuHt0P57wubW5M/H53n3oC4rEo8IifEZgP97V&#10;imtN7NXurMPx7dW43d+C3dULcai5Erkh9ijLjcDCeA/sqVyAQNOpuNi9GavmhmFOqiMKc4ORHejB&#10;z3JDspcFmkpoALba6PTxQNcUbWydoYn6ydNwcLoBNhNOQ8vm45vj+/Dy4C487duOldHe7IFNRHGS&#10;P441V1Hla7BiZjQ2lc5DzeIMper5ovgApPk4oHpBDjJC3GhntQj3cIAdT3ZzU3O4uvnC1MoO+g7W&#10;sLA3hbW1IWxoBrZW+rCxNYCNoxFtwgjOPHp628PG2xfmoVkwi18Ek7TVMMyuhWZ6DaYmV0M1fT00&#10;Mmuhm1sPg7yNMJm3BeYFW2C9aCucC3fAY8kOpK7pxHJaU/nmXlQ005y2jZrT9mMKnD5VzGkMTgKm&#10;n+L1U8JJKpQ/uI4Xj67g9s3zWFa0FPkLFiKDcEqblYfkmXmIz85DVPosAmo2IhKzaUnp8A9PQmBk&#10;CmLTMlFYWoHK+s3Ye2QY1598ii/+9r/x9b8BX/7t3/DZX3/Eyz//BVdePMWuvr2Yn5eN9BBfJPJc&#10;iLK3QiQ7LOHmhoTTaJaeqZ4ytBfOaziY17IX4eQ+fSrhNBnWEyaOmBND4KRD+Ki99wfM+P27UH3n&#10;PQVKYxl70995d2T7dtqVPjsknvzfb+X5tq9oMe2pFCfqanCKncALO7bgWkeLAqcbB/fg3sABPB44&#10;TDiNVBR/OWpPSmLEaLUIBU6MzwRMkqH3dhBY8loZEpTirVK5XNmgUIb0lDp6+3G3fx/uygLct+D0&#10;8thRQoTmdIZwunhRAY5Y058fPMaPNCYB018fP8PfHj7Hj4zvCYjvbhIkNKdvrt3At3KUYUCG3P6W&#10;NvQVoSHzUIotCZRG7enFkBSvpeHRsBTTIqBkzkpKHX0pkLtKUF2TtUt38OVtQuq2rIeipRGGMgQo&#10;Q4Gy1kpZ2Etrkgw9ZYPD4bOE00k85t/t/uGDtCaCqbsH13fvxrmtzThcU4V9q5ajvWAuGjNTURMX&#10;iwVuHsi0skEM4RSoSbgoEJHUcH0lQUJSyZWECEaWnS0yaVJRhkaIJZAkVVxeG8/ry19XG35afD/N&#10;KZQQChJ70h+pHCHzV+E8RvK5WHZ+xJ5S7CyRYGM6MqxnOVI6S1nzxGu5MNQbFYmhWB0XpGylsa+q&#10;EEe2VOHEznrcOLwTd0/x/3j+IB5ePIrHl4fw5NopBVACphE4jcCKcNJErZGWAqb17DWv1RsZ1qs2&#10;1sasSYTT+AlImjQynJfMkEw7CUkHH7MoeW5seO8/JEIwJI08cxLBNJkmNlkFqcq6psn45uQw/1lX&#10;8LfXz/FvX7zGv71+je/u3cP3Tx/hX188wcudLXi1vgK3Vi3BcF46BtMT0BcTit1+gRhuqse5whX4&#10;rLEZO8oLcTIzF8cmGGPbeF082rMb/WUrsV/bFheVbTEscH+cDaQGnsBoDE6SDCGPPSFAxmAzFiO2&#10;5EYojcDmBUOOb8NJXvNwoosCJ6mp99Ockyd/rrOS+HBn8shw3ljcIsTujbfHc03eNrHC17uK8ZBw&#10;etS5EPc6C/BwTwEe9SzC/a5ipWbZ01OX0F5dhUxvD8yNCEJhUjR7VgMoTYrHrU2bsUlLH2fVLHB2&#10;ugUOuvvhcGYWnu5pwd7KhTiyqZS92RYcb6nCYMs67K1awhO9Hpd3rEdLXiJygi2xnEBKizJGdoI5&#10;5qa4YnfdKoRa6xEs6zDc0YB4s+mosTRGu6YhmseronWCJo7NMMQmlek4W1aI4bpS3G3bgL+c7Me/&#10;UseHW9fi6fBetJfNx96GlWgqnY+WisWoWZKOKFd9lNGitqwkrBZlo6l8MQItDeBioqPU0bMz14O9&#10;lTGs7Kxgaa8Hc9qSh68Hb1vDxs4C1rQoGz5uw6OTC8Flqw9HF2N4eVrBzd8FztGxcE6ZC6uMEmin&#10;rlYSInQz6ginDdCf3QjjuU0wn78NFgu3wZ5g8lrajuyabhRv6Ufppv2E02FUM9a1HEFd6zHUE06f&#10;Pbn9Zp3TyLDe2yEFYO8o27Y/e3ANl9nrz88vwKx5Aqe5SCWcErNyEZtJa0rJIpxmIW/pCmzd1Y2h&#10;C1fx6PNv8NkPP+Jbgujrv/8ffPnXf8fTP/6Au6//iCMXb6Blbx8q+D8uqq7E/OVLkZaahFz+3zOC&#10;vJHo6YI4WnS4tRkibdn7ZQ82zpa32UhEmhog1EALAVoz4KM6HW7sLDqwE2kzYZICJz0CSPeDTxRL&#10;EigJnMYAJSnlAqcZ7xJWhJMazUoW5NryOl8ZFoqeQnZ02FEcXLcGw5vW4/TWBlxqb6Kpt+NmXxfu&#10;EB5vqoMPHh0p3HryBF4TUJ8JoGhEssj29fnTbJQZF2kll9j4Xz6Ll5fOKI8r81R8j8xbiYU9OtiP&#10;h30H8PBAH22iF3cOdOOOlDFjKICiST0nEF8OHcdnp2lk52VokIAidAQG3917jO9pSn95+Bh/ffAU&#10;P9x5SDjdxXeSycfXKK+jaYlFSSjAIqS+FDiJQZ0mOAglgZOA6TkNamyITwAlc1yfnT9PE7xA2Mp6&#10;qGv4iu+X6hRf3SCI+DOV4Oco2YGXCLHRIcHP+RmvCcAXp2iJ/P1lewzZz0oAfG9fD252jqxvGm7c&#10;gANSWGDZUmyfm4fGjHSsjgjHbAdHJJuxg0JT8lcfqSwuc0/heoSIEW1GtiGyt1ciy3Ykcy/ezHQ0&#10;A8+IwJENKs0RamwIL7UZ8NXSUMwpQE8HwQRU4GhJIzGnUJ2RLd3HdsaN47Uaaz2ynbsM8yWynZDd&#10;eOf6OGEN4bSGcKpMCUVneQEGNq/G4a1r2IFpx7UjO3HnVK+ybbsM7z25RiARUEpl8hv8+157AyeB&#10;ksBJE+v0RgFlpIMaYx1kfTKS9p34FpzGAPWTPf3XcBoJgZMKknlbqkFc3NqEv9GQ/oUg+pHG9Bea&#10;0w/P2bN59RL/8ulTfH36KB7U1+Daknk4OTcTx7ITcSw+EoecXLBLwxTXG2pxfN5inM8uwDY2kncb&#10;N2LfVDP0TDDC3YYG7F66AEddg3F+nDHOj7cYMSfC4r8LpzfGNAqm/wpOz6a4/iqcbk2w/xmcbkvK&#10;+ngrfKFB09JxwPO8ODyXmnr7l+JB12I87F6gAOpBVxEeH+rCK/bQUr1ckRfsg8alS/GaJ3FheBgO&#10;l5dgh4EFrk4zw7UpRjj2znT0Ecx15tbslQ1hfrgTOkrzMbCxBEea17AHOICuwtl40LQOV9aX497G&#10;Sgy1rUBOpjkSI/SQGGaA7BhJUzbFooQgrMqOQk9DCRamBSDIUAVrXRyw08YFnVZO2KGug0ZjAzzr&#10;3Mzfdyt+OLoPQ8sX4u/HevFFbxteHepAw6J0lM+KxZKkICT72CDVzx4WUz9GLSHVVJ6HUz1b4GWu&#10;ioWJYXBlZ8jWnGGqBXsTTTjZ6MLMUguObuawcjSFq48z7F2tYWlnCDsHA9gzbO1529EArh6m8PKx&#10;gquXGVwIKf+IQDikz4VR6nJoptVAK7MeOjkboJe7EUZzmmA2rxlmBVtht3g7PAt3Yk5dD4obe1FC&#10;OJVt/QlOtS1HUbdjkOYkCRH/GZzu0ZruEU538ezhbZw/dw45uQVIzp5DEGUjf0khqjduwkHZtvvb&#10;P+Ob/w18C+CP/+f/4Iu//52P/Qk3X3+JI5duYnvvYaxtbkdx9QYUrqlDEn9ObGoWgiNjkZSSjhT2&#10;kjOjIpAa4ItMX08kODvQoq0QbmmKCBv2gK0MEM3GQuAkKeURRrJmRVPZq8dz2jQ4TZoE63HjYfbx&#10;SEKEmNPbi3CV9U0MAZQCp/dG4fTx+9ClYVl+wmvb1hYdC+fhUOlSHKsuwfGGKpxtqsOlti240dWG&#10;m72dBEePUiVcAdRRSS0/Ssj8tO5JQipHyDDfZwIihgBJgRLj5dmRPaA+O06o0YaeHDrIa6MPD3r2&#10;4eG+Xtzb34PbhODt3t24v49wYjyUhcAH+vHq6CA+49/6cyk2qyzCvUiLuYYvr9JiCIY/3riBP928&#10;hT9d5/HKTXx3mZYkQ3I0FxnGk/vf02r+JIttaUBiTrK+SezoJaE0BqanR48rR7EpMajPCCglFV0q&#10;SowalDIfxc//7DLvX+H9q1cIQILr0iUFnF9c5OOytorveSU75w6fVH7ukyOEE7+zbFd/e+9eXO/o&#10;wPmWbTjeWId97HB3LluCbXmzlO3ZlwcHIdPGBgkmpjQbfVrTSPKCGFG4vsHIsJ61BXIcbJWFuLII&#10;N9PeBhk8Cpyi+XwU4SSJEYGG+nBlR8adgPLTJ5R4fYcYikGNlEKSQrCy9fvYlu5SLSKF5p7kQGuT&#10;+nuEUyptahY7THM8HVAaG4CKuEBU8vpvWZKNA3XLcXBzCc53b8S1/hbcO9GJx+dlQe4hPLkyhGfX&#10;hvH85hnCieC/SVDLnFMdQSRgWivDebqj80+yENdkZC8nSVpIIHTGwDQWb8NJ4h/DiZZFMKVPmYx0&#10;XihVcfH4Kw1JhvL+5dE9/P3RQyV+fMSeDeOLk0O4tLYUlwrn43R+No7OTMJgYhQGXdxweZopLknx&#10;Vl74l9dUossjFEfam3F+CxsBE3ccnmiGEzPnY1/xUpxPzVUqj18dZ427k0dA9F/B6ac5pp/A9HKS&#10;5/+VOSkJERMkIcJO2fX2Z9l6k5342ZZ4qeWAz/XdcdvCFt+2L8OT7oXKduyPuhcRTvOV2w/7NmF1&#10;dgoKYiPQW1+Hm/uP4ChN8VjTFqwKDcQlQ0fc/FgPpybq4egnmhicYYKhvFy8uHgE+2qXoakgBb3V&#10;BNrlg/j8/AAOrynE6+0b8XrbFjxdX4lTTYWYmWmKxdluSAs2Qs3CJNQtyUWShwUWxPnicHM1PAyn&#10;oiAlCHUr87G1ZAHWzI5Fkbcd+gpm4ULTetxs34Cv97bjx+7d+HNbC75p2oTHm2rZuOxFpLUmXpxl&#10;o8/3eJuoItjaCGvmR2NhqhfmJofAQnc8bLQnw4FQMjdXh6ONARwtdWFjoQl7e12akg4BZQwbZwLJ&#10;nXbk40AoEUwOejSmETg5u5vB1dcC3sHW8A11grufC2z9vWARnQXNhEJoZFRDd9ZGaOfUw3DOZgVO&#10;5guaFTj5Fu/GosY+FG3Yi5WbDmDVlgFUSVLEtsMKnGq3HxuF00gJo/8AJ567AqdXD+/g6YNbOHbs&#10;GHZ19eHqvSd4/R1h9Pd/wbd//1d88cPf8eTrP+Pyk09pRARR3xFUNbWhYnMrClasRk5BIRJz8hGX&#10;PoumlYeI+DTExqciJDAMEQGhSAgNQ2pwANKD/ZDh760M78Y62SPMxoJwMkGYJYFEKEVZGinHMF67&#10;EUbaCNZRh680OFOmwFlFBfaTJsNi/AQYEEi/Bqcxi1JAJWuePvwI6h9JeaOPYMqOagh7561zZqGv&#10;eB4G1hRjsHY1Tm9ai4stUtKoBTf27MItwkIa1jdbWAyOpJYrezO9tThXQipIfEZQvRZTGg0Zynst&#10;27sfPUIbGsDjA2zAenrwUDLzlAy9btzukfJFhNOeDtzr4rG7E0969+P5wQF8eow/n58j+0Z9dVbm&#10;uM4TBGIqhAyh8NXF8/iGpiPx9VkeCZ4/Sly4osSfCKjvCKxveHssQUIANAYmiWf8DDnKYyOAOs9O&#10;5Hkl006pKkFQfX5BttwgsPh5n1+SjET5bP4OfPxLAkmZzzoj7zmHl4qRHcezI4TToaOEez9u79+H&#10;G93duLyzDee2bcXhtRXoWrEMOwrmKVuzr46MQIGXB5ItLJTMPAFTkNZPW17InJNk7SWbmyhwyiaU&#10;ZMPBVMIq3c5GmWsSiMnrA2lKQaaG8NbVgpv6DLioTYOLBq2bsiLDfYE0pmAFUtpKGrls3T6SGGGG&#10;OJ6DKbaWiDTSVxIl0u0saE7Oylqn8hg/VCQGojYnCv11xehlm3R4SxlO767FrSM78OLSATwioJ5d&#10;HcRTqRYhYLpDQMnQHm//ZmS+aWRYr0ZXQ7Gotex11RjrI23cOCQTOAkTJyCFJ/XbcEphvA2nkTmn&#10;ichUmaSEQEmZaxIwqUxBqiRGTBqH0I8+xnNexHePDdCW7uNfHt4nlO7je1rUn2/fwV+uXsDL3a24&#10;uHguTuXn4NjMFAwmx+KEszeuTjLDwym2uDfRBg9yF+BY6SpstXDFBf4Dh7Y341zyHJycYI1DoYnY&#10;W7QYlxcuwfAEM9yYYMn3OeCRUjNvdM5JCryqjCRDPJ3sSNtx49FdCRnOG7Oll6NwkqPcFziNzUlJ&#10;yJyTbKnxbApfM9kLryZ5j6aSOynmNJat9xOgXJS5rmcCJyNXvNS1wfUQL3zWtRyPOsWcFtGaZGhv&#10;Jdbl+iLFzQrJHq54cZL/uJNnsXbOXNwbOIwsQ2Pc1HYmePUxrKKL0+O1MKRvjZu1a9hj3YdTnY3I&#10;dTHH4JYK3D+0A+Xx/jhevgSft27CVy1N+LSxFnvLcrAozRrzE6xQEOdIi/HGOvZy8sLdMT/GF9Vz&#10;U7FlRT7KCpKwunQWqsrysHxRKlbSqq7ubsKpLbV43rcT/3LkAP64aQN+bG/C95vr8KquBn85sR8V&#10;2RG4xc8+1FqBUHstxLoaIivUCplhPIFn+iA40Bi+XuawMFUnjAxhbaUFK8LJ2lIPdrYEk50WrO01&#10;4eiqCycPY9i6WsHR1xv2/Ju4uBjAydVEWaDr5GUEvzBb+NMWQ+P8EBTlCld/FziGBMMmLgca0Yug&#10;l1IJs/wNsF6wATaLm2GzoBWhK3uwuGEfCjf2YsXmfpTQnNZsPfjW0N5RfC6LcJVECEmC+Pmck8Sr&#10;h7eUhIjHD67gbz8SSN//DU8+/xqX7j/A0TNn0d6zH3Xb2rGCRlSwqgIzlxQjOW8hUucsQtKsAsQl&#10;Zyjp5lExiQgPj0FiQjKCAoIR7h+IMC9vxHh7IznQH8lB7kgMcEechyPiXR0Q6eSAcPZcQ9iDlerk&#10;MQwxp2BTGpOJDkJ4Hcuck7+GGnzUVOFKQDnwOpRhPQPCSOf9j6H70TgFTmNDeYox/QxOfI5wUud9&#10;U5qTl6o2qhMSsGfxLPSvWozBmhKcqq/AedrTSNWI7bjOTopU0JatLB4OHMCTY7SnwWNvAKUkSRAe&#10;b8NKyehjSAVy5XU0pmeHDilgur9vH253duL2zp2427Eb97ppTV07caejHXd2t+NW+w4+14b7nd14&#10;su8AXhw8ghdHDuP10DF8xp8/AsEzhADtTKA4fIKd32F8SVP58sQZfEEwSHx58gy+Iiy+PkfbYnx7&#10;9jK+PkPDkaw9Pj8GJDk+OSLrrk68ZVCnGATVsMyVyaaKtLezZ9khlHR4Hi/KMKMkalzAVwTTGPDG&#10;ki1eDJ0gjNk483d/1HdQ2YL+ek8XLnfswvnWFgxv2ogDleUKnFrnzUFdajLKIsKQ6+CAeEJG5pmU&#10;4TcexZzG5pyieUwhnLKtrZFlZYF8FxekWJjTnhwQy/dJuaNII0MEGerBz1AXfkZ6cNdUgyvB5ERA&#10;eWipwV8sSjL5CKggHU2GmgInqRIhw3lxPO+SbS0UWMnuyylW/DxXaywOdFU2IKxODEBlWjC6ywuw&#10;b/0SHNy4HP2NyzHUVo1LfU24fXw3Xl0bwKsbsj07/wa3TuGx3L42hN8IlGSeSZlrGoVTtYEOaowM&#10;kDqecCJ0Eif89+GUNWWSEj/BSTL1piKbkTF1GhqzMpUNxb68eRVPqfCfXbmAb+/dwF8Jqm+pvlfb&#10;mnB83kxczM/CicxEHI+PxklrGtN0a9xRsSUMbPGYQHkYkomTJavQ5huGl4cHcIon62f1zRgaZ4FB&#10;b5J6Oc1q/iKc+tgUt8Zb4MEUR5qOLIIdhZMkQxBYCpxUnGg7P2Xkye0RKP3HeBtOkkChwGmiE3+G&#10;DOd5E04+b8xpbFjv53ByJZz4mRoO+NSQtqVlj3s61vihuRy3O0bM6REtqnWhJ1anOiPCTBdHtmzB&#10;yzPHsTAmDMXpsQi10keBhxMGtSQd3hiDE7Vxdqoxdk7UwO0N1Xg0tA8Dm6t4AmnhWEsVmguzcbap&#10;AodLC/BpM82psQ6fbV6PAxWz0boiARVz/LGjYhaay/NRV5TLHrkuvGlMTSXzUVs0C0tnR2FlQSJm&#10;xrijcGY0rKe9j9q5yTi6qRQnNqzC3w7twfcb6/BtzWq8XLwIr9dV4PODu9C6cpaSfLGlbBbWF6Zg&#10;VW44yudGoXJJNOrXZ8M7cAaCw03h5qYPczM1wkkd1hYaBJMWbG1mjKx5ctKFFSElBmXnZgEzZ1u4&#10;sLG2dLaAM6Hk6m4Ed19zuPmbwy/CBcFxAfCNjUFYUiTcQ1zgwx6cZWQ6zDLLYZi2EvpxhdBNLIVl&#10;Ti1iSruxuL4HRbSmFVsOooRQKms+iKptA1jLqCWc3q6l92sxUiHiGh7evoLmzY1YXVmJFVU1WFpR&#10;hXkrVyF38RLkzFuI7JlzkZY+E0kpqUhMTkJCSjJi4uIQGRmLkJBIhDFC/UMRFRyFUJ9AhHp7Ek4e&#10;iPB2Q3yQF+IDPRDn64oYwinOzQFhUpnc2gwhsrbJwmCkvp65lDAyRDCv4RA2NmHseHqpqsBtxiS4&#10;TJ0Ee16f5h9+AJM/vAfj999XQKX7h4+g8c77P7MmgZWEGJXU21N95w9KlXKHKdOR5+aupDHvLVqA&#10;Q6uX4fi6EpxtrKE9bcblXdtwvYuw6NmtbOF+V1LLB0fmnpTkCJl/GoXSp2JQPH4mR4bMTT0dHsTj&#10;YzQmvv4J7UHmk6S47E0BUft23Gnbjls7CUB+zuXWJlzdzuP2JlzgZ9/YtZ3w6sDjvb140tfPNuEI&#10;Xh3lZx45ilfsDL8aGlQ6xS8GjuBp/yE8Ivie9B9U7OwF4zVf9+kxgpGvk6rmn0qNPhrcK8bTE7Jl&#10;B9/H17wgkF4c5e9LKD0lpF4MHieYCKjRYrdifgLa1zRCGa4Ti5KQ9HMB3Re0q89Ojqylen2Srxmm&#10;gRHeskmirOMSY7rZtw+X9nQqne6TW5sxWFeLvrJV6FgiWXpz2UFIwRL/IGTY2CLG0EiZE1IWzhJO&#10;MockUFIgJeWLLKyQbWuPDCsbzHJ0RpqlBTJtrSHbsEuFCFnvJObkQ/B4sjPjqqsJB43pcNVShbMA&#10;Sl2VcNJSAOVLs5L5KMnkizGWTD8jpaRRsrWlYk2yRXwcz8csF2ss4vm6OiEElQmhI0N7CzPQV0dz&#10;2lDEkI0IV+J462qc2FmB03vX486J3Xh2+SBe3hrEw6uH8fjWCfxmDExvw6mSv0wFf5nkTz5W4JQk&#10;YPoVOMlc008xfhRGkrE3sq3GSCr5VOSoTEcCe17rE5Px1fWr+PHZY3x6if+cC2fw/Nwp3DzQh7sH&#10;+3CyYSNashJxZuEsnJiZiOHIcAybu+DOVAc8nUBjUpE5I8KJoLlp5I9HjVswtGI5XvFEPL1nN57u&#10;7sRxDUcctfTGEVrV8bm0rwnmuDvBBo+nEiA0pAejcLpLOCnmRJv6JZzEon4NTBK/hNMIoKQiubzv&#10;vwsnO8LJEa/1nfCZrgu+UaMBubjjy47VkArl5zbn4P6epTiztQCZzsa43N2GDG97JPlYI9nfHguT&#10;AlGZEY0jutZ4QjM8Pt0M61TUUEz4H60uwtPT+yAFFxeGumD3ijkoc6NpbqzC/fYGfNnViseba/Fs&#10;2zrUzwvjRdeC3oZ52LI8FYuT/NCyeiFuDXQiyd0KW9YsRPWqmdjAWJbki87SeegoXYCmJbNQnOiD&#10;yvmB6CjLxr2tNXhZKSWManAqJQYP1q/C1dYq1MyNRVvVPAy0VeDh6U5UzIvHoe2rsWfLUnh6TEFs&#10;uhliU63h6WsBIzNtWNkawMreFBZ2xrC004O1jSZMbQgtex3YORvCwZOW5WIGa3cXOAUHwsTVHD78&#10;ezh7Gitwcgu0QUCMDwLSw+CXFIOg5BQExkTAM8oPrtnzYTFzPUzn1sF04UZYLNqEiLUjcCrcuB/F&#10;BNTKpoMo3dqPim0jc08yvCcJEa8f/zqYJF6M7oD7+M4VVFWUoWBhAXLmzkfGrLlIzc1DRnYuUmhH&#10;mSnZSIxPQWxMLGIIz7FisMGyO25wKEICgxEZFI4IvyCEePoi2MMNITTmGF8vxPl5INrHGdHuDoh2&#10;sUW8iz0iaU1BFsYINDFAkIk2ImSfHZqTAEpq6ok5CZyCdNXhQUA5s8PoKPNOvKaN33sPph98AFMl&#10;OeIjaL47Mqz3SziJVQmc5LYqn5O1UfafjENVUjw6lxagr2QxjlQWY7huDc5vbcBF2etpdwtu8Xy9&#10;s68Dd/r2vkmOkMQGWZw7BqnXAik5ElDKVuw0pqcCMb7m6eFDeCjrmHoIp+5O3Ni5A9e2NeMqO2lX&#10;mzbiessmXNm6EVe2bMT5xlqc4nl3oWkDLrdsxY32dtzr7MITGuuz/QfwtO8Anh3op5UcUuIpwfVg&#10;Tw/NqxO3lAoT3bjHeNjVhUd79uBRz1487t2HR/v5+YTEk34exQL7CbNDhxUYPRd7GmAvn6CSkDk1&#10;qU4h32PsOynAldGO0wQQQ25LqvsL2cWapvRSuS17VckCY4KJfydJlZfq49f2dOESrelsayuON27C&#10;QE21kqXXOm8u6tKzsDomAXPdvAgeS4RLqreurrJvl6R9ixGJOYUbSlKEPtJG4ZRuaY0cO3vk2Nsh&#10;1cpcAUqcubmSRh6srwcfLXVa03R4CKBoT85iT6pTlb3AfLU1FTj56WkrIAtW5p/0ECmLeM2MFTDJ&#10;jrnKPmJG2kh3ssQcbycsj/BFdXI4apJDsCkvHgfWL2UsxkB9IYY2E07byjDYWo4T7WtwbEcpjvF4&#10;bWAbnl7cj6dX+v4jnGT+aQxOSeN+gpMCKELoH8FpZH5JShqNlDWS9U1ZU6YhacJkNGVl48cnT/Hj&#10;V5/jy2tXcIf/iMdHqHNU7Qfs7dzd3YGjxSvQNzMdQ7lpOMEL95qpL15OIxDY+N+bLNtSWCsweabi&#10;jEd8/HZ5Na5vacTDtg5lod4l9q4uuUTggK499ixZhKOlxTgy2UwZBpT3jMFJqaUngBpd4/SMcJKh&#10;vCcEjMDn1cT/Ozg9IHhkOPC/A6c7E1z52XZ4pGqLV7oOeKVji9e0qCca1nixMAdPCKin+yoJqFlY&#10;EjCDZkIYLE7CujlpyAx1x5Hdm7AgNRLzY/zR7eSOy3q22GRljS0L0lE3Kw6bVuTSguZjsL0WDfmJ&#10;OFyQiy0authsbIbvD+zEjyf78WRHIy7VFaO7ZhZeHtuJC92VaChMRHvFAoTb6WNJUjDWz89AbUk+&#10;MhLcaVZReMDP/f5wJz7v2YljVSXYVpSOZZk2qJnth1O1hXhYuwpft2/Eq+0b8BVfd7O7CQtiPJDs&#10;Y4reraW4NbgT1w614MC2UqycE4zGjXNoNZpIzGXvL8Eb/mGhsHFzga1fCGwDIuEUEAQHd3u4+BBG&#10;duqwctKEnashPAIcYOtsBit3VziGJMDUzRaufpZwCyCc/KzgG+4G91A/BOVkwz4hEfZps+GRORue&#10;CeGwSV9IODXAVBIi5m9B0po9WEQ4LSWcihr7aE/9KG3ux+qWw6ginGT7DKml92twerMD7oMrePrg&#10;Eh4TUIXL5mHW7CyldFFW9iylfFEyO2Tx0fFIiE5AdGScAiQBVESEbKERgmBaYLC/H4J9fBBLUEX6&#10;+RNKngh2dUWgkyOiCKg4LxdEexBMtMYYBxvEOtoi1JI9XnOBE03JVBuh5vqIlf2dzGSVP81Jgtey&#10;LMb1UJ2ibNXuOnUqbMd/Qji9C+M//IHmNG4UTh9ixjsjYBpLiHgbUBKqfEyL7zH+6EPk8m+/c9F8&#10;9K8qxIBiT7LXUy0ubduEm+3bcJf2dE+2tGBDf58N+9j808j6pxGLkt1tJWQLdonXbKRfKMN5hxWA&#10;PO7dj4fde/CA0BBrutDYiMsbNuDcumqcW7sGF9ayx126EucrSnGuugxnZN1V/Tpc3LQRN1q24Z4M&#10;AzIedHTh3q5O3Gf7cp8wut26HTdoIzcZVzdtwtWNjbjZuBlXa+txpbYBt7c0sU3ZjCtNfK5lC24S&#10;jLc6duL+3n14TLi9OD4638QQSI0A6tiIlfH7CJw+JXRk3mzMEseGMSVk2PKZfE/+HZRtQPg3kU0U&#10;Hxw8gLsyz0RQXiWQL+1qx6lNmzFU34BDlWvQVbQUm2fNRE1SCpaHhGOWkwuSR+EUoKmpZNYJMOJl&#10;qE7WJyl2Y0w4WdOabJFFy8qRVHJrK2V33GQrK0KF55KlJSFjjAAtTXhrzoCPPm2b9iTW5EZ7clOb&#10;Dj9dbfjraClwGitxpKynMtRXhvcETMk2UnNPHxGGWoiz1EcGAbUsxBOVcSGoigtERbw/O7Z56CyZ&#10;hT08Ht+yEkNbSjC8oxLHmkswtG0lBluW4/CWIhzavILtVyV+I0Aai2o9dazTkds6qJIJrrfgpBRr&#10;JYTejjFoSQigZAhPIn2SFHpVwUzZB2rKdGzOyMCfbl7Dq+tX8LenD3Fk01r+A7bjWvcu5R/zsKeL&#10;J3oR9s/OwYnZmTSmCNw39MMfp/rjUxWZB5I1SPZ4RJg8JgyeTHXFs2me+LSiHteatrABr8Wt/d04&#10;37EdD/IKcXiGKQarytmjq8JxNVsFQI+nuOD5FJkfGk2IIOyUNU5iToTWSBLE2DzTr8PpFUPA82jS&#10;20N6I8N6z6d44rmKzDf5MAgnPqbMOU20Z4zA6e4ERzwcx9ePd8C1yRb4Qs8FL7Xs8EzbHi/VbXFT&#10;1wTfbavihd2AS1sKcLwyjRdaMe721qGAvf85BFLl4lmI83FA1eI5uMle3ZWObeipW4GmsnlK7F5f&#10;jPaaIhxprsKZXXWotLPErhkGaJmshrXG+miI8iFc5uJ4/VJ0VefjfgtBWLMUfZUF6Fo5B6cObEXJ&#10;7DiUZkVjY2EOMsOt0U4Q/e+j+/D9vjb868lDaF84ExcIv8pF0ajM8cC1rnX8ndnj2b8LLw9149PB&#10;Xtzq3QF/0xkIs9fGye6N6KDS+1hNx8IsT+SmWMMnYApS5lgga7Et7J2mwcZUC2bGajA214K+hRFM&#10;2QibO9nDwtEaXoEesHfVg4ObHpw9rODs7Q4HHycYudophV9tgsJg4+NCa/KFd6gHwlMS4BEfC6+8&#10;ebDKyINt2iy4pS+AR+o8GCcthEl+AyznNyNtTQ8K6nqwsGE/ljUewPLNfSilPZU3HcKa5gFUtRz5&#10;T4f13mwy+PAKnhFOVy4MIn9OBjLSE5FKKCbGJSE+Nl6xpGhaUlR0NMLCwxEaHoqwiFAEBPrB149Q&#10;phn5eXog0MMDYd4+CHX3QIibB/zt7RHk4IAoV2fEuzM8nBDrbIc4/l0SnO0RYWNBOBkpE9khZgaI&#10;tDZGlJiTqT5CjUbmnMSa/LRmwFNtCtymT4WTymTYsRNp+sH7MCCgpFKE9h8+hProsN5YjEFKQoNg&#10;UnuH9xVgvQcdAsqF13gTG8q+wkUYIKAGK0txtm4tLmzZgCstmxVA3elsx+09nbhDC7lDA7l/sO8t&#10;QI0M3Um8GGJDzUb6hTxOY3pC0xEwPaDFCJge7GzHzZZmnK+v53lag5OrV+H4qqXozElDY2AAaj3d&#10;sSEoAP1z83FuDaFVXY3TBNiFunpcbmjENYLnOuPyxo04t5E/o3Y9zlVV43LVWpxYRhuJikOdlx9q&#10;XL1Q5xOAHSkpOFkqwKvmZ9biwsYGXCaw7nft4e/H33cMTpIgIWAaOIanA/zdjx7FS34fgawSg4Su&#10;zLUJgJUYgbB8dymQ++ToIcUoZShPAC7zTLf27cV1gulCexvOtbTg5IaNOLZuPfrLS9G2YB4aZ2Zj&#10;Dc8pGdLLtLFThvSCNNgBkf2XaE+hhJPMI8lw3hisUswtaU02ijll2xJSDDGnRBpTPMEUxdeHGdCy&#10;GL4a6gQUTZvm5DBdBa4Ekxs7NX40J4GSDOuJQYk5yRCi7BkVa2aEeNnVWrEnM9qTPqJMdZBhb44C&#10;b0eCKQQV0m7F+aN1cQY62XneVZSF3oq56F+/iCxYgXM7a3C1pxan28sx1FKKo81lGGhe/etwWqev&#10;g3L+MknjP0aizDv9Akpj8Y/glDlpCnIm0pymzcCpigpl//vK2TPx4+2bOLmlASep5ZJ1c5O9ks6i&#10;BdiXn4GemBAcjQ7DoLYN/qgaiO+m+uFzwknM5rGKI23FgfBww9OpLvh0hh++XVqDW+wlHaqp4D/6&#10;AK7s2Yk/7d6LPermGCopwtnmegxMtVDAJub0SzjJsN7/P+Akr3nwn8DpNl9/l/fPTjbHE0NXvNYi&#10;mCQ07PBc1QqP4lL5nTbgcuNq9MxJx8UNFVhGA4lyMMTqgkykBrugeulsNFUU4+C2DVhP29q4Mg/7&#10;mtZgdx17Hq1r0VVfgtoFaViaEYQFDiao0dFH1WR1FEyfgeAZHyAvzgiZ0TTlOYHY7uyIzvHqaJmq&#10;jVqeqDNDHNC8ejZWz47Ay8PtODA3EY9ql+FPezbjy63r8HRzNW41VeMMez2V8/yRG6JP85LOxmZc&#10;3NnI/3MLbve24/nJA/DUnwxfsxm41N+CmkWpSA93hIf9JMzMsEV2nh2SZxsid7EDUtPcYW+mCidH&#10;A9h4OsIiIBSWQamwCsmAVWgGbCNS4RsdAudgN3iEecLJzwHW/j6wi42EZYA/zGPm0pLmwTUmCyGJ&#10;mQhOSkB4dia8ZubBPqcA5ulLYJVeDKvMlbDPLoZxTgWs5tGcKvdhXu1eLKwXOPWheEsfSra8DaeB&#10;n4FJShWNHRUwPRgZ0nt6/zJOHu/D7JkpSEmKRUxMJCLDI5Tdb4NDghDAxjM4VI60JB79/X0RGOBH&#10;MHmP7OVES/JzdUOolzfB5Alfe0e4m1sgXGroebghydNVgVOMiz3inOwQaWupDOn5mxogkB2OIGM9&#10;hBFUkXws3FQWUeowZPhFnfZEQOnMIJwmw3HyJFh98hGMP/gDDGXOSao/jG6dMTak97OhvT8wpBjs&#10;7wkpPiZzUNrvfQjLjz/GKprf/sULcHD5EhwqX4nhdTU4vakOF5sbcXU77WP3DtxUsve6cbO3W1m3&#10;8+DwWJLEITyVjQFH48mRg3gyQFsiwGTzQqk0fpeN9F22DXfaWnF16yacWb8WpyorcHTVMgyuXIS+&#10;ebOwNysN3akp2JeVhZ3JKThYsADHV6zAyTWrcYpxrqpqBFbl5TjN+0ME26nyMpxYvhzdWTMVMLVG&#10;xKKNx3babVdKOjozszC4bBmNrBqn+P5TawldQu5R9z6anQzDjWTsyfDei4EhPKXpie09PzyA50cG&#10;lGSOV4SSHF8eOaLEK4Lr9ahZCYiVtVvSKSeYHvQfwD0C/DbBdHvvHlzdvQsXdmzH6a1bcXTtOlpT&#10;Ffbw922bNw91qWkoiYjCPHcvBTiRtCbZ2mJsc0AZzkukTcnQnsxBRRkaKnCS+aYswkyG91J4XqXb&#10;8L6jI+FkgUTpBOkLnIzhraYBb3WeL2z73TVU4SFBg/JRn0Fz0oYPH5f1T1LeSIYSZehQNiJMsDB7&#10;E5K5F2uiy88wwVw3G6yUBbmEU3VSEKqSg9FZTDgty2BHOBs9lfnYU5GH7so89NUuwOm2NTi9k/+v&#10;3evQ37TyJzhV66ijmj2t9VS6aircGtIxecInjPG/CqOxGHtO4JSpMuUNoDJpTVKySOacoj/8BEMV&#10;a3CisQEP+E84tWUTTm/bwgZuIw6sWo79S+Zja6A7+uLCsZJ/0H3TLfHHKQH4TNUXn9GSnk8egZNA&#10;5PlE3p/uRqPywhPPdKp8HY6tr+JJ0ocru9rwlCdIt6EThubPwpnWepwiAB4Tbi+m0LZ4/CWc5L7M&#10;Of1/A6efAPVLc/Ik9FyUChG/hJPshntrkgNOqlnjgqGdkhDxWtsBn2ra4/MZtrhOg/pu3SbMNTLB&#10;4+07sTU/D3kRrpif5IecaD/4Wesi1ssG7qYaKJmbSpPKQNXSTLTVFeNASzWuHGzHphX5GNxRiwwP&#10;cww3VfDi6MQ3ezrweFszLm+vRc2yAMzPt2ZjNxnrpmti6yeq6Jyoi7YZ+qj2dcaOinwsSXKjzebj&#10;h/YNeF5ZiD/tasSDdavwb4f34FX3NhSFOWJBkj1WzfJATogZbve34vFRKf7ZhUeHu3l/FxK9eCEE&#10;2GF9YTa6Ni7Hwc4GFC2KwJIFvgiLUUdSjgFikg1hbjIBtuY6sOF3s7DRh5mdNWxcHOBCq7CTCPSH&#10;e2gcfCIT4RQYBN/EZNjEhMEiIg72UalwTp0Ji+QCWKYuhUPKPPhk5iMgKx/emfPhklsIs8xV0E+v&#10;gNHMdTDOWg3TORtgPmcTEqp6MHf9HgVOSxv3o2jzfqzcRHva3K8ASuD06tE1guiqAqMxOI0M58k2&#10;GT/B6UBPO7LTE5CUSEuKCUd4GA0pJBghBJO/nw8CAnzg5+cLT/b03WhD7k5OcGcD4e5EYPO2r4sr&#10;AgioAEcXeNvawcnIGEH2dohwdKA50ZpcaUtONoigCYdbmyPE0hS+hJKYUxABFUJQRbIHG8aeqxR+&#10;DTPWoTmpIlhfjXBiD5g9YTEn6/GfwPSjD2D0wQfQlzTx9z6gIY1ASWL6795RjEngpDYKKE0+r0ZA&#10;zfj9O9AkpARscaZG6CzIx76ihegrLcYQr8GTvL7PSMVy2tOl9q24vItg6W7H9b27cWt/F+4c2IN7&#10;/XvZKPcqW2yMxcMBOfKxgwTTfoJsX5dSr+9mRxtut7fgGuF0saEOJ1aX4xBheHDZfOwvmI0D89mo&#10;zcvDfl4j+2bnoXfuPPQtWIgjxfx9VhKYq0pxgkeB0dDyZXysEP00kJ68PPTkzkZHWiZ2p7OhJJA6&#10;eexIy0Bv3hwMLFmMM6VrcLKiEmfX1uJK4xZlDusVoTRSJeIkTW+IJkULknms/n4luULM79kAQcU2&#10;SEKgJCEJFxJP+ZwyUnT4oDLUeV8qXohZEko3u7two6sDl2lNZ9nhPtW0RYFTX/lqdCwtRPOsWaiJ&#10;T8Ayv0AFMglGpgjV0kaghoZSGUIAJXASWMgaJmXbCz19JJmYKXBKZ2Ra05osrJQ6fOmEkiREJPIc&#10;Czc2pWmbwF9bH94aWvDRHkkplyE9H1qU17Qpynb/PlqEF83KX0tsbcTYwvVlO3fZ68kMaXb8HEas&#10;sS4S2UmaaWeKZQFuWE04rYn1R0VCMFrmpaCNHdWOFZnoKMlGR1kmusuzsHfNLPRUz8OBusU4vHk5&#10;4bSMcJJhvNEYg1OVtgbKCCgxJxnWewMnifEjkShwGnuM8Wtwkj2cMidPRtbkqYjlY21zZ+NgVRle&#10;nziGq9T+ezwBr29uoI7zl8mIw3x9TWQrcLLF36eE4tspvvh6shteKHNCjgzaD8HwYoobvpnih7vq&#10;fri6rg5neFHcIpiOr63BzWOHcZq97j3hIdTjTThmTlBMkVRvgZOYEyFBOCk73zLk/lM+LuuaZDhu&#10;BE7uDEkffztGACVwejxmTm8AJUOGnvw9vfDybThNEjjZQbZqvzPBHvdk3omfd4ewOq5pi0EjG9xW&#10;t6Yx2eJTNXu84O1nGva4ZhOEmaoa2JaXixx/T6xbMQvZtI7uLWtRu2IuNqyaj1M9rVi/NBczo9yx&#10;f2sFdjaswPE9m7CpZC5OdW5BQ0EGlsT54EFvKx51bsXLPdvxtLERr5pqcXx9PhakWiLTcTpq2Fvq&#10;mqSLg9NM0TFVD7tCA9BYnIljTeX40/Ee/Hl/G37cuwOfNdXjx6P78NdDe/GEcJrpYYzl2d5YEm+L&#10;5QmuaFqQyh5fHRsW/h82r8USnojrFvLntNWjdlkuXI1VYGMwEX4e6qipTEICoZS3yBU+/qqwMJkK&#10;awsD2Nvqw81OB1622vB2NIMbw8ndFnbezvCJDYVfXDRCEiJhGx4Kh+RcuKTmwjw6H/axabDNKIRR&#10;Zhn9tA4iAAD/9ElEQVSjFJaZK+CcsQIeuWWwSSuCaXop9DJqoJNTC+3cBhjmb4UZ4RRT0Uk47cX8&#10;+n1YTDgtI5iWK+ud+lFKOFVsG3hjSQKkMYMag5OA6dm9y8pxJy09Ky0WsVEhNKYghIfQlgJ9EeTv&#10;DT9PQsfbA4F+XnBxtoebsx1c7K3hYm0JR/Y2HSzN4EuD9WVDEUBg+drawtvKEsGOsj2GNRKUeooE&#10;lY2FYk1hBFMo3+NloIsgmXMyM0aoiZGybUYwrSlIT0MpXyRzTv56M9gTng4v9WlwmjIJdhPHw/yj&#10;D2HyIQH18SfQGcvWe3d0SO9370KdMBqB09jCXCln9A7vSxWJP0DnnQ9gQwOrIYi7FxWgb3kxjlaV&#10;Y5CAOr2xFueaNigZdJd3bsO1ru3KpoS3e3bhbm8HowsPDuylMchi3R485FHikdwXMPV0KpsI3mL7&#10;cLNjB24RTle2bsb5jfU4WVOJIyXF6C9ahN7F+ehdyJ73XEKpoAD75xfg4KLF6F+4CAeXLkX/0sU4&#10;SijJPPaRZYU4vnI5BooWo2/hAgVgfQsW8T0LcGDREhxYuATdc+agMzcHXTlsKHnd7aOpHKRBSef3&#10;8d59Svbfa0lkOC5p46dpe4N4cvAwHskwpBSg3d+Lx319hFS/UiX9mcQhguuto6TGS5ULpQxT3wiY&#10;7vbsVbYAud6xG9d27cTFUWs6sbERA9U12LeiBDvmLUBjZg7WRMViibcfMq2sEGtoBH9ajr+GurL7&#10;7dj6JtlwMIImJHNOUqYokXBKs7JWEiNkaE8glWBmruzzlGpni0Q7O0RbWiKEneEAXUP4ahBQmjrw&#10;0FInoKYphYOl5p6vUntvZN2Tn6YGgqRUEuEki3Oj2JGKp5GlWNsgzd4KydYmSOb1nGVrhAUediiP&#10;8kcV24M10b7YlBuPlgUp2LYwER0rs7BrRQq6StPRRUj1VM5C95pc7GZ0r52D36zlB4+FAGodDapS&#10;RxOlSkLEiDm9MaWJk5E4YRISCCcJuT0WMpT3dmTwtRIj96cgfso0xKmoIGbGZIA90e+vnsTXZwfw&#10;/el+3N68HtEfv49Ufm6CgR76NF3wZ5VgfD3VD18RGq8Ij5e0JyV4+3MVD3w71R9fTAvAs+qNON24&#10;Ebd27sCx+YuVsdxnRTXYHxzBXtYy3E7PV6zoCYEmSQ8PJ0plcFvckr2ceJRt2Z+oEHij8FEMiXCR&#10;5Ia346U8RkiJXcki3IeEj+z/JOb0iHCSfZzkfSPrnDwVcCnDepNscW2yjQLEsR1379GmJA38kIk1&#10;BtVpSBp2+FTVBi/UbPBMndA0dcMS9jqWxPki0s0Si7OikRFgjihPKyT6O8LLRAPuetORFeqGuXH+&#10;6GxYhcM0oo66VbhAGN062o04Z2NsWDQTm+amYai6GH850oO/9u7F33q7sb8wE9uXxKKOnZHt42Zg&#10;h4oOWiao4kxKIk8ib1TOicGGvDh807+bcOrAXxj/+0Q/vpGECGlsWhtwo2MDrrXV4Nm+rfj0QCu+&#10;OrwLlzZX4Or2el4gWpgZ4KTU0msuWwSLGZ/ASnsCHExmwN58Mo1CHwULfRATb4bIEBPYGKnA3kIL&#10;DlZacCWcPBx04eLjAHt/X9iHp8A8LAfmsfmwSCmAVUoevHMKYJs4H2bJS2Eenw/txKXQT14E08wi&#10;GGWtoR3Jtux1sM7fAIeCTXyMYEpfD+3semjxcYP8LbSnzQgp68Kc9fswr2EfFm7Yj0Ub+1C4+QCK&#10;txzEquYBrN4m+zn9fJ7pbTBJPLlzkfcvo3FdCbKSI5AYHYToMH9EBPsixM8TQX4eCPB0RqC3K7zd&#10;HODhSjA5WvF7WsKdoHGlBdmbGcDTzgo+NpY0Yyt4E0JBDrYIc7JGlMCJ74m1530CKcbWChFW5giz&#10;MoO3IeFEIAUY6StwirQ0RrAJbcpAExHsvUq2nq82GxfdGYTTVLjQnuwnTYDFR+/DhPZj+vF46Lz7&#10;AbSUhIifyhgJkJTgY5rvvg+t9wRgAq13lCE+7fc+hgnfs9DLG3vYyB8oKsKhslUYrF6DU/XrcLax&#10;HuebG3Fpe5OyOPfa7jbclLVJkiRBK7rPc1BiZIt12va+bjzs5e09XbjXuRt3OnfiBt9zneZ1vX0b&#10;zm/diLMNtThVW42hynIMlLAzW7wEhwmdQ0t5LCxU4uCSJTjC3+UgH1cANQqrI3z8GJ8/VLiUgCrG&#10;QDF/15IKHKUdHS1djUO0q4GSEgysWol9Sxehf3kRTrKje75xEx4SHk8PHcRrJWX8hDLXJPFk4KgC&#10;oke9fUqFCtnwUCpZPGbIvJlkCD7mUfaaktcJmOS2VFKXShcPCLz7ewlkxq2OTmV/qqs72vhdaU38&#10;3KHaehzi77ansBjbZuejLjkNKwJDMM/FHckEjgzpCZgEUJIUIcN6AqY4UzOlUOvYsF6SqbkCJwVM&#10;Cpx4PhFOiRYWSBMrt7ZW4BRK+/GjOfnrGMCHP8tNQxUuWtPgojoVnrwtZY28CCjJ3JN0cvnsYN5W&#10;ShsRjGJsyTx/U2zNkWHPn20lyRh6yHO2RHGQO9Ymh6IyPgDrU8OwOS8WW+fFYWchDWp5KrpXEU6r&#10;0mhPOegsz8SusgzsqZmN36yjIY3FWlqTwKlKVwulujpIHj8OiePGvYHTGIh+CSYJWev0n8EpY8Jk&#10;vn8KLYz32av798cX8cP9M/jx4VncPbADwTKvNVUNaTomSDQwxTEdb/xVJRRfET5fEgRvw0luf0kQ&#10;SLLEV9MD8XJBGW61teFu2w70+kfj6d4ufFbXhAN+EdiSkYy72QV4LGAioGQzwF+D01M+//82nB78&#10;V3DStMFBYyv065nhmp6AyRqfzbDGQy1rnLR1QqGTBSoyIlE7dxZO8AJtKM1GYqAZLvNifnL8BAbb&#10;tyIn2gfVtJPz+7ZhiIbioz8VD47txePj+5EYYI/mqmWompPMXko2Pt+zC3/pImy6O/DXI2wImmtw&#10;JS0N3QRT22Q1hgaa/VyxJMMLye7G2FE0G5/1tuNfjx/Evw0fwo/H+vA9AXduXQW+YC/33y4O4yv+&#10;nM96duB7wuvLzhY872jCmfoy3O3YiiH+/HVLMuBuOAN2OtNhoasCO0N12JlNZ8Ntisx0VzjbqsPZ&#10;VBUOBgwzDTgSTk7WmnCz14WbiyncvOxhx4bdytMTZgFRsEvIg1nScpimLqcdlcAkqxx6ScugEVcK&#10;nZRSGNCcDDOrYJi9HhazG2A1t55RC5uCzdDJroVGFmNmLXQIJ8O8TfAs2oG8dT2YW9+DBQ29tKcD&#10;WEp7EkCtkDVP2w4rUBJ7+uzprZ/BaQRQ1xQ4Pbp1FuXFc5ERH4LESH9Eh3ghIsADQb6uCPRyQoiP&#10;C7ydbeDuYAEvVxt+bxO48OJ1sTCEI8HkyKMXL2pfAY6FCbwkC8/WAmF2ZgixMUQ0j5GWJggliCLN&#10;TZVK5KF8nY+BNgJN9BFASPlLdp6ZPkMPfnrsTY+ak1iTDOt5a0yFK+HkSHOyHfcxLD78kAb1CYwl&#10;KYImpE4QSbr4WNaeBs1JQwET4fXeh4QSwST29Lv3ePwQunxPkIYGtmZmoHfJAjbwy3BkdSlOrK3E&#10;6bq1BFSdAhVZj3SlrRk3dknWWzvudO3CvT2duNu9G/f2dirxQAmp9rALd/i62wSTrGe6Rmu6vKMZ&#10;51s2KTZ2umEdTq6vxomqNRgqL8Ng6SocI1COLKcdrZBYjkG5T9gcLlqGAZrPYULqePFyHKdFnSwr&#10;w6mKKpyqqeV52ogzGzfj3OYtOL9lCy5u2YorLa24uG0bbuzchdvd3XhM25E1SC+HJMtOMu9O8rbA&#10;aRhPDg8o1vSAcHmwh7Dt4nfophV289rauxeP9u0jdKVyukQv7u/rGdmHij/3Tlc3bjMESjd3y1Be&#10;Oy5sb1XKFJ3c1IjjGzZgUIb0VpZgJ+2uITVd2bep0McPM20d2YE3UeDkp05YqKoqphRMGMm26zGE&#10;TIS+vgInqQARb2isDOWlmlsq9iTbtifJvBRfl+XijDhaWDxNXeDkq6UHby0duPP/6qqprlSJcCSc&#10;3DVVlXkoXzJCFuxKOrk/X+NHMAZqynyX2JMkRowkRaTYmCCT52yapR5m2ZuhwMMW1UmhqE4MIqD8&#10;sSE7HI054dixMAFtixKxZ0Uq9qwkpErSsb96JgGVjg7Gr8Kpgkq3gtomcEp6y5zGjOnXQob1flqQ&#10;O+kNnGSIL43PS/FY2f22MT0Bf3t4Af/75VWcb98I70/eR+TUqYgaR3BRK1ONDXFc1xc/qoQRTrQj&#10;guD1FJc3YHrN+GqKl2JO30wLxA32qq/zZHq2by8O2/jj0eZG3K5ehxYjR2zNSsPljDl4MM2NxjVS&#10;+eG/MicFML8CJ3leQtYzybDeP4KTlDm6z8f/MZys0U849emb4biOOR7p2eOFqiXuGdqgng3JmgBn&#10;7Hf2wYvGNrSUrMD8NE8sYOP3qP8o7h0YwoFtTYSTNwZ21KN3Qyku97RiX10pehvK8Hy4D+EOJjSq&#10;1ejbVIWmhTPxum0zPq2twv/p6cLXu7crW95/3rIZw7SlNhVdNBuao9rHFatSglGUFoaaBelYEuaF&#10;rsX5eLxnB171d6KnqEAZR/7x4ml81b8X/3ruKP719FH8rX8PfmR8vrcVfz62hw0MbbZ1HazVP4KT&#10;vioc2ZO3IDjtDNVgZTSNMYUA0oGl4XR4WBsQUOpsoNXfgMnbzQQB3rQML2fYeHnA0scf5r4+MPUO&#10;gHVULszTVilgMp1ZRSuqgkbiaqillEMrsxL6OWuhn10D47xaWMwloOZtgNUCwih/M9Rz6jAjex20&#10;8jZDf84W2C1s+TmcNh3Aks0jcCpqOoiV2w79qjmNJUM8uyvmdAF3rw5jcX4a0mMDkRBGIwzyQTjh&#10;FMi/ZzCNKYTfw9XaBG68YN3szeHBnqWLhRFcCRY7QsSetuNibgBvS1P4yRAfbSqQsAp3oCHZGisL&#10;bIONaEImhspePCFGBvDV14KnjhpC+L4AIy0+TxiZ6yHYnA2TIRuMUTjJhoO+WiPm5K4uZYwmwn7c&#10;J7D+4ANYfSzzT+OhJ5sLEkgynKf63khIFp82waTDoxbtSpPQ0hBA/ZbwIqBkaM/yg/dRxO+6e142&#10;DhUtxMGVRRhcXYLhmgo2/mvZ6NfjIgF1qXkTrhJSN9q24SaBc3vXdjbOBFU3bYpxl7cl7nQKlFqV&#10;5+V112SRbetWWthmXGwWiDTi3IZ6nK2jRa1di+HqKiVOVFbj+JoqHK/k7aoqHF1TjmOryzFUVoIT&#10;BNIxwup4WSnOrKvG6dpanN1Aq9vWSlvZjVtdPF/39OBeD41m/0E86D+IRwcPK1UgXg6dwvMTw0qG&#10;3ksePz15WoGTss7p0ABf30vQdOBmG3/ftlbc370T9zs78ZAAkrl1WUM1Fre7CSJaoWwxf21XO67s&#10;bMPlnTuU5S/nWptxtlkqrmzGiY0NOLy2Ggf4+3cuXoKWXNntNg6rggIxx9EZWZa2iNEzRJiWNgI0&#10;NRBGEEmZIjEngVOkgaESMuckSQvxRjLEZqFYU7atHbLs7JFMQAmc0hwckGRvTzjZ0bYNFTj56fE8&#10;5Ps8aEVOatPhOGM6XNTU4KQ6g3CSxbqyV5g+AnX14T1dDYH8PSRTUOae4kyNEW9qiGR2vLJ4nmda&#10;GyGH52+Bl50y31RFOJVGeKA+PRRb86KxfUEidiyIw96VmegtzcHeVZnYI9ZUlonOVSlvwYlgWktj&#10;qhE4aauhiNqmwOktcxIIxY/7dUgJgDLHgDQa6Yy0iSpIEdtixE6exJ7QVvzl5jk0zsmC50d/QNik&#10;CQjj4xETCTgDXSSzN3heP4BwisCX0wMIJ3d8SniMxWeEwteE0/dTA/Ad46JRAJ7t78cXw0M4YueD&#10;m3kLcYYnbp99EI6wUT+Rkk04jdW8G4GTgOInODm8gdMYmP5TONGaxJzG4PTwDZz4fsJJ7GrMnMbg&#10;dP0XcLon654m22NI3RoHjCyx38AMBwwtcFHHGq81nXDUzBIbHYxx3M0Dd2bY4mrCbNTMyUReojtO&#10;7dqJh/uO4MZeNpyzs5Ed64PmtUVorVyC9YtyEGShhcGWWrw+exiLeDKszE1GCHsvh9evwjf7duC7&#10;3U34865mfM+L4rOmjbhZVYo7OzajOSkGMVpTsDozCusK0rFufjqWpYajek4KyrJiUL90JlZmRWF5&#10;fDDaC/Pw1bEeWtNe4PoZfNvbgT91t+Hz7ZvxBY3p+2PdvDi3IcPHGo5GqrDVZ+/LRAs2vO1oos6G&#10;WB0OppqwZ9iZ6sLT3gj+7iY0CDXaBC8IhgDKw9UY3r72cAvwh3NYJMzj58M6rQhWGbSmrDUwz6mE&#10;VS4BmFcPndRyaKStphlVQ5fWpJ+zHkayf9Nc2VxwCywXboXl4lZozd4Atdw6aM/ZBH3ak1lBM9Kr&#10;uzG3YR/htA/zNwqg+rCYYFLg1PyP4STDemJNF0/2IzMxBBmxwYgP8kakvwdtyQ1+ni7wcnOAl5Mt&#10;vB1s4WpjroQbrciVEHJhR8yG1uNEU/K0toA7L24XA324yZ46hFMoYRZsbYhwmlWwbCJobqIU4/TR&#10;UoOPrF/SlAZDlb1dmpHmNATTmoIIKF/9EXOSYT3J3AsipARQ7moqcJ0yEU7jP4HNBx/C6qNxMPt4&#10;HPT/8BG0f/8HJdlBkiBkrkmgJNCSEBBpy3AezUpLzOm370Hr9+9D/913EGmshW1zUtGzaA4OLFuM&#10;o7zmhtaU4iQBdXbDepzfVIsLm+txpbkR19gZut6yBbdoQ7d2tuDmrlbcYkdJgRVDwCTDeNe2b8Xl&#10;bZtxtWWrUgXiEjtilwinS1s2KeuYzjfU40zteoJmPU7Jsa6BxwacZJyuo2HV1/NIO6pdi1PrapTX&#10;nqmvVd57uUmSgtpwdWcnbnXTZnr7ca/vEKEkC2GP4TFjrDyRZOXJHNPYuiYBk1SFeDxwDI8OHKT1&#10;7cEtgubyVv6uhMv1bfxehM3tjp3KvNnbcb2Dn8nveJnf8RK/+0V+zws0ynPbCSX+bU5t3oCTG+pw&#10;on49+mignYWLsT1vNjZnpKM8LATLfLwxy84OyUamiNZlh0SV5wCBIeuTgmkvYk6SCCHmJMNsIXo6&#10;SnVyMadkcwvFmFJoTOnWNkhlSMp5ojUtyt4OSQ6OiLG2JqBMeE5pw4P2JOGipgHH6dPhqqoBZ1V1&#10;5TEfbZ5fhFi4MU1fUxd+WvxswknmnqKN9JHAcznVxhQ5DpaYxc5VJs/f+YRTaYwfapKCURbpidqU&#10;ILTOS0TLggRsX5SE3UVp6BYwlWS9OXaueAtOa7XVUS1JETKsxxO/iNqWQmv65bBe3CfjfxVOKYSW&#10;bIuRztdIpE2gMTGSZUiPkJLXRPBCWOrljkgSOXDiOIRPnqhE1NQpiGakUhlTqI9X9QLxLyqR+Fw1&#10;EF8QCp9Ncn8TX9Nc/qTigx+mBuH7KYG4re6L7/YcwFdnhnEiMBpHLXxwproa92cvwb3GjTi7aAmu&#10;qLnicwLjJd8rC2YFFFLf7s4kG9wnLB4TNApY3opfwkkZ1mPITrhjmXpjoSREEE7y/Jg5SSq5ZOtd&#10;JwSv83PkM+8TTvfH2+OGij2Oq1lhv7El9hma4oiBBQ6qG2GIBrXL2xHLTdVwwckNg9YOaPbwwuxA&#10;F8LJE6d5QV1o7saF7XuwIDEWOamBSA53RX6iP6K9rJDoa4doB0N8eeU41i7OhaepNvyNNVAc4Y0v&#10;DrTj39iI/qVnJ37YuR1fbNuI3qwEHF1fglRva2wszMXm4tmozE/C81P9+O7madQWZKIsJw6V81JR&#10;t2QmViSG4vXQfvzL5eP4+1AfXrVtxQ/du/Dv+7rwXesWPGyoxl+G+7GntBBeJmpwNFaHtf50OJtr&#10;w5EwkrDnY05mWrDj0c5EG14ORvB2Zu/P1xaetrpwsdYaGdZz0IeXhyk8PO3g5G4Je09X2EVlwDx9&#10;Ocwyq2Exs5pwWg+7OQ2wmE3gZFRCS+aWsuugN7OecGoknLbAfP5WWC/aBuslLTBbvB0auQ3Q4XM6&#10;BJTB3CZEVnRijsBpAw2qkXDaeABLtxzCsqZ+rCKg3oaTDO+Nwem5Yk6XlYSI08f2Iy0uEClRAUgU&#10;cwr0Rri/J4J4rvu7OcHf2R5etlbwtBmZY7IzMYADz3VngsiBF7SdMYFkYUqTok0RTG562oQSwWRl&#10;hFALA4RZ6CPAQEdZCCnWJGP+XgSUH69Vf+0ROHlqTh2BkhlfS1sK4nNSW29svZOvpiRF0J6mTILz&#10;hHGw++QTmhPh9OEnMHiXlvS7P9CMJGX8fcWgxJxkPkp3NHTkMT6v88770CTINAgprX9+F45TJ2Ft&#10;Whw65uWid/ECDBQX4ZgAqoKAWrcGZ+qqaDvrcGHjelymSV1p2oDrWzfhmpjUdjbmtKlbO2hUDLl/&#10;hY9LOvqFJtoNG/1LTbzPuMLG/wrN4tJmAdQmXKjfgAsNDTi/oQHnNm7CuU1NONu4he+jbW0l0Aih&#10;S1u3EmrN/Hn8udtacH3HDsKEUOrsIZh6cXtfH+4fkLJBsmfU4Ei9PKUk0eg6Jh7HwCSLbZ8ODPG1&#10;R/Go/zAe9PbRmrpwldZ0ntA7TRBe3tyIG638HrQoAdTNzp00s108tuNqO6HE73eR4L3A73hespVp&#10;lKe2bKQt1eFkQy2OVVXgYMkq9K1Yjh35c7AlKxNr42JRHOCL+W4uyLC0QLQ+rUlbF74CpxkzEDI6&#10;5yOWNJapJ6WLQkbTvcWQkiwtlaE8iXRaUqqNwMkUceZmypxTkp0DEmhUIQSOhwzt6RjAk58h4TBt&#10;hgImZ36e0ww1PkdrorkF6hjy3NODj8bIAuBgHU1EGuogzkQPibT5DAJqtpOFYk5z3a2xJNgFlQmB&#10;WB3thdUxntg4MxJtS1OwY0kS2pclo3tFlpJe3kGL6i7l7eWE03rCQJIhqjVVUamlrqSVV/JkLqTK&#10;JfEkTqA9JYwXII1XrEni7bmmsfvKnJPEpMnKEF8KjUkqQyQSTLEEWwRBFzZpIkInTkA4LSmMxwje&#10;j5w0CVEqkxHBSKE5pfOL3tAJwL9OisBnMwLw5SRPBVBj8ccp/vgzwfTDlFD8eUoInk/3xVerG3Bn&#10;/z48Ki7F0AQLXC5ahQt5C/C4ch32LinAJY8YfD6FZjTV8405jcHpwf8FnF6qeCnm9Es4SWq5wEmg&#10;9DacRjL1bBmjW8ITTrILrpjTsJo19ptYYi+1e5e1Jdb5O6A00gnLs32wItcPK5JcsTLODQkueshJ&#10;8MTcWE+EWUuZGp485qpYNCcSczLDkBnDhtDLEoFu7CEFO8PLbAYGd2+At5k2nNhY+eqzgdKegpJw&#10;X/x58CC+P9CDF5s24NTqZehenIWa7Eisyo9HXXEuSmfFYt2CdBzZuhZfXxvGF5cGMbS9HqvnJKN8&#10;diLK0qJwZWcz/nLiIP714F4CaSu+YY/v1dpq3CsvwWta8Z+GBzAvzI8WoKUM2QmQXCx0FEDJUcAk&#10;t+2M1GhPhJMTrcFRF+42Ogh0NYWfmwk8nQzg7mxEezKCl7stgoI8YO/jCzvfYFgHJsMuvQRm2ZWw&#10;IZQETrbzG2E8cx0BVUVA8TizDrK5oHH+ZlgQTpYLmmGztBXWRbtgOK8JWrM2QI/PGc5vgtfKnciq&#10;34N5Cpz6sETWO204gOW0phUNvT+D0xigXhJQzx6MJEM8uX0R/Xu3IyspBEmR/ogP9ESknzvNyR0B&#10;BJO3gw387Kzhw/+xB23JlfYj4UwDcmGj4mRsACcTw9HH9OFuoAc39oLDCLEIaxNEWBqy0SCYdDXh&#10;qa6KYL5G0nl9tNlQaI1aE8NNdTL89NT4vDYCCCwfVRUEaaghSCCmPg3eM1TgMWUC3CZNUOBkz+tR&#10;ttAw/+AjGPye8CGcBFDahI8WAaXYEu+LVYk9KWb123eVUP/t7wind5XH9N95F/N83dGen4OO/Nno&#10;LZiPowTU8fJVOFFZilM1q3F2/RpcqKvERXZeLmyURryOkNpI09iCmzyH5Chrma4QSOcb63FhNM4R&#10;PGc3EkCNGwikRlwhmC5sIbgEWjSpi82bcU4y+bbRQlpbcbF1B2HRjpvtu3BjF22FcW0nbzNuMu4Q&#10;TPe6ZB0VradvAA8ODuC+bFEhW6IzHjKeHB8B0vMTNKZRexqDlgDq0WHCqe8g7vfsw+2uTqWCxIXN&#10;G3G8shJnaWgC0Cs0vus7WmiF7UoW8Q3a1HUCS8orXeB3PcfveWpjPY43rMdg/TocW1uFgYrV6F+5&#10;Ej1LlqBj7ly0zpyJ2oQEWlMoFri7IEuSDSzNlaQHPzV1eE2brhwlIUFZc6QnC2JNlQrlsghXhvnk&#10;cZkLSrCwQAqBlGxlzZ9hhVQeJfVb1jklWBFaNLI4G1uEmZgSPnqKIbnToCQETI7TVeGsrkaTUocL&#10;7/uKPdGagvk5Yk6+mmo0OFWE6WvR3HSRyA5SKjtWM+3NMcfZErOdLWhP9iiP8cHqSA+sifVCTXog&#10;mhfEo3VRAnYsTURXcQa6CafOFZmEVDrhlPxzOFUogOJRR41wUn0Dp3ja00iMwEns6e0QOL3ZIVeB&#10;0yTFlpJ4O46giuXj4bwYgidPQCTBJDCKnKKi7OsUzedk48HwyZOQTDhlEE539YPx75Mj8cX0AHxN&#10;KHz5Vnw9NQB/nhaKv0wJx/dTI/D19CDcisyhIm/H/Zo6AsEB57LzMJw3D+ez8tFTtRKnk7LwXOad&#10;CKj/N+A0lkr+a3B6OdHrH8LpziR73rbHOS0HHLCyRYujFeqi3FES74KqWHeUh9qjNtgRq8LskB9o&#10;gRhfQxTmhKImwAuNqSloyEzH6tkpSIpwRpS3JaJpPSFuZogNcUSgoyE8TGfAXmscvI140lgYI8Tc&#10;kJALQ1tBHqLZaJ2qqcD6yAg4TvwA5TnRaF01F0uTArF/YxlaywrQUjIfq3MSUDk7GdVzUtG1dgXq&#10;luZi/cIslKREYGDtGnzR24V/79+La8VL8JI95K/q1+MLNjJf7e/Eg542JPBEtDdUVSzJ3VpfgZKr&#10;Ja1oFE4SCrSs2EOjOQV7s8dmywbYmb+vtxX83E3h6EKw0aicXazg5mYNe/a+XNwdERCXBpfMEljS&#10;nKxn1SpwspnHmNsIw9xaaGavhWYu7WnORhjlb1LMyaJgK2wJJ5viXbBZtgtG85sVOOkRTuYFTUit&#10;70Fewx4USH292j7UbzyGkvr9qN/882w9SYoYg5OYk5Kpd/8qWhqrkBYbiFhCNCHIGxHeLuws0Jhc&#10;HeFNY/J3sEWAjRW82bh40JDcTWlIxoZwI6DsaU1OvO9II3LU59+J14C32JGZkbIdRrAxe8WMANqU&#10;QElKyHhqadCUZjBoTBpTCaoZSnFXKVUUYqBJGE1BoOY0BKmzASOkAjWmwX+6CnxUJsJ90idwnTge&#10;DpIYwWvbkvZkTDMy+B0NiTASM5IQW9IjoAze/3jUnGhMo3DS+Od3lFD97TvQ/N3vCEB1NGWmonPO&#10;TOybNwdHZHhv+VIMrVqOYULqVPVKnKkpwbl1ZTi3fjUu1lfj0oZaXGYn6Sphc5mN+6XGBlzYUIdz&#10;tetwsroSJ9hYn6yuwkl2fE6vX8/HCajGETCda6EhSSYg44rYFhv+K+1tuN5OMO3uwI2ubtzs2Yvb&#10;vbK4VdK1e3F3Tw8e0pQe9h7CwwMEjFjQ4Ak8GSKQCKVnkol34jReHT81Mnx3guZEQD05KsN4g4pd&#10;PewnzHr7cXfvftzu7MLtXbsUEJ3j7y7rOIdWr1YqUIjd3Whpxs3ttDWa1DXGVd4XoJ7j9z0jafF1&#10;6zC0rhrH+F2P8L37lxejt7AQXXPnYWdOLjYkJKEmKgpFfr4o4LmUQTjF8zyR5AMv2oz39BkKnARC&#10;Yk5KxpxUhyCMpMZeGMEkiREytBejLJS1QCINSiAl5pQkiRB8TOAkJYxk7ilUwEe4+dHOXNU13xra&#10;U4Oj2gw+RlBNmwZ3ScSQuSZDQ1q6Du2JcNJQ5++giRCeg1FGOki0MESatRHyHC2QR4Na4uuElSHu&#10;hJMXigLsUJnoh5ZFSWheFIfttKdOwqlreZay/qlreQZ2FyXhNzKEJ7FGawZW82RfwxO5nHCaS3jE&#10;05bilCCQGGJAYyH3f2ZSNKXECRKTkcBjDB+LGT8R0Xw+msdIeR9hJSEwejuiVVTewClLWwdP9cPx&#10;b5Oj8MepgfjjRF/aky8+n+yDr1X88acpwfhxegz+Oi0af5oagm9pUpfM/PGQJ8qzljZcnGiN4zqO&#10;OJOfj/7YRAzVlOLQwrm4beSPp9Pc8XCCA24SFvfHExgTRzYgVBbpKmubRuedJnn9Bzi9VtYweY0M&#10;68l801shgHqu4jECJ4bMTz2Y6Iwb/IxbYkqyvolQlJBhRBnau6rngm4zS7SbGGMXT55m9qB32lmh&#10;wc4EQzaOOOntg/2e7shPcEB7hC8ualrh+8JGPCxoREPuLBTLvkgzwxHmaY5EgsnXib0daw1422jB&#10;xWQGAtmDiXO0xsrURFzu2oX67HT2jNjA6UyFn7EGfM00kBnkgG1rFqIiLwl7alehpXwx6pfMhof2&#10;dMQ5WCDTxwV1C2Zjx5plaK0oRMO8bOwqnofvDu3FZ9sa8ZeOdvzQvRMPqyrw574e9li3It5JGmBN&#10;+NgZElBqb6CkHM1l4p+2YKoLVwtCy0oH83OjULwwCW5WmvAlXD0d9BHgZQ4vmqAnYeQdFAKvsCi4&#10;+bvDxdUKtg7mMLNzgFvMbLjMLofj/A1w4t/EdeEmWM3bBK3sRmjOrIfu7EbCaQvMaE3mi5phVdgK&#10;2+I22C/vgMPyThjkN0Evj8/PbUVIWTeyGvZh3pY+1KzvxeDOYWxo6ELrpp+G9caG9CRePLqGJzSn&#10;Z/cv4+ndy1hTXICsuEAkhHghPsAToR6OCGFvN9DdGT72NCdba/jSnHysLEbsycwYLmxonAkhO1MD&#10;OJiOzD3Z6vJ/x2vAlZDyN2dDZEE4mUljoYMAPi5lZby0NdhIEEa8VpVCnVq0IpqT1M8LEXPSlUnq&#10;6SNw4jFAayoCtafBV8xq2iSa0zg4T/yY1sQgnMw++hiG7xFCtCC9378HTZlXevc9aL9LUPH+mDlJ&#10;jMFJ85/egfo//x6qv/s9X/cerD58H8sDArEjNw3ds7NxaMFcDMhmn0UE1IoiDJeuoKmzk1hRgrNV&#10;bMDZQbpQtxbnCaOz7Nic27Ce1rEWw1VrlMoOQ6tWYkDS02lgh1csx7HVZTi1vhZnNmzAmU0bcZGA&#10;usLG/rpY146RTMDbkpjQ2YE7e/bgnqRqSyo3zej5wDE8I1ieHzzCOIxn/VKxQWrfSSHWk/j09Bkl&#10;2UEqhEu8HJZK4afx/ORpPD0+MrQnc1CP+b5HvYfxcC/htLuXRrQHl7e309qaCZq1OLScv2vRMhwr&#10;WUVTXIsrtL0rMnwpVihDlds24bRUxtlYi1N16zFcU42hqkocLivFgZUrsHfxQnTPn4e27BxsTU7F&#10;2rAIlPr5Y6mnJ+bY2yLTwgzJJjwnNLXgTWtyV5kKz6lTFSiJPSkQ4muiaE9SuUGsSYb25LYsthVL&#10;Sra2ViCVamurgEpuy+PxPDcT+FiUhTk7QXrwp70705bcNLTemJMTQehJo3dWnU57mgFfPUmO0FJM&#10;3o+dJV+ek5JaLh2VcH1t/mwjpIg98XrNd7HBYi9nLPZ2wGraU3GgI6ri/bC1IAGbCmKxbWmSMrzX&#10;VpyGnQImgqqjMBW/qSSYJMoJpzL2xsp5Upeyhz3nV+AU81a8AZWYEUOBES1IjtG8LxGjPDcJcZNV&#10;lPtjcIr+BZwkxuCUTTi9MIrCv6sInILwzUSfUTj54pspAQqQfpweq8DpO97+flIAbqt64smaWjzc&#10;vgPnVB1wYbIVrs1bgMMpabjZvBHtszNwMzSN8HDD809G4HRXgRNtRoHTyH5O/xWc3sw5/RdwGjGn&#10;ETjd+AWcZFjvAeH0SNMNF/XtsMfABF3sxWxij3gne9n1/Mee1DHHEWs7dET5oTjVE4e9PfFImxZm&#10;4I0/zqlBeXw8ZqcHIdrfEtlx3pjJCHU3gZetFtxMVOFixB41OxjSsHXI2H/bNqS62SPYij1wK12E&#10;0VZmR3pibpwXzvW24uiOBjQsy0M8DcXfTJuvM0SQBfVeXw0png7oqC9DZ2M59m+uROuyuXiyvx1f&#10;9nfj2a5t+NNAL34cGsBXR/vhMuUTRNjRhFxM2EBbE0KaiiW9bU4SMqwn9x3M1ZEc7YacFH+ak7YC&#10;Jy9HAwQQuGEBrvD2dYGJkzUM3GzhEBQEv+ho+MXFwDUiHDZeETB1T4BdaiHcCjbCc3EjHBdthuGc&#10;RmjnbngDJxPCyWzRVlgubVHg5FjUDqcVHbzfBr25W6Avmw9Knb26fuQTUNW1e3Cq4xQOtfajr20k&#10;lXwslPmmx7QmwunpQ5rTvUt4eucSlhfM5P8hSNnWQuAU5e3K/4cr/F1kYa0NfGhNPrQmN8JG4ORs&#10;YgjH0eE8exqSPQFlz3PfgRCyJ3ycJUXc2oT/C0P4Elq+Buyd8ryQWmfuWmojRTl5nTrTkNw0psBD&#10;bQo81SbDX3MqgnVU4U+b8lVTUQzKX5udEW2CSUMFvoST55SJcKE9Ocq8E+Fk8fHHMHrvfRgRTroC&#10;p9+9A733CStCS+2ffvsGTD+DE0Od5jTjn3+nwEn/t79HpK4hts/KREduFvrn5+Hwork4tKQAR5cu&#10;xpCsGyolnNaUKiZ1urKCJlWFM7QigdLptVVK9YdBNtIHFy7CgXkFaOO1uy4wEB0zc3BoWSGOranE&#10;KUl0aGigQbHRb2rCNbGT9h24wU7S9a7duLWnG7d6enC3rw8PDh/Gk0ExolN4RsgIaJ4OH+ftYbwg&#10;hD49c/ZNvCagPj19Fq9OnR7ZLv2kWNMJPJcK4scG8fTwETzs68fDnj7c69iHmzu6cH5zC85t2orT&#10;BOYQoXp0xQrso/UcWLQYx/ldzhFQZxvWK8OT5zc14MzmepzaVIcTBPEJPjdIWzpcWqLML+3j9+ss&#10;mIf23JloSU9HXWQ0yv0CUOTphSUurpjNdiGVndg4fT3+D6fDawrtRWUK7Wm6AiE/NTUFUpLJKbva&#10;SnKELJIVaCmVIggo2YpdbEkiy8lJOQqg5JhiZ0s4EVwMWWQrNuSupgk3CQLKhRZlT1NzpTG5aRJU&#10;06fAS0cDPlJrT1+y93R4fqmzIzRSSimY0JLtMxLNDZEpc08Olihwt8ciLzuUhHlgeaBYlAs258cq&#10;cGpZmozWwmTsKEpFe1EaOgvT0bE0Db+p0FXHasJIgdPocTkhlTNRgPSfwymaETVu/JuI4P2xiBRI&#10;jcYYkCQEUgqoRoEk800S4RMmIEQqUfACzWDP4JVJDOEUrcBJzOmryX6/gNOIOX03NZiPBSnAuJ+1&#10;CJe3bMGwoTvuTbDBkKM/jlCPr62vwv5lBbi7qAj3VJzxjHC6RTjJtu23GQInqa/334WTMuf034CT&#10;pJnfmmSHaxPscGeSE+5OdlaOkq0n8WyGM55rOuKojil28cRpYWPVbWaONj199Okao5k96+p4T6xN&#10;98NlCye8VrfBE3Ur3ApJw0J/LySxUY8inDKi3BHgyN6OnS6cDafCWY89KprRothwHNpch20ly+DG&#10;HrS/pT4i7XiCu1oi0skYS9KC4WM+DQuSw5AR6IIAC13EuFghzNYMbgaqfI69dSt9+Jnz5LfRQ8mc&#10;ZMwOdoe37mTk8vV187NxpKES+ytWYHlcKPz0ZiDC2hDexpqI9GIvzNce9kZqyvDdGIyczNQJJw0e&#10;1eBho0MQ6cOLxufnZohAVxP4ORnBx9kI3q5GCPK1hrOrLVwDYuAYmAVDFzfo2tnDztcTngmJ8Ju5&#10;Cr7z6uE8vx42udXwLdwCr2Vb4VK0A/p5m6Aza6Oy2NakoAmmC5vemJNTcTscV+yE/ardMF+6Hbpz&#10;t0K/oA1+JV2YX7cXh3Ydx9mOE7jUPYzzu479KpyeEUyPaU0Cpwc3zmFxbgqyYgKRHOaDWD93fn8X&#10;wknMyQX+TlL1wQ7+Aij+n73Yu5WsPEmIkPkml1GLksw9ZzYk9prqcJeECCtTBJvL5oFGSk9WQhoG&#10;D211ZSsDZ0LJbvpExZx8dSRrbzp8CKhgXsMBBJcfnw+iAQfoqMBfaxL8+VzgDAKKcPKaNB6O4z6C&#10;3Se0pw8+gvm778PknfcVe9KlMclOucZ8XPcduU2z+uATZVhP/Z9+D7X/9bvRYb3fE1K/hxZhZkRw&#10;WdKwVocGYefMTOzNzSagZuMQAXV4cQGOLVtEgyrEcNlyDNOgTlaW4Qxt+zztQUIKsZ4rX4PjS5eh&#10;L3cOupIzUOfhh8X6xii1c8Sh+QU4UbYaw2trMLxuHS7WS+1J2T6D1tTaipvbW3F/127ca9uNB+3d&#10;eLC7G4+7e/Fq4DheH6MdDdKOjtKKjp/Bq0Ea0tHTeHn4BD4fOInPDp/E50eH8dXQGXx98qxSlugF&#10;ofaKYHoxOIhnhwdoTQfxoHc/7u7twdVdu3B+ayuG1tXjUEmZsni3n8a0f8EC9M6Zi9558zGwvBgn&#10;CZ8z/G4XaEkXZchycwPObqrH8fq1OLGuWoHTodHkh+5FC7Erfw5aszLRGB+HqqAQrPT2wVI3d8xz&#10;dECuzDexIxNF6EiWnodiTWLDagqcFAjp6CKWZh5FiEXo6iFaVx/h7OiH83Ep0CrZeQKiN/NPkgjB&#10;+/K4gEveK3ALly1Y+PoQY2N4arIjSXNy09CAi4YmDWoq3Hl+ucl+Txo0dj1NGhQ/W4ahCTV/TQ2e&#10;e1I1QrbuMEQCO11p7GTNcrTCPBdbLPV3RmmkF1YFu2IFAVWbGYKNc2PQPD8OrQsT0bYkGR3LMrBn&#10;WRa6FxNOq3XVUM7eVpn2DMWYSnmiF2upInvSCJxilRixpGhCRCKKj0UywtnzChv3iRJvwERDkvjP&#10;4BSvInBSQRTvS/q4gGnMnFKpiGnUx1fGMfjXSZEjcKI1fU04fcn4o0og/jwt7K1hvVB8TVh9Pskb&#10;591jcG7tWpzziMCjcdY4Oc0a++OTcJY9tr6F+Tg+Kw/XtWlYUufuV+AkaeYytPcP4UToPJ38H81J&#10;KqW/DScBmMDp5iR7XP8FnGRI7w7t6fE0B7ycYYdzmubooFrvoLL36plgL02qydIE6zytsCTJHc0J&#10;frijbYnXmja4r2eBDjNrLAx2Q3qsK6IDrBHibowomoYrbclVfzrc9GfA00ADM4O8UZaVDh9DbSTR&#10;fgIImwRHcyQykmg1AdYaCHfSZ49eB6H2xoh1t0GQjQl77EaIdreDuzF7QXamfF4XIU4miHA2QRh/&#10;bqCxOl+nz/vmcJkxAeFmuoi0MUKgmQ5iHCzgY8LXu5gjJtABjqPJD2JPnrZsfGlKrpYCK3V4OegR&#10;TPrwdtaDj5Men9dRsvVkWM/Pg3ZhrwN/XxuEsME3t7eHc1I+3NMWwyY0HbpOPtD1joDDzEJ4zK+G&#10;28JNcF+wEV5LtsC7eAdsl7QpW7JLurhBwVaY0JwslmyD9bLtsC3aDqeVu+BEOLkQSGaL26G/tBtW&#10;BS2YRbhd2jWEs+1HcbZzEJdbx4b1buAzQun16NDe84dST+8int67jGtnj6IgKwmZ0UFICvZBnL/s&#10;vSSVxUfmnHzsreHNhsCDF767haliTQIlgZNk6rkRPm7837sZGcJBWxMOaqpw1lZjx8AYgaaGCOA1&#10;4c9Omzs7jQImd8LLQYq4qqrAkXbkSRB5axJMbCx8VKew18oeLDuXkhAh5uSnydCazIZsEgIIJx+V&#10;CXAb9yGcPv4Ajh+Pg/1H42D57gcw++37MPu9DO/RhGhShgSUHkE1Nt8kyQ8CpTE4Cag0/9c7UP0f&#10;/wytf3qX7/kQkTqa2JGTgZ452eiZOwsDijnNx9HChThStBTHV7HRXl1COK3GGTbO56uqcLaiAqfK&#10;y3Fi5SqCbAn2ZM3GppBIrHFwQamFFUoI8wZfHxxeuBin+JrjbNCPFBXiNG3sFC3l1AKJRRieuxAn&#10;8hfi9IIiXC0sw7WiNbi2ohr31m7B860d+LR9Lx5uasXdtZtwv6oRt0rW48bKatwur8WtslrcKW/A&#10;/bWb8Xp7J160deEpAfesYy+eM5517MHj3R24174TN7bvwNWt23C8rBIH8heg2scfyyxtsM7XH9uT&#10;U9A1Zw56Fy7A0MoSnKUhnidQL9Svx/mNdTi7oRbH62owWF2JAdpV/6qV2Fu4FDvnz8OOWbOxJSVV&#10;saaakDCUevtiqbMr5vHcz7GyRBxtJow25ENz8iaYAtU12PmQBbDs3NGcQgiiBFmEa8T2gHCKJJRC&#10;CQpZAyUAkwW5ks03BqkM/lwFVpIUwY5TomzdznM0lJ2kIAMBFDuMesaKOTlIQoSGZO2Jsct5qKbY&#10;k7s6LZ1QCmHHKYznqWTtBRGUsv4qkjaVbG6EVAtDZNubIsfRAvN9HVAU7oaqGD8sYxtUEeOFrXPj&#10;0JQfjZaCeLQvSkZXIeG0NJ3ATsVv1uhOpznNoDGJNRFUjBXUsrQJNKJRCEUJQBgybyQR/sk4JcJG&#10;I3TcOIKGzynZdyMRSyMaCwFSHAEUw9fI/TGAvYnRbL1UEjdjqga+MInDv6pE4RvC6VtC6TuVAB79&#10;8ecpwYRSFP42PVqJH6ZG4I/TQvGpih/OGHnjciV7KjPn4d54a1xVscGgnT+62YM7U7oCfbNycN7C&#10;G8/G2xFOlgSE9c/g9ETFBc8YzxVDkvp4P4eTkko+yZNw+o/Zes8myTqnt8xpFE43JtpCCr+ODekp&#10;w3oTGJNs8WyqLV4ToE/1HXHAwBi7eDL0GplhL3uLm/iPXBPpjHkZnjji7Y6HGiZ4pGmJywZm2O3p&#10;jJlhToj1t0A4G/GZMZ7sjaux1z0JzrpTEOtmh+KsVKR5O8GTJ+nKjHQ0FOcjyJpm5GBCKBFGNCd/&#10;Kx14GKkixt0S4c6W8LPiyWhrwttWCLFnQ2osr7NCgJMZAuwNEOphQfMyQZCJjmJVwbQwWSAaQrCF&#10;EE4BpjqI5Xvj3GwU84r2IxDdrOBgoqEAysPGAM5mmnCx1ICrFS8s/u5RMldGS/JjeBNKMqwn5hTk&#10;aYEQH0uEeNnA18kSi2dnQ9vWA+axM2GbXgqbOevgNasEdpE5MIydD5eCBrgt2ATvpc3wLWqFR/FO&#10;OC0ldOY3QZePGS3dBtPFLbBe2gaHZYTSik64ruqCR2k3XMt7YLx4OyKWtGLjsh04ufUABpv7cLFr&#10;CCdaut+C042RZIiH1/DsgVjTBTy9exHHD3ZiVlI4UsN9ESfbqPu7K8N6IR6OytyTv5Mt/B1slJJE&#10;MqQngBI4ORJMEoo9sUFwZCNjTzg5ijnpayHY2lSBk7euFnz0tNhITFN6q9I4uLLn6kQwebBT6U1j&#10;8mMH01vgpEZbIpwCeS37qU1VwldtErzZifCdNhH+02hOUyfCffyHBNTHcP74E9h98DGs3v0Q5oST&#10;8W8JGYbu7wQ279Oc3iOc3oeOxHsfKOnj6r8lkGhNM/7Xb6H2T7/DjP/5zwqs5HW2H3yIiohQdM4a&#10;AVT/gnyl0OrhpYswsHQxjq1YhuO8FgVQMsR3tmI1zlZX8LhGAdSxoiLsSs3Eloho1AcGo8rVDbU+&#10;nqh0dkKZlTU2unigPTAUe8Miscc7EF2OXujkedHj4oMDXsE45BuJw4FxGApPw7GQJAyGpeAYbw/H&#10;z8RwQh6Go7IxHJaJ4wHJOMvjmcgsXIjNxaW42TgXNROnwrNxIiQLg6GZ6I/IwMHYLPQn5eLwzPkY&#10;nF+IYwsLcZgg3Jc3D00RcVhmaoP5uiZYxOtylZUDtscmonf2HH73ORikPQ2vIYRpT1Ix40z9Opxs&#10;WIfjtTU4WrkGB8tKlLmmrsWLsKtgPrbl5GBrWoYy11RO0BW7eShDenMdHJBMk4nU0kAwISTzTT4z&#10;VOE1bZoyfBeqr6cAQSAVa2KKeFMzBUxhhJWE1N2T+ShJlBAwiTlJxp/Y09iwXpJYlK0NkgioZCnc&#10;akZI6RsiwsSCZsRzk5/nSuBI1QhndZnrZCdTg8BS47mnr0tr10Qo7Ul+F6kcEcrPD9ZQQxLP31RL&#10;Y6TbmCLN1hSz3dix9rdDTVwgir3ssCrEBZtmRWHrnGhsL0jADkZHYTo6CaeOgqT/CKcyUnE5L4iU&#10;CQQOASVZdmFiSAwxo/DRIbxQnthyW8xHDOhtMP0STmMhsFOCr5csvWg+NhITaVKTkK6th6wp6vjK&#10;KBZ/nxpFK/oJThJ/oSUJnMYAJXD6hnD6nK+5Ot0F10vW4ObmDTjHhv+Gii2O67tj/+yZeNzUiJ3J&#10;iTjtFYYHKvb/P8LpP65zevoLOD1j3BuF0w2a09tzTopF8fHn0+zwaro1XqnZ4qqhHfp0DHHQyBzd&#10;BFUtgVGe44+V8R44Z+2IV6qmuKlviW7+c+e4GSAu3ArL4nwRYKIGP+MZ8DKi4puqIZn/cG99TaVI&#10;qCyKu97bh/QAL/gTTEEETIwTe040slAXGpKdPhJ87ZQq556mWgSTESJcrBFoI9AxVdZIhblaw8+B&#10;sLCSYUN9ZbsOX4LJn7bkb6mHCPZ+fM11aUvswYk9meshxcdJGQ70pXGlhHjChT/blVblbWMIN3Mt&#10;ONKaPKzZo3M3R4CDATzdDOHO8HY2fDOsF+BuhlmpwYgMdERkkAdcHPk58ekwCQ6FVcRsGM+sgWle&#10;A2xn1cJl3gZ4LBoB0xicfFbuhF9JBxyXtsJ0/mYYLWyGyZIWZZ7JvmgUTgxPmpN7WQd8VnejYkM/&#10;zrQNYri5H1e6h3GW1nSp8/gbOI0N68niW8Wa7l/Ai/uXcWhPqzKklxHlh4QgL0R4OSLMw55Ga6eE&#10;P+Hqa2fO728JL1loO2pPijnJ0N6oSdmKNbFTaKelDideg4E0pwATAwSwVxpAWLnQilxlfklbhlSm&#10;wH76eLhrT4MXr1tZiOtBS/KYMVlJI/enZfmxEQkinPz5mN/0ifAjlPymqsCf5uQ56RO4j/tEgZP9&#10;Hz6C9Tsj5mQiC2sJJoGTJEnoCZwEUjQoLR6nE0aSoScht2cw1P6f3yoLcyUVXe+f30U0G8y2nHTs&#10;mZ2OAwV56F+0AANS025ZIY4UL8XgykI22isIp1U4I/tASYJEVQVOE1DDZeU4tLgQB+YX4BCtqCs3&#10;lzETnexgbQ0MwCYnF2wwt8Y2K0d02rhjr6Ub+u09cdjVF4O8to96ReBEMK/zgAScZZz0jMQpjygl&#10;TnvHYdgnHsNesTjN4/mgVJz2T8S50DRciCSoeDwTnIpTBNeQewwO2AVij5UPdll6Ybu1O5osXLHJ&#10;2hUbHd1RY+OMKnsXVDp4YKWtMxoC2cBGJqI7cxZ68/JxYMECHFlRjOM0RAGThIBpWIb0RuHUX7oK&#10;fYTTnqVL0DY3H1szM9EQF48KQrlM4OThhQInR8WaEtjoRxJAgar8X0+fwc4GzZiGLaYSyvMjWGsk&#10;nVzMSIq9Sm29MDEnHgVaErL+SQAlMJLXCaTewIkht2WoL8XGls+bIULfCCE0p3ACynmGGuymynmn&#10;xfOPwbbFlUf7GQQVbV62eBfjijBl51eLbQmNTamIbmlKezIcSY4goNLZtiygPVXGBGCFnzOKAhxQ&#10;nxGC5rwo7FiYqCzIVeDEaCtIHIUTT+6f4KSOIsIp5uOPEEoghRJSIeM/UUIMSSLkk08IoJEUcMm0&#10;G0lqkPkjQoZHiTEgxQiICDA5RvK9Aqex58SmJBJkyI+RqaWDHBV1fKsfi79OicTX04LwvYr/z+D0&#10;A6E1BiiB09e0qc8m+kJ2pr2UuxDHN6/HKR1XxU7OarpicMF8XKqtxNHixTjsH4qbNCqB090JhNNE&#10;gZPtfxtOAh+Z3/plKvkTWYRLW/oZnCY6jcLp5wkREpJS/oJwejnNioCyxVM9RxyapoMDhiboojlV&#10;uZqhdHYg5rkY4ryh1Nszwy5jPayx0MRKH55IfuwdOejB10QVCTSaRDb0XsbTkUJryffxwproeGyf&#10;PQ/PTgwj0tUWkc6miHA0RqS1PnICXQgkHWXRrr+dHjzMNBBgJ9ZkjFhPO4Q68MQkSHwttBHkaoJI&#10;N/a0lNI4OojyJLwIsVATnvimvCiczRDE+wKqICs2pDzGedgihhD11lNThgfjCCs3wsubz7vToARO&#10;XjbaiON7M2hmPk4G8HCnOfEo5iTW5MvPnZngB1fCrHndaoS4OcDWxQrRKWnImLsAJrHpsM2tgfns&#10;jUpxV9eCDQqYfAq3wXdZCzxWbkPYyhasbOhHatEOmC3aBuOlLbAobFNSyZ2W7x6B08pOeJT1IJAG&#10;tav9PE61HcWl7pO41XMG13YP4nrHGJx+mnMagROt6f55vHh4EZ0t65GbEIz0SD8khXghyseZv68t&#10;AWXLozX8Hc3hY2tGMJnD08pcAZHAyU5fRzEnZzNjJRnCXlcb9rzI7Xn9ORJOkkoeyNf68VoMkGQI&#10;dRUFSp46Yk4y3zQBzhqEjb6Gkkou1R/cpk9CgA7fqys1z2awMZuGIEJN5pr8p00inCbBR2U8PCZ8&#10;DFde3x7sZDp9QHuiOVm88xFMaT96tCADmX96R9Ywydqnd6AjkHr/A6jy9jQxJsJJwDTt//lnqPKo&#10;SSjJglw9AsqU5lVE2+nOy8S+OTNxYOEC7KcZHFyySIHTsZVLcbysmHBagbMCp2rakyRGrK2hZTCq&#10;K5WECcnaO1FeNlIfb8kS7KFVtPoEYpuzB3Y4eKLNxgO7TZyw18wZ/bbeOOIcjAGXcJz0S8TJwCQM&#10;+8bhmEsYTjBOOodj2CkcJ5wjcNI1Amc8ogmsOJzxScRZnyQlzvgl4ZRPLIYcQ3DMxg+HCaU+Cw8C&#10;0B1d1h78PHdsZ+x2D0SbVwh2RsajLSkTR4pKMLRmLQZWVeDQilIcLF6OQyUrcFg2Razh9yCYTtTV&#10;vInht8ypp3gZOhctxPY5eWiSEY64BFQEhWCVjx8KPTyQ72CHTEtzxOrpIURdHQGqvHamT4cnrUkM&#10;ReZ2wuU5gksZtqM5CYAERkq23uhRXiePizHJcSxTb+woQ3tjJY1SCackWmqcqQXC9E0QYWwOfz0j&#10;2E2huatr0p604WdozPNQT7EpNw2CUhIjeA5HmbHTS3DJvlDBuvxMY4GhCRIIqCQaVKa9KeZ72WI1&#10;r5WVQe5Y4m2L2qRAtMyJUUoZCZx2Lk1VkiE6Fku2nq4aKnQ0sHrUmkq1NWhObLw+/BDBVP8QhhxD&#10;CacxS4qR6uIqUxT7ka0wYlQmK6WJYhjRihURRDIM+CbG87GRJIo4PpdAMCUykvj+RL4nhWBKnaCC&#10;TP6R50zWwLfaMfhBJYxwkuE8H3wrgJoSiD9PDSOUZL5pFE5TwvANH/90kg9eEQ6XQtIxtGkthqz9&#10;cHecHa6quuDYzFkYqODFUF2KwzEJuKHqpMw33aI53SSc7hAUDyb9d83pP4OT6y/g5PYGTjd/Aae7&#10;NKq7o3B6Pt0KL6bbKNu0X9KxQL+BGbrEnLxsUJTqjmLCpJ8nyGl1fRxir/uwgy1WWRvQUtThyfC1&#10;1ECgpTqCrTURTcOJ40lwoXYDTi1dwwu8FsvTEpFMGCXRxGYSPCH8eSnsuQTZGcCLoPMlpAJs9RFk&#10;Y0CAmSPCwRTh9jwhCadAG30EuhgThA6IMyCcpBG05/sDnHki8sIw0eH7DBHuxIvH3YY9fWo9ARfI&#10;x+K87BFqboBgC32amj18LHQRQMPyNdMioDTgTSjKEGO+o40yzOjtbqzAydvJED4uMsxnghXz0+FD&#10;WyvPy8LuNRXwcyPI2PAvXzkPS4vmwzMiE54yvFe4Hj6LquFV3AqPxTSn4gb4l2xHyvJmDLQcwrbN&#10;fXBf3Ep72g6zwnbYFe6GzXICqngXXFZ2w532FLG8HYd7LuLkriHC6RRO1Pfg0rYB3N914lfgJNXI&#10;xZzO4dndc6hZVYCZ8UEEkyfiAtwUOEV6OStwCnKxhL/MwxFOHuxFCpzczE3ezDkpQ3ujoLKTIT1e&#10;d4o56agrmwn68YKXzd2CDdlTJYicVCcq5iThqDYJ7jrTFWvyJIBkEa6EDO/JnFOAxvT/ACcZ0hM4&#10;eSnm9DHcPhkPx/c/gsN7HxNOH8KMkJKkCEOGrH0y+cOHSgaflC0aq62n+j//6U1ihCqtSY5avyW8&#10;FOt6D4a/ex+B06ZjW0YSumdloW/ePOyfn68M7Qmcjq5YhhNsuMWczlaV4fy6Cpxjg31hYz0u1NXi&#10;XD07l+uqcaKGwFq3Dqeq2KiXlOLIgoXYG0c7CYlAj3849nuEoNfRD91W7ugwdcZecw/02wXguHs0&#10;hjxjcMI9SoHQcftgDFoH4IR9KE4LoOyDcIqwOuNGQDlH46RjFB8jvBwjMWQXgkG7YPSbe2M/Y4+Z&#10;B3rs/bHPLQz9QXHY5xeNwcg0DCYSutn5GCqvwqWt23F+axvOSuZe42YM1Y1We6ipVL7HSX43xZga&#10;1mKYcDq5/hdwWrwQO/LzFHOqpzmtDgrGSl9fFDg7IdfWBsnsvETw3AiWHW/VNZT0cQklQ492JAVg&#10;I3iUXXHH5pNkeE22zJBEiTFICZgkpHqEQEluSy0+CQHU20aVZmePaENTRBqZI1T2jTJm50qb5+Bo&#10;Bp+Pjj6BxOuVP99dVUpnEZw8VwN5PssWLt78fb1lYS47SZHGOsh2tkGarTnDCPM9bFAS5oWyCB8s&#10;ZjtXJfNOsyJpTknYvjgJ7UveglM1NbyKsYYULCOYSqhry/mFYz76iIZEODFkSE+xIQJpLCTjLloW&#10;0U4hnCTtXOxHYCXJEASSDAeORRTBFEOrkgW5iXyNFIBVFuwyZPt3pVDs+MnI4JddMEEDf9KKozmF&#10;4ptp/jQjydLzw3dTaVHTw/G3aZJGTjjRmv6iIns+BeD1JElicMdpAw/c2b4VZ6IzcHuSEw3JEaei&#10;03BiXTnOV5bheFwazms44fYEWRwrad7WuDXeFvcJjTE4KXsyqfwKnEbBo8CJlvZzOMmeU6OLcJXX&#10;uOI+P/86f7YsxH3bmh4QZGJsz6cRUKo0J1XCaRrtSN0KxzRNsJMn2VpfO+R5GmCjrQV2mplir4Up&#10;tlONc0ymIdRRAx5WqghzpkbTNEJsNBFkrYVZPq44t64WJwvLsDNtFlZFRCKG0EgJdkYOARMuiQ/u&#10;Zsq2G+7GqvC30VOG9EJoVLEu7EV52hJMPIEJqAAaTqy7FY3KALH8XWJtjJRMPA97nvSu5opVhTua&#10;wJ9gi2IDHEFABRKaoQSbn5U+rcyW77eFt6EaoccLxs8RPgZq8DchEE012WATavysfBpREH8PXx/+&#10;TMLJz9EAQfwdffl8+aLZ8CMMs4M9sHPFCuxcvxoebgYID7BFT00pdrEhS8jLQXbZbCSVLUTYohLM&#10;KlqPmcuXIGtVI8prduFc4x4cau5BTnkT3NbshPkymlPBRoSUtCBmyTa4LW+D15o9iF3ahME9wzhF&#10;OF3cfRJn6/bjQn0/bu8+9Stwkorkl/D03jk8vXMWqxZmY1ZiCJJDvRQ4xfq5IZi2GuxKMDmaEbCm&#10;8LYxVYbzJCQzT0kbH4OTDOnpaStwsmHv2I4XtT3hEiSVyY31lWyoQCNduGtOgYu6DO1Ng7PaZIJq&#10;Etw0p7LRYE9atmHnfSlPJGWKZLW+UhmCJiVgCpg+eQRO0ybCe/I4eE78GC4ff0g4jSOcPoatgOn3&#10;Hyjp5AYEjMw7GdGepLTRGzgxZA5K459+C43/9XuoMwROMuckR+1/5vtk7olHc75ngbM9OnIzsXd2&#10;Lg7Mn4uDiwpwuGgxjhBOg6XLlXVPMqx3hnA6X79OWYB7UbZF5/E8G/ezdev5P6gnvOpwuoqwKqGh&#10;FCxED+2iwy8IB33DMeAVhmNe4RgiqI4QIgfMCBVTLxxk9Bt74JChOw7pu2G/pgOOGHrgoD4hpm6J&#10;Ph17HGZbMWTqj8MmPjhqGcD3+OKgeQD6rQgol3icjZiJq0kFuJa6AFeVWIjLyQU4nTAL5/OWYbio&#10;HFcIpovtXbTsvbi2qxuX2nbi/LYWnN+8WSkwK7X9JAni5Ib1GN44Mqw3BicZ1ttbVIgOmmXr7Flo&#10;TE7G2sgorKE5rfD2wVwnR2RamCOaHZcwrdH6ebQWmWuS8CecovTYqWRbLYkP0bw9ZkKy+DaYQAoY&#10;tasxe5K5J7ktw3fyWgmBk0BNjgIoGf5LsODjZlYINzBFsIGJsteTt5Y2PDW0eZ4RTpq68CegfPm5&#10;fuSFVC7xZyfK34gWx3NcjF/2g/Jhx0m2a4ky1IZUKp/pZKHAqTjQFZWxgVjmZ4/yMGdsnhmmmNO2&#10;hQnYSTjtLc4agVM5NayMP1igtEqHYCKoFvIXCfvwfYQSTAKXhBnTFTglTJmKeIGTgEhl6gicGAq4&#10;aERja56ix43MLcUSYDKcF0MYxRNAUvxVShqN7ZwrxWJT5MjIGEdAqWth6XhN/KCbpMDp62l++ONU&#10;CZqTAqdQ/G16rDLf9OP0EXMag9MLAuI8G/3bDfU4PX8prk51UoqvnnYKxcHSQtzaUofh0ASc4Ul6&#10;VYXAoL28DadHhMk/MifJ4ns50R1PGW/vhPtrcJLq5/f4M2/wM6S+3tvmNAanV6r2eKFmhZeE06dT&#10;LfGKFnVL0wadBkZY7W6OWYZT0MKTc5OJPpYaz0CqnRqBoEEg8J9tro6lIe4INpuBMEc9pBA4K4IC&#10;0JqQge6cPGTaWKEwIQrx/k7IifRAoIUaIpQqDFoIcjCgcWkrxhRLrQ4nbGLYkCbwpImgzSS6WsHP&#10;TFtJLw+xI0T4sxN87RHmIkNTuvCj9YS48KRlSKKEDOnJUJ7AKYRwCnO2gLelLhtpp5H3Oxgjzt0a&#10;/hY0AHMdBPJn+9PKwuyNMNvTkUCTdU1mCCSQQpyNESpZgfyskjnZPFoq8NxUvhCz50YipSAIjl7s&#10;TC3OwbZN5Zi1Jg1xy32RsToJqytK0F/djNYVK9Fct4VQ6mMDt5s92h5UsYGIp1FHrmlFeW03juw6&#10;jjPbT6K4oR++KzuQs6IFx7sHcXLnMQw3H8K15mO4tm0Qj9tP/yqcnt69gCd3z+LBtRMoyI5FdmyA&#10;MqQn65wklTzcwxERXk6KNfnaSSKECe1ppHyRwEmgJICS4T1n3reV9U3s/dqwMbHgtWajzl4nH/fn&#10;temrp8XbUlJGjYCSIb1phBR7zwSQu8xBEVhiSx6SIKGuwkZkKnzUJxNQ09mATVEqRChBQMm8k++U&#10;CQTUhDfm5PTBx7B+70NYvPcHmL5H85FU8nffh8F7H8D0409oRb9X5p50ZJjvDx+NWNP/HIHS9P/x&#10;TwqYBFTaYk8Ek1iU3m/fgetHH2NzYhw6s9PRNzcfhwrmY6BwMQZk3mlVkZJWfqqqFKfX05waanCx&#10;YR0uE0jXNzTgGuNywwZckjVNGzbgHB8/WVWBU2VlOJA7G3tCI3HUj1DyYfhF4Byv63OBibgQlIIL&#10;wWm4FpiGWyGZuOKbjMveSTjtHKXY04CFF45a+OK4dRANiWBzojV5JeBSeC7upBTi1YIafLliM74q&#10;bcIXJVvw2fKNuJdfigvJc3ExcS6upizC+axFuLS8Cnea2nGvowc3u3txZ08fbnf14joBdWVHOy5s&#10;aRqp+cfzTsoxnWOcIqCUhAja1MCacsWcZL5pV34+msWaEhKwLiYG5cFBKPT2whwHe6SbWxJAAh92&#10;6GbwnKA5yRYZMqQXrK6JGF12BAmJKD19JBAgUpooURIiCCwpYyRzUbJ1hhjU2E65MvwnABJAjZnT&#10;mD1JJPJnJMjGgVY2SDS3onURaiamcNNQU0oXeWjowmnGDKV6ua+2PgL5vJ+2DvwIw0D+7GD+7GjC&#10;LZD25qcrVfFpeDSoFHau09nBzXMwxxJ/R6wIdcVSP1uUR7igLj0AbYuSlf2dJJ28e3kmumSd0wpj&#10;PawwMUARe2dFvGgW6+tivoEeoiaNR6LqDCUETnHTpiJp6jQkU9kFUkpaOIEjtiRG9PYaKAFUPJ9X&#10;5pL4vFhVAo9J42lNhNAYmNIZcjtDuT0JMzUJyUl6+E4zllYUPAIn2tNPcKI5/QM43fjYGjfY2zq5&#10;di3Oz3DA0/GEk447htZKleQyDDgH4oylLy5Ms8ddQultOElZo/8STmJF/5dwklJFvwon/n7PVS3x&#10;coa1Mvf0Wuaf1O0xoG6ECkKilA15K3s0TdThAppRgqchlnpbI81yBv/Jash20kehjy3muFki01QL&#10;u9PTlNXpK6PC0VG8HPeP9NNoTDE3IQDRbrQcOy24mc6Ap7kGoj2slIggmGTL91hCINqZkCJYkmhb&#10;sgdTTogHotjzFwglB7shwt0SkVY0G8Io1IkAkSB8JCEiLcBVSYIIprZLRl8kbSHYhSe8jx0CCapw&#10;giiIMIznzw+z1EcAbSnS0RT5TraIdzKjLfH1hFMYwRTOz0sLcUNhSiJyY0MUW0rN80PkfC9EFvnA&#10;L9UWKTMDsLg6CzkVUciqikZqdQjWlS7AMI3pWM1W9K1rxvCGDvZW2VBs6EX7tg1IrkjGguXFOL1z&#10;CJfa9+P8joOYtbIJKcV7UFJGy9o9wOdG4HSpdRCXdp7ApR2D/wBO53D93GHMy4hCRpQvzckbsf6y&#10;xskZIa4OSgTy+/nZ27xJhBBbEiiNZemNJEQYwJrWZMGesBkvetPp02A+fSoCzIyVZAgfXuC+7Hl6&#10;6mjARU2sSbL2ptOY1OBBc1KMiXCSMkbuNCpZ7+RHQPlrsXfN8CG0fKQ6hAIomXcag9MnBNNHcPjD&#10;h7AlnKz+8AcY/+53MCSIpF6eyYcfw/ijT6BDY5LMPT1JkBiFkwBpOuE0dXSIT9LJdQgl/d9KlYkP&#10;aFjvQO9//g8ksLPbnpmOfXNm42D+HByiJRwmoI7JlumrJJutFKdoTlIc9jwBdaG2GpdpT1fYsF/Z&#10;uJH/O8Jp4wY29LU4TbuSOZxhNuon58zFibBEDPtG4bRPNE4GxGA4Ihln4rIJkHzcz16KZ3NW4Elu&#10;MR7PXIlXc8rxMm8VPstbga/zy/A8fRm+XVSLPy9vxB9XNOKva9vxQ30Hvl3fia9q2vF5xTaCqRGP&#10;89bgavwCXInNpzUtwKXsZTg1dwXubtiGh7v24GFnHx51H1DgdLeHgOrswTXa01Wp87dlMy5ukqK0&#10;dbjAoyzEPUlzOsrvIHX0eleOrG/aPmsWNqemYn1sLCrDw7HSz5fW5IBsMRtDY4Rr6SJIlVCaPkOZ&#10;bxI4ubKzH6SmgShtPcQwBEax+oZIIcxki4xIbV5zhEWQDAWOLcYdnX+So1iUgGjMmCTEosSc5HEZ&#10;8pM5KIFUpBE7jLLrrqE+vAlDd8LJg6CTFHN/PV7/tLlAfr6XzDPxdQEEZYSJmVLayEdbnYalikCe&#10;h3HGbCesDJFlIyMmFlgUYI/CQDssD7ZFWZQzmufFoGVxPHYwdi5JpDml4Dez2SObx97ZHB115POY&#10;xxMqjz02BUK8UARMSWqqSJYgnJShO2XuaNIbGIkpSQiMpJ6ebCqYOGniSEyU8kYTkMzXpYxG6rif&#10;R9onE5Dx0UR+tj4aJpoQQjH4bkowvp3mq+zb9Kcpgfie938gkH6cHocfp0Xjb9Mi8b2KrHMKUOaD&#10;BAjXJ9vjWXklDlSUYVjPDS/HO+DGVEfcW12G/etXYtAhEMd9IjA8zQa3xlmNwskGsihW2a59iivh&#10;RMDw5ynrnd6KFyrueDHFA7Kr7hiUZLuMt7fMkDmpN3CiiSnmJLX0RsEkodTWG2+BF2JO0y3wSqyJ&#10;8XKKBT6faofLquZo4D9ym7kZtjOWOupjgasBKj0t0RzsgSVsxNd72mGPuxvKXG2Q62uD1XZm2Glv&#10;j+pQfyxx9sKjnb2IsjdHaoAjEgKs4WUxAz60rFBH9poIJZlzSvC0Qbw7e1o8JrmyF+VojigCJdPf&#10;RTGcdB9HpHs5IMKOF4iX1f+Ht78Oj+tIu73hgCFmBjEzM0stZmZGW5ZlW2aZWWZGmWXJIDMzMzPb&#10;scMZykwyyUDynPN+6113tdpRMpnnzPmu53r/WFft3rt7t7R77/rVqrrrLuRrvFAhETm+rshh6yeZ&#10;raBUcUo+BFIQXZQ3HxLuzyKcCqMCEctzFMQFIzvAA+l+rihIDUNWqCcyna1QSKAW061NYsVdxc9k&#10;RHkgU+OmMldkhXpganUZRpfxYZ0wCrGxPN+IKBRMiKVLSsSgmdlIraYjnJ+PwQsKUL2wEJWLMjGr&#10;rhLXZ63FxWVbcGH1dpxd04xLa/fg6pq9OL1pK7Yvn4Pr23fjwtYjuLfhGA5zu2ZFLeasXYMtC3fj&#10;4s7TuEowXaw/jJubTxNOF3Fyy9HfhNMnz2WO0w1cP7cfwyuyUJEVR9cUgbyEcGRF0zG2gCkpJIhO&#10;0/+da1KZIVpck4Ap2JVwIoAC2br1sbLSwonPm7uZMeLd+aDzmMzEl/BdNTPf3BTBPOZn2A/hliYK&#10;TpGWBogwN1QOSgAVY00YtcBJJuMKnOLNDZBIOEnXXqIx3ZORPqL1+iOM8Anvo4egbr3h170rvAgV&#10;985dCKju8OzdTzsRtzOdEIHlTIDJuJIEP0gIubgm0zbt1ZiTFZ2U40dd4NyeDqt9F9jzuGOHDvCh&#10;psfEYfugShyoGUoHNVw79jRpEgE1FefrZmiTwy6dh2sE0y1CSuYE3WaFLlC6SUBdJ6wk75509V1f&#10;SoAtXohrdB5nJ9biaH4ZHVQOLsXn4UJKAc6mFhMkQ3C7qAYPK0bjxeApBEwdXhJQb4dMwxeDJuPL&#10;yqn4onI6vqqejS+HzcHvxizEZ6Pm49PaJfh0/DK8IMieDpqBe9mjcTeVUEquxr28EbhRUYsbo2fi&#10;+crNeLZlF57vOoBXe4/i5d4jeL7/CF4eOq5y7j1u3oUHTVtVFnWB0tVVy1TX3hWW5/k/nlo0Dyek&#10;Ppo+FVsJbBlrWlNaqlzT3LQ0TJaUZcHBGODB+56Vf44dG3aWNoiWibc0CJIVIoZliqUVsgiGHDoX&#10;HZwq/QJQQjAUOvM5stWGkot70gFK4CTuSSTuSQcmXTZzCS9X7onOR+BUqrr9PFXWiUTerzLWFGZO&#10;92RjS+dOtyQr51LR0tVnLVkiCD8nN8KJjV2CLc7Gmg0liSq05N9hjkJ3Bwxk/TGM9cyYOH8Fp5lp&#10;wZiXH4G1NZnYOrmE7qkEu6bIuFMJ3pvh7Y5pHq6YzJbcWIEUaTeELblSXoBScwuUiGsyMVbzmFp3&#10;20mpg5OAqkickr6+ApMsk1FgqK+Ub6DH/f8KpNYaQDhVEk4jrR3RYOSD703z8B2d019M4gmpn+Ek&#10;Y00//gactJkbIvDMNBRPa8bi2JxZeJlXjeeE1WeGYbjKVtVJVk5XcspwMYU3soMGj/Tosn4Bp6D/&#10;b+DEv0ng9Lll8L/A6UtC8xMLfxy1ccM23mCbPNywnjdGvacLlrMyX5IQjGNRMTgSEIIl4b6YlhZC&#10;12SB+iAfzGSlvyUuBvWxyUin+80L88PsEeUId2dFFWSHzEg3pIW5IjnIGQVRhFGkH4qjAlDMUhxN&#10;kYYtJoFTQigqQnxQTgc1gA4mm86mMD4IJWG+qPJiq4zvSwv2QArdXRb/hgwfAkvmRxFKWRLpR+VK&#10;ZF2EHzL5PQNYaad4OKIiLgxFfH8JHXp1dDCGxWow0c8HY6IIwFACLoQ3NZXs54D1Myahmg/qjlVL&#10;1HhU5oAQlE1JRtnMVAyek4OMERHv4CQauCgbM+cMxKHKabgxcx2urNiGy2t243L9blxffQCXNx7E&#10;ufVbcXPTIVxrOIrbLDdsWYWRa0di0dpZOLrpIM7vOIrL64/h3PL9uL7hBG7ROd3cc+lf4CRrOAmc&#10;PnlxE8f2bERNWQYqc7WRejLPSZxTekQwnWOIglMMW6O68HHJqSelis6j/Oxt4GstjslUgcnNxAQu&#10;JkZwMaYbctaON0kuvWCCKJoOKoTPZIi5MXwN+iLIuD8iZcyJABIwSbSegpONMWIpgVOKDVvadEsC&#10;pRRTQ6SZGbE0QKxeP0RRAqcwQiiYcPLv2hU+dEwehJOndOn1kKXYe6rxJwmQcO3aC46d6KAIKOnG&#10;k649cUwWH9I9iXNq2xlObUSd4NS+I5w7dobDB+0Q2asfNlSUY8+woThIB3WIgDo1TgA1EWenT8GZ&#10;umm4MG8Wriyai+tL5uIWK3KRAtMqWVhwKW6vXa26yCQl0NXli5WuLFuEmzNm4VzxIFxNK8aNxELc&#10;jCvCnfgy3M0ahCeFw/G8eBRel4yjU5qKzyon45OB4/FJxQSK2wMm4bPqaXhLYL2oGI+nZePxvGwy&#10;HuSOwr20YbibMBg3YypxLbEK14pH4/7kRXi9ZjteNe7B46Y9eLHvCF4cPKbWg3omixS2gtPDrdtw&#10;Z/NG3Fona0stVaHkF5YuxBm6xBML5+DgrOloHjMaW4YMQX1ZmerSE9c0LS4Oo4ICMdDdDcVOjgpO&#10;qXRNEqUnGSEkECKkfz+WRipTRIaVDXIEQgRQAeuLgb7+KPPwQgEhkkUwSYaINB6TbkAdoGTcSUX5&#10;OWmzRuggJaVuzEo5KUqWfK9gAzKDbJB1xGSJjBQHd4LIjtBxVEqyd0asFb+DkIo1t0ES6/AUJ2dk&#10;unnwM7yHaX5SHK2RYm+JHDd7lW9vIOuKMfGBGJcYiInSuM6LxNqhmdgyoQhbJxZh19QK7JxAOE3j&#10;Hz2Zrmimgz3muDqjjg/PHNKyjuQsMzZVXXISbZct0XaEksAop2+/d9uqC6+l267MQLt+U3l/qp++&#10;UpkA6Dfc0i9EOA3qpY9JNi44ahWh4CQw+pZw+rNxAv5qkqIm4P7DhM7JtICAylUBEd8TTn8U52Qk&#10;2cIj8Mo4hDY/C6dmzcKjkVNwxywIf9ILx01NBg5Mq8Xj0RNwKioFNzRpvwqICFZwkqCI/yk4PSOI&#10;BE4SECHdeu+69gwC8VTPRzmnT029FJR0+sosAF8aeuGxfQB2S64y2uvttOlrvN2wkOBY4eaIwy4+&#10;WOXvgdmpBJNtf+xmK/1AeChWEhJL6ULGu9piX+0wpNIdSSaH1CDafb43IcgWmWFuhJY38gmjCroi&#10;6cIrJaAETuKcpBuwLDoAFcGSpZg3JuFUlhyK3BiCKiUcZXRjuTyeSjDlR/gjl6BKdrenm3JDiqej&#10;WhivhOeVwIi6mgpksCwl7IpD/ZDtbIcRqdEYyIeuwt0JNYE+mODthYlRGjo3b5Ty7yoM8aArc0NF&#10;fARKY2PRsGIuMnODEJbqgLLJKSgnnCpnZ6J4cjKq5uW9g9MgwmnqnEocqWKLd/p6XKzbzBbrTkJm&#10;P66t20c47cPVDXsIpYME1GFc27UfU9eMw7gNQ7By3Qyc33YcF7YfxfkV+3FmyR5cqT+Ka9vO4dbe&#10;3w6IEDh9/PQqttTPw+CiFNWtV5gcqZxTekSQglNKaDDi6Zqifb0R5iFzvNxUV57OOUmEnreNgIlO&#10;ydRUydXYGC5GRiwJJz7YSQRUjEBJJj7yIVdpiyxNWRojlKCJsBIwmaoovXBCSOXZszJENBXPbZWd&#10;3FoykhsgmXBKpmNKMuyPeDYao1jJhfbqo7r1gumKgrv3hF/X7vAiiDy79EBwP0O4d+pON9RZle4C&#10;p4+6woGybdsJ1h92gNUHH70r7Qglmw86wOn9DnD+sD3s2onoqAioAnt7NAyswO4hg7G/ZgiOjByB&#10;k+PGElDjcWraJJyVLj6Vc09y0i1WARLXV68goOieWN6R7r36NcqFyGTW6wTWnSVLcH8pXdacubg2&#10;ciyuFQ7E9dRyOp0KPEgbhPupA/EspwZPM2rwOncMPi2txcdlY/GmbAKBNYHAmoQ3AybgRfFIvCwc&#10;haeZw3E/oRoP46vxNGkYbqcMxnV+9lblRDyasQSvN+zEk4Y9eLB1Lx5u34/ne47ixYGjeEowCZwE&#10;VE/2HMCjX8FJlpW/SDCdo2M6SQAfnjsTu6dMVHObNlVVYVVxsco+PjMxEePDwzEigI1GwqOQLifX&#10;xgEpJhZIokkQMEl3XlDvPghnnStwSpeuPVu6FWsbtaigLMNeTCgIqKRrT9IYydpPEtmnk7gnAZMA&#10;SrrvBFDinHTRfGquFJ1VgbsHAeWN8sBA5PtKWiM+406uSHX0UKvgxljaqWUz0pzd+dqFr20VrKRM&#10;4u+dKkEZvH9jrS0UoBLs6J4crAg+F1Sw/hoZG4Ta2GCMCPXErIxwrByUiqbxRWiozcd2SWMkcJpF&#10;qs4moOaQqnW0inP4j84gqWeYWyoXJDn1cvsTTnpaOOncUzEfokI5zgsmzqlYghsIqbL+BqgQETit&#10;9Usg9Vcqoyr4WgA2qEd/TDSzx1XHRPygnFMK4SQpixLU+k0yBvWjscApXwsn03+F0ws9f1zwjsKl&#10;2XNxY/IMXCEAvukXjtsBqTi/cBaejJ+Mg24aXAxJwhPjwJ+dk762W+9/Ak6it63g9LAlWu/ncSfC&#10;Sd8Hn1gG4i3hpHVNWvf0tbGf2r7r4Iejzl7Y7eiKBt4w9T7u2OXshj2OblgQ6Ia5if6ocDHARl93&#10;nPD0wP7oUCz3dcZa2ufjbD0Nc7NQY0IFUQRIpGR/oHMKckRBKGFB9zIgKlA5oQICScBUoGEriY5H&#10;xoeKCayyEDqcAE8UxwagMiMKaZEEF1s4WRF8X0wg0tnyKQmXZJFeSKMrEveU7sMWmb8bMumq8vgd&#10;uaEEnMaProoPTUwICun+yunmqtn4qWRDaAgfgLHUlMhQFeY+PI6Q4t9QTMeVE0ZoJkdh9Kh8lA6P&#10;RWCyBapmZmHgrFSU16WheKoWTlUL81G1gA5qcQ5qZ5Xg1ISFuDmtHjfmNbFSkMipg7i19Qiubj2M&#10;qwTTrYbDuNN4HKf2bMeoVYMxanEh1i6ei0tbzuDClsM4WteE4zOblHu62nQGdw5eewemL1uyQ3yq&#10;spHfJqBuYuXs8RhemoGKzFgUpUQiNz4MaRGBSNb4sjEgIeTearxJuvSiqRAZb6LUpFu6IjeCxs3K&#10;HO4WFnCnc3IyNISzkh4C2GBM9/JQkxyDJeDB3ppOyQLBhJJIABXNY5HWkpDTFKEWRgizNKB7Mmal&#10;IeNN5i0h5aZKMtaUZKKPRDqueInY698XEX16I6wn1aM3/LoRTF26wLdHDxUcEapnrLJGuLbvApeP&#10;usCjU0+6oW6wpUty4mt7gke2bdp8BBu6J1vKhq/tCCuRbRseJ8Tkfc5t2mJKbDy2VQ3CHh2gZGmN&#10;CWNxduoEnJG8e3OmabOWL5lHt7RYJU29tWYVXRPBtHYlbq9fgxtrVqpQ8xuE072VK3B3+XJtuWix&#10;moB/e8QkXCsfidv5w3ArczAeZA7Bk/SheJU+DC8zhhFAQ/Aqb2QrjcDzHEIpfTAepg/Bo5Rq3E8Z&#10;irsE1a2ycXhQOw/Pl2zEi43NeNK0C0+aD+LRTq2e7j6MZ3sJqP3H8VwgJa5p9z7lnO43bcWdTRtx&#10;be0aXJalMRbOx5n5c3CsbjoOzJiMbWMIpupBdE3aZTHm0TVNio5WqYoqXT1Q7uSCIgdnwskeKYRQ&#10;vJkJ4tmIkRWMQ2SskA2LZNbb0q2XZcVGp7WtWlBQVrgt9fRChZcP8hydkOvsouZBqVRHrNdTbW0V&#10;nMQ9CaB00kFJJLCSsSblqHgucVFlAf485k3n5UwH5oJkidQT1+TgSlfkxlKWeHdS3Xzx/I44aytC&#10;i+7NQybxuvL9dpAVe1N4v+a6OqDCxw2Dg70xPjYUI9koHR/jhyUliWgeX4ZttSVonlCOHbXFeG+2&#10;mxNmuThgKm9+yQwhms4HZ4ajPfJ790Rev97I7dMXWb37tkDJWOuUCKV340qURN1JcMMvIfRLSRCE&#10;lGV9+3Kb+/j+ItnfxwDV3fqizswBz9wz8A/C6XtDcU7aybd/M0mmU0rDT6bZ2i49wulv5jn4zjgd&#10;fzBOVG5FoPGIruRcXy/cnjsP58dPwH2/dHzZNww3baNxecFcnB0zCsftgnEhMQPXDby1XXv9felm&#10;ZK5TqDrH54TQl7oce/8GTq3z6olUQISxdq0ntd6TYTie64Xw/JIq6ZfRes/p0B7reeOBoTvuG7ni&#10;lYk7IeWJt8a++NyUYHIJwk2vENynezpg74Z9zh7YRUjt4k1b705nG+WNKncTLPF2wgMHf2zz9cBu&#10;3gRngwNwIjoKw4NdMCCGlX6MBtVhBImrHao0AZgUG4nKyACUs8VSSMeTH+iBEgKkkG5LXJNE6eUR&#10;LAKHCqra3xOF0YRUUgiKpauON1BBQjCdlw+yeUNVECa5dHSZPk7I8XclnAg/njfF0wEDWUln+Lmq&#10;sSyZM1XE94sjK/FwZmspEmN4E9fwgRjn4YlpwSFYmJGGMXQblcG+qEqIQB7dXEm6BkVVkSgYHYmU&#10;Ch8MmJZO15SBAbPTCKh0DFyYgcrFqRi0IBsD52ajZlYRds1m5Ta7AVcXNOLy6p241ngQN7YewrUm&#10;lo2HcavxCK40H8aKTXNRu34wJq0YiH2shE5NXYs7G0/h8MxNOD5lM04s3EFYHce9fee0YBLRNX3+&#10;UlIX3aVruomXj69g9tgqDM5LpDPVhpFLdojUcH+kSKYNglkHJ4nQi+BvJDn0QpwcFJi86JrcCA8X&#10;azM4EjRuFnRQBJQrKyJXUyN4mxgjhZ+LcbRFpKMVYuxl+QJxTSbvHJQojK5KJGNS0s0XJes7CZB0&#10;cCKokq1M2Po2RKqlCZIlU4RRP8T0740IPt8R0hLv2QcBBJJP127w7tGd6gF/7pO5TwpO7TorB+XU&#10;rhOs3m9LB9VZQceGDsm6RQIp27YCKxGPUeKoLD/gsQ/aIrBLd9QXl2An3cK+mmqVufz4+JE4MZEO&#10;atp4nJ45EZfmTeVzWoerhNPVldolNSSo4PaGNbi5sR63WEr0m4w/3VzeAijqNiF1Z/EyPJq7BI+m&#10;zcfD2pm4PXg8bhePwIOcYXiUWo1nGUPxNGsIXuYNx7PsoXiUWY3HWTV4kTMKj7KG4WH+cNwtGI6H&#10;VZPxdMICfLJkE96s245nG+mYGnfj6Q4Bz15qPx7vkoUGZY2ow3i+7wieKR3Ggx2yMu423Fbh5Ovp&#10;2sXtrcD5RQtxat5sHJ01Dbsn1mLrqBqsHViOlQX5WJybi1kpyajVaFBFMJQRKCUSgWdthxRzK0gW&#10;8kjWt2H6+gjqw9+pVy/VtSeBDdJ1l8H3pBFgkldPnE6Frx/KCZJCuhyJ4stxcVEh5aJEKyslidgT&#10;KElXn5S6MSgdoARWulx8qouP4Mt1c0eWo7vKGpHu6oZkCZJwdKGbckMinVSivTPiZIIuQRRrbYkY&#10;KwsFpxw2sARMst5TMhtSmfb8W90cMcDbBeNigjE8xAPj2PhdnB+LnePK0TS2GNvGlmA79d4sFyfM&#10;dnXGLD40dSSqTrNIvrxehBNbV3l0OIUGP89lkrKQcCoilEoIGF1oeHkLfP6dyvr2R2mffiwNMKC/&#10;Mcp6S5SeEcb2M8TMPkZYamCHT52zCaccwkmck4w3SWaI1BY4iXPSwunvZj/DSeDxltB4RvdzxygI&#10;b8fNxIXKGjyIL8VnelF4bB6FB0sXY/+UMTjjFYvzwQk4Z+n/Kzhp5zp9bhSOLwmX/1s4yWKDv4ZT&#10;6249HZxkzOmBvjfuGrnhtrELbpo64Y6pM26ZuuOKjRuOhwTjirMP/2YvXHMOwDFLF+y3pZw8sEi6&#10;vALNMcXDCmfsPXDZOwC7NP7YwZtgDd3O4Hi2QuhuNvNHn+frgoF2Jqj0sMfE8CDUEFYVcUHIp5NS&#10;MAqiSyGYStiCEeckcCqngykI9UJlTBCttzvKEkNQSvdU6OmEyrQIlCeHqdVZS+NDUZwQijS6tZxA&#10;V+TSHWX6s6VHuOXynDmEWUkkwUhglRB0UlYnhSs4TY2KxBB7BwzlPVYrcAoIwrK0VEwP06A2PASV&#10;hNSAuHA1zjVgSBxyR4ajbHISyqemoHx6MgYImOanY+isNMycnI/1c8fgwJpl2LNhFfZMW4TLq/aq&#10;8aaLG/fi0ua9BNQBXN56EJe3H8bF5qO4sG8/Fsytxbzlw7Bo5TDsHzgax8ctxaWle7F32gbsnbwO&#10;e+o24/Tmo7h+UJsh4hdweiFJX2/jxYOLmFpThmoJI08NJ5zClXPKjtUgnf97fJCkLJKsEJ5q4q2s&#10;3aRxkuAHWwQSTp6EkzNh4WBpDHe2KJ1NTeBuRliZGMGRzsnD0ABJdJmpPh6IYQNDxpyka0+6+cL5&#10;kIt7klLX3aehcwq1kC49SfZqhkQFJkljZIxUeW3G88l8JzqnOIO+iCWcQrp1RWiPnso5BRJOgdwW&#10;9+TPCtCTMPHp2hvuHbpp1bE7XDp0hX37TnAgmER2CkbStdceVh+2a9nWdvWJBFDWlAUBZfdBO36n&#10;HrYMqEAzK+bDNYNxrHY4TkyuJZgm4cysSTg/ewouzZ+Jy8vmqXGa6+KeFJwIJsLp9uZ1LLWAUg6K&#10;gLpNN6WCJ1asVIB6sHApbs1egLsz6KRGT8PtQbW4UViDewTV7YKheMDt+4XDca9sJO4NqFXH79VM&#10;xuOJc/B05iI8XrgKT1dvxMO1Dbi/cRsebtmJx4178GTbXjwlmB4RUo927ldwerrnUIvonPYewv3t&#10;u+nM6Zq2NBCm69US7BcJ0vNLFqlEr4enTcPO8ZIRQuY1FWNZdjbmp6RgXGgYavz8+Kzy2SIU8uwc&#10;CBxrJJhbINbEDNHG/H157YJZfwqkQlnXigOSQIhMwimD7xWASCi5Gndy80QB4ZEjq+ISPBm872Tc&#10;KUmyTLAUsAl4dNF7AiiBka6bT5yVbixKXoskxDzH2QtZLp5I5nmTeP4EZwKKDU1JEptg50gwOSJe&#10;Jgw7S3i5DYFFV+fmotaVSiGg0mmA0nhPFsrE3AB3jArzRU2wO8aEeWJGcjCax5WhcVShFlKjCvDe&#10;NEJoFqk429MDc/nH1HF7Fv+hOne2rPX7o8SQ7kaCHQy1juln0Tnp/Xb0nQQ4CIh00u0X51RlZIIS&#10;6ebr3Q8jCagp+hZYomeGlX2NsaavDf7kWkT4CJySVbfed+KcTNMIp3T8ZJL3M5zoonRwkozhbwiE&#10;l0YheGEait/lDsXFtBJcqx6NRxYxeGsSh4dTZqCZcLqaU46znlE466QNihC9c048x3/inOS9rSUT&#10;c0W/hFMwwSfpiwJ+AacnhNM9Q29cNXDCJWMHXDLV6qKZG046uWNPkB/OWQm0XHDWwhXnrd1xysIZ&#10;J6xdMTXAEbO97dHIm+Eo7fWuED8ciQ7DpphAzI7yxLoQf5yVvGPODlhNiAzzomui0xkRTRcVF6IW&#10;AhRYFIV4o4hwkm62Em7LMhqFfF85HUt+oDsGJocSWnRUUb7ID3FHeZAHBhJORbGBfO2NclbEWRLd&#10;F8gbmYASOOUEuiHVywGlEYFI9XREWWQQQUVI8fvEXZXx3NUE5BC2ssb5+2OUozPGu3tiul8gFoZG&#10;Yn5QCMb5+mKIJghVkYRToA+Ks4NQUK1B/phIlE+Iw4ApSaiclY6qujQsmFaB/cMn4NyQhbg2swEX&#10;VtAtzduMayv24uqGfbi6aT9ubNyHO+v34UEDK45tx3F7x3HcXboD52sX4dKEeTg3cy52V47GkdqF&#10;aJ60DBsnL8b66QuxafZyHN+yHxePacecvnzzgHB6+M45SbfevWsnMLwsUzknCbWXaD3JDiF59WQS&#10;bhIbCwlBvu/CyMMJGonMC3a0h6+tNdytzOFEOImcua3gJNF6ltxvZAAPE4LEzRmJHi6IcbNDnIt2&#10;TadoPuACJQGSOCbtGJQEShhCQ4VRkZQkgZWl2RPomlLESUmknokB4g0JJv3eiO4rzqkHQrtr4RTc&#10;pRuCehBKHTupsHIZexLn5EEoeXbqAVeCybUj4SRgaksw0RXZSpceZUnwWLTAyYrbOjip8SjKgoCy&#10;lHGo9z9AHlvQOwdXYf+QKhwaOQxHx4/GiSm1OENAXZg9FRcJp3OL6nBx6QJck8m5kjli/Wr+lmvU&#10;gn2im+Kg1qxQgBJJyPlNOqhby6jFS3FjEcE2dwFuzJiL21Nn48bYabhcMx7Xasbhek0trg+jRk7E&#10;5VGTcW0Kj8+cg5tzF+L2omV0Yatxf81G3BU4bSac6JqeNFGE02MBkzioFuckElA93EVoUXeadmgn&#10;4W7aTG3AZf7N5/l3yjLsx+fPwYEpk7Bj9Eg0VQ/G6rw8LEpKxtTQCIzx47PBhpp2zSYn1U2XTDck&#10;kXlxvCdCWc8G0S0F9u6ttjX9+6tuPZl8m2pmSZBZoYD1dpm3Dwb4+KHMk86J7kayRohzEgDJeWTc&#10;Kt1Ru8SGwEcXwSfHpWztnlqHm2sdFOsIT3+CzlNNzE2kM0tkfSVde2kuHqpbL87GkbLlthZMURZm&#10;KtJPlvFI5O+eQncvzqnAxQ4DfVwxjI3ZYRIcEeqJKXH+2D6mVDmmXYRT48givDeSrbiRDnYYzpt+&#10;KO3YcDtbjHVxxlhXF5TxISk1IogUnIxUdgedxDEpMP0KTjKGJGNMZa0kY1CydHshXVMhH4DBffth&#10;ioEJ5hta0i1ZYo2BGdb2McGWvg74g1sxXVE2vm8Zc9LB6R+mGVo4meTgR8kQYZr1C+ckYJHAhmcG&#10;gfjSLwvHAxNxvW4O7nml83gMb8jR2DFxJO7WTsBB+yCcdQ8nOAROOuek4TkkQ4SAqWVdp1b6XMai&#10;jCXx67/C6Y1BhJIkhRUJnJ4RSPf1/PGA3/FYT5bJCNbKIIjuzhsXDR1x3sQRF0wcWDrgnIkzTtt5&#10;YI+tI86ZOeGCmTMumbvhvJEjLvHYZcJrM2+YUw6ehJcHDrt6YQNbHxs03liS4If9vAGuu/vhIG+G&#10;c7yZTnsGYLxGIvF8kBLkSicTgCExISjxdUWRdLnRMZURTso9RfkrcElwREGQO2py4lHB9+fzpimS&#10;Cbo8lh/hiyI6r0K6srKoYDWfqTQsQMEp398NuXyd6eeCghAf5EngBME1MDZEdRXKeFYuj43OjMdA&#10;F0fUEEwT2Lob4+KGyR4+BG4AZnr4YhQbRUPZgqwKDEKlbwDmVhVjQGUk8saFo2JiLAbSQQ2anoZB&#10;s5MxcUYhDo2dhEujV+Lqop24sKqZlRnBs2Qrrq/fz0qMQFq9G+drFuH60MW4UjATNysW4H7tBjyo&#10;rsezmnpcH74Mh0bMwL7Rc7B1yjLMGTMBEyeNweyZM3GkeQ+uHmxuBaf7hNM9BSbJrXf59G5UFySj&#10;KjcBFRnRhFOYck7imqRrT8adEoN9W9yTB6K83dXyGLLooKx4625hCmdCxcWKpbkJPFgRifz4EHvx&#10;ofYyNUaknbXKsRfnwRapK1u/lCw8KIDSdedJ9F6QqSyhIe7JVBsoQZcU2wInWXhQuvVUl55MxDXs&#10;hwSD/ojX64fwHj0Q0bMvInr0pYPqhYDO3VT3XnDvPirLgzgngZPrR10UnCR7hIM4J0q5JgJHuvIE&#10;SKJ/hRNdFF2T5fvtYa7KNnB8/0OMCtVgZ9Vg7BsyhICqwbFxo3BSB6h5M3Bu4Ww1p+kq3dO11QTQ&#10;2hW4uZnuiWC6s2U97jasZ6ODTmotIbVKuvlW4PZKvpal3Bctx42Fi3F9wSLcmL8Itwidm3XzcZMN&#10;kduz6abmzMOdufPorubh5izun7EA9+oW4968Jbi7eCXPsQb3Vm3A/fpNeLRxK55sacbDTTsIqWY8&#10;2LZLdes92aMF02MCSZzTkz2E0849uLe9Gbcam+iemnC7kY0lur2L61fh5NKFODGvDgenTsRGOsfl&#10;2VlYnJKKBUlJmBQShhG8/we6uCswSVddqqUVYumWJPt4FIHi27MH/Pv0gh9LaThEGRmpKLwMgiCd&#10;rimV7yukmRhIyJUTIqUebFi6EjSEk4w7ZTs6qQwTEayzZexJYCQgEockgBI3JV184rLEPUkpx0QC&#10;KIFTDmFX5OWHHDdvZEjWCEq69ERJfJ5TnN0QY2WPWN6/cWx8yQKE8SxjrSzUelGSQT2JjbBMOqoc&#10;RxsC1BlDA7wxgvXTyGBXjA5xQ+OIImwdW4QdtaXYMiIf783nG+o83TDN1Qm1DtYYY2+FUbYWGM4b&#10;eoAB4WJMx2RIQNFOlhBEOpW1dOGJG9KNJbXWu3lNvCDF/fqjoGdvVHL/eH1TLNA3Q72+FTbrWWGt&#10;oRXqCafNfcyxv7sjfu+Uix9MM/FXwuk7gudbo/gWOGWpgIh/mGTjJ+MslpmEVyp+b5Sg4KGFBuFk&#10;RBAYBeKIg0at//Isbxg+NorGhcohqkV2dswY7HYNxumAaNzS88Kj/j6Ek7+K1vvYMFQFREho+q/h&#10;JBKH9gkdkg5KL/Q1qltPYCQSVyWSbVmz6S7BpOAkmSsIwKf6AYRWEG4beuGsgQNOG9rjlJGDVtw+&#10;SUgdM3fESTNHnDVxwllzZ5whpM6wPGdO6NBJXTJzZenG/88D24K8sS7GDxsJnDNWbjjEm+osb6iT&#10;9m7YGE33E8bWFJ3OwDRW8BpPVPl5YXRoEKqD/TAg1BcVUYEoY1lGOJUQQBUJhJe/OwalhGEwK9lS&#10;HzeU0/nkSzZzAkbmSJUkhqLYn7Dh+yQKL8+HNzBbQTk+LgpQWX5uyj1JOZAgE/ekxrM8nTA0VoMy&#10;vnecgwsbQG6o5QM0mZCd7RuISQ5uGM9W2ChXT4z0C8JYPrQ7xtSipiQOZbUxKJ4eh+JxSVQyyutS&#10;UDovE+tm0QnPYQt1eTMurWzG5VU7cXnFdjUBV6L0rs3YgIdj6/Fy4iY8z5+He8lT8Xw0K7fq5Xgx&#10;bjPeztmNzxbsw+7Rs7Fp/iqVs6+4phglQwbgzCHCadv0ljWc7il9Lq7p1W28eX4NJw81YGhhqurW&#10;K0+PQj6vS3ZssAqIEEAlvctGLumL3OmeRB6I8HRX406eEghhaQYXOh93wiiQFYY3KxkfC8rSAho+&#10;3ApO/FwSr22ih7OCUpIbW6h0UDLGpB1nskCwgInnCrOWuVAmCCeUYqyMES9AkqXaCSrp0lPdeob9&#10;kWRIB8UWeFTvfgjr3hvh3fsQTr0R2LU7Qnr2QkivPvDr2gPenXvDrRPhJGCiXAROH3VWcFIBEQST&#10;6tLTwaltW/VaK213n0gclurea9Me9pQzNTcxBc0DK+mgqnF4+FAcnzgKp6aPw9m66Ti/aJ6KcLtE&#10;iXu6QTjd2EDXtGk9bm8WbcAdbt+jO7m7kb/nWsKKcLq5hC5r8XLcXLAYl+vm4uLM2bg6ay5uzJqH&#10;q3RH1wmlmwvn49o8wmnOfNytW4IbdYtwd95y3J1P17RoJe4sXYOHKwinNTzvap6/fjMerG/Ewy1b&#10;8XBbM57s2o1n+/YRSHtZ7sfz/QfU68e7d+Phzp0E1Hbc3boNt7Y00r1vwJnVK3Bq+SIcnTMDO0bV&#10;YFNlOZbkZGBOYjwmasIw0j8IA1nhVxAu+azk0yTk29IGsYYmiDE2h3+vvvDupl3M0Z8NCX82JDR9&#10;tZCRUHGJ2JOgCAFQhY+vck4lnpL2iM+lRNy5ESz2jsiU1Ec0GEkyP4rvFWckgBJQ6cakxD3pxpuk&#10;q691yHkuG70y7lTAc6uuQp4jjcri/SxLtcsaULE21ohkA0nGnETinuJsrVSeP0kCm8r/TbJd5NIQ&#10;FTrboZoNt9Gh/hjNBmxtmCfqB2Via22xCojYOjIX7y3mDS9a6miLZa7OWObhhuWeHqqcQwc1UMaV&#10;JERcQsN1wBG1ApEOUDpIiVNSkXsyDkW3NIAPwXgjE8whmFb3s8A6fUtsIZyauL1FzwKbDaywo6cF&#10;znZ3wV9sMvC9WSbB1OKcjJMJp3TCSOCU93+Gk3EgnhMGF80CcIct4BfT5+OikQZvJ83Gww2rsHfs&#10;SOwJisXdlHxcpYMROMnigyqUnKD5v4XTayMtmFrDSSRwutPfF/cN/VXY+iNDmfOkTWd009ATp/QJ&#10;I0M7nGil49RRY3scN7bDSSMe57aUp+mwThFcUorjOsVyH1tam33dcCAsCPscnHDaygXNbFWftXZG&#10;PeFTHkPnEuOPcglS8LbF+GgN5qUkYISPB0ZHaTA4KggDovlgRASgMpqQCvPB0KQI1ZopJayGB/pg&#10;OFtMwyKDeC7pziOcqHJ57UuXRTAVsfIt9HZBqberChEVF5bu7YR8OqdCOiiZOyUBGNlBbiiWbkP+&#10;vWP4dwiQxjm6YoKrBya7eWGmpx+muXhhqrs3RjvR5nv6Y2lyJvbWjMPS0nLMHVaMYSNSMGfyEGxY&#10;NwcDJ2Zg0Px8FI9JRdOCebi0uhlX1uxWurZuL86u2IZ76w7gyuR6vJjZiGdztuPl8HrcG7AQT8at&#10;x7MpDXg5n63gum24MnI5mtiKnrW0DmPnD0dcdiQmzRyOc83LcWfrWMLpPr74+C51B5+9voW3r27i&#10;7cub2LdtDWoKUjFIXGaWJH0NpXPSIEtC6SOCkMKHLonXIJGNgyT+HhKtp+Dk5a4m4PoSPBJK7s3W&#10;pS9br0GsGEQBrHRk0cFINhYjCaEUXttUL1etg3J2RCz3SZCEit6ztdS6J0tDBBFIGgJPJuqGE1BR&#10;bFzGWhFGdE4J1mZ0T+ZI4bFkQ1ZsRtzf3xBRrOjC6I7CuvWGhnAK6tYD4XxeJbzcr3NP+HToBd9u&#10;fdSYk7Pk2yOonD7qRjC1wInQUeARt6Qc088BEq0lgRE6Wb/HfSy9O3bDkux87Bk0GIcGV+HI6CE4&#10;PmkUTk8bjwuSBYIQuUhIXVlO51Mv0Xp0TZs24e5mwqJpMx42NVDa8kFDI+6u34SbK1bjJuFyeyHd&#10;1hw6p7qFuF23ADenz8X1aXW4PquODoqQml5HWHEfj1+bvYiwWkqntZyuayXuLdTq7pLVuL1sNW7Q&#10;jd3dsAkPCJxHzc14uncvgbQfLw4cUJJtLaz2KEA94HvuE1A3Nzfg6sZNOL9mNU4tWYCDM6dg85DB&#10;qC8pxqL0NMyMjUYNXUmVB583PgcFbLClWdkgmfCQCL1Y1pfhRsZ0sD3hQTjJnDMvmSzN3yOkRz9W&#10;8K4Ejj0yCJUsuigJHZdQ8qqAIOWcZFKupDQSyaq46Tx3LOtxdX5b7SKFAh1xThIkoXNPumNSCpwE&#10;WOKgBGQCJW0Xn3YsKp3QkXWcMiQijw0ukSSCDed9JgERAqcYczM13iWfk3NKd2V2i3sawHt7tMYP&#10;o1hPDA8ke4oSsIXOabskgB1FOC0l2XRaZmeF5XxYlvPDKx3ssJwPwxD9ftrkrP0MUNKvHyHV/51a&#10;jycN0DNQEkAN0DdEXp8+alxpTH9TzNC3wCK6o9X9TLGWr9fpmWGTvjka9Ezpnky5bYZ9va1wpacH&#10;vrUimAijv5ok4y+Ek5QCJ1lCQwunnH+Bk0BD4PSagHliEogn/Xzw0FSDx6PG494S3nh+mXhdOwMX&#10;5s3E3roJ2B+RiKvhKbhg7qvg9EjfDy8JjY8JnE8MI1Uaot+Ck+it/s/dev8OTso5Sfcd4fTAKEAB&#10;6gEBJXpE93TdxAsnDGxxQkAk5a8hxX2iY0Z2OGbYUlIHBVoGdthvZIudvDk2uzpgv5MrDto54oS5&#10;PQ6yBbWWgKoN8kBFuA9tviuqAgkYP3fMiQlFjZsj5hNQAqea+DBUxoYQTMEYFhOC8nA/jEiORG2A&#10;PyoIo9E+3hjLVtJQ3jzinsrpsIp5Ew0M9MNgPx9U8hyFdAWSEr/cxx0DvNxQwjI3wAMZ3s4oDQ9Q&#10;UXzSVSgTeQcmhKJcovUSIjGREJpAhzSZ5VSCahpbjnV0SxPcCS13X4z3CsTWhHKcHTgbx0qm4lDh&#10;KOzLH4pjpZNwctZqzBs7FIsnDUVEaRBiK2Oxf/4aXF6zC5eoK2v3UXtxZwVhNWk1Xs3ejqcLd+L5&#10;hE14MmYtPl59CK83HceLzcfwsv4ImpbUYdLSUZi0cgqqR+QhOMwRM6aV4HLTGDzaPopwekDXdBdf&#10;viacCKU3L67h4xfXsX5FHYbm6+AkoeQSEKFBHv9PgVNauLZ7T+Ak3XuJwdpURnEBviq0/F1mcpYa&#10;tio1rABCqTC2nmVdpwj+thGEkDimLH9vAspdLT6Y4OqoJIASUKnxJ7qkMJbinCSiL5yKkdVxbbQL&#10;DiYRYBmEYRrdVYqRAdJM6aTYeIzp1R9RPfurrr3QnlLp9UI0n2FJa+RHePh06IHgXvrwIJzEPYmL&#10;cmNp/357OLTpoKTGnQig1tICSQcrcVAt3XwfUO/LnKiOcORnJQhjfVkZdldU4OjQwTg2ZhgBNRpn&#10;Z0zTLpmxcA6uLiNcVi/H7XVrcW/zRtxvbMCTHVvxlNKW2/B0ezMeEVD31m3CvXq6npXr6IBW4SYd&#10;0W06ojvz2dCYswS36uicCKcbM+fjJh3T7blLcWveMgWlG0tW4baI23cXsSTkbq2oxy1ZDn7zFrqm&#10;7Xi0k67pwH68PHwQLw8exKtDh97BSaAlgHq0axfu79iBW41bcGX9BpxfvQpH59WhuXYU6stLsTQ7&#10;B7MTEjE+KBg1XnxGXTxRwoZmvr0z0tkwkflLsYRSuL4+glnHurPBIKsTu3brCVcCyqNzD4T2M0Ke&#10;s6QpIjwsLQkpuhECSIIhJEuESLr3ZOxJSpkDJRkjkkzNEcNzy/iTAEjSFQl4JCWS7Gs9UVfU2j3J&#10;a113n4BKAJXt6oJURwe1plQmt1METgSTjDXpIvbyvL0QS0DJZzIcHFVmizRrK+S6OKDIzQGD/d1V&#10;UMQgHzssKYhHwxgtnHaMyaNz4o0rWsKbe6mNhdIyagVbZqucHFHdj5DhhZI5SaWEkehdsIMAqqXr&#10;rlxy5hFKRX37orRXHwzT748peoZYTCitour1TbDOwAQbDEyxkdrEfQ2EUgPdVJORBQ72tca93gH4&#10;wSKP0EnHd0bJdE0J+J6ljDfpJuD+wySXpUT0CZxS8EejRHxpGIM3BmEEjLZL76lhMF6ZReJGSgke&#10;8YZ+VDEOX4+ajnvz5+JqUz1O5ZfhlFsYrtgG4aG+D6Hhh2eGgXhlqFHLXXzC8/0aSjIWJeAS8Ojg&#10;JBI4/Tog4hXfI5kh7ulpnVNrOElo+TUDd7omey2cCB0pRUcMbHCUMBIdoQ5Rh3n8MGF0kNpvQhnb&#10;Yh/Lnbwxt7BVc8DSAfssCCZja6x3s0ddlBdqAl1R6euK2mB/zIwKx0gPVwxnRbgiPg4LkmMxMjIE&#10;Q+iSquiehhFawwiqQVGBGJEYjkmBgRhCaE309cMsDwKLFeuwED8UanxQRVCN9iOkgjwxOjwEgwLo&#10;hgI9MZygHEq3Xc3WfT7dUxYhVRwiwRSeyA1yV1knisN8MSgsAEP4t0yUxLTOrpju5omZdE7T6Jbm&#10;B9DZBdJVuflipk8o9sZX4HzqKBxJGYkTcTU4HjMIpxJrcWFKPc7P3oyz81dj7fxaxBeFY96gkbgw&#10;fzOur9yF60vYcl3ajBt8z73Zm/BwVgNe0yWdK5mFJ6MJp1Vs7dafwt3V+7Fy/kQMmZ2F1esG4cCO&#10;sdi5cTYmDC/EtT3T8HDnYDxuGqG69b78+F4LnG7h42fX8Ob5dcyaOESNOQmcBgqcUiNa4BSBTAI/&#10;lf+rBEaoLj5ePwmOkNBybXi5uCg3hLk7IUyyRrhxmw9+OMtwZxeEuzgh3NUeEZJXz80J2bzOOYG+&#10;BFTL0u3uzgpQ8XzABVJhBFE4n9lwOjEZdwpT7skQcYRWIp/rZD7f6TyWYWmOVGPtZNw4NjSjexFK&#10;dEkR3QVMvd/BKYT7Ajv1gB+h5N+lD7zollzadoYHS9e2XeBAwDgSNg6UPeGjA5S4p9ZwsmrDUpxV&#10;KzjZvE+gfdCRJQH3YVuE9+6FhqJi7B84EAeGDMLhMSNwcvJEXJg1Axfn0+0sXYBbKwmRNXQ0m9bh&#10;IeH0bOd2pafUiz27WTbj5a69eLFjF55v34lnTdvxZHMTHq3fgvurN+LusnUEz2rcmr8UN+YtwU3C&#10;SnXhLV5FcT+hdF1gtpTbouVrcHPVWtxcsx431hJOTQTh7j0E0T68OEQoHTmMV4cP/SacpGvv7rZt&#10;uLGlAZfXrsO5lctxYPoUNAwbjMXZ2aiLS8LUiBg+R0GoYqNsgAtdE5/lTEsb5W6k6y2UdWpI//7w&#10;6NIVjp27wL5TF7ixTnXp3lMtSxJhxMYGYZTFz2VY0+FQOjiJe9JNxhXXJHCSUpxVvKRAaoGTOCVd&#10;hJ4ASa2sy7J1gIRuW/brjgmgROKcdAET7wBGQCXKGk9mJkoCpxTCS/Yns8ElQJOlP1KtLHk+QtXR&#10;iiB1RU2oJ4YFuWJ+ThSaxpdia20R4ZSvhdMiS1MstDB5J3kt++eTfmPMTVAhcGoNJaq8T3/VXSfd&#10;e0WSgZwOq6BPLwzu0xcT+htiTn9jrKBDWkOntJbuaL3ASc8YGwijBkO6JoJpC9VIbTO2wJG+tniu&#10;p8HfzfJb4CRjTv8Kp7+3pC76O/d9J3AyTMBXhMcnhNMLgZNBAEETjBeE03mXCDzcuAFfsmV9Jzof&#10;d2bOwv3djdiXnosj9oG46ByKuwZ0WYTT0/8ITnRnvwEnWVzwl3AKw6N/A6cn/Nuu6rvjlNG/wuko&#10;4XTY0AZHCCKRFkxaHaQUnFq0x5yQsnHCQRM77DOzw3ZLayxzsUadryMrfzdMjgjBjIgwLE1JQo27&#10;C6axxb4+JRnzUuIwQuZASRdedAhGxYZjdFKkSic0Mj4c00M0GJEQhonBQZjtFYCxrFRrQgMwOFqD&#10;8eGhbPEFYCDd0PhQDQYF+mBYsB+mePliAp3WeC9PFPO78wJ44wZoM5xLV2BZdKCa3CvdiMP5noVJ&#10;sZjAG30WndNsT1/UUQsCgjHDyw8TPX0wkg9UE53T6ZhhOBo1FBeihuBM6BAcTRyJS3UrcHy65GQT&#10;FzUYh6fX4PySdayAduLa3O24MpaVy5g1eMztxwvZgp25CXdmbcGr5fvxcNFOXJmzFnvYop06fRgm&#10;LyzG6V0jcWdLDW42DMeJxiVYs2guLu1aint0TQ8bh6qAiC9e38cXL+/i8xd3CaYbeP7gIiaPLMfQ&#10;whRUtcCpJDkcBYS7pDCSTBE5sWHIiQshnAJUlvLUMG2+vZRQgVUAZNl2CTOP5e8SQycazesSy4c9&#10;lpCPJbAS6EiTCCOBU7qPB0FPB0pISfeewOkdpNjoCLcz/xlOfHYjrMxV5ghZQkPWdUqlYxLXlMEW&#10;bKqpIVIkao+Nxzg9PTXmFNFTm8ooqr++ylQexoowgBWiPytCSW3kx9a6Z/uuClJSukiKog87wuGD&#10;jxSc7D5oD1sCqbVz0kXwKUkOPgGVQKvluD1hJXOnnPm+TCNTNA+qwl6J4BtBhzx6DE4TULKsxrVF&#10;s3F7+WLcXrUCdzes4W+yEU+bt+H5rh14vnc3XuyXbra9+PjAAbzafwAf76Or2UOI7KKa9+DZ1p14&#10;vHk7Hm5oorPajNsylrSWjZYNdEMCL27frd+IO+sIMeoOnde9jQ24vZ6v6cYebt+h3NAzguk5wfT6&#10;6BF8fOxoC6AO4zmd1FMee7xvLx4RlNKtd2frVlzduJFgWokTbBBvHzUSK/LzsTgtC9MiYjEmIJSN&#10;ND8MdPZEKR1TvnTLsdJONmYjg/VpQO8+8OvbDy6dOsOpSzfYdugEV/4mTl0luW5nRBtLaipbNeaU&#10;JWHnZhbIpjMSpyRjTuKcdHBqvZ3AzyWaWyiHJBLYiHuS7dZdewIknYvSQUoHKoGQNkBC28UncJIl&#10;OpTbcnFW40vinELZCBI4yXIauZ7uClp5EmwhY1XcTrW1QrazLUo9nVBN5zQ8xB2z0kPRWFuMprEF&#10;aBqRi/cERgvMjTHfzEiVIh2k5tlZo6pPb5QRRNJFJ913OjhV9NNmFZd5S8UEUinfN8pAH3N4oy0x&#10;NMUyA2OspTtaa2jC0kTrlKhGA3M0GVoobTMQWWI7ndOxfrZ4axQFyTr+nQnBY5yCv5ok4gdjLZyk&#10;W+8fJrKWUwuc5D0E1x8M4lVWcgUnVvyST0+CDj6xT8BN8wD8ZdcefHfgKG4ml+FExWBc2bASu9Ny&#10;cMQxCBcC43DN0Ft1672b66Qn6zpps5D/J3ASvZWlNP5TOHH/NQOPd3ASnTJ1VMEQx6kjxnY4akJQ&#10;KTn8WzjtNaWbIphE+wmnveZ22GZthwYbeyzzcMdkHx/MJZyGsxU+hjfHdNrrdcnJqEujcyJ8atJi&#10;MCIuHOPiozA+LU6BaRShNUdDWBFUU0KDMc8/CFNZKQ4N88cEuq45gSEYpwnCyORIjPMPwIBgHz5o&#10;fqgjnGb6+BJmPqimTS8QIPm7opxua0CENj1SeaJGRfyNDuS5CLzxvPGnOrlhDoE0zycAC/gQzeX2&#10;JHe2ovi3TgiLwNG4KpwKH4xr0UNxKWIIDudWYVpyCI5MK8TJBQU4saQExxdX4OryOtxeth43Zzfi&#10;RtlC3Cich5fTWYHV7cDl0Svxav1RPFx7CPc3HMLZxm3IG5GM6QuycKV5DK43DMDThircbhyGEw1L&#10;sGdDI24e3o97O6awIhTn9ACfvyKYXt3HZy/u4c2TW3h66xzGDS5ATVEaqrIJp4wYBaeixEjk85rm&#10;xGnUfCcZf5JFBzPoVDMipbtPMpZrVPdefKC4KZZ0pgl0uIm8jgm+Pkjw8WLpiXjCKZllCsEk3Xp5&#10;QX50pf7I4GsBVKKs9UTnJG4qlu4plHBS41B2ViofXwQbl9EEVBIrh3S6pyw2NDMt6JwIpyRjfSQY&#10;9kdUX8kQ0YswkgSwdFItXXrioCQ4wk8AxcpR5N2hC3ykq69jT7onQqUtAdWmBVB0QSIdnARGAiXz&#10;Nu1gSndk8kEbmLz/IUxZyj4BlUT7yeedCTnn9z7EQFaeOwcOwv5BA3B46DCV3ujCrCm4smAWbiym&#10;e1qxDLfXrcK9BrqnbY10KnRI+/bg5cH9Sq/pZF4fPoK3R47h9UG6mgMECWH1Ys9ePKWbeti0DY+2&#10;NeNZ8y482bETz1k+Zyldgk8IoMcsH2/dgSd8z6OW18/plp5K4MPefcolfXz0KN4cP/YOTs+PHMKz&#10;wwfx6MA+3NuzC3d3NePujm28pxpwob4eZ5cuw55JE7GmvAwLUtMwKyoB4wLCMIxgqnLzQYUTG3B8&#10;DrJYmaebmSOCv0MwGwvushJxtx5qTpljx66w/agT3Hr0hEPHjnDt1BGRRpJpnpCxtFKpilJMzJFr&#10;64Bywklc05BgzTsgyRiUuCdJCJtsZok4U214ukjGgMT9CFh0QRFqSQ6CSo7pSgGTlDpHJU5JoCSA&#10;ku66XBdXlYlCLXDIxpIKhLCxegco6eLLb3FYRQSa3JPJtpYKTgXUkCAPBafpKUFoGFeELWPz0DQy&#10;D+9Jd564JAUpC0KqlaZZmqCqXx8MIMVlvSXd+JKoqF8/5BFKZbygNXRJMwiehYZmWM7tVbSmqwin&#10;jYTUZu7bRBsqMGoUEU5bjQRIVmg2tMIuI2vsMLTECT17vDX+z+H0N7qrvxgl/SucjILooELwzDIK&#10;t/W98btFq/Alb9qrw2pxJKcI97duwLHyShxwCMCZsERcNvbGU5nrZPj/DZxkUu41w5/hJGCSaDwp&#10;T1A6MB0zdVBwOsL3/Bac9hFO+wkkcU06SB00tcMuc3ss8nbHDLagRvJmWJaQgGl+/pjKm3hlbAym&#10;CZTYwq9Ji8bYhChMSeC+dD40CZEYEx2KBSERmBSlwcwwDZYGhWJ+WCgGa/zUAmjL/UIx1McTY+Mj&#10;MCUkBAM0vhjHCnOOjz9m8aGYz4djfJA3cmnRK4PcUENXNSQsCKWhPqiU9ESJIRjJSnkKHcQCAR/h&#10;JM5J4DSPLbgFPMdkZzeMoYuYXR2PpthMHA6twLmISpyKLcLFiUNxfEkRTs5Px/Gl+Ti5vAjnWF5c&#10;PgC7Jg7GoVGzcTOTSpuFB8PqcWfQStweVY+HDUdwY+N+3Nl4EHca9mD2+Bxc3VGDh1uG4vamobjX&#10;NAy3mmpweu0cnGncg6u7DuDOtol4QuckcPrs1T0FJ9Gbp7dw4+whjCrPwbD8FFTnJqIqMw4VqVEo&#10;TY5GIa+jdO9lx0r0Xojq4suOCSekIuiiWFLpbDRIYlhRsjgqNgQyCK2U4ECkENwpBFEqr12qvw8y&#10;6JYyCKdCDd0n31sQEkhYaR2USMadJMw81tkOkY42arKuZDKPJaQSHayRwYoii63UHFtrZFtZIt3c&#10;BGlsgMok3Oi+fRDTrz/dkp4ac4ozMEIQoRTQIt/OneHdsYOCkxcrSp8OhBTdk5vASdyTjB1J1550&#10;0RFS71wT4SMQMmuRDlDv4NTuI1i36wDHtl3g+EFHOBFUbu+9j1reC/sGViodrhmKU5PG4hwBdW3h&#10;XDY+luB2Pd3TJv6e2xvwhM5JoPQxAfHxscN4S2C8OUpwHJHyKN4qHcMbQusTguRT1gFvDhMqhNZL&#10;cVgE2Mf7D+KNlAIeARv1yZEjhNthfKJAd5THDuMN9709dgyfHD+uSgWno1o4PSaYHhCSd3bvxK3m&#10;7bi5tRHX6JrO0jUdqZuN+sqBmJeejjlxSXxmIjHSO0jBaaCjB8ocXJBDKKWbGCGWjX0NXar3R93h&#10;JON6nbrDpi1dKa+NREg6d+0Kp04d4MrfI5h1chwbGuKCsu0JBQtrNj7sUObhraA0nA07GWcSOAms&#10;JEBClESHJRknBEwyh0qAI117lXyWJe+e7JdSICVg0rkpcVCtQSWvBTTSJagCJQinbGcX1X2XzYZw&#10;kgRCiGuy5PcQTAIqSWOUSXjl8H25roQY78kse96XvFcHeDlhpMYTE+J80Ug4NYzNRsOwHLwnY0wC&#10;KAUpagFbW/MJpXmE01RqMO3/wH69MFBPH5V6etwmmNjaKurdF4P7GWKanimBZIH6fsZYp2+qtEkg&#10;RDfURAg1EjzKJVFbBUzUNqqZr3cbW2MvtYs6pueAb0yTVLeeJH1VmchNkvE9S5mAK916AicZc/rR&#10;6Gc4qWg9gROBoAuIeGkaooDw2DYcH1eMxuP9O/HpngM4OWQQnm1ah6vzZ2OPSxAup+ThilUAXvTz&#10;U5F0Aqe3+uH/93D61ZjTS0MNHhkG4j7hpIPSzwrEFUN3nDZ1wmmzX+oU9x0zdninE0Y/b4sOElrv&#10;ZEqZcZ9O5o44zPdss3FhJe+BKZ5eWBwZhWWxsZgXHILpDm5YExWNGemxGBUXgqrUMExhpTknKQ7j&#10;6aTq6KAmEzSreWMvDg3FolCN0sLISIxmhTkvNBwLNREo0XhjbkgYJtEFVEQSeuLQZE6SB52Tuw+m&#10;+rmjnM6pKMCN+4Mxik5raFQIxoeGYGiEBsOCAzA5KAgLQiMxkw+TjDvN8w7AfLbgFvqFYLIr4edN&#10;SNcV0iHlYcfgbKxOTcaFqeU4PTsXp+h4TizMwaklBTi7vBjnVpZSA3B+zSAcHleNmzkzcCd7Dh5U&#10;LKODWoSbU2Xg/DRBdByPGo7i3pajuN+wDHe3jMDdzcNxl47pfmMlbjcNx74FQ3F5dyOub1+M+9vG&#10;srU9DF+9FTDdVQlfP6VzevXoOk4f3I5hJZkYVpSK6rwkDEyPRllylEpjJO6piIASB5UbF6G681IJ&#10;+tSICKTxWmZERCIrPBKZ/G0y+TozJgbJPJYcFo5UTSgyw8OQrAlBNvdlcTtTE4zMoEBkUwXhIcjT&#10;aJAZGIDMAG/kBHohzctd66JcHRDjYo94N0cVah7rYIt4PvhZTvbItbdBjo01cqytCChzZBBOSXoy&#10;5tQTsX36I5yt9UQ2JuP1DNUYVEiX7giWOU8duyCoc1douvaAL2HiQyj5tu8Oz3Zd4fyBJHjVwknA&#10;JF17Oji1dk46QMl2a1m831aNVTnQgTm81w7uH34Er/fbYUZYDA5UDsbhwYNwfNQwnJ08DlfmiHua&#10;j9t0T3fXrcHjpga8oEt5vW8fAXKA8DiAT08cwecnT+KzE6fwGcvPT51Skm2ByqfHT+CTY4SLApgW&#10;NgIx2ac+pz57Qm1/ceo0t08qYH3KfXLs01PUyRPqtcDpBR3T00MHlGt6sHcXbu/cjjvbt+IGXdOV&#10;+rU4u3AhdtfWYmF2BmbExWKCJgyjfQJR4+GPSkc6JhsH5FrYIM2UjpeNg7BeevDp1AuOhL5rZ5YE&#10;lFxLyU/o1oNuinWuc8dO8OjSWU3CjTGhK7ZgY8Oa57CwQoaltcpILt16w/hd4pZEpWwwSjSgdO+p&#10;dEiEYTyhJnAS8AhkKgID1QRd3diRAEgclIBKuvfkfQImka6rTxcsIXDSRfAJrHLZsJRs5OKeJDhC&#10;ICXznWQybraHm0ooW0QXlSr72HjKY4OqyMkGo8J8MC7aE42j89BYm4um4S3OqTWgllprt8VNTbei&#10;c+JNXClw0tfCqapvfwzu3QcT9I2wgIBZRQCtMzBFA+HU2N8U2wU83LeTjkjUTO1mK3+vGcWWvkha&#10;+0rG3Mfj+9nqP2Xggm/NUt5lJP81nFRmCHFOxjlUFv5GN/VnHtOFkgucJBz8qXEgnukFEFJB+F1G&#10;Fa6FZuKrE0fxw62b2F1SiKdrV+Bl00Y0uhJOqXk45xCEx5IA9n8ITm8NIlrgFPDbcCK0fgtO0q13&#10;gmoNI52OmzjSSTniEN2USMGpNZiow4TTbitHrHNyxXwfD+VG1sTGY1VUHBYFauG0gJCam5OEYdGB&#10;GJIVpSL3FtNN1RIai+NjMTPAD6tDQrE8NAzLRKwsxTmNpdtZrInCgogojIgLJewINlacEkQxgy2z&#10;2d5+qCOYZrt5YQ5v1mH+nigJ88bkgEBM8w/EmNAgTAkOxmiCaQQBWMvzTWcFuzBIgxnuXljoH4yp&#10;bH1Nd+dn+DDVetE9zsjGvplpWDkqDJumZeHAgkwcWZaBY4uzcGxBLk4vLVRwOk84nV1VgQurSnBj&#10;RQ2uDB6MRxlz8ap4MQ4NmIBxxSWsOI7j3tYzBNQpPGw8STitIaRG417DMMJpiILTrcYafkcVrm6e&#10;hYfbxuFR00g8aBzeAqc7CkyfPL+jnNO+rWswvCxLwWlQdrxKUluSFKHAVJwUheLEKBQmxyjHlBUV&#10;jmxCKDc6GrmR0UgPJ3SiY5AZEa2URjilx8UgIy4eOTFUBI8RXBlsSGTxemdqeA42DLL5e+QSWPlR&#10;kcij88oMkqzwAcgK9EeqpxvinO0R5WSLOIEU4RRDICWwdZrhYMcKgBJISQgvW7N5lhZIZWMzkWCK&#10;791fhZSnGZtD07k7onr2RUjHrgjqQDBRAe07q32y7fch3dOHXeDZlq3499oTUB/9PPZE96Qbd9LB&#10;SQemX8NJgeuDtipYQgGKYBLYufEcoTzX0shY7C8uxcFBA3Bq7Bhcnj4DV+fMIaAW4fbqFXjQsB7P&#10;CILnu3fRAe0jfA7j89OEzGnCiGD5/MxpfHnuLL44e0aVX50/hy/PsjxzBl9Jee6cOvbJKYKH7/9C&#10;9vM9v7t4AV9fOM/PaF+L5Fyf8bwCOjnHJwTUS7qxJ4TSo/178ZCu6d6unXTa23B9E8G0ph7nFi/D&#10;0Zl1qC8oxIzoWIynM6kNDMIobz53Lt4YYE/3YMoKn/VmRI8+0LBB4NmOUCL8ZckRz259CSbthGZb&#10;uidnNhYcOrFBQDj59+6NMNbDEsCgkrkSTCnm4oitlDsSIFUHhbyL2Kvw02aMkGCJZDqnBDqnBEJN&#10;ICXgEemCHARCAh3pvhOnpOvik/0CMwGTSI7rSp2DEgemIvjcuS3uifedgEkCI2QMSiL5JLqvgPXD&#10;ANYLmbwfM+jyM+3Mke9shSFB7hhP59QwKhebRmZiszinlXyDROapSD22qpZammFZSzmbgBrSrx/V&#10;hy6JYKL1HN6rL2b2M8AKXliZPCvRd5v1teNI0l23gy6omdpnQFdE7TO0UZWp6o4ytXunA5R0RR2i&#10;Dhvb44KhG763SFMZyb83SfsFnHQBEQKnv7GU5TJ+ILD+zONaOIljCSMogvDMKBCv9QJVYMTvykbg&#10;kk0Y/rx7L/56/xYOjxiCm/Nn4NHm1biYXoLLcWyFOxJmhIYuIELg8inhJMlkW+u34KQLJdfBSasI&#10;vDL67+F02cANZ965Jcd3Y05HDe1+G058n6g1nA5bOP1SZo5osHPAfHdnzCaclgSEYFV4NFaHRmFF&#10;YCim05HM4gOyKCcVwyMDMSw9AkuTE7AyJhbjCIqVkTFYGqLBmgANVrFCXEV3tJqaw1b8FMJleVAE&#10;poeFYQJdwXKCaiq3a2I1mEY4SbfefC9/zKF7mkfbPpGurZA325AgL8wjtMb4eWFSgC/qCEc519zI&#10;MExja0uc00I+SDLutIg37Lr4FMzy9scEZxtsr07B7pFJOFCbgqOTM3B4dhqOzs/AyYX5OL5A65oE&#10;UOdWlOD06jJcWpmPC6uLcHfFUBzNGYzLQydjQ3Ux6ueU4xqd0oNtR/Bk61kC6gwrtiZWcBMIpSGE&#10;1mA8aBqEm1uGYd+8CtxomoinW2vweOtwPNoqY07imm4RTrfx9tktvH1yAxuXzcSIikw1AbcyOw7l&#10;KVrXVJ4Wh7KUWJRS+YmET4wWRFkEU0FcMoGViby0LOSl5yAvJZuvs5GVmoX0lAykEEyZ0fEEWiyy&#10;CKzMmGi6pygFppwwOi662bzoSBTynEWxESiIDFFOqiAsBFmEfjIdVBxdkwo354OfRMks/UwHe8hS&#10;3zmsLHIIpyJWKvmszDLoklLZYk/o1Y+QMkAq4RTWtSeie/eDhpWhpksPhBBWgYSSKLRzDwS27wb/&#10;dt3h36EnvLjtxopU3NN/AielD9sqKMkxCZiwYgUs73fkOVw+6AyPNgQizzVI3xSN8UnYV1qCA9XV&#10;ODthIi7Pmo2r8xfg+vKluLuhnr8l3dPOZnx8YA8+PkQHdfwQPj97Gp8SNAIeAYuUOkDpIKXb//V5&#10;guj8RXx14SK+vHgRX/D1Z4TPlxe4/zJfXzyPLy5o4aQ+y2MCKAmIkIi9JwTTAwmA2LtHhY7f3NKI&#10;S+vW835cicPTZmBdaQXq2NCYFKjBWIJhFBtw1c7uqLRzRjEb6NmGdDC9DdR6V/4d5H/vqLpLHemU&#10;vLr3hSWdpS4c35Eu1p4NBhcCyqdbD0QYGiDa2BjpLfObZBKuwKnC0weD+CxW+wdhcGAwqtkoFTjJ&#10;4oElPr4KZokEUyIdkcBGwCTuSByRBEYIiAQ6AhzZJ8dkfEvgJGNVaql4CQXn90rGCQkNl3PIe7Oc&#10;nBWgMgigTDqkdDqlJAJJACVzn8RFSZ69XMKpwEcCp+j66Zxy3GyR72JNeDpjTJQnVlcmo2FEDjYM&#10;ysB7W329sNrOGksIoiUEkgBKwYmaZmaK6v56dE59UU04TTE0xnwjU6wzkm47AonaamiJrXpWhJIt&#10;nZItdlG7DW1xwMAG+wmnAxISTfgcJJxkns4hvu9QS9eUQEkk4yoX9VzxvTnhZE7nRPB8SyhJNJ5a&#10;x4lw+qepwCkPklNPJuT+QIB9YyzdevEKTp8SGuKcXhBOH+sH4oVhEG6GZ+CaZTj+sGA1nh/eiyMT&#10;R2H/4HIcnzkRD6pGE0zBOO0oARQ/w0kXrfcvcDIUOEWqNEWtXZPASZe+SCv+HUYhePhv4HSf+y/p&#10;uys4naJOtsBJQCXO6Ti3lcQtEUxq3IngOUoJgN7ByfxnMB2iaxL3tJY3yCxPF8z29cQiupHVhNOq&#10;4AhChmChK5nk54O66Ai1htKoxDCsSE1GY1YO6jRB2JKSjuWsBJf4BWM5H6j6YAIqiHAKCkYdXdKq&#10;kGhMpouaHheNNZoYzKIbGJEQjvFsLS0m0Bb5BWGhTyAWe/A7CKlKjS+Kg10xh25qPFtS4wK9UUeQ&#10;zWJLfz4r01UaOjN+31y28Obzs3N5rJYP2ThLO8xydKKDt8NiByss8bTB0gA7fqc9GpI80FwQgl2D&#10;onFoXCqO0FGdnleIM8uKcHFpAU6tzKOLKkZVhD4uN4zH1Q3DcHVzBa5tGI7bGxerQfGHWw8SPpI3&#10;jXDaUoV72wbhfpOUI7BrVj6ubxtPkA2ne6pR+krg9OImPn1+A588u443T65i/pThqClO/tk5EU7F&#10;dE7imkqSo1GUEIuC2Ci6pFBk0ZlmJSZhcGU1iorKUVI+CGNqJ6Fm2GgMGVSDkuJKFBaUoSC7EMUZ&#10;2chLSqISqQTloKQLMEvcVgTPFRZM9xWCAfyOCsKvJJKQ4m+Syd8vnU4qM9AXOWwESOUg3Sip0lpl&#10;haFyrDk5KvdUYk9QmVogjQ3MDD0TJPbSQ5q+EWL66iO0W0+EsRUvXXqtFdiRcOrSE37tutA5ddV2&#10;7bXtApf3P4IrweJE1+NAJyVwEickY046OJlSJm1/CSepcAVKIvsPxIF1hCvh5PpeZ/i91xY1BhaY&#10;bmaLzQT1zsIiHBs2EucmTsblOXNxZdEC3KxnY2Pzev6OW/F6z048292Ml4f20gWdfOecdGDSwelr&#10;QulrOiYlbv/+wiX84dI1fHXxMoF0meVV6hJFYF26oAXTecJKPi/A43mlC/BlS/j4o93ayLx7BNOd&#10;Bi2YTq9ciUN1s7F5wCDM0vA543093jcQY9n4qiGYKizYOGAjILMvK/ye/RHWsQf8CSOfdh/xmnYm&#10;oHk9JRqS+y3ea6Ouk6yJ5dCpG+w+EufUFZ5duxNOhogyNFK59SRDhGQmz7SwVglfKwWCAcEY7BuA&#10;Mm9tlnJZ4VYk3XHKBdE5x1poAyJ0YeUSFCGuSQCl68oTSXefgEw3TiWOTRdMoXuvAC3JSrrpHBWA&#10;5N4T6VIYyZiTGoOiZNJuob8vioK8eZwwdDBHlqM5KnycMDbKG0uKY7BhSCbWVmXivQb+cxto8Vbz&#10;i5eSbovMjbHR0w17IjVYzIs5qlcvjNPTxzxTS6w3McNmE3NsM7PGdmMLllbYSejsJnT2mtljn6k9&#10;DnD7IB3AAULogBFdE0uRzNWRuTtHDa3fAUmno/zMlX5u+KdFFv4q2caly45gkkm2fzVOw9+MM/Aj&#10;gSQpjP5ukqn0PY/9yTgWvzOOU4laP1XrKwXjJSHz0tCf4AjCA48EvIwrxfPkQfh47058vb8Z23Iz&#10;cGH+dDyaNQdnzP1w1jEET/V/GUr+1iD6X+Akksm5Mgn3VQuYJPBBJHOffhYdnGGwAtE9fV+VHaI1&#10;nO4RTtKtd9bUmW5IGwTxDk4Ej9pH8EipICWvrVxw2S0Q1zxDcNzKVcHpqIXzL8C0x8wOy5xcMM/V&#10;HXO8CSffIKwJI0ioVWFRmEaITCAkpgf4YV1BDkYSYKsyUrGSrfOlBERTajou147Hi8VLsI2V5Nrg&#10;SGyMTcI8TSg2pWVQ6RgbEogF0bFYFRCBOax0h8eFYizPtyokEouDQ7HSX6O0wicYE+mQCkPcMUMi&#10;+QioSV6emMzvn8KW06KQEMzlQ7MgIIjQ9MIUF0mf5dUSHEGHZeeI9Zb22GBlp7TRygaNBNcWarOl&#10;DdZbWKDezhz1rlZY52OLhkgPbEsPZEUWhkOVcThYm4Fj0/Jwcm4JziwZgHP15Ti/oRyXtwzH1fWT&#10;cW/TVNzdNIKVykA6p6F0TkPxsJFOqWkkHu0Yg/s7uW97Ne5vq26B03XC6SbePr2GF/cvYPKIEgwp&#10;TFRznAZkxiowlaXGKklARGECnVJMNN2OBuksS8tKsZUV2pZ9+/D5N3/B7779Hr//5jv8ifr8869x&#10;5sxFrF5ejxGVQ1GRV4gSNhgy6RxyElOVchMSkZ8QR/DFI5cNi5LESFQkJ6I4mk4tNhEFdFUZ/n4K&#10;Ttn+PpQ3svj7ZnvK8tseKPTwJJicUOLCVjtb2gW8hlkGZgSUkYJTlpEZIrr1QjidU5R0M9Ex6RTC&#10;ilG69CIIp+CPuiOgXQ/4te3OCrUbW/sECuEkXXI6OP3aOf0WnMQR/AyndgpuLh92ghsBFchKeSLr&#10;i8WmNpjOumZHagb2F1XgeM1InJ8wGVdmz8LNpQtxf+1qPN7cgOc7tuH1/j14c3g/Pj1xHJ+d1HbB&#10;6SRgEdfzu/Pn8XtKlXRHvxPndJYwOkvndIblucvcf4Xg0nbrCdQEcnIOGXOS4IhXByUT+R6Vwui+&#10;LCjYkkfvSotjOjazDuuKSjE3IhpTCYdav0CMJixqXD0wwJLuhGDK1zdESs9+iOvSG2HtuiKYcAqW&#10;YBOCyZPX0vOjbmrcSa6RQF7lMZSUUZIVvhOvOxsPMQSG5D+UTBIZ/C0FTLLERoWHNwa0uKdKStIZ&#10;DQoMUtnKKwMCVZ69ZLonAYuum05goxtbkvEjeS3HBDyyX0odlOS1lAJH6fKT88g5ZCn4FHFQdnxN&#10;IEnUXibvNQmAkDKV7l0tm0Gl2tsj200ieQNQ6OuOLBd+r4sVSt3tMCrcE2sqUrCRcFo9gM7pgIW9&#10;qth2sqWyi63WHbwpDrp6YgNvjGZjK2w3tUIzjx2wcMB+Sk36NLXFTVZeh2xccMiClaOJHY5Qxwia&#10;E8asTA0lyoz7KAGPzNk5asRtkbHNu4g0FZXGzxzje67198BPFoQOnVFrOH1PFyUw+qexFko6yeq4&#10;AqevjWLxVUu33q/hdMtCg29r5+CyfTS+3X8Af7t8Cavj4/F85WJcmj0VO609cMFZ8x/DSc1n+h+A&#10;02UDgRNhRAjp4CSSbYnSU2CiToqzoo4R+scIosuugQpSAihxUDo4iXZY22MBLfVcVkRzfTyw2CcI&#10;q/kbrQ2LwdrwWMymvZ/KyqqOZWNeLhZGR+FAxUCsD4/BupBwbAyNxlo6rPrQCCwNCcMxVgjrImOx&#10;lC33BUEaLI2MxmiCaElMPHZnFmBWYhwmpMZhTHAglvPzy/m5tZoorJBz8HuXh0aiRODEh2KhJ0FE&#10;QE3n909xc8Oi4GBMd+MxZw++PxwLJJTcP0iNXc3y9cNMAnYd78X1fKC1gLLBZmtCyMYOjTb2aLKi&#10;LNgosnLCHl6Dnbx/txNmW9mY2srPbGMLbrM9Yeblih1hftiVEoA9xUE4PCoeR6dl4OKSUlxaQ2Ct&#10;LcP1hqG4RTjd3z6E7mkw7jUNxsPmwbi/YxABVYXPX97C53ROyj29uIEnN05heHk6hpWmojI7ARXp&#10;0o0XoyTOSQIh8mL5v9M9ZYRpkBwRidGjatG07wiOX7uO7/7rJ/z5H3/DDz/+A3//x9/x0z9/xI8/&#10;/oQf/vpPnCOkhg4ahvL8EuSkZiInPRu5WbkYPHAQBpSWIp2Qyk1OQGl2OsozszA4uwiDs/IxNDMT&#10;eQR+bkgwMuhM0+mQU9w8kOnphTxZPoGAKmCLtYgVRZmDMwrYqMw2tECmnqlyTxn6Jojr0Q/xBFVs&#10;tz4IYys9lC4prD0dE7c17TojtmsfhHfoiaAPuiGgTTf4tu0KL8LJja5H4ORIF2X/oXYMSRetJxI4&#10;Gbf7GVCWhJYkiNXBSQIp5LNOErVHOGne+wiT+5pjs407FhqYozE4DLuyc7GLlf6pmtG4PGEibtTN&#10;wr0VK3B/wwY83rIZz3c1482B/Soa760EP0gAAyXjQzo4fX32nALTVy1O6Cu+/ppQ+vr0FXx1+jK3&#10;6Z7OEFhnZL+2G+9LCYw4fgKfSdQewfRc5jLtpFtqWbNJJMEPF1aswsHJ07CluAKLo2Ixidd9HK//&#10;KEJpJOvSgbwniwxMkNtbD5ndeyOeoIki6MPoPoM+7IAAgsmfpQ+vgT9dk2TeUO6S18m2fUdYq5Dy&#10;7nBj48GvV1+1hEZon74qk4QkfpVovVw+J8XObhhIOIl7GsBGYQn/BoHUQG7XsPFYwOOSVFa69+Kt&#10;CB5rLXjECQlsBE4yHhVrYooonlvgI/tFMWbGiJPMD5bmCDcyRIQp7xk6IXmPOCyZd6Ubi5JFDaWb&#10;T3X1Sb5AwkstF89zy3cJ8CoC/TAomG7f3lKNOZW6WWOExhUryhKxvjoDqwak4b3DrPhk3EdcjsBD&#10;wpuP6FnjBLdV8lHC5qyJs2rpnzKjWKFqo8rscdrKTSUpPcHPnzHR5n47xfefNHIgoAgqSiaZiuTc&#10;CkR0WkdbJNtKPHZNzwM/mmcoOP3VLBN/MU0lpGQMKkPBSOec/mmWrZyUzjl9ZRijnNMnAotfwemh&#10;SRC+nbcUd80j8V3DDvyBraX9JRV4MG48Tkwfh+MB0bhqr8GL/v8hnPQj8UZPug+1cNLp13B6rh+o&#10;QHT3N+B0l7qk78rrRfDQ/Zwyd1bjTVo4STeeNoxc4HRaoMVrKtfuOK/7UYLqgqMvjlu44Eirbj3R&#10;FhtHzPGia6JDkYCIRV4BWBdKixweh3UE1JIQDd2JK+oIr+a0TDSlpKOe8NkSxZshOIqKRFN0AjZq&#10;wrEzORO7EzKwJTIBKwPDsI5wq4+KwyxNGFZFxmGVfwRmxcVgMh3CyMhgnB8xGnvyi9R51rHFL2Nd&#10;AsXqAA9+Lz8TFIY1gaFYwc8vplta6OuPmXxQZtgTps5sLQVHqACO+QTUAjq1OYTZWgstnLSyxvoW&#10;QG1hC7GxRQIpgdU2awdsp5qpnbwOe62dlPbbOGMfG1B7bFyxne/dZu+AjU7W2BrgjO3Rbqz0gnFk&#10;aDxOTkrH6bnZuLC8ABfXFOJG4wDc3jYI9wgsgdI7OL28iTvnD2LswGwMLUxCZVacglNJcoxyTTo4&#10;FcRHoTBOou1CkRobh/lzl2DHvmO4/+w1/kogffPtt/gHyx///g/8108/4p//IKB++n9w69Z9jB4x&#10;DqVFA5Cbnofykkq8efMFvv7dN3j+6hMcPXYaBw4cRGPDZkwdPwnTx01B7ZCRKE1NRnVWBsrprjI0&#10;QciiY8tmizmH1zNH5qO4uKLE0w1lbLxUOLkij3AS55TDxme2sQUSu/dDcm99JPbsj/jufRFOIAmY&#10;pBQFs+KM7tQTkR16IeQDuic6J4GT54c/O6dfwIkV6/8JTrp8fHZ8ryOB5PR+R7i2IRR5rrq+lvw9&#10;PbGR9cVScztsJZR3ZObgYHE5zg4Zhou1tbg5dx7uLBdASfdeI17TzbzZewBvDh7WQuqoNuxbout0&#10;LuqL09ouP4m8E4f15alz+Pz4OXx29Cw+P3GWICLUjp2gCDh+TpUE01uZN7VnH13aLrpsOqaGLbi+&#10;fgOurK7H+SXLcHLGHDSUDMT8kEhMdPHAOEKplmAYbeeGKjb2S9kIyCf4Mzr1QBKvazyhFEfnGcky&#10;lNcvhNc3uG1nBLXtBn9CSzJvqGAIuU5teU3pnKRbz6NbbwT11UOkZJHox1JPT401ZfO5yDS3QImz&#10;OwYRTJVefioAQkLLy929UEUXN5gurtTdUy3pLnBKFqjQyejAFGVsrMaaZN5ThHQb8rXONclxeV+E&#10;qbEKbogkmDTGhgg3MVJOSt4nkBL3Jdsy50nAlCndfC3K4LMnCWcFZMk22ijSquAAlHq5qGi9cg87&#10;DAlwwuKieNRXpWL1wFS8d5xwEJ2glT7BilGSjh4jqE7Q7ZwwlBxvNoSNJCKlCKFTfM+ZlorzDCtO&#10;AZKKPGN5hmBSr5W0+yRxqeSLkxxxR3nOwyY26jtUclOeSxKaCsTu6nnjJ8Lne9McfGeWrlyTgpMJ&#10;4cT9kktP55p+IJxkHtQfjeKUc9LB6bWBDk4BeMHyoXkI/jJmFl5Fl+PTkXV4degwHs2bj/uDhuDU&#10;3Gk4k5KLB1aEk54/XhgQThKtRzh9ov+vcPrUUBvs8Fo/DK8JMQVC6pVhyG/C6T7B9FvO6a6MOekR&#10;TrxWsk6TCoxoFbmnxqAIntOEltrHYwIoGZ86wmslY1BH+Z7jPH7E0hnHpCSsljk4Ya6XB2ZT8wip&#10;+R4+2ED4bGBLbm2YOJowzGDFVOfijsa4RGyNT0ZDRBw2aaKxMUSrzZoYbCJgNtEBNXD/9miCKygS&#10;myLilYtaHsH3hcbyeAzmxURjblIchmvopgI1WBkcjrVBUWiKTScU47AxLAFrYxJwsXokNsck06HF&#10;YiO1Rc4ZShjyO+p9QzHf2RtzXL2Vc5LJvHUE0yK/YKymo19nbot1bBHWs1W2jg/UegsrBacm7mvi&#10;A7lVOSlu2zpQdFPymse32zui2c4Ru20JKTtnwonAElDZOuOQrRsO2blym/v40DTb22GHox12etCF&#10;Bbtjd6I3DueF4khxOI6Xx2idkwREEEwy5rSvYSVqilMwtCABVbmJGJgZTzDFqUg9GW8qblFRfARy&#10;JSAiMQX1azZj995jePH8Df765+/ww7d/xXfffIef/vYj/uufP9E5/S/845//C2fPXsbwmjEozi9H&#10;Rmo+5s5Zhu9/+N8E2v8Pn//pr/j6T9/jqz/+Gd/9QOfFz37Dc3z55e+wYvE8DMrNRnlKMtIiwpBA&#10;QKVFRSInKopOKgglGg3KeX0rZX4NK85ia0fkGlsii8okpJJZcSa1SAeniA7dlIMK69gNGpZa9WAl&#10;2gO+hIhXmy5wl7DnljEnHZzsKGn1q4g8wkiAJGASSMm27LNihWupgiEkBF1C0TvB5cOucH2/K6I+&#10;7IRl/e2wq78DDlt6Y62eLRbRIW8Ki0ZzUgYO5BfgROUgnB89FjfnL8T91SvxcCMB1bgFrwmPN7v3&#10;EyZH8ekh6jDhRNh8RjB9QgekAEXnJNF3X5w+QyDJ/pOE2HEVbv6GMJPwcsn8IE7pxd59eLF7L17s&#10;2oOn25pVgtnbGxpwY/1GXFlDx7RoCU5Om4HGwnLU+WkwiTCa6kLX5OSOsY5uGMU6taqfCcp66CGv&#10;Yy9kEkgZvG4pBFEiwRTLbfl/I/j/h1IR7XsisEMPFVwi85tEkgLKkpBylDlmPfsisHc/hBsYI1TS&#10;TPXuiySZ60QwpBEiZfxt3zknyRRBQMlrAZZ09UnUXhbveelaS3GwV/OSBC4S9CDKcHDAoPAwaAz0&#10;EWepjdST/QIqGXuK53MYJq7KxByRZubQ0EGFG/O4mamadyWwSxYRQOl29mpybjYhJXObpIEkgNK5&#10;sTQ7a5T7eqLchw0nFxtUeDhgsK8jFvG5Wj0wjYCiczrHilCnM2Z0P3RSpwiR44bWhAndlHTDtegY&#10;9+l03NCGLoktfupnIBFQrExbS44LoJR74jmOULrMCLr3nzdzwWMjf/xorIXTt2Zpv4DT31qBSVyT&#10;vP6WcPoTwfTbcApUgRHPjYLxpmgYvq6ZhodBBXi2fz++Obwfp5NzcXPxXFwhpK5aBuCJga9yWiqU&#10;/Dfg9BklkXqSXFZc0yt+jwRfiF4bBv9fwekOpYPTSbnmLddJQKSbjKuuCZ3qOV4XWSrjLB3rOb6+&#10;YO+NE3yPRO6doA5bEU4y9mTlioXOzpjr6Y55vl5Y4OOF1XRAW+hi6sMitZF3oXQnMq/IwRmbImOw&#10;PSGFziiOQIpSUGqthtBobKHzaSRMGlhuovtaT5CtpdbztWh+bDTmJMZiQlgQ1mgiKbqmkChsIJg2&#10;EGAbw/h+7tvEzwiUGujQNvM8DXRjShEJaIpKwubYJGxJTleuaa63v9IMN/795vZYb2bXAieWhNM6&#10;c0stnJRzslUwEm0T90Rt5f5meyc0Ezw7qT2E0366s70CqRbtI6xkn2ifnQsO8vVhQusIddzRHcdt&#10;XXGU8DokxxxcVCDEm2fXVE69j59exdbVczGiSCbfxqlgiJLkSJSmEEh0TYUJEciPD1cqVPOcopCT&#10;moH1G7dh285D+P67v+N3n39N/R5vXn2KP371J/zx93/G93/9B/74h79g1cq1qBxQjeKCcuRmFGHf&#10;7iP47jtC6Pt/4u3Xf8Lv//IDQfVP/J1u629//yf+8eN/qe3z585gZGUlYVmAaeMm4MG9+zjMinnD&#10;mg3YsWkLpg0fg4FsIFQFRmGAmzeKLO2Rb2KNMhsnpOuZIL2/MdL6GCK+W1/EdOmFKLbwIzp2RzgV&#10;1qk7QgmooHadEcqKM7RjXxUU4cnK1I1g+jWcRGrc6X1tVJ4OUEofavepnHuseGUZDRt+1p4OzK1d&#10;d3h90BVpH3XDmp5WONCNdZCeOw6Z+WJxH0sstHDCWt8Q3kvR2J2dg2OVg3Fh4hRcXzAPt1ctx4ON&#10;a/FoSwOebW/Gx7v24ZO9B/E5IfUJIaWyRrSaSKudTEsYycTcI4fxybEj+ERN2D2iJuk+kzx6BN0z&#10;6umOnXi0oxm3Zf7SurVqbOkU3dLpufNxmNd6Q3aeAtIsB0/MtHPHZGsXjLVyxDAjcwzpqocBHXuj&#10;iFDPI4hyeM1y+L9m8H9OpTuKYxn3QWfEEfbxH7IR8H4XBBJijoSTuo6EkjgokUP7zvDo2hNBffQR&#10;2tcIEQYm8O3aXY07pdHVpJgYooCNsko2SqVLbwDBJHCSMagqgmlAy7ynDEJDAh+k+02CINQ4krGJ&#10;Wgo+nueRuUhpLk4qYCJGuvEIPXFSEXRrYZKbz8IGEXTbUSzDCaUgAz0CywjRClDabj4lPq8CQlm6&#10;Q5yTTNLNc3VT3y3uKdbMGOnWFhiq8SeYHOnwHFDt54rpyWFYWZ6CNZXJeO8iK7ff0jlTBwWrM+YS&#10;5mxHJ/VLOB0jnCRztlra4VdqDSuBk8q0TTiJOzvO85zkPqmAVaXLyveylQfhFICfTLLfwUnA9O/g&#10;JM5JC6eYX8BJYNEaTm/pam76JuKbmUtxm+B4uW4THu/ahlWu/niyaD6ujh6NE24aPJSJuy1weiPz&#10;nAgnAVJrCZwkEk+NNbWCk+jXcJJIQckO8VvdegKnyy1wOkEHqoOTgElc1Bm6oNNKdE7Wbjhj444T&#10;3Bad5H6Bk04H+cAe4e+008IRC11cMN/bU63NNZ/uaQlt/NrwKAUm0crgUCwVd+LgiuV+QdiZlE5A&#10;EBoEUQNhooWSvNbt0wJK1EDQbJIuQnFZYXRO4fFYwJb5wvg4zAsLw0buryeI1rPcwM+JNvJzAitR&#10;A52XSCC3WbYJJznPZgJrTXgM7s+cjcX+ISraT8LKR1vZYpWlI9aa22E94bSGIBI4bbC0RgOPSXDE&#10;b8FpB92SaBed0m5KHJNyTa3gpAOTTgdtXXDExgXH2Oo96uBOsbSX9bJccZylwOntixvv4LRo6kiM&#10;KE7F4Lw4DMyKQ3madqxJVCBgigtTkCqSsaf4aOSlZ2Dt+q04f+Uu3c5P+Prz3+GLz77G5598jW8I&#10;ps8//oL7fo9nj19g7KhxGFg2CEU5JSjKLUZjw3Z88smX+ONfvsebr/+AP33/d/zwjx8JJRmv+gf+&#10;+eP/xt9YHjt8FJNHjMbIAYNxke7rL3/9J77+w/f49NPf48/87De//xb3z93EipGTMIK/UwXhO8Da&#10;GcVmNsjQM0UaKzsVudezv3JP0Z17ap2TjDlRGp3Y8te0Y+u+bXf4SUCEdOtJOPmv4dRSqergpFzT&#10;B9pgCDXWJBWuvE/A9EFHfqYTfD7qiWxDW9T0M8WWblY43oON5H7ufE78cdA6AEv7WmGRiT2WOnqg&#10;ns56V0o2zlQNx9UJU3Bn/lw8XL0cj+igHhMizxqb8JJO583ufXi7bz8+ka6+Q4dVUIPqqiOcZCzp&#10;82N8LfukG1DeQzBJyqLH23bg+dZmPNu6Aw82bcLNtWtxadlSnF+6CGcXzMfJ6bNwcNgorIpOxEw2&#10;aGbQic7m9ZzGenKSgTVG9zbC8K79MIRQqmzXFRVtu6GcKqNK2nZFIa9bHt1TJoGV2b4HUulG4wnm&#10;MELfh+93ZUPAqW0nbbeegP69Niowwr+3HiL4e4X1M0akvgk0dFIJhsbIlq40wiGHz8cAd29tYIQf&#10;XROhNIigksi9Cm86qoBAtQChdK/JGFCWgxNSrGwQLwsbUkn8fBbrEUk1JLnwxFWJZGn4cMJL4BRG&#10;MMWaOyCWDcF4BzsEG+orRZmbIUYARcApZ2ZlrbJRSC49+T6JGs13+3ml3RQbK7orK1TQOQ0J8CBA&#10;XSlnzEqPworyZC2cLhMQOl0RULSUVy1ccZGV5kVWmOfocs7yxmkNJ3FOAp3fUmtHpYOTStVDR3aS&#10;OseK9TzPf8HSDZcs3ZVzemIc+P8HnH7pnH4NJ3E1j41C8PW4OXjslIIvJy3E9c0bcaJkEF4uX4yL&#10;E2pxJjYFd01lAu4v4SSRea31PwYnfT9c1id0jMX9/BJO5yxdcYz7jvKGPx2kwQVnX5y19cAJS8JI&#10;1ApMCk4SDEE4bWVLbYG7G2a7u6I5J0M5JwGRQGlZQLDS8sAQrAgIwWJW/nOc3LAjIZVOJgZNhMQW&#10;wudnMP0rnOR4I4HUJAql+HpJBB1ZdCxWhkVjU0gLnMQ5aSKUNoZGolGARGA18DtEOjiJBE4bCbw1&#10;/MzerAICk3DyCsB4wmU4H5jF1g4ElD3WinMijAROErWnxpx+A07bKenKEwmcFJRYaez9FZzEObXW&#10;ATqkQwTUYeWiXJUOi3uyF1B5aOH0/DpeE0wfP7mK2WMHY3RZBgblxFAJCk4y5qSbgKvcEwGVFy0p&#10;jCJQmJOLVWtZYb7+Cj/88BP+8OUf8fvP/4gvP/0a3/7xL/jyzVf45qtvcOPSNZQXVaCcrqkwpwhZ&#10;mXk4c/oCXr3+BF/8/k94/dXX+OIP3+D7f/6TUPonfqRr+uc/Cae//4id2xoxfugw1A4ZjhfPPsbv&#10;/vQ3vP30z3j75nd0Wj/iL9/9A09uP8XuJfWoCY5AJf+3YU6eKDS2RJ6RBQpNCSkDUyT11kdCj35a&#10;ONHBRLTvilDCJ7wdwUSHpPmgC8La9ERwm+5qMq507amIPb5H3JOASQIcZCzJkhWqgEk5Jzoms/fb&#10;aB1AG77vvXaqO8/xfcmrp1VEt/6YFRKPWcZ22NrVAid7svHWxxXn9H3YaPPHIZsArDNywnx9Syyg&#10;o15q54kdYWm4WDEMV8bW4tasGbi3ZDGerluPRwTKi6YmvN6xHa9lLtS+Pfh4/z6Vqkic1Kd0Up9T&#10;nx46iE8PHMLbvQfwuiWr+Yvm3XRfO/Fy+2483bwV99asVSvrygKF1+bOwbkJk3B4wBDe73FY4OSD&#10;+bxvFvC+mmNig+n9zDCxuz4mdOqLWsJ7ZPtuGEoQDeP20I+6YwjLKsKpgtetrG0XFLHMbdMNWW16&#10;IIXXNJTb3h91fZd1w14CIwTyvJayfpZv9z6I6E+XQ6cbq2+KyN79lNJNzJBFiORY2qDCzQsDvP0w&#10;0D8AVYTRENYDMu4kc54EWLKce56TC9IIoiJ3bbZyWedJJEtqZNo7qOhO6YbTRenJ0vChevoI6q+P&#10;SDMrhBtZItpc65wkPNy/X18E6/VHOB2W6v6jg5KuvQQzgoqQUuNOzlpAyYTdItZP2c4OBBTvPTc7&#10;Npi8UenlQjlhYpw/Vg1IoRLx3iVWcD/LiSKo2EK/wopSdMHUUb2+RJ3l8VNsHQicThFWpwxscEqf&#10;25SsMySSFV1PG/2yq08HKZFUxAIlgZM4p2Mty0S8MonA30yz8INZ1jswib43JYxMM1spXUXqfWOc&#10;iK8NJZODhJFH4K1RmIKGFk7agIgXJqH42CgcX5SMwf2QPNwOLcDdHQ34fMNmvF22EBfGj8DBjCzc&#10;dQxXqY8ENK8Jn9cGP0fgvTWKwCfGhB/h9LE+wST6NZwIwJ+lwXPu+3dwktVxz8uSGTI+R0DJNZAu&#10;vXOE0Dm6pAtu/ng2ZBDuFReogJPjMq5EhyRRezLOJxF9EuV3lL/XKXtP7GcrZp2tI+bRis/z4QOb&#10;k45lQf5Y7BOAFQIkQk600j8YK3yDsILuZK6TO5piErGNsNghwAmLR2NonCpFW8MTWpSI7ZFJantb&#10;RKIqtxNMW6PisV6CHmLisCoskgCKxGZWeuuDw1lyW9ySqAVyOtBtIvhEG+nSpGyMTFRBFxsIt9V+&#10;oZjn5Y+hvKmH2thigrUVVlsSTHy9lje4ck6Ek4wpqUAINe5Ex8T/XeecpEtvJ6XGmv6N9hFEv1AL&#10;pFq7qQN0TaJDdFFfPb+lxpoETq8fXsLkISUYli9h5LEYlBWPAWnaaD0JJxcwFaixphDkxYQhOy4K&#10;NdWDsWH9Fhw6dAb37j7G86cf49NPvsIffvcX/P6rP+OTN1/gb4RH86btqCigY8rOR0FOHvIzc/D0&#10;wVP8/W//hW+//Rt+/xe+/0+E0z/+ib/9+BMB9V/48aef8O3332L18hWYMnQ4xlUOxqPb9/D2sy/x&#10;+s3n+PLzr/Ff//W/8Yc//xWfvP4Um2fUYXRQGEZ6+qOSAM4ztkIBwVRkZqsCJETinmK79lbjTtEd&#10;eyCkDaHEVr6GAAp+rxMBRffEitSP2z6seMU9ubR07engJO5IJtlqu/QIprZtYPlhGzqqdnBsq520&#10;68zPObzfQQVC+NCJxXTsherepljQwxS7u9thXzc7HO7Je76/Jy4SUBctA3HSPoi/syeWsX6Zyzpj&#10;Meunte5BOE6YXx81CpfHjcPtWbNwf+kSPF6zGs+3EFLb6aKat+PF7ma83kNI7dmPj3eJ9uINt1/T&#10;Xb3euRvP6bSeNG7Dyx2EmSSDJeDurFyJm8vpmGbPxHlC6cTAauxOzsJKtwAss/fCCj6vq9iQn93X&#10;GJM79cGkDn0x6aM+mNyOatsT49p1x/h2PVD7US+M7dBbaVT7nqih+xzUvjvKCazCNl2RTdeUwveG&#10;E1wBHbursHyVr5Bw0rkncaMauqUYU2tE6Zsjkt8pi0JG9uqLLAIjn7DJs7BFKRue0o0nY0zimEQD&#10;6KSq/QJR6e2vuvZkbSeBRp6js0oIm2ZuhWQjU6SaWqil38X1VIVoVHefdP8JnEIoP1mFt78pNIZ0&#10;VJa2iKAzCjYwQJSlBQIIpxA6qAhjAwUocVASXq6CJVhmODkh3dFRjUGVeHuj0Nsd6faWyHW0psNz&#10;QbW/1jlNiAlEfWUOnVPKv4eTTuKcZN9F6qxq6Qt47AkiAknPSoHpP4GTQEkq4kvWHqoUUL1bVI83&#10;2hvTKO3kWgLoP4NTAuEUgy+N6GroaH4LTq8NQ/G5USTueSTjZVgJznkm4sX+ZnzKG3VPZSmO1lTj&#10;ZFkprjtJBB6Box/Cz0jAw89w0i0g+JbfIXD6Tef0CziFEE6B/w2c/NkalKXWXQloNwVqcUyXnXxx&#10;zs5DQWivpYPKoCHdeyrcXODEUq6jwEki+QRYhy0csd/SEWvsHbHI2wsL/H2xLioKi9jyWeTpi+W+&#10;gVghUPILwko/LZyWE06rAzTYHpdM4MQrOAl0dGBqDScBksBJBybtvnhsi0rApki6oegErI8iZAge&#10;gdJ6AkpKBaZfwUm0mUASNfA7t0QkKDiJBE5rA8Mx3cUDQwgj0VjCaQ3dUz1v7F/AiRASKG3hw9Ea&#10;TtttHbTjTf8DcDro6PYznF7cUpF60q338PpJ1A7Mw9C8BFQRTuWpESrZa0liFJ2TgClMO+YUF47M&#10;sGBkEU5VA8owedJ0LJi7HBvWNWEdXdTadQ1oatyFjRu2o7GhGedOXsC0sVNQmJGDnLQM5KSnY1DZ&#10;QHzz+28Ip5/w52+/x++++Qu++qM4p5+0gPr7P/ETIfXJx68xb/I01JYOxKjCMty6cAX37z7CzZv3&#10;8PzZK/zx6z8oGL7gvmUjRqOWDYgR7r4oNbdHiQVl5aDGn7LZEpfQ8uRe+ojv2geRrCRl7Eki9aR7&#10;L+TDTgh6vzOCWZGGfNgNQZQWThLMQDhRdqxMJSBCdetJd1Rbql17mLdrA+u2dEsq2SvfK12B/KwT&#10;P+tFJ5Zl5YoRrgGYwnpjZVdz7O9qjyME0/HeLqpr76K+Fy5TV0x8cdkqCKccw9Bg5YMF/WywSN8W&#10;Sy2deB/H4mJlNa4MG4WrEybi7uy5uL9kKZ6sXYdHGzfgWdMWvNpO+Gzbjudbt+Pp1m14wu0n3PeU&#10;Lut5YxOeNjTgUcNm3Kqvx40VS3Fp7mxcmD4Vp2pHY19eERrZqNrgEoD1dt5Ybe6OhX0sML+LIeZ2&#10;6I/5nfRR174vZn7UD9NZTmnbG5Pa9MbMdv1Q95EBpnU0wOSP9AisvhhBOFURRmV0UkVt6Zw+7Ip4&#10;ulINr4c/r7t0kwqcnGTFYQEUgS/QD9czQRR/o8h+JgjtrYeAzl0R3LUHsmSek7klAWWHCmcP1ZVX&#10;Rfc0WCDFeqDc1QNDA4IVtCRiT5Zsl1V3Zf0oSRSb7+CMNDNLZLPhl8F9KRZWKPP2UQEMMj4UZWKK&#10;4P79EcDvDOpjREAZUsYII6SCDIwRTqiFm1oSWsaINDZDhJHROwcln5dxrVR7nluyltvaqUCJYjak&#10;c1zskEVAlbrbozpAoOqMMeG+WJjHxm91Nt67aOZAAGmlg1NrCZx0Os+K8TwrRhmPOm9CFyTuiWA6&#10;TfdzXI8uimBScDL8GU4CJRlXEunAdKS/FY7qWeOYvoxbyWet8blFLH4yylRdeP8pnL4yaIGTQIQg&#10;kui51nD6hMD6TD8Cz0yi8YeEapy1DcMfDssKlvtwaORQHB9bgxtTJ+FGTCaeGobwM9p0RCIdnHRS&#10;cCKY/iM46WvhJAERD/T9cL+V7vRnK1Am4RI8ck3EQV6y9cQVZz+csqZTNWsJgDDRdvVJuLku5Fyu&#10;pcBL4CTO6RBd0wFqk40TlvOmWxsUjHpNCOHkjiUevkrLvQOwWibGEkwCqFX+IWiIjHsHp2ZCojV8&#10;RAKkX2tHVLIqt0bGqyi+bQTTNjqoRr6W82ynA2qKiKMDi3mnn7sFtWqSIAhqK4Ek0sFJIgXXEmyT&#10;HNiCsrHGYFtrjGS50saR7skG623oDlvgJGNOAibRVu4XCZhkrOn/Bk6Sh/CAvRvB9K/jUAImAZTA&#10;6cvnN1W0nsDp1IEtGFGSjpqcBLqmaJSlhKIsiWCiWypNpnMimIoSopAfG47c6HDkJMQgKyUJmenZ&#10;hE4hcjNKUFpYherqMRhbOx3TZi7EvLlLsb5+MyoLK1CQkoXMhCTkpqWjoqQczdt34eTJczh74Squ&#10;3LyLAydO4f7zl/jyD9/gT3/5lo7rO1w7dQYjC0oxNCMPc0aMxQ9ff4PXz1/h2mUC9flbPLhFSD14&#10;got7jmAWK9gJIREqhU4FGzZFdE0D+X/mmVghR88MOXROKQKnbn1U1154h24IbUfXpJxTZwQSKIGE&#10;U5AM3FO+73eCh4q066iylNsTSuKexDmp7iiBU9u2dFAfEk50Au0kUWwnOPF8TgInVsi+H/XHyQWr&#10;cHfxKiy0cMfGrrbY2433dy/WH73YoO3PZ0IA1ccNV/p44Bqfn/PmQTjhGomNVl6Y0dMIcwytsdzR&#10;E/V+Ididko2z5YNwffhoXB07CTenzMCd2Qtxb+FSPFq1Ck9Wr8GTVfV4tmYdXqxZj1frNuAVt5/X&#10;r8fd5XRKy5bj2qIluFE3B1dqJ+BoaRl2xCVhi3cwtjp6Y4O+PZZ3NcPyziZY0cUUSzsYYmk7PSxp&#10;2x+LCKJ5hM+c9v0wS0ruX9BWn/sJsPaGhJQ+phJQY9v3wtC2Mh7VHSV0VlltuiGBDir4g47wZUPA&#10;kc7J7r126lrKwo7KabZl46CXHiL6GiGslwHC+vSHd0fu69INKUbmyDInoPg7lvOeHcznfjAbINVe&#10;fhjCBuoAF08MZQNVovakiy+HjVkBlHTpyXLuOWzcyVwpAZSkQpIM57JOVGVQkHJOEoUXQmfk36Of&#10;WrY/woDuqY8hwlkGsVETQFDFsQ6KIKRC+huoAArtOJWBclACJ4GUjEUJnNJ5zhw3R1T4eyKbcCp0&#10;ssbQQHe6PBeMDvPGspJUrKvKoXMiaC4JmFrBSRyTlBdYSSqxUpTyImEjukDXc6EFTmeN7FR5kg7o&#10;tHJN9jjDFpCEmZ9lRSrjSxettN14ugCKQ30tFJxkLEoFURBSXxNO/2WcrRK6/pVQ+qtAiPr+F2DS&#10;wknSGv0MJ0n6qoOTbswpgBI40TkRTl+ZJhJOQ3DLPgpnx4zD9aaNvEGX4+joobg0cyKe1IzGYxPt&#10;hNrfApNIxpuku0/g9EIgSCiJFJwMNZR0IVLc1jknBSeDX8Lpdn8vXDJ01XbrtQBc0hap7jq6IRl/&#10;O2+s7cJrDScJkBCgnabLOs2W5kmC7LgNS+7fY+mMzax4N7MVtMzVCQvcHLDUzQvLPHywxN2bYAqg&#10;ArGKN+hqAkqi9HYQTgo0hIqCk0BDieBp0XaCQ1v+DKltfH9zVBJ2Us0RAq1Evk7EDr5XzrVVOTGt&#10;JNpPtJXwEnC9+w6+V9Qk3xOTgqboZP5dGoznQ1NNMFXZWmEoy8Vs1a+2sMMGOqgNLWNODdYy3iTj&#10;TnYtrkk7ziTReTsJGtFuPih7W+sdnJxVSLmAScr9ElLOivoIH95fgIkP+GFW2odZfvH0Bj6VtEWE&#10;0/5tq1FTmIphOfEYlBaBAcnhKEuIQAnhVCJgomMqio9EIR1TQUyMgtPSBXMxu24uJoyaihHVtaga&#10;OAKlRYORl1eB1JQ8JCRkID0hE7nxVEIa8pJSkJuaikEVA7B5YyNWr16P+vUN2NTUjLVbtqJx515s&#10;3rET+48cwdnTpzF33DhUs0IuiUnCyqmz8P98/3d8/ekXuHP1Dp7feYqb5y7h6ZVbuLSlGdOTMjCS&#10;FVY1/+9KKycUm9mhytkT+abWyDeyQqExK5DeBso5RXXorsaawgiSEMJHOScCJYBQEuckCmCLX8LK&#10;de7JkZWoVKQyZqILKRcoWbWROTt0TQSYI4Hk/H43OqeucPmgB0K6mWApr8VC6eb1iMDWHvwN6ZoO&#10;9WAdwvJCP0Kptxuu9/PEjX4+LH1wzSQYF6xC+Bv6oY6OZXpvEyy0csYKN19sokPfFZtISGXgdNkg&#10;nCkbjOsDR+LO0FpcHVmLK6Mn4OaEabg5cTruTp+F+zPn4O6MObg1vY6ajZvjeWz4RFwtqsbJ6Ezs&#10;dtNgk6kzNva2QEN3C2zobIzNnUyx7iMTrGlvhHUdTFkaYDW1kuBZIepggGUd9LHsI0Os4vbK9vpY&#10;zP3z6J5mEcaT6KxGtu2J6vY9UczrkCERe7wuco29ZBmSFiCJW9LJpUNXBNK5hBIKoX0IgH76Wjh1&#10;7oY0Ewvk8/7PY4Ot3M4FQ6Xbls+/SOBU5e6DIT4BqKbK2YjNJYzy2YjLJohkifhCRxc1X0pN5uWz&#10;Jdkmcnl8cFAICiWDOF1PuL4hAnv1R7B8fz9DBUrp5vPs0RuhkjTYyAyhhnR0fF8UXZOEoAucBEwy&#10;/0lK6d6TLOoCpwwHWxR7u2KgrwfKPBwwhHAaFuiB4cEeWF6aSklAhIk9RFcEUqwQBUxXCRMpVUXZ&#10;SjL+JBLXJJJACQGTDlLyWiTHVHcgK9HLNu44xwpUQKS68JRb0kJKNw51itb8j5bx+F8mefirOYFk&#10;QsdkIo4pm8ppBSY6K4JL8u79yUjXrRfT0q0nrkYbDPHKiNCgPqUT+sKQcNKPwdfhlbhuGYGVLj54&#10;3tyEB+vXY/+wQTg4vBo3JkzCFQsN4aR1TW9+BSaRgEng9YJwekYgyeKEz/gdqvuQx3TjVNIlKBN6&#10;77OFJ4B6QBenA9M9guomH7JL+gQNoXSqZS6YzmHqJK/FVUlXnurWky49XstTli7vJCmNToq4fZRO&#10;4IBUvKzMt1tIVgUrrLCk8+DNuoItlVWubqj39ccGv0Bs8g/CTsJpTyxhQ+fTEBZFkMQSQoSHgCSc&#10;roqQaS0drAQoOhf1s1KUtkdqnZUCWMv7f/3615IuxJ2xqeo8qzwDMY4QGmJnj8HWVhhmacEKxx6b&#10;CCcJghDHJKmLpFtP17W3Q4BE6OwigFprj/UvJSDSznP6VZceJUDSdeMpMNm74oiDO461SOAkY06f&#10;vLiB5g2LUFOQiur0KAylBiWFozwuEmWxESiODkEpwVQaG4k8ScYaqkFmTCTGjxqBkqJSVBRVYlB5&#10;DaqowRXDMbpmIqZMmIV5s5dgWu1UZPI65fL6pobHIDM2AclSxqcjKykHJQUDUDlwGKZMmYMlC1di&#10;1cp1aGjcigPNOzEitxCVvIYDE9MxLL8Ym5etxMYV9di4fB2ONu7F8aad+JRwOrtiAybzeo9w8kKV&#10;pSMG8pnP1zdHsYW9clB5xpYoMNHCKaELnRPhFNmuK6LaElCsNKXLKZiVaMB7nRSYQtt0R3Db7vCX&#10;Qfw2XeAmgPqgA8FDOLWMmch4iVbimCR3XDe4vd8D7u/3hnubnnBp2xt+73dHJp3ELNYL9d3tsasb&#10;4UQwHenBeqY7G7h9XHC5hzOudHfGjV6euNnLG9d6euEmn7ELpgHY0NMGUzr0xaz+Flhp74kmTSR2&#10;JSRjd2o69mVk40hSNi5GZOJGRDbupJTgZmYFbhRU4TobCNfKh+BacTWu5g7AlYwyXE0txdW4fJzx&#10;J9yM3bG7rwN29bDCdjql5q7m2NHJBNs6GGFHexNsbW+GLR+Zo6G9KTa1M8JGwmlDez1sIITWE0Lr&#10;CKX1hNJGlvUd9LCcWkjnNK+dAWa0748JH/XD8PZ9UEwoCZwSCXnJGOH+fjs15qQCIsQ5SdkCqAA6&#10;l6CedE/9jBFGUPl06ASf9h0R1bsfgWKruvXKeA8LnARIA1y1jmkAISVgGuYfjDJnd+TZOKDI3pml&#10;PQodnFHi7KaWiRc4iWRbxqVkpd3BYaEqJ1+cuQXBZIAAujb/Xn0R1NcAnl17wrULf89uveDXVx+R&#10;puYEkzb0XOecZFuCKiS4QhLOygKJqXRRafY2KHC1R7m3Gwb5uaHS20mFksu6Tgvy4rGoIF4Lp0vG&#10;dkoXdVBhi130n8BJoCTS7RPJZ68J4KzdCCUbHDWwVDASMOnckkBJuSYRXdQ3NokKTt+ZCZj+PZx+&#10;kO4+BadEwin+/wAnOifDSPyBcHpqFY/bjrFY6+iFb08fxd31a3BiwihsHVCC20sW4kF0Pp2PzGX6&#10;7+H0XF+DZ3RoAieB0Av9QB7TKIl7knGu/w5ON6SLQs/pN+Ek3XlKvH4y8bY1nN5BqeW1jDkdF3Fb&#10;5jvJku2HxA2Y05laspK2ZsVtaY9thJVEt23gsVXmtlgt4dmO7tjmG4wdQWHYGqjBtpAI7AyNQnNY&#10;DHaKImN/loxL0e3sIEy2K3GblajOLe2ISiXkCCfV7acFlg5IvwWn1t2HTZo4bAmJwTaZsOsXgdH8&#10;24fbOWAUW3FTzSywirBq4AO3lQ+KOCVdEMRWGWuimumaxCX9Gka/VmswiVtqLQGSzjGJDvPa6OB0&#10;ys4dnz8T50RAPb+O9YumYHhhMoZlxWJYRjQGxodgYFwEKiRTeGQwSmPC6GAikKsJRG4oW51JCaip&#10;rsLgqmEYMXQMhg8ehdFDx6F2+ARMHjON5XjMmTkPU0dNRpomFtlsIGTw+qdRYwcMwfjBEh4+HONr&#10;JmBk9WiUF1SiKLNUZY9IS0pDfmIKytnAqKL7LGE5ODMfkwbXYM7YSZg+rBbzamoxk9+9Yngt6rKK&#10;MSk4GjX2rAhMbFBmYIUCAzOUWjigWOBkZIlsPVOk9zFCcvf+SO7aFzHtuyGyTWdEUOEEUAjBFEip&#10;sae2XRHSju7pA8kL1xGeBJPbe+3g+l5buLB0er8l4kypI5wJNI8Pe8Htgz7wfr8fvD7sC9d2vRFO&#10;WA1r1xf1PWyxsxt/ny78vbqxbqBrukQoXertjqt9PXCljzuh5IGbBNMtAup6X1/cMAzAzl6OmNWR&#10;lX03Pcw1s8cGfw22xsZjW2oymlPTcILgPmYfiGMGHjhu7IUjxt44ahmA824xOGGvwVkHDc7bBOO0&#10;oScO9XTAPv4du7tb43A3GxzrYoUDdEb7OpvgQHdzlmbYR9e0p50JdhNMuztZYWdHS+z4yBQ7Ogi4&#10;DNFEAG0hnBrUtjG2KpdFZ8XXy9oZYgnd1hwCawod39A2PVD0XmdkElAJhLx0nXrQbeqck8Dp3TZh&#10;H9JLHyE9Wen3NkIEQSFwCu7aXSXszSZUCtiIK3d0JZi8VZdeOaEj0XoCpCq+Hh7IBhQbYqV0V7nm&#10;BJA5QUQV0TnJSroqRx+BlcpnTxYrlGwSsryFLIUhgQ0RhqYIoWsK7k9A9dGDLwHp0rk7XLv2IqD6&#10;wK93f4QZSGYJa0QZm/D92gm84qJk/EmUamWDNHFQhFOmvTVKXB1QRTjpnNPIUC8sKUrG/NwYvPcO&#10;TBLiTXDI+JHARiAkEz9FKo0R1doZtYaTbp98RiL8xHkJ5I7rWRE+MrdJsk38Mty8tXM6qWeDP9sk&#10;4X8Z5+FbU8mn9985pxQ6p6QWOMW9g9MbQ82/wElWx31jEok/Ek6vjKNxy5kVoZMP7i5diGtrluPe&#10;wrlYlhiPR5vW4vNx0/HMNEKd69dg0sFJuvSe6YUQToEKTqLnegE8HvHz+/4PcLrWh9dGT1JC/Tac&#10;pCtPp5Oilm49nWS86V/h5IR9MoZCHWKrWNIZ7aLjkLWzdpvxoSeUtqoINzoR3sAbCKx11BremMtN&#10;LLDExBKLjcyxmPZ8MbeXmForLec5VrHyr2eFttbJE5s8/NDgE4RGP1YAAeHYHhSOHQTbDk0EdkfE&#10;Em4UK8qd0alojtY6KgWrFmAJkCQqcAsr4gZCqSmYjo3aGhKLPYk5GMe/czIfiGV0gOts+HfS/TVK&#10;zjxCSoCkoMRWn2gH9+nApHNG/06twSTjTK0lrkmnQ04Ek5MHjjqyIqNO23uozBBqjtPDi5g9tgKj&#10;ChJQnRqGwSmhdE6hBJQGxVEaFEWFIj8qBNnhAcgM9UN6SBBKMzLpkEZi7OgJqJs+D2MIiYljJmHB&#10;7IVYOG8JxtVOxPQpdRhcNBApIZFIDglFkiYUyaHhGFUxGDWl1aguGUygjcGU8VMxY/JMTJ86C9Mm&#10;Tcd8luNKB6CYnytlwyI3MBhZARqk+4Uj0y8E+YEEJV3EUF73iQnZGBNE4HkEYwjd9gBja1QQRkX6&#10;JnRPxig2IagMzZEv4059TZBE55TWXR/xHXoiloCKJpii6HzCCJkQVpbBLZJIvuA2hNP7beH5fhu6&#10;p7aUlO3pkiTTuLgpieSjs/qgJ9w/6MvX/QknQ8KsH9zb90Yu96/qwd+5mzU2GbuhyTYQh0x9caK3&#10;My72FLnhQm8vXCWUbgiYeoi81fbN3n64YhyARR31MLF7X0zpTQC4+GJzTBKaklPQnJaK4+FxOGvp&#10;g3N6bjjenfVQDzscI3iOd7XFyW52qjwl6myDU3x9rAuPUSdayqOdrXGksxVloXSgkzkOUgc6muFQ&#10;J0uWFjjEbXm95yMz7CTMmgkx0Y4OVmiky9pEd7WhnTHWtdVHPd3UvA79Ma5DHwz8sCuKP+yOvLY9&#10;kdi2G69pB3io66Vdwv5dSLlE7rGULr2gbv0QS8cbo2eIAFlCv2MXBHToglQ6lnw6kiJbWwxyd8cQ&#10;b28MlNLPF5UeXqj09MQwvwCU2jsRYG7INrXithZShdIlyGcr08yKsLJCupml6uqTCb65rm4YGBKi&#10;QsE1EpGn3x8B/fvC34DOrX8/uNE1uXXsphyUZ48+CCS8oowIIj7LEWz8hPLvFFDpskzI6r0pdFDp&#10;NtbItrNGsbM9Bnm6EKIeGBXqjdHh3piXE4eF+XF4T7rzBEwCqPOEhsxnOk9wCHDOEDyiswSISAcn&#10;nXSuSbktSuZH3XbwwXkeO003dFZKOjMlfv5nsUJ+J1bK/WzxrVUKfjLOwfcSBGEiXXs6OIn+HZzi&#10;8ZVxLD6VOUi/BSc6nU+MIvGVzFUyisIDOqf9jgFoTE7H/TVr8GDFMixPiMPTzevxZMYsPDTn+wmn&#10;l8a/BSeeXz+EMApWcJL1op5RMs4l4ecf06Fp4aTBY4GTvq+C00N9/3dBEfL6Wh9XBaczalzJ+R2c&#10;FKB4DVvD6TSdkhpf+g04KTBRR3VwsnBUkki//Rb2Ck67CaddvEkETrtZye+Q/HIyVtNS2TdSG2jh&#10;ZTxnPbXB2hbr6bLWWlJ8X72FDep5865my3qlwMrEmhCzxFJWZpKUcyFvvgVGZlhkbIEFhmZYwu9c&#10;ShiscvDAWlYSa6i17oHY6B2CxoBINPmHo8E3FJt9Ndjko8Fm7zC6tlisC4vENFv+XTlpWBfij00E&#10;7Ga2sFRaIvU3C4zolPh3S+48NcmWzlCBqRWcJJee6N1rnUNq5Zh0UDqkE52S6DChdNiZYGqB0zHq&#10;hL27gtOrp1fx4v451A7MRE1OLIakhRNOGi2c4jR0TKF0ThrkhgchJyIIGRrCSROEIcXFmD5xKubO&#10;XoCFcxdj6oTpCjKLuD17+hzUElpTxk1GYUomnVMEkgKCkBgcgoyIKIyrqsGYqpEYN2QsXdZkTB47&#10;GRNG0XGNm4JxI8dhNs8zrqSSYIpGnn8wMn0CUJmYimHJeagIT8QANhaqIuNRERCGSm9Cib9DjaMn&#10;qnltK42tUEaXVKJngnJDS5QJqPpbUKbI7WWALDqnTFaCaZ16I6VDL9Wqj/uQgCKkxEkJlCRZqR8r&#10;Tf+2HeDdtj3BQ8fU5kM4STTehxKNp3VQLnRZ0o3n+aE+ZQSvNibwbGdKMBki9r2+mEXXsYVw2mjs&#10;jMfTZuPtio1o8qSr4TN0kQC60MMVV3p74HpvT9ymc7rX3VPpVi9P3O3pQwflgy3dLTC9Y29M62WI&#10;BTZuWE0ob4mOw/aEeBxjQ+iskQcu0o2d7c46qyvrLELoHMsznaxxpivruc58TZ3vymewi+ynutji&#10;tEggJrDqxEY2YXO8EyHG7VOdbXGsgzWOE2rHCKgjAquPLHCQ2/sJs310XXs78vnjZ7a1t0BTJwts&#10;IbBWt+uP+YTT6HY9USERewR0DuEUK+N5H7Snc5JoRlFnAqmTcp12hJaAKqhHf/iywRBPOIXRpQic&#10;/Dp0hv9HndQ6XCUODgpOAqahPj4Y6EHH5ONNCZw8MJSgqmADTJTFZ1i6AHPMCDQ7J+SzwScuKpPP&#10;cjobrDIuVUBA5Tm7IF8SBxNuAhcJjAgmoAIJJ1/CybNbb7jTPbm1dO+Jo9L0pWMioBJZ50QYmqgJ&#10;vNK1J8ERyQReopr/ZK7gVOhoo9IXSTDE8GBPjIv2pWuKw4K8WLx3gxXgVVZ411jJyZiTLuhBAKUb&#10;T/rvJHBSbsmCNxHhdNbAVn3+nAEdGd2ABFOckwi/FqeloMaKWSpnnc71scN3Fqna5dclCOIdnH6G&#10;krwW/c0kVY05yVpOum69d3AiNCRAQSbfij4lnD43iFBzoWSi7gPLCBx2DEKDXxg+XbMB15cuwqb8&#10;bLzZvQPPNqzBBfMg1a33m0ERBNNLgum5XpCCksBJAh+0IegavDWO4vsiVMSgrOUkLkmA9EjPj4Dy&#10;04aR003p4CTJdAVOrceZRBL0oJMEP0hXng5Mui49ncQ1HZGoPVY40p0n0q02rNN+gRUlsFLiDbPT&#10;0g47pMuPlX0jW00S8SZdfw2EkUTBbaSraiAUtshxgmGLwILn3kToree51vGz63juemot90smBwHY&#10;KrbGlppb0nFpy6U830LuW0A3Np8361w9gRhfG1ljAVvvC01ssMbPD89W1uFV/Sz+BjOxJS6Y3+/A&#10;77fj36V1SyJxSs0EkpR77Vx+4Zj2teiAtQsO2BBEAiNKTaq1J5AESi06ZEcgUYcJHpFMtD3KSvtY&#10;i07wtU6nHbzw+evbao7Tk1snMbw4iXCKUXAalBSCgQkhKI8JRn54IEpiwpDDMptKCfREcpA/xg+t&#10;wcRauqaZc+mWFinNnTkPSxcsw+J5izFuVC1mTJqsVsRNDQpBvLcP4vz9kazRoJZwGj1oBKaMnIzp&#10;tdNUqPkUuq7xI8Zj0siJWDi5DlXJWSgkfPIIpiwJHY5PQ3V8FoZGp2FkXCqqw2JQoyHowmMxhm53&#10;KP//YWyoVLEhUcmGRRlhVKZvoZxUUV8zFPYxQ15PI6Wsbv0VnJLb91SKYys/RuD0fidEsCINYes+&#10;gHAKZKUZQCD5fNAOXnRPnh92Y9kFvu+1pUPqBO82bGG3MUPAh1bwbWtDoFnAq605P9cfIz8wRDMr&#10;+z2syHfbhuCHxn04P3keTmcOwhEjP5wnlC7LOJO4pF6+uEnHJLrdwwd3unnjHsvbPTxxpLcj5rXr&#10;jSmd+2MG65dF/iHYxGu6IzYOJ/wjcUmf5+nABnhXNsS72KvychcHXOL2BcLpIoF0kbA519EG5/n3&#10;XCZ8LvDYeQGWAhfrrU6swzqxDuN+Adk5vudMRyucFtFdneHnThJ2xzpa4jD3HaQOdOTzyHPu4bGd&#10;PP+OblbY1MkE8z/qjxFtu2Ng+x4o4bXN5nZU204IaNcJ7u10rolQkoS4bbsSUB3g1q4LAgmngE78&#10;LfRNoenZB36dCLROXRDcpTsi+TrPygrFdnaoomMaTCiJBnl7YZCXpwLVUD5rA9gA0zona5TYOau5&#10;Ufl81kscXZHN5zWbsMpl/ZBDFTg4I5tOK4MNx0pJJOzkrNaRCjPQRxAB5dObYCKQPDr3gIs4p+69&#10;6ZwMoOlnhJC+hghj4yeB5w/T+7l7L8bIWAEqSRYftLFEnh0bRo6WqPRyoHtywbgoX8zNjvlXOF0m&#10;nAQoIhWVx9eqe68FKjoJlCSEXI5JF56asEswyWfeZZmgK7ok5yCULtMFXOZr0RW1TyL/XFRU2jkj&#10;vu5nr1bB/S+jHLWI4A8ElGQj/xlKOmClqzBybUBEIh2Rtlvv13DShXf/Ak7UC8tonHELx17PMDys&#10;mYjzc+qwe1glPt69HTd2rMN57zi8oGv6rTEnmQP1gmDSwUnXrfeScBLn9IYOTSRwUiCic/pP4PQO&#10;StKl1+KcFJi4LRkkdGNNvwUolamc7kmc00ECRKSD0T6CpLX2UOKedvFGlFK0k9tS2e8igBS0+B5R&#10;s5UjtvMcUqptHt8mYz9UEwHRQMht4fYWfmYTy00spatQtJ6v1xFw63ijr6SFX8MHZjW1ls6s3twB&#10;9Wb2WE2tMiPQ+P6VAZ74eNdSPNtWh0dN03AgPx6N/G7pupNM45JNvJnnb+bfoMTv38W/SRdxpxyS&#10;wIhQEjAdbCkP2P4MokM23G7RMVs3peN27konbT1wUuaXUaeo0610xt4Tn726pdZxun/pEIbkxWFY&#10;djShoCGYglCZoEFFbAgK6ZYKI4ORExZA5xSAtGBvJPy/xP11fFTXGu+PI0ETnEB0YpPJSDIad4Hg&#10;ngQCCRAgEIPgboWWuvupn7q3p660xaXUgFKnRikeg3PvVz6/z7P27GRIw5F77/f1++PzWnu2TWRm&#10;vffnWc96VnoKrlm7AZvocK6/+gZC6QZcs/labN24FXffdhe3r8aqpStw9dr1GJeehYmpGRjtSeJ1&#10;6SgbOw7b6JS2rtiIW7bchBs334Bt67bi5i28x9ot2EpQXU8HVZ5XiLJkAtGeiMlU3bhiLCichMrc&#10;0agvHI+6nBFYkj0cKzILUGtzY5HZjno+RCzkg0JNWDQqQyMxjw64Usag+OAwMzCCwDKifHAEpvUJ&#10;QbH/UBT3HoIpvQMxkZ2opDvLfJwRdFEFdEd5fKrPpfIko48daopfd6QSYtmdAjCKjml0tzDuNyHD&#10;LwHZXRxI75qAjE5G5HQKQ1nnYDzEjvutXha6kgS8TAB9mF+G9ydUYUfuDLwenIy3h7iwfZAH+xWE&#10;BFDJ2Ds4BfsHJuPT/lS/JHzez4NPBrvwcP8obO4+FJuDYnE1HzqkCv5zI+icHNlqzGpXLyv29EnA&#10;noAE7A5gv0XY7Opnx57+duxmu7tvAnYKvHrF8ZgFu/2t2KlEiAWwPwtwEmgObrMfC7BhVx8+xAvE&#10;eK4AT/QRofU+fydxWm8SWG9x++3eJrzN+77eLwHP9TGp8adtPYZgJf+e1T0HYibBNIWwH07Ap1EO&#10;vx4Ek4wzdYe1M91n9wCVBSlwyiGckrr3w8ihkcgbNBTZ/QcgtWcAsnv3R0H/QZgQFIp5dDvz7S4s&#10;cCXSPaWjOikFlS4P4eTB4sxsgitJhfOKDdEo4/dUFp8sjeX/3+5EmRRr5QOhjD1JJp9sSzafpJ3P&#10;oXOq8CSqQrO5Q2VsKQwZQ4Ph7jsQbv8Byjl5CKfkAYHICQpHZmAI0gcFIS8kAhN536whQwmpEBTy&#10;OnFO46IiUGSKwQyrCWXWWCoGCzNcKrS3rXhEG5z2stMTQPnCSaTDSR9j0l/vYOe5J45WO86NveZE&#10;LbuPnau4J137Y9zYE+3EbiPhRWDtZke8i53wrgh+CHjvHdROXiPtjqB4NBmLFJxk5VsNTm1A0sag&#10;vDL8ezhJ2xGcjkQPx+sJuXjRloFXMvlUtXo19m7bgk9uug7vP3I7vp9ao0J6x0M6gJOE84IyW5Mh&#10;RF+FyHwqDU7auNMwAuw/hBPB7DvmJJJ0ex1Oonep9/m39YWTL6A6gpOMO4muCCfqBerF1tcCJk06&#10;nJ7n9guUtLJfXJaAQSClYEU4Pe3d/yThIRJwPcHXTxjteCImHo8TRI/wvMfj4um+6Ly4/XdxaHRB&#10;j1KP8JoHCag73E6cff1R/PbinfjmyW34uGo6nuET/pO8l9xfkjrkZ3iRbkoToWTSQnY6nBSMBEx0&#10;Tv+gXhNnRL0uzogAep1Q0vW2JOlQ7/CzK/qAn2Nd71O+cPqQzknCej8f3YuPX/07FpeNxWI+1Sk4&#10;jc9G1bg8VNLpzRyehbJhmXRO6SjOS8XkzBRMzMrCjZu2YuOajbj5ulvVeJGE8q6+6hrccuOtWL9y&#10;LdYsX4UNi5dhNDuQ8YkpGEeNSU1FbVk5bll/NW676ka89PcX8PCdDyow3XntrQpSt19zI66nI5uW&#10;nonpnmTMsCexTcfSSTNQM7oEVSMnYvGoSfyij8PyzEIsTc7GQqsL9XSbtREmVIcbUUXnNJ9PtlUE&#10;VTW1ICQKNeGx3B+DWQNDMbN/OGb2I0T6hmJGQDBKegaiqPsglHRjJ9ipDyZ16YfxBNUEOqUJXfpi&#10;At3SOEJJVN51ECp7hqG4pwXZnROQ1TkJeZ2S6bZchFUcJnWOwNXs2F/r58a7ve3Y3isZ7wR48Gwv&#10;E55mR/68IR0fj52HPRMqsdtSiAND6JT6u3FoYCIO9mXf0s+Fg3RUhwioI30T8dmQJLw8yIrrugXh&#10;2qFxuD7WiVudaXg2dxTeNaXRbbmwjwA82JfXETAHCJv9Im7v6+/C3n5O7OnnwE5qR18Cq49dnS/a&#10;42/H3gBeH8D+zN9Fubmf6sVrevJc7ttFsO0mfHbQYX1EF/YB4fRePxPe609HNdCCNyXRYpAdjww0&#10;49ZewbiKQFrdezAW9hyAWQT+RL9eGObnT7BL5YwesIm6+BFSfoSSLEnSA4lSSmpQCFIkSWWwQSVE&#10;ZPbtr+CU1bsf8vsNxETCqZIOaKFMwiWc6hJlvlMy6jOyUJOcioV8AFpEYFUSXrKul0BpusmsavLN&#10;oisSTTWZUCLZdJGRmG42Yx5d2HhDOIrNsajNyiRQLBgRalBuKDs4DMmEpNM75iRwygoKQwGdefbQ&#10;MKQMGIJUqiDMgJGEWtbgQF4bhlGSIBERjolGvoclFjNthGSCBZUeG1YUpGHLxOEqY0/V1tvJTlHa&#10;Vsdk4BOEtASRJEiIW/KFkxpjEuiYEpXeCaVVZqcqGXoCo91R/KdHe7A3ivCK5D81kv9UgmpflBMH&#10;IvnhiuY5hNV+owCM54Y4cTFmGloM03CJMGoRIEVdDiV9Uq44p3MRE/CHYSx+C5XyRSNwXFyLZMyF&#10;SYUHLaQncPpBJuESGDIf6neeK3B61ZaJ11157KCysLd+Od7ZuBYvLV6I3ffdjh/WXcNrC5R70qGk&#10;p4l/E5KHIwTPYTqow2GZ+Cosg6/T6agIQpWlx/MNwwmtLAUiGV9SCRGyHUo4hWfgQFAydg11Y3uw&#10;hPNkYi2dEf+W4pKkGrmsfCtw+lCgRDf6Djvht9mhvEXoiPTxJ184vW7sWApYvFYSJV6i2xBgiaMS&#10;KLUHl4IXIaCJnQMdi0gVTpWxHbZSp07u8QIBpZwX4SISJ6ZLuyaB+3mO2ieujC1h9ByPybiRKjVk&#10;JeioR+mc7k6wovmtp/Dl37fgg2sWYN/yeXia5zwvPxd/fwHki3zfN2LtlEPpNS+EdEn47h90Sq+J&#10;M1Lzvwggs1vpLZHXJYneM7nxPuULpQ/5gCXabuHTO9uP2EoF+O3xySqF/PdvDuDZe6/H4tJRWFg8&#10;HFWTJBkiB/NGZ2H2cDqd/DSUFWSglGAqzkkmmFJROnI4bt1CIK2lc6JbWrVwCQG1CatWrsSN267H&#10;irrFuHrdJqxdtBCF7CzGORIxyuFBoTsR165eh7uuuYkwug1PP/QU7r/9fly7eRtuv/ZmXLVqE24m&#10;4LYtXoLS5GRMd7gwzebBzNQcrJxSjtpRxagZNRFLR0/B8mHjsCxtGJZ40lRIr45/x5pIdjKi8GjU&#10;E0r1BNUSqj7QgEVU7aBQzA8Yguq+waiie6qm6gYYUMHOdAY70tmd+6K+WyCWdw/GMr+hWNx1MJbR&#10;sayiS9rYOxIb+kRgDcG0ooeJ4IpHdrcUZHVKR37XNGR0dSG7aywqO0fjYQLgLXb6n/TyYGfvJLzX&#10;m/8bwuP1wYn4ZPRc/F+v78Sff38Jb2dMxI6hhFJgIr4giESfDXITWC4c4Llf9PfgEGG1ne7pPsmE&#10;6x2G69nX3O3KxLOefGyPzsB+3vfT3k4cDOB9/Hk9QXjI34MD1H5qd28HdtEZ7e6XiL19k3iOHOf9&#10;+2jH9/Nn28/Xe6mDfSSkmIgDhOWndG2f8pwDBOYBf6dyWdv7mCkTPugXh+39rXiPD94vGxLx8ZhZ&#10;eDipEJsHRKjxsbUBQzGn2wA6SH9CvgddaE+kSHZe126wEkq2rl3pmLrC7tcNHrpSpySg9A9i2xuF&#10;Qw0oCKRz6TsImX0GKjgVEFQj+wViOh8+FvFBpdaZrFLKq5ySRp6J2qR0LE7PxiICagFd1OwEOqY4&#10;umSLBTPNVsyKtxFONkwzx2FyTDQmGMJQFBPFffGYbqWLshBidFnVGdkYFSHuKVSlj2cSUrIIop4Q&#10;kT40BLmhEcji/sR+g5DUbzAhFYjh4VEYGUGFhWJ4cJAqCjsxOppwMilAzWY/MDPehKVZSVjPB75r&#10;S0aik7gaPRTnCycFKHaa4pIEPLLtCydZhFDKFUllCKmw/X4EnxrEffHYTl6zK5JuiTDSpcNpP+G0&#10;L4b/aHnNdg9BdiDEhYvRU9Ec0QYnzTn9FU7imq4EJxn/0eEkaoVTCOEUMgqfct/bycPxsjsXr0Wn&#10;YkfpXDxXU4mbRwzHrrtvw+933IMvIvLwbQdw+jqYUPLCSRIeBE7iinQ4SRq6DidxTOKSVEKEd/xJ&#10;h9NOHzi9R3ehauZ5JRNxW8N61Jt0CroETh2F9ToCk8gXTjpYOgr36RJoibsSOCko+UgVUKVeFjgJ&#10;mMTN+EBJlw40aQVGvvtFzxBOoufU/CTeS5bvcCSg8bG7cPzeq/Hxotl4ZdRwuqUEvpddheFeM7PD&#10;onQw/Sdw0sHUkTqCky+gFJwIJl84/fz1Xtxx1VIsnzFOhfVqphTQNWlwmjUsDeWE08xhWZhKMBVl&#10;J2JSZjLGZ6ZiYl4OikeOwPSxY1BTNgOr+RC0btVyXLV2NZZX1eD2q6/h/ukYm5iICU4PxtidKHR5&#10;cPO6Dbj3+ptw2zU34OmHn8Jt19+Ga7dcgxvpvNYvXolNS1bw5yjFRHYc0xIcmGlPQXX+GKycOAOL&#10;xhWjbvwULBs7CcvzR2F1RgFWuTOwlKBfxb/pmkgL1hss2MLv6jX8vl/D7/mWkDhsGxiNLQMicc3A&#10;KGxlexUhs8nfgM3+4bjKPxRreg3FSrqmawilRwPphvsn4KnBTjwT6MBTg9j2d+DZ/jY83DcadwYY&#10;sbqbDWO7OJHfPRM53XKQ3T0duV3ddF1x2NzDglf6uPEhQbGnZxL29uZDGyG13z8Zbw1Oxr4JVWh6&#10;4jW8tnAFjs1dhl0RqdjN784ng+moCI/9Az10Tg58SkgdGkBAEE6f0VW91c+KW/2CsG1wLO6zpOJF&#10;SyZ28rt4sI8Ln4vzIky+7J+Cz/ryGgLrwMAkgkVzYKL9/km8V4oCzqcE5yG+1+f90vAl9XmfRHxO&#10;UH1GwO0njA4O5HvSvR0cyOv68WfisY8D4vEhXdOu3rHY1dOEj/z5nRlkwfsjSvHOonX4f3Ydwt3D&#10;J2DrkCis7D4QswmnUr8+mNxNFh2U8blesPn5wdKtm4KTnXBKoINKkvlMPfsi3X+QKrSbM0Cb65RL&#10;WKX16oucgH4Y1n8gRvcfguKQSMIpTcGpPikTdYTS8uxhqE1MU3UVF6dnoYoOvTzeiqnGGBQTEqXG&#10;OMywxGGO045yZwJKCIwJkQY6KCNmc990SfuOjeV+K5YML0SR1a6W7MgIDEHGoGCkEIpJBGXawKGq&#10;xJG4pmF8+JFJusmEUxrdVSoBNdYYi+EhIRhtMGhwiopCsTGKP4sZZXxPgVNdigOrR6Sr0F5rVXI9&#10;lKdrTyxdDb+0Mp4kgBIJlMRByZjTe5IOTji9HWJWkpRxAdSHXoB90goqOjN2oju8ob09hJYASeAk&#10;ku1DYR5cip6m4CRgajZINfI2MF0JTr/7pJL/SEBI5pzvmFObcxqh4PRlWC72sAJgFwAA//RJREFU&#10;DSvCc0l5eNdGFU7Ci9WVeKSkCJ/cfhO+ue8efBLD6wgjXzhJsVcFJ3FN1JeEk0BHjTkRTmqOk2GY&#10;msR7mAD0hZNk6gmcvjBkKjjtGOrChyFeOEVdDid9+33+P6RckUDpjWhrq/RMPV1SwVzq64muBKeX&#10;BVB0M6+zA+8o3OcrBah2cBKoSAbgSyIv6F7iPX3P8VVbNYbLJcdkGYsXeT/l5Hi/twgaWa7i8WgT&#10;HomKwd8NMQowb/GzIuNCbwiY+Fokbkgk8JHXcp5AS/QPqxbGkxBeexjp4TtdAqb26ghQykVJWO/b&#10;/Th+ZA+2LasknMaijs5p/qRcLBjrC6d0zCzIxLScFOWcxqW5MXfiWKyePxcLphVh+ugRmJibhcL0&#10;ZAzLTMGY3GyV9FA2ejTGp6dggseF8fHxGGdPwGi3C7etW4sn7roLt27eihcffQr3XH8Lbtp0Na6j&#10;o1pdWYv186pRPXIMygi0OfGJ/HInY17mcCweNQW1oydiCeG0etQEbModiS38rG9zpOMG/k53m1Pw&#10;QGwy/h6Xioej3HgwzIG/DbXi7gGxuI0wur1fFG4hjG7tbcBN3elAuoao9qZuwbih61D8TdKph/Lv&#10;NCgJOwamKO0ckIYdfVPpfvjZ7p2IN3vZ8Hd2+Iu7Z6CQUMrvXoCsnrnI8kvD8M5uLOhswxP+fEBT&#10;jiVZgWk/dahHMo50k23+T0Iz8dn4Bfhhzmoc8IzDPrqmj/i92lMwF5+NqsZHMXnYH+jB54TUpwPo&#10;ivrE42h/uprBbrzSNw73d4/AffxZPwjn925wKj7zt+NzQuxLgucwf97P+6cSVCn4yj+F0EnCIYJH&#10;jn3J9jNxSuLOCKsvB/Bauqwv+kj4MBVH+6TiMIH1FSF3bFAaPgvkA2fMCHyROo0P9fl4J4D9o7+F&#10;v5MV+3raCKxEvEuAflZUg69uuA8vLtuIO0cVYVMYHQIhM7dbAKb37IfxBFRuV1nyXlYGJpC690A8&#10;IWXv0gV2uii3Xw8kdyfA+oeoZfFHSPHVAUHIHxiE9N59VUgvr484p8EKTlUJHgWo+uQsLE7NwvIM&#10;On1XMhanZdGZ5GA+3fkchwPTYo0oNcWiKCqScDCrlZLLnHzgibdgXEQ4psbFoowQm2Y2KedUarOh&#10;xGpDVXY+RkQaVcKDTApOCaBD6j0AmYSlJG1kDw5Vy3qkEZZS8iil72CkczuNAB0TYVDuScadJvP9&#10;S0wxmGqig6KLm+u00eXxAWpkBq6eMuzyJTN8JeE5GUsSQEkr7klPHdfgRCARTqrIqyr0KvOWrPhA&#10;1d0TdyVhQKtqP2YnKtfL+NIudsoy7qSNQRFePPeLsCQ6J5nP1AanlvCO4XQufDzOGsZ3ACcZc9LA&#10;pI85XRbWI5x+jByO3alj8GrGCHyQWIjnLGl4fWkdnphRip2E06H77sSn2cX4KbgjONE10ZmJvgrL&#10;aoXTseAMfEdg/UDXJPOg/j2c+MQY4oDMG5MVhSWspydCqHWcCB0dVG8ROjqY3qTLkhVydcekWl4v&#10;2XpKl8GJwBI4Ua94AfWv4CRZfq2vBU4CE12xGphUogXvo5ag8JEe9lNgogSEui4DlBz3ui/5uWR8&#10;7DWCSQAlY2pvStjO7CBQnGztl8FID9Xpr99gq8Dl1avSEk5vCpwsHrxLCOl6T0QA6eoITiJfQH0g&#10;gLJQAie6pm8Obce6qulYWjoGdSWFmDc+G/PHZGLuqEwtrJeXihl56ZhOTczw0DWlYEnFLGxcshg3&#10;bdyArStXYMPieqxeVIdFAqyZM7C4ch6qpk3DSLcdUxLdGG+zYLLHiQmJHhRlpqM0Jw8LCJnl5RVY&#10;U7EAW2uX4Oraeqwvn4uts+ajpqAQ020OzCKkZzmSMZ8d0LLs0ViVOQpbc8bgtsyxeCB1FB5LHIGn&#10;HPl4iXrNmk3nmYaXIzx4McyJZwMJkj4xeKxPNO7vG4V7Agy4h3C6u1c47ugWhrt6RuLWbgbc6WfA&#10;Y73j8BE/558OzcNng3PZ6efhK+qLgcPw5cBCdt75+LxnHnb2zcHjg0ZhTo8RGN5jDEZ1G4URPYYh&#10;v2sGSjonYhvd0bvstHfSpexmp78vIAX7A1JxsG86DrH9tJ8TO3sl4AMZj6K72tk3GbuHpOPzqYvQ&#10;9MqH+Pnep3FgUjU+JpyO9k/EYYLic0JpP53UFxJKJ7D2ct8ngwiuwSn4mnD5mud9GZjMnzUVXxBO&#10;XwxMJ3ySCKNkwiaZ90nFlwIfAumbQenYPTgNu4KzsHsoXRcd2RFef4TgOkqAfc3zvu+Xzu0MfJEw&#10;Bd9Wb8HxGx/Ap2XL8O7QZHzq78ABAvqA/OwBTnxIR/liEB/yp1bj8VHTcHdaIZays67v1gvVhNDM&#10;7n0xqmsvpBJMEsKL7dSZ7omA4naCH+FE5+Tu1hOZ/gOR7T8Yzi69UMDOPytgIHLpWGSOUw7BVNBv&#10;EJ3TULVwZHm0GTWOJNSnpKsxpsUpdEsuvk7NUJKkiGoCStLOpxuNdE8GVNhtqCCY5ia5UOawYgpd&#10;VZHAS+rh0eHMIJRkxV1JjqhISkWRzYnhYZHIGDhEhfiSAvoTPoNVpl4+VRgarUCVTEeVIRCli8oY&#10;OFglRIwKNyhNJKBKTFEoiokgnGIwKyEO1YnxdPxJ2DQ+R2rraaE8X9fUGupjZylwErckY08CJV3i&#10;nPRCryIV2qP0Cbt6CNBX8j6i3SpbT9u3i+9zOCxFjTnJWk6SSi5w0iUOSkEpcpJaHfcsnZPA6WS4&#10;BqdfDVKVPI9uR+rdafOcdH1vyFVJEZIM8Rvd0w9hOdgVk4F/pBbg2bzh+Cg0Ce/Om4tnykrw3ROP&#10;4rNnHsF3dWvxo0HgJNLmLsmS7DLZ9miIpi/D+cEknGRb4PQtwfijF05HCEWB0kF+UKUVUKm08rB0&#10;bcwpmH/PMBe2h0umHkHEv4OUKhLJkvUy9qRLVrsVAL1J4Eu1CNn3OmEvepv7JAzYEZyk89cdlUhS&#10;zf9dWE8k54j0MJ7mkrR9utQYlo+Uq2Ir4Pp3ElBKFQtZO+k1gugNE6HklTgo/bXUDHybEPKV7NP1&#10;JgHmKwGUOK23CaIruSNdOoRE8lqWJbl8P/fRcX1INyJhPSn6enj3O1plCEmGmFKAeRPa4DSnMJPO&#10;KUOF9Upz01GUnaLc0OrqaqyuWYgbNm/BtvXrcdWq1Vi7aDFW1NViYdU83HjVRmxdtgQjPXaMdzkw&#10;LsGGSR43Zg0fgaqJfLqeW4XKsROxfk4V941GcWouSlLoztxpKHOlYZYnFbPinWrpi+X8ube4c/FQ&#10;RhGez5iKDwpm4ePM6fjQOQ7v20YRtsPxfmw2Hx6T8Z4hBW/KCrOBdrwwwIKn+hjxuH80nuxrIoCi&#10;8EjPCDzU3YBHu3O7WxSe7GnGyz3j+XnOx7GhI/H9QH6PAsfgpyGj2I7Ej4Hj8MOAMfg+oABf++fh&#10;o4GjcLv/WBT7jcK47uNQxHa833AqC+t7ZOLlgEzsIYh296Hr6p2EfX34/WBHf3BAJvb153dkQCK+&#10;6Ke5mcP9M3BkUC72ypI49dfi//3kM5x46jV8v/Rq7DHn81gq9g5JxdfDyvHNpPnYEZ2Lrwdn4Ks+&#10;HhweRGfUnwAjJL4JTMNXgSk4MpQPi3R9hwcm4ZvBBNYAJ98jEd8QNl/RFX1HJ3RwSAa+HlON4/XX&#10;4euZy7HHPgqH+rrwbUAijvFnPkagfc+f6/CgLBwprETz028DX/+Mo9feg/0pk/j7JGBfb7omnn9A&#10;Zfgl0E3G4qGeBtw8OAZr/AOxsnc/LPfrjboePTGNjmgYIZXU3Y9uqTPM3bpocOrWTcHKSbm6dkde&#10;P3buvQbC07k3hgWGIbvPIGQTCNkB/ZDrhdME7p80JFzBqZ4AqU9JU3OeBFJzExyoTUrBskyCyuHE&#10;Im7PT7BjOl1TcXgYZklSgkyITU8ikOLomgiiaBMdlQ3jCJJSk2Tv2TAj3oFyh0ellheGGpAdOATZ&#10;Q4YibcBApPJnyBkSSmhFY0SEUZU7EvckbdbgEGQOClYFa2Vhw5Gh4RjN9y2R+U50TjPMsZhhiUFN&#10;UgLqs93YOiFPg5PulnQ4CTjktYT09NRxXbp7ag8n3UHpkGoPJqlmLq0Owg/YEavl4XnPw2HJhNPU&#10;fwknfen2c95MvZNe5/QL4SQhPbVEuw+cZBKuL5xkbOpnQuRzOpi9nhH4sHASXkvIwtv5Y/D3qZPx&#10;9QP34tCrT+Pkrffgs3AZR/rv4CTLanzDa3Q46c5JuSjJ3NPhxKcoXzjJHCcBk6SSywrBl8PJuzwG&#10;QSQhvOfDYvG+KwX/oCOVYrFyTMGHEihJ0oC0rxFevnASqUy+GLofX5fUTgIvBSe2ulpdUwfyhZaE&#10;EK8kAZJqBZom/owEkUhAIz+zDihd4qb+FZz+Ks1VSRbeuz4g6ki+YOpov8DpfSsdlA+cdr75HKpL&#10;Rio4zR2fpVQ5OgMVI9Ixa1gG3VM2yiSNPCcdkzOTMSE9Eetra7CmdhFu2LgVW9asxVUr12BVVS2W&#10;V1Vh8YK5uOema7B8bhnGJLswkU+rE1xsE5Nx/eIVuGfTNjx0wy1447En8erDj+GuTdfg5uXrsLZi&#10;HlZOKaVDGoUq/r4LQ8zYGubGq8njsW/EPHyWUYHDnpn4PGEqPosdh0OmsTgUOxb7Ykdgd2wBPolI&#10;w3vBiXhniAev0Wm81N+GZ/qb8Wx/C54PYBsQh2fYkSr1oPyMeKuXA1+GFeJ7gumXwLHUOPwcOB6/&#10;Dh3LdhSODxmP44O4f0ABjvUvoHsowRq/8ZjQu4SahuLeRZjccxTmdsvDswPG4gDP+WxADj4PoBsa&#10;kIUDBIPA6cu+mfiqXxY+75+DL/pwH93METqcI4TAvqBcfJo/Dyc33Y9j1Vfh28m1dFN8AKS7+aak&#10;HuceeREnHnwev1VfjR3B/P71cRJwBBQhdJTu6cgguia2B+JG4qvcchxIGENAuvD1QDonHvuW7/dN&#10;73S6sGTst43ECTqh/7Hva/yPTw7i57pNaqz5d/58vw7M4u+agR8H0DlRe0xj8P/c8xKOX/0wDpSu&#10;4rWj6QTj8VkfurjehFNvBz7qbcV2yUzsHYm/SZHa7v2xuls/rPXrg6oevTCyS0+kdu4Kl18nxPfo&#10;BHN3r3PyhZNfD6T36o/0ngMUnLL6BNJFDUBOwAAFJ5mEm0cnNYZOZfIQgsRgRI3TQ7fkIpwSsTSD&#10;Dt9mQ31aGhYlp6DO5UE9nVOlxYqZ0XQvhlBMpXupcNhQyc/izIR4lFviUWq0YkZcPCaFR6mKEjPp&#10;1KdKDT+px+dJRJnbg8zBgwmnwWwHIn0g3d2QIOQG0xVZ7KoV1yRzngRSGQOCkTVgMAqGBGNsRDRG&#10;hYaoxIupcdGEYCzKbUbMtZuwJNeDDaMytLDe7li3lgJOGOmp4ApSfHL31WVznQgofQ0nX+mw2s5z&#10;5BodTjIRV4eTWhOKnei77ETFlX1F59TiCyev9HEnFdKLnoLzBjqn8PE4JQsNho8hdEarNHIFp7Bs&#10;QoIfVoLpWGgGvjNkXw6nkEIFJ4HMHn5J3yaYXisYg5fMKXhw/Cj8Y8EC7H/tGVx46nkcIEy0sN5w&#10;b1hPKkNcGU7fqWrkskpuG5x056RA5YXT/qFJ2DnUhQ9CHASUuCbNOYkEUuKcZMXgd7wOSoeTrjfp&#10;kF4hmAQ+b/EctWwGoaNCZAIovpZjr/Oc19vBSZ1HOL3yL+D030oA9RcQEUCtIpSUU5IJsdISTL5w&#10;uhKYdP2ncNLTw9+lCxInpKtj+LSp/TFtvInb1kR8YEtScPr1631499kHsXjaeCwuonOanK/gNI9w&#10;mjNSC+vNGibuKRvT6JxKstMIqDRsXbIU6xcuw3Xrr8Lm5Suwhc5p5YIarKKjWlVXg0dvvw0LS6di&#10;UpIbk5xOTHGx9aTg/quvxQM33owHb74Nbz//El5+9HHcdf2NuGXzZuWmbppZhW3Z4wklD3bmzsY3&#10;w2pwPGUefvTMxa8uyj4L35tKcMw4EV8YR+OLmLH4NHoUDkQOxx5+NnfyAe6T4HR8QAfx7qBEvD3I&#10;g9f703368/8SwIeHvvyf9eJnqBe/8wFJ+EGmawSNw+mhk3E6aDL+CJ6M34In4fehE/HHEIJq6AT8&#10;PmAiTgzMZyc+Bk8OLkNlj3JM7F2Bor5zURRQhun+43FTwBh8OmgKjvUdjSP9CvAVYSY6PHCY0lHq&#10;SH/eg3A6Snh9PTAXRwdlU1n4cnAWdgRmYXtkPvuUAuwZlI4fB+fiUGgejq+8HpcOfIFzH+zFiY33&#10;4+vkWfwOsk8Ywj5haBadE8HUL5V9WyFObbwXn197H75bexu+TJ+BY0OyCddc/B44HL8FjsB3/fjw&#10;GjcWeOINNL65Gz/d9gzOLr0dh0JycXJQPn/HAhwfnIef+bP9MiAXB/qmYp9jIr4smIPP3VOwv48L&#10;hwm9Lwck4Ss6p4P+Dnzc24JddJ/v9zbRPQ3Btm59sbFLH6z3G6CWb8/r2oPA8SOIusPmzdKzCpy6&#10;S8UNDU5umUNGh5XCa6XIbk6fIcjrSyD496WDIpx60X0NDEQh9xUFRWJqWCRqHG7UER5LUpKxOjdX&#10;uaRFniQsoaNaSDDJdhWd99w4AihGkiIiFCDmJrowx+3EdLNVlTQqjbWqkkZS2mgWgVMaE4cyczym&#10;mW2ozszGaFlwkHDKCwqiexqA/OBQFIZHY7LZjuGhUcot5QVHqMQJcVC5g0KQNzgIhUEhGBcappaX&#10;LzPx3iYj5siy7QkmLMtwYUNhKjrtlbRvwkh0QJIUCKod4VbsZsepEhrobnZGS1KDHR+xE/1Yhw07&#10;0XcFRlR7F6XDSQeTDicZj/ooRoqashOO4Dkx7KR5zy/DUnEpeqoac7rozdTTs/UadDhFEU50TlIZ&#10;4k9vSE/BKbwQPxBAAifdNbXCidD4mdCQ6hC/hshqtvzAEyb7QlOx212I9/PH4Xl3Fp4vnoKnS0ux&#10;/5nH8NvTT/MLneediKvBSRIergQnlRDRAZx056REOElKuQ4nGXPabtCSIvQKERqc4lvBpMS/mYxJ&#10;yVjTO9yWsSkV6iOEBFQ6nF7xgdPrPO8N/p01KF0e3hOpNaA6AI0OG19dab+v2oPJN7zoCyPVyriS&#10;iBASyes3CRff8J4vnHz1hpxHyfkKSj7AEijpYHrfeCU4dQwoXXoixPuyIrHAyUo42Qino3vx/P03&#10;oXbSCNSOL8D8cdmYPyFHOac5I8Q16XDKxFSCqTg7FVPzsrFmQRU2Ll6G6zdswgaCauOSZVg6bz6W&#10;8yFow9IleOTWWzBn9CiUpiSh2OFACZ9mS1Mz8dwd9+CRW27H/TffineefRHP3n0/7t12PW5Ztgo3&#10;ls7DIxPm4q2CChwbXY/vM+bjN/dc/J4wB7875uKEcy6O28rwjaUY31JHI8fh6xhCKoKQihiJQ/yM&#10;HgjOxV52yjsDM/DxoDR8NDBV6cMByfigP4HVx433AlzY3T+dD14j8GPgaJwMnYxTIcVKfwRPwQmC&#10;6kRoCU4FTsAfgybityFF+GnwaHwcNB3XBlSgrO98FPevRmnAHIJpKmp7jsXL/YsImsn4buAYfMtz&#10;vx44At8MHoVveX9pj8nrAdTAQnw3aCS+HyTbw3lePltqQB7bAnw7pADfERA/0WV9FZiLb8fX458P&#10;vY4ftj6IxuX34JBxAr4N5vc9iN9dAu14UAGODM7Gp4kl+L+ffR//7+Ef8T8/OIh/rrkLh3j85yHD&#10;CJ3hBOwI/OSfi4N90nCqbD1OrbwTzYvvwYmsGvzMe/3O9/91SCF/z2H4dXA+/uifhx/7ZuMgAbW7&#10;t2QaunGYcDpK13akrxvHejhxsDcf8v3Z5/U249Xe0bir+0BcK3CiVvsTJIROcic/OLr4wdqlKyyd&#10;uyi1womwkoy9pB5aKnlytz5I7CLLZASqFPL0vn2RFtAHyVIAtt9AFPYLRFFwJEpCI1FptWOexYJ6&#10;OpyV6VmoSXCgypqApUkpqHW6MT/ejgXxDsyIjEZ5bAydUzhKYqMw1+OgXCjnudOMZszifaZGGTEl&#10;jACLiiNECKYYM8p4fBL3V6amI4uOqSAoGLmDh2BYUChGhsZgEr//hcHRyBkcTnBFElIhapkNSYEf&#10;TkiNGBqC8QKn8HCUx0RjVnQM5lpMqLTFoj4pHiszHei0h53iXrqnfdEOfMJO5JPkdHaEFuxk5ygT&#10;c311WdiPsBLXI+CRVg3wG9iZeuEk8JL9uj7g9eKYBFBqjIUdsxKvO2bIwf+IKkFzxFT8M3yKBqMO&#10;dM4wEacNY/FH+CiVCCH62cAPVbgGp2PesF4rnAgtWQn3t2B+oEKkcnmuSmI4QDj9MWo2PopKxbvZ&#10;o/D8hIm4rjAPXzz5KL59+Tl8ljhOwUZCdVpYTxIiZAKuACnzL3BS85zCNTjpCRG6cxLXJEkRMhF3&#10;39BE7AginEI1KL1HvcO/nxKhI1LrOnml79MloFLniAisN9lpSyKBCpfx9es+EjC9biQcFKAuh9Sr&#10;hIovlHylh+kUfOiypE7fqxK260jixv4FnLS5SW16U5ac99V/ACVZpl4kS4SoZULEScWK2pyVDqM2&#10;KF0uFapjq5bCF2ekQKVJ36fv3xGfouY5fUw4fUT9cnQP7r16papCvnTyCFSNzcOCcXwSHZ1NMGVg&#10;7ohMzMxLU9l6U7NTCKdklBXmY9nsWdiwaDG2Ll+FtXV1WF1dgyWzK9T25sVL8MC2azErNx+lHjfh&#10;lIAiuwtzC0bghbvvxfN/exCP3H4n3nziGTx8/c148sY78NjCdXimqAZ7JyzGj1m1+DmlCr8nVeOk&#10;cz5+d8/HSc8Cbs/FSVs5freU4njcFBw3FuGH6Mn4JmICjkWM5YPTSH7+h/OzOxyfBudjn0BqQBp2&#10;irPon4LdA9gGSFp1Nn4IGYtfwybiVFgx/qROhU9jO5WgKsHJoCL8FjIFp8OKcCpoEn4dNAnHgkrw&#10;oqEWi/3nozywHtMHLsHcQfWY6z8N1/lPwt6wmfg8WMAxnp39ZDqbcfhp6HgcD56In7j/OF//Qhd2&#10;PGgCfuL28cF0ZUPGE45j8UvIePwycBRODhzNVuDFh0e6q+/75eEzguWQjU4xawE+N07mvcbymkIC&#10;ZDjvSRFsx+jGDhnH4/+6+Rn8ePvj+IUO6sS4pfiW9/mVjunPQaNxatAo/Ml7/xSQTdCkKKAfDZXw&#10;5XicGTIWJ3jeL0GjeD77E9739345OE339EufTPzcN40/Txq+5d9QxrAOE/RHerlxoJcdu/3Z7/Ux&#10;49GuQbite39cRzBt7jUQ1f4DkS9gomuyde0JM1tzJwKKknlOdi+cPD16wdm1m6q5p9LI6ZpSe/RH&#10;Ss8+yJIKEQEByOgzAFn9BijnNGFIOJ0TIUN3M89swUKXCyskMUIyO41xWJKchlo6qnn2BNR6PJgV&#10;ZyacoumcDJhmioEUYp2fmIhyi42uyYQFvG4m3dU0gVi0CTPpnMrjLJhBZzUuzKBW0i212VWtvxHB&#10;YaodLdUnHIkEVhiGhURgRHiUqlaePzRUTR4eFiiV1YdifEgopkYYMNtoxFy6p7lxsahzxaPKZsKa&#10;LA86fcKOa5dRkh/YmUSZ8Bbf7F12SLsMtr/ASY1DESwicVAyJiWhO5Vmznts55O7OKT3DFqlchmb&#10;0sOAOqSkxp4KY+kJFNSPEQX4v6Om0SlNRYuhYzhp4038stA16XD6lZI5TrLA37ftnJMac1JwyucX&#10;SSpF5BM2kgqegU8Jp99yp2P/EDqZqAy8kD8C944Zji//dh++f+klfDFsBkH2n8FJpa3/F3D6KIhP&#10;+iEEC92p6I0o2xWlJz9osipn9I9Ii1YVQpwTO3wVvhPnxL+7r17lNf+Q8ylfOCnn1A5OAiIdSAIZ&#10;NYYk4KHkeuXIeG17vUkASVagHsaT7f8GTm/xM9MqHUY+EgAJmN6h3udnTPQBHb4UxNUgpbXijP4d&#10;nD6Ik1Z3Sm1w2m6RtHGZ20QYSUv39DG1K56Ogq9//PITXLWoHAsnDceSSYWoJpzmEEjzCsU5aWG9&#10;Cmpmfhqm56ahKDMJc8aNwIp5s7Fp0SJsXroU62vrCKsKLJs5C5sJrG10UTfWLyGYkjDN7SKY7Jjm&#10;SsTy4ml4+vY78MqDD+Hpe+/D608+jYe2XIfXN9+CD+asx6FxS/BDZg3OeWpxLmkh/vBU4w/C6Vfq&#10;JAH1e8JM/GkpwwljCf4wTcXx6IkE1CR8HzUe3xJO37LD/YYPc0ekCDI/2wfpog4MycL+gek4MDBL&#10;jQF9SYfwA93Mr4TGn6HFOBteihPBvF9oKU4STgKpU+FT8aehBMcJjRPhk/BHYBE+NczBXaFVWEgg&#10;zRm4CLP7L8Ncqr5fGZ4dNI3fi3J+j6bQeRXjRBivJaB+Zfsb7/U721+DCbygKQTRRD5I8phAL4iu&#10;jO3PgePwezDfR+AVOAo/Bo3E70NG08EJNAg1/qy/RE3BbwLT4HE4wXuo4/w9Tg0eg1/6FuJYv2H4&#10;2jUDv5dvxK/DF/GhcgxODBmBM8FjeM4oXAiZgFNDR+Js8EicIZjPhPJ1OB1j6BScC+PPPXQMoTwW&#10;p4eMwu8E1R90UScCC3C8fyZ+7ZeJnwZk4ju6rm/7peMIXedh/yQcJJx20Dm9NcCKv/kNwW3dBuDG&#10;noOwQbmmXkiWcJ6UKqIrkjWbrJ2lZBFdlJ+fGnNy0kHJHCdHF27zPFkzKz1gEOHUDynd6aD69FNL&#10;taf790Vm7z4YNTgEU0KiUEI4zSJEKgiXOrry5ampWOR2Y7bJhCXpaahJTUKli07K6cQcixbWKyOY&#10;phljMM9pR1WiB3PtDpSbLKgiDwRgM2JMhFOsAlRZbBxmcN9kuh1JCV+YW4Axhig6pTCMCY/EuAjC&#10;jp9pqcOXPWSIWnxwmEFLnsgPDFbnicaFhmNaVBRm8n3nW810eiZUCRxtcViZ6EKnj9iJvBMWizeC&#10;orCdUHk7Mg7bw83YSbBIxXJfiWMSMIl72k546XOfJNV8N59+BXC72GF8ws5MUsd1V6Wg5IWUSFbJ&#10;VWAStxVuw+/Rhfi/wovQqNLJL4eTQEkHk+jPsFGEk6SQjyCc6JoMhJOs5eQFkw4naX8gMCSVXJzT&#10;L1KSiA5NgPIZofFZ6lj+Hqn4emga3o3Pxt9G8fiTf8dXL7+Inxduwo+GYf/n4MRWh9P2EBfeDiFs&#10;+Ld+LcKikhv+I3kh9Q9eoxIeRATEq4SW6B/8//hK4CR6PYbOSoDFcwVMcm77pAjdLenSwaSgJyDi&#10;/1OA6CsFGP6v9dCdDqf2QPLVX+HkIwGRj3SnJJJUc5Vmr4sPRfriixp8PB3CSc75gO2HhNeV9LG4&#10;JB/t8JGA6ttDH2LFnElYUjIciybI5Nt8zFKhvLRWMGlwSsW0TA+KM5JQWzQBS2ZNx6aFddi4cCFW&#10;VMzBwmnTsKpiLrYtXY7rVqzENTU1Kpw3nXCaxk6imJ3B5lkVeOjqbXiKgHr0ttvx9mNP4KXlW7Fz&#10;1np8M24VTmbX44ynDk2uhWhw1eFMYi1O2OfilHsB/nTMwyl7BU6aZ+CkAMo8Db/GFOFE3FT8Qgf1&#10;U9Qk/BAxnt8VqR85kp/hQn6Gh+HTwfy8soP9clAuvhanQbcgMDgZOg1nDGU4HT5DtafYnovidkQp&#10;zhpK8Wc4HVXUVJwInUTQTOX/YAmuiliF6qANqAlZhfmBK1Hbdwmu7luK3VFz+X2ajZ8JuD8iyvFL&#10;DCEROR1/RM7wituE4EnDdPwZoYv7xaVRJwiuU4ZpOMn3/C1sMs7wQVagcZLQOC3OjjA7GVHMn7WI&#10;P1cRfh86iT9vEc4ShhdCinB60Hi6IrqvQWN4TwJn8ESc4Tmn6djOE0pnQibhQjghRCA1GNjXhE3A&#10;Oe5riJyGc+ElvA8hzd/zTwLvVOAYnCakThJSv9FFHR+Yh9/p4n7sl4XjdFM/983BMULqKOF0oLcN&#10;H/Sz4vFeBtzbdQju9BuMa3sNRn3P/sjt1BlOQkfWa1ILM3bSWgUoBSc/BSdXt+5qIm4C4eT080dm&#10;n8FIp3NK6x6g1nJK7dkbGb37qsSIEQOGYnJoFKaFR2MWXVJ5ZBSqbfGop0NakpSEsshILE5NweKM&#10;NNSlJKLG6cACWwKBE6Xc04yYGFRY4lBJVyXLbsy2WlHJz+isuDhM5b1mGWNVGLCMkJM5UlLmaLyk&#10;g5ttdFCJGE13NCkyBpMIp+m872hCKSswUBV9FeUHBSF3EF9L6C84FOOUc4rETP5c8/m+c+OMhFQc&#10;amSyb7wNnd5UCwHGEiAWfCBrOUmauLdk0UeE1IdhcYSSlU6JrwkkqVauL9Ou5i6xsxAHJYASybbs&#10;l1Ykx+W1DikBlsBJMvsETu+Fx+N09Gj8kx/QFj6NNfJD1sCnIA1OAiYBFD84XjidDJNMvTH4TeYu&#10;hY3Ez8o55REg2docJ0Lp67A0wiKbrqqAjmm40nFZpyk0F4fD+UUMTcMhwmlvCq17cAYORmXiH65s&#10;HLr2eux/4Tl8tXYrnZc2R+prA6ETkqOqkOs19b4MTVd19dRCg4TR9yqsqE3CPRqqwUmgJHCSbaWw&#10;dLXU9IfB7GxD6Tr49xXovBpt9pFFweMVuiORDp7W1/wfiVqBJS6o3bm6VEjOK0mEELj9g/vluvZJ&#10;Ee3Hj1qdkDeJwdcNvUl4tYkwMhFc1OveVklByvEXGOmw0YHkWy/wXX5WfOULJ5GASJdAxxdGvhIX&#10;9RG13auPCa6PY7lPxlLjEvGJyORp1U4z3bOPdlg8SjutiUqffvQKFpWPwqLiYagdn4fqcQWYMyoL&#10;s4cRUAWpXjilcTsNUzM8KEr3oHL8KNQWT8am2lqsXbAAy8pmYRHhtKm6ls5pEbYtW4bV5WWY6nKh&#10;1JGAMj6dTnO4cNP8Gjy4eSvuJ6AevfUWvHnLPdhRuRnfE0x/pC/G+aRFuJC4iM6pjkCqwWlPFU44&#10;5uBcci3OJlXjDLdPW2fitKUcJ2LZ4VMnTARC3HSCqgQ/RxFShgn8rI7DsYhx+Dp8DL4aWojDA/MV&#10;mH4KHYefg8fjD3bG56Jm4TRBcjZyJs6JIihCqiGqHBeiZhIWpQQDO27C41hEBZ62rMISwxbMDd2G&#10;qvANqA1Zi3WDl+GpIbPxXUQlfg+fTTDR2UXPxkne4zTv+SffQ3QqugJnYubgTPQcnJJzDOXeVoOj&#10;6BTBdYp9xNmYMsKJr6PZRpYSJoQl3ddpQuQ8AXc6egbOE2SnDVNxlj/fmSBCaij7E7q/xqHUwClo&#10;DinFGR47TzXy2rME3AXeuzmqlA/HUxWUmglNUQOB2hhWiguhBCSd4umgCXRXE+mgxuKPwSPpnuig&#10;BuTi16EF+GlgDr4JYL/Qj/1EQCL2+lsha0fd3S0Q93Qfgtu7DcGWPkMxtZMUyJVwXnfIOk3amk2y&#10;dlNvSoNTfJcuCk5Ov+7clsy9XnARTll9JazXj2AaqKqSJ/fsRTfF13RRIwcFYQrhNGFwMEEUi+mG&#10;CFTZbFhMOK3NzMLMmGgFpGUZ6ViY5EEtt2v4UFRB0MwU90TQzDQSEPHxmE8ozedD03yeMzPOhBkE&#10;U5lXpYTYVBmnIpymGs2YSBhVOD2YTkhNooMq5nvLmNVYuiiZ1yTVIIYFh2BESBiGDRqK0UPDMJqA&#10;mhgSjql0T+Xh4ZjHe1YRUPNNsai32rCEP3enPewYpCL5TnaWMin2Y0Lj/WBxT4QQwfRhqEk5qQ8N&#10;3nWewiyt5Y10Z+QbttPdlEiHlw4oOV/0AZ2XgOlDtrJkxoXYCbjID99FfqDUh4Nfojbn1BbSa4VT&#10;uJQuGkE4jWiF03ehOZfBSSbh/uwLJ4JD4HTEkIWvCJc97uH4bHQpQZOBQ3RCO4xZeH7cVHz24os4&#10;fs8D+NKQi190OPHeOpj+UzjJ3CaBk4T01OvwdOwWOAWxgw2Jx1sE/v8unDo6V5cOppeiLKp9Rc71&#10;SsaRfOGkyxdOuiOSVXavDCcfICnZNF0BTpc5Jer/CzjJRFuBk65WOBldCk4KUP8FnD564ynUTCOY&#10;JuagemyuGnOqHJ2jQnoCJjXmlJ+MGTlJKCaYplCT0lIwKTMdY1NTMTkzm24qm/AagbqiEtSUFGHD&#10;vNmYPywPMwmn2S4nZrATkNj9Q6vW4O51a3H/2nV4ZcNW7K3diqMjl+BPOqbzqfU4m1KPc9SZRLom&#10;gZNzPs45qwilBTidMA9nEtjJUxLaEwd1ImYqfo+Zht9iSvGzoQi/RBJO4ZOUvg+fiG8N4/Ft8Gg1&#10;pvMHHcnvdAt/hLNjjySUFIDKNCgRJGcIDK0lNMIIhhAChmD6eWgR9huX4Q7TetRG3YA64y2ojr6W&#10;7mkDtvStZt9Sh58iZ+N3uZ+C0Dyco84KjIxzlc7GVuKcaQG3K9kXLEADt5uoBr5uMM5DI3UhqoL7&#10;K3E+tgLnjLNxLnomzvPnPGcgjCIEmrNwnu+hxGMX5HcInU5nRLAEEzr8+RvDKf7sovPhdGcCKDrB&#10;M4TZOeo8YSdOqYn7GgjEC2FUKB1jMAFG99bAY+eC6dIGT8CfgeNxYtBI/Dogn+0w/DZ4GF1ULr7v&#10;k4lv+mbhi37J2NHHghd7ReO27oG4tcdg3OAfjNpu/TG8k6SO+8FCRyTLr9uUNEgJnPSsvfiunVWF&#10;CIFTgizg2NUfGX0CkdarH91SHyT5SZJEL6T1DEAOYTV8wBDlnMYPHIKyCCNKww2YRfCsSEvDkuQk&#10;VNqsWJAQj5U52aink6qNT0Cl2YIaKfpKOEha+XxrPKoSHJjHti4pmS7KoTSHDkzANNMUp+A0ncCa&#10;HGFQraSDl9HxVPLzPDMuXq0RJUtwjDdEYiSBNIbuSCbdFgYG0S2FY/SQEIzh9qShIZgRZkAFj1cS&#10;inUWM2rYVhGS9bEmdDoYZcd+QmIf3YwkR7RWb6D0JdzFOQmcZK2m90Pi1EKCHxJUuhP6MFxbcFBe&#10;S6tDSCRQEunAUudFO9qWf4904oJpAl1TqQ+c5Emmo7DeBD7NyRdpNE4o51SoUsmVcyJA9Iy9K8Mp&#10;WzmnI4TRTns+/ly8DgfCUlWdvIOROXgshcB69SV88dCD2B+jLTx4LExWwKVz4n0FTAIlXzh97wMn&#10;Cesd5Ws9nKfDSYGqFU7sjEMkFfzKcBJH5BuGaw8nXVcCk0iHU0fSYaSv+aS/1h2UDifJsnuDkoQF&#10;AZMKzf0fgJOs4itqA5MAx36ZZCzJVxqQZHzpchj5ZuTp8oWTAhThpMNI4PQXIHmhpdQOTm89fR9q&#10;p+Zj4eQ81MgSGSOzNDAVZqjQXqvyU1GalYypmalYOn0qqosmqTGmWaPGoLygEDOHjcDswlEoyc5G&#10;SSphxqfZOVId2sMnVz6lViWlojZ/GNaNm4Tbx5Tik2nL8H3BIjSkL0Fz0mI0JhFQdE0X6J7Oexbi&#10;nJtOKZ4dt6sW5+3s2Ll9Op6dNuGkwGSaplo1BkX39JtxqtKvBNSvEYQUH/oEUD/zu/VnZDF+C5qo&#10;xpHORJYRTJrOUeejZuNCDDt76lzkLDQRJs3RhEVkJd3KTHwbPgdv2jdhs3kTlptvw4KYm1ETewOW&#10;hm7AoyGL8bVpMSE5F6diKgiheTgv0DHNR2OcBqHGuGo0mWvQxFa2G0xVSgKnxlieRyA1El4Nxvm4&#10;wPe+aKtBM68VYDURci2xc5WaqEbjHDTwvRoiCTKqmU6sma6uKXwWgcTfgaBpEkBR5/kw3GyqIMjK&#10;ee9ZvPdMtuW8ZzmaqYvR3MfzG8PLCKvpBBMBRXg3hk8h8CbhjKTWB47FqaFjcTJwFH4hoCSL79f+&#10;ufihTwY+9+dnM8CMh7uH4Kau/XBLz0FYTU2jO8pWNfMEPt28MOrGbTokcVKEkWTuqZRyKV/kJ66p&#10;OxzdesPdvQ8yAgYTTv0VkESpPfyVcvoOUM5pYpABowIGotxAZ0PXIsBZnJioxp0WEE5V9gSszsrE&#10;0vQ0LHS7uM+GKjqlSotFAaoiNhYL+FogViPHHXYqARUmM2bHxmGWVDCPM2Mm7yW1+aT8UWlcLCZH&#10;ETI8V+r2lVkStDlRxjhMjozBFLYyNjVewn4yB2poOIqDw1EUSIdHBzWHDq86JhaLCL46AnBhjBH1&#10;bDsdJIQOEhZ7Caa93N4X2Vb3bh8dz252IrvZ7mInItUcVEo5waSy9gREAigvkLRJugKty9PI28Pp&#10;QwJxO99Llo340BDPD+UkDU78AAic9IUFVSq5gR8I6gLBJJJU8pOhAqcROOEDp//MOdEBCZwIo+2W&#10;TFzYcgN2hqXgcFgWjhqH45X0Mfj+7TfxzdNPYX/8SHwfnMd75eKYQM3rmtrDSZIsvpX3/xdwUs4p&#10;7L+D00uGuFbQ/Cs46ee015WA5Kv2cNKlEiEIGJm0q0KCXlj+fwonwvA93kOXL5hEHcFJh9EH7SQw&#10;aq82p9QeTpe7qfZweubOLaiZlI26SXRNo7OVW9LHm2YWUmzL81MwPScZJZnJKM/LUnCqL52K1XPn&#10;ooZuqXLcRCwrm4n18+ajtngKVvGYVBOf63ShNMGCCqdDbS/MycMyRzoeco3C1yPqcSF9MS4mLsb5&#10;ZEIpbQkaCKdGD4HlJJAcVQTRfAWmBkctLjjm45RlNkVnYy4jlMrxB+H0W6yMPZXgl+hiHI+eTBhN&#10;wW90UT+H0UGFTsTvBNOfESUETSnOEkznJGwXQxcizoQSQAmYGmNnEwDS+VfwezkbZyPm0FlV4Evj&#10;YjxkvwarrNdgseVmLDDdggXG67EheA3ei16KX2PrcZpu6BzBdCGOzodgEUBdMPLnjiWY4urQbF6o&#10;2kZTbZsUrARSVWzne0HG19zfbKomkKqo+dyez3OkXYAWOW6kCK3GaA2iopZIwos/bxPh2iLAopOT&#10;7Qa6rAY6uAY6MV2NdGZNxgq08PdsolNspIM6H8o+iX3ThVD2R/ybnQviA3NIEf4YOBZ/DubDcuAY&#10;/DJQc08/+/OB1Z/f/d4J+EeACXd2GYDb6HRu8h+CBV37YEzXnkjs3AUJ3brD1bmHGk+K7ybZed1V&#10;EoRIoCRwEiUQVhqgemlw8h+swnpJXXvTOUmxWAKqe181D2pY/0CVTj6izwBMGhxEMMWocaY6OnMZ&#10;c6rlQ5CML62lc1qWmoKFHkkpJ5wILEk7FzDNjYvjtpnOyYJauvpFiR7U0RFV013Nt9oIs3ges2Iu&#10;oTaDUCrm/WbGWzGR7qmULqo+KxvzPMmY7yGkYm0q7FdE8IyPjMaE8EgFpymEUxEhWkowzQ6PQCXB&#10;VUsgLbdYUR9txCKCabnJgk6fEkIH6WA+JXj2RxFKqpq4AzsoWTBQFWmV/TxPwn8SBtRCgfGEVYJK&#10;lPhEwn7hMk4lVSRMBFScytQTJ3U4Mbc13KfrQ3Z+e3lvyer7ONSOJqlIHiVgklVv2+DUxC9RE59U&#10;WvhFagiXgq/jcCp8jHJNJ8KlIvlI/EQo/EjnojL29FRyAki2ZdLtL3Q/mvIIJ7ofuqavCIt90Rlo&#10;fOTv/Pkz6KQIrOgCQjYPJ158GYefeRp73KNwPDgbRwzZhFC2ukZXezh9RzjJWk5fh+Thi2A+NfG4&#10;zHNqra/nhZSMOUm23tvB7MAJ8bf4N/J1P+2dUnv5wqcjCexe4t/+ZW5LOO9FkRdAL0bHKb0UY8YL&#10;/MCIZPtlQtEXTGrsyZsQoSBFCZh0+Yb4tDCf5qy0pAdCSSClttvgpENJD9Hpr33DdO/wHrJEiK53&#10;6dhE75gIMaW2Y+97ISXZdiqpoZ0+4bEraUdcx/t28F4CpY+trlbtNHtwx9pagknKFaWjcqRMvNWK&#10;vc6hc1KAKkhVcJqa5kFxWhL35WFh0WTCaDoWlZaiYsw4zB49FusWVKvEiEUlJVhRUoRiazzmJDgx&#10;1WbGdG6vyh+BZxauwCdzVuPLwlqcyGSHTcfUlLQE51IW44J7IRqddQpEDfYanLNV4kICO3lC6nxC&#10;tQLVOdtcnLFU4IRxBk6aZuKPuDL8YZpBOE3F74SUOKffowirULqn4Ck4TadwMmo6ToszYKd9gRL4&#10;iGT7QrS0AiXdmWghtkZ2/n+ElfPhby722DbhJvvNWJVwExaab0Kd5Q4sirkO1w1ahkPGRTgRXYs/&#10;owQwhI2lBg3mOjRZBEb1FB2hSeBUr9QUt0hBqr0aRXId2xaC7GLcQlxSbS2BRNdlJpDMtbzHIkKK&#10;ACcMGwm/xhivjJUEFt1X5Bw0Ron4+wi4+Hs06b8T1UCA6ttNPK+ZgGshiBvCp7MfKqVKcCF4MprC&#10;irWEiiET1VyvP4eMI5gK8cuAfPwUkIVjfVLVWlCP+4Xi9q79cXP3gdjUKxDTOvVGAZ2S24+uqbtk&#10;4HWHvbMkO0hFCC1DT6SDScFJ7dMWHpQxp9Se/Qmjfmq+k0hKGqX16E9YBaAwMAR5AQMwLKA/Jgwa&#10;qsJ6MyIilDNalpKCGrsdU8PCsCojAyvT01FPRyX75kviA+EkYJJ2jsmknJPAqY7uSSA2h+CqTkhA&#10;JaEl4JptNqPMZFS1+WQSbWkstwmrSpncm5yGRenZalXdslgrZphtmBJlRFGEEVNCIlEcFoWSEAOm&#10;09lV0DXV8d6LCbDNCW6sjDVjOR3ayjgrOok7ahUBpNZaUnCyq5VrZb2l3dyWfQIlWZywDVB0VZRK&#10;M2crRV4lY08Kvuohv93sLNpXN5eJuLsjpKRRAvaHJvKDU0I4lfxXcJJkiF/CRig4SYFXzTn9CzgJ&#10;QHzgtDs0GX889BAO5k7BlxGZ+CwyFwdl0u49D2DPk49gT/oENWn36/BsfBOc1SGcvqFT84WTOKcv&#10;CSzllAgkvfWFkyREvBlKJ0KgS8ZeR+DRX+vHOjrnSno+0oztmbl4kW0bmP41nPQxqNbEiP8CTr6u&#10;6q9w0gDlO3bkC6jL4dQGH5EOp/fMdEyU7zHdQbXCyccdaS7orwDSpSBEtd8nINrZAZw2VpagbnIO&#10;qsdlYcEYAZMGpDlsKyScx+0yGW9KdWJiohOVowsVnJbQHdUWFSswLZhchA2E0+rZc7GqbAZWFReh&#10;1JaACqtdlYmZaXHg2hFFeK60Dp9NXoE/8paiMXMxLiUvRQvh1JS6FBc8C9HiZudNQF0gjBoSBEoE&#10;ktc9ic5a5+G0eQ7OWdiaKtT2KdMsnIqji5LkiJhS/C5Zb4bpKuHhbPQsnKZ7kHDdWXbcEhKTDrtB&#10;Om+6Ek3s2CW8xg5edIEd9plw3jd8Hn6MqMY/rFexI7kJ9fG30TndhqWE05rIa/FY8Hr8bFvK+9fj&#10;TOxCuiVClYBpEAhZCCOCSeAkajaL6gkqApiwuWghZAifFjnPspjtEg08POciz71EtRBCLTy/mfdV&#10;YUEbr+W5DXRqDbEEHo83E2KNRh6T9yakGqL5t4rk78LtC1F0cgSUuCzltHwgJWrhcYFTowoJaokR&#10;TeKgQorRQEkW4DkCXsFp6HgFp18HDcPxfrn4IiAJ73WPw9+6BeFmP8KpdxBq6aAmdeuDfALJIc6I&#10;cLJ36kIRVJ07K4ekw0kqkvu6Jwn1JfjRcfWgQyKcUrr1VWWMpBUoCZxkO6fPQOTSNQ3rOxBjBgaq&#10;1PEZdE4SuluanKzCe9PDwlFLF7QsKVm1kslXTXgJwHRIKVDRPVU77ApOkkQh7kmOS7uATmum2UQw&#10;xWA6HU8ZATWb1xRHRWGug/dLSUdNKh/kElwKTiIZh5pqMBKO0ZgsYb2QMJQEBaGCsFxiNGE1+6ab&#10;nClYz75qTYwF6212dNobTeB4td8LJ1l7SS9nJGszKVAJoNiRSHhPqkboLkoH1G52GJJGvpOdjgBK&#10;T4bQW9/sPdEudrbbed1RdvQCpxZVIeKvcJIYbzOtdBucRvOpbZSCU9s8Jy2sJxNifeF0PDSX7mpY&#10;G5zCsuiE6JIIigPBSfjt0UfwY91KfGpIx644GV/Kw6fz6vHe3TdjT0ERfgjJwtdyzVCBkRdMBM1f&#10;4ERX9h3f4xidk8BJgHQlOL1HOL1OOL1Cl/kq1R5AvhDq6JivOjyH+95xpeCFCJMCjQ4nAZGuv8DJ&#10;G/rzhVJ7OOk/U3tA+b5W27Ty7eGkOyWRL6B0OIl84SPS4dSR3uO1rZNnlVNqn9wg2/9aOpgu298B&#10;nFaVj0XtRDqn0XROoyT5IUUBaWZeCsoJpZm5yZiZnYSJLitK6JwWjB+DGsKpumgKKidMQsWosdwu&#10;wdp58wmsMqwtm4n6EWNQZrGzA7BjFr+4CwjHx4qrsH3aCnw/fBnOZNApJbNjTmGnTDUlsxP3EEwu&#10;drYJNbhgrsQ581zllM7Gz6MW4Fx8FS5Y2ema56PB254hoC4QVGdNs3E2djb+jCGk6ALOqCQHCc3N&#10;Ug5JQmLKbcQQRuy4JWzWIJ22F1AtphoVMlOAiq7GWcM8nAyeh6+jl+FJy/VYar6LHdndWGq9EyuM&#10;d2JT8Ca8E76J7m0FIbkQpwmgBgKl0SQAqidslhI0BK95GbVUAUr2N9BNCcCUS7ISWApK/P3jlhJK&#10;S/gzaLoo17K9ZCToCL4m2yI0EE4XuL85bgV/Fw1S5+jaLhgXclvcFNsYvubPfy6aoDJW4wJ/3wZK&#10;c1jcJrxkW7WR83DeUEEHRVhF0E2GlKnEivNBRQQVHVRICSS09+egcfgzaAJ+GzgcP/TNwQ/9slSF&#10;8zd7x+GurgNxS/dB2NI9EDMJqYKuvZApcCJsBDpSnsjdVQq7apJSRbJPQGWTMSlJKVfLtveAjc7J&#10;QzglEkLuzv5wd+qlACWSbSlrlNKzL3IJpsxeARgdOITAMGOaIZxuJx4L3bKMRhKmhYRijpFOxeXG&#10;QocT9WwXOV2otTsw3wumOXRQC2TxQToiCfmJgxJAqew+h0O5qlnmOMygW5pBOJVGRaPCbMEMQmaG&#10;3EOqUBBOVZ5UzLO5MNNIQLGfKYukk2K/VBQYjulB4agIiVCLXq7nA+16gwl/S8nBBkMsNrEP2epM&#10;QidtbSUR3RC3xSHtlhCerGir4KSVLhI4fRIpk2gtOGBPJXToiggXcU2q5Xmi3ew4drMTEhDpY0yf&#10;ULLaruz7REAl78eOTIrBHjfk0zUVozlSd04laIiYoqSWaJelM8In4rwslUE4nSSYThJQOpwkW0/V&#10;1lOp5BqcRDL+dDxEg5MGKElayMLR8HQcFXAEJePcU0/iyPK12B2cgn2ZE/BNRC52pI/FPzatxoFx&#10;M/BDWDaOKjhl+sBJm1ArcJKJv5IQocEp/4pwUvOqdDiFOAglwsAQR0DF4eUIwoHyBYy+72XZ9tEr&#10;dEOXibC4/DiBRdcq2y9GaeG6VjhJ+E6BSPYLrLR9/ymcxCHpLskXTiKBUesxXzgRMlLBQkGJ8h1j&#10;Uo6Jet/b/jdwet/kxId049sJD0kX1x2TSB9H0iT7feDjI91B/WW/RcJ7lFU7tqgoH9Vj+UUbwyfB&#10;ghQFo9n5qUqzCCh5PSPDhcmEU3GKB3NGDUdN8WRUTpyImcNHYu7ocagcN4FgmqEWCFxXNhu1WcMw&#10;x8TOIM6OSsKpmt+pd8rqcWDCYvyZzY41YykaZIwpdQkaCSZxUM0eduwCJ3sNzsfNxXlbpTbe5CSI&#10;7FXsnOezc+aTPo+1WAgVs4Sp5qisuwvGCnb+c3GBr8+rMJ3uiMQNaRBSgDIu0MZspPXua4nTxnK0&#10;45V0VQSXYT5+CZmHXbZ1uC7uaiyPvwfLnVTCvVgdcwduD16Lz+LW4Q/jcpwheM5bluN8rIBG4KGB&#10;6SL3XbQSTgSVghbh02jlsQS2NkJHwUkAtoLXLMclyzKK1/Ba2W4WUJkouqWmeF6fQKBzu9Gkvccl&#10;6woFJrm3wK+B201GQq9VBC4dlrSNMdVKDdF0o4TShSg6xAgJ/fFvyvaCjFcZZuNSxGw6p+lolpR6&#10;uqizQZNV1t7JIXxoDhqD4wPyCagstQbUyz2jcQuBdEOPQVhDQE3t1g/ZdD9JMvGW4HHKmFP3HnD7&#10;sRUwdfFTrYArga21Mx0T90nCRDyV0EVLJXd39YezE11UF/9WOCnxtZPwyw4YiBz//hgxKBDTo+ls&#10;IiMwN86KxQRGPeE0IzwcswiTJZ5E5ZwEUAIngZTMiZpPyKisPbotyfTTx55kbKo+OVG5KXk912ZF&#10;uYT0CKTZco3Mq4q1YBrdmoT1lmbn02El0mmlEI5OAk/mU5lRGhKN6cGRKKN7mh8ajbqgCFzFPmYL&#10;+7u/JWVhU5gRV7HvusWecvlKuPq2Lj18pwPoE3Z8H7Hj+4id0Mcy5sT9MubU6p4oeS3XSMKESpqQ&#10;8J0kULAVF/URzxFgCZzk+KnIUbhIIImaIwRSbZl6ooYILRlCEiFOSaZeeBucfpEqEWGS7JCvkh0E&#10;Tt+GahNjpVjrz3QzcvyX0GFqW1bKPRaaQueUQjil4OfrbsLPN96GPSEZ+HT8dByKySZAM/H6smrs&#10;mj6XICOYeC9Zy0lgpOsyOElCBKEkOkZIfUm3JSC6rLYe9SmlEiJCnXiBYHmZTwgvR8SqxAdf+YJK&#10;xo189UoUgeaj9sd9pUOpFU7e/S8raTBq3cdtlfzgC6VY73wnL4AEPL5g0gB0eZq5HNf3q2MEiYxH&#10;iXsSKL0tYOJnQFb6Fakl6fk5k8oP+phTRzASvWPWWgnxSbUHFc6TNHEFH80xtXdQ2uu2EF5HMLqS&#10;dlkSlSpHpaKWcJpTkIiZOW6UZ3nY8kvOtjzDjTKqONGGYncCptI5zR83GvMnT8C8ceMwc1gh5o+d&#10;gJpJk7B82gwsnlaGlTPKUenJRDVdWgU/B9X836zj32H3uEr8UlBLKNXhbGIdznvhJEkQzYn1uEg4&#10;qfEmuqLzklhAGElI77SVoLLOQaOFDohAajJx2zibDmEmW3FF85Qu0kmJZFsgo8FGzud2LOEWLfuq&#10;1XazZMuJYyKUBE5ybjPPk9fnIxbwuzgP34QvwAvmDVhrvhFr7HdhTcJdWGG7GxuibsKTIcvwPcFz&#10;0kQXaCR8CJUm80qCk66GbqqBYGkgMC7Gr0CLbbmCUBPPb7AtI2R4fjxBxv2NhExjrLirlQTSKmql&#10;glKTidfyngK2CyY6SjuhRDg1SAiQMGvi+zYRXHKOclFGOis6pxY6qCZuN8UQVNRF3qeZrxujCbHo&#10;Ov4Naiivc6KDOhdJd0o4nQ2bhXPinEKnq/CeglOYpJtPxRkphhs4Fr8OkFTyPDUZ96C/G8/2jMD1&#10;3QdgM6FUQ3iM7dwLaV26IYngcRNQbgETZSeEEiRBQkJ74pYoVcKos8yBkkm5UkFCEid6qUm4smS7&#10;o0tPwoyOiVLOicBK6t6X8OqNNHFP/gOo/pgSJqWBpLKDkY7HhRVpGSojb1pwCJYnJaMuPgELCahF&#10;dE2LCSh5PU/SxQkvGXeaQ3ckEhhViXOS1uukxD3NjiOYJLU8UmCWgLKoGJXFN8/lUUvCV9npygin&#10;encqauwe/iwEGuEzOyQGC9guoltaEW7CVex/tobH4QHCaWt4LK4Ji8HfHGnakhkiPXTnK184SUr5&#10;bkJmF5/6d4gi2qTDS5ecq99X1Dp5N1IrbyRLZezgl/KTiAR+aCb+Szg1/m/ASSbetsFp2GVw+iIo&#10;Dd8tWYeTd9+PjwmlvRNK8ZmlAHujMvD+nLnYV1uPzyOlFl8Ovgn6d3DSdIzn+o45+eog3ZkGJ8f/&#10;X+DkCyiRL5z01+0BJZLirFJc1RdClwHIZ5++rYBEtYeTFKp9R0DEh5PtdNECqP8UTrreJ5w+JGh8&#10;4aS7pvZw0vbznFg6dh9A+UJKh5Au3327rUmoIZhqR6dh/vBkzMpyoTyTUMmhe8pOwuxMAivbg6lJ&#10;8ZhsN6M42YPqiWMxb+woLBg1GhWEU9WYcVgypRgrCaflM6ZjbfksVHjSMNdsR3mEEbXhfGKMzcLP&#10;hbVoSq9Dc/JCXEinY8iiY0ihi/AsRLN7Ed1RDZpchJaE7SwyvjRfJUJIckSjrYqd9DycjxEwCYy8&#10;WWytzkhzSQIaaSVkJ6E63Q2Ja2ghmKRDbjHVElCyTUhJRpw4J0k4UPfie9M5nY6uxVfGZXg49hqs&#10;jr0NS803YYX9TqyMuxlXR16HV8NX4DjBcJqQuBAjMFlGl7QGLdZ1uGhbS6isRpONv5+VYKIuxq/k&#10;a4IkgeCKJ1jsPOZYiZZ4nsvrmi1aezGe97ARUARZo5mOjGC6aCf0xG0l8Dq5l5XXed2WvO8l6yrV&#10;tkhokK6qhQ6uKYZuirpIgDVLaJDbDVEEVAz/B8ZqqgrnJJzH3/+CuCdC6oJhFhoNM9EYNh0XY2ap&#10;JIkLYSW4QECdHCwVI0bjh/45+L5vJvb38eDRHmHY2mMgVnbtgwqCaUyn3sggbJK7diegusMtzomS&#10;MF68jCt16YJ4gsoqhV87dyOgBEy9lGwEUAKBZBfX1L0Xr6EEVjymXJNfgJLsSyak8voNRm7fASgK&#10;j6QLkgm2kszgQD2BJNApDQ3DmrR0LHV7UC/OyQsnCfXVxFkwW2BjtarsvXlmsxqXWpqaormnJLoh&#10;twvVkuFHxyRQkom0NXanBieevzAlBWvz8rGEbm0hQSWObXFiMubSWVUSSDVhsVjFfmIjv8+b+Z3f&#10;Skd1Dfug+5OzsYXHtwVH4Wm3d7HBK2knwSOg0eEjrkhgtDOiraSRlrXX5qL0Vr+HOCeRAhSvk8Kv&#10;sgz5dpLy/RALP/CT0EIoif6VczobMQGnIyeoLD19zOnfwilEkiEkpEeFDcN3YQIQDU5H6Jb2jizF&#10;9zffju2uEfi4cBK+cBRinyENO8tm4/0Zs/FVRAG+Cs3FsQ7gJGnlelivvXPSgaRn7IkODE3GnqAk&#10;tVxGR3B6kU8QIh1QIpXU4KOXI01/AZToZR/p+zqCk+hKcNL36ZDSQaVPwu0IRr4SgOlQ6ghO7xJO&#10;kv7+Zc4otXCilCH6kID6UGrl0Tn8J+G896gP+D7t4aRDSdQW2msDlA4mX/kCyVcCJ4GSSF4vGJWM&#10;6sJkzM9PREWWGxWE0+wMuqc0F2Z5VZbiQGmSAzMyU1ExchgqCnJ5Tg4hVoD5I0dj+eQirCwqxvKi&#10;IqyaOBnlNgcqTfFYEG7E1jAnvh5WhdNZfJJP1uYyNaWzk6UuJS9BCx2TGmsSMBFGp4wVOGcmYGTs&#10;SaCk0rMr6RIIFXE+ao4Q4cKOVdKwm2RSa0wlISEuiQ6JgJFQVpNR64gvSiZcTB2hpIW9xD3IsRaT&#10;7BPJeXKdAE4SCarwW0gl/04bcUvcrVhtux8rHPcQULdilel63GzYjI+iV+OP2BU4F03gmOlwzAIT&#10;QsQigFqjXFSTVYOTgKlZHFE8gZXAY/bVBBNlJ5Socxa6q4T11Dp1TnMCzyXEmgixRttS/h2Wa0AT&#10;F8b7tMSt5e8uDmuVUot5tVIzf57mGDqxaAGSBilRs1HckwCK7orQFShrY1D8XQVMdJQNkjghk4BD&#10;JZxXygfpmXRMxTgfyr5K4DRoDH4dNBw/DSrADwOysbuPC3d3G4p1PQagvltfFHfqhVGdApBDmKT4&#10;9VBwkmKukiIuULISTlKFXLLy7HRT4pjiu0rFCIGTTMyV7Z5IoDOyd/NX23bey9GpZxucuvUhvOii&#10;ugUgg2DKDOiLIjqg6YYoBad5FptaKmMhITR5cCBWEFRLZLyJYBL3JNsCqsXUXLonCe/Njo4hUAgT&#10;Oqo6uqVFHlmGgw7Lm8Gn0s6lCKwhUlU8l8KyM3mtVJ9Yk51Fx+RW4cN6ni+1/eR9agxGrIm2YWNM&#10;PNbRIW1kH7gl0ogtESbclZKFTXRON5MN29PHoZMsk75DQm6Eh4TeZFuTwEUDi8xv2mPkl1rmLHn3&#10;7eTTr4xR7YtxYS87GJVEIUBTUNNCdr6S5TbEOW2nPuJ126Os2Bfu5pdpCi5GlPwFTlLCSJUxMkxs&#10;hZNUhhA4qWy9UFk8UKSlkvtm67WOOXH/LyEEWOgouiiBUy6+JlQOE1CHQ1LxnjENP910Cw6VLsDr&#10;mYX4zDYMX0Xn44OEAhwyFyowHQ6RZTZyCCW9MoRk+0lSBR0Vj3/L4+LIRF9z/xfB6Zc5pkPBmos6&#10;MDRJwekdSYYIMxNCJgWnFyMIEuoFQkkk2y8RRKL2cHpRoEO9EGX2iufyqcNX+v6OwKSrPZR06WDS&#10;x5dkEcP24Tzf1wIlAY9IVQe3evAGnc1bFhc+9mSo8SbZr5/zFmH3Nve9Q71LaH3ghZOE+nQ4KcVd&#10;DimB0oe8z3Y6oO0Ey3ZufxTH96ADUmo3n0mckQBITxEX4OiOaUecBq1dlmQCKOUyMPlK4CTznOrG&#10;ZWJBQSLmZjkxO51f3MwkzEp1cduNOWlutS2anuTEtBQPSrMzMCMtDZWZuZifOxyVw0eifvRYLBk/&#10;AYtHjMKybO6z8CmWf7+lgwx4N7kIpwroArKX4bykjBNO/yOZT/kE0z+TKHc9WggngZTA6XQcO0qC&#10;6TzdU4NV5gktUGC6aK7GJcKnhQDRoEQ3RKiIZOxEdFHmFanOt051xs2xAp/61g66JXZxq5tojpV0&#10;bS0zTs4TQEmHfSZsHn6JrMHbCddhQ/RNWGW9F6sSH8FKy51YbbkF94atxuexdExRBFPUSpy1CJjo&#10;bAiORjomgVQz3U0THY2ASnNGhIeNLQHUEr+eUCKIqCaHpkb7Wu/2asJoBRodK+gY6YycvI+ITquF&#10;ruqf8Rv489OdmTW1xPH+XjXG8DqqycifI2YZ+x3+TOr31H5XAXNjDIEfRSBFCZC0BAkV4vMmRTTT&#10;PTVHlKmwXmN4KeFUgrPBUwiqiTjePx8/DMrHsT7p+Njfjlv9ArGkWz/M7+KPiQTNiM6EE91TMsGS&#10;REBJWSIFJ3FKXbvA1KkTzNyO69RZVSc3dxL31L1VZqm5J/X1evZHPGEkYT47weUWSFFOgimB7yPw&#10;SvHvi6SevTA2OATF4RHK0cgk2gU2O+HkRNGQIQpKywiOKkJoVUqqApPAQ9xUjXfsSeBUaTQpYNXa&#10;7WqeVJ0AKtGD5eni/s08z4aZEdGosSSg2mpDRZyJbsmBtdnZWEG3tTwlGUvpthYSbkscdqyx2HE1&#10;HzCvZR9wNfupbdEm3BBrxrbIOFzLh7bNhNR9wpqU8YSTgaCh9skXm62kj+vSwaKPSfnCZidfy9yn&#10;/Ua3gpQGJzvBJHBqO0+X7qCUIh1UAg4GudASPQWXoqb+JazXHk4S1vsjbMxf4CSTcK+USv5TeB5d&#10;0wgFJ6n2IFl9Uqz1K8LpKN3P7pAk/LJlG77esBnvjJ2CL6zDcDQqn0/ymTjKa49Qhwmh9nA6HJLN&#10;63U4SXUKgVOWKgormXn/Ek5hOpzEIcXiBQFTO/0FSl61QalN7cFzpf2+6ghMIt056QD6t2IHq4NH&#10;9A5h8B47dFmo74OEZLxn8RAuLpUQoY7zmvcJJb0KhHJOlIT1BFY6nN5uBydNrlYJqHxDdf8ulVwP&#10;4WnSkyUEQpo76kg6nBaOJmRyUhWUZhNGFemac5pFOM1ScPKgPNWJ0pR4pWluG2Z4HCjnl7GcHUA5&#10;OwRZ+2au3a2WyV6Q5FZzRZaHxOJNDz/TOQtxJm0xGlOWE0xLcMFDaBBEF5O0caaLTromG8HiECBV&#10;qioLAqVLDjqaeLoZ6wJ27lV0QAsIFzon5Yq0QX5xRhK605IbtDCfhOqa2AlfpDuSTrlZHBMdkkx8&#10;lZTri5K+LSnbVsmS47Z04mq8ph7n+B7nIstxxLgcj9lvxur4+1BvuhcrXfepZIgtUdfhtbDFOGqo&#10;w7nY5XQqBIeZYDGvUq6pMZ6AERcUz310QY3xdDfikBLW0gWuagVRAx2UAhL3NxI60ooaeE4jQdTo&#10;IPgEUApUGqCUg+J1zY5NBN1a/g50StQFlYCxgpBdQ60ltHgvQqrFxOtiFlP8XeMWqb+XhDN1CJ81&#10;zCGY6KCi6UIj+Tekg5LMvYbI2eyXZuFC2HQ0h5XiXKAUhB2HXwYMx48D2V/0ScW7/e24ptsg1Pj1&#10;xcyuAZhIkBQSHBmd6ZpknpNUGZfMvC6yZIY2ziQOyiyQYmviMVPXHojzykwnpW87egTAzvspOBFI&#10;ju4BcHbvA6fs473sdGEp/gFI6emPEYFDURIZoap+yyTbBTLJlc6pLCQMC/nZXJWapsaZFsUTWmzl&#10;mIT36nlMoDWPrmluTIwW7iOcpMK5TMqV0N6KjHTUEnRSEml2bKy6d2WcGdVOOjGPR82lWpWWrkJ7&#10;K1IysMyVitXOJGy2eXCLPRXXxCbgavZ1N7NfuNPixPURRlxH2F1PSD2fkIO9aVO0bD0pV7SDsBDH&#10;JOWLRApa3rEnkUBFJTVQsl9gpFwTW126k5Lr9et0OPlCb6eB78lzjoaloYUwEjB1FNaTskUdOSff&#10;sN7lcMpSS2XocPqBr3+WMSdZZpowaQ+nw0Gp+HH2Quxfuwb/GD8JX1kL8U1EAT4w0zHRZX3Fe+pw&#10;Osz7SZkjaY+G5dCB+TqnLJXGfpSuTEJ+Opi0kJ7WykKDunN6LcL6X8NJ9j8v/zhK4OObideROoJP&#10;e+kwai89807k65ZEckxPK3+V23+pVE5pVcWddEhsJTOPMBF9QCCJPiSIlAimj+ic1JhTdLwK2emA&#10;ag8nAZ9I4PS+hPZ85OucNEgJsNoAJo5JgKPBSZxUm9pDSZcOp0Wj8rAgh0+JhJOASSROqTzZgZkp&#10;BFCigzBKwIzkeE1uypmAMns8ZvIJdHZCgqruLPNA5vMLvNAajyV8OnyUn7Ff8xfiVFo9LkjKeOIy&#10;NHkIJ3FJiXQxBFMzty86CJAEAoUgkiw9gVMj4dSSIHBi52mtUuWAmuNq2LlKaK9OAeqSgCdWQKV1&#10;uhLykyw8aSUrTUJ2cq4ASSa3NljYQVvrKYJSWhsdEwHVYKKbEzgRUmdNNTgVPQ+fxm/CXbabscJ2&#10;L5aaCSfnfVgadyduCNuKT6JX4HfC4Gz0Enb6BI6MFxFKF+iQGm3rFZyaqSYCSgOP5pJaHNzn45Sa&#10;2Sr35AVUg42uidLh1OQUmBE0VIuL59hX47yV5/C9zsuYFmGoQZEQsmjhvUsWcVS8JpZQjCXQogku&#10;I12qhPf4O4pzagO7Ft48TzBdMFTSgfJvHUVgRVawb5pJ11SKprCpOB80BX8MluU3RuPbAbn4LCAZ&#10;r/qbsbFzPyzo6o+yLr0VnEb49UYGHVBSJz94BE6SmUc4SeaewEkWGBQ4xREuCk50VgIoX0iZpNSR&#10;H6HE+0k1c4efv4KTi3Cyd+rJ/ZJ6zvv37InU3n1Q0G8gJgQHKTipDDwCp47gKQsLR5XJgpWyZDuh&#10;tICuqpafVYGQZO3NJ2RU1l5EJEpDQrGIzqmOrqqerkqKyEra+QqCTeZNVdkT1DiWZPpJOHAxwbUs&#10;NZXHU7E5Lx/LEpOwJjkTGxKzcBXBdKcnC7fw+7WNfcnV7ANvM7twl8WFG6JM2EbQXWe04i3PSOxP&#10;nYROAiZVS49gEecjgNFB4wsnFfLzwkXOk3MugxPd0L4obZ6UlEFqDyfdoYn2htmxLzyBHXo6waS5&#10;piuNOV0I18oW/SdwklRxXzh9T6cjlcmPy9IXhEcrnEKScdiQrs7ZY83Dl4uW4c0JJfjaOlItffGx&#10;bQRBpCVDXAlOMr70DaWNN/17OOnO6Y1gM179L52T7HveYGqFk0iv6NARmETtQaQnWbSXmitFIPlK&#10;VTAneGTNJl8wtYeTOodQ0ZfUkNV5JWVcl6SIi1RFB2o7931IbSe0NLlUQVYJ74mjEr3rhdMH3Bbp&#10;++UcFQbkNQpiCliatvMech9dOph0XQYnfhF81R5KunQ4VQ/LRGV2SiuUxD3NSnYqCJUnEj5JDsyh&#10;c5qZlsBzXKhIptxOzKVzmu+wo9rNp1CCqtpuQ228DctjzLgz3I1fhy3EheRFOEundDFlJV3SUvzP&#10;lBW46JaSRQSTh2AioFrsdDN0TY22eXQjs9nR0iU5FnF/nQJUo7UGLQRLi5n3oQNoIaBaCJuLhJI2&#10;UVVLl9bVOpYUJ8Bha17ITlvSsdlBJyylK+O2bRma4+lELISTmXCSCa10GDJv6Dj1gfsmXB13G1ZY&#10;7sY618NY6XgAG+MfwJ1DVuNQ1HKciF1GJ0YgEBINtjUKFo1WgdJGpYvOTQpSykU5NvK9CSLnRlyQ&#10;cSeBknO9BigvtPQwX7OClrgqAodti9zHvoHbvBfbRgGfYzN/frZ8vxa2jRI69ELpIt1Ts2m1Ugsl&#10;Yb6LhJTuoNTYm0zilew9CX1Gi6MivKMkPCruSeY+ydyw2ZAK6I2E0zkpY0Tn9HvQaBwdxCd+fzde&#10;CDBjXecBqOwWgFICZHyXnhju1xOZbJMJmWQJ63nHnbTUcVnDqWM4GXmuck+8PlYKwHbzJ4wCCCdC&#10;yjsG5RAHJU5K4MTrBU6ebj0wfMBgTAgaqpIayqOiFHQkfXwWoSPOSEJ4Ij1rT8ahFjsJH6sd82Mt&#10;BBgfqgzRdFZOpeWeFCxzJ2NlUpraXpFM50X3JK5qEVURGaUAtiorE2syCaTsHGzOzMV6dzo22VNw&#10;T2o+7rWn425bIm7kQ+rN1B38Tt4WGY8b2MddQ2Deze/ql9kz8HliETpJTb390VIdQpvr5KvdvOhK&#10;2iPp4D7nSumj/ZEEVoSDbVt6unJcAievIxMdCCOkwh04HprPD73mnPSwnsx1alsyow1Op8O1auS/&#10;C5hCpCK5wGk4pH7eT+G5KtlBkxZi0yWTY5W4X5ZTP0aAiXM6Qtd2lHA8HJ6OQ/HD8IE9H18ZCvBj&#10;8HC6wjxsj+a1Qbn4IjQbR9slRMgyG8cIOQGSHtKT+0qShA4mHU4yx0nBiWDaM8SJV0NMeMFgxrOE&#10;0wvhBI5Ax0e+cPIFltIVwnW+ENKv7QhCrVCJvFyyNpQARhYwlFbGid6hJBzn64hk+60YbkfTKQmQ&#10;ouLxFrdFKk2c+oCfBbXSsYjnf8hjHxFQop0ExSds28PjYxV6c2MH31P0iZxHQH1MbTfGE2J2Xu/m&#10;tqb36J5UarmVjowSF9YGPL4X7+EreQ/dQV1JAi6B0l5zm/bwdfWwjNZxJnFLpZ54THfZUOqyooya&#10;SxjNTSGQ0hyoSOIX35WA+YluVDoJJjVpMZ6y8cubgOVuFzbwf/NFRhlOWCvQnER3kbicTmkZocQn&#10;eEe9Ao/ASU26dbKDTKAjSqjGeXMFTkWVodlG6NgXavulCKoq2yOhqXpcoloEUAIncU1SKUE5KBlT&#10;0dqLkuHG9pKJ26oMEK+z8r1t/DkkrdtKMKksOjo5mWckqduS9h25iB1yLY4ZV+KJ+BuxznwP1joe&#10;xFr3g1jC7WusD+Cp4LX4LnolzsRJOreAScJxhAehISG9RrolgZW8vqBCezwWv5Hg3YCLrk0KSApK&#10;XjiJY9J1wSohQG3cqdm5mtevUi6pxbnZC6VNdE7itDbjYsJVBNEG/uzr0BBH4Jm5P5atAJOAkjGo&#10;Zr5uiFqBlpiVdE/83WPFRWnjblo2n6ScL6JTqkWDgY5TJulK+aPoOTgnNfkiy9EgFdxlAcWg8fh5&#10;6EgcGZKHHX2ceK63CWvonGZ1641iahw1jI4no6skRPREIsGkT7oVqbGnbn6wXAFOZh1Onbshjs5L&#10;EiTiO/eAjU5MJUrwtYw5xXfuosKD7h494CKocgL6YWzgYBV2kzJG4oZEMt5UTRcvYBL3pCdDLKfL&#10;Wep0o8ZsxfyoWMyLiEYdIbXEQnjJXCkCbFVSitJyXrs+M0tVmqgnoBbb7KiMNKrQ4Ob8AqzLoFPK&#10;zsP1+YW4JjUb1ydl4t6UXDzgycYDrgxcxz7wdvYXd8U4cFuYFbeSKbex73gqNh3HkktxJLkMnfYR&#10;IAInBSOV5NCmjqDkq8sBRTBJDT5xXpQASTL0OoRTuAanExGFhNEUtLSDU0fOSYfTH+FjFJxkyQyZ&#10;gCuZeleGU+Zf4HREHJAkRISm4ghB8y0B85Uhkx1THt0UXVZwIQ5HD8c/YqVSeS5hJHCS8kXt4ZTp&#10;hZP2Xt8I9Ois/iM4EUrPEU7Ph8X+13BqD6iOwPTfwkkWMVSw8epNBR2KcJHl4AU8+jwl5YLE6YiD&#10;oTSX5FDH3uP2B/w86fqQ14pa4cTrlHgP0S4CQ7ST2hvrxl468X2Ej7Q7CJwddEUfE0wfEzg7eJ1I&#10;wPURJUkRrfIB07+C079SR3ASVRdkYI6kjKc4FaCmEUiTbUYU2+MwLT4O5c4EzHJT4qIIrnkeJ+Zw&#10;33yZD0I4Vcm8D2ssO4M4rDbb8ERCLk5kVuJ8/Dw0uOhICKVG12JcIqT+6WBLiYtqdrODdBAeTnFJ&#10;NbhgmYPTxpk8TrhwX1O8lAOqQrOASMAUu4jA4f0IJyn9I/sbCSipitAoc3lkQqpRQnkyjiROS6DE&#10;zljmBlmWEUyEhlWSFlYQeqvUdpNMdjXyZzEtwaWoxXQJNfjcsp4dzJ1YY3sI612PYLXrAW4/iGti&#10;bsVrIWvxh2kd/pRsOAFDvITqCB/lbAROWnhOQnUXBFx2gsR+Nc+ja+JrCc01OyVUt4awpttxilsS&#10;OK2ivGE9ydYjnBrFScn4kjgvu0ggtZlO62o6yq1osW6i6NQsBCB1kdst4qYIMJWarhIl2BJSF+NW&#10;8u+kja81xPBvJ20UW6OAin/rKDpXNTG3gn9DOlhZqoMPCqdlEcRQDU6/h4/HwX4p2NnPjad7RtM5&#10;9UcZgVLUtSfGEkzD2WazTSNoZJ6TDiY18ZatVIOw0D2ZfOAkjknBSeY78XpTZ+7rxHMlW08ARanM&#10;PbbinBzixrp3R2KvXnBzO9u/Dwr7E5IxMco5SWWIBeKebPGoowROi2WMiXASYC13J2KpR9LLHaiz&#10;2lAVa8KskDDUW2xYbI3Hcp67kgBb4UnU4JSeoZIpJLGiOsaE6mgTVriTsDWvAFsIpq10TTcQTjdn&#10;FeC21Fzcl5SDR6gH7Gm4hX3LXfw+38c+5DaDVW3/PSYJB5On4KfUcnybUaE5J5GCkaSMdwChK0ml&#10;mFMyF2o3gSTjULp01ySAkmw/ddyrg4TTboML50zj0GyYoqCkh/X+FZwkIUKckyRE6HAS5/QjoSQO&#10;pj2cvqG7kZp3P/A8BSrCScoRHQ5LxdFQOqdQrQTR9yFZdHvZ+DpqBGE1nLDKx/vuEfiI7kkL6WnO&#10;SapDyNIZx+Te3vdog1O2SphoD6dDlLQHg5Oxd6hLwen5MBOeIZheoJ4Lb5MASAeUyBc2Ih1OrYrs&#10;eHxKQHUlOKnXEebWyuYKThFteoN6J9yKt8MslBXv8XMh85J0Sdq3mjwbo81T+oQw2RHrgVqfi/u3&#10;c79Ic08J3BbXo7mlHYSAvihle+3lffbHEgjeUPE+XuOrPXRLot2UGi+yyXLqkrH3V33C41eCk7gk&#10;Xyjp+3Q4iVtqVZwHC/JSMTcrWbmmsiQHShxWFDnMmBQfgylWQsrMp1KnFTMIrZl0VPM8DlS6ZQ2c&#10;NjjJnJFaah3/3nvSinHSU4GztjmEkKSKsyMX58T2n66lhI5k5rXBqdlep0oRNcXPx5nY2ex8CRju&#10;b0pga6X7kbCcmWASlyQAksw6gqnFXId/Ej6qRh2dzyWzZKgRSnRDUplBEh6abVQ835OOSXX8Xpci&#10;Kd0KCgRVQ/RidsgEWMRCnAmpwwHbVtxsvw3rHH/H5qQnsM7zEJbE3okbom7CJzGb+TOup3MigOIk&#10;TKeF21S4juBpcYgb0hIfGuiamh1X8X22qlZCdM1uwsO1Dv9M3IiGBJ6XoF2jAYrAcknoTpIiBGK8&#10;nhIwiYNqFAcWfxWv2cLXvC9BJZL9DQSTAKrBxPcnNJvNvKcK7/F3pRNsonNqNslcKLrEWP7d6Z58&#10;U81bBFgxAqi5kHJP2uKLM9RihieGTsBvQePww+Dh2N8vCR/2tuK57lHY6DcIZXQ3JX69MZ6OaSTh&#10;UdDVHykEjKqp16Vra1UIgVQrnLp0JpTa4CTuScGJ95K1n1TWXqceKhlCxp0sMllXxp9EBJLMmRLn&#10;JJUnsnoFYOSAgSqrTsacKoxGNe4prqmS4FlKqOjjTNX8fEpW3tIkN+ro9he6JFQXj/KwECxKIJzi&#10;bVjhchJGdFcuB1YlE1AEmcyXEjjVxJpRQzitdCVia3YuNiSn45qMXGwjoG7OysedaXl4ODkPj3py&#10;cI/JjVvZN9zO/uMO9hk3sc/6mzUZr9pycSSpBL+kzsQ3nlIfOCkRNAIeQkXaveyMlIvywuivcKIj&#10;YruTgJJFClU6ui7eT4eTjF0JnHQdNCRgn8GjTcANn/QfwUnP1vOF06/inAinH1pdky+cxNkInKRi&#10;uVa66NvQXJXuLYkYkhAh40/HJPWc53/F49+o+VKScl6Ad6Mz8IFJsvKy8Xl4W1hPltuQ8zuEE+Gl&#10;1m+6Apz2DHXjlWATng2NVXB6PtSIp0OilQRO7R1U+3Ty59vDSSDG/S8RNnr6+UuEj1SBaA8nfe7U&#10;KwIlAuk1r5RrirTRLV2uNyJseJ3HFZB89D7/r+KK3uP/Vkn28zPwgR7KU4Bq29Zckzd8pySuiDCg&#10;U9plIhC4Le0ecU7edje1h1Dx1e44Oi0zW4sGqb0Exx6ev1fuJWNJAheBlsgiWXsefCKg8gJI3vsj&#10;uir9XHVMiXDla7VMBtvdhJIucU7zcpMwO91F5+TCdLcdU/lUOZVf3sk2E8bHRWNSbDRKLCaUJpgx&#10;I96MWQ4b5vD4XH6xZUXRWrXMgA3LzAm41ZiMX0cuxFn7HPyZMJedqzgmdoqE0SUP4ZGwCOetVWgi&#10;mC7Y6Xac9Tgn6eK2apyNnomzsRXsrAkmRz3dCJ/uVXXvOlwifLRq3OKWBE7cT2CJK5LqC83igJQI&#10;QhW+W+FtZZ7RCm0SrDcxQVyNZM81WQkrSf82SZWG5ThvqMOfhkX4MP4GbIkjnBIfx5aUJxWcNiT8&#10;DXdHX4uDsQSBmQAhDBrpXBokzGaXcN16/q7iotYRPjxOaDUmyHgRASKAUqLT4TFdraE9kUCNbWuy&#10;BI9pkrDeJkJLu4/cU9qmeN7bq0abjGnxZ2HbYN3MPmctLprW0y2xtfB3FkipenyEtsCJTumikX9f&#10;VTWCf0dxTgJ9b5q5FIltiKpQixyeDi3G6bAiHB80Csf65mBPAD9LAfxeBZiwqcdQwqk7iuiWxvsF&#10;YKwUZiVAUrp017L0utI9sRXpzkmKvcZJOrkXTnpChMBJwKQAJanlbFXGHiElTsrYWcauelMyodcP&#10;yb394ezcVdXYG95/MGYRGuURMZgdY1S186oIKxlnEue0iJ/nJUmJqJUxUbMJqwmdGhvPoQRSlcYY&#10;1JhisZSf4xVOJ9YkJ2FNajIhJGNQbqzLzFLVJlbQdVVHxWKlw4MtGTnYkJiKm/NG4Mb0PNyWnou/&#10;ZQ3DkxmFeCx5GO7i91uc0u38Xm6LtuAmYzweNidje+I4fJ89Ez8mleHHVDqnPQIir3RQ7SZQ9HCf&#10;tCJ1DjsiXWpSLo/7Qqi99JDeDkm4iJRUc0176Zz2BXtwMWoKLoVPboWTAtS/gJM25qRVJBc4/RZW&#10;qJIhBA5SqeE7SloJtx0LpitiK691SWbd18EZBBQhI2E95Zxk0q4sQMjrIySxQtO+mEz8w0S4REqK&#10;uKSRp+EwwaNd0wGcqK+8dfd84aTrQEgKdgd58FIQwRRixJNhRjwTGtOqZ/laB5TunC6biEsYPeeF&#10;UkdhPB0+rRDyQqnVMUmRWa/+XVjPVzKeJPOQxC2JfMN2HUurAKJJh5RDuSktWUFL+Vai4xLtMCVi&#10;J4+JgxK3okmDkK5ddEmi3RZCjAA6QKgcJJik3d9Oekhun1d7xQWpNklBRxyS7rJ2CdT4ftLulm2v&#10;dDjNyXShIsOFGYkJKE0kmOiKphI8E+NiMNlEGaNQbIxGcWwUygknWRF0liUOs6lKdgIy92OB2YLl&#10;/Ls/Fz8CJ/MEPNU4bZ+vKo43u+oJJz6luyg7j1lrCaXFuOBYhAbqnEXgVIMzstCfSobgNU6porCM&#10;nfFyQoSdqnJFi9kSPlK/TuYVSfhOwYgdr2U5LtF9NPDcJinpYxbJtowrCaRWqUmuevKBApRNKjKs&#10;Y4dNpxKzEmcjFuEXQuoNzy1Yb74T65KfwHrnY7jK8wRucT6IJwxX4xvTZr4/IeSF0wVJSCAwZFxI&#10;HJQ4HH2cyBdMF11b+XpjK2hkDElafVtCd9LKcV2yT5cck/uJWpxb+Dfawr8l78u2FVLKWVF0Ti2E&#10;U1PMKuWcJItP4Kvq8Ul4U1wTgaRPzBVJaSOZfCwp5pKWfyFiNmT13TPhJfgzZDJ+HDgCPwwqwAE6&#10;px3+FrwxwIqre4dgRudeKOnaB8V9ApHv549sOqg0wkrq6sk4kyRECJykbJEUehU4mdm2h5PoMjjJ&#10;WBPBJM7JxP0CJwn1yeKFklyR1rcf4eSHnD4DMLzfYJRHGlERGatq6lVJVh0hVWfVwnriolYkJaGe&#10;n+lKQwRWelzKGS11O7HYSffEz7AsArjS7sBKwmk1gbSWgFqbmIirMjMJpiRslKw8Jx2YOZ7nuXE1&#10;4bTJk4ZbCadbs4fjnuxCPJQxDC/mj8P9jizcwv7gdpMDt/GB8EY+MN7D7+zbnhE4lFyEHzMq8H3K&#10;LHybfAU4ybaAyRdOan87OPmG7qQ8kSpRdAVA7YyQbEAvnOic9ga5cSmq6H8LTr+GDtcy9ehafCHk&#10;C6cfDLk+cMppg1PY5XD6SiBj0Aq4ir6KzsHrlnTsjON+n6rkh3lNh2E96kpwktJFAqc9hNMLwbF4&#10;MiQGj4fF4KnQaKWnuf1MuBHPUnp4ryM4iXPSx5nEHV0JTpIJ+J/CSZIhBEKy+F97MIneImzaw0lg&#10;4wskHT4f8HMhUHqfTuy9CKtyWSI5tj3GRYmrEjelqy05QkJ+op38oAocdChJGG+XgsiV4dRe++IS&#10;sd+cpHSQ+jQuCYdEfDrTYbWL54nEgcn50io35pUOuHlZHsxOc2K6h3Dy2FHML+w0PlGWEkQl5liU&#10;8MmyhHCaSlCVRBlQIktXRxFUsbGoiIlFZWwcavgF3xBsxO7EqTiVKtBZiJO2SjQl8YlcVX9YzI51&#10;ES45l+KCpYbAWkxAsVMkrBpstbhgJsyi5hAgMgbFjtQuVRFEK3icoCGEGgRGAilK6spJTblG6Wzj&#10;V6tkgvPWlYTFSjqblYQW3YKU9ZGqDTIfyMbXAiYJoTkkgUHSv+ksCCypaddiXIEz0UtwlNc957kN&#10;G+wPYpXrEWxwP4mN1F2O+/i5ugq/WQic2NVooUO55NhK4GrAkBCeDhkZh2px8hghImCSVgDWmCBh&#10;vo0EEsFCeEnWnXJTTjohcV+S5cdj2nG5TgsFyn7dMen3Eyhd4ntIqwOqwcafge7pAp1TS5w4JwGv&#10;hPcI31hJ+tBCegpKumNq1ULCiWCSdHIpfhszRy0HfyqkCL8FjsPPgaPwncCpD903ndNLfYy4qlsg&#10;ZncfiOk9B2F4Z39k0ulkSO27brJoIJ2PF056OrkCFMFiUWDqhrhuXjD59VThPR1OClCUmYAy04UZ&#10;eX4sW3FXUjBW4CQFZT0S1uvTH7n+/TAjIhZl4VGtlR8kpFdttqqxpyqTGSvpfFYnebDAYKAjcmEV&#10;AVSfYMNKt1sBSVamXeN0YY3LjVWS8JCWjvUE24bkVKxKTsHm3Dxen4KlFjtWiXNKzsCWxHRcl5qN&#10;23KG46H8MXgwOQ9/TyvAPQmpuNXkxC2mBNxkiscd/G6/YM/GHtdYfJNcimOeGQpM36bOuxxOOqB0&#10;IPlK7Y+RxAktUULCeQpMERqAdDi1lw6pT8JlrpNdaXe4TY2//DO6GBevACd9eXYdTpJK3joJlxJA&#10;/RysrYKrw+eHCMKFoDomCQsdOqcclcigwUl3QV7nJOFAgkyH0zfh2dhlysLzhOkhA50TYfOfwMl3&#10;Em5Hzul5dlKPE0iPUY+HRhFUUQpOup6LoHPyOiRfOCmn5JMEIeDRHZSClQ+cRDqcWiHlHWPSx5l0&#10;MKk0cEqWsNBXqPWVOKe20B7hEq2PJ2nSw3wagMQdCag08OjHpX0vgufxXqIPvZDyTWBoC/tp40Mf&#10;x/HBh/okju6ckgSJnSq0p0FrP885QKcl7b72Imx0HaAO0pmJBFIHdXnB5RvGk3Em32v30WnNldVt&#10;kx2Ek0DJgWJ+oafabCimMyqKMyo4yXLVsiLotJgYzCCQyqNNmBYRjdmGGMyJNmJBZBQ2B8bgaFYF&#10;zicTRk4NTo2JdEpOOiW3Fqb7p4NwIoiaHXXscKv5pF9DF1KD0zHzlP7pWs7OVnNMLWoekIwPrVZV&#10;v5sEMAIqlW2nqUUmuRI4MsFVS9MWZyTjNwSIjOEQPhfFpRAKLXqoTN2XUhUb1iqH1RBZhz+iluBg&#10;wmY86LxLJUOscjyGzcnPY2XCY7g99jb+f7biFB3TBXb2F+MJHgGCnQ5FxoEIFwGNAEhzSHooT3NN&#10;7VvNSWlg0/f7wkxaTeKUNAemAU5gdrlzklZtU5cSuG3jNXR1TbFaQkRzHP8WZv6d4vi3I9C1SccE&#10;OwEloGokmBqiZW6YVI6YRzDNU0vXnwguxqnwYvwZPAk/DRqJI/2zCSd+hgY48GyfaFzlF4iKbgMx&#10;uecA5ZqyuvZGOp1TKp2T268HHH5aaE/ApGXZEU7cZ6b0hAgBki+URHGdCSLCSoAlUBKA6fCydPKD&#10;s4e/kqdbb+QEDER6twCMHTBU1XEsDTOosF6dw6nmMC2KT0CdxYYldEVrkxL5OY1UAFpmT8Ayh125&#10;JAWkBDvWsl1LIK3ites9idhEoG0inK7OH4YN2dnYkpOP+rh4rIp3YVtaFq5JysDtWcNwJ/VYwVg8&#10;SUDd40zDXfEpeMDDY2Y7bjfa8JDRjT3pk/C5ayJ+StXCeT8STr9lVQucLNjDjmo/n3T384l3Lzus&#10;feyslHzgpADFjmk3Oxs1yZZA+oQO6ONwQsqgwUl3SjqsdDD5wknaT8LicWCIGxcJp0uyXtNf4DTF&#10;C6eJOE8wnfPC6U86pxPhozU4hY9UNfNkBVwdPhLW+1bGjmS8idBpc04EGM+TsJ7A6RiPSUKEL5y+&#10;CedxNV9KwoQUz/syPAOvhbvwSrgd+w1p+DIkFUcFel4Y/QVOhJ4GJ6lI3jbedDmcYvEYgfRYWDT+&#10;zlZ3Tr5w0ucyyXiSSFa01eGkWnFKXmC1Tp717hNpS2oQRJQviHTJPCbdMYn0FHKRAEll6AmUvHqX&#10;DyLvSk1EHv+Q8NiuAEQQUTu9Y0Y7Yl34hPqYoGkdz+ExGWMS4Mi40/sq5MfPhoCJzknuI/OePuB7&#10;iuPSJefr4JJMPS1bT0tFF8naYSq7j/feQ+0mkEQy/rSH2qsckZvOiQ5KAMWf7wD360ASHaCLUpLj&#10;vlLHKG7vJ5xK+CUtcSdgmjMBU/llnm53ooRwmmyla7KYUBwbgzJ+wafFmVFuSUC50YqphliU8v9Y&#10;HhSJslAD5g4Nxsa+Yfgxay4ak+oIiVqcj68ibNj5iXNy0zlJuC6+HmelioOdgEqoRItFm2B7lk/r&#10;F52L2VEvYedL8DglrZowUnBaS8nE05V0RwQJHZWqOWeTybSS6EB3pJIc2BFLyM4hCQVasoGe1i3A&#10;kOSCi25pCStJNpDzBU68p5T5+S1mJba7rsd1CfdiQ9rT7KCewVr747gq6WncHXYrDkZtxJn4dThH&#10;d9XivIa6Cg0ugohwapS5SCqjTlLG6arcPi7HtRX/9Mj5dFOOq9V+yd7Tj+vSHJiWladDS/bLeTrM&#10;tKw/AtcLJXFKkhShwnoE50ULr6drknGnBsJJqlc0x2oTdJvpIBviluGckX83SSunY7oUx7+jt1q5&#10;VI5QZY0Ip5Mh03FSlsyILMWvdE7fDyrEkcG52E847R7gwmO9wnBDvzAs6DEYY7oHIJtwyunSG9mS&#10;EEE4SSq5Pu7kO8/J0k1Cel0Ry9dxXaS0UQ8lSRW3Ej5xVCxBZKb7iiOYonmfuG49VSafZO1JJXM7&#10;jyk4yfv2C0RW7/4YyXYG4TSNcJLyQmpFW7r5Wn5uF1FLCZwlTjvqzHFYzP1L+QB2VVYmNmakYxXd&#10;0waCaCUfzNbLhFpxTF44yetNWTlYk56Oawip9YmpdNPJuC47j64pE3dmDsO9WcPxaMFoPF04AXc6&#10;0nCHNQm38yHzYTchZUzA+8kjsc89Dl8nFhFMZfg+pRw/ustxMmMB4cSObB87twPsyA5EWdX2/hib&#10;Uns4SaadmrBLOO0kmFphQ+lg0ifeKlfVDk66Pgy14rOhHrTElOBi2JQ2MLXCaTIuqOoQssCgrOPk&#10;rUoeNtbrnkbjdwPhFEY46WAS50PptfX0+npy7AcFJ5ks2xbWE0m2noBKnSvHwwglSibXfhPE83ju&#10;wehMvBHmwCuBVuwKTcSXBg1OvmDS4STznAROslaUrk+HJuMgpcPp2ZBYPEog/d3rnp4UKIUbWyVw&#10;0tUKKW84T4dTR/ItBCvSHZKvO9L1FxCx85d0cJlEK3OYWjPzlCTpwQsmgQk/WMrtcPtj6rKFJAkN&#10;PQGhI+nJCAo+XvekJUzwvl4wibPS763mREnL99AXqVTvRyjukjEqvqdvxl/78SoJ/+3zhgDFYX1K&#10;Z3TAwv8F1Rb281wm3+PSTrZZMDkhDhPoksbTFU02WTA+1oiJlhhMiYvGdAJqhsWKMoKrzByP2Xwi&#10;nGdxYJ6s1cTXUgJmCR9Ebg+040RBLc4lVrEjrWbHuICdKKFEMDW7CSZJIZcxJ+6/ZK9Fk4VwkuSI&#10;uAVaVp6CEkEh40z2lQpMAhtJtxYnJK8vuugGCC7tnBW4xGOSlq2SCMQNUVoqtlRV0FySmsRKqbAe&#10;waQSEggnbXIsO3Ip/xO7HD9a1uO1xFuxyf4ANqY9g43Jz7GDehbXJz6FR8NvwXemq3CBzkUAcV4m&#10;3NLVNCQQToSHpJNrcNpIMG1R0kJ0ba5IdMl9NaVBp71j0iEkrwVE+jFxSxqUJHSohffkPRsFSBLG&#10;48/dSDWY+LtTzZKwwVYg1azq8BHudHuSFCE1/xSgJMwnY08SKlXzxKTunlb+SRZoPBlSSjCVEVBF&#10;+DlQHpgn4fCAHOzzpxMPSsf9vSKwNSAI5X59MYpQyiGcMumcMqiUzj1V4VcJu7XOderWXUuIkIm4&#10;4qQIHJuIwHF09qezEjj1VC7JKOE+Aki2xTnF+fE8L5wk3CcVJBLomtzd+yLTfwCSuH/MgCAUB4Vj&#10;anCoWg5DJs3Oio7BwngnFtslhOekErAk3qrGlxZbrVibnIhrC/KxnFDakp6BbTk5WJdEGKWlYaO4&#10;JmqjKxnrUjKwJW8YtmTkYSOBs96VhOuzsnFTeg7u4r4HCKdHckfibxkFuD8pB/e7CC17Eh5wJOPd&#10;1FE4lDoFhz1TcNRThOPps/CDawZ+T6rAqfT56CQwEh0kmA5Ga1ASHTDG4yA7AD3UpyRp4gSUck50&#10;TAInfRxJgKTGlqLZmXjhpANKWl84fUA4SZWGlsgiXJRl2DuAkzimC4ZxdE3jFZgklfxKcBIwdQQn&#10;PaynsvhCJWSnOaeO4CQLBupgkuoPsnihXH+Exz8zZGKPIQUHvWWPxGl1CCevc2oPpwNsdTg9p+BE&#10;50TX9Cj1OPUEIfUMYfSsF0i+gGoPqZf5v9FDfXq4TyQVy32rlusAagWRVzJ3SYXqqHe9AFJjSoSA&#10;XoVB0sX19Zbe53EBkwBKuRzvhFdfOF0GDi+oFKzaw8lHAjLVel/rY0AiGXdSkKHbkc+TmtDt8x6f&#10;8N5qoq5X+vvt5vmaZFvAxYcpHt8n4nvo41Eigc++DuCkQ0nXFJsJk+1xmGShTGZMNpoJqRiVEFHC&#10;Y9P4tDmVX+ipcXEoNVow0xSPMv795xhtqIg1o9oYhzWDo7EztRQnc+tw3s1OzjqfHR5bWy2dUz2a&#10;ZMzJwY4wYSEaLFKaqBoX47WaeY1xVbgUz47SvpSd8Up2zOxAbasobb6QJDGIM9JaDVINkgQhlbu9&#10;qdj6uRqcJJVbJNDS4KQSEeiaRCojjufKBFkZK2qIW4lzUUtxlJ3/syl3Yb3jISyzP4INhNNVAqeE&#10;h/F82PX4TeAkmXE+4JBtDS5tgNH3CWh06a/14yIdNAIs33N8zxMo6eE82dZfS9sUz+NW/vyUhPOa&#10;ZFIundNFCekRTAIoGXtqNPJvJHOevM5JSxah45RsPbVAIR8UKD0Z4nxUhaoQIRNxfw+aiBPBk/B7&#10;2CQcGZSP/X1TsY99x4MBsVjvPxRl3fphol8f5BFQAqd0giK1U3eVsZdCuKQQQEmUTJi10y3pGXuy&#10;ZEYCgSP18tyde7PtrUJ6Ms9JnFNc915qUq4K6bEVV6XCfry/clGUu3sfpPfqh7Ru/hg/JAyThoSi&#10;NDyCgApRzqnCGIsaK12T042ViSmoI5AETrVGI1sb6m1WzT2lpiqHdF1BgbadnKyclLindY5EXJWW&#10;g235hbghbziuTc7CFk8qbsjIws2pWbibcHowuxAPE04PEE73uDLwWPpw3JuQisfjU7AnbTKOJE/F&#10;dynT8X3SDPzoKcdvKfPwZ1oVzqbVtsFJXJMvnDTnpFWPEEBJBt8uKV1EMCnnJC2htDuKHQtbvRNR&#10;HQndky+c/uKcwmz4PjpHzXG61KFzmoRz4eP/LZykwsT/KTjpzkm5JgWnHBzjdYeD03GEkjGnz2Sc&#10;KkzKHl0Opn8HJ1/nJHB6xAdOf+e26KmIWA1Qhti/wEkk+//Bp3FJlPCFkw6ofwcnSWxoDdfx/6o7&#10;IxkTkpRwCdPp40i+iwFKkoMOJwm//e/Aydfl+EqA4puEINKSIjzq+GX3lPchbPTxKZF+rO2efIDy&#10;0W7+nHv5/hLq092V/j4dwckXUNM98SiWVW7t8Zhqd2A6nzKn88lzmsPG1oZyewJmc3+Fw4W5Dg/m&#10;2JyYR823OFFtdWA5HewLzpH4Jns+TiXXoiVxkXJGUoj1nHGeSoZocNajQao+UOfjCK54OiYLj8XJ&#10;yraEEx2TZOjJGkfKIcnYkLgdwqXFIa2M7bRBqEGF8rTQne6YWniOZOSpkJ4XTioVm07poluDk2w3&#10;Scq2pHpb2cHbCJq4tfgzagk+c12N+913YK37caz1PKXGm9YlPIa77Q/hw5ibcNpEF+OdZyRzl1ok&#10;EYEAETCpibESsuN+Od7iEMho0PEFkmz7vtb3KSjxPpLkoJ+jQU8ba5LzdEi1SkAlzolwaubv0hDn&#10;dUte5yTtJToqNe6knJMsZriK8JIw3woCSOAkIT3J0pO6hdV8PU/NcxI4nQgqonMqxmnDVPwydDyO&#10;BA7Dnv6peL9vMm7zM2BJ72BM70I4de2HAoIpWwBFgEgJo3S2KZ26qTlP4qJELq+DkqSGeJmkS8Ak&#10;dQ+AW5bF8OsNWd9JxptUkgSBJuNM+rhTLM8X16TGpwRQ3JbU8tSefZHeI0CNdY0eGIiyyCgUBQUp&#10;5zSPD1PzKZlQq8aeCKOlCfHKOVVFRXE7AetTUuiIMrFOwnh0TDcVDsMG7tssdfMIqG2p2dialqUm&#10;294xfDRuTMulsnF7Vj5uJ7TuzRyGhwin+1LzcFdiJu5LzMJjaYV4xpOPd12F+DKlmI6JcEoqww9J&#10;M/G9qxwnUvg9Sa8jnOrR6VCkHZ/RDX1OfcbtTyPpmCgZf9oTIYkQAic74aRl3OnyBZO+LdKP+7on&#10;GZPSkyHUsdAEnIsZhyb+Yy8SUDqcdDVGFKkxJxXOiyCUIsZCFhgUSV09NeZk0JbBuAxOChSyCGCq&#10;atvg5AMvmdtE2AiYBFA6nL4yZOFQaBp+CM5Sk3LVebxeq8XnzdaTdHIFNA1Icp60MldK0sy/CElV&#10;Eih9rsacCKcgWv3QJOwIZqfI9nmBU3AkHg6JxKNsnyCgnvaOO6mMPS+cxCW1B5Qc1zP5ZGkNHUgK&#10;SpFaUoRk6qmkCD5wqLAe9YbB6h030vROhE1JtrXQnRdU4pQUkHxFIHnTw9uH4kQdwUmHxE5vq0lz&#10;NK1ZeLqz8bqcPYTHPounVTJepFyOia8pAYbMgZJ9cq4AZw/BtItu7q9w+quUS/MmVPhKgLWP2q/A&#10;9FdQFTnjMcluwcQEGybxCzzFloApFism00lN4+tyhx1l3FfJp8j5ziTMcyaiim29IwVrbEl40DkM&#10;hwvm4+eUKpzzLMQ/k5cSEHW4ECuFXOerlHFRk4T44mtxziSVxqugllhnJ9jCY80yOde5nPAgUFwE&#10;jjf8JnCRCakX3RKSk3lAa7zQ4bYak1rLTp2dsH0j/oekb8v4Ep2UnK9JA5Jq3eJSCCknO28J50nH&#10;Lp149BqcNK3G7qRbcFfKo1jvflKF87YkPo+thNS9sbfjUNQ1/HkFToSHAhPB47xaQUKBxXmtV9fx&#10;2Da1LeddlLEpxzWqFWgJ3MT16ACSa+Uesi3jRjJ+JGNJatsLLjlfztNBplwTt88LeLzJEKpChI3X&#10;eMebBE7SanDi30wyDNXaT4S2aRkajN7JuF7npNa6iuH/JEYSImQi7lw+LM/An2ElBFQJvh80Gp/1&#10;z8XHdE5vDcrAdT1iMLvrIIzt3BdjCKf8rgHIIjBknlM2lUM3k0XgJNMhpYp78uuhQnwJnbto408y&#10;SZev3TwmyRMuv17cRzARTka/7oimpHJEdJduiCKYjN7ECKuSNvbk5HtkBgxUY1wFfQdjJOE0PToa&#10;JaEhahHB0vBwOicrljldWOZ2ooafZzXRlg9hC6IisEyy9Zx2QikFG1OS6JqSsTU7A7eNKcQ1OdnY&#10;kpKGbRk52EpdRad0x8ixuDEjG3fSQd2RmYP7svPxQO4wgikbD2UW4MH0PPwtiduOLLydPBYHPBNx&#10;xFWE7xLL8EtaBX5i+2vSbJzJqMXpNMIpZQnhRPCIPiOEpD1IQB1gp7SfcNnN17sIJakgrrmly+HU&#10;kfTjvnCSFW99r1VwihY4laDl38Dp9L+A00/B3rJEOnz+N+B0OCIbuwe5FJx+IHQk40/GnMQ1tcKJ&#10;EjhJlYnL4BROuNExXQlOe0OoQLeaiPsW/75PBkUpQAmcfLP1dDjpag8nkT4P6kpw0jP1xE2pcSfq&#10;dYOlFUi63vYCyxdOuv4dnHwB1R5OugQWeqsDQgeTLh1Osr2XoDlIR/MpoSASMOghuPY6YEnCp7Zk&#10;HLLS4fBc3QW1hfXcre+pS0tV5+e2HZzUe8vYlBeKcj+RDqdil4OAcmC8lYCiJhNMk+LMGB8dg4mG&#10;aEyKiEFpjBnT+T+YZYrHHLsb8+PdWEXXdV1MCg4Mn4efMqvxm7sK590L6ZLqlFuSrLyzAidxTHzd&#10;7K2r12BegBZrNc4b5+J89DwCYzmaEvlE76FjcovTETBpCQwqeUFVVRA4ESTKCWmtQEiWkFDOysbX&#10;BI7ASVLFNaekSYAk92pU40Iy1sTz6bAuWNbyZ6SrMK7Fr5Z1eIuu6eqEh7E1+QVsTXkeW9zP4DqC&#10;6nHjLThuIlzirlaTXDUwCWxk7IduRxwSX4suuQRMGoj0Vvbpzkqkh/F02Chxu4VwuRTPfd7KDyIB&#10;kQ4zgZhco+8T5yQQU5ISRnRK4pYktCetJENc0mvuSZVyAviSmdvGZSoBRKsSsUgrjiuVNUw1BBfd&#10;bnQFThnKcTKsFH+ETsOf4XROQZPx9ZBR+LBfGv7e14NlXcIxtTPh5DcI43sFYphfH+TTOQ3r6q9c&#10;VJ4sCCgOikojTCS856F7UhNyvQkSHrooBaduhBNbqQJh4bkyrymW58YSTka2ohhxT3wt400y9iQL&#10;FUoSRTIBlcjz8/sPRn7f/pgeE4MpIcEoj4pEhZEAjTRgqctOODkwPzYGq2QhQbbzI8Kx0GTESkcC&#10;NhFKV6XTKaWn4JrcDIIpHTfk5ygwXUMIXZOVi23ZubiWYLolOw/35Q/H3/IKcX92Ae6ng7orMR2P&#10;5hTiobQ8PJk6HC/GF2BPEv9eKaX4zlOK48mz8JNnJn5JnK3Gmc5nLsK59MU4l7q8DU6iT9lx7qfL&#10;2RNuxS5Kr0LeJs396GNNeusLJf24PgblCyf92Mch8bhgnOCF0+T/JTidMIzG8RCp5nBlOPkeU8ep&#10;fwWnXYOcl8HpaJAW0vtfgZNI4HQgmGAKSsT+oR7sDE1UE3AfHmrAI3ROj4fGKDiJ9Ky9DoHkHXNS&#10;wPLOg5JwXns4+UqHk3JOEVYFI5HumHQHpUNKwnjyWrkn/t86glN7QIk+4fm6fIHUHk4aMOQ1XbjX&#10;LfnCSRIW9vM8yaoT7Y9LUnDQJSE2DUwEvlUDky49BKdrP49LGrgOLHn/nRIiJIwkHV1PSdfhpN7f&#10;yv+RSMCk7qmNS5XwSbIoPh5T+JQpUCoyE1AxsZgYEY0J4VGYREBNCYvCVP4PSw1GTIsyoYL/mxVD&#10;zfgwrxzf5s7HmfR6nPbU4byjBi1Jywib5ez8xSUtQINdnNEStCTUozmejkrWXSKgZAVWWTDwUiId&#10;UPJ6XEqixOGoCajaxFbfyahq3MjFfS5pBTqEg5sg4n5xTlpWHjtonnvRJWEx7XxdyjnJtkAvXl+i&#10;goCjy/jBuhHPJtyOqxxP4aqk53Bt5su4imC6zvEYnjZcjzPW6+hKruG9JaQn99FAo0OpvcQ1NUhK&#10;N8/5p1tzUTqcBDJ6yE4ksGpSYKKTIpxEegaecnc2GRtrg5RcK/ukAKw6xyesp8NJnFOjpJBL+SIv&#10;mMRBXaQa1Wq5hFNMPY/zf6LgJA6qitdpcDodMRNnImeqqh2/BhXh15AiHB5YiPf6pOKO3vGo9iOc&#10;ugZhQrchGNeNrqVrH4wgoMb4D8BY/4GElbYqbhZBIpBKI0BkhVzJ4hNISV28ZAJJHFWiQIpOSZZm&#10;l1p6ErIz0zHJ8hkS1lNjT+KcKKlYLlXKZcXcBMJMwnoe7s8K6E9ADUBJND+nBM/U0FBU0yVVREdg&#10;scNGONmxnKqLi8NCo0x9MKCK7klc1PokD7blZGFLpgAqCTcUZOPWwmG4KWcYbswpwI25ebg5Nx/X&#10;pWXhrgI6paw8PJQ/Avdn0ill5uNvGXydQeeUnI2XkobjQFoJvnKV4FhiKX5OljGmSvyWSCeayoe3&#10;9FqclyVk0ule01ai0+dRzjbXRIjsI0x2e+Eky2S0huYoHS7K/Xiz9Vqhw+vVNlt5rcNJ12XgCo7n&#10;U8gUNBoIo7D/DE5/GsYonQzTUslPRIzuwDlJosL/GpyOhGdhf2ASgZOtJCG9IwpOEtYT/RVO3ykY&#10;/hs4iXMinHaFJOLpwSbcOzQMfwuNxIOUL5x0PS0VI+ignvFxUOq1HvKjBE4vSXJEK5ziLgOTpJCr&#10;pS8IJlX9gXDSoeTrkN7lvncM2n6B03v8P+lwknGoNjhpYBIpxyRg0l/zfF2S7i2ZdXp2Xes2AfWJ&#10;pJ3zuJJAyqtdAiovIKQVFyNSaeBKXjhRB610IgpObWC6EpwO2FJUVYg9cV4nRejsoTOSSbx7qN18&#10;j92E0155T3l/3cHJexNSWmgxCTNcLkwhnIqtNkyz2DA1loCKjkVxjAlFfBKdxv/HDGoqAVXE/2l5&#10;qBH1A4140T4Gv+QvxC/JC/BnIqHjoGuSpAf3EuWULiTUKTidNVepYq+XbAtxyVKnOkFZEPBcJPdb&#10;l+GScy1dE0FCXfKI4xBHoo3fNLDz9Z0/pEGHHbhMYLVrANMy4/haQUmAJjDynsdWVxPdmBz/J+93&#10;ScanJLlCIGVcja8sV+GJlEdxlfNpbPE8hy3Jz2Ej21vsj+BNw9U4bSZYTLynXcJ0GpSkFWck8NHB&#10;Iy5Jl5wjrZwj0q8T9yPOSQeNwEky7wRKap4SpcNJh4/a5nU60JS8qeQqW0/gJeNNsVoiROvYk4Ty&#10;rGsJLIKLkJIlNJpjlqGFgJKaehfpni5KsVyjrO9UhbNRs3A+chb+oHP6I5LOKYquKawYP9M9fdZn&#10;GJ7qk4TF3SIwq3Mo4RSKyX5DMLZLP4zt1g/TBxswvudAjO7SB6O6BqgkCRXiI0iyqYxuvbUQn4CJ&#10;UErt3kslTch2MsEkS7E7/foinue2ljOikxK3pJwSWytdWTzdWTxbWSVXrnERgmk9ehNOAzEx3IAp&#10;BNOkwEDCyYr55mgsjDcSUBYs97hUmaKFRjOqo2IIqAjloiSkJ87p1uH5uJru6Wa6ptvy83F3wSjc&#10;mk1IEUa30iHdkJqNe/NG4a50gih3OB5My8WDqbm4PyUbz+SOwpt5E7ArZRK+TJyCH5Om4+eUWfg1&#10;ZR5+dc/GSc98XEhbQvHBIGM5mtOXo4nq9GWMGwIogdMBAmdvOEFCl7QzzKZaWR3XF1CtkmM8VweO&#10;JD1IIoSeSq6ro307gxPQYixBM13TJf5z/wonmYQ7kXDSkiF8dSpkLE4QUL9HjMRPIVKNnDAJ1yTr&#10;Qyk4tUrLqtPgJC3BFJpGKLUVfhU4qfPC8vB1sMyT0pIijhJY+sTb9vqax2SJDF1HCTapq6dLh5Po&#10;IJ3TPsLpY4MH9wVG4q4h4XiYDulBGXMK11LKHw/R9EQIwRRGIIWbNLHTE4mjUll8XgellnI3tCVG&#10;qIQISsCkh/GkqrieOi5Zeq0ZeJRKeFDg0fQ+H07ej2qTvl9PkPDVxwTSx4SVaLuPo9LV3lmJ9BCg&#10;b4adSJbEUJJJtmbCS9ZXshIa3ioQvuE2SQM/6JVsf2bj37edZL9vurgvrMRJiXTYHbQQXrE+VSUI&#10;0H10WL7hQ6n1V+50osgWjxIdTiY6J8JJ3JNk5ZVGWzCDDwqz6HBnsq0cEotbgxNxPL8Wf6ZRSQtx&#10;Jkkm2y7CeQJJwngCqEbHIjRaa3HGWKngpCbf2qQjrOJTO4EWVoF/2leyo16LRjqgZg877UR2zpKC&#10;7dQ6+yZ2wgosBJE20ZUdtMCL51zyEGBuXuOhC6GTEjUSPO2rLAgIVEuI6WCTNPLGBAkFrsVpdtif&#10;xm/D3a6HsNn9LDbYn8Qm5+O4yvU07rQ8iL3WW3nuNsJJwoLys10OKLXtuAb/lPBdwlbCltvObQqu&#10;CkYEk76toMWfR5eASQClJECyeYFE2CiAcZ9IzWnywknSyC86t/JvS9fIYw1mAslCEIniKPNaulM6&#10;wti1Xtckq+JqDkqWb2+M4cMDwaSqbMTQMcXUElj8n0QvYP8zC+fCZuJU1Az8Hl1GSM3Ab4bp+CF8&#10;CnaEjMGWXmZUBERiVq8YzPQLwdSeIZjkNwizAqPooPpR/ZVGEzKF3fuioFuAmqCbR7eTRWV290cq&#10;nVBqt17I6OGvZfR17YZkQshD4LgIJgdlU3DqpuAkLkkWHNSy9XrAxmvs3G5NqGCbzHtmy/IZQ4Mw&#10;OYjQHBKIObFG1CZYUGM2YokzHmtSUlAZFY21nhTCyYhquqzq6Ejlnta4nXioeBKuyUqnU8rG7cMK&#10;cIeMLdEh3Zo3DLfTQd1CSN1XMAIPFYzEQzz2YEYuHqVjejx9GP6RNQY7cyfjUMoUfJ0ohV3L8aNn&#10;Jn72zMYJzzwFpub0lWikmjL5gJDO/0naisvhtJ+wUYkPBM8uWdaCTkom23YEGAnV+cJJgCX7fc/T&#10;r2t/7W7CqTm6GE2EUEv4FeCkJt7+FU5/hnYMJ4HPv4eTTMAVxyRguhxO38hKujJRN0xWuM35r+Ak&#10;lcqvCCc6p11hSXgp2ErXFIW7hxrwEIH0cGjUZXB6QlwU9TSfvHU4SQjvsnp7XjC9LOWJwql2lSAk&#10;jPd6OMEk4TsJ23n1tjgjL5wUoGSb/5N/p47g9BHvJdpO1/XfwkmXnmX3EcGkFEvY+QBKpMNJB5Rk&#10;2+mJCzIeJBDydU8dwUk5LSUCSsDkAyc5rsKEXjjp1+rHRQKnWW43pjucmEpAlVoIKZMZk4yxmBJn&#10;RnF0HKbx717OB4r5fCCYGW3GqsEWfJtbhYasxTiTuBCnXARTEjs8Ced5XZNyTvF1Ck4XjJJSXoez&#10;thp2ulK4tQqN0fNxKrIC/zOZgHCzEyWYmhPZiUuoTnXc3vCYdMYEinIKEgqjLrJD/2ci3Ukiz0ki&#10;GETJvIZtE0F1ycP93o5fJNdqMNAch9xfhQ35Xg22dTgbtw67HbfiZgLp2pRXsNn+FOH0JDbb/o77&#10;Y+/DwZibCI7rcNEsYTUvjORn8wJHwHSJEjA12QgRGZeKF0i1OSi5Rs5vFAfldUsimZyrfjc7ryFo&#10;JGNPIKTCdmzltYIT3ZTsl2vkmFSnEADJOJVIwNRs20wnxdeE1jm6wcYYGV9aiQuR/J9E839jXEb3&#10;JOtQLSG4FvF6/o+i6WQFTpKxF1VJ5zQHpyNm42xoGX42EUzGMvwWVYbPImfgfv98LO9BOHWJQLkf&#10;H1y6DkFZ72DUhloIqP6Y0mMQigOGYkKPgRjXcwBG9uyHET37q7GoPLqdfIIkr0cfZAqkegSoMkfi&#10;pFL9ulN0T4SMu0t3ODr7wc7Xzp6yCq5/W629LpIIoZVAklJIHnFhlJugSqEry+xFOA4lmIIFTkNV&#10;Tb3FdjvmR0dgIR+6ViYmY254JFa7kvhZjkRddAxqoiKw1ByHDUke3Fw4DLeMKMBNw/Jw16iRuIVA&#10;umfEaNxZUIg7cvJUEsT9BcPwyPAReDh/OO5Ly8IT2YV4MWskPsqciEPpxTiSNhU/pEzHT0nl+MFV&#10;jpMpC9CQxu9D8nI0JPFvn8H/C6HUlMaHspQ16PRFtEvB6VNCSeCkOycFJ69z0qHSkXPSJRUh2sNo&#10;V4zzsn269gXb0RxVpODULKG9juD0XzgnreK4gEhA86/gRJjwHD2N/HI48V7hBco1iWR+0xdBKQpQ&#10;vpDSwnqXw+kr7pNxqY7g9OkQD+Gdgofomu4dSgVFKDg9EiaAilRwUmAKM+IpyhdOvhXKVShPxpkI&#10;pFelPp7Im/Ages3rmN4IM+M9utjWquHUu97Qncxr0sJ28ZSNAJLQnR6++yuMJL28vfTxJQnbiSTE&#10;114S8lOS7X8lQknUCilKlSoipGQ8Sh+TkjCbQEofHxJI+QJFtn0hJVBqr1YX5QMfkX4PPUNPP08/&#10;d5bLjTJqBgElcJpOTTPbUCIuympHBX+ueWYX5sXEoyaM/4P4CThPMJ3LWII/CKdGfvGakvlUnrhU&#10;pYwLmKTaeKOjHufpls5HV7IjrMI5bktdvQbCqkE6QnMVmpPWoDl5M/6Zci23r0GjAERcBAHSQvek&#10;QYVAktcCFTnGDvpiEjt9pTY4NdMZNckEV3WNJq0yg3a9uge3BQYqFZudfVPCRvwRtwnvOe7G1fbH&#10;scX1HLY5nsaWxOdwdfzf8UDYTfg+4U4Ch/fxppHrDkiHlMBJShiJY7oojimegCGk5Bxdcp5k6onk&#10;On2/vu0b9tPT1UWyfpP8rAIkAZUOKxlfuiQ/i5WOUR9nooNqEPdE53RRwnpGSfZgJygr4QqcYpbT&#10;QS2HLA9yQUoWyYq4qnSRLNu+AOej5uFUxEycCJ2NM6EV+DWyBL9FT8Ex40x+N+dgQ99xqOwWj5ld&#10;ojG1Swzm9gvHgsExKO46AMXdB2Fq76GY2i8Ek3sHYkLvwRjfJxCFPfqh0C8Aw+miCnsRVISTZPLl&#10;9+6HTL9eyk3l9gzA/4+6t4yOKtu7frtpFxqHuFfc3QkhQNA4BHd3CRLc3d3d3d3dk+DatBsWBfqc&#10;5847/2vXDkUO3eec533HHeN+mGOtvbZU1d671m/NpeHipih9kUIZE+X+YSm4f/CJgpJIHJS7DOAt&#10;JXD6UI2dCv+iNM+Rar3SCCP86leyQKqFNRLKVaLTd0AfGf5gY4PuHh7IDA1Hd77X4pz6efigK/f3&#10;dnJCH2dn9HJ2wsRqMZhJKE2Pi8PcWvGYGROLuQTR/DiCKJZp0VWxmHBaUb0GVtSogeV0VOur1sKB&#10;asm4VLUhbkQ0xr2wpngU3BTfBbfBzyEylqknCsL64VX4YBRReaF8FgRTIcH0KmTwu3C6Iu7JlpmC&#10;wMkoAdRJZm76XHm6Tlh7KAmkJBQQmbonkT7mSZcOuKtmASi0F+eUipfinv4FTil0Thqc/iCQ/rCp&#10;X6zfZQojWTpDwUnviWcKJ1P9N3CiYyKcHljIINyYv4CTzMnH83m8qYrhxGN0OGk99agqgdhr5kEo&#10;2WGhmT0W0yUJnFZYO2pTGJnAaT0ly2lsVq5J75XnjG0Mt4sIJwHTHoJor1Td2bq/I63Tg5uCzyGB&#10;koQqrsFK4mpQLcNjhJOSEU7H7N8C6QRDkUxHJANe1dREjpr0zg7F4vHy7M/SCclUQjJrw2kdYHyv&#10;TlEnqeNyTaNzEjCp0CCAEigxnRA6JXKSabI0MEmblIylOmOEUvE0RYSRAOqiSwAuEigybdElAkal&#10;ExZX6JRElwkrLf5+OMm2dH4QqOmQuso0XTJIt01QEJoHBqJ1UDBa+wWiXUAw2jBs5UMo+QajV2gs&#10;BtSohxGxdbA2OAl/1Bigqin+YInwhZQIQ+QP14+A6IeCgD4KTAKoQrqoXMJInNJzx/bMtLvjpUtn&#10;wqkj/rBqxUyYEAsegvxQDTZ5dEP5RuiI+9Gdhe4yFGAYFjAskCq9YIIggHGpCgzSwFQUNFEdo8NI&#10;zlNOxU+DgAKApKlqPy3jf+IxDls952Jc6GZkEkgTgrZiQtgOTPNcgW2O0/CTx1QUuI1WPfX0KjqR&#10;3tZUJNel0ysWofrK/y2U9NBUOpTkOsXfy2R/MZzokJSzEvcnXca5LZIFBlXPPoJJAPWKrkl660m1&#10;XoFMW+QwCHl2A1BoGKDAlGcv0xXx+ThpnSFy7btqg3BlRnIZgGvojD8c2uEnyyb41boVfrZry7yo&#10;Ob6la9rt2BKjKzdH70oN0La0P1p84Yz25d3RvYozmn5eGc2/MkersjZoU9EBTcpaIl1UwRqpFSwR&#10;/0U5JHxTGfFflkf8V+UVoOJLV1Bz4cXR6dT8shxq0F1FEjAR0gYlTkg6RxBOHnRJnqU+g5fMHkF3&#10;JFV9+qzknh9+qDpVhNGBRX5ZASFSXUj3VK+iOVLMrJBcsQqamlsjg4Wuzo6O6EU4ySKCmYEEk6c/&#10;BsmsEfZO6O/sgr4GA/q5uGB0SAgWJyRgbnw85teujbmEz7xYuqcYgVI1rKxVC8sJp5XVqmMdobWx&#10;Rl3sqFYPZ2LTcT26Ce5Ft8bD8Fb4NbwDnoZ2wUsW3vLDM/AqbCBhxGcRymfB/0l+CNNYKHsdaIST&#10;SDpFXGUmckXGKxFU0nVcXJSE0jFCVecQUqKSoBLpUBL4/BWUzjn54ailK2QlWTWfnn1DPLNO0OIm&#10;Emi9sJG59RJYWtE6ROiSmclFPxNOj9UCg9G4bx2lOjWUlIDpLZyMx5XoECHz8Mkxdy2icUPm1jOP&#10;5T5ZYFCDk0BJg1O4ShPJ2CdT6a5KltXQO0QInCS8YBuMhWUtMMvCFovN7QgmRzomgsnGgNXWTtoE&#10;sFYanDbQNW0inLZau9Ax0SkpMBmwg+FOOqgddi50SS7YR/e0n5A6ZC+LARI8BMwhO3e1fZDgkjRx&#10;S6buSTo56DrGbVUtp8uOcCoWoVTCHZnCSHq+qTWXCASRrFx7yUBIMNQlCwbKgpOXDEG4aAjkOYE4&#10;7STTFsk8e34EE6VCbc49bY0nPzUh7BHCar8D3ynGpTOFwO4cr6V3CVef7yxACiCw3i9VDWisDrxE&#10;8OhgMpXA6YoHoeXxFk6XKd2BybZUA7YgnJr6+6O5fyDaStUHwdTGNwCtCac2voHoGRGHgdXqYkpU&#10;Aq7U6IrnMRl4EZ2BpwF0R0EZBFUGS4QsHQaxZK4WEexdLJmuSOD01K4NS/fdUOjC823b4rl9Bzor&#10;XidoKF4GExZB4wkmioAqIGSkrUmqtZTrETckjsl3JN7wGHFOBapKj/FADU4FAdwfyHTCTOCjg03O&#10;k1BAJSAQCBTyeuLAZBbxFx5DcM9rCtZ6LcBg31UY4Lkcw3w3qHanOV5Lcdx9Op56TUKBM6FANyTg&#10;kWsIOCTUq+ry/cfyswWWRgWOV+n6MVqoAUji0pNP0iU0BZ5+bUnXnBZdkj4rBR3Tc5dMQnKIckkK&#10;RjJOy+icpBNEIeFUKLOSO2bilf1AvHIaoKCknBMlnSEK7OmWbJl52hJQDHMd6W7pnH62ao4fCKSf&#10;HFvjR8dW+M6+Dd/pjhhrkY4MqyboWj4GnUq7oWdFL3Qua0CbLy3Q6JNyaFXaEu0rOaFFeVs0q2CD&#10;9HIWaMqCagNCKam8BeqXqYJ6dFG1v66gABX7aWlCqSzqflNJbVenq5JJY0NLaR0l1EzmH8sSGQKo&#10;TwkiY9dx6RhBcHnJQF66Km8q+BO6pk8JNzqxQJ4f9015Va2XUskMTQip3l7e6CAdH1zd0M3NE0Pp&#10;nmRW8UwfvteEU18HJwyUZd1tbDHMxxczY2OxoHYdzI2riTnR1QimaCyoRjjRVS2vEYe18bWxlvu2&#10;1KyLXbUScSAmCTfqtsONqOa4G9kKP8V0wsuoHsgN7YGC0AwUhfIZEEoFIkIpP5SFg8A+fEcH4rXv&#10;IK3NSQGKULru4I/LdsxUuC3TFGkuSqrt/hpKugRCOpRMZ4rQ4ZTjG6XCg1Wc6DYiFIDybeic7N6d&#10;lVykO6e/gpM4J4GTdPn+X8OJsJHu4jIW6h4hJ7OS33Srg9syv57FW+f038BJBukKnGSMUw7PvWoR&#10;gh0WHphlZo1ZlrZYZG6PZYSQaDmd0ypCSbSGkBI4bZQFCMUxWUl1Hl0TAbad2iFgsjZgL6EkYDpE&#10;d3SYOqo7H6miM5FKY6FCdJzPUeBzhA5X4CPhUTqsY0YJnFTBg8fKfjneFE6mUBJJAaNYhJQ+4/dl&#10;AkqkZv82bl8xpgm8xN2ccwnCOddgnHUJxhkeIzrrHMQwQL0vxxy8cCIwDHcapuNCTBxOB4Qph3XG&#10;+D1M4WQKyJLSq/9E2gSwb93SO9V80hblrjumd+Ekkh6CzVmibElAtQwgkHz9CSeG3t5o4+HFOEuY&#10;MTUxJCYBK0Ib4of4AXgR3hcvCKPcoD54SUkjr8ApP4TuKbAvwSB/Pk25dEtFHnRMDh1VO1M+HZSA&#10;6ZljNx47GC9DhiMvjBl3EAESQjgRKpqz0VyPtC1J25B0esiXLuMCHLqmQsJJ3FOhck8CBw1QUi0o&#10;+1W7k/F85cKM2wXeAjnCgK5JxkX94ZaJ625Tsdp/FUYFbcbwoE0Y4LFSVe/Ndp6Fa55TCYcJBIA4&#10;mbeOR6rvtEG3DP0m8DsyrjSBYhqlOys5/pXfeEoG6GrnyEDdfC+Bk4CJ343X0uMF8jmUarsyQqtI&#10;qvrch+GlQInAknYmBSepynMZrMFK4CSwktVw7aWtic+AYMqlaxIwybIgBfa98NKqE/OmrtzfBa/o&#10;nF46d6FrYoGBhYbfGf5o3wKP7JrilkcPLLftgGF0Tj2r1EYfszD0LOeErt/Yo+1XtmhdxgbNv7FC&#10;JwtXtKWLak7n1MrMEc0q2yG9ii2aMC9oVNkGiYSTqB5hJYCqzzCxnDnqlamMOnRQdb6piOqElYyH&#10;Cv70c20mCQJKwUkcFOPulAfBJDOby1IcAi8/Qirok894zhcI/+xLhH/+FWJLl1PTGEmbU8PK5ujt&#10;rVXr9fT0Qk+CalBwMPq4eRFOARjo7oV+js4Y4eOHXnb2GOrpiwmE16rUVCypXx9zYmIwNzoa86pG&#10;YWlcLFbXroG1NWvRNdXEjjoNcKBmMo5Vb4isGi3wpFp7/FitK57F9sTzSIETC2kEUiHhJK5JwFSg&#10;2mRlGi8+C78BfOaE0w2WaIvdE0ElcLrM8AJd1EXC6YxU3VkxI7Nyey+UdOnOSZcpoGTfEQsX5Zrk&#10;OlIVJtMU5duk/NdwUtMXGeH0f+KcVDdyBadoVaWXYx2NM7aRyLGJxcP/QzjJedcJppO2IVhYwRaz&#10;6ZoETgssTeBkBJO4p7+C0zZCaZe9K3bbuWIPJWA6SMd0xPYtWHSdoBsSyJwU0IjoNkTHKamyk+q1&#10;03Q0JwigU/KMmOFLjzt1rFEnuU/O+Y/hRL0PTgpQhNB1AuQ6z7lKQMjA2isMZaCttO3IfHd6u5EM&#10;epVZIAQ4J/lZ4p4OudFJ0f2clO9g8j3ke8mkr/LZ+ncqKa0KUOsaLtV+pnAS6eOllIMqAafitid+&#10;t8v8HSnunkhzc0W6uwuaujOT8XRDS293tPXxRAc6p95V4zAmrA7OxXfHz9H9CBT+yQRGfr3xMqC3&#10;auDNlTTC6YVPDzxz6UiXQZekJn2lg/LtRRh1wO8WLVDg0B6/W7XBC5eedEmDeK1hyItgZi1tTgRO&#10;vlTTGeGjA0iq7ooEUHRJerpyWnQohUHM8IuPEzHTN7oYUzejxbmfYJIpgl5Tr7yG4ZnbEFz2nInl&#10;AesxPniH6j4+ImADRrmuxlL7WXRVM/lbJlD8TF+CxzgThIBGZoNQM0IYVeQnVYoCJ00akLQqO9Fr&#10;f+43uYbMNiFAyvcSaAqs+B1VV3XCjS5LOlgIoKQNSwbZSlWeQErGNMmURfrYJ2mPUnHV3kQ40Vm9&#10;kKXZnY2LDBJQL2zoYO34rOx6MV/qgXxrmUtPJnvtgt8c2+KpPWXVCr9Zt8T3ji1wx6c99jCcYdME&#10;/W0SCKdwdCnnRjDZofPXtmj5uRValrZC68oGdGZ+2tUpEO35n2vPwlczC0c0pnNqyf92c/7nU+ie&#10;ksqaKUBJO1SybBNOdQmp6l+UUe1QNb4qhwg6oyC6nwCZ2qiUBqe3gNIkHSG8Kan2UxPL8jh/Hq+6&#10;pRNsUZ+XRqK5FepX4OdUNkM3Ly+0srVGNw839PHzQz9fH/QjqPq4u6OPsyv6OrlguI8/+hJSGY4u&#10;mBASjkV162FlSgrm16iBhbHVsCg2hqqKtXXjsTImFuvjauBQ/RSciG+IK3V4r+Lb4vuINvgtogvy&#10;I3rwfeZ9jujHQtsA5IYN4P+CCurP9zcDeb4CJrqpgGHUcMKJbkmUQ+eUwxt53UZmidDGO4lrOiMT&#10;vBJQIh1EAhkJdWDp1X2mbU6mcJJ9es8+WWLjIaGSRzjJ3Hq50inCBEwSz1NLZhjbnIxQ0sc5/WxZ&#10;R3WI+NG6Jp0TgaOq5TS9D1CmEjgJlEwlbU6y76ZtDM54xeGGTQwemUertZkESrqKAUTdMkJJBuiK&#10;1NRFVppyZP49XjeH11zBl3MKX4ZZVtaYbW2Duda2WGxtjyWUdIiQKr01dEZrpbu4hRFOfGn1gbY7&#10;rLU2pn2E0SHe5yPcPkyVBJOCkw4YYzdvU8AoyBifh7QPSWavp4v0Y7XztHP19NOOhIG0/6hpgrzV&#10;IpOyptcF7rvAY1QmLiIULvPal/kZEl4laHRdI3hEsjigqfT064TANULrKqXWaFLypdvid3X103rx&#10;mUBSxk2p2cp5jMh0n0gf4Ks7J9OqPF162kUPAZQmaaNSg4EprXOEwMkDKa6uSDUY125ydkK6swHN&#10;nJ3RwdUbQyNiMS+A72SDoXRNBBH/dC/C+uK5TEkk1XiEU5H8CVkyLAzmn9KrO0v1XZjRsgTpRzDJ&#10;ce7dFJxeWrfGr5YyZRH/uIGZeBk+HC9DmRGHMEMOZSYvbU7BzLypQropcUavQpihi7NS7VGyj7DQ&#10;wUQVURqEuE+PS7UagZTnN0ZJ0nL96JborKQb9hu6Eenh9ofXKJzxnYdZ3uswIWwPxofswWh/gsp1&#10;BVZZT8ETzxnM8MfjpZtAZiJhowNG0yvfSUyX+CS1r1i+E5Uz0qvsJBQgCYTEPUmox+X8PE9pZxIw&#10;yTZ/q8DJmy6Q5+W7SaeHIXjtQcfkPlyrwpOxT1LdR1BJl3Kp6nthGKTmCcw10DU59WXIZ0SnlOvQ&#10;R3NNhNQrhoVMy7fphlxHGQjNQgPh9MK+jXo+v9i2wi3nFthjSMMihySMdqiDPlbh6G3hhW4VHdGl&#10;DOFE59S+jD06VnJCL6cQdHMKQieHAHTgf6K1rRtasdDZiv9tgVML/s/FRTWsZI3kMmZIq2CF9Eo2&#10;SCtvqY2D+uRr1CCgqn3+DWIZRnzyBQI//EQN1PWTtic6JHFKXhLSKQmQZJ9IXFMA4STjplRnig8I&#10;KYZJLCTXrVAR9cqXR88AP7S0t0IHF0f08HRHho83+jDs5+mJngYXZLh6YBhdVD8nNwWn0b7+mEd3&#10;tKhePSyoWQOLq8cWV+mtiIvDotAwrK8ai2O1k3GpflNkJ7bFo7od8XtMVxTE9KNT6sXCWh+8jMjg&#10;uz2A8YGqaq8okIUEf/431BRdAicWNAJG4AMFJV1GOF221eAknSFkZoiTJar1dAekh6ZgKumgZLsk&#10;nB7QqeTapf41nEx66+lwejtDRF38Yl0XP8gS7apaT+8M8X4gldRtQud9cLpFKJ33jFPLtd8n9LTO&#10;Df8ZnMQx3WL6HUquf43uaZ2lOyZXscEUCwtMt9bgtMDaTsFpqZW9WjZDLZlB17RedRl3Vm1N0lV8&#10;C1/cbXZuapZyiUvnh0MWbjhiRddE/Sdw0gGlA+iv4GQKIj2TLwmnk/YsnDjy+VGnnDSdNsLqDEEl&#10;wJLVkWUxSpko+DKv8T44maYpGYEkukY3k0VoZElo1HVXQouQkHO19Zv8cZ6OSRyWqtoj4M4JkARM&#10;pnAiuGTePZHq2VcCTKZwKgaTcVt3UXq7U5JMV6RmI5dBt85o6OiKNFsDGrPU29LSCV0tDVhqqIrn&#10;tQcjN5QZHwH1LLwfnvkSPtL5gVB6FcxMj6DKFSdFID03dEAuAVXo3wfP/Via9OzBDLA9/rBqgT8Y&#10;vgoYjLwgZqQRI1m6JDwIpwKp1gtlxi2hVNcRMAIf3f0IeIqCJyroFAZNVPtlW6UHTlJhIdPkWD00&#10;lVT55Uq1n8zwQAci7ToPXQZjt/dCTPDbhLGhuzAmcCfG0TlN8liOLQ7T8LvvDDoSgckUOhgNKsVg&#10;IoQELIXeE/Hab3IxmF7766CSY/TqPekYoZ0n+wVCOoy062ihVq03RrVvyeBbNW6K8TcCN4JJpDpB&#10;EFC6CmWbyncaBFmaXQba5jvJOk18DtZ8PqqtiU6XYa69bPdAoWNXwqk9Xji0xe9OrfHUrjV+tm+N&#10;23RLxz2aY6lbIiY71sBQu3D0sfBEj8pOdE8GQsodnco7onUZW7SvaEAXG190tg9Aax7T3S0Uvb3C&#10;0NHZR80gIq5JACUdI8Q5NTd3UKBqXNkWtT/5BjU/L4saX5dXS7vHfKKNhapdphLiSpdHuKzXJOCR&#10;DhKEkkx7JJLefNIuFch9sl9clsRlvFQQoSaqb2aJmt+URWLlKuju76vg1NHFgAFBAcjw9UZvd21J&#10;9q4Ojsjw8MQgD6nec0OmiwfGE1RLatfFwnp1saJefdUjb3F0NJYRUqsJqDVRVbE5qjqOVq+PU7HJ&#10;uJ7QBo8bdMHz6r3wOmYQXksVdxhBFJnJQhshRNf0JniA+m8U+hFOPlLdPUi9/6/9h2rOSYdTlq3P&#10;O3A6Z++jVRcRLiIdSKbSgSVwMgVSSRWPh7Kic7Kqinz7hoRR6nvhJGnaAoMN+GLUxx+UPnWRghP1&#10;o3UtfMvraINvjT3uSoDofdJ765WE013rGGR714E2E7k2xqmkiuFkhJLeW++Wjfb50pZ23SYcW8xd&#10;MK6KGcZamGO6ucVb12TjoMC0ysapuK1JoLTJimCidhBCanAt02Tc0qUGidhs8FBdxA+XgFNJQMm2&#10;DigFKWNhwbSgUPx8CB0dQKYqmaYdx+fnwGsZddLAZyhy1nSW8DpHnafETQmglIuiZMkV0b9AyShx&#10;S8UibARO2QSEhDnUDZcgllSDcNclmKAKYTrFP/l112C15LqmEDWgVoAj1XUCLpmnTyTLZGgTur6F&#10;kl6lp7c76W1Q1z1CkeXOa8uAXr3diXBMdvVSazglysBbOwMSrR3QiIWIZtZuaGbris4s6S6xD8fL&#10;ekP4pxuIfLqmXLolGWybS5eUJx0fAumaAvoSVMwUA3tDpi6SLuQyQ8Rzr654SeeU59yZ73VzvHAR&#10;aDEjDSagwkciP5yZtLijiEl4GUy3Q1C9CBhD8DHOjL3An4DSFUhHIrChk8qXcU3SJmUEkcApz0+q&#10;/giD98BJOlI885FpkEYpt/G72xDcpftY77UQY0J3YHjgZjqn3ZgStBVzvFbjgPMM/O7Oz3OfwN85&#10;hQASqAhsBD4aZHRQ6UCS+JsAAZXAZjzTx3Nbg5ScI1V4WvWdVo2nAUkDnl6tJ21OuYRQcZWedMSg&#10;e5JBteKapFrvlYBJh5IabJtJKPGe2ksHiP4KTi9sWSgwtjVJb708exYcHKT9T+/e3x4/2zTDz06t&#10;8KN9c9x3aonzXi2x0lAfY+2rY7RtDIZYhaG/uTfB5IIeVdzQvpwD2pS1RZvy9uhk7o42Zq7oxAJ/&#10;R3tfdOM72oGFuTZ27so5iWsSMKVVtFJxqepLZTy5rDlSy1mgQTkzhH/0uZrJPJ6Qql+6Mmp9WQ61&#10;yzEsW0mNgRLw+H3wkZrqSBT26ZeI+Pwr1b4kElBFffWNWqJDnJMovmxFxJcpizQLKzUzeUtbK7R1&#10;stOq9eic+hJIfdw90MnGFv09vTDQ1ZPOyQWDnT0w1t0HMyKisZRgWhlfB6ti4qhqWFm9OpZHV8X6&#10;qGrYVbUWzsQl4WJcQ1xr0Br36vA9j+2NwqgBeB2UgTdhhE/YYNXe9CqoP9873ndCSeBU4MdCnL9M&#10;ZCzzSA7TnFM2b6CAKYvwUNV6zNgETuftmFnROUmHiFMCJ0tTOGnx/wZOZ0TWPnhsVU2r1vsbOD2z&#10;lkUG/x2ctFVw/xs4iYrBxPPUqrlMk2U1rrvIOKfov4STSOAkE8LKirh3VFvX2/auK7ah2FTBgElV&#10;LDDZ3AzTzMwwx9wSC6zssJBaSjjJ4FuBk4BJxjVJ+9JWlr63W7sqOG1nxrfDOIZpmYMTnrRoQ+dE&#10;KL0HTqaA+t/ASbqBK9F16EAyjb8XTnRRohMiOxlCIO5Jq+I7R/ckoFJgoP4KTrqLyhIgGaXDSXRd&#10;nBPDG4TDDedA3CacbrqyYODK+08YZRNQ2QRJtjvdLXWNkMn2CMN1pguw9HYjkWpLEijxWhqcpLru&#10;7VRIEl5jxnFdwERl0UUp8RgJ07180JBq4umDRgY3JFjYIYnPMFUyk8o2hJMD1jnH4rc6A/EykiXw&#10;4D6qgbfQh6Vwj07Il5VuA3ohj4ASF5XnR1j5MXN06oBndEmqC7lBOkKwlG7TCi88uhJkPD+EsAsd&#10;ibzQ0QpIuaF0UOEEUOhkFARTdEN5BFIuM3mJ5weIa5IqPanOm6RAVRTMMJhQkl5+3C4gAAoIhHye&#10;kyftPYSUVOu9Jvxe8biXMtOETBHkPhK/uwzETb8pWB22EaNCdmJCxF6MDtiBEYFbscRnBa55TMcz&#10;T34PD3FHk/DadwpDgsd/CvIELr6EIIGl4EQgSZuTtD1JvJBxDVZa+5IcI+5ID/M8paOEfoxU62nQ&#10;EnjpbU5FdE2FAiaqiKB6TbcncJLZx1+5jkCuU6YaGFxoGEwgEfSOBJRhEOEjMOKzIJhe2tElGfrh&#10;pW1PFDjR6cpy7E7tkefUFs/plp66tsUPLi1xz6kpzrs3wXLbuphuqINxhhoYbB2KPhV9MNQmDL0q&#10;eqB7JU90quiCtuWd0IFQaldZOkHYoWVlB3Tlf6ED/0dtCKU2/H83YYFGwNSITim1kjUS6JzS+T6l&#10;VLZW23VKV0R0qS/U8ho1vyqH5MoWSKpooXrvxX9dEfUqWCH68zLwJ5iUOzJOcxTIuLgkgZCa+ohQ&#10;Chdg0WmJa5JtgVv9igSguTXaOhNOdnR5BnFOIejm4oaBvoFqnFN3B2dkuHlhhG+A6hiR6UQ4+QZh&#10;cngkZsfGYnnNWlgVF4eV1Jq4GtgQWwPbYmpiV0QNXI9vimvVm+Bm3Xb4rn43vKjO/0Q0CwaRLBjQ&#10;PRVJ7zyCSWAkkoUxcz2ZHjAUBT6D+B4N5vMd/LZaT6B0zdpLE93NVYYXmMHJIoOnbd2VVMcIZoLS&#10;2+u4hISTuCnJCFXVnRFEpplicRohd8KGmRfh9KtNHeTbNaJSjUp7R6ZwkvWcZI49WcvpN8u62gwR&#10;BNUPNrUU5GQZdr3jgw6Jv5Kpa5Ll2R8YJ24V3bGIxLd86bSOD28H1JpKgHSf8HpsEa3m1btHSH1v&#10;XQ13baJwyNIbc8tbYFplS0wxM8c0C0vMIqTmW9hgvpWtWsNJrX5L57TGxhHrbQyq2m4bXdI2Akra&#10;lkQ76Jz28F7LfHj7WTLfaeGIA0w/XAJK6jmY9NDT3a1eUCgJp7P2LGzwDyJVcGcFTMZqvn+n09RJ&#10;AkdX8fMslnZ903POOvopXTTqkqO/0hWC77rRKV01AkqHlQBJl3JNrn5K2S6+yBExrViExnXCQ5RF&#10;p5NFlyMg0dP06YzE/UiY5altC6iuuPIzjVV371OWJ90ZryUOLofQauLrhybePkj39EZTN08k2tij&#10;noU1ki1s0djcEa0q8PlahuLneP7BIvrxj8c/WzDdk3R68OiMV1K1J0us88+Y79+XLkUWDeS2VOU5&#10;dmRBqxkKXTrxHW+FXyxbsHTJEmSgdLMdwhLmKBSGMVMmlAojCZ4wKkSDU2GQBiiRHhdAiYrTCafC&#10;UMZDmBZEOIhr4bH54rjolqQjhLgpGQOVJ93TPWU+vlHIdRmGP9yG4iyBMz94HYaHbMe4kF0Y5b8D&#10;YwJ3YbHrfNz2nEo4TSGcCCBCqdCHcPKaSpgwLt+FIMyVXndSXRfI7+cvLojAImwKCCBxRHoVng4m&#10;Xfq2QOk5QSOhtDvpy23k0inlURqYNDhJlZ5yTnRLBYRSnovMoceMjpDKF9dESD136k9IUQSTuCeB&#10;U649ZdcNz2w6cF8HtZjgr1ZNWRhuhp9cWuGBWwtk+bTAdudETLWNwyj7WGTyefe3DEQGJV3HO5V2&#10;RsfyLuhGF9Wukivh5IGW5R3RrAIzfktndGBBs6WVAU2q2KFhWQutx15lW6TQKSVVsEAbg6eanzG1&#10;io0a6xRNxyRdyuO/rkAwWdNFVUFC+SqQ7uX1CLK4ryoh/OOvFXQCS32sZo8I/uQzyEwSAiEBk7Qv&#10;STzsky8UlHTFflkWNUtXIJxs0MzODq0dHdDa3h6ZoZHo6uyG/t7+GOgToODU09EFIwmnXvaOyLBz&#10;wdiAEMyIiaVisKRGHFbHE1A1a2BtbHXsjK+LbVFxOBBdGzm1miM7tinu1++AH+r1wPM4wqnaQORX&#10;lXamvhqcAvrhhSyiaVxA86UX02T5FpH3EBYyMvGBuCYdTnq1ngKVLR0UMxqB0xlmhGeYWYqDKs4c&#10;mQkKmHQ46RmhacZVEk4nec0zFl54al+fENLhlFIMpb+Dkyw2WBJO31priw3+FZwERqbSwaRcE7eL&#10;z6Okeu6hY3UFJxlUWxJMki5VefdlqiS7GHxP1yar5Z6gW1payRFTacXHm1lgirUNpplbYAZt8xwz&#10;KyxUvfTewkkWFlxr7agmcJXOD8opUbvpnPYQQGpePN5fbUCtNp5JwiNMNwWTSHdNIh1OIv156M9A&#10;h5NIwYkuR7U9mQDl76Rf453naSJJf995Z+01ybgnkWqTIqB0qeo/CY1x1UnC6Jqy3PyUrrsRaK6U&#10;Dh4BkhFECiIedD0maUomcHoLqBDkeIepUE83hZLustS5cj35DlSSoxNlQCNXDzR2dkcSCxaJLGyk&#10;WDkg3dIJraiZVsH4qUZfFIb3w+uIAVpvPZkBwqU9S4SdUeRDKPmyxO7NP6lvH/4BWVL37IrXBNhz&#10;x9b4xaIJS+ptCKoWKPLncf6EHJ3Tm4ixKApnRh5B6ITT/YQTMKFTCRo6kWDCwCTUXBPdRshUDVbi&#10;nsQ5hdJR0RnlB/NcQqIwgEDgcXrVnjgm1VNPJoj1pRuhXhJO3zEzP0zYzAnfitGRe+ic9mFK1GFM&#10;DdmLNa5z8K33NDwnmAo9eE1vDUyF3lPpdhjnZwiMBEoCJ9mWUAFK3JBAyQREIr0DhO6W9DTZFojp&#10;1XoCJ2lrUjK6JoGSck16u5NM9uoqM6oPUOs0FRgGMk5n6zqA91tmgehNKHWna+pFB0XnateJ7qkt&#10;Xop7lWXY7Zqr6rwHhmY475qOdY51MMspDlO9ahNIwehvEYghdmHoaxmAbpW90K2KN3pb+6GnrR+6&#10;2/iptqYWFZzQtJwVWlSyQwszvit0S60JqKYszDSuZIs29m6EkTWaWDvxPXIgfMyVMxLXFPfpN6hL&#10;hyTOKq2iNRpWtmLcGmncTqDjqlG6MiJKfYmwDz9VE8aG0WGFMi5QEhjpcJK4Lt1JVfviGzonCzQg&#10;7Fo4OKCtwQkdXWTRwRAFpz7uPuhL59Sb73ovwqm/i7vqsTfQ4IYh7t6YXrUq5hJMC2KrYQXBtJqu&#10;aUutOthSNQ47o2vgaLV6uFmjGe7ENsODuu3xY53uyKVzyq9KlyQ1C6H8n4SwIOctC2zyOXjTucoi&#10;mmpNMoqu6ZUPQ49B+ECAJIASIOnVe2rbzket6yRwOsfM7ywlcCrOEI2ldNNqPdMM6x1gSVyckxFO&#10;f9jXQ55tQ9VlXDo/yCzkunQ4qTYnu7dwUvPq0T39alEXP1nVpmOpqeCkdxNXXcWNVWwlQfQ+6YNv&#10;BUwiNRWRbVUFoRzjjA+mki7kd+Ucfs5DurWLthFYVM4eY8qZYwJfnnEsTY+xsMBUS2vMJJhmMZxn&#10;aYOFdE4anLTZINZJO5N0dLDVJm8VtyRg2kcwiQ5Yu1HuOKjkqiQDbPXu46ZQkpk7dJmCyfRZ6KAQ&#10;KBWLYFJdsRn+HaTUfgceS8DoMj3eFFrvlbF6UO9occGJoDKRwEqX9M5THSOkE4SChTdhwTSjVHoJ&#10;mXao0CElMoWSKahMt7O9QhWMpKehDiaRHCdd3sXNiXuSThBJtg5ItnZAKoGUYmGHVCpd4MTMppWV&#10;E8aV9cC3EV3ocvriVTj/aJED8GcknU8IS4R0Ts/dCSr33iwhMmPkH7LQqwf/fN2ZkUrPPanSY2nd&#10;oin+YAaZ58M/LOFUEJzJEuZIwmUMXRMz+whmyhHM1MMIABEh9LYq761bkrjAKVeq7win3JDxCk4F&#10;IdIpYgqBocOJ59E5aW1RhFPQaGYUIwmFEXjpPATfOQ/HPo9ZmBqwEaNDd2N8xF5MjD6IqcG7sMtr&#10;Hn4mmPLc+XmeUnU3Q4OTtD35TyuGkoR5hIkugZOCFIFTEkQS6jDS92ntU2+r99T4JwJK2pvyxS15&#10;jlIdInQw6QNuC9zoltwzGQ5UCwgWEVACqpdu/emeCCTn3nhh24XuSbqLd8XvVi0hCwi+dGqH35zb&#10;4AenFrjv0QpZfm2w3S0Jc91qY7xHTfS3C8Ugh3AMsY9QzqlbRU90JZgyHAksQxh62Pqjh2MAutj7&#10;E0KOajYIGXjbiKF0dEgvb4km3O7A/3Nbe3fCxgaJdE7iiARKMs6p9pcVVJfyhoSSAK0RwyY8N62S&#10;JY+3I5ysEPtFBYSX+grhBFJ4qc8Q9THjDNVYKAJId086mMRhSboAK+qzr5FkZoOEimbKObWka+ol&#10;Cw76BqKvtx+6OrkqOPV19UQvJw1Og9w80Z/pQ5k+JSoK82rGYQm1tm4drK8Vj81xVGQsdoZXx/6Q&#10;6rgcloQ71ZrgUXw7/Ew4FdRgYasa/xfh/H+EZfDdkzkm+/Bd70sRVHRPL73prGQBTWOVXqE74ZTN&#10;DEeUxYxMd1EimdLoCjMYkSzRrpyTAoxxdgGmmcJJJJljSTgpSYZp46XgdNrSk3BqoNqWZCBuHt2T&#10;KZxEMqWROKfndgl8iaRjBJ0T4fSrLNNuUYdwisd3VnF4JPPh/Q2cZKDt+2QKJwUlxqVaT1bD1eF0&#10;U3rjMf029ysxnmUTgVMWQVhR2hYTCKUR5lYEkzUmslQzkXCaTCjNMJcBt9aYbSVQslFLYyyx0ufQ&#10;c9Cq8hy0jg87xTERTjIfnoBpv8CJTlTAJPPjHSKoDlKHCaQjvOfvwImh9KJUjtTYm9IUTjogdJCc&#10;c6B7oiSUNiKZYki1NwmECKCzDoSVUVqaD85z/wUR918ySuKSJvtEZ+wJQCUjkExlhJOu89KLTiTd&#10;vPW4Eq8pLoqQuUT3JOs5XXNmQclFqvX8kU14SHWfuCpVJSgwEelwkv0CJAGTEU66GyoGj8CMkm1x&#10;TwInOS5LoEbXVbyf1xM4CvyuM0zm82ro4II0WauJBYsU/rHTLRzQVMarmDugVTlrPuMwPInsgueB&#10;Peh0+iOP7ikvdCDFUnsEIRM2DPm+zCB9+uGFV0/keRBO7t2Q79IVeS4dkMtMUWa8/pXOKZfgyvXl&#10;nzdQ5tXjeaF0DNLWRDgVmMBJd0ym7kmXgEvBiu5JqvU0TaFL4nkEhnIwSgSeDqeAUcwgZNaFoXhh&#10;GIqHLqOx02chxvttxMjQbRgbtgMTo/Zgbsh27HOaQtfEz3IngAilV4TTa5/p+NN/FuGkfYbA6DU/&#10;TweSVPFJm9cr6ShB2OQbnZIOInFGOqRkW3dLmmPSOkhIm5NabVc6QhBOBSJXqc7THJNIqvNyXeiU&#10;CKd8I5xEec4ZeObE0jrhJFMTvbTvhOe2HXjfpat4O4KJrsnQCt86NcNDj9a46tcKW1wIJpe6mOAS&#10;j6HO1TDIORqZhkj0twlGTzNfdDfzQT/nCPQmmLra+KOvc5ga19SysjMalyeMCKWm5a3RuCLdEgHT&#10;wswRbSwMaG/jhuZ0U/Gfl1WzQzSQMU5lzagqahBuMvMWOV6qAZua2aMxHVM6QZZSyRr1uC/m03KI&#10;+lCW2vgC0YRSzMdfI/bzbxD16VeqvUlvX9Idk17FF8q4TIWUyPxKnFMTGxu0d3FGVw8PdHHxQH+/&#10;QPSkY5I2J3FO/d29MMAETmP8gjAtIgrzCaYFamxTHWxt0ADb6Zy2Ek77o2phX2A1XI1IxsO45viu&#10;dif8VrsnCmL7Ij+yLwtIvflOUn58v30JJy86Ku/+yPcZQGWy4MYChcCJzklV6+U4eaNYzHhMxz1d&#10;57asjCttT9LmpMNGzwhNwaRX7/2VjhNMxwio4xbu+I1wKjJO+JpnLw7qXTiptZwIpxcEUq5Aii7q&#10;d9sGWkcIy1r4waoGvlUzObxd5dYUTro7uiWQeY/UnHpWWi+929YUt++YheOaVRjuVtHdUoRqW3ps&#10;Ww1X6JI2mnlg0ldVMLScGYZWMcNIcwuMNrfEWDNLTCKQphBE0mVcgYmaa2WLxXRNK1jKXmVlj7VW&#10;b1e6lW7iu4zVePsJH13imgRM+tRDh6wYpw4TPmqGByOc9PtvKv0+689I4CChDifdJSnnYwIM6fSg&#10;L7F/ns9dJMfI9EMXqcvG6rhrDLNU+5EPrhAketWc9NITiSM7Swn0dOkdL3TpY6XOGERvv5O4OJmO&#10;SJf0qLtKQKl2KRVqY6kELMXjqozbxfD5dzKCTD9ewKTkQjC5EGa6TM6R/WksSKTxj9nQzhlpFvZI&#10;k5H90u23sh1amDuhG93z+fBmeBzSEb8HEDgh/NPJuKYw/tnCBuFl6CCmsSQYzD9cMMMAQop/ykIP&#10;OiSnrnhp6KDG0TynfrNprTpEvJQBuoTTq7CRqlqvMJIgETiFMSRkCo1tTiJxSqZVfAIm0etQTbmB&#10;45AnUxnRRb0Ooqvx53GEh1b1JlVtIoECnYjvaDqhoXhqGIS7HuOwLXQVxgZvw8jInRgXQUAFbcF8&#10;v3U47TaDgCAECad8Va03jYCajlcE1CuTaj0BlMT1arziwbhGJ6RL79knoUh3SroEWgIoNQhXHBjh&#10;pFfr5buIaxJISVvTUDUTRJ7bYLxwZeHAtb8CU4FLfwJLc025ssot9cKuI57ZyLLrnbXxTHYt8L1D&#10;E3zr3hI5bs2w0zEB853qYLxzbQy1jcEIp+oY5BSF3taB6FLZGz1tgpDhEonudE29DOHMzCPomoLR&#10;wcoLLc0MaFLJDk0IpmYVbdGIjqmFJd8Vgy/aWjqr9FTCSHrm1f+6oppfT6rxxDElMr0t84dmfMda&#10;WhrULBJNzG3R1NIeKXRRCRWtUP3zCgpOVQmnuE8Jpk/LoMZXZdVAXQGRAElvb5Iw8vOvEfap1vYk&#10;x9QhBAVOslR7W2cDOrq6oiPf8QwfOj9CSgAlbU6DPOmopDMEIdXf3pkFlSBMCAzGohqy2i3hVKcO&#10;tiUkYHe9BGyNiMWBqvHY4xuN88F1CKcW+LZWO/xRpzcKY/rw/e2N1xEyE0QvFtC6q5kg8rz6Idez&#10;Hwp8BvI5D2GBgs/Kh/8RwimfoHoHTjedNDDpymIp+ipd1fvgpAOpJJxkv55RmkrgdJwZ5jFzN/zm&#10;lFDcOy/frqGqyjOFk8wa8Xdw+t76/wxOojtGOMlErgKn6+ahuOkci3uEUw7TbhBa2bZR2GrmiXEs&#10;AQ0sb4YhlSwwpIoVhptZYJQFwUS3NF4ckwKTPWYInKysMd/alm5JG8u0ykrGMjkqx7SZ2krHtMNW&#10;lrbQ3ZKbmqS1JJjUfHgEkj7tkJpayFidVxJMIv0+68+oJJxMAWW6LaGA6JwxVHGmq7nx+PyvyNx5&#10;hJAOp6vGtqErBnE4hBT/cCLpnXdRQCNVf/yuIvkOcn3l0hiedOK7QZ1w5HdlqH8fkQDKFFJqfSWm&#10;6xCU68vgWFM4vQ9Qumsqho9xu9hlMW56vvosgaARTiWvl2JH10RANeLzSrN0QUNmPA2rEFAs0baQ&#10;2T9sQvEktjN+Ce6A34K7EQT808nMyqGZlHSZHaJUQEBJO9IrAup10GBmtP3pOvrhpUs3lt7b4JlV&#10;Kzyzb8s/LDNOb2agASz1RzATlhkiwpnRR45HbphU0RFQIRqIdBjp8deh05RM46KSx0io9+x7TdjJ&#10;wF01W7nHcOS6DcFT5wG44jkBK4JlfNMOjAvZTPe0FaODN2CRxyK6WRnfRKi5jkSBh4BklnJPr3xm&#10;MGMxwkgBSjpfaGASuCjYEDzSIeK1dJxQ0DF2ERf4eOkQ0o6VUDknWS9KnJXEdeckYBJJ5wdn3l8d&#10;TM4amF7KKr50TvkudE0yI4RM8mpcgv2pZTvk2dA5WXegYyKkDO1U54fv7dNx1zoZx+zrYaVtXYxz&#10;qoFM+2gMN1RDpl04+lUJQBe6pV72IejrFoXOtgHoZh+APi4CphC6Jj+04/+5cTkbtKhoj6Z0TOKe&#10;WlS2R3u+P61ZmGlKWCk4fU1AfF5eVd+JU5IeezJbRGNut7HSZo9oLA6djr2ZjT3fO0skEij1CJZq&#10;n5RWixSKqhFOMkmsWlXXCCeBkHJOjEt3dBkXFSYO6oNPEPHhpwRTZdQpXQ4tHPgdrS3QUQBlcEFv&#10;T2lv8kZHGwf0c/PCsIAg9HYwoI+jC4ZwewzhNcHfHwtiqmJOeChW1a6BDfXqYkftetgWUwM7ouOw&#10;1ycc5wPjcbtqUzyu3g6/1OyOZxFdWdjqzv8GHatfdzx372EEU18qg894EJ23TNY7GG/UKs50w9KV&#10;PMvBE7dc/HCDJVmB003HANxyClThdWZO2YYAnGfmd8ZOq7JToDHCyLQrueh9YJKM87jqSEHXRECd&#10;sPDAtxY1UWjfyAgoDU6mgNLh9JJAyiWYdDjJ7BA6nB6r5S3+OzjdsNIk8dsEkMwYocPpom04HoUk&#10;IZv7T9qHYYqZK3qUMUPnipboa26HzEqEUiVLjKbG8EUZa26F8dRkuqMZBNE8PtD5fInmUdJ1XO8A&#10;IY5po70rtohsZXZxbbkLqcrbb+GigKRX5ZWcrFWfH0+Hk95N/LQRQPr9/Ss46XAwlSkQdOnup1gE&#10;k1TfXZbCCSWdFXQ4ZfEdySKYtKmJ/HGNQNF1lbpoz+vxOV9i4eaCTIOlRPDwc07bS3WjJz+T8KJK&#10;fjdd8p0ucL9p+5QOJn0GB1PA6OkCFb19SZdsK1i5atLhI+cooHqF4rpPBGS6pZJwkhki0hzckWrv&#10;joYsPCRZGJBm5kjZsXTsiIxvnHAlug2eRHTB07Bu+C2oK56H9IZM/V8QPqgYTkVhQzVIEUwFgZl4&#10;LfIdiAL3vlrVnlMnPLVujT8IqefuXfGHJx2YVOtJm5P01gsllOic8gVSMrA25C18NJc0TVXjmabp&#10;EhAVBk1FYSDDwOnqON11vW2jkio+fo7HKDx3HYIfnAbghMtELPBfRzBtx3jCaXT4NkyO2IINAUvx&#10;2GsOiri/wJ2g8OJ1fWbitR8/m3CSruSvil2ZVOnxOxMyhd4EkrFr+RtC6x/8TjJlkTYmSqvGk8G6&#10;qsODVO/58FxPuj7VVZ3XIrhU1Z+Ay3sMt0dyn8yjR8dHqKq2Jh1Qsty6+2C6UpbUBUyOGZCFBJ/Z&#10;dsMLB2aUDl2Y33Rkekf8Kl3G3drjPgvJ92xScc06Abusa2GWTTUMs48klCLQ3yoI3St7oWcVH/S0&#10;DkA/OiYBU1/3KPShYxI4tTP3QlsLd4LHBi2rOKANnZJAqZ2Vi6rKk7TG5azUtripht8QSHRAqeUs&#10;tRkiCCgBkrimVtbOdEqOaOPogeYsHDW2tKMItCqWBIs54j4vo8Y/1fiyrIKTDNLVV9MV1ySSLuRB&#10;peieCKeqn5dG9Gdfo9qXZQirz5DIQrbMTt7Mzp7XtUBbRwd0d/dEHy8f9KBras/8a4CnLwZ6eqs2&#10;pz50T0M8fDCS8Brv64eFdE0LoiOwunZNbK5XD7vrJ2BP9TrYV602jgRXI5xqISssFT/Ed8bTWnRK&#10;Ed35Lvbiu0bH5NudhRM6Ke8MFlpYePCmW/KW+Q9ZoHMfpDpD5NM95dNJfZDNTOgGM48bzFhuEkQ3&#10;BUyUNteelhnpzknPCE2BJJBSmSMznVPGWQmUjJlk8TmSkUqGKpmruTce28chzz4NRbZNkOfQBPk2&#10;BBRfDoFTrm0SSzUEk20CnVMCXkrnCMbVzBB8cR5bxeGhVTUC6f1w0nvnCYB0QOlQEknaXR4nM1XI&#10;+ChpWzobzhscHI8pNt5oSxsuI6kTbFkCsrBCP7qi/nRII+maRnF7HJ2TtC9N4wOebW6DOVa2mG/r&#10;gEV2jlhi64jl1g5YzRKPckt2rthMMKkVawmmHczoZMkLrdODB8EkE7m6E0a6PCBrLYlDktnDRScJ&#10;GU28f/o95rZ+j9V9ln0MBVyySKRUsWnS2ppkJgcJzyu9dUkaiAgAU8m8ikZJO5Oajojvh7wPOoSu&#10;CZgUnHRpY5qkGlCOV6G0I5lUAUpblUxNJGOiRDoMZWyUzPCgOk4wXbqvC7wESrJfqgJz/KJwmtv6&#10;DBCqQ4XRselg0t3Ov8gIJtWJwig1xx8doCxieI6feUlB7m21oeyTAbyN6PDSHDyQSjilsfTbSKpa&#10;zO3RoZwt1rFk/VO1vvgxvBf+COmBP4K6MeyJ5zKmSZYCIJxehQ9TknhRSCYKgjKZeWcy8+Wf0UN6&#10;jkn1Uhu1TMavNq3wu0sHNfXRSz9mqKHDCTm6B8KpMIpQkTYnOp38IGbyRhckkrgOqZJhUdA0Qkk0&#10;nZpJvXVRcozA6YUPHYk4KbeReMlM/ntC6pDnLMwP3IhJ4buobZgUvQ8zo7Zhm888/OAxDW9c+F3o&#10;rqQzRJ4nryndyb0JQd9Jxuo8qdYjWAgqGddURDgVETr6AF1xRW+kyk9NEvu2Cq/YOfkQnl68hkws&#10;60GnR4cms028pFtSXcllwUGCqcCdYHJ/W7Unzkl65gmgCiW0YwndthcLuHSo9jLAtguKDJ3xyqkD&#10;XvB+/2LdDPctUpFjlYjLzF/2m9fEVue6LHwGY7BdMHqVd0fXMs7oXMEFXat4oKtMVWTjh74EUhcC&#10;StTJ2h+tKkt1nQ3a2zijnTUhw0JpWzptHUoi1d5kdFBppc0UpJqaO6gu5TI7hMwc0dqGMGM+0dM7&#10;GO2cPNHW2QvNbem4mKcklKuMemUqEUrl1PgncUzVP/+mGFDhdE46nMQ5qfFOdEvSFiWuKpLwiuZx&#10;9SqYowmv2aB8BTSxskJ7gzN6e/uq9Zz6EkAdmYdlEEwZbu5qfj0ZhDvIxQOjvP0wysMTS+JiMS86&#10;DKtrxmFbQiJ21KmPHdVqYn9MbRwNjsP54NrIjkjDk+rt8bR6d+SGE04BPflcO/Nd6crn2psFDf5H&#10;CChZ6TnXYxBeOvfT2ggJpjzqVeCIt0tmyASwNw0Ek1EyW3mOc6BqdxI4nbLRIPQ+OKlSuzHjLM5A&#10;9UxTwKXA9FZH6dbO2viqzgnPXZKNcKKDUnBKUTB6Ic6JoQ4n6a33M1+e72XaIsLpQYnOEKZw0iVw&#10;0oEk0pfJkIlfHzC8ZxWGq45ROOoRgyvDRyK9chWkEkoNHB2RyAdUx5ZW2tocrawsMYTOaXwVG4y2&#10;ZFjZHFMJq2mVLbDIxhHzrG2x0M4By+ycsJIPfa2DC9bbOauVa/UFArfTLanBtYSTzJUnTkmTcZbx&#10;Yjhp45cETrr0+/ZX91h0RiRQMkragHQJpEynGbogVbUKSu+XDqYLdgQAj5UpiXQ4SfhXA2tF+sBb&#10;Jan+M5GASqrWinvoSXUdQ5lZQjpXqF6ElHTGOGPs9i7gEjhJ+5jMgi6dOAQmyllRF8VVEVACJ+kM&#10;8T44aZ0btJ58+lgq6SaeLW5JnJIOJEogJVMeyZIbMiFtYxdfNHb2QSMWKFJZkGjCzEMylEHlnfGo&#10;dl/8Ft0Pv0T1w++E028BXRSknssMy0Y4iWvSpFXtFUqVnu8A/jkJJo8+yDUuOPjMti1+sWiOX+xb&#10;I5dweurTG0WRo1EkbU2hzNwjmPGH0w2FEzyisOl4Tb0SEFGm8eI0qogORQBVFETXFCCAegsn3T3J&#10;QF7poPDaczyeOw7BPTqiXd6LMM1nHcaGaOs3TYzYjQWR23DIdy6eevA6jlLVJpDhZ4lj8uVn+E5n&#10;ZjNFVecVqKo96RhBd0aoCGwEXEX+U1EgUPOZpHrjveaxr2R2CcJLoCSuSXNOkmaEk+dkuiiCyW0M&#10;XrgQQh6jCSiZO0+cE90lofTKjffVlSVu10F0T3RODF/Y9yWYeqPQoQ/jPZBrIKDs2uOlXRu8tG6F&#10;Z9ayeGBjPGCB+KJlPHZWCMcqFlTHl/PGcKm+K2tAz6+d0PFLW3Sr6IoeZh7oYeWNngRSuyruaENY&#10;tarkhoZfEzIsrMiA21ZV7NDK3JaQMiCdQGpWifsq2BBWLmgtDoqOW6r2Ur6uosY7SYeHhpUJNYJI&#10;upcLnNqxMNTUglCjQ29CyDWzdkQ6C8FNGEqX89rfVFTrPpnCSZxU1GdfqU4PUrWnVs8lmKSLecyn&#10;pdUChhGyLlSpz5FmaY8GFcxQp3R5BaeWtvx9bp7o6OCkxjlJtZ50iOjn7IaeLHBnOLpilG8QhvKY&#10;cT5+WCq99WKrYVWNOKyvXQebqd1xdbArMg6Hg6rjbGBt3K3eAj/W7IzfqtGlRvake+7KZ9kRue6d&#10;+JxlrB9dreoIMYBwyuCz5LbnAKbz2dFRFQYq5/R+OMm2uKZshmcJoNNGOJmCSbb1to1ix2SUpOvV&#10;TFJVI2l6JnvYiZmwzDZg5YVL5r4anKR6zwROuvJsElUo45x+samn4PTY+n8Hp4cWkbhpHoabjlVx&#10;zasartZKxLHUJujm5IRhDRNQ39EeiQZH1HNkqcLBHrUdbVDHwQrJdlbIrGKNsQSUVOdNIZim0zXN&#10;s7DDIgt7zS3ZG7CKQFpHt7TO3lnrlWcr6y9pK9QKkGRBQAUmcUq8d2ohQCOYxC3pq9PKkhdyn/4O&#10;TrJtCicdSjKu6KQKtcxddyamcDrPZyNLougwMo2rQbN8H95K3JMGJ1V9VwJKJaVcljFuCiaBksBJ&#10;AKE7qssCMAGWQI3v3LvyU65IdzIy88NVZ61d6Kp0mJD2I6P064t0EJmOe5K4ck3cr49fkm7i2kDb&#10;t5JtHVBSpScOqxG/QxMCKpXPMcXCGY2o1uZ81q7V8WtsfzyNHoA/qmXgRVRv/B7KDDC0D17KDBHh&#10;mXgdMYwargbUFtE95YcORUHwEGbadFAyOt67N546d8AzJ4FTG/xm1VItaPfSvTOeS48mOT50HEHD&#10;DJ0uR2aHKCKYpFOEwKiQ8JHee3kyYwSPKQyTbdlPR2QEkKmkak/agARIsv1GjqcLyw8gGMTtuI7B&#10;c6dM3CI8NvgswUSBU+hWAmoHJkcewuKwbTjrMxvP6JwKDRP5/QkNupsigqnQfwZeBxBU/oRUwExq&#10;BvKZXuDH7ylpflMJXR4vM0lQr3zo7AizN34z8MafoFVVeppzklDvnVfgRfclbVGeY5m5jUGRB12e&#10;62h+V4qwKiJI1UwQshSGU3+8dOyNF4b+eO6cgVw16LYP85deFAsNdp3UwOeXvNe5Nq3xS5V0PKqS&#10;gnNVamBXpXCstwrBiK/sMKi0A7p8ZoWuEn5hh45f2aILnVNfKx+0LeuIdhWc0bKsExp+YYmGpa3R&#10;vIIBzcoRSmpGCFs16LZFFXvVqUF63IlkHsZWVs6qY4SopTmdlbWLqsJTk8FSnV14fQd35aBk3r1m&#10;lgImA9owTaY4kumL1FIaZSsp51SHLkrancQ1qTYotcz7l6qdKazUZ1o3c27LfqkClO3qn5flO+zA&#10;a5XntSqiuY0dmllZo59fAJqbWahl2rvYGdCXcBrkTpdoaYOehFWmqw/G+4dion8QZkdEYGn16lhd&#10;q6Zqc9pcvz4OJ6RiT1RNHI+ogwthibgZ3QyPYtrg1+pdkCtrOPl15fPshGeuHeii+vM96M/3YKAR&#10;Tn3prAkqTwHWQBak+H8JHfYunGQeM5G4JtnOkYyAGZcGJw1GetuGDh5pH1CAKgEn04xTqvL0DFV0&#10;lJndQWaYskiezHqe59AUhbbpqmrv7+D0m10D/GAdb1Kt9/dwkqo9gdINQirbOgJ7LH2xnhni9vh6&#10;WF6rBob5eSOlQkUs7dMTNeysUY9gqmtwQl3Cqq6zHSFlq5Rgb4uu1pYYQSiNtbDCTEttGYyFLIEs&#10;5YNeaaM5JgHTemoDIbVJBtjyhVODaqWzA++fzCyuh9KmJHDSwaQvmS5g0uFkCiLTbVHJe6zdZy+1&#10;PPoFr1DVRviXcLJ7F07vgIkFkr+Ckzin6wZCgOAprtYzkQKSAEw6GEjcBE4iHU7FIDG6LXEy2c4E&#10;hImUCxNXQ8mx2QYChZJ9WXwvVddy4/klpTujYhnhJCoJpxsldNMtRL33Mq+fTDybwvuYwswmiRlL&#10;Cku+zSzd0L68Ey7HdkB+7GA8jxqAZzH9kVu1L55F9IGs7lkQNgiFEUPwmkBScJI2J8YLwqhgxgmn&#10;Qpm2xUfGQHXGM5cO+IOl+Z/Nm+H7Sg3xlO7pmSdLnCF0XITTGwIoX1wOnZPASAeQgEq280OY4TOt&#10;KJzOJXyGiguwCk3ApLdJSfx1CMMggZV0O5d9zPxl/JHrKPzhNAhXCae1QWsxIWgjJkTspGvaiwmh&#10;+7EkaBOuEU4vCaciKl/cjVS/ETT5BMwrOrNXgQImTQV+lD9FUAmk8vz4faVqUWDmxe/qrXWieOVL&#10;R+irjWnSe+ZJqM0MMYaOSTo/EELuhBWhVEQovRIwKRFSssKt00DCSYDUFy8ZvnQZQND2UxO8Cpjy&#10;HLrjuTXBJD30CKefK6Xj2wrJuGuVhN2VIrGovCdGfWqBjC8t0PNTc3T+xALtP7VEh8+t0f5rqcY1&#10;oNUX1mhGIDX7wgopH1ZScGpd2RXNyjui8deWaEmH1LKSDZK/qkz4OKEJXZECk5VBAamjwVu1K0kn&#10;iPb27uho74G2Nq5qzFMvr2B0dPJSUGptS4cu7ZrMS5pb8zrm9qpNSmaTqFe2snJOptV6AiaBTxRD&#10;qcKT5d3FMUm3cVF1OifZL8fXLl1RzTIR/3UlxsujjaOjqtbr5uGl4NTN4IZeMhjX4I6Brh6Eky16&#10;M5/raUVAMW1GaCTmR8dgRc2aWF2zFtbSNe1MS8WxlHTsqVoLp2MScLVqOu7Gtsa31drh++h2+CO0&#10;I5770DURTs/pnGQ4Rb7ROb1UnSL6svDRj25ZBuMKnAbzvR/6Fk4CJHFMAifdRWU5BuKstYeanVyq&#10;jHQg6Y3tIr1RvWSj9ruZJs9jZqpntLKg3RGee4TXPEYVuTTBG9smeG3dGNp8e0mUNjg315qwop7Z&#10;JuIPSqr2nki1nhFIMr+djFWSuCzF8dBSoBVDMHG/eRROGiKx3IylgAq2qG9uhnqWZqhrRUtra4YE&#10;J3s09/dRAGrg4qDJ1RH1DfaoY7DV5ET3ZG+NJgTTADNrTJCFA1nqmUcoyfpMK/jQZE2mtSzZbKRT&#10;2soXSxyTzC6+g/F9xl54eieHI7Ts+gq2MrhWQtEROsljVEkI6fdMS5e2PU2nKAGQrlNGSXWYhAIi&#10;XVq1njaIVqrqSkrgo+uyVLe9s621OYlrEjjl6CLESirbBFDvk+wT6VVrphJglExT45p04JjIFER/&#10;J7mGAKjktU0BJaHunG66h+COaxhuu4TijnMobtKtJVm7IplKYmk2haXc1hYeGF7BB7/UYamv2nC8&#10;qDoET6My8EdkHxRED1Tjml5Fau1Mr8OGE1AjVCmwkKAR1yTxV/zzSbVGoRdL+a78w7p0UnD6zbIF&#10;npRLwa8WjekSuqjjX0VM5HUIAoGNApCImX2xU9Kck7aPGX8YHQvhUxg6i58pMNCq7jQo0aEw7ZWC&#10;EwFHF/WG8QL/cSy1jsFr5+H43SUTZz1nYHnQZjqmLRgXsQtTog9gUtgurPBdhmxC6aUbYeRN0QHl&#10;e0/Da39+FsFTFDBLQelVILfppHRpoBIHpW1LvEi6nVNFPF/Jh5AklHQw6S6qUHrqMRRA5TqPwCsP&#10;fldnworKM4wimEYx/yDEXWXuPN5TaVh3JpQETARVkUHWaOpKp9QR+bbtUGTTHr9VbIQfLNJww6wu&#10;jlSsikVlvTH0cyv0+7Qyun1WCV2/MEcHAqrDJ+Zo97kl2pa2QdMvKqPJpwTSJxWRVqoSGn1khuZl&#10;7NHW3J2uyZ5wskLbKo5IL2OOxuWtCR3NPUnXcWlrkh54rSy1KYyk6q6Doyc6EVYS9vQMQmdnHzS3&#10;cFQQk4lhpZOEVO3JHHz6zOW1v6qAml+XV7OVC2hE4opEAisFqa/KamOejLOZx3z6tar2q0uoSVVg&#10;/Dd0XQRUDVnYkA6svcEV7ZwM6ObphcYVq9A1uaCXiwf6ufB72Tmim5Ut+rLw3dPCHoOc3DDWJwjz&#10;q8ZiVa14rK1Vi2FNbE9NxpGURjgQVw8XYlNwPaYJHtRsgx9qdsBP0e3xlHB64ceCgQdDr24EEuEk&#10;M0NItbYXwSTtr1QRnZT8N95IoYwFOgUn1b4kbolAkhKjTLYpOmPprubTU1AygZMOoPdBSU/TwaRc&#10;lYTM9EzhdFTgxHSB0/d2dVFk3wT/sCKkLKWTRBoKpIOErUxxpC2h8dwuSYOTjcCpupq2SIlgEsd0&#10;30YD1Q2bSFywjcA+c18sreyGTjLTr7klahAwde0sUN/WAg1sLJBkb4UkgwNSXJyQ7GZAfWd7JQFU&#10;PQkdCCyj6vPctCpmGGxphylVrDGHL818Wu5Flg4KTmusHNWyF1v40m1jSUgfYLuXmZp0fDDthXeU&#10;UBGHZFqFp0lWrdXuT0ko6dLBpJavEODwGqbTEimXxFA6C+hgEv13cNKcki4dLAInqeaVgoty1cZ3&#10;JlugZJT04hMomALJVDqcTOGhq+S2DhD92P+t5Bolr2t6fT0uoBJACZh0OMmEs8mWLnRNBjQgmBoy&#10;w2lTyRVz7Kri11qDkBszFC9jhlFD8IIOKi9qEJ3TYOTxz/UqbATeRIwmnEZp45VCRxAWw+mABiNf&#10;VvoM4J/Rpw/yvLvjhRFOvxJOP9E5PfkmAXl0VLn+gxScikImEzhvYfQqQoOTBigJCZwIAiCUmX3Y&#10;bLq1uYTZLKWikBl4EzpT6XUoXQqP0TtMqN56MkBWOiV4jcUrpyH43mEoDnvOwQz/9ZhQdQ/GqM4Q&#10;ezEjfCfWeS/BEzqhfC9xTdN5HoFC0LwkqAoCCBjuExCVBJMeip57TEQenVaetCPJGCmZj0+Nk6LD&#10;EyD5aFASF/UWTnRTDAs8NOdUQCDlGWRyV5mNnPfUeYiq0pPxTHkGuldXilDKte6EAipXDbRtr/R7&#10;pUb4sUoKbljUxYHKkZj6MTNdOqHeX5qjx2eV0e7jCmjzcUW0+8QMbUpVQYuPCSSmNfy0ApI+KqvU&#10;8BNJq4LW5Q10Ts5oXNoajb4irMrRWZWzIpQc0M6KmT7B1LKyPVqbEToMG5W3UnASIEl1nrikri5+&#10;6Orqp9yVwEmkg0k6Scg4JxkHJYN16xEsAplaAig6IanWk8UIZVvclFT5SdVftY8JpY++VGFVhtLN&#10;XIGJx9Ui4BIrWKEOr1W/TEV0pjtqZmWFTs6u6OTojLaEUF93b/Smg+pqaaPUj3DqbWWvZiYf5uqO&#10;uZFVsSwuDqtrxGN17XjsbtgQR5KpOsk4XS0RObFNcSu2BZ1TW/wc2QHPgjvjuWcHPHdth6dSZe3Z&#10;g8+0H/K8+uOFAIrOSescMVANsxDnJO2zxcu0q0xH4GSUpJ+28ihuZzpj97YaSXdMplDSpafrzkpP&#10;0wd8SqYrcDrGdAHUURte09yTYInGb4718JtTXTwjrF5Y18MrmyQUqRkkBE50TnYJ+MmqDuFknFOP&#10;51yxCcFxCz/sruKGjZVdsLySExZUssdsvgSjeENT7O1R19YRCTbWqO9gpcnOGklOtkgmnJKduc/Z&#10;oRhMupJcpO3JFnUJp7oO1kixMMcQXm+GuR3m0jktpD1famNQazJt4IsmYJJZxXfRKckAW33ckj6A&#10;VtdxQkZ0zFZAU8IhiRSE3k1/K6NrosMS6XDSwSSS9pm/gpOMPZKqOr3Dgy4dRBf5PEQ6lErCSQou&#10;OpR0ZZvoOo+RzF4/R5d+fX27JKT0bdN0HSb/jfTr/Z3ed55exfc+OKVYuaGRrTtdkwua8vn2tPDB&#10;Fu8UfFc9Q7mm3JiRKKgmYiYZORSFEYRQxEgUhjMTDRtNeMj8eGMYspQfIoAahjd0RK+DWEpUo+S7&#10;45lzR2ayHfG7dQv8atYYP5RLVoNzn8kfNnwCgcPMP4wgYFgozolwehU5S+m1hOFUxGy8DJTqPgIp&#10;bB63F/Az56h9RQIjcVY8v4hQEgmc9IG7RQzfiFsxDMZj57HY6bccEwI2YmzVvZhW4xCmxh3C4sjd&#10;2Ok2Hz8QTDLGKU/g5MNrBolLIniCKAGXdIwwOiXdLUmauCnZlnhhAGHlR/lyP68hkjYpmT2igN9D&#10;wKSNbxrLTEvclCzTPhovXemY3EfjlSdBSlAVukkPPeNkry50o4ZM5DpkEEx98NKJ0LeXOfM6INeu&#10;HXLt2+JHgulRxSRcNYvHljKBmP6pAwZ9YoGeX1qgy5dV0J4QakUItaJDak34tCKYmhJUDT+rgISP&#10;y6DBh18j9bOKSOX+NIKs6deW6GjhhnSCqek3FmhWxhJtKjugg5WLGgPXvKwVWle0RzszJzQua6lV&#10;99EZNapoo9qQ9HYl6T7e1MxOVfcJjKTqT6ryZDkNGZjbgHCSmSMSytE9KchUUDOVCJRUVR3BJBJg&#10;VRXHJO1PhJJqi+K2pOvOSWaTSFIzn1dSk8l2cnYnBM0ISzokL1+0rGKplmpXc+vZGdDL1gG9LG3R&#10;3cwKAx1dMJROa2pgCJbEVsemeg2wkdqVnEbn1BjHGjTC2RrJuBKdijtxrfBjzU74LYJuyb8T8v27&#10;EkR8HnROBd59kefWB8+de9JF9eM7IZO/ZvD9GMD3JBNFlPRq/UCmKRJJRnNT2pukWo9/ylOVnaAv&#10;NCiuSYeTKXC0KWuk3UkDkwyiLHZKxuN0mcLpJLePM36COs5jDzs44ZS1dDH3wBlrgsycGWRFb9ys&#10;EoSfHGriV8f6+F3A5VAPP9jWxD2bKGRZheCiuT82VXHCBlrmlXzYy+2csczWgCWML2TJYy6hNDAq&#10;Eg2cnJFIKCXaWSGBamBvo8Akrknck1Tj1SWs6hvskEAoJRBOdQkrcVAS1uG+JEtzDKBzmmFhh3lm&#10;DljMz1hBreaLtJkZlzimnQSSzJMn0xAdlNkdFJjokKgjEqdk+ie9zU4HuH7PpM1Ib58TSWeI4num&#10;9BZO4p7UeCEjfHQ46YA6x+NlFnJdauoiBScBktYLT/Xakzj3mUpAojuoYqBQ0nvT1DWVlIyJk3N0&#10;yOjnlpS+Xz5DZJr2dxD5T2QKovfpfcfrzkl0yzUUt1xCcNtVqvjEObkijc8zzZylZN6/DDO++1Ed&#10;8FPNgXhB1/QiehjyqzKTFDBFDqeYgdI1FUaMpVjqpxSkQgVOhJhU7fHP9yqQ7onOKd+nB/+kHfHc&#10;sQOdU3P8UqUxviubhGdOUhUygDCaQMBMYUiXEUXHFM4Mnu6nMHy2UkEY4cCwiG6pgDASFYbNV2Fe&#10;iDgpgkx69/EaWmcKQknaq4zuSZuQdTLylBsZjFtuU7EuZANG+m/CyIDtGEsoTYzZj6UhO3DKcxl+&#10;9ZxCxzMRuYTUS5lTT7Ux8fsEEkL+/G6UpEk7k9Z1nSKUBE4lq/sEVspFSZuVuDB/gljaneigpOu5&#10;dILIdR9FMI1hOFa1PwmwCtyYJgNvnTNRqCZ4HajWc5J1mwqcmObcH7/bdcZvdm2RKwsH2hH0BP93&#10;5im4ULE6ln5swPhPmNl+bI6+nzCDJmhaf1QObT+pgGaflkNLqnmpcmjBtPRS5emWyqDeh6VRv9Q3&#10;SChVRrmnRl8QNDLYtqw10gm2lE/Ko8nX5mhX2RFtCKRm31iidQU7FUp6+td0VhXtkF7WAo3oXJox&#10;f2pBOLWzd1cTwcp0ReKWZCCuOCYFJUpmkJDpjeoqmJir+fdkgtiEihYKOCJxUFKtp1bLpUuStqdo&#10;6V4uHSSM7VFyjFTvRZf6Ui33Uo/XTKtoiW7uXoQiQWtuiS6ETwdre2R4+qGPwRN9HF21DhEWImsM&#10;oLMaTXBN8g7E3LBIrK9dD6tr1sHuxHQcTW2OQ4TT6VopyKrWCLeqt8D3NTrh16B2eObZjs+Yz8G7&#10;K9/33njlQxCJu3XrSzfVk/sy+D4MLJa4p8KAQfhAJnhVcGKmc13amfinlAzrhLlr8ZxtpsDRnZF0&#10;55VSu5TeJUPUR/dLaAolOV53Tnoma5rhilOQGc6PMmMXyXpFatoeph2wFPfhhYN0VifM+B2qeOOI&#10;mRt2VDFgK0sn22zdCCaDkixxLsudy7LnK6ydCCknLLZzwKSICDR0Z+nXRVYx5cO3t0OKI0slBFOq&#10;uzOSPZy1Kj0nOyWp4lNOypVSkLJT7U7JtL59+eBmmdljId3TUpZ4pK1pAwElazLJ7OIyuHYPw4Py&#10;vSn5HbK8SPF8eNLzjvdTrx79K+nA0uH0Vppj0qWvTiuSTg/yHGTMj7glfeE/CVVXbYEVZZqmS+/a&#10;rUt3OqZwEohkMzPXe3KWlMBJqv1MAaMDR5d+Ldmnw8/UqYn0Y/VrlITJ30k/57+Rfq5ezSedItSS&#10;HQzvuAUi0cIFKXyW6XwfOxC+E5yicTeuN36p3h/PozORV3UYiqqORFEUoRMlUBIx8wwjiCKZkRJS&#10;OpwKggkxBadBzLD7o9Cbzsmju2pzeubQTsHph4oN8S3h9KNNS7zkHzQ/jIAjmIqiCJRoug06pTfR&#10;c40wmovXUXRI4XPfUV4IXQrhVBRBhc8kmDRAqbYqOijlwCQMlK7eE5VryWfm/5Iu5KLrVKyQAbeR&#10;+zApZA/GR+7C2KgdWBGyBVe9VyCX8FEzOfjM5Ln8HLqlQn9ejxB6FUxYiisSN6WDiSowgkiv4tNd&#10;lQalaUoF/A76PHxqOiPC6bVazl2AJG1i2iBcaRvLcx9JmNIxCYwMg5BHSOXKUhiykCCd00vHPryX&#10;bQgpZoaEVL59ezyonIDjZcOwrJQtJn9qhsGfV0Gvzyqh+yeVFZTa0DG1/rQ8mn5Slo6pDJp/9A1V&#10;Bo0ERlQCgZTwoRZPJ5gESG2kdx4B1ZjOSQAkUGpa2kKlNWeopzf8vJKCVLNy1mrwbRM6p5Sy5mhU&#10;hceZO6ARgSULDAqYVMeHsmZIJDxqf15WwSmRabKUhlTbCZhkIG6DCuZIriLTGVmgXjkeS+ckbkpA&#10;pHcvl1Bvj5Lqv5hPvkbsJ6WRSvgl8rNkWqS29gaklq+IxlXM0cnBGb0Jn77uPqpDRG9u97CyQw8L&#10;K/QwN0eGjZ1acHCsmzdmBIZhTc162FA3EdtqJ+N4o1Y4nNwEZ+s2wo2azZBdrSl+iGMBIaA9gdSF&#10;z7c7XVI3Bad8D0raAl0IKA86J4EVC2K6ZLHBQt8BmnOSjOWmVNnIYm10TSf5Z5Ruyfps13pmKdKh&#10;I3CSTFCBiWFxOjMYPa5L4CSZ69u2k7dgUnAyZuA6oPSqMMncDzC+z9Ide5k57Ob2LoYyN91WgkmA&#10;sMnmrdbbuWCDLnumWTpgAW9kF1rRpp7eaO7lgaZurmji6oKGLgakeLgg1csVSe58QIw39HJTYEoh&#10;tBLdnFCPTkocVV2Bk3Qnt7XHfAuZlogioNZZOdIxyVpMMoHr26Uu5PvrEtckv03/zbpreh+USkq/&#10;V/8NnKT7tYQlAaTDSd9WEHIiIIxjjUz1PjiJ/m/CSbZ1OOnuSaQfWxIe/4n0c/4b6Z+lw0ml81ri&#10;om66BdA5SbWeJxpauKKnIRgbfRLxQ2w//B7ZBy+qDUVBNcKJ7kl6472KJHzC6J4ixigVRDIjDSW4&#10;CCk1FVG4tD0ZO0T4ZyjnVODVi4CS8TfaOKefK6fj22/q44l5Y+QGSAeL8XgVMQVvomYSRHP5GfMJ&#10;FkJIuaN5vOY8QohphJKASqD0JnqhCovkuFA6rFBpf6JbYaicViiBwe38wGl0QHQqkvm7jcbvLqNx&#10;2HUaFoRvx8zYo5gYugdjonZhIuG01nsdbnovxguCKc+bUPMhYFQVnjglzS2p6jyGeQRUrsjYO09v&#10;b9IBpUPqVSC/m/8svPCUgbsyq4TMVCHuSXNOhe68j9QrTwKa8CxkqMFqDF57SxfywXRKg/DKaTCK&#10;DANR5MT7aSuzjHcikDriHw7t8dS6KXLK18TRL4KxuJQ1Zn9hjWGfV0avLyqi45fSvlQerel6FJwY&#10;CpBaEEBNPyiNpgRS44/LoSFdVBpdVArhlE6X1aKMFeFEt0Vn1LYS8wtCTcAk2wKnVuVtFYzEXYmj&#10;klAHVdoXlZD6FV1LaTM0rqBNYyRTHEnPPun4IG5JqvMETiLZlvam+mUZL8dzmOc0ZN4jUBJAJVay&#10;VK5Id1ACJQGRKaBEUv0n6bV5rSReP6WyDWSm866EUVqFSmhN8HRyMKCfF10T0/o4E072zuhkZo5u&#10;ZpboZ22LgdYOGOPsgYnufpjrF4aN8Q2wuV4KthNORxq1xJHEpjhfrzFu1WiK7OjG+L5WF/zm2wbP&#10;3NsqOOV69yB0+qLAvTcLFF1R6NYDMpxC2l8LxD359scrb8Y9+9FdEU4KTMxwpEpPuuieIgCkOk+t&#10;gFsis3wHOJRkgiXh9FcyzWR1KJnKFFambTSHrAgnfqf9Aipqj7kLdtA1ycqxUo222dZVSeC0wc4V&#10;GynZ3qLkpoC1xMMPo3z90NLbC808PNDKxwuNPd2Q4slSsVECJ4FSGsNkVycFJ9U5Qqr66Kha21pj&#10;vK0DlhBMK/lyrLdywFYbJ+zhAzxgT5ckPfB4j6QHoj7tkJp6iBmbckzG31bynpqCv6TeQknXu2CS&#10;UBug+rZ9SX8mOoB0GJlKICVQ0scbvQ9OplVuOjRkxdr3gUmXVOvpcPk7CQD0ajRTSJQ8RvQ+CP07&#10;6eea6u/S37dPvoPMit6YzzCd7qmTrQ9GOEbgSmwn/FqtH/6I6INn4pwIp9fRowiI4YSDtDVpcBIw&#10;FUWPU2F+2CiKTipMnBOBFpQJmQC2gH/UXK+eeOrSAb/atlZLN3xXNgWPyyTgd1nCwZcZbuQk1QHi&#10;TZS0Mc1V4HkTtRgFoRqU8gmfooh5KhQ4CbxkWwBWIB0iFKDmKKk4IVYQMhP5QQIngkTGKkk1mdMI&#10;/OQyHns852JK8BZMiz2GaTGHCKedmBS8FZudV+Gx70KWfscyk6Hj8ZE2Ix1OBB+vpVwQoZQXNBO5&#10;TMujyyqimxKHJGASIJnCqcBPROgG8Rhffo8AwslPm8qoSIDpOooOaSTyKRnXJN8zz300XrjJmk28&#10;zy68j4RTru0AvLRjYcGWpXOLtnhq0RLPeT9zbZrifuV47PzEE2s/c8a8Lx0w8UtrZHxaEZ0Jjdaf&#10;lFEuSaCkq/mH36AloSRhc4KrMaEkcBI1+rgCmn1lgUZ0QgKc5oRU+ypOxa5JtkUCJnFLyQRbKqEn&#10;gJJQ3JbAqXFpuqlvCJpyVmqArripNLqn5DJmyjlJhwi9vUmcU52vKqglNQRMLZi/pdHxpFI6nEQC&#10;J3FP4pR096T36JNtSVe99r6pTMiZqxnOE+nEunt4I6lMObS0tkE7G3tkEE6qWo8Q6mJphy7m1uha&#10;2Ry9LazR39yGcPLEFA9/zPAMxPKI6thcNxk766ViX1JjHKyfhlPxqciu0QQ36JyeyCBcX77Hnp34&#10;rndHoR/dkhcLEO69+Ey7sMDRjYUQqdruzXRRX7zy6o83PgPV7CkfSKZyk24pm6VGmWxTeueJW5J2&#10;JpVBmmSg+pILZ6UUXqLR/X1AMpXKjI3XK3YRRiBddAtSGbhql6IO20nvNg81rc9BW3cc4vYBOhPp&#10;ZLDX0lWtHrtVpgSia9miYOSCzYTQVgd3prupOeykg8JGxjdxv7io1S4eGBfoh8wAH3Tw80CqpzMS&#10;fOiQ6JbSPD0JJhcketBNCazcnJHq7oh0bxeke7mghYuMknbALD68ldJ1nI5sq50B+3j9w3RxhwhB&#10;+c7SA0963R3jbxKpdjWGyikxXX6/fi9N763cH9P0t/dNa08SnXb0LI6LZJ9ASc3yTYlzknSZ2kfi&#10;74OSSAGI177kKINg6V4IHnmmWvrb9iZTF6PDQrpx5xBAJaEkUs5JjjVm7DrUSupfrkkwFDuWv5Nx&#10;nJJIB0pJ6e5HJNv6ufo+02N1mZ6jHyPhNWf5LF+04D1pbuWKfnZ+mGIXgSe1M/BrVB/8EdaXgMpU&#10;7U1FhNPr6NEEB4EUxRI9nVK+zO5AOBVGjdW2CSgdTtJjr0Dg5C9LaHTDL46t8ZtNK/xcpRl+rNAI&#10;P5vRNXmwpOkv3dKnEnbM/KNmoyCaEIoULUS+gEmgxO1CcVPUK8LpNUNxTabSXZWq8hOYSXsVQ4GT&#10;tPXkuY5EruMIPHKbij0RGzExfA/GRuzD+Mg9mFL9AGYG7cAex0X4wYPOS1yTt7gmOiHpzCDVfApQ&#10;WrVeYRBdmlxXwEdQiZOSdL2qT0Kp+ssXVyWQoqSdqoAuLj+QvzWAkpnNvenoPOmeZAVcT+n8oA26&#10;zXMbiRcuMk3REFWtV6TanoYil84p36k3fiiXjh8rJeBbq0Q8sKqD/R95YEelQMwv74oRn1hgwCeV&#10;0YNwav+JtDERSJ+VU2r1qag8WjJdJFV8EjaWajzCKo2uqTFdU/OvLJFOwAiQBEJ6G5NASdqfxDnJ&#10;PnFPiTxXoJRA0Amg9N5+qZ9XRBOCqXklaYOiwypjgYZUWhlzpFKNKhFYlayQVJ7phEhyBQvlnPSF&#10;CUWNGRdINbKwU9CSqj5xRqqrOWEkUNJ79Um1nsCp+ucE1RfllHMS4CUSaP0DQ1S1Xis6p86OLmqG&#10;iP4EVF8XT3SxsEVXqgeh1IdhvyrWGMl8d6pXIKbQPS0IisTauDrYSzAdadgChxs0wsn4NFyLS8X1&#10;qo3wpEZHPPfvyHdMZiHvznemJwo8ehNKvfj8uuC1l6wI3RP57j3omARM/VBEKBW5a5D6QFXTGP+U&#10;0mB+RnrPCUBMqp70TFMvmZ+kaxH913AyXld3Ebp0Z3HeJQCHeV3J5FVGz+vq3a5lJgWZ6kcmSd3J&#10;UE2g6uCBnQxlwb5dhMRuRw/scfJi6InthJLMZ7fVwU1pm6M71hlcsdrgjuW+vLl+fujp7Yk2vh6E&#10;kSNSPJyR7OOGZF93pHoz9HRVTqqJtysGBAVgqr0DVtk6KQju5PX2EEwH7fk93zOIVn6LDl/9d5ve&#10;R5HcB70DSUnp9+ztvaX420zvt0o3gkkkPfQETqrQ8B44mVbhaQNrpR3Jn9t+6pmq/dz3vio2HSSi&#10;98FJwGRarScyBZKp3ndN0/hf6r+EkwYY7dz37fsryTLyxXL1Q3PezzbO3uhp7o7d4U3wXfU++C2q&#10;L55FDcDziMF4GTUcRVVHESJjCCipzpOZxDXXJGASKedU3CGCpX7C6aV/Bl54s7To2QPPnNrhD2uB&#10;U0v8Yd4GLxw64blbD7zwl8G7kylm8FXnEkRzkBcxh+ECpTzCqajqQhRIKPAxuiZTCZBEEpe2qFyp&#10;5hNo0d0UBvFahIB0zX7uMAxZhNPmajsxOmwPRlETqu5WcJrvtxXnvZbhV68pdHrSiYKAIZwKZV49&#10;QkYNriVkBEKifAGQhEYY6RI4idSgXEqPSztWnjgtAkrBy3eqGvckk7+qGcsFTu4EkzPhLpCSKYsM&#10;w1DgMBi5DgMI1oF4YZ+BPENv/FilMW6WjsHZclHY8Zkndn3jhyXfuGHQR+bo+ZG0MVVBB+mVV6qs&#10;5pYIobeAKoumH5ZGi4/LohX3tSKc0j/4Gg0//IrOSeBUEY0+raTgJK5InJDAqBOddRr3SVyk75Oq&#10;PAGTQErSRNKjrwmdU5PyVgpM4p4EThJKVZ8ASnrt6XCSqr00AqqJjROa2TojzcxWTQYrVXuNLOxV&#10;KOCSjhIy2Faq/sRl1SCIpH1K2qoEWiLlpD4nIMWVlaXrKlMJ/fyDlHNqY+dAODmjn6cvnZOvglNn&#10;wq+zmQ268zP6WDigHz97mK0BswPDMcMvBDO8g7GhVgNsrpOEXQmNcCSRcKpDONVIQ3Z0mmpzyg3s&#10;iheenflMe6CQgMp1I6RcemquSS242QMFrt1UFV++C52VK+FFCaQUnHL451XLsTPDlMG2phmqZKIl&#10;M8uSksxN7/gg0o/XpWe6+vVMwWSakUv8uDGTN5VASp93TqrNDvC4XdYuSvvokPYRUPsJpwMOnthn&#10;ot127mr6oF0MdxMkO51csMfBFbudPLCNGc56Z1+s8A3GjIAAjAgOQm9/b3T380R3Hw/0qBqGMTFR&#10;WBQaheX8bpsEhnRgBwi5IwTgcboWmY3hJKV+g8nvKAki0fvuiem9Knm8SAbUyizefwUn6a0nTklC&#10;vSqvpBSMTKrwRLIMhoBJh5OaJkj28fuITAGiS8/oZfybqgaW98YIpZJweh+UdJW8rki/tg6Sktsq&#10;7X8Bp79K/1u58XjqumuAWia+nXcoeviFs8QYitv1+uG3mAz8QTD9FtUfz8IH40X4ELyOGUd3pLUz&#10;FYtQUlV6EaNRIN3KiztEEE6BdE5+Mq9YP+Tzz/rUti1+NW+Nn8za4KWhF5679sIz7/50QZMIPboS&#10;GcMURUcSLWASt6TBqSBqIQqjFyhASbpAKt/olFTblBFMf1ZdpLal6k/aqKS6T7kVP7oWWfLCZSSe&#10;2Q3HRTqjFVHbMTXmCEYH7yKgGI/ah2X+m3DNex6e+8xgRkNXEyBVddIDj5CTLuICIekYQbDoLul9&#10;MoWS3qtPxbnvJQGXSwemOkmIPCcqFfjQPXlPYCl7AjOukczUZOXbESh0FjgNQZ6DOKYBKKTyDD3w&#10;h2NLnPk8GJs+dsfiL5wx61MHjC5liV4fVUbXTyuj86dmaPdxRVV1p0PJFE7SEUIclHQpl/anZp98&#10;g0aEUzO6nWYETjrhJNV6Ah8dTlK1p7cviVMSKOkSaAmg5FhxVo3kvK/N0FZmG6loWzwprHQ1l+o9&#10;mXcv6ZsqSKYT0pfRaGLpiKY2BiVxSQIpAVMyASawEhiJkipaqlDGOsnqugIsHU66k6r+6Te8jrPq&#10;/Zdc3ky1OaVXNkMbWwe0sbbDIL8gNSt5T0c3dCSYuhFK3arQNVk7Y5CVE+HkRDiFYrKXP6Z5BmBj&#10;rQSsr52A7QkNcYwO6lT9dFyqlojb0Y3wS7XOLIR14TPtRjh153PshlyXLnS5UqXXVQEq37ULodSV&#10;z7Y78gitPIGTTIjMUMFJMpWz1u7vwEkyzJKwKZk5iiRT/P8CTrqbOszjDtJpqWmApOrPXqr+3NRs&#10;CzId0H7ZJ8dQ+3iMEqG2l+n71OwMHjhA7SWg9nP7IM85wAx+Oz9ni4sP1rn6YK0bQ2dPbCTI9hJi&#10;h3lvBEbHDPwOPE++q6xRZAojU6mZwRVc/hVKpvdJAciYrt8jU8lMDzqcTr8HTgpI/O7qGfB7/Cdw&#10;UlMJ0f1coePR4aSWoFDQej9ATGGhw0mf5spUMoOEKYjep5LXLnl9gUnJbZX2/xWcTOXmj45B0ejp&#10;EYb1oQ3xU51M5EYNxPOoTPweOQDPwgbjqazbFMXSPGH0KmqcApGE+QIkAZbunEJGMBMmmAKG0nkQ&#10;TjLppUcfvHTuRtcic76x9Og1iBkzrxdIxxTC60RK93RLpE0AAP/0SURBVG8Z0zSbIJqB/CjCIGq+&#10;BiVKwrwIuiJxT5IubokOSndNBQST3nNPV5G4qGACjJAokt527hNRaCCc7EfRHc3B2rg9mBi+D2MI&#10;p+F+GzHRfxvWBmzADZ+5eOlNSHoLYGYVw6mQcQUnqaKTkKB5JVV1hE1JMAmQdHjpoNKq9GZqcPKf&#10;gZdekxWc1LLv3pPoziYhXwbiuo9lpjYMrzzoQGX1W8KpUAbgEkr5Dv3wwqI7fqjYHNdLV8eRz/yw&#10;5mNnjP3UCiO+sEL/T8zR7dMq6PZZFXT53BxtP6lIV1QGLT8nkAillhI3kYLTJxXooMqgBbebfEy4&#10;EFytpE3pa0LE6JIERHpXcdlO+OAbpPK8hFISap0kGn+pdYRQPfh4vrRFta7kgE7Mk2T5DL3dqZVx&#10;QtjGdFRJdEupdDcSypin5tYG5ZZaOripUOAkoQ4oAZH05BM4iYvSO0/IPoGVtD9J1Z42WSzdm60L&#10;ajFMIZy6uHqqruTtHQxoY2mLgb6BaGNuje72zujC6/fg5/cws0d/G1dkWhkwggX0iZ7emOYfjInM&#10;JzfXTsTmBqnYQTidSGuOE/Ub4Vr1FDyObYGnsV3x0peuyZ+uyJuQcu/C96y9glGege+8UwfVSzXf&#10;hfBy68l3sY+CUq4bRRf1gbgmGcNyXjJB41gmlcEyc9QzTT0DlRkG3i618LZDhEgyS1XCd2LGaqCM&#10;7SESnub+0/aSGWs6yc/Sx+yIjjHj1XVcRGgUi+cLoHQ4yawSfyWZq0+DlMBKpM1fJ4v5SWcFGfQr&#10;szWo45mZK+npjAvQDjEzP8KM+jjhcYL35ZiEzHRPMqM/yd+hQh4nyzfIEg/SUUHdI947GeSqqkaN&#10;90skENJn29Z1nteVpdEFXtKxRJuFW7vGGVvGjdKfg+kzMIW/ckwGPhd+lwu8TxfoFnVd5Lam98HJ&#10;Tw2YlTWaBEzachF/BYsANb7pfZI2JlM4yUBcKejokoG7pioJqMsE/zV3xulQrtGp/DsACTDem26U&#10;tJtq8lPKcvHFz1HxuMp7ph+jS7qLmx5rqhxCSXTDPQAdw+MwKLAW/3gZeFJ/KH6rN5yQGoqf4zPx&#10;S83h+LXmCDyvMxbPa4/D81oT8Dx+Ap7VGv9WNcfh9+qj8UcMFT0CTyOH4feITDwNG4jfgzPwQ1Af&#10;/Bo+ELk1x+L3WO6vOQG/xfG82lN5/lTk1p6FF7Vn40Wd2XhaZz61EM/qLmK4GH/Ey/Z87l/EY+fj&#10;Gbdf1pH4Al5nHl7UnMvz5+M5w2c15uBp3Gw8i5uF5zEz8SxyGl5Sz4Mn4VfPkXjiPQKH6KjmV9uI&#10;cbG7MbrqNoyK3ICxwWuxLng5btKp/RY2Gb+HT6dz5PlVZ+JFtdl4bqJn1Zhu1NNqM/A0RjSd+7gt&#10;caapOMM/mP5H1Wn4LXqq2pbwl/BJ/Aymh03D0wimR0zB72G8nxET8SxkHH71HY6nQaPxmx/vof9w&#10;/OE7BD95DsAPdJo/OnbCE6dWuFClDvObWlhRwQ8jvrRF79LW6PBFFbT7qgraUK2+rozmX1ZEky/K&#10;09lUQNOvCBqJiwgrUfpnZRlWZFieLqkCUj8vj2blLNGSmXQiz00x9rRrXtkeqYwn8Zop35ihLkGX&#10;yLh0bkj6SkuTKYtkxWSZ9DVdeueVs0Br5k2NeS1Z6r8V4+KI0mXQbSVrJJQzR30Bi1Tb2TmjmZM7&#10;5aGFBnekExotXeh2HFzQwMwatcpVRo0yFZFsZY96lS2RxLBORXPUJngkrW4lC1QXNyXTH8ncfARW&#10;Ywd31C5XBSmW1mhHODW2sUNrZ1d08PBCd28/NLOwQdMqVuhEEHW0NaAzleHkppRp8MRor0BMC4/B&#10;WJ9ArKmfjM2pjbG9YVMcaNoGBxu2xJUGzXGnbhv8WKMLfo3qxvelN34J64UfvDviO68O+NG3E8P2&#10;+M6znYr/4t8Vvwb0oPhf8O+LX/z64o/ggfjgKjMRrduwLzM4lugZL4aTSaYoEji9BdRfw+mULMNd&#10;DCajjJmsSIPTWx1zfFdHTXSM5/6ncDpCdyR667jezkShh2p+O+Pxsq3HxZGp3naEzXFm5gIn2a8A&#10;xXNP8Dfqkqo86bwhcNI6cfA389hiwPB4XWqpc3uCgVDWdYXbF2VBPpk6yCjZvkggnbMlwIyS6+n3&#10;TL+eDifpnCLj0S5x+6KDX7FTKnZMTgSUE+FEeMlkrpcFBtQVAucqnZMCiCMdFOPaOkaMG/epzgBG&#10;XRcIudBFlNB1Oie1jw5MdF05JwHSW8m7dZX7tPBtdZ9A76q4NReBE2Hl5vtfwckUnhpA3+7XquUI&#10;JiqbusJ38S+hJjOWG48tPoewNNU3H36ECpTNR5/BudQX1JdwpJwYd/3wM7iW+pzh53ChXD+UtC9V&#10;/F19YZTs+wJuH3wGd6a7M5S4G+Nyrjqm1Nf8jK9gUOHXvP7XMHxIyfaHpXlMGaosVU7FXT/8xpim&#10;yZX7XI2hdpyerh3voo4vze3S8GDcg2meLPF7flAaNqUqoHypyihXygJlP7RknPrQBpU+MIfDh+X5&#10;Xb+C6wdyff0z3pV2fW2//rm6XD8whibS04vTVLyc+gw3fjf5jq787e7qu1L8jiLPD76GJ/d7qu/z&#10;Jfd9AZ8PPuf2pzB88DHv1yew+eAjmH9QCpU/+BBVPvhAhRWp8kofoGyxPkQ5hiJJ18MKJttlqLIf&#10;fogyIrX9oTpPQlE5ta0dK/H3qfyHpTQxXpahnK+uKfsZ6sfp1yxbqhRK83rfcN+/qpQK1X7qa3Vc&#10;KXwtaZSE+rGy72teT9JLM/xGxGP1a5djXP996vvwc7/5UPvN6ntR6p7xuAqU3ENR5VIfoRK3q0hI&#10;SWhW6mNYfvQx36OP+B/5mM/3U3jxP+LB5+KuxPeez8n9gy+MoYjpPM5DjqPcRcZ9H6jSPDPZM8xE&#10;ZbkFBR9mluIAZOZqkSmUZFVT0UVmMlKlZCrV/sHM8LQzZYSS6vZM6XPAifTqMF0neJypVHuOUXqn&#10;iOLOEUZpc9S91RFxYMyUjxMWOpSOMX6UOsL4cX5fLU5A6eJny7akH+V3P8LvfoRQPerih1M8/hQz&#10;1JMMT4pz4j3SdVoAwXTRWWb4Z5hZn5Q0Zs6is4SFLlkJ9pJDAAFEh0JdNIaXCChTXbTzxwXqPPfp&#10;OsN7fpo6K9eUa/P+a5IF9+T+Ez5GXeL3fkfOnrjEjFngc9U5mGAigKgrBIosPXGdYMpy0panuMw0&#10;SZf9191DoS9ZXiy17tG/6gr3XZNrKGlVhSV1ldc3jd/0jGCcsCJUBE5XXH3eC6e/0nXjrOZ/tU/C&#10;LA+CxZO/z5MA9uA+SSe0RMUzosu2nEM4/pXkOh/wT/oh/6ASfsA/7QeMfyhxJUkvpYVqn1HF+/9K&#10;cp6mD/kH/9dtSv9MXX93XdPPNtX7ji0p+Rz5TcwUPmSmXoqf/RHTP2b4Ib/Px+oYTfK7td9e4rv9&#10;hyq+j/9m+0OT716cVmJbSf+dVCm5d/K9uF/CD/n95TfI75G43FMJ/1Npz1WL69eQz/hIST7vrfT7&#10;ound76vHTfX2+8v3ldAo033Fx/yn0n77v6YZ46bXU6F8T5PfaXzv9N/7EeH+kTEuv1vOke8uce1e&#10;a/Hi6xr19jfKZ2uf/2Ep+bx3j3tXcp13r6We8+XBHfFgNG3xlH74cf4g/Lx5NP7YNxmvT8zHi92T&#10;cWlGWzzaMAj/OL8ID1b2w/GRadjavToODUnGzj71saJ1JJY2D8Oi9GDMT/bFnARfzKrvjdkNfFR8&#10;LqXS6nlhRl1PTKvtjqm13DA1zgVTqjlhejUDltTzw9q0cKxJ5XXq+mJZQgBWJgZhRf1gLK0VgHlV&#10;vTArzA2zw90xLcARUzwdMM3DGRNcnDHMyQFDHWwwxt4Sc5zssdrBGZvsXFR3891WLqp3n1qqgiBa&#10;4+iKhU4GLHR2xnIHBxwweDCT9EWWrTvuOvjjgUMgQ5a2Xf2xk5n7Vmaaew1equT9Pfc9JqS+8wjF&#10;z76R+MEvCg8jqiErLg4n6tfE8cSayG6SiKc92qIwoysKBvbAq+H98XrMYLyaMATPJg3Fo/EDcXf8&#10;ADyZOAi5U4bhzcSh+MekIfgn9/1z0nC8oQqmjsDvU4bjCdMf87jvePwzxt8w/Z+Th+FPqnDiYDyf&#10;Mhh522bgz+x1+PPGKvxP9gq8yVmFN1mr8GfWSoarjWKa7MteXqzXWcvwKmsp90l8Of5xg8flrEbB&#10;5RX4/dR83Nk1FccXDcDaES0wtVMd9E0IRKtoJzQOtUWTcBc0ifBE4zB3NApxQ2qQC1ICDUgOcKIc&#10;kOhnrZTgY4kGXpWR5FMFrfmMR7SKwdnVGXh2aTaeX56J1zcX4B+3luCft5fif+4txT+pP28twp83&#10;F/L3LKAk5PaNJXhzczHT51Pz/ld6c2v+f63Xt6k78/Hq7l/r9d3FDBcoFd1j2v35KHo4D68e8hoP&#10;FuA1JfHXTH9zey5/x1y8vjUPRXfmoPDuNO6fjV+vTcKeZa2weEIiZo1OxM5VfXDr9EwsndIMo/pU&#10;x4xRSYynY97I2ti1uDny7ixEHq+Tf2sur6FrHgqZLiq4MxsFt2Yp5d+W+ByjtHPyqFxu594UzVZ6&#10;KboxC0/OjsG1PX3x+PRIPL/Bc+8vRD5/24sbc/A0ey6e8Znl8znl3lmCZ3xGz27Mx1PqWc48PM2a&#10;j18uz+V5KzGtby1smNoRT86twf0Ty3Ft/zTcPDIbt4/Nxf3TC3HnxGx8e3ER9q3ujdTqZTFuUA3M&#10;n9QQ7dOZH4xOwMJpjVG76pfI7BmG7Wu6olNLJ2T2CsS+TX2wZ0N/dGnuh81LByCjUzzWLRiILSuG&#10;YUCXWujfpQaunlyGkf1SMKRHA2xcnImm9dyxZFpnNK3vjNXzuqFH6yAM7hGH5dO7Y8uSQVg4qSOW&#10;Te2ODmmhmDqkJc7umYPLB5di1vD22DQrE1uo20fWIPvQClzavxQ7l4/CqF4NMLJHfYzpnYA5o1pi&#10;aLd4NIl3wpg+DTBxYCraJnqhU8MALBrfFntWDUe/ttFoWtuApZ0TcKh1IvbWCMfRBtVxsHUSeka7&#10;oHEtVzRLD0X9ms5omRqMiZnN0Tk1HK1reGJBRnMcnTccR1aMwaFV43By01QsHNMBXfh9m1R3Ro+G&#10;EZjUtzlGdW2KkV1aYcHITOxeMAeHlyzC6WVLcGn5UlxZuBDnZ83G6WnTcG76TFyZMw9ZCxbh3tIV&#10;uLduI25u3o7rW7bj4o6dOLt9O87t2I7Le3fjyt4duLxvA64d3IQbR7bj1vEduHNS0/3TO/Ho3AE0&#10;TKyNtIR4pdQGtZCaUOvdbaWaSGUemVyPqltLKalOLaTUqYm0evFoWK820hvUQ5OkBDRJSURjqkla&#10;EhqnpaBhahLSUpLRkPE0pVSkpqUhRYWp3E4zitsNU5RSGiZTSTxGxDRRqpyrHZuSwmNMlMbjRMlJ&#10;9ZHA71K/Tg3Uqx1HxaJ+fAzq14pBvRrRqBUbgfAgX/h7uSLA242hO/w83eDj7gpfD5G7ko+7G7w9&#10;3ODr6c5jPJT8vBn39uB5nkqBPl4I8vVCsJ83Qvx9EBbgi4hAf4QFBiAsKADhIUGIDA9FRHgIIiNC&#10;ER0VjpiqkahWLVopNrYqqsfFoEaN6oivWYOqhdq14pXiqbq166BB/fpITNSUlFAfKYkJSsmJDZRS&#10;kxOLlZJIJRklx+lxta2lFR/L55SckMBramH9OnX4/SIR4OsDH7knPvyNIl9P+Pvw9/u4I5DxYKYF&#10;8R4EevH3e/P3U8He3rwX3gj29+N98OP98FUKDfCj/BEaHIgwSu5HBO9HZGQoqlWNQvXYGMTFVePv&#10;j0WtWtVRm+9SfO0aDONQp25N1Ksbj/r16iCJvz2V75MoRZTEdyKZz1p+h/ye1GRNfMfkHdGUrPYn&#10;p/BYKpVKoxryXjTkvUjjb05twHtavzYS+f4my7vMMKV+PBL5uUkipiXx+yTxPUqOj0MKw5Ta1ZES&#10;H8ttCaszjEVSsaobFYuEYlVDg5oxaMD3T1dCrVj1LtaLi+a+auqYRL6n8jlJ/O2iRF4nkfckoSbf&#10;X74j9WrwHaYaUAm8XhKvkUyl8JhUifMd15UUX5XnRiOxZrSKp9SW9Ko8h9uSrkLZrqrS1T6131Ty&#10;GZoSuS8xnuf9reQYo3j++5TA72Mq+X4lpX/H4u/A359Uk/dZib9TF9+Zd7aVeHwNfhaVxPsrSoyL&#10;KlYD/vcTqkdSUSqU7frVwqkIJFaP5jXlHNkfjqS4SKVESo5vUJ3fn+9qIj/n3efN5yXie5JSj+9Q&#10;/TpIppKoRCW+R8w/kxrUpiS93jtKplLq10UK885kKkX+41Ryg7pKKQmS9n6liZIaaOJ/5P9ISaIE&#10;/j90MW/h92jI9EbJCUqS9q9iOv9P74r/M6WS6SaS/yH/x2+P/Sv9xXn/0bn/Xh9czuyC+6N60jz1&#10;wZM5ffDt6kEoPMmC3kkW0vZNx+0lfXF6aiv8vmcC8g5OwZmxTbGnb21s7hKL9Z2qY0PHOCxrEY55&#10;KX6YneCF6XU8MLO2J2bUZ5yaVs+D8sSkeFdMquWCyfFuDF0xjcctZkFhffOq2NKqOja1jMWGFtW4&#10;HYOVaSFYluiP5UkBWJ0SShMVhMU1/TAnyh0zgg2Y7mvAFHcnjHVyxBAHW8oGI23NMcPOBqvsDdhg&#10;a1DmaY+VzMNK82TjgYMOXljr6IaFjgYscDZguaMj9jq54YqzD7LtPHDfMQCPHIJw394POa6B2Ovi&#10;jW2eftjN8KpHCJ44BeNblyD84BOOXwKq4qfgGDyJqYFb9eriTEo9nGxYB9mt0vC0XwcUDumJwqF9&#10;8Gr0IPw5cRiN0QjkTh6Bbydm4t7EgXhMQ/QHDVDhRJqiKTRQk8U8iTEajqIpI/Bs6jB8P2kwHk0e&#10;jMeTBuFXxgtptv6UY8YPxesJQ1FAQ/V05Vi8ubQS/6R5+oeYIoZ/Zq9mXAyTGKc1DGmklGlapoVZ&#10;mpF6fXMJcq8uxEM+072zu2Nqt/roWjsAraI80JQmtVmkJ9LDPNE8yg/NYwLRtKo/mjJMr+qHRtE+&#10;aBjljYaRXkiL8EJquCflgZQwDySHeiMpxAeJwV5ICOJ2sBtSQl2RGGRAu5o+GNqsKsa0rYrJfHdG&#10;NA/FiBahmN2nDg4v7onfLsyjuVjG30FjdWMujY+IaSy0lzRE/43eZ47+nf4T8/TmziJqgdJrbr+m&#10;gXp9j+bpPr+zMSwSA3VPjqH5o3F6c5vpd+bSQM2k2ZmhhXdn03TRqPC4XBqgvcs6YvWUpti1tCcL&#10;yo0xsXdNGqfuyDkwHk/OzKAJWkJjtAAFt2mKbtMo8RoFdyScjcJbM6jpxnAmXtFAiYrUsbNpnma+&#10;V7k8PpffJ//uTDw4MQR7FzXEoRXNcfvQIPx8ZRJN0mQ8vTUZz+9MwbPbk/Hs1iQ8vz0Jf9yaQFM1&#10;keZqMn6/PhW/Zc3AL9dnY0RnP2xf2A7fX12Eu6dm4Naxicg6MhxXDgxE1tHhuH1yImYMZsGa5mnH&#10;yu7IOj1NmaaOLdzQvJE9WjZ1wtb1PTFtdD30aOuBrq3d0L9rILau6oI1C9swzRsj+sdiQPdQrFrQ&#10;Dpt5jbaNXbBsTjvs3piJ1mkeWDGrO3q0CsfQXvHo37kqTVoCjVU8MrtXw4bFfTF7fFPMHJOGNqku&#10;NCxJOLZ1HI3TLBqq9mhR3x2NazpiyYQOOL9rBhaObYPJQ9Ixqm8Cj03DtJFNMWloIwzqUhO9aI7S&#10;6zijW4sINGee1ybZH71ax9Cg9cDSad3RPi0ITeq4YXaLeFzp1hpXm6fjQuM07G2WhN5hLmgb5432&#10;iWEszHjQQEZgaE8W5GJdMKZnKnbMH4YFQ9thWOc6GNypNjomB2F4x7p8J9IwqD1/V9uamD+qK7Yu&#10;GINtC8bznk/GzkXTsHHWOMwa0htD2zfD1N7dsXzMCOxcMAuHVi7BkdXLaMLW4OTmNTi9eR1Obd2A&#10;M9s24syOjTi3cwMu7ViPa7s3IGvPOlw9sArXD61GztH1uHViM7UV987swsPze/Ho4j48zD6OB1nH&#10;qKO4f/2oCvX4/etHcO/aYdy9ehh3rhzG7cuHcOvSQdy8cBA3zh1CztnDyD4jOoqb54/j3pWzeJx9&#10;Cd/fzcYPD27ih0e38MPje/jh2wf4nvru2/t4InrygHqE75485vZDpcffPsKjxw/xiMc95DEPntyj&#10;7jP+gGnc//gR9ViFjx7p4vEPecy9O3h09zYe37vN8Abu8jtcv3AU50/swplDm3H6IHVgM7avXYRJ&#10;owYis29XDO3fA8MG8P5m9Mbgvr0wqHdPpQE9u6N/j25KA3t1Z1oPZPbpqY4ZmtEHw/r3xZB+2jnD&#10;BvTFmMGDMG7YYIwfNgQThw/D5FEjMW38GMyYPB4zp06iJmPOjKlYMGcmls6fg+WL52PF0oVYvWIp&#10;1q1dgS0b12HX1q3Yv2s3jhw4iOOHjxh1GCeOHsapk8dx/vQpXD5/DtcvX0LOtau4lZ2Fuzf5O426&#10;d+tmse7fvvVePbhzu1hyzp0bObidk81r5eBmVhZ1HZfOncXu7Vswf/Z0jB01FEMH9qP6YMSQDIwe&#10;OgCjMzMwalA/jMnsj7H83WMyB2HUwAGUtj1+6GBM4H0YNyRThZNGDcfUsSMxdfxoTJs0DrOnTcIC&#10;XnvporlYvWwh1q1ahk3rVmEb3+E9u3gP9u3E4YN7cOTwPhw7egAnjh+iDuP8uVPIun4Zt29n497d&#10;m3h4906x1G+S+L27eHT/Hh4+4PvwkO/O/btK9/luqP137uDx7Tt4cucuxfflJu9X9nXcunoR2RdO&#10;4Rrf4asnD+DKsT24dmwnso7vRA7fnxsndiDn2DbcOLoV2Uc2U5uQdXgjrlNZhzfg6uF1zBPX4fKB&#10;tbhykOHB9dQGXDkk+zYylO11uMT9F/et5n90BY5vWYyjmxbg2OaFKn5i8yIcM26f2MrtrYuo+Ti2&#10;ZR6Obp6LI1tE89T2ia3z+H+fh7PbF+DcjoU4u20Bzm9fhIs7l+DKnuW4tm8Fru1fgesHViDr4Erk&#10;yH+fymY86+ByZB1YxlC0XFUo5RzmMe9ohUrPPsT9cv6BNRSvoYcHV70V85bs/bw2dePgGtzk59yQ&#10;z+O+G0ZJPPvAyveIn6H0Nk27roTGuPrMtdQ6fhfRWn5vimlZ3JfFz9S3r/G7Xd23Clf2rsLVvWsY&#10;X8P7sRqXd6/Cpd0rcXHXClzYuRzndyzDue1LcW7bEpzftpT55lLezyU4s3Upzu5gOu/juV2LcW43&#10;wz08du9KnN2zEmf28tntWUut4/Y6nN+/CZcPbcfVY7tx/cQ+ZJ06yHzwCLLPHeP7dALZF08g68Jx&#10;ZF08iZxLp3Hj8lnqPHUBNykJcy5p27puXbmI21cucf9FLX71Eu5cu6x09/oV3L12hfEruG3cvpd1&#10;le/wNS3U4/+F7pY4R7bl2rf4uSLZfngz+1/0SHQrh7qBx7eY5968pSRxXd/yv1ZSpvv/6pj36X9z&#10;zvuk/ffvFm9/cHlwZ9wb0wvfT+mL+9O74/qcrvhp+1j8tn0Cft00Gr9tHYPsBT1xamIr3F7YG9em&#10;d8S27jWxqUsc1rAQvCg9CAvS/LEwLQAzWECYHOfE0B3TaZimMBRNZXxGgjcWNQ6j6aqD/f1TcWhQ&#10;Qxzon4J9vROxuV11rGoWgVVNwrC6aTjWN4vEOm6vaRxKIxWIlcnBWJEQigVxvqr1aXYgP8fTCaOd&#10;7DCYxmmwgzWG2Jljir0NVto4Yj211cqAXZbO2GfpolqepGP5Bid3LHRw0swTjdduR1dcMfjipp0P&#10;HjgE4KF9AB7Y+eKGWxAOuPpim5cfdrl545JXEL53C1WtTt/7R+LnIJqn0Fj8ULM2Hqam4ErzhjhP&#10;43SzSzM8HdIdhSP6oGhUBl6NHUzzNBz/mDSK5mkkvqdZejApE49oiH5jWDRpKN7QKP1j6nD8k8ZJ&#10;zNOrqSPxctoI/ETj9O3kQfiWx/1C85Q/RVqmeCyN0z8mDEPB+MF4On8kio4tVGbpdY6Yp5X4M4dG&#10;ivqTadIC9WfOUpqlJXidtQSvri1H4eUV+JameMfkrshkQa1FVVe0ru5LBSqT1CImBC2qhaFpdAgV&#10;SsMUisbRwTRMNE5R/kqNaKgaRop80YiSMI1KjfBBcpgf5Y/EEE1JVEoo00L8kBrqj4bcl0JTlRLo&#10;glQqjeYqOdAZjcOc0C85APtmdUEBTd3/3FxMA0XTQb0ubnn6K73fNOl6nzn6d1LmiXpjKhqgd7WQ&#10;4vdT4vF3GSoDRXNF81RE81T4gKEYqbtzaWLEOEkr0XwU3l6IolsLaGqYdpv7bs7iNg3QjenKCOXf&#10;k5aeWTi6loX37X2wfW4jbJ6ehO1z0rF6fAKy92XymEX8jIUovE9zdJdmieYnj8bprWiqpPXpzhzk&#10;Uy8Zf0E95+c8oySu6zlN2LPbM/DHzRn4+foUGqBp+PnadOxb1gZjuvtjckYYti1uhvO7++HOmXF4&#10;fGkinlyeiJ+ypuDX7Gn45dpU/MTjf7o+C79kz2fhegb6tfbC/rV98MO1lXh4YQHunp1KmPfEtuVt&#10;cXhLX2S088PAToE4vXs4zuwfhXOHx6MfzVDbZi4YMigOQwbGoncnfxZcR2Px9Kbo0NSAgd1DaKC6&#10;Ys6kFDROrILZkxOwb1tv7NjQDRNH1KL5csWhHcMwMiMeGZ2isWBya6TXdcCM0Y1Vi9WM0Y0wfXQ6&#10;Zo1vhhnjGqFlqj1G96+O/RsG4uKhSdiytAfNlDPaNXTHrpUZOLN7PLYt642RfWuqa47oG4+JQ9Iw&#10;ok89mpzaGNw9Hp2bBvN4Pyyb0Q0ZHWsivbYHOqZH0Tz1x8yRnbntjab1fdCkuhu61PBB7/hArB3c&#10;CYsHd0BqlAta1glCt/RYpNT0QM928fyd0UjjNVokBdL8xSKza32M7ZeK6cNaYFSvZLRt4ItR3RKw&#10;fk5/bFsynM9lONbO4GcNaYshHRvQaCVh8fgeOLB2Mg6vm44jy2bj6HIWpFYswMk1LFytYeFq7WKc&#10;Wk/gb16Oc1tX8B1bhQu71uAiwX55/0aaJq2Qd/PoJuQc2aAkxunuqV00TzRN5w7iwbk9+Db7qNLj&#10;rCNKj7IOKxVvXz+Mh9cOKT24chD3aaDuXT6Ie5cO4c6lw7h1gYbqPHWO8fNHaKIOI4fXzj5/ELcu&#10;HydsL+C7+zRTj2imntzBj9R3397Gd4/v0Fjdxfc0V989vo9vqcc0SqJHj6lH942SbTFP/6pvxXA9&#10;+RYPvn2Cuw8e4c69+7jHAvT9BywwP7jFgjSNxd1ruHH9HI3UQaxdOh/DaQYG9u6CIRk0RNSQ/jRQ&#10;/fsogyRmqX+3Lpq6d8XAHl0xqCfzWaYPpokaTHM1pA9NVN/eGNavL4Zn9MOI/hkYOSCDRmKgMg/K&#10;VAyhkRgxFJNoeCeJeZigmak5MyZj4ZwZWDyXRmrBXKxcsgBrli/FxtWrsHXDBuzcspXmZQf27tyJ&#10;A3t24/CBfTh6+CCOUSeOHMbZE8dx6eyZYhN147r8tmvKBOkm6n3GSWRqsEyNl26k9GvdzLpGQ3UN&#10;V1mwO7R/FxYvmI2xIwdjWGY/jKRpGjN4gKZMMU3y2/th9CDZln0ZGDtkAMbRaI0fRgM1fKgmGqnx&#10;NJiTRg7DlNGjMGvieCyYPhmLZ9FIzZmFVYsXYN1K3oc1K7B141rs2bEZh/nZxw7to4ncTxN5EKeO&#10;HcaZE0dp8E6r3387Oxv3jb/nPo3QA/5GMVKPaKK+pYGS0NRcPbrNghcLX09YaHp8i4U9FvykIPjg&#10;5nU8yJHC6DncvnQSN/ke3zx7ADdO70X2CZqoY1uRdYT/p8M0RzQGV1jIv7h3GS5Ql/Yvp2laSdPE&#10;Avo+Sef/cPcynN6xBKdoaCQ8s5MFdOO2MkQb5+Loxjk4smEWDq2bocITNEWnt9MI7WShfRcL9dS5&#10;nYtU/Nxuns8C/cltcv5CFvRFC1jY5/FbFuEMTdeZjfNxesN8FZ5n2mV+3lV+7pVdy3DZGF6lrtFc&#10;ZdFcZdEQaKKxoaHL4XfP2S9GiIaFukFTpBsgMVCa8aLRMcbFXIkxy6L5uc57IMrm/pxDmvEpNkT6&#10;8e8YI81MqXMl5HaxDkkoaaLVlBgjmqYD6/md1vO7rTORbGvK2rcO1/fSQO1ZoyTxLBOpfbtprnbR&#10;XO1cyXtC0cReEm1fgYs0U+d5P8/xOZzfRm2fT2NKU7qLabsX4ezuxTi7l8ZqH83XHnnGK3GBhuoS&#10;Tdplfv6Vg5tx9chWmu4dyKLhzuG7c+PsQWTxXco+fxQ5NFE5NFM3Lp7CjQs0UhdP4+alM5ou6zrH&#10;/PK8ksRvXjqr4ndo7u9c5ftJ03T36tVi3bt+Fff5X/0/Fv/zSsZtua58npg4+UxJe5DN/wj16EY2&#10;Ht/MMRHNkxinGzeVJK5L/msl9b598n/8K5ke9z6ZHlPy3P9EH1wZ0gH3RvfEk4l98Hh2Bi5M7IDT&#10;E1rixtyuyJrRAdmzOyJ7ZiecGt0Eh4ek4NSoZtibkYB1HWKwvHk4FjYKxNxkHyyieZpDgzQ2xhZT&#10;ahqwlEZpXbtY7OrZAEeHNFXa0y8F6zrGYXHzMMxrFIAlzUKxvn0szVgd7OhWG1s718TWjjWwlWnr&#10;W9A8NQvGuqZhWNUoFCuSQ7GobjDmxfhiVqg7Jvg5Y6S7HfrbmWGQgwUGMBxrb4UVNvZYa+OAzTZO&#10;2G5Jg2RpwH6aKJlOYpPBAwvtHbHAIObJCbsc3CADcG7RMN2mpMvefXsf5LgF4IgnzZO3D/Z4+uCC&#10;b7AyTt/5hOOHoGj8SuP0a2QN/Fo3Ad83bYycNs1xtXMr5PRui59pnPJG0ziNHoTX42mOaHT+nDwa&#10;hZNH4Seap4fSmjR1CH5mmE8z9GbyCPxz6ij8c8pIpddTRiB/+gg8mzYMv0zJpOEahB9plF4YW6b+&#10;Hxqu/+E1X40fhuezGO6ehX9eX4uiGyvw543lNFIMc2iaVLiMhmkh/sl9eReX4MT83hjeJAKtopxo&#10;mtzRPDYATasF0RwFoBnVIiYAzasGognjjWmQmkT7qzBdRLOULkYp3Adpod5KjRhvGPZW2rYf0miU&#10;0miaGoUH8XgxTL5Ij/Dl54jZ8kJikBsSA12NYtzflQbKFSn+1mhd1QqH53dAUc58/M9tMU00UNLy&#10;RBP1l/obA/WP9xij/63+vM3P0qVam7Que+/Xu61URTRNpnpN06Sr6OacYhVKF7vbNDvF4jEPluKX&#10;S1NxeVsf3DwyEtuWtsXkwbFYMikJK6akYtGYWviVZueltCDdnorcW1Px8ia3b05nXNI0vRDTdHPm&#10;eyUG6s6JITi4qgW+vzIBv+fMxN2TI3FiU0/sXdER88anoH0jA5rUs2LojFF9qmLl9MY4uK47Luwc&#10;QPANx71T4/Hg7GQWqqfj++uLce3gZHRv4ocLO+bRYLHAfWE97p9bhWtHZ2HeuDR0a+aK5XNa4MKx&#10;cbh8ejymT0hC7epl0L9vDFo2d0MvGqUNK7vg2N5h2LelPwb1CkOrRrbo18UfK+Y2ZwE1hArCxhUd&#10;sGtjL2xZ1R1dW/th3OBEbF+ViVbJ/L9PaYtOTf0wbWQ62jXyVC1PM8emY+q4dLRp4oaM7uHYtqYn&#10;Tu4bjRlj0tCkvh3SalhicNfqOLBxJBZOboOuLQIwfUw6z2uCqbzOuIEpSstmdMXW5Zno0iwE9aLN&#10;MXc8j20WgUbx3miTHI11c8djXEZHNIj1RnqDIDSo5YkaVZ0RFWqHKaN6YGC3dNQOd0LX5tXRMikY&#10;yfEeGEBTlF7PF52bVcWgLvVpvtpi5og26Nu6GjqlBWL+6LbYsmgw1szoh7kjO2B838bI7FAPM4e1&#10;x9aFI7BlwXC+E32VeVo2qTdWTs3AxjmjsGPxJD7H6Ti4hkaKBaXjmxbi9LalLHQtZ+FqFaEuNdvr&#10;lS7t34Crhzbj+pEtuHl8K24co4E6ug53Tm/CvbM7cP/sHj7n/Xhwfh8eZ594R9/maOGjLBqf68fw&#10;4NpRo45Qh6lDuH+NJuoqzRS3H14+gvs0UfcuHsLdCwdx58IB3L54ADcv7GPBYS+u06BdO7cPWdx/&#10;O/s0C7MX8fj+VTx5dJ3GKRvfPcqhbtJA3aUhuodH34qJeqi1QtE4KaNEkyRGSZepgXrAY+8y7e6T&#10;xwwf497jR7jP8+49vE8TRSN1/y7u3btHE0VjdesOrtEU7N25FXOmT8GgjN7o07ML+vXuhoE0T9LK&#10;NKBnN76nPWiYuM34gB6dua0ZqEE939XAHjyW4ZA+upnqo4yUtMSIoRCpFpnhQzCRxmHqWBqHSTRR&#10;Uydh7owpmDdrGhbMnoFFc2dhyYL5WLFkMVbRTK1atQIbNqzDtq2bsXPHFuzdsxMHaaSOHT2ME8eP&#10;4vixIzhx4hjOnj2NixfO4crli7jGgk4WCz45lLRMiSHSDdX7jJNpXCTHi26xUHSTun0rm/HruJl9&#10;FVcvGFukZk7DWJqgYf37YTh/50j+Pr3VSUIxlWIuR3D/KO6X3y+tUCK9ZWrSiGFKk6kZY0dj/uSJ&#10;WDBlEhbwfiyZMxPL58/BmiULsXHlMmxftwZ7t9FI7duFI/t3K504fIA6jNPHj+PKhfPK8Jn+JtG/&#10;mEemqZpxkRTypLDH3/iQhcEHN7JoolgwvHWNporhTSkwnmfB9wguHt2F8we34MLBjTjPwvtpFphP&#10;7FiKkzuX4STNyBGaoQMbZ2M/DZBo39oZ2LNmGvbRFB2U7XUzsXPFVGxaOBZr5gzH2rnDsXHBKG6P&#10;wYb5o7B2zjDmMcO5PRrbl03AntVTcWD9TBzkNdV118/idebg8KZ5vPZM7F09HfvWzMR+6uDaWTiy&#10;fg7zA8ZXTccRfvYRHnNw1VTsXT4RB1ZNwQmatNP8jqdpCo5vmImj66fjOK8radJqdXnPUlymKRBd&#10;2bcUV/cvwbUD3N63iMZgIS7tWYSLuxbjyh4aLxqHazSHV/caW7dE3Nbj1xm/zmPESIkxUtpvDN8r&#10;Gi6Gb42VtDTpBouS+H5p8VpLU7eO16JBopF6V+v/QjRLNIHSEqXE+GV+v0u7l2uiibzI53eBz/LC&#10;9mU0T8txYdsS1Yp3dutcGtM5OLVlDs5sn0dDy3xWJAaK9+ECzayY2/M8/6LRQF2gztO0Sd57mUbq&#10;+tHtyDq5C1mnaMBPH0AOjdQNGqkcvlM5Z4/gxvnjNFGncFNMVLHO4AYNk0iZJzFTV2imRNIqdeki&#10;w4u4ffky7ly5Umyo/q+ZqBKS65peXzdQ75oozTz9q/7e6PyVSpqb9x0j+nfHldyvq+RxH2QP6YS7&#10;w7vi8ejuuDKkFe4u6ItTY5vjaGYyTg9vhBPDUnCwfwJ2dK+Frd2qY0tXmhvG17SNxiIap8XUPJqn&#10;2Q08sTA1AFPinWmg7LC2bTWsa18dy1tE0igFYmGTUKztQDPVNwkHMtNwYFAy9vG6u/vWw46eNE5d&#10;eN3OcdghYcfq2NgqCmtZKFmVHoxVDcU8hWFx/VDMjw/EnDhfTI3ywIRQVww0VEF/+0o0T5UxytYc&#10;i+3tscLOAWvsnLCJBmqHnTN227lgn6M71ju5Yz73zzM4YrGjA7Zxn0zzc8vRDzftGdI4iXm66eKH&#10;k57+2OVHefvirF8wnvhE4IlfJH4Ij8Gv0TXwe/Xa+D0lFb+0aYE7Xdohq09H3OjfCT+O6I38sf3x&#10;2tjq9OekEfjHlNF4RT2bNBxPaJoeTRmC7xk+nzwEhTRLf9I0/YPG6H9opN5Mka57w5A7dRh+mzJY&#10;mafvxw7Cs4k0Yjz2fyZr5uk19ZLn562bhH9eXKnGO/2Dpumf0uKUs5oF8eU0HStRcGkpjs0gqOv7&#10;o2WEtDJphqlZbAgaVwtD46phNElBaEpz1JxmqVl0MLeD0SgiEA0jAih/pNEApYT6IinEG4khXkgK&#10;9kQi1SDIg6EHEoxKolJCPZEa6oVUHpcW5q1MVVqYF42UF1rQrDWL8UNykDMSAzTzlBTkjoQAd9T3&#10;c0UDPwPqe1dBlzoG3Nw5Gv9zh79FmaM5FM1LSdOk6/+n5unVrblKpuZJJGOUis2TjFO6wWPvLcGz&#10;67NxcGV7wngYzu0dgTmjUzB9SH0sGpuC05v74buzk/BStTDNUkZJtTTdmInnN7h9k8bpxgw8NZol&#10;aX16ym3dPH13YSwh2QlZBzNogobj7onhuHV0GHIOj2BheSo2LumGYRnx6NEuEm0b8z1J8kSTBq5I&#10;r+OIdqnuGNOnGlbPaIFdKzoT1r1xZHMvXNw/AtsWd0GXZD/CdhoL5HMIiMm4sH8c1s1vg4Gd/dAh&#10;3R6ZPYKxbnErJNUswwJlONYt6Y70RFuaG2cM7h2FSSProVsbbyyf1woThsWjdSMHFjrDMH1sItM9&#10;0bKhPQbTzK1b3A3zJrdA20Ze2LJ8AAZ0jsWALtUwYXASercLx6Bu1TCsdw3V+pTZsxq6twnE5pU0&#10;h5sz+blV0amZPyYMbYjmiZ7o2ToKg5jPDWHeNHZQEvp1ikH31qEYn5lIQ9UeGxb1w/SRzTA6IxEt&#10;Evm+13DE5CFN0TLRDylx7mhaNxArZw7FiN4tUCvSBWm1A5EY70dz6IUwf2tMG9MTnZvXQh2aqb7t&#10;6yKNxqpxfT/071Sf5/pi5qgOmML8uGvjSPRrE4c1s/rSHGViwdhOGNe3IUZ2T1XmaPfy8Vg1LQNz&#10;RnTEwrHdeMwoHF4/A0dZyDkshbC10xjOUYbp2MYFqovPyS2LCfZlOLuD2rkS53YLwKXr0EZcObiJ&#10;pmmrUvbRbWqc060T23H75BbcPbOF78J2mmPptkczfPEgHuUcKaHDKnyYTWNEPcg6hIdKB7l9wKj9&#10;KpQWqofSMnWVx1+hubpCY3XlAO5e3oc7l/fi9qV9hL7oAG5cPkQDtR/XL+xFFo1VDuN3aMie3D6P&#10;H+5fww8PxUjdwrcPb+PRAxopmp/Hj6RF6gENk2am3ponvQufSPbfNeoet6lHd/CI13n88A6NGuPS&#10;devOHRawb7NwfRv379BQcfsGCwInTxzB+nWrMGbUMPTp3gUZNEz9qYFiomiMMpWR6vGOYRrQvStN&#10;v7ROdaa56sJju2rH02Bl0oANkS5+/XpjeN8+NBJ9VQvNWGmNovEYN1TM1GBMVl3aRmHahLGYSQMx&#10;Z/pUzJ89i0ZqLpbMn4/lixZi5bJFWL18CdatWoktG9Zj97Zt2L97Jw7t24sjB/bj+OFDOHX0CI0E&#10;jdTJE6p7n7RMianIunLZ2JJ0XZkp09Yp3TiVNFB3b1G3b+IOdZvxO7dpqKgbOTRRNBnS2nP1/Hmc&#10;5OduWr0Sk8eMVN0X5fcO5++UViglmieRbiLFUCpDxW1poVOtdDRUk4YPVSZKzNSUUSP4nxqFmePH&#10;Ys6kCZg/dTKWzJqBNbwPm2kmt61bjd0b1+Hgzm00UzRS+/bg6IG9OHZoP3//EVw4cxJXL55D9vXL&#10;yKHhu5FzTRnA+3du4cHt23hw6xZNkmaiHlDSWnVPfjN/1x3+vns8/n6OdH+6xPf2jOqGmnPmMK4c&#10;2YXTu9bh2BaapU1LcGjDIuxeNRubFkzGpvnTsHnBDKybMwlLWU6YP2oQZg3LwJRBPTG+TyeM7NoW&#10;o7u1x9geHTGme3sM79IKgzs0Q2b7phjaqQX3t1Ea1rml2h7euRVGdmuD0d3bYUyvdhhNje3dHlMy&#10;umBq/65Kswf3xOLRA7CS5Yl100dh2/yJ2Ld4GvYvmoY9C6ZgL7/X3oVTsGv+BGydNRqbpo/Aphkj&#10;uD0eh1fMwPHVNAbrF+Ac85HTGxaoFquzmxfg1Ia5OLaG+c7qaTjBfOfsprm4uI0GatciXNktXQJp&#10;qmggRFf2LKHxYhrTJby8R9JpuKgre5fQsCyleaHhoiR+dZ+E78av7V9Kk6MZLb2FSmu1km1j2oHV&#10;1Jp/aWnStteWkBxn1D4aLtPWpz1rcV1apXav1rRLC6/sovmhEb5Ag3ieBun8rgUM51FzcHb7LJza&#10;yvu1WTQbJ7fNwxlpDdxJE7VDtIRMpJGSroC8zrldq5gXU5IX79uAy4c24fLhLbjKPPj68Z00U2Kk&#10;9vOdOkQjdYzv10nqFI3UaeScP4OcC6eRTQOVRSOVzfdPlCNd/a6cU5K43s3v5hWaKTFSVy69bZX6&#10;v2ykSponXbqBepiTRROlG6gbxfFvmaf8b/Xk9q13VNLs6Pp3pqjk/vcdI/rg/MA2yJFJI8b0wPkh&#10;LXB8VHPcWZaBM+Ob40BGPRwaUB/bu1bHhnZRWNmcRqYZjUyTYCxO88OCZF8skW57qX6YVtsF81L8&#10;MaWuK1a2isbGLjWxo28DHBrWGCfGtsLxsS1xaEQT7B+ajv2D07BXDFmvOtimTFlNbKMp29KJ5owG&#10;a3P7aljfOhKrW4RgJc3TykYhWJ4ShqUJ4VhQNwhzavthVrwPZtbwxqRIVwz3tcFgFwuMdLDAXHtb&#10;Gig7LKdJWmvniE12Bmyzd8YOJzesdXbHPKbPoXla6GhPc+UAWaUiy8YL1+28ccPeG/cZ3nbyxxmP&#10;AOz28cUu6pRvIJ74R+LbgCj8EBmLX6vWwtNa9fG0UTp+7tAaN5mxXe3XCTmDOuO7Ub2QP34g/hw/&#10;BP+crLUm/WPKKLymcqeOxI80PzKW6duJg/HLpCFqLJS0Nv1TjNGUoTRcQ/DnVJqoaaPxYtpw/DAp&#10;E9+NHYjfJmbSVEn3Ps08/WP8SBRNooFaMhZvTizBP7LW4H+o/+fGWrzOWk2tw60t4zGqcTjaRDij&#10;VbQPmkT6I0m60NEQpUYHohGNU1MaqBYxwWgZE4TmDBvHhCA9MpimKYgGKojGSRSolBLij2Q5X3XN&#10;o2ioRCnGuJgrGeOUHOLK0F0ZqTSapvQob5o1P3SqE4aO8WHKSKWG/L/U3fV3XFeaN/r+F+696513&#10;ZrrTMcskWczMzMzMzMzMzMzMbMlCC23JkoWGQGPSSYcTO0n3fO+zT6lsxe3GmfeudX/4rn3qFJdV&#10;p/bHe+/n3IYpocmEbmckehOGooKEqNuUK9AX+l9IdlLBb5bYmqJ2wkr929HEz/9P8PTtUQWX7ygv&#10;CUX8vCAwnQ8bfeJGoLgQnvYrqK3GVwfVXFGI75814elKAZpz7FCRZIHOYjc8Wy3BR7u16Cl2RlmM&#10;Dv3AheGD1QJ8uJZHgKqglOGTvSJ8sl/EwYmNNLHt3z3MxfPVFBzfi6Mfo3B8tFeAg/kYzHW4YazW&#10;HrVp2iiJV0NhghaivKXg5yCKQDd5BLgpwZGOAVaGN2FjKAgbvVuw1L5EGLqJjEh1dFXS/VsDqRMf&#10;SZ17OwTa3yBQRWF1NA6r4/EoStYieMihIseYcKIMX4fL8HcUwBBhxtn0CtrKvNBU7AJn8yvwcriF&#10;lip3Qk404UYXfgQpB8tLBCt5lOVYEeZuUEfKjDAiDkfTWxRBxAZoornUD64Wt7kRIy9bEW7UKdpP&#10;CQUpFvRcomiv8kFHrQ98HIUQ6a+MqcFs6pQ6wdLwNgI91Kijq4/iDFdEeKvD11EaqWEGsNW/SthR&#10;RGa0KTKiTJEabgwHev968j9HcYoL3MwlYaJ6GZZaN1Ge4YOUMCtoyV2GqbYwjLUEoaN6HXIS/4m8&#10;FE84WchCR+EydRRtoSNPAPQ3QaSnPrIi7RFkr0wdIVN0l0cRjr2QGWKB4ngX+izDMVibgrqsIIKz&#10;O5rzIglQ2QQm6vw0Z2G0MQOTLXmY7SghLFViobfq1UgThyY2T5/gtEY/2htjzQSnNm7UiT/a9Ij9&#10;WBOcWLt/bxhHC+OE6TEOTKergzi9zwA1SHgaw/vbc3hvb+Fc7p3L+f0s83jOQMUQxWWWg9XzR/N0&#10;HX+0ap72E7h2p/Fkh7I7Qz++Mzh+MMMB6nCbbc8SrKZwRIg6WhvHweoE9lcmqUMxh5OHK3jvaBcf&#10;PKUfu6enBKlTQtAJnnLT8BiI2HQ+NhrFx9P7dPk9ghVd/smo1BPaR4h6n037Y4/xBM+ePsXTJ0/x&#10;5PQZTk6e4pgAdXR8hMOTAzw+fIRHew+wtXGfcDLMjQYlU0c/OigQ4f6+XNiIFJdgglUItSEEqGDa&#10;T4kO8SFwUQK96T6+BCh/xIUGID4kAIlhQUiKYLgIQXJUKFKiwwgUhKm4KA5U2QkJBIcU5KenoTCT&#10;IJWTg7LcHFTk56KmuBCNFeVoq61DZ0MjeppbMNDegdGeXkz0D2B6cAjz4xNYmJrG4tQMlmfvYoUw&#10;tcpGpc4wxSDFpvgxPL0ZNtLEh9MxhYHpVQhQjw8ITo/3uJGox4SMgz3CGHWmHu8+IJDRY9Jntr+9&#10;irvj/YSdTHqfQfTe/QhTgTw80ntm7zc1NhzJMWFIoMuJ0SHc5cyEaA6SGfFsuiN9DgyWZyNUOYl0&#10;fCFIVRCiagmVdSVFaK4oQ3tNFbrqa9Hf0oLx3h7MDg9hdnSYnn8U81PjWCBILc/P0nu/x03v23u4&#10;xXvNDH7897xHINwnID4+oOv2sEfX79Hnw+C1vryAtcV5bK+w9Sr3cbC1hkf3l7BxdwrT/R1oKStA&#10;eSb9WyXG0nEhCOn0fjOjg+kY4o+kYC+khvogPcwXqSFeSKNkRfghK9wXmbQ/I9QXGXQdv01nt6W/&#10;mySCUoyXI6I9HRHr7YQoD3uEu9oizM0O0V5OiPdx5a6LcrNHJO2PcLGm1hrRbjaIdLFEuKM5Qu1N&#10;EWxnjCBbIy7hjmZ0Pd2Oro92tSSsWSPey5ZQ5ozcSG8UxfqjINoX+VHeKEsMRBP1TdqL2NThZHSW&#10;JKGtKB5NuVFopnQXxmOgLAWj1dmYaqDjUnMR7rWVEbAqsNpTgw06Hm2dTQ3cHW/CLoPRBCGJ4Yry&#10;kNC1Q+EuM4RR2D7uuok6glQ9dglS3Fqsn4TBqgWPplop7YSoLrrceRYC0as1T220zXI25Y/fUti6&#10;L27tFz3OzlTTK7jx84Be59ZEM+GvmV4/ex9s7VgNF7a9wdaUsemXA7VYImwu99fQ8beaW2+2zq6n&#10;+2xyo1nN2CRArY+1EqJacJ9BioB2n47LG2w0io7LbErfzr0x7CxO0vGOjUAt0DGPAHWfgLROKNog&#10;LHGQWuG2Dzbp74/+Jg/Z9D2CFK/lTe07OsPTwQNe2PoktlbpmK2LekToeWMt03n8/DP5exh7jajX&#10;0/nYNj/s8vt0LHmdn2LpbeGhiW3/63g6n791/c+mfA0x4qGNCT+CUrgZFpIdsJrjhq1iH6xkOmE4&#10;SBttTrJospVAB8FpiHDDRoNqjG6j3lwUnU6KqDAWQpH+TRQb3sJAgC4+6snA+20JOKwLw4MKf6wW&#10;uGMl2wX30uwwFW+B8UhjjIbqYShIB0OB2hjy10Kftyp6PJQJaUroInx1OsqejTzJoNlSFg1msqgz&#10;kkKVoTiqjMVRaSSKUl1hFBOgitQEUaR6B0VKtC15C/m3r6KUgFRLeGq+cAWdFwXQc0UAzQLXUHbp&#10;IooFrqD4yhXU0/UTF25i/Re38eAdQey8ewf7BKjta8K4e1sMvbfuYOCOCObFJPC+pCI+kGR4UsFv&#10;1TTxW319fGRjiY89XXES5IkdwtPj+AC8lxiMb7PjCDeEJ260KBHfE5oYnr7OT8PHBKD3CEAsv8pJ&#10;xOcErJf56fhTbirdPhEvs+K4ghA/FKTi26JUwlM8nmbF4gPC1hfcuqck/DkrCf9FB+GXOUn4tDAB&#10;3wwU4c9brXixw9Y4deFPe32YLfJHgLoAHGWvwlZWCPp3rkNf9AaMpQVhqSgCGyUx2BGWHFSk4KDE&#10;Rp7YNDthWMtSKyPMxZprhWBBn6mp+A2YiV+HufhNWEsJwp4A5qQgBidCmL2cMD3HHVgRhGwkr8OW&#10;WjuClCPtc1EQhoe6GEKM5RFlqY5AfXk4K9Hj0m1M6DFN2ciTxA0Yit3gEGVCoLKk5zMUegcuKtew&#10;1UWf334jQYgBifImnF6FXfeX+ZFN+3sLhPjhY+ht1/HzEzSdC79YxKu8uUbqfOhxXhLm+HlxwNDE&#10;y3ePy3+SbwlMbC0UCzfyRLf5ilD1FSHoa0LQl49K8PJZC56vlWG4MQiT7VFYG6dOU7IlSmPtUZXg&#10;ilQPLfgbX0FdoiZ+v5XD3e+Pjwrwx/0SfH5A2/vF+JRhivZ9us8KPeTgd4+y8OudbHy4lY0Hk1F0&#10;QA/F4VISHt2NwUJPAP0gmiHAQZAAJU4oEYOLhSgiAuh5PFXgTMcEO2P6OzAQJDxchKnquwiwk0It&#10;fe/HW6JRl+NAP+riWBiMx9JwPHLjNAgXRuhr80ZSjCKcbS/C3UkA9uaXUZJug+muJJSl2MDG4ALs&#10;TS7Cz10Efh5iyEo3QUmBDXzdbsPT6JcEDjkUZlvDyVYI9SW+cDG9AwOlX9DruIY4ApQb4SkhWBPh&#10;XrLwdxZDaYYlgl3FUJtvh0aCprv1DWTFGqGJQctSFBa61+FgSt8PQyHYEYp87GQQ469Dt7Hk1jc5&#10;GRPkin0xUB9Nj0Gdl1BjWGgLwFD1CvycVen+gjBUv84Vf8iMd6LOrzXUZd+FKcHJUO0GdJWvQUni&#10;58hNcYelgTB0la5QZ8oNFpo3EeqqDR8bJepA2aCJkFSe5oPqTD/0VMain1Kd4oGyOFe0F4RjuCYF&#10;c+2FmCI4DdemoaciDv3VyRykZjuKcbezlNBUTmCqxPJgI4VNz+P/MLMf6ddo2p7pxc7dfh6YFobx&#10;eHEEB0ujXI6WJnCyOokna1M4uT+Jw+VRPFmf5OD0wcMlQs95MP33wwFqlz/Fjxc2xe/kIUGK8oTy&#10;lPD0bGsSTzcncLo5yU31Y0UoHq1O4eHKNHbYousHq9Q538ST412892QfHzw7oPYx3mMjSmxk6b0T&#10;PGNAeo83QvVqfRQ/77H1UzxEPaPbP312jGeEqKcMUZTTJ09w8uSUy/EpKyxA17GcsLUytI8612vL&#10;K+jt6EQuwSYqMBBhfgSpAF+EBvogPNQPEa/ii0jqDLO1VFHB1BKw+KNW8cHBSAwNJUiEIzEqnCs2&#10;ER9GkGKjM2cjMvxRGQ4OSQkoSEtBcWYaSrMzUZaThYq8XNQWF6G+tARNhKn22lp0Eab6W9sw0tWN&#10;qYFBzI8RHiYmCVHTWJiZ4aa2LRGklhfmsUSYWlle5Kb47T58QPjZ5UaRjqlzw8HpPKLY9rnL58Ou&#10;O6LO0tE+3Z9y+Jgg9WiLHm+DULKF/c0VzI0OoKGsEJmxkYinzyY5KhhpsWFIiQ1FatzrNi06FGlR&#10;IUinZNDnknE2KsVGpFgyaDuTPg82OlWYmoyyzHRU5RCm8vPQUFSIlvJSdNZWo6+lCSPdHZgc6sPk&#10;6CBmJ0Y5RC3MTOHeNKFybg5rqyt4sLmB3c1NPNreJlSdTXGkzt/e7g5XjGNtaQnba+x/+LexsbiE&#10;wY4OlBNiM+Ji6d8ngoNdRV4O99xlhN2M8FCUJiejJisTpalJqMwm7GUlozQzAVW5KaillKdFoyg+&#10;DPkxwciLCkIewTErMpDebyByaH9Zejyq6T7VGYl0nKWW+gVFiZFIiwxAKiUjmuAd4o1wAlWArTkC&#10;7cwR4miFYAdLBNpbUGifgwWCndh+c4KTCQKtjRFia4ZQOwuE21siwskKoU6WCHK04BLibIlIglec&#10;lz0SfR0JcG7IjfZDXkwAl5KkMDRkx6MtLxHN2TGoTQtHTQrty4hCE/VjmjJj0Ux9nFbqH3XmJqCH&#10;+jQDxSkYKk3FaGUaZhtzsUTHrvX+amwSMtg0uOX+Cg4cW2MMTw3YHq2n8EarGKB2CFC88Eas2PQ/&#10;bkrgBAFokjA0yYpSdL4lHWejU/y1WWzEilfogtt3LrtTbHohm374Og8nGPBqz3KGOkLg9ghbD9VE&#10;r7+RwyELWxe1OdxAkKrBYm8FYaqMIFWJNW7Eqg4bhKgNwtMGHZfZ2tN1doweYTMDmnCfoWqiE/en&#10;erA+M4Ct+XHsLM3i0fI89pYWCFOLeLxKub+IfQLVHiuQsrH8avSJ5fVIFMHq4Rpl/SwEqp11ygaO&#10;djdxvMNytl6J/safMujsEYL26PJP8rdh9I+GDyg+othl/v7zqPopot4MH09/HUzn88/g6VUO6HYH&#10;J7z2bN/P+ny0MBZqxBVwmEuwxUKSAx4W+mI1wxmz8ZaEHH10uCuiyU4SbQ6soIM0mqzE0O+hgjZ7&#10;WS61lmKoNBdGE4FnKsoUnw5SR6w3DUf14dipDsRWGT1enhsWMhwwm2iF6WhTjIXocSNOfd5q6KXO&#10;F4cmN0V0uMij3VGeHlcKzXYSaCY8NVrJE57kUGsihUpDURTrCqGQOhsFmrdRpEVoopRoiaBIUwT5&#10;muIo1ZREBYGgQkIIVXduoVpQAFU3r6BE4F1kXfpPZF55BzmX30XFhYsYungDK7+8ic3/vImt/yBE&#10;/fwGNi4KYkZAGN0Ct9F1WxAjQndwICqFJ2IyeF9OCR+qaeBX+nr4jZU5/uDhjNMQT2xH+2InKQjH&#10;KSH4LDcO3xGgvsuJxbd5cXiRx9CTjO8ISp/QweJXBQQohig6gPyBMPSiMAPf56QQuBLxA4MTIepH&#10;uj0rHvERHWCeZkbjlPIxgYuNUv2QmYg/ZSTjRzrgfpufgi/rsvDjvQb8sNuFzzZa0RrnACepd2Ej&#10;9i4sxC/DWOwaV+DBXoVN0ZOmsCl71KpIwpFiLycEK/GrcJQSgJeiEELUJRGtJ4ckU1VkWmsi30EP&#10;pW5GqPE1R2uIDfoiHTEU744RynCcO112QleoLZr8LVDtaYICG00k6skiUl0c4WpiiDWQQaa9JpJt&#10;NRGoKwV3VVHYy9+BNZveJ3mbwMTWPTE8XYex8HWYiArAXIq1/4k0Z1n8bjGfEFSHl3sMRASXfyI/&#10;HtT8BYb+2bwNTm/L2+7Lzys0EYD4LT/f7ROaWNg2QelbBqdjNlpVdYYnghM/+6X4ltovCEOf0m3/&#10;eFpHYVMH4rA6lIDxpmQMViWiNNoOM81R+Pq0DR/vluM3GwX4ZLcQnz8u5tY//XG/kFKEP+4Romg/&#10;VynvQS5+v5mF365ncvndehY+XMvEhxs51KEtwoOlTDpIl6ImzQaBhjcRZEZANrmGpDBNzPcno7vC&#10;H6lBOvTjqgw/K/q70r8BS81L8DCj72iCFWHICgUJBpjqCkdauBIKEnUw3OGLMP87SI5TQUiABBys&#10;LyHEW4o6EA6EpisozLFDZb4DXA0vItpWDFVB+uiMskRnBEGOwGRuehEh4WpITjCGt5044oN0Yaxz&#10;EZZGV+FjLwpPG0FuHVNiqBq87W8jNkCeK/9elmYMX9vrKEwyoc6GLkLc5JFHx79QNxXClQrCvbWo&#10;VYa7hTgSAvXRXhWGACd5WOtcRYiTHFJDDFGZ6YHceHsYqV+DmvQvEBdsATfCj7biZQIUYcjbkDqA&#10;VtCQuwAThif1W9BTuQ41mV8iI94F2kqXEO6jhyBnNTibiKEg1hWNBWGEs0h0VcajtSQK5ek+qEj3&#10;QndlJPqqIglI0eil7bosH2SHWSLZj15HqjvGW9Mw1ZaNydYcjDZkob8qA1OtRdwI08pwM7euiT89&#10;j4GJhU3RY6NN5+HER9Ph8hiXo5VJnK5NE5hm8HxrDs827+L9B/fw4c4iPtxdeYUd3gjS20H0z4QP&#10;J/6aKP42q9rH8pS2n++w0OvhClHQ/odzOOGq+c3h8RZ1KDZnqaM7g931aTxYncBDQt9jes1PDtbw&#10;/GSbILWHD98/xAcs79EP7nOCFcPVs8OzHHEjThysXhWfIEw9Y+uonhOinr1C1LOnz3h5wrYJVYSn&#10;46MjnBwfU3uIU8ozNkL1cIc65NNoqqtGPMHA08MFPt5uCAzyRmgYgYrgxFAVGUJwCgvk1k9FhwQg&#10;mhAVQeiK9PPhpvux6X1sah8rPsHWCPHxxA8DFeuos/VBOUnxyEtJRlEGddCzcwlSudSBz0d1IYNU&#10;GVqqqtFaXYPO+gYOUoPtHRjo7MRIfx+mxkZxd3oK83dnubVSbJ3UEkFqeeEeVlnhiTXqkBEi/tpI&#10;FD/n1xGdHLARGx6ijh8/Ijzt4mB/B4f7bGTrIe3bIXjtcFPgDrbWsXZ3Gt0Ndcim98IV3QgNovcY&#10;xis2wd4rvf+0sFCkhNLnQEmLIESyzyGCkEVtOlszdoaobAapuDjkJxKm0lJRTqisKy5EEyGqpaYK&#10;HU116G5rwiBBamKoH1OjQ5gcHsbYwAD3eUwSMOfGx7FCqFwjHK0vL2OFOq5sDdnm/VUu4yNDqKHH&#10;y6DXm0rPzaonVhLW2utqCGidGOvtxii10/29uDc8iCl6rtG2Zgw216O1qhjVBRkoSqfXmByF/KQo&#10;ZMeGID8+go6bcajJTqHjQjYaC7MIgSkozYin20Ryo1ZR3s4IcrGBH0HI3dKQjpvacDTXhYulAVws&#10;9OFkrANHQy24UutipA0HfQ06NmvAzlATDkZacKQ4sevpOje6jZuBDtwNdeBtZghfS2P4WBrBz8YU&#10;AYQvPwKWv50pgglbwY6mCHIgcDmYIszVCnG+Toj3dUG0hx3iCVeZQa7Ij/BCQZQP8qN8URwXiOrU&#10;CDRkxqCV+jJdhcnoon5QJ/WROnJjCFOUvBjajkZnfiz6S5IwRKAars7EeF0u5tpKsNZfxxVq2B4l&#10;qIydjUZxo1R1hBk2atVEiOG1HKDGCT4T7QSos7VP1HKZon1c2MgUG3HiraN6PWrFW1t1fg0Wv7gF&#10;D0680S/eCBjL+edswUMCDwub2seKS/AgVY/1oToKq3JYya2NWuMKTFRjY7iWmwK4TbffGmkhaNF9&#10;6JjNMMX+o2uVskxZGevA2nQvtu4O4eH8GHYXJvFoYQp7izPYW76L/VU6/t2/h0drC9hbX8I+IYoV&#10;mWDT+tg6Kd5aKf7IFC9sROqIG5GiPCREURiiTnYJUZTTR9uv8j+Np/NrohigzuOJD6rziHo7pv45&#10;PLH8U3D6K/nZQJQJxghJU8m2WMpyxW5pIBZTCDmxlgQpW4yFGaDXRw0N9pJodJTGfokf/jiYzRWO&#10;qLeXQK+vGkZC9dDhqYRef3XMJ1kRnFLxx7E8HNSGYq82BPcLPXAv3R6zdN1krCnGIwy5ESdWsa/n&#10;DE4cmpzluFEuDk8OhDRbcTQSnuot5VBJcCoxYOXQRWlbnBdjQpKRJEr1xFCsI4ZCbVHkU/K0xZCr&#10;IYZ8VcKU0h0Uyt9GsdwNlMheQ67kFaQLX0TazQvIu/Iumi9fxvDFq5h65yrmfy6A1Z9fw/I71zF9&#10;VQjtV26g8boAOm4KYE3wDvbEJHEoJY2nyip4pqWJD81N8DtXBxz5uWEt1APrcT7YSfTDrzPC8Xl6&#10;FL5MC8dXWVEEqXhCUTxeZCfhU8LSh3TAeEI5pn0fZMXii4I0vMhN4YpLfM9ulxGH7zMZopLwJWHp&#10;QwLVCR1wfpVNt2XneqLH+FNWMv4rKxU/5qTj66JUfNdTiv/a6MV8WQyc5QVgJHwBxhICMJG9BVOF&#10;2xQhmCkIw1KBlRyXhqu6HDdyZCVyGf7Kd1Dhboy5rCDsV6fgSUMGnjdl4f2WbEom3mvOwPvN6Xi/&#10;KQ3P6pNxUpOAo6p4HFTGYr88Cg+Lwiih2MoPwnquP1Zy/DCb7ImxOBdClTVqvY0IX9rIslNHvKki&#10;QnQk4aEiAmclEdjJEtzYOinJm9wolBlBykz8BuHpBu2/DAvR/wudyeb4brcW3+/zAUV5NQrFzgfF&#10;PzfU2/M2zPxP5R+BE8ubYDofBqcX+zw4vThk0/v+Bp4oXx+U0X62pqkEnx2V4xP6LD49bMRYfSAa&#10;8/xRkuiOjpJw6hSXYb4nGhUphihLMKEfmkwczedivNYTv92uxB8ft+LTvU58tj9AEBvGh0fd+PVe&#10;E/7wgAD3sBJ/mMvGhyMpmMt3JrSooDxAlXCsgj5HTTQqCiJb7ALCVS7BjbDioPUOqpIssT9dSClG&#10;d7EvYr1UEEHxsZSAteYV2Gi+i1gfRZSmWCA3Ro86A27UAVKGhd6/wdvlNoIDJKljqQEL01/C1e4m&#10;0gPU0OpviGpTKdQo30aPgjjGpWUwLiSGwRuCaBURQq24IMoI3fWKhA85QSRp3kG0sxISCTfOJnQs&#10;iLeDpzUBiFDn7ySFikwH6kSZwdPiFspSbRDjpwYLel1x/loIcVWCpbYAnEyFYaV7HW6WdPwpCUJu&#10;oj0iPDXgbSsDc/UrCHFURFdFBNrLI5AVYw8DlavQlL0AHye6jaMG4ekqdJUFuO24EGsoSfwChhq3&#10;4GShACON29z1yZH20Fe7hhBPber0WaKEAMRGm9rp+1ua4oUS+v6w7c6KWFRl+qIqwxP1ub5IDjSC&#10;j5UUSpOdCEwpGGtNxkxXJma7sjHXnYeFvhKsDldzc+rvDxGaBluwONDITQNhcOIXhGBwYmjiT9Hb&#10;uzf0BprGuZzcn+Lw9HSDwEJ4YnD64OECh6cPdpZfgYe17++/OXXvn8/5kSfWvsIUa3fZdaz4BKGJ&#10;4YrCR9aTnTn6IZ4npMzicHMCBxsjeLw+gv37w9hZGsDDJXqvK0PYuT9CqBonTBG69pcJUxt4/8k2&#10;3n/6gBC1Q7B6RNv04/yUEMWm+rEpgGy91PP3CU/8aX28aX/vPz8XNg3wfVZs4hlXbOKY7nd8coTT&#10;02Ou3PUp/bCzNUGHh2wa2yNsbN1He2cLUjMSERYRiKBgX4QE+yM8LAgRDE4Eg1gCAYcoth4qkDcS&#10;xdZMvVo35e/LbTNI8ZMYzis6wSCVRIhga4ayEuIpidSZTyZMpaIwPQPFmVkcpirz2bS2UjRXVqG9&#10;tg4dDY3oaG1BV2cbejo7MNjbg/HhIbDqfWydFKvcx9ZKsVEptlaKXwadrZFia6N4o0ushPlfFp1g&#10;eOKFAEWfBW9tFCss8Yj7TI4P9ghPLI9wQvd/Rvd/Qp2oY+pgPby/guGuThRnZRKOIpDAwBRGWAoP&#10;56EpPIxLMmGKfQYMUCxJ7POgz4IhKjcxHjlxsRym2NS+vJQkFKSnoigzHeX5OagtKURDZRkaayrR&#10;Smjrbm1FL6GSTXfso3agrR39La3c9mB3D8aGBjE6OICOlmZCUzkKs7K44h4MT2zUr7O+Dv1tLWhr&#10;qEFFUR5X5KO1jj5nwlRTRRlKs9LptRAEo9hIWhjyU+PptdBrojYnkU1RjkIea2MJxHSbVPrbCPd2&#10;haetOaHIiJCkB1sjHS7WBlqw1NWApYEmrAhB1sbasDDQgLmOOoWOcRRbfS3YUWz0NGGjT+Huow4L&#10;bVWYa9JxWEMZVppqsNFSh522Jux1tOBAt3UiTLkY6cLZWI+OqXpwNdODm7ke3M104WWpDy9rQ3jZ&#10;GsPX3gJBzjbctEEuLlaIdLUgTFkjxtMWiYSrtGAPZIR6ITvMG/mRviiJDUBNSiga0yLQnB6J1qxo&#10;tGbHoDkzCi3UthckoLMwCV0FiQSqBHTTdk9RMrUJGCxPwWxLAVb7WJW7GmwQShicdidbXgFmZ7yN&#10;CwPU+W3u8gRt0213WcEKDkZ036kGwhF/JItNCaznMMVGo/h4ejOvRqM4QPFGvBja+M/HrY0aaiIQ&#10;1ROI2HQ+hqVKer3lBCrKQAXWB+g99LNqh1V021o8GG7A1iBDVythkY7dI+1niGrFCuFqdYxQNdGB&#10;DVat724fdun4vb84hv2lKeyzsucrc9xo1MF9whLL2goO11dxtHEfxxvrOFnf4MK2j/l4YmFT+84h&#10;ihuROoPU/xd4Oj8K9TY08fNTPP1rgPrnwh73p4//s6E4c0wRhOYynfGkPREf9KRhPsMRy7lueFDs&#10;g5kYM9QTYtgUuy/H8vH7/nQMRxmhw586Nh6yWEixxkf9qdR59sBgiBYByRzPWiLxq+5kPCz3wzx1&#10;VqaoUzUabYKhMD0MhOhyBSd6vFXRReDq8lDmpuv1eami31sdgz7q6HZV5tZW1VuJosqMsGQqgQrq&#10;QFWYEpbMJFBlLsWFgarCWArlhhIEKHGUaBOutIRRrCnKgxQDlRbBSoP2qQqiRPUmitRvo4C2iwhW&#10;ZYSJGilB1AteQ9O1y+giRI388hLG37mMwcs3UH/xCqquXUH9tYuYuHIZyzdvYUNICHuSUjhQVsQT&#10;fR28b2OOI3cHrPs4YTXEFRsRbnga7YtPYgPxdUIIvqWDwjeZ0fguLYa2Y/FpVgLeJwwdZ8fhgOB0&#10;Std/TJe/ySE4sWTG4SXd9k/p8fhzViK+yU3Er+k+xxkxeE6A+iQnHi/zkgljyfiR9v9I7TeEqc8q&#10;U/Gn2VbcK4iEm/xNQscVmItdh5nkbZhJCMFaVgT2CiLwUBOHj5oI3CSvI5Q+g8EYT7zfUUIgrsYX&#10;A+X4oq+Yl17qmPcW44+9RfikuwAfsXTl43edufhtRy5+05aNX7USrBrTcFpNuCNMHZVH44A6mzv5&#10;/tjM8sFKigf9/TigL9AUTR66qHbRQYGtKpLMFBCkIw43ZUE4KgnBTu4WLAhLphI3uCmCltKCMJOi&#10;fez8UEL/hmxXNXzzgJVbryNAsRPnMjyxNU0MUDX48aCWG2H6a3kbZvjhjwi9mbfd9p/JeVDxH/Nt&#10;cGLhjzyxKXysPPo/gqevDsvwBT3250fNlCF8+3wVn+wt4/2tJfz28TbWxrpQnRmKEvo3yI1yxGJ/&#10;HQbKUxHnaoDRmhT8fmcSX56s4I97G1jv7cNMcweerCzhy60FHFWm4Z67ATplBTChJIFpVXnUWyuj&#10;3EmV+8+JZhkR9N2+g3Z5GZQ56NKP7U0E079RgK0U3PWvYawqmH7Q0sBOjrtIx4vsCAvkRFoiNVgf&#10;VhrvwF73IrIi9FGZaY8oTza6cweu1iKwMrmGyHAt+BGwDPV+iTCD2xhRkcSUxB3MXr+JTQFxHN1W&#10;wd4VeWxelMTsVWEMX7iBuRuiWLglip5L15F/6ypi1IThYXAHRsoXCD3qhB4puFkIcxXycul452Mr&#10;gfwEJ3jbyBOWbsFY9Qo8beSoMyJCHY2bcLORgp+LIoLd6P0mOcDXQR6JwUYwJCiqS/wbvV8B1NDf&#10;d2dlDJJCLKCncBn6ytdhbSgJbwdtqBP6tRSuwUxbDDqKN6AhexWGarcJT3LQU7kGezqOBXpow56O&#10;ZQmhlmgsCkNpqhfSQm1QmxOE7soEFCa4oYgQ3FYaiZps6ix76iEj3A7jbTkYpe/dcHMqRlrSMNGZ&#10;ickOhqdcSh7u0feW4WlthFV1asH6CG963uYkD078kScenlhFvbP1TWejTnw0Ha9OcGF4YqNObMSJ&#10;4em97XkOT1x2lvDBY1Zh77+PJn74ePrL8ODEv8wfkTqfU5YdNr1vAqcPxvFkaxQnmyPUQRjG4Rp1&#10;Lu4P4tEKD1Lbi/3YWhzA5vIgdtYJjOzxHtP353QTHz7dwXtPdvH8lH68n9AP5tMTQtUTvP/sKQep&#10;V2umCFTvv/cBoelDPKf22fvv4Qldd/L8KU6fs5LnpzghQDEknFLLzht0ckqXTw5xeHrA5eTJER4T&#10;HFZXlwksnUhJTkKAnw+C/LwRQZiK5IpI8GDEpvLx0RQVwEukvw8Byo9XaIKdT4paNkrDthNYIQYO&#10;EqwkOCu+EM1NI8tKSCBIJREeUlCQloaijAwuZTk5qC4uJAiUoL66ghslY4joIUwNdXdhtK8X44ND&#10;mBoZ4TIzMc6Ban5m+hWoGKYebm5wxSb4I1IMS2zk6XyBCbYu6pC1hCn+Oin2OR0fMVgRuiinbISK&#10;PcYeyyMcPmLTBR9h/8EDLM3MoKW2lqCSQJ8LrygHG4ljcEqKYC17/4H0/oPp/RO0whm2QpEeGfGT&#10;ESk2xY+VQs9/VXQiDSVsqmMBYaeoCDXFJWiuqiYINaK9phZN5RXcqF1VUTHKCwpRRJ9ZclwcEiKi&#10;kBJDn21iIspyc1Gel8c9VjY9bnZKIrLSWNn5VK4EPStpH+bjhXBfb4R4esLf1YWON47wdbGHt6MN&#10;POws4eVgDR8HW7hbWcDZ1AQORoaw0tOBBeHHkjDDToqrp6oEQ3UVmBB2jDVUYUCXdVXkoUPHa31N&#10;Je7kucbaKjBSo+Mp7WcxUlXgWj0lWToWyUGfLhuw69mJXCnGqsowVVeFmYYazKg1VVMhVKnDWkcT&#10;tnrasDXQJnhpwIbQZU9QczLR4eJoogsnMwO4UNzNDeBrbYIQR0tClPUZpGwQ7GBB+6wR4WKHCGdb&#10;xLg5IN7dEUlejsgO9kRlfAga0qLQTH2jlrx4tFJacuPQnBvLIaqvNA1DFVkYKMsgOGVivDYPk/UF&#10;1ObS/nRubdVIVQamG/Ox1FXJjfZsDbdweOGPBD1kBR/45cgnqZ1s/RuAauC22f7zI09sCh8HNA5K&#10;Z3jiRp34Yft5eTjehAdjjfQamrA9ytpabI9U0+tir6+cwtoqQhRloAqb1K73V2CNgbC/lhtp22BT&#10;/uj+GxRWpY9fvv4+ba+N8cqfs+P79nQ/Hs6NYmd+ArtsNGqJB6jHdGw5WCU8rd7H0X2C0RoBaZ1h&#10;6iwbhCpuFIpXse98tb7zo1D/p/H0tvAh9fcBxccTPww5/928iaef7v/ZSIIFNsr98fuxPHwyVYRH&#10;9eFYL/PDM8LPaqE7ukM18MFAIrDbjO/vV+K97lhsF3tgr8IfH/al4j6haavUF7tVgegN0UaHnxoW&#10;s5xw1ByDzVI/TMZbYiTSAP2BBCYfApOXIpcOHzWKOrp8NdDro0lw0kAfte3uKmiwk0GlOZsKKI4q&#10;S0lq2bmkpFBrKYM6awXU2SmiwV4ZjQ4qFFU02CqhykIG5SYSqDQUQ5UR3ZfC2ipjMVQbi6OGOixl&#10;+qKopg5OrYk0aoylUalP6NIRQYGGEMpUhFAjL4ha6ZtoFL+FeiEBlAlcQgHBqVDgIjouX8Lo1WuY&#10;E7iB+zduY5WyISqKTVkZLKkrYEJPGeNW+rjrYoEdT3v8KtADH4e64/MoT3we44M/JvjhD8mB+Dg1&#10;DL9KjcRBYjh2UyJxkhqFjwhML3KS8KfMePyYHovv6QDyfXo0fiAwfZcdi4+yo/EsM5LwFI3fZcbi&#10;K8LWC8pL2mb3+ROB6rPcGHzdVYqJRB84i1+ClegFWEuwNUq3YC0tAmdFCfipScNXUQheEldRaq+D&#10;44Y8fD3egpd04Ph+ogXfU/tysgnf0cHhWzogfDPegK/py/7lUA3Bijrq/ZWEqTJ8Sqj6tKeIy8cE&#10;qV83p3P5sCkVzwhSp2WxeFwQhgdZAQQoL9yNdcJ4hA36QszR6m2Majc9ZFmrIlyXOrXKd2Ajy/B0&#10;kxtxMqbXzIpImNJlC3qdVuI/R2u8Nbfu6fv9arzc55049/WIEwMKgwpD0uv8cETIory5/828JID9&#10;T6KJnx+P2WvgAeptcGKjTPx8+2qt0xma2DmiTurx7UkLvj5qxFeEqa+OSyilHJq+3CNUHfTgxZMl&#10;yj6e3VvGdHU7KkJSkOkWjsrYVAzWllMHuxBNRbFICbZFpKc5db490FaWidM16myuzWG2vR6F4eFI&#10;9gxEflgC+svKsUQdgnEHB4zJyWNKUBgT14UwIyKNVvobmjfTRY+0KLplxVAudRs1FqpYr09FgrsG&#10;jBTegaXaZeSEW6KjKARz1MlnmahNw3RLFu71FGK2IxtzvflIDDIgdBghxk8bHvYycKVkphBS3JVh&#10;zgpQmArDz1MFIQ4KSNCk76+yJGaU5LEqLInd27I4vamK46sqWLwugX56jf2S0qi7eBktN+h7qywN&#10;b7krsNEWIND8kjodgsiIMIermQiSQ43gbSeFrFgLqEn+P/SDL0yvwxzaChdgS8cJK0NBOFtLUIeS&#10;YOUoSx0yfQS5q1MHyxkmGrcQH2INBZH/DW3FC7DQugVHAzGKJAyUblBn5CaM1NkaputQU7oGLe2b&#10;0Na6AQP169CUeRfm2nfg66QGI5XLcKXjWrSvLgqSXZAabkOvyxYNhbHIi/VGvJ8tgTcELcVJyIp0&#10;RVKwJfrq4jkstZVHoas6DgONqehvSKZ91IFoz8V0dxFmeoox21eM+cEyLNGP88oo/cCOttEPbAf9&#10;uLJS5C30A9tGcGrDw+kO7M50cifp3J1jRSIGXq114o868eF0en8WT9cJLBvzeL55D+9vL+KDB4Qm&#10;FgaoMzzxAXV++38q71M+OGv5+xiyzk8V5KPrOSGIjUzxyqFP48n2JE636L1s0nuiHG0QlKh9vDGB&#10;vTXqaNwfxoP7Q9haHsLG0hC2V8ewuzmLA4Lh6cEGnhw/xNMT+hE/fYznBKmnhB9Wvpw3be85Tp8R&#10;ls5y+pzw9PwZnhKenj5nJ1tla6TYiVd5J13lRqCeUAhj3Fqpp08IUsc4OiJQsWl+xyc4ODjE5vo6&#10;xkaHUFVZgriYMPh7uyHE3xuxoYGIIigxMEUFeHMl0FmBCX45dH5YwQn+dXEhDFLBlBAOF2w0io1K&#10;8SvZvSqHflYGnFsvda5iXV1JMbdOqrmyAq01hAh2Xqn2FvR1dGCYFZ4YGeaq992dmuRaPqTY1L4N&#10;6rAxSLGKfcdnI0qsMh1/ih9/9Onk+JDLKYVXHvz1VD/W8kez+Pfj7zve3+eKWSzOzaCjsQ75GcmI&#10;DWPVDtlnQ6hkbZAPEhmi6LNLIoAmhQQjhRDFRqnYiBXDVEpYGFIIXen0mWQRhBgwWRgwC9LSuWmP&#10;rM1PTUNBShryKbkpqciIT0BcaBh9/gTbYFZmPQyJEZH0mYfSv1EAQr19EOjuiWAvb0QGBFKCEO7n&#10;iwBXVwS4uFDrRnBicaU4E6Cc6BjhAB9He3ja2cDB1JjApAsLbS2YamkQkNRgoKECQ211LnoEHW1F&#10;eS46FF0lBS46ygrQVqFQq6UoB215OejIyUJXgVp5WWjJSNExSQoacjJ07KPLijJc9JTZY9Bj0e0N&#10;lBQpCtBXIHQpKtBxSwHGKorUUpQJWdSaqCrCXEOJoggzwpolG90y0ILz2fQ/dwIVi6+VMbfWKsLV&#10;AaFOtgiytUKovS0i6HcmzMYGIVbmCLcjVNnbIMzeClHOdEz0cUZumA9K44NRmx6DNja9ryiNS1dB&#10;KnoKWSXAdPQVZxCcsl9BarqxCFMNha/C3zffVo77fQSicYamLq59MMpGddhUOUINA84YvxAFw9PZ&#10;aBI/BCEetFj4o1ds5Iq/7xym+KD6i8dofFXsgq2T2h6r4bI1WoPN4RpuRIoVm9gYJkANVmC1vxwr&#10;1N9a7SsnQPGKTLACFOsj9Vw2RhqxPsxQ1YwNAuH6RCfWJ7uxMdmLB7PD2L03id3FGTxi0/lW5glR&#10;Czi4T5haW8T++gL2NnjhziHFTsRLYYA63DobhTrLeUS9DlsXxTtfFB9A/2zY/c5X5Hsbnvg5Pyr1&#10;NlC9HVHncfWP5Px9Wd4E1Nm6Jz6ePp4owGezpXjSmYiVIi/MZTtzgPp6kTp969T53KrFn3Yb8Oe9&#10;Rny3VYmPpzPx6XQ2vp4vwQd9Kdgs98VCthMeVgVgMtECPUFa6ArQwFSiDQ4borBW4IWBUH30BGii&#10;25+ARBkK0cdQqAF6g3TRG6CNHoJTmxMDkSzqbAk2VgQca+lXqbORQb2dLBrt5dHkqERRRrOTClqc&#10;VXkt2+fA1mXJocVWBk30GE10v2ZqW+h+rdzaLDm02imgne7b4cjWa9Fj2Chy66lqzaQ5YFXqiaJK&#10;SwTV6iKoUhZGpaIoyuTuIE/oGqquXULTlUvovniJO7nu3Wu3sSBwB4s3RTAnJoFusTuoEruNOilR&#10;DMhJYUNLDU9M9fBre1P8xtUav/VywO/9XfG7MG+8F+WPhxG+WI/xx3a8H56nhuNzgtAXKeH4ivJ1&#10;WgS+yojEt+lReJEZg0+zovEBwelZZhTeS4vEH+hg8l1WPFcOnStMkReP7/IT8Dwjgj4rbbiIXoSt&#10;2FXYStwimNyBrRLhSVkELpJX4C12AT1+Vvhddwm+oy/0j3fb8KeFTvx4rxMv73XgxXw7Xs53Ubrx&#10;PeXHOWqps/VirAUvRlvwHR1kvqV8Rwear+nL/Fl/BT7pKsbHnQX4TXMW3q9Pw7PKRAJUDB4XhmMr&#10;mwCV6oF7Ka64m+CC8Wg79ASbodZdBwUOGtw0Pi/1O7CXvUHIu8WVMTek125MrZnYu7CT+g9MFvvg&#10;u906vHhEwOHwxEac2AgUCyGIKwrxlzD6R/Imnv4nAMWfyveP4ukbgtPXrMIeIYlXqY8+6+NuutyL&#10;b47aCVC1+PqYAHVUhc8OOvD50Rz+9OEent67i7qEVKR7hKAoKA6LDXT7/VP8+P5TfHG6ia+fL+P5&#10;ejcKY+3hZ6uISA9DhLkYoCwlAHG+5kgLsUVqoB2SvB2wNNiN9x9vUwd5Hr9eHcYhQbzOQQeNZmoY&#10;cDJBg7chJpI90Ub4rXc1QLaFAkIMRWCufAG+BJLW4gDkRFkiL9oKHaWhKEl0Qj2bvtnJ1uFQJ785&#10;jUAXj66KKHRXxWCiIxNFyc5wshCFo5UoQnw0YW5wA0Zal2FBrameAMy0r8FG7RJ8NAVQ4qiKUXrN&#10;U6bauCcuS4hSwMht+q5RB6JI6g5SRAWQIHYdaVpSiDSWha+JNEUKhpI/h7HML+CkL4ggZ0UUZDhS&#10;Z0eLOhP/CUvtG4jyNYC23Lvwd1KFh60sYujYFBWgg4xYa9gaCROIbsDGQJw6L3e4czVpyFyAluQ7&#10;1Im4Bnc6fpjqi0KBnkNf9irMZa7BWv4qLJWuQF/q57BVuQovXREYSv8S7pbyiKDPzlZfEm5m8vCx&#10;V0NamAPy4n3odRkjM9Ib2ZFeSA50RpCDEQri/VGS7I+8ODcU0PemItMH2dEOqM4JRGWmPwYb0zFC&#10;KOXjaba3BHP9ZVgYqiA81WCZflxXx1rP0sid7X6T4LQ5ySsS8WC6DzszA9i9O4xHc8PYuzeKxwvj&#10;OFiaIEBN4mR1hsvp/bsEbZY5QhQDFOFoewnvbS1Ru8Lh6Xz+z+BpnvA0x+V9ynv7/LzG0ytgMVRx&#10;U/v44a2TYtP8Th/Qe9qexvFZ1b6DzSkC1DiXR5QHyyNYJ0iu3h3AGmFybWmMMoEH9J043N+gTvsO&#10;nlHH/vkJ4emUjSyxKXpsqt57HJxOn/Om7TE8MTidxxM/7PIT2v+EX3SCHueEHu/k5BSnp3SZbR+z&#10;0SoGC3bepEfY2lhBf087stOTERboi1CCFKvOF8XgRIkPp+9zOIEp1Ifg5EvI8uMKT0TRbfiV+2JY&#10;EQoOVHxgsUp+bJSGlQhn51Rio1Ix3HqpnMQ45CUnoCA1GSWs8ASHqRxUs8p15SVorK5Ac10N2psb&#10;0NXWSpjqwGBPD0YG+jlMzRGkFmZ5J+Zdoqzcm8f6ygp2twhSu2yd1C59lo85LLERuZ/CiZUGPztp&#10;LXVQWIlwFv4Jbfnh8MQPm/a3t02QWsfm6j2M9nWgMCsREYGe9F33Qjy930SCUwohkoWtj2JJDSUw&#10;hRMkqeXWTRGsEoKDkBBCyKT9ieERXBLCwhFLOIoLCqHHCafraD/tiyIQBXoQjjy9EOHrh3AfXw5K&#10;DE1htB3m5YMIPzatMpQ+92AOUDH0GFH+BLmwSDrGJBJkY+g56LH8/QlOjoQma7hZW8LGUB8WOlqw&#10;YnAiNOmpKEGLYKNJ0WAtQUeTYKQuKwNNWWkCkTQ0pQlFtM1QpC5PkZOm6+kyXafBrpOUgJq4KNQk&#10;xOiyJNQoKpJiUJYQpQhTRLh97D4qUhJQkRCHuoQEPa4kHSOlKPQc9NhaBC4Deg0makowUeeNahko&#10;E7iUZWGoLEOokoWFmhxstZXhbqwLT1N9wpQeXAz1aNsEAQSmIBs7BFhaI8DMgkuIlTWCKf7m5vA1&#10;M0WAtQWC7aw4TEU4WCPaxRZJXk7IDvJCEf2tl0bScTAuDA1pMWjPZVP62HS+VAxXZmOiLp/gRMfE&#10;5hJKKQEqH4MVma9GrMZq8nC3hWDSw0Z2eMUctuh4uTVSx2V7jOGGrali2OHlwRhbS9WMh9QP4o9i&#10;8aYA8gH1xkjUq5yfBshD2ev1UmydFgs99xiv3PkmtRuEqfXRKqyNsEIZ7Fxb5VjuZWGQqqDXzKtS&#10;yEbU2El7t0aauXNGbdBrWZ/o4Kr03R8nSE31YWt2CNvzo3hwbwI7i1MEKVZYZxa7a2xN6Bwerd/j&#10;AWpjiRC1zBVt4a+DYi1Xue9sNOrVdL4dBqn/7/D0Njjx8cTQ89cBdR5G/0zegqe3FYx4WBOCu1lO&#10;GEuywnyOCzfq9NuRHPx5qwV/2m7G1/er8e1mDb7eJDjN5+B3U5n4hPD0m6EU7NQEYaPUG6v57hhP&#10;NOem8w2E6aEvRBd9hKOHZcH4oDOV2kDcTbXFSLQpRinD4XS7ID0ClQ46vDTQ4a6GDheCkIMCIUme&#10;ACCHehtZ1FNnhsGpgVDU7KiINhdltLkRfPhxZZcpLkpopY5Rs4McmmykUG8pjnoLMTRYSXCXGZ46&#10;WQU/eo52hi16nhZ7BTTbEbhsFdBgLYcaC2mUm0ii0lQK1eYyqDKWQo0hPb+hDBoN6Pk1JdGoIIQG&#10;MQE03bqErmtXMSpwG1NXBDF05QbaBK6jWvAWaglRHYK3MSMsjE06+OzRgehASRnHqqo40dLAMxMj&#10;PHe2wwMPeyz7O2EtxA0H4Z74NDEUX0QH4vMoP3wRH4ivkkLxTUoYvk2JwOepUfhVeiROMiNxSkD6&#10;TSrhKi0a3xOcfqADx5/ZeaHo/kfBbui2NYCP+FVYC16Crch12ElSJK7CXvRdRKsL47gmnRtp+nG6&#10;GX+abccPhKbvF7vwgvLyVXrxwxKF2j8t9OGHuR58P9OJHyjfT3VQCFh0sPiWDjJfDlVTqFPfX47f&#10;teXhV03p+KA2hQAVj8OSSOwWhGA7NwD3s3yxmOGF+WQ3zFFncDLKDp3+pii210CsvjTc5FgVPwHC&#10;01UYiF2GEb0HC/GLsBT+X7hXHoyX7KS/e2za3tk6pn22BooAtM9wwtDCG216E0d/P3+Jn7+VN2H0&#10;9/I2OLGw0SYOTWwq3uMyLt9weCLQndBnfNJH230EqDZ8c9yAb08Iq0fN1N7FS+p4bXYPoTggBoXe&#10;kaiJSMbzuUX8+b1TwtUoPt7vxO/3m/HRfh2+etaFk+VSpIVrIyXIAJFuWiiIc0RZmhuS6HJKqDlS&#10;Q+ww2lCM8eoSFMew9TUBqCsIQoinGpwJNgHuCkjwUUeatwYSXVSQ5KyMUHMJeBvcgavuLbjp3UJ+&#10;uDm6CoOw1JeP1YFCDFTHoCbNE3WZ3iiOc0CKvwHq6G9goC6R8BSPxsJQFCa5oo0g1VkfjxAvLXjT&#10;dzw70REuVlKwZZX7DIXgYiwCY/lfwELpHUTby6PCywidDsbo1lNHuqoIwpVuw0fyCmI1JJBroYkc&#10;c03UeVqhydUWi4lRmKAf2SIrHTiI/AIpHlqI9dVAWrQZrLSuw1DpMhwMxGCtKwQnE1GEeapTJ0gN&#10;hSl2SIs0I1wJQldBANryN2CiKQobIxmoyLxLnYfL0FO+Rp2Zq1BXvAhjucsIIPgXUOdkXlYNne9e&#10;R7eAEEalFVEnKo7kO4LIMNJAqKUWfOy0EBdgjUAnHTgx5NnpcnDKjPSFlYY0jNm51nSUwCpYjTYX&#10;Y6Q5D711KciIsENioDlq2bmd6Hs21JSJ0dZsTHUVYqa7BHd7KzDXV4n5gUosDtXi3kAtoakZK6ON&#10;WGajUONNWJ8kPJ3BaXtqCA9nRrE3T4CYn8aDqRGsDPZgY3wIj+5O4jl12E9W7uFoZY4ANU94WsAz&#10;+oH98OEa5T5+tbtO7eYrLP1P5jyc3hxh+mfDvz9/qt/56X4cpLamuBysE6JWR7C7TJ2NRcLTfB8W&#10;prswSx2R6bEOzE/24f7cGDYX57Czfp8bQXl2Qh370xMejDgs8dD09CkPTvzKfbx9PDjxbvfsVbii&#10;E9SyE/EyOPFGoI5526eHODo54HJywsPUwwcbmJkaQ2NtNRJiouDn5YYgfy/uRL0RlDDCVCgBKSI4&#10;AOHBgQgPYiMx/lyZdDZdjJ1Lin/OKTYVkKvoR6BI4NYKnY1KxUQiLZY/tS0aWWwUJjEB+ekpKMxO&#10;R0l+LipKS1FbXc2dT6q5vh4dzc3oamWQasdQby+3Tmp2YhzzBCluNIphipvadxdry4vYps9wf2eH&#10;8MOm8vGKSfCn9PGBxMcUfwTqfPi3PaFO0xErPsFOyPt4B/t7D7gcULbXlzE9MojKwjx6nwFc0Y2Y&#10;AIIUAxSbzkjvlz+FL4kuJ7ATHQcx4PBOchwdGMThh2GIAYmBiO1jaGL7/Fxc4eXgyI0escvhBKiQ&#10;c3hil6MD2bm9Arj9ge4er65jj8cus/t6OzrBjUDhbEHHJX0dboTJRFOdG21iraGaCnSUFaGpIMeB&#10;SY3woigrCSWKirQElAhDqoQdHobEoUhAUpQSh5KMBJSpVabL6rSfoUlVTITb1mC3p+OVKl3PtllU&#10;xRmkxHiPQbeTE70DRQYraXGoyNLjUJRkxKAkTftkxKEqT48hT9iSl4KWojR0lGShf4YoPbpsoCAN&#10;M0KetaYqHPW14WysD2cTAzqmG8CDEOVvbUWIsoEfgcnb2BhepubwMbeky1bwJ1j5WxCuOFRZUSwR&#10;bmeDOBcHpHu7IcvPA9kBnsgL9kFhmC+X4gg/VMWHoDE9Gm05CejIS+TANNNUhpXuBix31eNeWzWm&#10;G0oxXlNIyGLAKiVIlWCho5xQwivawE3zG28lMLVge6SJ9jVhk7I9ykqS8/NTRHHrnN6Kp78fPqb4&#10;58Fi58Zio1Fbo9WUKm6brZVaH6zm8LRCkFrtq8bGEKs6yBs5Yyfv3WAzDOj1sBPusunZ65NdhKlu&#10;bNAxf2O6F5uzA3g4P4xHS+N4tDJJx7sZyhz27i9wJfVZlb79dVbunBWW4BWVOKQcba69Whd1TMcf&#10;lvMjUfzCErz8c+eL+kdu+zZQsZyH1Pn8Jab+lbwFUG+OPE0SalgW8tywWuyNrcpAHLXGcnncGElA&#10;CsHDumDcL/XEbJYtplLMsZzriLUid8ym0+UkS4oVZlNtMJVoiVEC1FC4AYYijDEcYYLlbHd8NJSD&#10;vZow9LHiE4SrLn8t9PjpEJ500e2rjQ4PdQ5GTQ7yaKA0Mdg4KnMjSmw/w1U3deS6vdR58ealy0sN&#10;7e6EJ1dFtLooEKDovrbSHJrY+ada7GXQ7qyALgJWr4cqOt2oY+Omjg4udF8XdXoeFS5tjmpos1cl&#10;bCkRpGS59VRVRpKo1hdHla4oavRE0KAvgibablG7gybxa2i+dgFdly6i+/JV1F+9isLrV1Fy6waq&#10;rlzFwLWbWLolhM3bd7ArJI5HguLYvyOOQylZ7KqqYFpNHoM6ihg10cCyjRHe93bGZ75u+NLfFZ+H&#10;eOCLKB98FUuIigvBl8nh+C2B6SQzAocEqA/SGKii8SI7Hi9z4vAyKwYfhXnj1M8VI3Z0UBK5DNvb&#10;F+AsKgAX2na8/h/INVXCx4M1+HaqhRDUhh/vduHH+V58v9BLWOrjwPT9IiGJ4WmhGy/vddN13fiB&#10;Zb4TLwha38224SXLdCu+o4PEt/SF/3qkBl8NV3JT+X5DnblfMzzVp+B5dRKOy2KwXxyJPYaoogis&#10;FwRjKcsHC8n0txPjgMkIe/QF2aLCSQ8RWhKwkbwKY+F3oS92hQB1FaYil2Au9B+IN5HAb+8W4Yf9&#10;Jvz4mAGK0EOIYnD6niDykpu699fx9PKA9h/V4QdCyA9HDfjxpBE/HtfjT8dsat8Zhgg6LOy8UKx9&#10;hZ/D6p/ke/Yc/Jy73dvykvKC8MRV0TtD06vRJsrXZ2HbLKwk+Zd0m68P6vHtQTO+OWzCV/ScXx2W&#10;43PuHE+9wIe72BubRnFIDIqDY5DnH4GjmVm8+OAAnxzP46ODOvyebvu7/Xp8+KAes+2JaM73Q02W&#10;P5oLg5EebII4gkpSgD7SwkwQYK+CUBd96nzXYrqvFk2F8YhxN6QfLXk46NyEmdpFWOtfo86VPoqz&#10;XFBb5IPEEH1khJggK9AQsXYKSKXvTkeyB/pyArHRU4TH0w04mm3BBoF6b6oRR4utWBsuw1RbBuqy&#10;/VGd6Y+20ijkE6KLCdNVOf6ozQtEsKs6Ir31UZrujUL6G6nOC0J/UxphIRMzPfkY7cxCV2Mi+ptT&#10;MdiQjABzWbjKXEWTmzm2k6PxODUR37e34fvGVrwob8Dv0wqwFxSJk8QkdDtawObq/4NE+q5XJbvA&#10;31YZmmI/h42WMLysFWCkeglhHipIDtah12WLEHotJqrXab8gdWZEYaAmBFXZS9BSFoC6kgB1Gi4T&#10;nOjvVPUmPFjBFUVZDN0SxYOr9F2/Io7dK5JY/YUQVi5JYPS6JCqFxBBvqEJgkkGUjzGKU6jzZa8B&#10;W11JpIe7ISXEDWHOpvA014WXhQFsdRRQnBSMisxQ+NiocSfdLUnxRW9tGr33LMJTDsZaCzDRUYzJ&#10;zlLMdFVirrcaC4Smu72V6K1JR11uOHf7eXZ+EfpR3ZzuxtJQCxYH2zg8zXQ0IjM0AHbUSQtxsEUt&#10;W8AeEggPE0NEujphZagPz+jH9HR1kQC1iA93NrA83IN4H3dEuNkhwc/hrfj574QPnvPY4abj/YuA&#10;+lt4On3ARqEmccTWRm2M4mhtGI9XCY8rg9he6sfybCdmCaDTI82YHW3H4mQ/VmZHsTQzhoWZcaws&#10;3MXm/WVsU+did3ebO6fR8TF1/p8c4tlzQtVzHpb4cOKFXeaB6XyePHnCAYq13PaTUxwRzI5OXhee&#10;OD4+xCH9sJ9wozPHONrf5xAy3N+LwtwsrtBEgI8nAn29EMKVRGeYIjQQHHh4IkQF+lHn3w8xdF0s&#10;hWGC26bbsbDCFAxVbIofP0kEi5TICAJVDCUeqfGJSE9OQW5GBgpyc1BUmI/yshJUV1WgtqYKDQ21&#10;aG1tQldnO/r7ejAyPIix0WFMjo9hdpKtkZrFvdm7WJybp89wERur97GzxU7Ky8qYMxDxccSbovdT&#10;LP1lWMn0o4M9rvjEwWM6Pj56gL2dbS6PHm5hd3MdmwS2ufFRtNXUICc5kQMje5+s7DtXiIM+hyh/&#10;tobMl6tuGO7LQw7DDlft0J+tU/LlwMOw42nvwIVt+zrT8YQQxDDFEuThye1jt2Vhl3mPQ58/m77H&#10;PZYP7WfXu8HHyRG2xoYwVFeFCX0XzXW0oM9GmuRluZEedRkpDkZq1CpTqyApBkXCixKhRoGQIy8q&#10;DAWRO5C9IwhpwVuQErwNGeE7hB9hyIuIQEFYGErCIlCkVl5ICAp3CEW0X55aObqdvAjtIygpsMeh&#10;MDgpiIlyjyvHHldYELJigpCXoNuLC0FG9CblFl0WgpIkQY3QxV6HAsOXJL1OKWloyspBV14e+gQ9&#10;I2XelD9TNWVYaKrBWleLjmfacNTTgZuRAQIYomxt4GVmDic9fTjq6tExyJQwRX0ZSwsEEZ78zU0R&#10;YGGCIEqEtTli7K2RSJBK9XBGGiXdywVZvq5ccvzdURDsjcqYENQmRKA2KRLNGfHoLkjHcEU+JmpL&#10;XmWyrhhT9XQMbSjCdGMhN1rFRqXm2yqx2lvPrZnaHmHT+1oozdz29ghbR8W2z8IwxY1MsfBHlXhh&#10;MHrrNMA3wr8dH1EMUNtj1RQennigYueRYsBj66BqOEQtdZdyoGKXWQl39jo2CVOs9PkmYWqTFZWY&#10;7MDaRDthqh1bM13YvtuLB/ND2FmcoGPdDPbvz+PxGgPUAnZX71G7SJDiYeoxv8gEB6izaXysqMT5&#10;kahz66L+WTwxBL1t/5t5E04sb45I8TH1fw5PP83PptLsMJvpyGUx3x3LhZ7cKFRftDFGY00xnWCB&#10;yTgzDkUTrFJejAkXts32j9HthiMMMBJpyG2zll0eZMUhQnWp1UVvkBaXbn9CT4A6evw10eOjhS5v&#10;DXQShjoINmwEqcVF8SdpdVXi1kB1Epz46aAODgMTC9s+f7mdtjtZEQpPwpKPGkaC9TARZojRED30&#10;+2m8AlcHPQ57XPacvT46HN4aCGz11vKoYqNOZtKosZRDPXUguVjKotlMCo0mkqg3lUSDiTQadSXQ&#10;oCyEBkkBVAtdQcn1y8im5N4QQNGVy2i+dA2TVwhQV25h9dodrF8TxMObd7AnLIGHMrKYkRJDh/hN&#10;tEsLoU9eHCtqSniuqY7f62vh9wSgP3g54rMgL3weTInwxUdxQTiOD8JuQggO4oPxq6QwfJkWhW8z&#10;2dS+aHwc4YOnwZ6YdrVEsMhFODE8CV6E682fI1bhFo5r0/E5fSm/nWQjTp34M4enbvy40EPhjTJ9&#10;v8TLSw5RPQSoLoJTF76f6+DQ9GK6Bd9NM0B14Ac2akUI+4E6yS/py//lUAU+6SnG7zsK8OuWHDyv&#10;S8NJZRIOy+JwUBqLveJo7BRGYT0vGKvZflhI8SBAOWEi0pH+JqxQYKsOHxVBmIpegp7oNeiJXIOR&#10;yAWYi/w7wowE8Ww8m7DUSmnEy33eCBQ/Lx9Tzk3dO7/9/WEtXh414/vTTvzwrA/fP+/DD08JhqeE&#10;SALUD0e8tUkMTX864IV/Yt2XtP87uv58XhzXUeq59vyUv/NoYo/3/RHBia1hIhCxUSYuDEmHvHz9&#10;uPJvpIpSQ6nmRqa+PizD5/sN+OZoGi9PDzBW1oBMj0Bke4agL7cMXzzex3fPN/D7R134Iz32HwiZ&#10;T5c7sTs9jJGaOjRkZaE2MwnTHVUoiPdCtKc+Itw14WsjjcIEJ/jbKSOZ/g38LVTgaSqHeD9T6rAr&#10;0I/dFbhbiqEgyR5pCTaIjTFFFB0HEqJNEU3f3Xx/fYxl+GE+NxhPeovw67kWHHDTE9hZ5GuxS7B+&#10;RAf7taFK3Kd2rqcMS/1VmGrMRlWiB+rSvVCSRD920fZchhpTsUh/R8f3qeM6XE1oykFLSQSaisPQ&#10;URnDtW3l0WiviEasjyH89GQwHEfPXZKLP9ZU4uPKMryfl4ffF5TiT139+K/+IaC9F8cEzYc+AXgQ&#10;EYZ70QEodzFEZpgVvT8B6MhdgKujApycZanDqYP4YCPCpCZ0ZS5CQ+IdqEv8Ehq0rcVGoJRvQkX2&#10;KuQlLxCgCE66d2CkJwIPTTFkit7AhPgdPJCSw8kdWZwIyODkuiIOrijj3lU5ZFwXhKXYdVhqScLB&#10;UB72BnKw1BCHk4EiUoNd4GKkAisNCbgYanD/Ixvn44GkYHdY6srQ818nZFInIDcV5Wm8c7u0FGVi&#10;sr0GI02lmO5kcCL45icg1NkYaSEuBKxcglIdFgZr6HMsRlFyACozI7npHPP9zVxJYUddddhqqaGx&#10;IBeHK0v0IzuOwfpabnoN+59ilur0FIw21mFzchi7i9PISwpHtL89cuN9kRnjgvcf3zuX+bPQ9j7D&#10;CwMRKyqxTFmi7dfT+s7n/HQ/ljfh86/CiYUPp/N44gPq9AFlewpPtibwZHMcpxtjOF4fxeH6CHUc&#10;hrE+14OZ4SZMDTZhZqgVd0c6MTfai7uj/bhHn8fi7CQW77I1PtPciMrKEkHg/n3sPnhAHfrHeErg&#10;efb05Owku2zaHn/7KbXP8Jxf4pwLoYrw9JTQ9IQLm9rHEMVDFZvSxwsrh/6EK4V+QoBiZdGPjxmu&#10;TggO+1hdXUFnRztXeCKQIBQU4I/gAB+EUiJYgQm2ZorCpu9FBnhRR57i50WI8iU8sZEVb8SE+BIu&#10;/AkWARR/JIQHIpEVYYgMQ1JUBJKiWSJpOwrJBCpWMCE9IRG5aWkoZsUSCgtQWVyEmooSNNVWobOl&#10;EX3tLejvaMNwTw8mCVMz4yPcOZXmpicIUlPcuqXle3dxf2mBK/u9s7XJrZXicETv6/yap/PbLOw2&#10;R5RD6uwcUqfpMXWi9ui+j3Z3eOdkekCI2trCzvoGHm1s4sHafUyPDqGCjUgRoKLoM4oPCab3H4hw&#10;Qk2IlyeXADdXwpEDvBzsuXja272Ku63tKzyx1t3WDq7WNnC2ZCfttuXiZGHJhe3zsGPFIJw4KPk6&#10;s/vYwdHcDFYGejDW1oQBwUlfVQXaSgrcdDs29U6T8MTgxB9NkhMh/IgSUiTECDEiPCCxfSx3eJER&#10;EqT9FFECj/Btuj2hSIwhSAhyQgQeApbsHcIVbUsLEoKEb0FW9DZBi+5D10ncusGFA9gdIXoMhicG&#10;M0ITuy89tpwItfR43GOLE7YkCGaUV8/DMEbbSvQalVlLt1OVEOWm/bE1U+YaqrAiJNpoatDxRxOO&#10;OjrwMTdHhKMzIp1c4G5oCDsNdbjp68HLyBDeDFgEqWALMwSbmSDUwhQRdlYItbGgmCHa0ZYrPBHv&#10;5oAEd3skejhSnJDkSbDydUd2kDdygn1QEB6Asphw1CREoyElHi2ZyeigY+pASTZGqvMxVl+EKXY8&#10;bWSwYoUo8jHTWIzFjkqs9dIxcJAVoGDncWKjUbztLVYVb4Sde4rgw9ZMjb0eQWLhA+ptYOLnJxX7&#10;KOchxU0f5KYQslGms+mF9Jxc5b5hek2U+/SbutRZhmXKWh8rRsFeTxM9P8Fugk3VbqXjPjtfFGW8&#10;mfuPNDa1b32yF5vThKj5SewtzWCXILWzNE3tXULUHCHqHg9RrMz52dS9xxTu3FFbq3j8gHe+qENu&#10;Kt8ml+Pd18UlTvfO8ohAxeUfR9X5vImx83B6G6beHIE6n7dD6e+FDyk+pnjbPxsiAI0nW2M63f7V&#10;9D22bzTREuPUMiBNxZu/ghMDEj98KLF2KFyfy/nLDFDdARroD9FBT6AmOv0IQJRWD2UehghOLF2s&#10;5WCkyoWbineWv8QTuw3bx4pPqL0CEQvb10dIGiEsjYcbYiLCiDtP1XAwIY6djDdEH/2B9Fp8tTAQ&#10;qIepaEuMhpnSa9BEg7Mi6pwojvKodZTjLje5KqOJjYi5KKGR7bOXQZ2dNOqspVFPmKo3kEA9WyOl&#10;KIQiiRtIu30RSdcvIOPKu6i4eBHdVwQwefUW7l68hXsXbmD9iiA2CVEbQmK4KyKK9ptX0UIHrzaR&#10;25gWE8VjCWkcC4vgCR04P9DUwkfGpvjEyhKf2FrhD95uhCMvPCIkPYr0w9OYAHyaFIqv0sLxXXok&#10;Po32x4dRARh1pIOL1FXY3XwHjrd+CTfCU7uXGX7dVYwv6Av54i6BZ64Tf7rXgx/uneFpqQ8/rvbj&#10;h/sD+J7C2h9WKSt0ebkfL+Z78GK2m+DUhZczna/w9CPlv+61c1X+XlKn+euRKnwxyEahSvFRZ+E5&#10;RCXicUkMdglPG7lhhKdALKX74C7haTLaESMRdmjxM0OahTKcFYRgKHYTuneuwUD4HZhL/N9oSjLG&#10;Z1vV+HavAd89rsULQsULAgavJRxxFfVeh+HpFaCOCDpPCX/Pe/HivX5886wX3z7pxIsnbfjuuBHf&#10;80efCD0MTedHnv4enlihCj6e3gQUG3V6Ncp0Nj2PD6e/i6eDUmrZbWrw1X4l4agCnz1qxleHM/jm&#10;eA/jVU3I8Q1GooMbSoMj8WRuCn94NIVPD/vxm50m/OHxML56soXlnm5EO7nTD4sXGrPS0VtTQB1f&#10;GzgQ/p3MJJBNKKopDkBWgj3ig0wQ5qaBAAdlBDoqwc9RETYGt+BgKoz0OCskx1ggOZ469TFmiArT&#10;R4iPGqLoe5jkpopcgtheRza+fDiKZ4sdeG+1Dx8SgO7Wp6Ipzg0Phmtwt72AOuYZmGorwkJPOapT&#10;fJEWaIGeqjhkRdpSZz+VDuSNGG3JotuloakgAvV5IagvCEFJqgfyE5xRRtiqIninhFoggMBXEkbw&#10;sjfCSUMJPuqux2eDrfhVfRmOM1LwoqMV/zVEf9dtrfh1fDJ+HxaPTX0LtLx7HXVXrqFEXxr5RnJw&#10;F/0F3LVuw8VcEhaGonCzVoe29BVoSlwk6IhBX4FXDEKN9qnJsGl616CjLgA9zevQVbsBNblrMJO9&#10;jgQ1EfTZqONuoClWteTx+LY4Dm/LYF5ADL1ySsg0UoeNuiQ9tgiMFCVhqCAKXVlBWKhLw0BOBD6W&#10;htSZUEZaUBAM5RSgLHiLnlsUmjI3kBzigb66akKuHdRFxaEhJg59WSn6nCrQR/+m2TFe8LZVhpW2&#10;KFzN6PhZloa5/kYMNBTC314f1npSaKlMxr3RRiSHucBEVRLOxrqwpo5LRkQQ5gc7EOnlCnfqlOTG&#10;xcDXzpq2jRFKnZFnD9ewe28CJYQ3H0dDBHqbwtdTD/7uOtQJN8EHB/fOZZ4yx22//5hBiK2DWsGH&#10;B7zwAPUaSSwMTh8evK7ax/I2BP2rOY+n83k1AvVgBk+2p/F0a5rwNHGGp1E8WhvB/bvdGOurw3Bn&#10;DUY76zHZ3YLJ3g5M9vdgenAAM6PDmGUlvCcnCQBna3zm57gs35vD2jI7H9IKdrc3cEg/7qwQwqt1&#10;PQSe54Sr9whK7xOSPmCV/KhleY9N/yNY8YpSvM6TJ88IToSnY/46qdfT/M6Hd90xdnZ2MT4+gdKS&#10;YoQFB9K/mxtXxS+M4Sk0ENHBfmDFJhigIvw9uPVBrMgCP6zoAgtbR8UrwECXQ/wRGxqEWDYqFc7K&#10;gROgIlmikRodi8z4eO78RqySX1FGGld4oqaoAI3lpWglSHU01KK7pYEg1YyhnjaMDnRhijA6Nz2C&#10;e3cJUncnsTDHMDpHkFp8dT6pN8ugn8cTN/JEnRx+DqjjxE5gy05ku0cdtn1CFKv+x4pLsAIWrCIg&#10;e+zt1VVMDQ2hID2Dm2LnTx13T0KQm7UVQYgXFysLQo4pHKjT7mxp8SpOFuZcy5DEYMTgxKDkYMb2&#10;W3HbdiZmsDcxh72pOawNjWChpw8bIyPYGhvBXFebwERYUpaDhiJhiaImLw1VhiUZSWoluXVHPDQx&#10;JPEAI81wxLYJUbKiooQfEUjevAWJGwSeW7cgeesmJG7fgKSgAMRvXaHtq5ASEoD0netcKyl4jdsn&#10;cZt3HbsN2y8leAPiN3lwkha6fYams+c7QxQbyWIjUori4hzi2H6GN1nClIzwTWpvQl7sFoGKYewG&#10;7ROgy7cJVsJQlhSBCgFKhV6zsogI1MXEoCctA2MF+p3R0ISzngFcdPXhaWiMEBsbBFtbw8NAH46E&#10;KAc1VbjSscpTRxt+BgYEKDME0rHK38oEQXbmrxLqaIVwF1tEuTsg1tMJ8d4uSPJzR4KPK5K9XZHq&#10;y6b6eSM/2B/F4cGoiotCXVIM6lIoqTFoyUlCX1kWxmrY6BSlJg/T9YW421SEOcq95hKCVBlWeyqx&#10;MVhLQDmbMne2XoqPJYYdto6Jv8bpzbyu2vfT/OR2XHEJ3lor/jRBVuDi/CgY/yS8m6wMOtseqMf9&#10;3hqCXg3W6bi1PtCIdVZUgrC3Rq9zbbyFhyeCFTvvHzt9xepoO6GqG5tT/Xhwdxg7C2MEKN6I1N7q&#10;XQLUPHbXWFGJZa6gxD7LNi+8E+4Sqs7CTrZ7xE54/ZbpfH95nqh/rGIfgxNbF/Wvro36nwPUX+Zn&#10;wwnmHJjGkqwxmmSJYYISPwxPDE388NHERqHOg4mPJj6Y2IgTS3+wDvqCtblRJ4anLn9CEuGpw5sA&#10;xCB0lvM44sKh6i37KQxPfDj1+Gig11eTS5+fFvoDtDEYoosR6tyN0esbjyQ8RRhSDOgybUeacLmX&#10;6oilDBdMUIewP8SIXpcuOtkomLcaQYM6H57KaOWPbhHeOgh7rZ5K4KYHOsmj2VYGjRaEJxMx1BmJ&#10;oV5PGuXq4kgVu4qI6/+J+Ks/R8bFn6Pq6mV0Xr+Jocu3MH7xJuYv3cIyAWrphjAmhYTRTge8esGb&#10;aBIRwrCQELZo/+F1IRzdvoPnwrJ4X1wZH0gq4QMZRfyaDrxP7Kyw7WyDdXc7PA5wxW8iffFZYhC+&#10;pHwa5YcPI/wxbmeMaKnrcBG6CIcb7yBa6Q52ShLw2+4SfDnViE+oI3tcl46Ngiis5UdiJTccS9mh&#10;WM0Px0NCzlFjJp40Z+BJYzqeNmXgg/ZcfEr3eXmXAEL5bqaDIPUaTy+nm7n1Th93FRCUUnBYloAd&#10;eqzVVD8sJHhiLtYNs9GumAx3wHAA/X0FW2Mq1gULKd6YT/TAdBQBKsYRfaG2KPcwga+GBEzEr8NQ&#10;+BqMBN+Bi+wF9CQ6YqspCod9CfhiowzfE5y+3SslOJVT2JoiBpa3T9v7gSHnpAkvT1vw3ZNWfHva&#10;iheUlyfNeHncQHhiwGLQeo0nPoBevAVP3x3x8PQdPdfbik3wwx9x4kaO3gzt/3Lvdb7aP4cput+X&#10;+/Rvtc+q6lVTKghPJfjjowp8vk9w/WAbv3+0j/acPCQ5uCLD0QeDeUWYqivESl8JHs+10vUL+M3D&#10;dTRmZCPZyw8Z/n7UOiE50AVTPTVoKolHfLAZshPsUJ3vg8I0R6RFmSIpzBBRfpoIpe9WmK8GIgN0&#10;4OksjwD6vsWEGSE5zhLBfhqIizBGIt02OUAXKd5aaE1xxR/WeoFfbeAR/Wic3G3Hr+91Ypcg1Bdu&#10;h1JdKWRqS2AqJwKbXSVoyw1FeZo3qnP9UZLiQqiLRU22D0Jd1OFrQ89nr4QI6pynhFhSp14X0T56&#10;iA8wRgJ11h0MRWCodAluhB0Nsf+FNE9ddCS6YLUyDoPxrujxs8ST3AT8PjsNn2bl4OOUDLzIKsBj&#10;c0L6O7exIyCDgytSWL8igqnLguii72GmxA04ir4DXxN5AoouPCy0EOXFTvpoBxN1MS56ikLQkr8J&#10;HaXbBCZClOw1aMrehIr4TSjcfAd+rHKnvzaKQjQx4qCBOTU6TsiIIUleFCEasjCSvglVcbqf1A3o&#10;ygvS4wkSjm4jMdAJ+fGBcDPVgK+1AfKjw+CopwUtydvQoccP9bRAc2kWOipLUZgYD01JSRgoyBN8&#10;lAlAKrDQFIa1Pn0m6tepA2iKvqYCTPXWoSI3CjaGUvCwV0FvSx5Gekrh46oFFxtV6vDpwERDGV7U&#10;8WMn2bTQkqbP1x2r46MIcnKCi6kxxQBpkf4Y6ChBRhz7n3hj+rc3QmiwKYKDjBEWZIaYCKtzcOLj&#10;iXI28sTD0/IrPH14wLaXzsJDEz9vjj69mbfB6O/lTTi9OQr1Gk9s9GkKp6wi38YIDjaGCU9DWJhq&#10;Q3dTIdrrCtDbXI6BtloMtNRjsLURYz2EqME+7oSqEyODmBonSE2N4e7UOOZnxrFwdworiwSolQXq&#10;qM9zoyqri/PcNL+drXUcsM4BIYoD0zMKIeqDJ4Sos7xH+3kFJnjT+Lh1VKzlcm56HzcqxcPU+XVT&#10;h4eH1LIRqSNuqt/u7gMsE+Z6ujuQmZ6MEP5oVBDBKJQwFeKDqGBCEyEpivZHUiczwt8T4dT5ZG0E&#10;W1dF8IqkYwkbqWGJCSREBYUgPiQMCaHhXBEFVhY9NTKSwopQRCErIZYglYDC9CSUZKajLCcblQV5&#10;qC0tRH1lMZrrKtDRXIvermYM9HVgbLgPs5Oj9BlOcVX7+Chl55RaW17Cg411DkFsVIqBiEHq5PFj&#10;Lqz6HkMV/zp2O9aysH0MYez+rCpgY3U1VzEvMTySe/3xQaHwd3aFm5U13Knj7mpjBUdLM9iZGf8k&#10;tvTdsCNIsTiYm8HJ0hLOVnRbhiVTM4KRCQHJGJaEATNtfVjoGsJS1wimWnoEJj2Y6ehAn6uSx9Yv&#10;EZoUJKCuIElwkoKSDKFEUgzyhAx5cRHIibGRJt5UOjYtj023k6F+giSBRkqItglO0neEIXHzNuHp&#10;FsSvE4BuXIfYTQanaxTWUm5eo33XIHqDYYnwRPskb1+n9jp3Wewm7b9xDSICVyF87QpErwtAjPom&#10;ErcECU93uEjcus3tE7txk+7LRqDYdEECHKGKgUpJXAxK7HWLEbpE2LTBm5AWvgVpbpswdkcQ8nRb&#10;JcKWCt1PlRClRojSoFZfSgZmSsqwVteAraYW7OkzcjU0gD9XNIIQZagPew01gpQGXLXp+KzHRqT0&#10;4WNmAF9LQ/ixk/ieJcDahO5jjjBHa64cerSbA+IIUomEpwRPZw5RaYSoLH9v5AX5oSAkAMVRISiL&#10;D0dlShRq06JQnxaJlsxYDJZkYKI671XGq3IxWpmN8eocborffFsplrsruHNMbQ6zKXWvp9dtj9Vy&#10;kOKPIvFHn/jt34QTux0HJz6aeHB6QNjhhSGKP22QVwKdG2miy1vDZ5AiVK0N1GGlvxbLfTVYGmBF&#10;hGoJS3WEpQZKI203Y22Mncqik9oOwlUntmZ6CVH9eHiPILU4jl02ErV8Fzur82cjUezku4vY21gk&#10;UC0RqBiqeDnYJkydm87HB9Rfoul/Hk9vwumv4eltCPpX87OxJBOCkylGEowwFG+EYWqHE4wxFEdA&#10;iuZN1WOjTyx8RPFHoBig+Dk/VY9liODUH6CFXups9fiq8U6IS203O78TwxN10P4anro8KJ68Eaku&#10;tu9stKmLOnE93ur0WBrop04eO1/UQJAOhglL49EmmIim10rom4w349ZfTTAA0usdIeyxYhYzSTZc&#10;9T92MuDZZDt6T1YEPhMMUMewJ1CHUMfwRK/pr4TDm5sK2p2U0GovjwZrGdRZSKLaSAqlmmIo15RG&#10;iuQNhAr8J6Iu/DsKr15Eg8A1tF2+ir5LAhi7coM3EnX9DsZv3UHL9WuouiGAWjrgdV27iYVrQti7&#10;KoKTa2J4ekMST25K4pRycoMuSyrgUFsb8/rqmDXVwrqNCZ74OHNo+iomEJ9FBuJpkDf66Lo+Z1NU&#10;2ughgDDnf+ddjEe54re9pYSiLOyWJeJpcy53+fd9Zfh1ZyFO6tPxsDgG65khWEv1x0qSO+aj7TEV&#10;aoG5SDscl0Xhi4FSfDdOeJiow5d0kGAjTJ/T/XfyQtHva4LBADMCrAm6aLvXn/AdaoeZWHcspfhj&#10;IdEHszGemIl0pr8LWzS6GqDKVgPNLvT3EmhNyLZDg5cp0q1U4aUsBBORizAWuQRL0UvwkKL3IHUF&#10;0QrXkKhKn5ejDH4/mYkfH1XjxT7BiaDy4u8VjCAEsduw274kALGwUSM2wsTOq8TCsMQuvx51YqHb&#10;HNcSlvip4/DEz7d0O1Ze/C9Cz8PWMDEIvRm2rumrxwSkN/D0OuwygxO7TSUhim6zX4pPHhbivcV0&#10;7Izn4uFkOzllEYczsxgrqUFHRgHSvb0QaWeKRHcHhFiYwJt+cALoxzzU0gp1yfRvvjSHzpIc+Nsa&#10;wclYAbZ6IvC0kUJciD7SYs2Ql2xLHQkDJEcZIz5UH7EhBtRZ0qbOgQRXwjuZviv11WEozHZDeowl&#10;EoMMEe6qgvxIS/qx8cCzpQ7gww3sNOWhxcEIi96OWLI3Q4+SOObM6ThgpoJSU4KRqgCi7BQR7EDb&#10;DgoEIy1E0nc9gC6HuirDxUQY0V46CHdTR6CDErVaiPc3g6e5EjTFLkBb8iL05S7B3VwK1rpXUJFq&#10;i5mGKDQlWqPAXZWOY85YTQ/AfW6ENhjvpSVg19sbHVdvY+WaFE5vKOKDq/I4vSiN7XeEce+2OCqF&#10;biBJUxxeJnJwsFSFi5UmNKSuUa5DiwCjIHwBGtIC0JS5DjNNSejIs2kot6AidhOyty/DRE0MymL/&#10;Tp+JPnLjjZHlpQFvRQE4Kd+CMz2ml50GYUWIO0GuqY4Q9JSuQ1eOHktFBE56ijCSE4GxnCh8zQir&#10;prpQF7sBbVlBGND1OQmBaCzNQGV2AoJdbWBroAp3K3ZyTEWugIWVoRgsCZThPsboKE3EVEcZdVDD&#10;4eWmTVhS59aHdVACfAwIwjrwcKQOnK4CrOlxHC10YG+mjNRYDyxPDqIkPZ3+LgzhSB0TZzqOOJop&#10;wd5KljrZRvBx14Sftw78ffXgRo/r462LkCAT/OpogXLvXNhlgtEhH0Vsyt55QK3gV4fLfzV8SJ3P&#10;38MTH0WsZZf/1u3Z7XhT9ma4MDw93Z4+K2c+iuPNIRxtDGF3dRDTA7WoL01BXWkaGsqz0FpVgPba&#10;YnTUl6GzsQLdrYSprhYM9XViZLAL4yO9mJwYxCRbTzYzgvnZMdy7yzKOxflJLN2bwvLCDIeqVQLV&#10;+soSNz3tcG8PpwdHhKljPD8lOLFpfNS+mt73/Dm3LoobfeJGoBiceGuoWMsH1HlMnbLRJzYKxab2&#10;HTNQneKIcnxCof2PqBMyPTGGqrIixBPYg3wJyJToIHYuKX9E+vkiiqAU4UuY8mOtLyIprGXrgbh1&#10;QH50O3827Y1XXCEmiBWgYOeaYuuJgul4wjthLytAkRobhTSuJHo8V8WvODMVpbnpqCzORU15Ieqq&#10;StBIkOpqbcIAwXRkgFcGfXL09fmkWDl0Pqa4kaP1NexubWHvAVsv9ZDg9IhDEkMTgxILH03s9uyx&#10;WhsbkJOahqSoaCSERyCOlRgnPIV5+8LVygb2dMxksTMxhY2JCSzYKJGhIcwMCEPUobc0MYYV7Wdh&#10;19vT7djtOTDpG3CjSxbUuTfR0oGBqjYM1bRgpK5D0eUu6yqpQUtBEWoyMryKdtLiUJISh4KkKOQk&#10;CEOEDylRQUgSOKQJHHLCQlzYdDyJW7c4xMgQmBheGKAYZGQYcASFuOslb9/mIn7zOocgEep/sPBA&#10;xIuwwCUIX79EaLpMeLpCt71K11/FnatXIHTlMoW113DnynWIUL+E4Uz85i26DRudYs8hyLVSgoJQ&#10;lWaV+aTPRqNECVpstIqNSP103RQ3cibKRq/YGisKvSd5ek9KBCp1uq+ujDQM5WVhIC8DAyU5WGip&#10;c+eV8jQnDNnbE4ps4EogtVfThJ2GJhy01OCiqwYfOl76WugTohi2jDhM+VgQqKyM6TIPUlFu9oh3&#10;d+KSSElyI0S5OyPV0xXZ/j4oCg9GCX0HimPDeIhKCENtYjgvSRFoyYhFd34K+ooyMFiaheFyBqg8&#10;TNUXYaaxCHOEqKWuCrCT9bKS4puj/BLkbM1SzdlIFA9ELLyiEn+Jp/Ow4k64O96CXVaM4i3hF6pg&#10;sOIhirc2i7WvAVWPtUECE5vW11dBoddJ/bjVoUqssQIUo/XYIKBt0GNs0GNtTrTjPm0vDxOqJjqx&#10;PXN23ii2Nmp5Gnsrs3hEebw2j8fU/2A5IkCxHLLtLeqTbNP29gqOHqwSou4Tol5DisPUw02c7mzh&#10;ye4215483OZySjh6Qt/hpwxH58L2ne6w6yl/A09/LXxEsZzfPp83gfXX8hd4mk62wngcq4JnjOkk&#10;S8yl2XLtWCwB6WxtE5u2N0MYYeuf2DYLH1P89U98TDFAcaNNZ2EjTt1svVOgBjr9KX4EIz91dBOA&#10;eCM9KtwoEwels3RTZ6rXWxN9vlrUMScM+BKU/LSog66FYcISW8M0EW6EKQLTdLwFociKMGSNGcrd&#10;FBvMUYeKhW1Ps+mH9PrY5fuFXpjPdMY0wWk6xZ6QZYVBepyeIF16XZpoI5y10WtpJ6C9GTa1r8NT&#10;A+0e6mh1YyXSlVBvJ4caK2lUGEugQleC8CSFQlUJxApfRfjl/42sK79E9bWraLp8hTsBb98VAQzR&#10;wWjs8k2MXLmJ1msCqKGDWh0dlNquXcc47d+6IoqjK+I4vSaO46vCOLwmjOOb4ngiKotDJWXMqsth&#10;VFseU7pKeOhggo9DPPB5qDd+G+SJBStDNFHHqNJADvmGssjQlUa9iwka3SxQYatHrTlaPC3p/dqj&#10;L8QRfUGO9O9ij/ZAWzT7WaLV25Lenzk6fSwxQKCZjnHHVl4ETmrT8WF7IX7bXU7gqsLveirwXkMu&#10;jsqSsJkZirkYD0KxGZrdDOkx6Dm8LdDqa4lmSp2nKarcjVDipIdiWy0UWWui0FYHRfZ6yKPtVCMF&#10;xOlII0xNHH4EJ3/qMNpJXIGF8Ltwlb6KWEJpvoEsshRuoURDGFkqlzGbaIHv1krxkhWMIBzxp+md&#10;X+v0032vR4j4o0p/L3w8sWl9LynfnfDy7Rmgvj2sJSBV/dX8ZBreW8KgdB5Qfy+f75ZSSvCb9WIs&#10;tMegNsERDcn+mKkvwe5YDw7mhrB/tx8fPVrBbx7cw/3BJmwMN2KyPgd1aYFI9jZFrIcRsiLsuVLh&#10;bRWhCPdWRaiXMjLoO5SdZI0sSnwYASrShDpOevAi0HjYycPZUhKpSXZIT3VAFhulSrBBdLA+wnw0&#10;4eMgCz8bGTTGOWM5LRTN8hLovSyApWt3cP+6MOYFbtPlS2i6cRktGlLIVL8DX6WriHZUQlKgAaJ8&#10;tZGfZI8Iby2UprsiOdQYQa6qSA4z54BkqiQAPfo7UBO+BJU7F6BOsFa4/W8IdFRDXrw9DBXfgbna&#10;RSTR682JMENagAFC7eUR7aRCgBSGo+xFZOvJoZV+nJcE5fDkujLeu6mCbUVNLIhKY4Q6Iy0SwijU&#10;VYSz6h3qyFymjs11AhL9sBPeVcSvEJxuEJauQlHkAjRlCTb0t6hAr0NN+jqM1IQJRIIw1r6EkhwH&#10;QoYMdYT+L+irXISdjghctMXgoS2KJEdNDOeFoT3BC7XhzshxM4OrkhjUL/8HjO5cgau6LMroB9xJ&#10;SwU6koJQE78FH0czVBekUifVGebaMrAxUIStoTKM1cVhqCkKZ1tVeDhrwNlGAakRDmgtikF6qB0C&#10;XbVpvyoSo23RWZ8Afzq2ebkTRn2pE6gvDQv6Pnk76cONUJcS64apwUb0NlfR4+vCRl8LvoReT1tN&#10;JIRZw9FGliBGuCU0hQQaITrCEjGRVoilhIebvgGn13j6FeHpV4cMSqtvyV8H1NvwxAfU+fAxxMD0&#10;Jp7+VvijTqcPZ3DygNC0TYDamuWm7p1sMTwNE6TGsLc6jOH2UpRlRVFHPxbluUmE0gQuVUVpqCvL&#10;QWNlPppqitFcX47Otnr0dDahr7sFA71thKkOTIz2YGq8DzME0znC1MLcBAFqGov3CAAsi3NYWV7E&#10;2v1lbKytYnPtPra3NrjpZkfsJLEnhwShE0LR6/ALT/BGpXh4enN6H4csPqQ4RNH2yTOcnD7l8HRE&#10;mGLnlmKjU0eHB9yIzcONNUJgF3LTUjkIcdXlvFh1OsKRH6tUF4AQb+9X64FCfLwIW7zKcqwgQqC7&#10;O93Hg44JvNEpXpU5f66qHzuBb1xYMOLDCSoEqqQIQlV0ONLiI5GdGo+8zGQU5KSipDALFaUFHOjq&#10;qyo56LBS6AM93fTaejHc34exYUItoY9BioWh6t4sm+Y3S0DirZdiU/3Y1DxWIn1mcgKTY6OYorQ3&#10;NyE/OwvpSYlIjIlBXAThKTQMyQSpmKBgDkHGmlqwMDSCpbExTPT1YUwQMiIUGRGKDHUJRQb0HSIo&#10;mRsZwYKFrjPVZjjSgIGaOnSVVbjoKCrTcUKFokpRp6jR8UIRyhKyFGkoSUhwsGBT5KTvUIQZmAhI&#10;hCYWKTZaQ7CQun0T4gQeyTM0sVEghhhh6juICDAg3XjVslEhhhoeom7RNttHACI8CVM/hIUB6c5V&#10;BqSLELp6ASKEKJHrl+m6y2f7eXi6c5Uen/oqQnQsF7x0lfZdffU8P32u29z+82HX86+TErzFWyvF&#10;AMXWRHHronhTAhkK5e8IQZHepxrBS0NMjI57ItAgTOrISUNbVgrGKkqw1qJjnIE+Am2s4WdpAUcd&#10;LdhpqsBeWwUOOqpwIES5G+kQmow4NAVYm9JtzRBgw0qem8Cf9gXT5UgHa8S52BOenDg48ZPi6YI0&#10;H3dkBngjO9gPhaEBKI8ORU1iFOqSY1CfEoPm9Hi0ZyahPTsJnXlJBKl09JcQpsqyMFLFyqPn4m5r&#10;MZZ7ynG/vxLsvE1snRIbfeJGpAgrHJ4Yol6NRrGRKV658ldT/BiszrI73kxhVfz+elj5dG5q31kJ&#10;dT6muPVYI+fXRtVy54+6P1CG5d5SrtgEGzFbJ2Cxc0VtjjJEsfNF8c4HuMEKTLB1Uaxq31Q3tmb7&#10;sXNvFI8IUgxTO0uTHKT2789xmDpYv4eDjQUcbi7iYGuJl80VgtR9biTqbaNRrH2FKoap3X995Omv&#10;5fxI1PkwNPHbt0HpbfkLPC0SJjaLfLksZLhwoLiX7oStYj/Mpdj9BE7ncx5Q/JEp/nQ+LoSp4Rhe&#10;RiiDUQQrykCEPvpD9ahzTiG0DATroj9AB72EpB7qjHV7a6DPT5sLW5c0FKSHkRADjIUZ8tYxRRpj&#10;Ns4Cc9TRm2VoYiHwzWfaYzbdjgMTH1AMTux1se3VXFcs5bjibroDZghOU0m2BD9zdAVoU4dfDa3c&#10;dD0enviA6vAh4BHcuPjp0GUt2s+QpY5mVxU0OCqg1k4WNdYyqDGRQrWeJMoIUGlytxF08X8h/sK/&#10;o5gAVXPhAlovXELnlWvoJSQNX6Zcuo5uOkDVX7+OajrIsRGqHsLV4pU7eMRGnwQIUFeovXKGJ0Ep&#10;nMgq4p6CDAYUxTGqSYCijtSehyUee9lgyd4ElSrSiJe4jnwjRQKrDVIIdF6C78Dz9gXkGmviQWkm&#10;NgqTMRHvjzp3cxSYa6DC0QiFDvoocjVEPKGryIE+8xhvTCT4YSE7Ah0EqwiF2wikDmWEqghiqBMX&#10;pSGBEPmbCJO9jmJLNQKzEyYTvDGTFoD2IDs0EppawxyQ76iLODN5RJrIItZSBYmmKsi0UEOhHXXM&#10;qENrL3QB9gRNhzsXEa0jg3p/O9R6WSFKTYyeTwBxKkLI0SGY6tFnrCuDIuWbqDOTwGFNEH58UI0X&#10;j/jrnhiOXmPpzbwNR38vfDydhxMv9Ryg/hae/hqWzuc8jL54VPY3w27D3W+vAn/cKcFnu3T/xw34&#10;7WY1dkaz0Ffsg4Y0FwxWhqO/IgxdRQEYrY9Bf1UI8ug7kxuuj85iL4w1R6O/NgwZdDncQx5Z9L1M&#10;izBCcbojKvM8kZlgiZQYM2Ql2lLnxoIbcTLRvgFrozuwMheBrZUoMum2iTEWiI0woRgjIlAXGcHG&#10;hGMtdBqrYUxcAuO/uIKZ/7iMuYs3MP3uNdz7+Q3MXLyFvpu3UXjzMoJv/RyJVooYa0xCI73W4jRn&#10;1Bf4o68uFu0VEShP90RPbTyaCkJhrnQdepKXYCJ3CwYyN+kH9gIUBf8Xon2MEEadem3pn8NI/jKs&#10;NW4jztMQeYTDRG8DGIv+bzjIXICH4jXkGMqh25DwIimHJREFbCpqY4J+VJsUJVEvJYwKJXEESgnA&#10;RPwyVCWvQVnyKocmBibWqtN1arRfgUBvoS0OGyNJAtMd6jiJ0GckzJ2bytdNBqH+SvByVqCO0i8R&#10;RYCZrU1Dubc55rPC8LylCJ/WFeDrsjx8XVOCP3e34iV1tD8oz8fT4mw8qy7CBP1QV7g7IMFUFz4a&#10;8ohzMqdOgiwMFOk51AhMqqJwMFGBOn03dFQEYWcuDwcredhbyiA8yBSZ2T7w89OFFzeyp4qqwgB4&#10;E5xc3RTg5qyImopo+Lrrws1eEx4OWkhjcOqvw3BHFdxt9OFipU1g1oe3sy762nNQkOUDa0spONjK&#10;0f1VCGAa8KTPPMif0BtuicgwszfgNH/WngHqiIHoPKD+9qjT+TBEnd9+8/J5VDEU/SNwYnmFpwe8&#10;cz6dEJ5Ot2cJTLxpeycbIzhcG8IKdUpaSlJQkBSC3MRQ5CSGIScpDNmJwbRN36uUSBRkxKIoi0CV&#10;l4aq0lz6fAvQUFOKtqYqdLbWEqYa0d/TiuGBToJUH2anhjA3O4a5u1OYm5vC/Nw07s3PYOHeLOUu&#10;FhdYZrl2ZfkeoWqJMLVGmNriqsidnhzg+TNWdIIQxZ10l7U8PJ2v3PcTSD3hha2XesK1PFS9WjN1&#10;dIxTFoLU0+NjPDsgVG09wPrde+ioawQ78asvqyDHMOXrh2BfL/o796G/Nz8E+XggyMsDwd4eBCuG&#10;Ktr2ZIhy57ZZQml/hJ8PByk2qsUKNLARKVbFLy4sCAlRIXQ8CUNSXCTSkuKQm0GfeVYaCjLTUZSd&#10;iZL8HPpsi1BXWYam+mp0drSgv78bw0N9GBnux/jYECbGh6kd5ir6TYyP0fYIhgb70dfXjY72VnR3&#10;dXBV/9rbWlBTXYnkhHh4ubnCxd4OrnZ28HB0hLONDaHJEKaEJTMGJNo21teDgY42RRf6BCQ9Lbat&#10;w4HKlNBkxoeThiaHLhZdZWVoyMlBQ1aBsKRAUJLhwKRCxx62rSgmRWiS4EaOeCNIwpChSN25A2m2&#10;fkiUlQgXhYyICIGDTYujfex2FClBIW7Uh6GEhQGFIeY8aHiXbxJiKNd4sOJDi10nfI03PY8PKtHr&#10;bFSKv4+3X5T6JGI32GOz0Sb2WK8f/83nYq+HH/aa+NvstbHwXjO9VgIdi5SQEPe+FAlKCiKihCcR&#10;KAmLQllEjLceSkyUjsHi9Nmxc+pJQosApSMnCX1ZOuYqy8KFkORvaw5fazMClTbstNXgoKcBR11N&#10;OOnQcc1AD35mJgi2tkCItTmCrczOYoogS1atzxhhlqaIsrOi46sdEl0dkeTuhGQCVCoBKt3XAxm+&#10;nsjy9UZuIA9SxRFBqIoPRwsBqjM7BW2ZiWjNjEdHbiK685PRSW1PQTJGyjMxUZuN2cYCzNPxfrGj&#10;FBsDtdhmBR4Ga7HFKuJxFfRe58E4G5liIUSNE6DYiBPBiavcx84zNfrT8E7mS9t0Pb/llUinTPLu&#10;x78NK2DBKvD9RdgarSFC00Ad1un4v0ZhZc+36PYsm3TfTa5qHyFsjCA12oY1yiZBamu6B9szfdiZ&#10;H8be4jj2lqewtzJNiJomRN3lIWp9gSC1SJBaoqwQpNh0Pt4oFIel3U0cUg522Qm01/B4b407j97J&#10;HoFqn6BEOd6j9hHBiXK8S9tvVPFj2+cvvw1ObwsDE7/9Z/H0Zn42S0C6m2qPexmO1NphJtmWOsJW&#10;BA9r3E22+Qs0nQ9D1RxBhUGKP3VvhFtbZIQhAtJgkA6XgUBt9PipcyfIHQjSwlCILneS3GHKCKFo&#10;LNyEYGRKMDLFVJQ5pqjjNkmZpk7adCyFsDQTb4FZ6tzdS7bGPD3nQro97ue54X6hBxbzXLgs5TMg&#10;UUtQmk6xxli8GQer1QI3rBV5UuuJRQIUG3kai7NEX4g+WghNXDxVXsGJjyeGpi4/LXSz81H566KN&#10;4YnSQnhqclNBPeuQOMihhp3Y10QctfpSqNCSQIG6OOKELyH60r8h5/IvUHnhl6gnQDVdvYIOAQEM&#10;EpxGLgqg7zLD0w1U3byOCjpwtVy9iplrgnhwTQTHhKenV0QJUISn62J4clsSp+JyWFeUQ6+MEPrV&#10;ZNCvrYRJG0O0G2sgVVEUQdKC8JMVgqe4ABoJVQ+K6YvtawM/4Z9jJScMv+osxQ4bLSqMw3p+NO5n&#10;hmMtMwzzyf6YiPHAWKQrZmI8MZ/oRUB1x2ZBBN7vKKK/jRC4U8cxyVAR1d42KLI3gMut/0CWviTu&#10;JnlhJT0AW4URWMkMon9DZ3o8P6xkh2Iq2RfD9DhDCZ7op45aq78NGl300OqkiXYPI5Q5GMJTlEAZ&#10;7IyxCBf0E9T6/SxQY66EQh1xFDOMEqpazOlvx8MAHa4a2C7wwsv7Ffh+txrf7JbhO0IFK1XOKyDx&#10;Ojw0nU3bewuO/l5+gifKt6e88PH0zdFf4ultaOLnPJbezNvAxA8bcfrDVgGezydjs8cfiy0+eDAY&#10;i1/dz8fnj8vxx90S/GG7EJ8TJD99UIntoTjUJOiiPtWYDuQBGKzwQxZ9//zMhOBtIgxP+jv1JoB6&#10;mYvDhXDkbS2JjAgzlBCKmsoDkRprTh1DR8QFGyHcRwfpMbbUaXSGpcEtRAXqoTyPflTo+pwUB4T5&#10;a8OeUOVoegdJHprIIyDX6iuhWV4SrfRD2n3hGoZ/KYChX9DfPEGq/Sr9rQvdRKG6FJItlFCW6Izu&#10;8nBUprqgvSgIlSmuqM/yRkWyOxqyfDFYHYvBqhi05AehITsATflhcDaSgJrYv8HbRhZhrsrwNpWA&#10;Mf19+yoKIUVbAfvFGfjTWCd+6G/Ct/31eDHdzp2z7L8W+/Hnu334YbgF33U34Ie+VmC0G3+e7ceD&#10;mkw4E0YUb/8cauLXoSJ2FdqENV0FQQ5QymKEKmrVCVBG6oQmA1HqOAnD0kgM9hayhBEleLuqw9NJ&#10;Bfa6IjCRvghr6QtYq03HaWsBtrLD8bw8Gd+0leKPFbn4U1cDXnTV44u2anxSR6iqon/L6gJ8UZaD&#10;zyrz8GVrJf7QXYfHTWUYzouHr6ECIj0tUJoZgeQIN3oNorAykoWNiQysTKQQ6qGPrFgnuDgrw9FC&#10;AlGm0qh01keuE2GIYGVPn1Veth917JPpderDy8UATlbqcLfTg7+LCeyNFeFlrw03O1XEhltjaqQK&#10;+Zn+hGUFWFpIwtZaBt707xvK1joFGiPIVx9+HlqwNpc6w9J5PM2dbTNAvTn69I/j6e/lbYD6R8LH&#10;E3/q3gmD0zZhaouNQBGg1saoU9CPUer8FCUGITvaH9lxwciICUZaTBAy4oKQGR+KrIQwasPocgSy&#10;EqPpO5GA/Aw2FS0b1SWFqK0sQX1VKVobqtDVWo+e9kb0dTZjsLcNo0PdmBwbxPTkCGZmxjA7M0mo&#10;YoUSpriRqZWFGawuUpZmcX/5LtZW5rBx/x4esI4IdSpOjx4TpHgnl+WNRvGn8vFgxN9m4SPq/PX8&#10;cPtO6TYn1FKeHlEOT/Ds8RGe7B1weXZwgp2NLfR3dSE7LRXhIQHw8/GEv58XggO9EUidzUDCUzCD&#10;lKcbAjxcEeDmjEA3Vr7bmUuguysHqiAPNw5UPEz58c47FRKIqFBeYsKDkRQZhtToSO6EvbnJiShI&#10;I0zR51qQRZjKz0JpcR4qyosIQWWor6tEc1Mt2lob0N7ejLa2ZjQ3N9A+ukxQYqXSGxvqkJuThbCw&#10;YHjS87u6OMHB1gb21lb092v2CkiG2trQ19SEAbVsn4kBG2nSga6mBnQ01KGtrsZt8zClDT3a1lZh&#10;1fGUoUNho016dFlTXo6bxqYmI0uRg5K4NOSExQk/LGKQERLhRo9YGCxYGDo4jBA2JOkyW8vEYMX2&#10;MYCwbRY+UPhhl9ltGGYYju5cvcaNEAlzo0aEHAEC0HVBbvodG00SvMwLuw27Lf/27DoepAQobPSI&#10;ByQ+uPhIO/9c56/jh38b9tr475G/X5QiwtDFbste+y1ByAje4fCkTJ+Piqg4lEXF6PIdyFFYoQzu&#10;HFWSIlAVE4amtDj0FaRgrErHPG0VuJkaEKAs4WpsyFXss9fWgiv9u7nr68NNV5ebth5oaoQgU2Ou&#10;Ql+wmRFdNkSAiQGCaJtNbQ8jVPERFc/ibI8EFwcu/Gl96d6uyPRzR16QN0oj/FFD3/mGlEg0pUWh&#10;JYN+mzJiCVJxXNh2e3YCegtTMFqRg4mafIxVZ2OqPh8r3VUEljo8YFP6hqsIMAQn2n5A7cNXbR12&#10;CT+7BJcdDksNBKj6vwivKAUv/Kl+/PBHtPjXcyf8JRDxyqg3E57OKgSyyoFDhKvhJmobsTZYg/sD&#10;VVgfZKXRWTGMujNosXVX7ZROepwuAlU7NkYYpLrxcGYIO3dH8WhhAntLhKhVwtPaPI42FrgcshCk&#10;2HS+o+1lHD24j8Oz6nwHO+t4vHsf+7ur2H/Ejmvs3HkbOH68RWGAIhzt7bwVT6z9nxqN+m/hieFj&#10;hdCxmOPMAWO92AvLeQSMNBuC1NnIDuUumxJHYVhi4S4TUFg7EWNGMcdsoi2hihJrRQAyJwDR/ihC&#10;EWWMnfeJsMRGnAaDdLnpdyPBvHYgQJNbw9Tro45ugkyXlwpBSxMjbKSJHnuaPRdhaS7LEYtZTtz0&#10;vOVsZ5w0RuKgNhR71UF4WEkd+FIfbBa5E6xsMRZjRAi0wCq9p7VSP4ovbftgMdcdsyn2BD1jgpEm&#10;QYmNNvHw1MKmEfpqoIP2sxEpNp2vh15jL73mNj9tLi3eGmj1UEOLmyoanRRRby+PRltW1lwa1cbi&#10;KNMVRrmmGPLkbiLyyr8h9drPUXH5EurfvYSOd6+h7+J19BGe+i7dQB+bukcHIbbuqfyWAGrp4DVA&#10;B72NG6I4IjydXBXFMYVtH9+SwNEdSWxLSmFcSgxddCBp0JRFupoYgqmjF6goAje523CQuMaBJETq&#10;Fu7nxOJ33RVo8zTk8PT1TAc+HazDR10V+HVLAX7TmkfJwfv1aXhaFY+nlQl4vzYFv2vJwR86C/D7&#10;zkJ81F9KeApEBnXWVosT8UFPNT7srMBknDfSdSQwGGLH4Wm/NAZP6b6/ac3nypX/lh77/YYMPKtN&#10;xVEFq7YXi73CKOwSyLaygrCdE4I2F100O2lhId4dM1FOGA2ywqCPMdod1dFso4wGSwW02qhhOtAa&#10;o4HmBHB9DBGiD7sj8YeldHz7oADfET5eEk5+YFPyHhOk9sso5dxlrnLe2X7W8vedz9vgxMKtgyIg&#10;/Xjaghcn1BFnU/VewYng9new9LYRpvP5gl4jP5/vEZLO5bNHpT8JA9Lne6X4ml7X1weN2B/PQlWU&#10;LpKcRNGYaIjl1iCczKTho80S/G6zFL/dLsan+1V4b60EPaUeKI00wnBZEFZa0lEWZIlK6mgXUSc5&#10;P9AM4XaEmDR3pERbITvVEZnpToil71wsfVczoywRQ3/zXo6ysDa+jtQYE0KTDbycpOHvJodQHxV4&#10;O0nBx10BPt7KCPVUQ6yjEvIJv32mOphk00yl5DFBHYt9H2/8NjcdHzeU4Y8DjfgdHbiHErzhpHQZ&#10;XcXBeLbRhQ8fDFCG8N79Pix05KOvJBp7E3X49WIPvtmbwaPxWpQQuAYqYlAaZoMA3TtIMZPDfkkK&#10;Pq0txLfVRfimNA9flebgS4LIl+XZ+LQsA1/U5uObVvr8OsrwbV8VPqfvxEcdJfhupBGftJVhJtwT&#10;wdK3YCD4S2jJ3oKa9A3oEsbYGicTNRHC1AVoyFyGlvwV7gS5VgYERgtp2JhKwdFSES7WKtBRuAmp&#10;m/8ObckbUBT4d1hIXUOqrRZO2ovwqDwRv2unv1V6z98R3r4easI31H7ZW4dPagvwWUUePivMxPO4&#10;UHyQHIEP6Uf5cVoE5pOC0JsQiHh7AzhoS8JA6TZsjRS4dUsmupIwN6TQa3FyUYWbjzY89MWQoSyB&#10;Zup0dN4SQvs1AXQL30GrgTr6Ijy5ghguFsoI8zDDUHMhelvyERNqDidLcbjby6K+IgKl+QFwspGD&#10;u6MKHKl1tJWGiz29R2cluNMxz9NNAy62CvQ3oYK4UMszKJ2D0/FdXsvtez1a9D8ZPpzenML3j4Q/&#10;xe/19L27OHkwi2M2CrU5idP1MTya70VPRQayIryQExOALEJTWlQgkiP9uaTQdmp0EFKjQqhlJ1pl&#10;nf1owlQMshPjuJPJFmenoSwvA1VFOagpyUNNaT7qK4vQWl+Jburs93Y0o6+rjVsvNTrYi8nRAcwQ&#10;puamx7HIEDXPIMWm+U1geYEVn5glTN0lTM0TpthUvxXsPNzGISvTfXjEjSAxDJ0ffTqPJ1Zogo8n&#10;btSJjyd+TghUxydc2Nqrp2ctO4Et/0S2p8fHeLy/h8WFedTVVyMmNhLuhCMvwpEfAYqdsNefDyh3&#10;dp4jBikeotg2wxMLH1LsNv7stmzkyt8b4YG+iA7w5867lBgchMQgakMYqMKRnhCLLAJqdloSstOT&#10;kE+fbzlBik3xqyZMlRXloTA3B2WFhagoKSb8Z3FT82IjwikRCKXHdXVwgI25OUwNDTggGenpckBi&#10;LQci6oQzJPGjpabKhb/NWk1VFagrKUJNQQGqcvJgSOKt+ZGAAhtNOatGJyciyo0uSRMEzo8YsZah&#10;gj/yxEcGC/92bP0Sd1/axxudYiNQvNufh9R5yLCwy+I3GWBunYFJgAepM+iwESgGJv7tha/R/usE&#10;sbM1Ta+gc/a47PZsm4+iN8Nuz39PfNC9eZn/nhiYGJwYorgwoNHzSwjchOxNQSgSKpWF6fMTFuXO&#10;TaUoIc6d/FeJEKVK0aA+j46sBPTkpaCvxNZFycJCQxXeluYIsrfnTrBrr6ENJy12HNSDN+HXU1cL&#10;Xnpa8DfWfxUGqGBzAhWFj6hwa3NE21tzgEp2c0KKhwvhyQlJrmyKnwPSvF2Q4euCVA8HZPm5oiTC&#10;DxX0/a9LDOdGoNqzkijJ3KhUR3YybSdSEtCZm8SNTHXnJ6G/OBWTdXlY6anEJvXBNgYYomoJTYSU&#10;kVoCDRuhYogiEDE0EVweEGBYfgKns8t/C0/867gQnM7j6eE4f3pfG+GIneSXtc1cxUDe1L5qglQl&#10;1gbY1EN6TRye2NqqdrptB3bGO+kxurA11kmQ6sDGRBc2JvuwNT2AB3MjeLQ4joPlaRysTOPw/iyO&#10;1u4SpOZxvEmI2lzEISssscVKnxOYHq7gcJdllYC0RlDaoGxyI1Cn50aeWBiS+FA6D6jz+/4ZRJ0H&#10;1Ntg9I/kZ2xa3XiCOWZSCUsUNmLDcjfdDguZDljMcMDCWe4RYNiID9dm2ONuqhXGCSlj0UaEJkvM&#10;JdtylezuJdN1CTaYjbfCTJwlplli2WiSGcYZpCKNCVO8Kngj4QZcRTxWDW88il4LZTLWlO5jzo1u&#10;MbjNp9lRB94e85Q52p6IMyMMuOBZayyetsTgtCkKx81ROGwIx0aBGybj6TlijTFF+FvOd8dWRQA2&#10;yv2xUuSFhRw3btreULgROglKDE7thKa2Mzh1BxLmwgy5tVCsZaNTDFEMTs0Ep0YPVdS7KKHOSR71&#10;DhR7OdTZyqLGSgrVZhLciXUrCBXlGuJIFb6EuIv/hqIrF1H17gW0/PIyOi9cQ9dFAfQQoHoJUC10&#10;cKu8chmlN6+i9Cp1JOmgt0x42hUgNF0TwcFlYTy+KoKjG2I4EJLAtoQUJuhA0iorhhJlcaSoiiFU&#10;RQTu1Pmzk7wOB+mb8JK8Ba9bl1Bnb4Q/dFGHe6wJA0EOeNJUgB/u9eHFZDt+GG/H9xOt+I6+pJ/2&#10;lBCmsjlIfdxVjE+6qcPeW47P+irwnGDV62OGB3lR+G6yDV/TF+2j7jI8rcvAeJgDSk3ksJjkjZOq&#10;ZLptOj5sziWcleATuu/ng9X4gr6AXwzV4BN6PIaq9+g27LxPq6m+hCcdrjLfWjorKuFJyLYnNBuj&#10;x0sfA576GPTQx10C1QSb+hTOnksKgZL/hjnC/WcL+fh6owgvdghPbPSJEHI+54HEh9PbAPU2OLFw&#10;eCIo/XDajBfHjf8Snt6GJn7+GTzx9326Syh6UITf3M/Fe6tZ+A1tv7ddhHsDYajJMkasuwhiHIVQ&#10;l2KEvakMfHC/Fo9nWQW+EtwfTMF4fRiaMlxQGmSCck8DVLnoozvCBbNl8ahL9UR2gi1SIk2RHGCA&#10;bC89FNqrI1VXHH5S7yI5WBu1ZZ7ISjZHbJgmYoI1EB2oBlcbIbjYUQfeVhQ+zjKI8VFHVawNFnJD&#10;sZcSiuexwfgkIwG/jovAb2LD8Sw2DA+jArAUH4iuEAeEGYphoDQMT+934HilDb1VUWjO8cNKdz6m&#10;W9Iw0Z2J3+0M4/v3lvHig1VMtGXCQec2cv3N6McqGHWRLmjwscJudhw+rc7DFyWZ+GN2Ar4qz8JX&#10;9QX4pqkYX1L7RUMBPq7MomTi05ps/KEoAV/UZOJRgi8e50ZhglpvTXHIC/8cplqSMNWQgJLwu1C8&#10;8w40JC/DwVgWrgQld1tl2JhIwJJet7byNeiqXIeu0nUo3Pk5FG79B7QITyaKIvAxVoWJ8C9RGWCD&#10;bXaOtdkW/HGwFr+l1/OkOhO/6SzHi7ku/ImNiC0N4Au67netBfiKvicv6HvzXlUa1nIiMJsdgTQ7&#10;bZjIXYOxqiBMNEWgqXwLOmqC0NO4TchRo469A1xUbyNWWhB11FkZuyyE+QtCmPyFAAb+4xKGLt5C&#10;u5A4ytWUkGdjgIGSJOQmeMDGTAYWRiKICjZEUQ6bjqWLED89RAQZISXWHn6eGvB0VSAwKcCNjnfO&#10;DqyghjRs6b372qogP87xDElvwxO7zB99ejuC/jvhT+X7VxDFBxRvBGqO4DRLgJrBs4czHJ5YWd+m&#10;3FjkRHojK9IXaeG+SArzRWKYNxLCvCjeSAz3oZa3PzWScBUdSv8OlJgwZMRHIisxEjlJkchLiUZB&#10;WiyKMhNRnpeG6qJs+h7lo7GqGC21FWhvqEVvWzOGe7sw1teNiYFeTI8MYHZiEHen2VqpYdy7O4qF&#10;+UluSt/S4hyWl+5RFrj1Uqsry5RVbKxvYHd3l1vHxK+8x+GJTdtjxSdYS4ji4+rJs6dnI1Dstqy8&#10;+dGr0Sy2zX8MVnSCXwKdrZM6ODh41f6/vP1lex1Zsq4L9w8477n2XnutYlvMzIwWMzMzMzNZzAyW&#10;LLYtMwgtM8uSUTJDubiqu5iruvt5I3JqulTu6r16bTgfnmtAwsw5lTkybkWMGOtkQKysXMPRo4fR&#10;0daCrLRUxEeFI5GUHheLNIKkVAaryHAkUx+DlABPDE4EVMks2p5EAJVM0MUglU7tzNgY5MXHoTAp&#10;CYXJBFQpvP5UCgoz01EkzJsiaC3Kx04C1ZqiAlQU5KI0PxcluXkoyMxETmqaoOyUFKTFJwhKjY9H&#10;fGQkgn19BVBibxLDkouDvQBQXOc+sadJ7G1iaLK1soSNlQVsLM1FdUsLWJmawtyQoElPn4BJdxNu&#10;GHZ4PSQR8GyFHTGYMFCIocNARQ0GDEsESQwYLN7XlD0wJD4HQxj3bQUsMZBwP+/DdTHkiD9HBD/s&#10;WeL5S7LUx3BFMEV9YoASQvLkVQiwFAm2RF4osUdKDFpiTxXvLwajrdAkrutt1sVt8XVw/eW18/ek&#10;axcgij+f4EmbAE+PPt9YWR2mqtowUdOGMYEUfzcTTVGmQWtdHSHLqJ2+Lux4PpSxAVxNjOBG8jQ3&#10;Q4CNDSJd3BDn4YVoZxdE0N8wkhTr4oBENyckuzsilcCJvU9Zfl6CGJq21jmULy/QV1h8tziMw/lE&#10;iSXKokKFxXgrYyKwMyFGUF0SL8KbhE4O5yvOFoXzNVRhoraKyp3Y27RTaO9prKI6qbkSM60VBFDV&#10;ONxVh9mBFpzf0y+kFmeQun5kF2kIK4cZoAiYCGREECUCphsczreprSD1ctsWeGJtTURxc250U2Ok&#10;cdIEbs5uQhCBkzBHimw6UfjfJnzRednzJFrLajdJlIxCnPmP4WuNk1XMTmKF50bR+a7M7cG1xX24&#10;zpn6Th3C7TNHcffcCdy/NI/7lxdJBFJXlwmgztB4ex731y7i3irPiWKP1AVqX8KDNYKnNXFSCU4S&#10;8VsSia2A9EfaClNioPojaBKLoUlcZ+/Tf6atsCXWn04RIJ2uC8Myg8kWMTydpm0XGqNwkQCEdaYu&#10;HGfrw6kMw5n6UBzOc8RMxg4cznUg0PHGedp+sT4KV5ti6cUfQ+1Igq1wnK4OwykODaxmGIsg8KI2&#10;QRDPTRIlewgUoIh1miGNPpe3sxjezteG4XxNGM6x96kqiIDGERtD2Xg+VSroXdLTPWW40ZuKY/mu&#10;BDs2dF4/4dpXCJrWBjIFXWhLwBKdRwjbK/TBDGfYI2OP4WmKwGkPtRmWGJwOs6cszxMHslwFz9Nk&#10;iiN2x9tgV7SlEK63K8xMmPPEnqfBQCP0Bxig14fAieHJ1QB9zkaoM1ZGvvR/oElmO7qkJLFLUgbj&#10;knKYlCKAIojaJ6mASWkF9NEA1aFI8KQgi93SsjilooVVFV3cVNTEDTkNrClo4baaLm5o6eC8ng4O&#10;GWsL8zXadxii1EYPCWZqCNJRhC8ZbgEETzEG6ojXVESppR4+mOrB3wiY/nbhCG711eA8GWQbAzvx&#10;HoHUp9MdBFftpFaqU3tPCz6ZbMb7I42431mKSxVJWMwKwQcj9fgbPXS/nBjHN4cG8MFEEx70l+Nm&#10;ay5OlcZgONQG+xI9cL4qHo/7K/HRRDM+HGsSvE/vjzbgxUid0H+7LV+AJvYynSuPFxbQZQ8U60pt&#10;CsF2BA6keuFIujdOlYRjKScIx5K8sJxNsJsSgGTNdxCl9jqqvHRwbSgLX1/qwo83ewV4Yu/Sq3oV&#10;mrbqn8GTkFhio5fAqR+/PuRU5ux14gVq/2vwxBJ7n/7IC7UVnl4FKDE0/eUG/W1WWwWP09f0fT68&#10;0oCnpyvx7oVafHK7HZ9sdODFzTa8TwD50bUBfL02hdkGgtLiUCwPluFQex7OTzZhb00ipoqDMJ/s&#10;g8OOpjhirIdFTV2cVNPDUR0DHHR2xFCAI9qTPdFfFIqewmD05QSgP9Mf1Wycx9mjlJ6L9HhLZCbt&#10;QGaiFSL8NJAYboikSGPEhRogMdSIDB8LZCXZkOFE+wUZojPMHqdSw/GIYOkTMiQ/KcvH44J03CnL&#10;xEp9Ho6UJdDLJQ3j9Uk40pSF8bQA+jsH43ZVNh5V5+FhfREuVCRjNjUED3tq8Mnx3fjh/ik8u3oQ&#10;bYXhqErwRUm4G1KdTOEq+W8oNFEVjv2quxbfEiz9MDOAn+kF9Su9AP5K+pHaP+ztxxcjrXivtQzv&#10;dVfi2VANJlJ8UBO8A4kE55a6b0NP6TV6ib9DL/N3YKMjBVOCIkcjOXjZaBJYaaIoMxA+zjoEGBHo&#10;bMiAq7UyjtAzcWDXTgQ5GsLLXB1ZwY5IcjXCodY83Dvag/cWd+HPpybx85XDwLVj+OrkBF7MdOLD&#10;gz344cwefHZsAB8f6MUXRwbwsL+Cnq08vL+3Ax/SC+35/Cjm6Dpr6HPTwu3hYq1E8KQEJxtV2JjL&#10;wdlUFonmyujZYYxZPVNcktPHmrQBrkrrYnGbKo6/qYhjUmoYV1DHbmc71AfzGk+qSE90RFVZKBp3&#10;RqMgmwyIVGcU55IxkexEIOWMrGRHAisXpMTsQGSAEbITnNFWGY/DuxuwvK8Hs2P1BEc8t0kshiUx&#10;TP3fA6ffRPAkrCklXpyX7o07y3h6m8otsPSqfg9PIj1YWcD9KydwfXEPpruq0FjAXqdEVDMsZcSj&#10;LCsJpTkpKMlKRBG1C9PJuE/j9ZConpGI4qxkgqtUVOSkoio3RfBU1RRmkHGfiZ1kYNWVEkiVFxNI&#10;laOtpgJd9TvRzym7CTp2dbRhtKcL4/3dmNrVh72jQwRUw8I6SCeOzGB+9jDm549iceE4Ti7OCnOm&#10;Tp9eFjxA586ewfmz53Dh3HlBXBdg6upVrK2t4S6n8GYP0j32LLGHib1QIs+UCJ5EEsMSe6g4y5/Y&#10;c8USb2eJQYrF7Y2N+/QZGwRS93D3zh2cPrWM4cF+FOVlC0CUlsAQxZ4ogqdXvFEMVUnR4UggwzSe&#10;y6gwoY+3MVyxGKSySJkEYjmJ8cgnkOIkFKz8VF7wl6EqTcjuV0jwxhkBs3mB28goGpPCEBckWoOJ&#10;114K8vSCj4uLEJrHkMRwJAamreF54pLFsGRNBrqViYkgCyMjWBA0WRoYwpSgiY18MdyIwUYMDwwX&#10;W9tcct/WUlwXi9t8DEORGMDE9a19LPExf/S54nOJ+8TepK1epa2luC6Gp60Q9Ufi1Oj6ynTt/Bn0&#10;WexZEkv4TrSN4XDrtXConuBVo2s3Yy8T2TPGqhrQk1cSPFD6SgSFSprQU6TvokTHEVAZqKjDUFUd&#10;FjoEUPTbOxgbwd6IQMpQDw5UMkS5m5rAk5dvsLZEJIFxnJsryQUxBE8xrvZUp7HYw1nkafLzJFii&#10;0sdtU1wXgVS2vw9yA3xJXPqgKDSQAIohKlyYG8UeqZr4aFQT5FcRWNXGE0TR/deZnSmoKy8LQ2VF&#10;mKyrFgBKpBoBoA601uJIZyOOdNUTRNXgUGct5gZbcXaiD5f3DRFE8bwoEUAJXqijLGpz+NzL9aO4&#10;5BToInE/J6AQQRNDlGhtqZvzWwDqd+C0CU9Ubk06IWqzZ0rkrRLNveK5U7+lPmdxeN910tpRXntq&#10;NwEWtY+PYWUzUx8nmRASTcxNYWVhL9aW9uPm8kHcOXMM9y7M496lBdwjiNq4cgobVzm877TgjeJs&#10;ffdXLuDB9Uu4v3qZxBC1QvBEEMQgJAAUa1XQq+nOH9+6KQDTq56orbD0f0L/AE/nmiJxtpGApoGg&#10;qJ6gSCgJeDhEjvovtMbgUlscLrXH4XJHPM63RONMYzj25dhjItkUUylmGIs3xmSiOWYIWhhe5ou9&#10;cKoiiEAqGldb4nG1NQGXGqNxpSUOV5rjsNKRhBscateXhht9qbg9lIn14RzcHc4WdKM/BVfaY3Gq&#10;NhhLlX44We6LUwRZZ0iTcebCHKtnE8V4sbcczyZL8N6+CjyeKsZ5+i7TydY4mO0ozIe63pWMO0M5&#10;uDdWiLsjebjWnYrl2gjMlgYIgMRhewI0JdvStTsJfcfYO0ZgxeXRfC8BohieplKdMJZoJ4KncHMM&#10;c8heGHueRBoMNkEfZ97zMkCXqx46HHXRaq2FIrk3UCf1NtqlJDAoLSPA0RgB1BTBE4fw7ZFWxBAN&#10;Uq1y0uhQksNuGphmyci5pKSFFUUNXKGB5KqqFq5p6OKqtg6WDLQxY66HIQKnBmsD5FhoIcpIFf66&#10;ivA2UCEpI1RPFcEqMsg216HfuwQ/zE/hbxePAldPACtz+Pn0DP5MD+h7U614NlyNp0MVeNpbivvN&#10;Obhdm46VyiQ86irBJ+PN+IIMuB9PjODXxSnSXnx/ZBifjTXjeU8ZbhP0XKuIx9rOZNyuT8fpXILS&#10;NG+cLY7AzcYMPOgswLtDlQRjNfhwtBZfHOjCd8cG8dXBXrw3Wo/7PaW4Q0C12pCFKztTsJgXjGMZ&#10;vpjLC8Rsjj9OkAE/XxiGI1mByLdWRygZtJG60ogxlsFQlhseH6vCj7f6CZ5EoXn/VAREPxPssH4R&#10;6y61WRs8N2qrRBD184NB/Eqw9BOD0wZD064t853+NXjaqv8MnsQSw9PXtD/X3z1fgyMd9Jv0hwiJ&#10;Iq7uz0FXgQ2O747BB7c68OlaFz5cbsLn8x14vrsS97oKsdpTjOmKOIxUJWK4IAa74rzQaa+FeQOC&#10;bxkVLP2HFC5Jq+O6gTWepKVhMZf3i0RfTRyaKiLQXB2JrppotBcFo7s8AjXZXqgu8EN5jjcZKK7I&#10;iLUVsvGlk1GdFWeLtCgrZMXYIJPaGYm2yKZnqSjJEa0xLljOT8CNsgzcqc3H9cZCXCIoX2jLw6HG&#10;VOyrTcSezGBcyk/CSQ9XXDa2wm0VQ2xIaOGZhC6ebNfCXQl13JLSwAW63jltA1yhl9i9lhp6zsOR&#10;70/PZF0RAq20EWimhmAdGbT52eJ5Xy1+oZfRzzTQf7y7Ge8N1dN9TL/7QYInGux/nJ3AtyencGus&#10;ATluuggwlkCorTLy4pzg40QGivob2EH3mZORPBwN5DDUQAB06SimeysR5mKIZH8bFMYQaO5Mx/JM&#10;FybbC1GfEYQP1+ZxfqYH4XZauDO3G1dm2jBQHIZu+t2ujlfi/okuPDu9G1+vHMRHc0N4b287Pt3T&#10;gY9Gm/D9oUF8vrcXGx0luFSViicjdbg5VI3FtgL05IQi2cMYARaKcDWWgpulAlx3qCDc3xLZBMQ+&#10;ThqId9VCu4cF5sgwvKBpRgBliNPSOjghq4VdNN6whpSUUK0mh1QzRZQkOKKhPATNBE6dLUmor45A&#10;dUkQmunvnkd/47TYHagtCcHOghA00PM8M1hJqsL+oVocGKrD4ZFmLEx3ESD9ETydwYsN0vpvi+CK&#10;gef9exf+l8XHi71N4vNuhSdxXQRQrJN4cuuPtITHNxfx6MYCHq5x0ohZgidOFnGcXvpTGG8vRV1e&#10;HOrzE1GTl0wiIMpLR2kWG+oES6RigqkiXhspjddA4gVm4wiqEgS4KstOREV2Eir5OA7vI1XmZ9Iz&#10;lENAlSuotjgfDWRoNVeWobW6Ap11NQRTDdjV2YLhnnaM9HVidLAbEyMD2DO5G3unx7F/3xSOHT2A&#10;BYKohaVZLC3NYXl5EaeWTxJQLeEMgcuFc2dx6eIFXLxIMHWBQIrKa1euYPXaCm6t3cC9u+t4dP/B&#10;5jwngiWe8ySIPVRP8GQTrMTaClBbQev3MMV1XlvqHjbWNwjU7uHBxl2sXbuCIzP70FK7U0g2kRRO&#10;YBTN85/iaOyIJYiKRjIZoYkkMUDFR4cJEJUQxZkrw5AUS8fEEXTFRxGEEYyxOPyPIIznVaXR+TI5&#10;y19CnABNGTF0Tvqc+OBgxDA0+fq9TD8e5OENb2e3l+F67HUSg5M4bE8Iy7O0eBmyt8PCHBYmxgI0&#10;safJVE9PFJJH4pLF4CTAAUECQ8xLWNhsi8HppQeG+l6FIjEQifcRe5y27sf94nNu7WPxfryNP4s9&#10;PmJthSVu8z5bvVTcL8yTopL3E+//R0DFdXGbj2GvlAb38b50nK4aXdvmdxA8agQ9BpsS6gxTDFBU&#10;N1bXhKmmNsy1dWGlx/+00oeJBsGUOn1vNfpeZPMYqmq+hCcTDS2Ya2nBgmStyx4oPdhvApSTkQFc&#10;jAzhaWoKH/p7+RPwRrk4IsHLHbHuTlS3I4ByQJKXC1IJmFK9nZFG9XRvepf5sEfKlYDKjeDJS4Cn&#10;nEBfwRPFc6Jygv2QzyF9ESGiOVAET+x9qk2MFeBpJ92HDXTvtRPAd+VkoiMnHb2F2RiuKMRodYkQ&#10;xrefwOlAWx1m6L21R/BCVeNgVx2O9NTjSG8DTgw24dREB87v68GlA31CuBxn5xPKTXgSiYGJk0v8&#10;BlC/F8PUb56o33mg5sUQxRJ5o27Nj+H2wjiVLOoj6BIB2C5RXUg+sZuugSDqmDiLH3uiCJyEbH4M&#10;UARPDFAc/kfgdH1uEqvz01hd2EPlHqwt7MONpQO4eeowbhNE3T0/hzsXl3D30jLWGaI2w/nurXCK&#10;c/ZCsUeKAErIzLdCQHRdgCIuObW5kN58q4Qsff8Y1vfP9EdQ9F/R7+DpQmsUAdJvutgWRYAUKdQv&#10;tccQMMXgSmccrnbF43pPIq73JuLGQCoeTObj3kQOHk7m4cl0AYlD57Kw1puAK60EZFXBmCvwxIF0&#10;e8yk2uIqwczlhkjBO3WS50kVeWOWIIvTiB8XUp17CnXOjjdf6i2E3rEWK3ywXOmLM6S9CaYYDiOj&#10;ancuXuwpwYv95YKe7ikmAEvHTLYDQZwVztVH4Hp3ChmRabi3uwDP91bi2Z4K3OxJx5md4The6E1A&#10;5Ii9aQ6YTrETdCDbFccImuYJrBY4aUZZkJBU4lC+J2Zy3DCd6YqJFAeMxXKmPUvsjiSIijTHYIQZ&#10;hqk+FGqOoRBL9PqaoNVND22OOmgwVUW53Nuo3/YWOiW3Y0BKGsNSMhiVlMWkhJzgedono4QReSW0&#10;ysuhRUEO/bLyOCSvigsqurhM8HRJkepqJC11XNbTxSljQ+y3NkGHlT5Kd+gj01IX4YZq8NFTgpe+&#10;CnwMVeBvqARfHQUEKLyJbm9zfHuQYODkNH45sx9/XZ4BTu7FX8lI+P5wP76cbsbHw+W435KK65VR&#10;uNeYjvd7y/EzPby/0sP16wIvhrsHf6Pj/k4Pwa+zY/iWQ/B21WK9MRM3a5LxtCMfzwiU7tQl4XSm&#10;L87lBlJ/IjaaMvHeYAU+39OKrwicviRD8y/TbfhopB7P+ipxl2BttTYNV8nIP10ShYM5wdjpYYJM&#10;CzUU2ush21qTQEke3poS8NJUICkjQFsFIXpyyHPXwiyB/IcnG/HDDfp+dwYE/XT7t7pYP979vX5a&#10;5wVuf68fudwYws/3dgmL4LJ+ejC8ZU2nwS0pygcIiPr/SxLWbNqiV4Hp9yJwukX9BFFfcVKI2wMY&#10;qnBDiocMDVpl+OnZJOZHEtGZZoULjYn4cqIRHw9U4/OpFnx+pJeeyWac6y/HeHUidhdE4FROLE65&#10;OuCcuSUee3rj85g4fJuZi782teHrnh58tqsPjwdbcbqzDON1aejZmYB6AtjicFvE2qoixdMAoc6q&#10;8LKWFtZmSg01QYQHGez+BkgIMEBSkCkyouyQm8xrQzkjh4AqP9wKZYHmmKd75PHRbtza14LZzkLM&#10;thXiVHUWjng7YU5fD5cUNHFTShMPZRiWtPHsHR083aaDJxJ6eLqdtE0XzwkE7m3XxK3XVbAiqY2D&#10;Kno45OuD5kgvejGVYmdqCGxU34KfgTzcZf8Hmnx34NO9XfhsogW3m7MJ0LMJSgqw1pyLa3W5uFSb&#10;jbNNGagL3gFfXQnYqr2FEEd9BDpqITPcDivnpxAXZomducGoTfNDtJ0mRipTMFAWTy9cM5THeeDc&#10;gR4cGKhEc1EUhuvppVnAk4t90FdGvy3Bw8HWPKT5G+PGySHcpu/f5meBg2GuuJgWjpW8eBwPdcOp&#10;GD/cq8rCRmsRrrRk43x7Fg6UhqMtwQXJzlpwN5SEvb4UGQgK8HPWRaiXMdys6e9gpwEPG3UkRznD&#10;3koRznaKiPDTpZe6MxoJoFoMNNGvoYFdZMh0k5E05GiB4RAXVPtZItPfBPm8XlO4JWoLAjHanYfR&#10;njzsLApBV30SGfBpGO7MQT1dR2acA7JjnJEZ5Uhw7Iy8BPr7xjnT39oBqRF2yIh03gJOv5cAT5sS&#10;pS3/3wMn1qvgxAvtioGJS/HnbQUqEUidFMR1cVsEUAsEUHO4v3KUdBj3rhzG9aUpHB5uQmdFJqoy&#10;olGaFo0KAqLSzCQCoxQU5yQQPMWiIJ2Bics4FLInilRA7fxUgs+USKpHoZggqywnWaTsVJSTYVWR&#10;m0llhqCq/GxUM0wV5aG+pADNPF+qshQtVWXoqKtGL8FUf3szBrs7MDzYi/HdQ5gmiJohiDp4cC+O&#10;HjuA2bkjWFw8IfJGLS/gLMHUmZOi1N0Xzizj0tnTuHLuHC6fPS/o6oVLBDUruHPjJjZu33k5n0mY&#10;M7UJU2JI2gpNDEriunjbVon3EWCKzvXw3gPco/MyrD0grd+8RZ9/VlicNjspFVH+DDdBiA8NQ2Jk&#10;FBIiIxHP0BQpUhLVUwie4iMCERceSO0QJEQEIzEiFEkRYYL3KpXAKSkiHInhoUgIDUZ8SBDiggMR&#10;GxSIKD8/hHl7I8zHD+E+AQjx8IW/iwd8CJ48nZwFYGJYEs9zYm8Ti+GJPU1imRoawIiMdWOex0Tg&#10;ZMzhdJvQJIYXBiOxxMAi9gBxH0MI93NdDD5i8PojMQjxfizxORgiGDjYW8MgwXWxTLhU40QLdF6S&#10;IdUFgKHjxV4n8XWJYYkBSHxNXHL/1mQSW0FJ3BbDlDq1xftxqUpSkZWFqjztpyyCMjEkmagRJKmL&#10;rosTRIjBSfwdjEh8rfybmNFvyxDFMGWhoyeAFQMW78ffib+jKcmMfh9zLU1Y6+sIAMVyJIhyJrmb&#10;GsOH4NeL/nY+VuaIcndGgo87ot3tEelmjzhPJyQRPCVTmerF3iga3wiosnzdBWX7eYi8UARQDE7Z&#10;QQRS7ImidlFYkOB9qk2KE4XwETzVJcYRREWjOiYcdVQ2pcajjcaJ7vxM9BfnYKgsj94dhSKIaqvF&#10;DGlPczX2tdbgYGctDhNAHR9owuxQM+aGm7E80UYQ1SWkO79yqB9XD4sW4P0NokSgJEpvzp4iMVCJ&#10;wEkMT2JourVAkET6DaJ+E/ffXiSA2hQD06up0zmc7/rxUZJ4sd7fIIrLfxDtd32WQIpTnhN0rZ5g&#10;qJrGytxeXF+YwerSYdw4dQK3z/G6UYsEUvO4e3kJ61eXCaROY2NlM9X59QvYIIgSrxMlpDlf3SIO&#10;79sCT1vhaCss/TO9CkX/K/oTQxGLAYl1uSP2JSxd6U7A1Z4EXCNgYnH9Mm3bGM/Be0eq8e6BMjzf&#10;XyqU7x2qwPuHK0TlwQp8eGgnPjrIqsGjsUICqjjBG3SVSk7scL2LIKw/HXeHCcAmigi+SvB4qgSP&#10;qH67P5XALRpL1f44UepJQOOFAxk26PBWxOlKP7yYLsXnJxrwybFafHi4Gg/G8nCqJgC7Y02E9ao4&#10;gcTltngCuXSsD+fh3X1VeDJVJsDTqapQHM51F8BpT6q9oANZLjhW5IM5gqalnWFYqg3HIpUnKgJx&#10;uNgHM3TOqWw3jKc5YjTJTpj3NBxthYEoc0ykO2NfsT+W6hPovEEYDndEv58N6q21UaEtiwKJ11C7&#10;7U10SElikOBpREpWCN3bQ/B0gOCJQWlaWQ1dNCi1yMtSKY8peWUsq2rjkrImztO2c5oauKCvi3NG&#10;hpizMMGwtRFqLHRQZG+MTBtDRJqow09fGd56JH0CJ5Kftjz8FN5GpbUuGZFt+OFwH/5KD97f6UH8&#10;9UAfvptqw1cjtfiyrwyftOfjfTIuPxurwzeHe/Dj8WF8y+F5u+vxhEDqWV8FXgxW4XFXMW7WpeJC&#10;UTiWs+k7Z/lhPp1+t1SC3TRvnMoOwo2qBDxpp9+8pwQfD5JBP9aAv4zV44txKkcb8EF/JR615uNu&#10;QyZu1NLfuTxW8FQtkhE6mOCPcAMVOCpKwkVFFq6qcnDWVIQ9yVFDGW4ETl46ysJ3izZVwkCGB9b3&#10;l+Hb6z0ESYN/qF/uDv0DKP3MkPSKGJzEEgMTiyFqa/v/C3j6fJ0g824nqQN/udNB8NSDP98iw6kh&#10;EBVh6jjWEIDLfan4cKoeP80M4PPhdvxwbALfnd2Pz09N0jPRj/vDDbjWVYEbu5txuqkIw2FeaHYi&#10;w99AFUMOZnhRW4mP6+vxbd8Q/j45iR/3T+HKrgb0FEehpSQcDbkBqE/3RlmcE1KCTRHsrE6lJUqS&#10;3IWQL387FSQFmCM91BrpYTZII9DKjXNBYZIbcsNtkE/bjhFUfHZyEp9cmsF7pybw6PAgrjaX41R4&#10;EC7qmBEs6eA9AqRnUnq4/zZB1BuquPIfCrj8pgouvUOSUMfFbWq4sU0d9yW0sLZdA7NymtjjYIeO&#10;ABeUBtihPTMCJwYbsK+zAjvTgpDoZoxwc0XsjLDHhaFyXB4ux+qeejw41o0bBHDjpTFoiHVHhIUK&#10;rBX+HTZaEnAxV4WbpTqcDeXhSrASa62GZAtVTOZE4lZ/PdZaK3GrsRynsxNwJDoAB6P8cWegEftr&#10;s5Dma4G99FxMN+ViID8a53Y3oSrWDbvpObk0047L/VXoszPCuK4GTmvrY+4NaZyWUMF5OS0coef8&#10;kK05uvysUBlli5wwM/rtCDqTXFGS4I6qzCBUZYUSxBGY5UfBy1YNniQnCwVEB1oi3NcUDuZySI4n&#10;QyDNBXY2srA33oZkHyNEO2jC10QW+ZGOqMj0RmNpGJqr6WVfEYmyPH8UpLijmp7h2oIQZMQ6kfFJ&#10;n0vt8pwA5Kd4Cn159LdMor95Kv090yPtSXZIi7BFStgOoS8pxPIPwYn1O3gS+v734UnsefpNos9h&#10;WBLD09bPF0MUA5MYpsRtEUQtkeYJpObxlHVjHo9X5/Do6iw2Lh7DhaPj2N1agcocAqSUCJQQTJXn&#10;xaE8Px5FmTEETLEoIngqJbgqzkwQwvkYmIoEuIpGIcEUe6OK0pNQnJFE+6XSbywCJ4aoyrwsEUBt&#10;eqR2FuSitjAPtcUEU6WFaKosQVNVCZprStHWUI1OgqluTj7R346R3QRT4wOYnhrG/n2cwW8f5o8d&#10;wskTR7E8dwynF07g3NI8LpxeJJ3EhVMEUmdOE8CcIaA6g4sEVZfPn8XK5Qu4ef0a1m/dwv11Ap37&#10;914Ckti7JIYlcSn2SInbr/Y9eEjHbR5/n9eT4vlRBFAbpLu3buPO6g2sXb6GxWOzBIgdSI9LRFQA&#10;gRF7pqKikExAlEQwxEokIEoKC0YyAVJSOEEVgROH9XGZEBaCeOqPo31igvwJmHwR4eeDMF9vhPp4&#10;IdjLE37uHvB1E0ETiz1PHLYnhiX2PonnO7HY22RlZip4myxNTURep81wPQYnzoRnsimxt0cMOGIx&#10;PHDJUCAGIoYDsRdJ3Mfzmni+FCebECWc4OxyBrA2NILF7+ZSMWQQeBBACfOkNsGEYYTBQvDobIbJ&#10;CWBCwCH+LPE18vVsLcUwxW0xpDEciaFILDF48TYN2qYmFoHWS88TQxnto6aoSBAlJ8AVe6J4XpM+&#10;jXFGSqowUaHfQpW+x+Y1MwQyGLFXyphAypK+rxV9d+5nWesbYocB/Q4EUeI+S2097NCl34f6LHS0&#10;SQRQnInPQBfOJoZCCJ8Lwa6bsaEAUH7W1vC14vWg7BDn5SYo2tUBsaREhidvFwIlUQhfuhd7oAii&#10;OKwv0BsZBFBZft5CMom8ID8hoQRn5mOA4qQSNQRPNQkETfH8T7NoNCTHozElAfXskUqKRVNaIjpz&#10;Mwig8gigCjBcUYTd1SWYqKsieCJo6mrC8f5WnBhoJXBqwfxwKxZG2rC4m9WKk2PtOLeHEzdwEgdO&#10;5rBrSwjfb8DEEgHVrt/B06uep1sL3OaQPpFuLewmYBLDE5fcHiENb5bsmdpMfz43Tuf9x4V6b85y&#10;Fj4RTLFEHina/xjPnyIYm+W5UePgNagEoJrbgxVeM4ogamXhENaWD+P22SO4c/4YNi7NY4Mh6soy&#10;gdRprHOa85WLonWirl8mXaE2wRSVYoASz436o8QR/5n+CIb+mf7oeNafbg6mgXWDgGWlhyCJgIkl&#10;gFRnLC51EUgRNK30JQnludZIrA6kYG0wFTeG0rA2kIq1vmTc7E3GbdJ6bwoe7crC+mgu1ify8Whv&#10;KR5OFeM69QuZ/JqjcaUjAeu7c3FvrAB3qby1KxO3h7OwMZaPe+MFeDxZjKd7SvFsH89lKibwIfhq&#10;icKhTAc8JlD6eqkVnx6vw3sHKmjfQqx1J2ImzRaT8eYER0ECPF1sicXN/kyCsRK8f2AnNnYX4EJD&#10;NMGVl+Bpmkq2Fcr9mc44XuSNxcpgLPN8LNrndGMUlusjMUfnOljkhZk8d0xlumMsyYEAjeApkuAp&#10;whKDpGvt6Xg6XY9rrbk4lBSAIU8bVOqpIlvuHeTIvo1CyTdRK/UOOmWlMMQhe9JymJYSzXc6JKWM&#10;wwRPM0rqGJBTFLxPbYryGFFSwnFldZxT0cQlGlgu6OrgnKEelgz1ccDMBO1Whii0NkC2vSnSbIwQ&#10;ZaKFQD2CJl0FeLP0FeGrp4BATVlEqknjal0evj/QhW+nmvDjVCt+nO7A9xMt+I7A5pvdO/FJN/3G&#10;TTn4aqIVf6Ob/O+LUwRao/jrAYKJqU58O9REkFWDL7qq8JduUl8VHVOJZ835WK9Jw+2qFKzXcmhW&#10;Om7tpHZ9BtZJj9sIyHbtxDeTLfhSAKdyPGzJwWp1Iq6Ux+BiWSSBUxhOFYditiAUdQG2cFeThIO6&#10;PBy1lAmcFEhycNRmiJIneJKFp7Y0/HTkEGumgRoyIBdaovHp2WZ8f4ND8XYJ+vkOARFJ3P5pnQFK&#10;pJ83aPumfrk3TOKS2iQxPDEgibUVnP4Inrgu1lZYelX/KjwJ7Tu9JO7nLHvt+OpWO76n87843YQr&#10;A2n48FATfjg7jr9fOECgO4Gv9w/hbxcO4qeVw/j+yj78cHoUXx/rxZOJnTjVkYm2eGfkOWkj3VkX&#10;BV7GyDBRxLXaIvxyaB8+7R/Auy0t+GZ8GE9GOnCoIg0z9HccKSNDO9kDpcmuZJzbID7IGlUZIQhy&#10;0EWosz6iPU1hx14bnW0wUvjvMFb67/SC/DfEkkFfnuyF8lhXJNhrYaw4Bk+ODuApDe436d5b66/G&#10;RTI6z5ma4560Np6+o4N7b2ni2mtKOP+GAk69LovLEqq4Jq2OK9vVcJFAau0tddyTN8QZdQN0aaih&#10;xtUSsXY6CLfXRrSzIWJdjFES443hnZnor0pCHhn5eZEEI6E7EGSjAB8LKYQ4qdDLVQJORtKCN8dR&#10;n+4xPVk46EjDXVsKQRpSiFOWRKGqAnbLqmBmuxIOS6vhsIwKjtBzOi+tipNSqjhL13VSQR0TZHQ0&#10;6WviSFEKJitScXp3I4aK41EfT6CSGoDp6jQaryJxmV62181tcVFWA5dkNHFGSg2npFRw4m057JOQ&#10;xxBB1U76Dpk+hkj0MiTwMUE6/dbZYXZU7kCSnyWK4jyRTjDoZE5wZCpFwCQNG2MJeBPE5id5INzT&#10;AN62yvCwUxagJ4W+t5eFInIinZAcZEVGqTUKUj3QUhqNjjJ6uWcHo6EgHH31aehroPujKhlN5fHI&#10;iHElqPJBYaovchM9kEl/w3xeTyvWWYCnpBBrxBEUx/qbIpr+zkkhFi9hRST2MJF+17dV5/4Bhv6Z&#10;tu4n3vfV9v/8s34PVlslBigO4WOAenZnkeBpAU8Inp6szQlikHrO228u4f61WaycnsGhiTa00N+1&#10;NDOcwCgMJelRqMxOQkV2MipzUwmIRHOiBKjKjBMBVXqiIIan4oxkUspLlWSmElDR+baIwaoyj0P8&#10;sgiksrGzKEuYN1XN6dEr8tBSSyDVWIHu9hr0dzdhsLcFw31tGB/qxuRwvzBX6gjPlTq4BwtH9xNI&#10;HSGQOoZTpNMnCagIps6dXsL5M5wG/ZSgixcIqC5yuN85XLl8Caura7hFMMVJIdiTJAYksRiQXoLT&#10;AyrFddKDRw9xn+Dp3oP7gjYIxjbubWB9Y12UFZDEHqn1uxu4c3sdN2/cxfW1W1haOoXe7l4U5eYh&#10;LS6eACpCEANTYlgoiUr2MBEwxQYHEmz5/U7h/j4I9vZAECnA2xP+ZCj7errDx8NDlF3PyQVuDk5w&#10;tuNQPbuX4XpibxOH6rGniYGJ4UnseeI2e5+EcL1NeBJgg2BFBDNUUntrwgTeztAi9vwwRIkhieGI&#10;M/RxyX0sBiUWb+fMfQxP4gx+DFmizxMBkhiSGJ5ehSj25jCQ8PUw8DAQiUGNr0fsjeJ+MUiJIYqv&#10;U+yZYlASS+yB2lpnaFKWlBJAi9sMS6oseXmobe7L5+JSR57OrUjXIp4DRaV4vpTYCyW+dvH1i+vs&#10;eWKIsjE0FrxR7MUypt/chI7j8L0deqIEEg76enCmv5GrsRHcCXQ9TM0EuZuYEkRZI8DGFv70N45w&#10;ckSCuxsSOROfs4OQiS/ZnUP43F5KnH2PQ/aEJBIBviggMC8KDkAhlSWhQSjl9aE2k0hUx0ejJjlO&#10;WB+qhsCpjiCqLilOCOtrIJhqo2e6Oz8bg6UFGKkswe6qCoxWV2B8ZyX2Ne/EsZ5mLAx1YH6oTdDS&#10;7k4sjXQKi98v7u7AqYlugqg+XNjHWfA4lE+UFU9YeJdTim+G9P3P4OlVD9M/aGGcSjFAiSXyWAmh&#10;fQRPt+cmSJObySYmSVNYOy6Cp988UhzSNwxeQ4qTYHDSC9aN43QddI5VOsf1uSkhnI8h6ursNIna&#10;SzO4dZpB6hjuXpjDBgHU/ZVzeLh6iWCJ4Ikg6h4BlBicGJp+AygO5Vt9OTeKoeZfDeHbqn8Fll7V&#10;n+6N5xCw5OLBRC7uj+YI4W+rA8m41BOPiwROFwmgrhA4rexKxanWCFyg9ktwor4bgym435OGd+uS&#10;cSPKG5e87XEnNhB3SmLxvDsXn0xW4P2JYrw3VYIXBDIPB3NxuycVq70EZ91kQHfH4nwbGRkdsbje&#10;n4KLBGhXGOJ66DOp5BDBW6SZTDscL3DDJ0dq8c1yB/4814h3ZxieioSMfKNRxtibZI3l6hCs9pAR&#10;P5iNZ3uryNBsILipwoWWROzP8sBEoiNG4+wwFm+HyWQnHMjxxGxJEBYqePHcMCxWhWG+PBQH83ww&#10;le6GEdp3KMoaXb5GaPPQQ6urNtqctNBhr4k2KxVUkwFZoPgaCuXfRJmCBMrlpVFMoFQoJ4ls6XdQ&#10;JLsNO6nslpXGbgInThbB8LSXDCde++aonCoOKapjWFYRHQoET5yyXFUZh2hAPKOhi4sa+jino4/T&#10;NDjMWZhiYocpqiz0kGtniFwnC6TaGiPaVFOUMIIAw1tLHp668vDRVUSAtiKCFMkgNNfEk/4a/Hiw&#10;Cz/ua8PP+8gY30dAQ8b1h4NFuFuXgNPp3liKd8fhIIJKN1NczYjAanYMbuTEi5QVjzs5SbiRHouz&#10;0X44H+uPpXAPLIS5YTnSE8d8bbEY5oo9PpaY8DJHv6MORr1McDY3BA/b8vCwswDrzZlY3ZmIS1Vx&#10;OFsSgVP5IThbFE7wFIFdZKiF6snAXvlt2GnJwZY9ThoKcKDvw3Km7+dC8OSuIwt/XRUE66oiZYcG&#10;BrNdsXGoFJ9f6sB3a334+TaB0G2CojsjJC4Jiu4OborgiQFqnfYh/bIxLECTAE6kH9nr9Ao8vaqt&#10;oLQVnMR9/0z/OTx14rPrLXj/Ui0+vNxC+/Thu9s9+J62/UjljwSH36304dm+aqx15OHDIz347sI+&#10;fEaD4/sHe/D54gi+OzeOv67uB67vxc8XhvHBXBMu78rBDN3XZd56qAm3QYm3KbpCHdEX4Ig/Twzi&#10;78cO4IepUXzURmA9MoAvx/pxtakY04UxGCyJRHWmD8K99JAf74YEf3M4GEjAn+79iowAPLhyBNfm&#10;dpNBToYi3Tu5Uc7ICrdDvLcxqtP80FEUhbxQG/rbvYaSaFtMtKWjPMEBCVpvY0hBFg9VTPBC0gBP&#10;JfVxX1oX9xQNcV/RAHdltLD2pjLuvKGKR9v0cVfWCMsqdP3btiHPQBXFQWQA6UkiwcsCuRGuAtTV&#10;ZYWhOsmHXmTeqEr1REtBBMqSfeFiTMBtqYwkAhIHqrtZKMPJmIBKTw7RqtIop+etn4yKw9qGWFLR&#10;x3kZXaxI6+GqlA6W3lTC8TcVcIiA7vAbMjjxjgKW3pbH2TdkcYZgaNc2GfSbG+NIfhJCjBQQ5aCN&#10;7twIfLAyiyZ6HnpVVXFOVR/ramZ4omFO39cUt+j7XZXXxoKkCsblFdFroY9SN2MkeRshPcwWqSE2&#10;yIpyQHa0ExICLRDqoY9gdz04WRHsmdPzwbKQQWyoFVJjHODrpI7YIAvYGEkgws8UCfQ35nWfqgmQ&#10;yulvsJNBiZ6v9sp4QX21qSgiKM6Md0Fxjj8Z5hGopd+qrigGnTVpGGotwEBzPoZaCrG7owTDLUWC&#10;Bhupr7GAyjy0Eyy2liaiNj/6FWD5bW6TUP/dNtH291+BoA/uX/wHbd0u7COUfNxvx/5X4ekFlwRN&#10;WyGK24IH6s5JkVeKQ/sIop7eFOnZrUU8uTmHh2vH8WD1OB7dmKX6HG5fOorzJ8axp68erWWZKGdQ&#10;So0mmIpDCXufaKwszU0UwvVKBGgSqYiVnkzglURiqBIBVQmBFG8TEk9kJqGUYKw8l4CsIB01BRmi&#10;OVOk6sJM7CzJRm1ZDnaS6ivz0VpXis6mGvS21mGgnQC+sxVj/Z2Y2tWLmbFBHJrejaMHJjF7bB8W&#10;5w5jaf4IlhaOirR0HKc4JfrZZVxkiCJxJr+zZ8/i/PnzuHRJlHji+vUVIZMfw48YnAQPE4HTgwcM&#10;U+K06FTfhKeNe/exzl4ngi+h5HlQVOcFee9vEFTdvYe76/dxi3SFYO3MxYs4e+ECzl04j4WFWYyP&#10;DqNxZxWyUpKQwHOiosIRR+AUFRRA8idg8kW4nzdCCZRCfTwR7OsFfx8PgiZ3+HkyOLkSNLmAF7V1&#10;ceD5TOxhYo+THWx5PSZrS8HLxOAkzqBny+IEETzPiaDJ2EAP+tpa0NPShK6GuhCSJl6raGvabX2G&#10;JYIqQwKUrV4nFkMKAwtDko2xiSCGInFGPZYYnhhyzNgDtWW7AFhc19KFqQaBkRia6Jziui4vaEuA&#10;8hJSNkFO7DUSYIn25+ti8TaxxPDEpXibGJbEACSGJvF+L/uoZC+UKsGUOHRPTUbkmRLASo6OoTFO&#10;U1YeGtTPdb5GHQWll/BkRNdvoqoBUwIoXvNJDE/scWJosjM2ha2RiUjUtiGY4vWgLLW1YUtAa2+o&#10;DwcO2zPQh+MmRHnQ387H0kqQt4UFfCwsEbjDBuF0D0TR/RDn4oIEF2fEOdG7yMUJSe4uSPN2RzqB&#10;dwYnj2CA4jWggvxQFBL4EpyKQwNRFhEigBOrlOolUfRuZYAiUKpNpTExKR71SQloSE5EI927YrVl&#10;pqMnP4/eqSUYJYBieJqqr8J+em6P9TQROLVjcZghqlVIJLGwi9qjXVgiLY934+x0D87v68XFl3Oi&#10;OBueSLwe02/wRLAihN3xvKU/8jK9Ak1iCX1bAYrrvG0CdxYmcWd+EncXpnCbypuzE0LGvVXB47Rb&#10;qLMnSujjUD1OKHF0RAAozh4oZBDkdOlzo7gxP06lKFPfKieWIHGyCU4wsbp0AGvLh3Dj9HFh4V1h&#10;ThQvtivoPO5du0ggxUB1WfBCieoMVL8B1L+SmY+TTGxtbwWn/xI8vb+vAh/ur8JHh3bi44M1Qua6&#10;B5z2e7wAN0YysTKUiptjWYJOE+QI4XsEUNcJrFZJ662xeFEagyeeHniqY4cPtdzwXN0Zt1R2YEXN&#10;Eu+6+uK+kwvu2NjhprUdrhvbYMPLC5+WpuL92nTc57kxtfF40JVOIJaKlclM3BklwNqVRQBE9eFs&#10;XO1IwHCcGeZK/QiedpJq8GS6iAzJcmFu00TiDvQFGRBAWWGuLBxHCoPQGWyOckcVpOi/hRjVf0OE&#10;4v+LWJV/R5zKa4Li1V5HksabSCFDLlnrLSRq0H5qb9A+ryNG/j8QL/8aEuTfQBJBUZLsG0glJcm+&#10;jkRShuxbKCAgKpd4G9Xb3yE42oZagqRaGQnUEDjVyMuiTE4aBdQuktmOGslt6JWRETLr8cKh+yTl&#10;sF9KDkdlFDEnr4qjBE/j8krolJdDq5oC+tRVsJcG41PaBrhIuqBriJMmJjhsZ4kee3MUWuoiy94A&#10;ufbGSLczQKSpKgJ0FYRwNl+CDC9dJZIKfAhAgtTlECD7JjL1FLHeXoa/Hiajf7IZX47X4S+jVfh0&#10;pFwAqA8HSvADQdVfRhpwviAa5/Oj8LirHH/Z241vZnfjx8uH8cvtBfy6OotfLx7G366ewK/nDuIv&#10;Bwfw7mAD1usKcLciEwvB7pjysMCErxUWycC+XkV/35Zs3GnOoHoCLpRE4VRBKE7mBeFMURjmCsLR&#10;E+mKMIIiO5nX4aAmBXuCQDu6dgd1JThoUEly0laAK30/D2054TuGGaog3kIR6Y6ymKn2xXtLdfjq&#10;WocoCQTPdbot8j5tnfP0D2F7m8DEULTVq/TPtBWGvrnDCSN+a4v7XoUksb661fM7bfU0fXGrC3+5&#10;0SF4mz6/0YmCQDlk+0hiZSYXH11sx6EGf+zKscPeCh+caUnB/UF6Vg/04udz+4CVw8CNo/j72mH8&#10;fHUfPjrZh4+WCaYuDeLR8TqcH87BSKEPsj000BLvjPqgHWgLsMFCXjxOpETgJhlgd8rpWc/LwOOq&#10;YjxvrsbFmlx0kuFdluWFwmxPJEdYITfeFS6mMkgOsER5khdaCBI+vrGER2cO4P7pvTg6WIWZrmLE&#10;uRsgK3gHrh0fwsmJJizRvXawvwzRrjrwtCJ42SGDKGc1FJsoY1RTA+cIWG4oGOChnBGeShvisZQ+&#10;7ijo4wpBx0UDEywYGOIwvRgHtdRRqSSDVltTnChIwZ6MaDR72yFKVwYNKT7oLotFF91bHXRPdZRG&#10;oq04GqNk8OdGucOXIDvAXgfmam9ih+422OtuR7iBPBp0NLBPSpkgSRGXJDRw5R11rLyuhuvvaOAm&#10;XdNZaS2cIMg5KKkk/LNjRlIR+yUUcPRNORx/izNmKqJdWQl5+iqINFZClK02QqxU4WEihTJ3E4yY&#10;G+CYEX0Xdydcc3HALT2CJzkdnJfXxEE1TfQZaiNLXwGZXiaI8TJGuLsh4gOtkZfoibggS7jbKMPf&#10;RRt+zpoCMJkZvAUfV00kx9jDgX5LW3Mpoe7pqIZAFx0khe5AZqwzchLchLIozUdIY16e6UeAFIre&#10;+lS0lMegOjcIO/NDUEgQxV6lvER3lGcEoq4gkgArBR1VqeityyFoKsZoWwWmumuwt68OB4aacGi4&#10;RSiPjrZjfroXHxIQ/es6T7rwO31EsLRVvM8HG2cFbT32o/vnX+pD0gf3CcRe0R8BFOt9kvicrPfX&#10;z+C9uwRUdwimSFtD+UThfKI5UaKwvkXSArXnCKRmBY/UkzWRh+rx9Xk8vMYLRB7GuWPj2DfUgtaq&#10;HAKiaORyQpP0GBRlcnrzZFKKyLuUnYaSLGqTSjKpZLBioOLwPiERRQKKsxNRkp0kSNhP2J+PZ09V&#10;OirYM1WUjZ2luQRS+agrK0R9eZGwUG9bbSU6G6rR11qLXV1NGBvoEBbqnRgZFBJP7N83iSOH92Nu&#10;VpS9b4mz9/ECvSd5vtRJnDtNAHVenAb9HC4RzFzarF+5fJlA6rrgleLkEA8JlsQep4fCXKnHAkzd&#10;v09wtZnZj/XwPvXfE+nRg6dC5r87t+5idWWNzn+ZdAnXrlzF1StXcOnieSGD4Lkzp3BueRkLJ45j&#10;cnQENRUlyExNQFJcFKLCAxEZ6o/wYD8E+3sh0E8ETj4eImDihBC8jpO3uzu13antAic7e4KjHYIY&#10;oFwd7YUkEex9EoDJzBSmRoYw1NOFvo4WdEl6utrQ19OBPpcEUDoMUCoq0FBRhoa6KjQ11ARxv74G&#10;gRJJj8RJE9hLxUBkqWdA4LOZ/GEzjE4czid4m0g8h4rBSwxhnMVPACkqzQkQhNA1bVEfg9hWCOJS&#10;7E0SAw+fR7yu0qugx3X2koneLu+1AAD/9ElEQVS9UAxDYoDaCkjisD0+51bxPlvD+lgMSi/D+KjN&#10;+3CfqpQM1KVlocVrTW2CFIMTAxSLPVBbvWesrd4n9kjxNhb/BgxQDFTW7L2jd4KNsSHsTIxgb2wE&#10;O4ImO/qtHAwM4ERyI0gV5j0REPsTJAfT3znI1gZBNjsQTvdCnIsrEujeiGOIcnVCMsF2Kt1DaX4e&#10;olC9QF8UBPuLFs8lcQpzhikO3+PQveLIEBSRCiKDURAVjLJYDuWLRh17nxJi0UBlCwFUS0oyGgim&#10;6uLj0ZRMY2tmJrpysjBcWoyJmkqM1ZRivLYUe5urhDTmYnBizQ+LwviWRltxcrwdpyY7cGa6Axdm&#10;uoW5UJxSnKFJ5HkaIngZIPWLdKKPAIo0308aEGCKQ/A4cQSH4/0DSP2L2jp/SlQnMRSRjSjK3if2&#10;Tm2G981yhj9RVj/xGlOcIn3tBMHT7DQB1F5cn92DFdI1TndO7WtzM1hdPISbZ47j7kUO51sknSSA&#10;+n1yiQ1OLrF2GfdviOZFCfOgNj1RD29cJ5haIV0XMvQ9IWB6eofg6jb1beohZ+67JQYphqat+kdY&#10;elV/ujNKgDSejvmBGBzqC8dEsy/GGr3I8PDEZJ039jcF4UhbOA40BuJ4cwjOdsXgai/PhYrDtZ54&#10;PG5MxovECNzQscITdRc8lnPA/e2WuC9pgXvSFliXNcdDBUu8ULHDR2pO+EjVGc+VHPFIzRGPTX3x&#10;1CkYD70D8H5eEj4dKsGjyQI8Hs3D/aEsbAxk4BbB0amKAAxHGOJifQQ+3FuFS3XR2JvihCYyCPPN&#10;JZBl+A5yjSRQYCpPYKGOZB0JxKu/g2RtKSRpSSFBUxKJQimFOHUp2rZZasggTk2agIlDdugYxW1I&#10;VNiGZLltSJPZhkyCogypd5Au9TbSqEyUJJAiZRE4lcpIYaekFOolpdEoKYEmqe1olpZAq6w0Wgme&#10;6hVkUS4jiWLp7aii8/TJymKfrDIOSZOkFHGENCejgmU5dczLqWJaVgm9BE/tBE9dpAkyFhdpMLik&#10;b4hzhkY4YWmK3Q5mKLPRQ4a1FnKdTJBta4gES20E6cvDR0sW/joK8CXI8CS4YLmpy8BNSQru9J3c&#10;Jf8D4Qpv4kp1Nv52bAS/HuwWvE/f7G3ANzPN+OFoD36ZGxbmO3030YPPmivxYUEmPkiKx9OwUDwO&#10;D8WzuGg8jY7Go5AIPAwMxYZvEFac3HDBxh5nduzAaRqYltwdcTrcGxdzonC7IQvrbXlYa0jFhYpo&#10;UgyuVMTjKhm6ZwrCcJCMugoyHF2V34at/DY4qMgSPCnCnqGJ5MQicHLUUoQLwZQbwZOXnhx8OBmG&#10;riKizZWRYquAYi9VnO1PwIenCaBWWvDDzW78dLufxPOe/jhRhBigftwSjieGp61A9CpAibV1H5YY&#10;nBiMuBSy7K330Dl78R3p2/VufHmrA1/f6SJAaiVwovpdUWKI7+g6vrw1gL+s9eHHBxMY3RmIJE8F&#10;hNu+idnBFHyyOorCYG346v83ZHpooS87BD2JXhjLDMZCbRrWdlfjyVwvni0TMM2249bMThyqj8Jg&#10;jitG8jwxmOWB4bwAAZyWajLxHQ1af5vfj19P7MNn43Rcbz0+pIH68+l+fDzaISyA3JLogd7aBLTW&#10;xKAm3x/lBYForoxGURwZKHoSyPS2wNPzB/CAAO7e2X14//pxHOopxXRrHkbrM3BqqgUndtVgeGcq&#10;KZ1eNM7wNJGBne7b8LdXg5+FPJxU/ge8ZP47wiX+ByoUZbFbXw+jRgbYSfdwvZsx+pLdMJnljQMp&#10;vpiLDcBqWgL+XFeHzxvonm1vxeP8bLzXWYuDBPtZ7voYq0tGb2mUAFF91cmozQpDhIshQh10Ee6k&#10;By9Tuo8MpAjCtyNGSQJDWno4p2iIy29yiKAWzmxTw+m3VDD/GsHR67JYlNfG9HY5jGyXwbCULEak&#10;5dG3XRqd78hghJ7ZbjIA6g01MVuVi9JAe4IgS2QE2ILD6Eoid6A/3hG1vrqoCzVCk6ceJg00cVhF&#10;HYNkcDVa66HKzwaxrgZwtVSEP5XeDtqwpuuzNZWFtbEUbMzk4GyrAhtzGapLItTPCDmpHnC1U4Kj&#10;tZxQz0v3QnyYNaJ8TRDmZYisOBcyxn3RWBaDztoU1BVHIiXMhkDJE5VZgajmpCz5YQRTYajJCxHE&#10;IFWbH07byVBIDUBxij/yE3yRFe2JjHB3JAc5ITHAQShTQ1yQFkqGBpWsrYDzn+t/DZ62gtNLeKL+&#10;/5PwJBZ7pH6DqZMkDutjLRBEzeMZ6fktKm+KAOrBtRO4f3UOj64t4fHasrBu1Pq1BZxb2IO9u1vQ&#10;XJON4swY5CZEoCA5GuVZSYJKMwiQ0qlMS6XfPBXFVPLisEUZXKa89FAVpLKHShTuJy5LBAhLR2lO&#10;OspyeRHZTFTkZ6GqMAc7S/IFkGqqKkVLTTk6eLHe5nr0dLSiv6sdQ71dGBsexN7JMRye2Ytjhw5i&#10;7vgxLM3N4uT8HJUncHpxDuc3E05w4omLVF4+L5ojdfn8OVyk8sKFC7h86TJuXF/D3dt3sH7nLu6t&#10;3xeg6THpCQET6/E9ajM0bTzCg7v3sXFrHbdXb+Hmyg3cXruJuzdv4dbqGm6sXMcKwRnPxTpPAHfu&#10;1DKWF+aF6zq9tPjyWsZHh5BBEBUZFkgQFYRQMmhDAv0Q5OcLPy9PAigGJlchm56bE2fVcyZIcoKL&#10;A6/l5LBZ2gtJItjbJA7LMyFj3IjAyVBXBwY6BDNUcluf6jpaGtBWJzhRIyAhUNLV1oS2tga0qF9T&#10;U53qBD4EWYa6ujDQ0oK+OsEMgxABEc874vWNDAl8TPUJlOicBpqaghiYDHk7HcPQpUvHaROc6ZAE&#10;iCIAEwMEz3kSgxeD0lbvEUvsOeKS4UXcZjEQiaGG9xWDE9fFsMR1MfRsBSgVKWlB3C8GKO5nUOI+&#10;rr/sp7Y6jZNqBE0sBif2OLHY+yQGJ4aorTDFXihx+N7WEEQxQIn7ed4Tz4OyMzElGcOWwMmWAMqB&#10;6o7GxrAnaHI0MoIjlRzK52SoDw9zUyFkL4jskyArawTyHCgbG0TQvRBD90c8wXaCuxMSPFwQ5+GM&#10;ZB9XZAZ4Ii/YG/khfvTe5XWfggSAYk+T4HEicfa9kohQFHPJfeyBIlXHRKIuNhoN8bFoTIhHc2Ii&#10;2lJT0JqahqaUNLSlZxFAZaE3Nxe7CKDGayoED9RUQyUBVDUOddZhtr8FC0MEUMPtm/DUgZNjnVie&#10;6CSA6sTpqQ6c3dMpQBQvZssL2/62oO4gSQRRN04QNM0OEjSJE0D878LTq56pMdxZGieIEmfw41I0&#10;F4r1EqA2JQKnTS/ViXGscFIJqvNaUSsnpnDt+DSV09TH4XxUEkytLR3A7dNHsH72GNYvzOHelSXc&#10;XzlFOk0QdXYzQx8nl7gkJJjYWCWQInG2vgdrVzbnRYkhioDqNrVvXSFdJTFEMUAxLN0i3d4s/zWQ&#10;+tPeBDu0RRqiOtUM5YU2KCmxRWmZPaqqnVFX6466GlfUVlK9whGNJfboLnXCYIkrljsJnDpy8F5G&#10;LNa0CJbkbfCuqifuSFhiXdIE61JmWCd4uqdgjQcKO/BY3hZPFezxVNEBjxXt8UzFBe/r+OFjg2C8&#10;r+uLx2beuGrvhFlPG4z7m2GIDJAuRw002yihxVYJ7Y5qVCqjQOcdZGq+hQyCo0wtSWTqyCKNlKQp&#10;jQQNaSRqSlC5HfFq25GoTnWCIwYlVpSahEiqEghTfAfBcu8gSOZNBEi/gQjJd5AiJYE0ye3IkNyG&#10;LCqzqS9T8m0CqLeRTvWk7W8imeAph9rlBEX1UpIETFJoI2jqoGO7qN4jI41uOVm0ycujVkYGZdRf&#10;SeDFazkdIIPrqKQyjhE4HZdUxKK0Ks7JkMEmq46j8mrYRQNRl4oihnTUMamthlk9bZw11BMy7B2w&#10;NkWzrQHSrAgOrbRFXicLHcSbqSOAgUJXTkhX7qerJITuuahKwomA0IngyUlJGq6KkvCm7xsq8zqO&#10;JAfhm6km/HygHb8c7sQvx3rwKz1gf12cwC+LU/hxnhfQncQvR0fxzWg7PmmpwPOiNDzMiMGD1Cjc&#10;S4nCrYQQrMT643KcHy4k+eESGV5Xi6JwvSIRN+rScbMpE7eaSQ1pWK1JwOXKWFwoj8A5MtoWM8Ix&#10;FuOLAkcj2Mu/DhsFCQIneewgeNqhJgs7dQU4qCrAiWTPSSO0VagtD38TTfgYKsOdQxM1FBCir4YM&#10;e31kO6ijMcwYqxM5+ORcA7640ozv1rrx4y2CkdukTXh6FaBYP2xC0z+Dp39VDE9fErR9ttKG52dq&#10;cGkyGad2xeLKnnSs7s/G5Wn6/Rbodzxdi4+vtuLDa/VYO5qFsxMJ2F3phLFqd6weKsUXN/m/O20I&#10;d5ZEgrc8knwVsbbYhNYCd7gZ/RuKw61woJaOayzEkfhgjLhYo8tGH3WWGijboYIcL01keKkjz18P&#10;uT46mCTgeXSiH9fH63G6owhzlek4nhuHsXAvDEe44SSda4bgY4SArC7MDsMZAWiNdEJ9oouQpny8&#10;JR2N6T6IsCJ4VfhviFTfhgQtaeQTwB+py8GR7hIc7i/H2b0deEgQdW5fB8rj3TE7vBNL440YKE9A&#10;V244RurTkRvrAgv11+CsLwFPUzlUkzE/2lGI/HhPBNiowllvG+rT/NBF19KQ4I5JMuhPpAdgLiUE&#10;X48TtI4M4quOLnzbSuDf3In3yEicjwtGpqE8fJRfR9wOLVREueFYbw0OkYars3CgqwIHOsowUZ+D&#10;3dUZmKzLxWL3TlSa6GJGzwyrCua486Yerr2lhbMSGjgppY4lGZKSNvbLqmBESg7DZEgMqSijS04G&#10;9WpKWCjJxd7ESBSaaKDA1Qgz7QVoKYxCwA5Nggxb7O4uRAz9DVJ8VMjQtUGIvwqCTbejgWCpOdwF&#10;FUG8eKMJvC3pO5sqw5au38lMCS5WanC2VIaLtRpceBFc+nv6exoimMDIy1kDbvbKgufJaYc8nG0U&#10;EOZvjCwCzMwEF6RE2CE9yhH5DEm5wRhqyxUAiusFBNqVBNql9FumRzgikSA6IXCHUCYGWyMh2JLa&#10;1ogPsKLShvptkR7pSsf5oSozEo2FieioyEBXVRYG6gsw2VWNwyOtv/M8vQo4f6x/hKV/FAPWf37O&#10;Dx8QQG3RVnh6NXHEq/D0O4gi8T6vSgRRnGiCQ/pE86KeE0C9S3p+h+Dp1hwBFAHVjUUql/CEykdr&#10;C/SiXsT9VXrJX+cQP24v4c6lEzg/txd7B1rQWJyOwqRwlKREoyIjAZXpiagiYKrIzCCgSiegSiOQ&#10;IohimCIVE1CV8OKw6SkCSLGEUD/qYy8Ue7NKMtNQlsMAlY3K/ByhZJiqpLKmOJ/e3cWo4+QTOyvQ&#10;3rgTXS316Otoxkh/J8Z39WKagOTA1DgOzUzhyP5pzB6eweLxQ1ieO4qziydwYXmetEBaJKhaxDkq&#10;GWYu8kK9Z08R7CwLunrxPIHQddy7cxsPN9Y3tYEHPHfqLsHVnTvYuH1bSE5x9yaDk0g3r68Iac2v&#10;XboowJlY3F65fEmoM9SNj+xCd3srGmtrkEvfPyYiDCEBvvD1dBPmNvl5ecPf2xve7h6Ct0kMTgxN&#10;7Hni0sHGFlZmZjAm41oESDrQI/jR0dQQwIghSZsgRo8Bh6CGgUZDSRGaiooCELFXiUGHocrYyECQ&#10;kQGdi0FLm0CIjjOi48SJIYQ5Unwu2t+APk+bPoMhjMMA+Tw6dH7+XB3+XFVVqG/CCQOMHoe2qajB&#10;aNMzIw7HE4sBRww+LAGUlAiUCFS05eh6FamPYYU9Pxw2R/2/hfapgzPYMYjxOfjzGIDEpfj83OY6&#10;l3xdnCBCvJ/4s7UIghiUGJjE4Xk69PlasgoCNLEYlsQle5wYCIWQw02YEnuhxGJgEieK4LlPL5NG&#10;6OrDxojAydgI5rqcdEMTVrx4LtlITqamcDc3hxcBkhvVGZ5cqN/LzBR+FhYicNphgyh7R0TTfRHt&#10;6EgA5UDw5IwkLzfEujuSHJDCiSQCvFAYGkDQFCSCp7BgIWyvlBfQDQ8RypJQgikCKE4gwes+VUZQ&#10;GRmO+rgYtKUko52gqTkpEU2JCehIT0d3Vi6BUw6BVCaaktPQSs87h/INV5RiolYEUdMNnJVvJ472&#10;cEKJFswOtmFxpFMI32OAOjXRhXN7egieunFmupPeu124uL8X1w4RMPGiuhy+xwkkjlGb3vs3Ztnr&#10;JIKnmwRPDE48j0mYz7QpMRwxCP0GSq9qKzht1RYQW5jA7fkp3JqbfglPYmDiOVHcFsCK50wdZ2ga&#10;x2UCqMvHx3CFYOoagdcKi+zP6wtTWF2cFnR9YQ9pn7Bu1J2zR3H/4izuXVzY9EadJp3D+jVecPey&#10;AE4bq+LsfCJP1IM1TnPOYX2cXOIa7pMe3GSIEmfqE4OTWK8C1BZo2hLy96cN5yCsevpjzMkMdRHm&#10;yM2yQkGRHaryHFCfaY+BTB/MZyViPa8UD7LLcDw4GPsS/NFDRusZRQOsq9kTMFnjubwLnknbY+Md&#10;EzyQNsUDgqcNKXM8VLTFBoHTPTkbAZreVXbECw0XvKfjhU91AvChqi+eyrviia4XLqpZYUZBA+3a&#10;Smg2VEKjmSJ2mpGRZSqDOjMF1BrJo0xPCnmaksghGMrWkEGWhjwytRWRpi2HJDLqEgmiEjWlCKAY&#10;mCQQo7oN8RqSSNGVRTpBVqquAvXJwJ8AyE/qDfhJv44AiTcRLfEOMiQkCJokkScpgUKCpwICpkKW&#10;1DbkEkSlS79NcPU2imi/egkptGyXRBsBVDcB04C0NHZJSmGIjt1F9X5FBTQQRFXJSaNGRhIDNHAc&#10;kFfFIYKmo6RZaUWcIpg6J6eJMwRP8wRPUzRA79JQxqiuOsbUVXFCXwdnTA0xa2GKXdaGKLPURpKZ&#10;GhKstJBsqYt4KiNMVBEogBPBBYGTJ/0eLirScFbeTvC0HY4MT8oycFSUhhuVPuqy8FfahnbvHXjR&#10;V42feA7UoQ78dKwfv8yN4O9Lk/jbyX1CevJfF/fg73Tz/o1u7J8ODeIbeli/mmqjsgVfjTfjq7FG&#10;/GWkDp8MVeN5L90fXYW4TUYbQ9NaQzqu70zCpYponMoLxFK2L+bICD8Q44yxEDvUe5rDjwDPWuYt&#10;2KnKwoauzZbEpQ0Bk52aPBzU5eCgRlKRQXtWEj5dvYRv7q/ig2uncX7vLgwUZ6AyKgDFAQ5IddLE&#10;UK477h0sxSen6/HNtXZ8f6sLP9ztfrneE68H9QNBzo8EOz8I+s89SlvF23/vYeqiPtEaTt+t9+PB&#10;QiluHMrFBxebqSymwdAfuaFqiHTZjig3SbQXOOH2XC2Od8cgP1AJ+5pC8NmNUZybKkSWnzLCrF/H&#10;YJkPProxhup0K/javolgV1kyWkNwoDsTrqr/L1rIyF2MCcSMjh7m6b45K6WJ03I6WFLWxWFVLfQa&#10;qGMixAWfLIzh542TBJGz+PPyXvyFBrSnIx04mBqO0WhvLFRm4Lvzh/GXU3vxCQHz8+PDeLE0ik/O&#10;7MUXZ2fw49Wj+Pn6CfxI+nltHmday1HuYo4xOv5adw2e7O/DYxqo758cwbNL+3H9yACW6F440V+B&#10;5dF6XJhuJVhJJpApQ12yF9pyQjBSm04QGI6+yiRcnxvF0h4CrdQA+Dvw5N+3UJ3jR6DmhboQG6x1&#10;luOjwVbcLsjB885m4OwS/rp0An89fhjYM4Vf+nrx57Y63CrOQqrCOxglmD/dWYsIcy3sjA9Bdogb&#10;LFTehqnS63A2lIMXQUmMpxFaiiMx1ZCF6TA/jJIRdUBFG0ffUcTi28oETlqYl9PDkJwyqui5SVJ9&#10;G3ku2kh15GdOEckENz4a22Am82+wVn4D/gQ5UV4miPQwQpizNgGvDnpqUhDqqoHEQH20lvlhsicN&#10;xyZqUJzgicI4L+zMCkdGmBPCXE3ouhQR6mxEEKUJZ2NF2JsqCN4nOxM5AikVOJjRM2ChAHtzOdhb&#10;ysLaRIKgSRFx4dZIjNiBmGALJIRZIzl8B3KT3FBIY3VWsjsqC0PRXBUvgFNFpj+ivU3gbqEI7x2q&#10;8LZWh88ODfjZaCHAXlcIZ+TfP9hJF+Hu9D3cDBHmbogIqkd5miHB307wNOXQPVOWGoqGggS0lqYK&#10;UMX9/zo4sf4VeOJ9/ujY3+uP4GmrB2orTH1AEgMZ63cARRLvJ9YL6nuX16haZ0/UsiCGJyFsj/RM&#10;8DwtbEoETywGKVFY3xzBFCed4OQTnMFvgURwtUJgdWUW10/O4Nh4J3Y1EtTkJqCEYKo4OQqlmeyN&#10;SiB4oj5ONJHCsJQgeJw4uURJVioKM5JQQNsKCaBYBelJyGcPFZXcLspMQTGH923xSpXn0ThZkCGE&#10;+tWW5qG+vACNlUVoqSlFe10FOhuq0EvP0nBvK8YGOzG9e4BgajeOzkyKEk8QTC0dP4jT8wRTC8dx&#10;moDq9OIsTp+cw7lTC7h0dhEX6fk8d4Z0murnlnH5wmlcu3wOq1cv4sbKFdy5cZ1AaVUoN27fIJC6&#10;KdRXLl8kSLqE61cuC6B0kRf9XT4phBCyJ+zQzD5Mj48ROI2grakZmalpCA8ORZCfPwJ8fKj0odKb&#10;wMmHoMlTACcfD094uvJ6TjznyUkAJztr9jRZwdJUlH5c8DCR8a1H8KTDYXpkhBsw/BDkCHOcCJQE&#10;WNr0+AiZ6wg2eK4Re4QsDQ1hQgCmuzkfisP6xN4kPoY9O4KHh0P5CJB0qWRw0iRwUlNVFoX+kTRV&#10;CT6oT2grc9Y6JaiTHaChQJBCoMIZ6xgueP4QJ2Z4CVabXqWtkMOl2APEoKIrrwQDAih9BdouQ+Ai&#10;Tf1SstAgyNGi7ez1YfE8rt95k/hzqU/s4VKVlhEkDtkTh+fxZ+nQfmJPEovhiUFKrK1eKLF4P7EX&#10;amvyCLHXSVxy+B4DkziMj+ucOILnPtmZGsPGxAjWBE7mBL4WJPY8ORkbw43GdW8rSxrzzeFuZgIP&#10;E2P4UF+ApaUAUP4EUqE7aPx0ckKsMwGTiz3iXAmoqIxxsUOimyMyvN2FhXIZnBiaeM4Tz33ihBEM&#10;T+UETeKyMipc8DjtjIvGTiqrCaBqoiIIouIEeGpOSkJrSgra0zMEeOokiGrPyEYbtdszM9GRnSVa&#10;YLe8kOCpRpgHxWnND3bU43B3o5CRb3GE5z71CPOfTk304MxUDy7O9JMd1Cdk5buwtweXCaJ4kV1e&#10;YHf12CDBk2juk0j/CE/i0DsxQP1X4OkO2QoiiY67s0jgJMydmsIdgp1bc1O/80CJPU7iPhZn4Lt8&#10;YhRXZgmeNnV1blzQtXmCqAWeC8Ult8dFHqp5hqkZYe2oO2eP4/7lZdzfXGh3nSDqLkOUkJWPJQIo&#10;nhMlQJQATtR344oIngim/nnYnlhboGlzUd6X8PSVhBe+Mw3HspEV6u00URRujNJYC/REOeJSUia+&#10;zOnC35J78DffenxlnY3HRmFYNfPECVUDLG7XxHVFS5x/XQ+r2y2wrmiHq5ImuCJvjOvOdrgX5oM7&#10;Qd54ERuPJ97huKxphw1tTzzV88d7ugH4SCsIn2uF4S9a4VQPxPuGQXhs5otVax/M6ltiQksb/Toq&#10;aCQoaiIDqMtaAy222qi2VEepiTIK9BWRTTCUpiaNVGUppKtKIVllO1LVJJBBAJWpJYNcfXkUGNK+&#10;pDwDBWTqKSGWDHTf7W8K8OQv9ToCJd9EDMFT1jYJAidJFEhIopggqFRqu0jS25FPEJVG+6VLb0MR&#10;AVOjpDQ6CKC6pCXRJyeDXbIyGKNBZVxGCqMETcM0GLYoyKNOUR4NijIYoMHmAAHScRkVHJNSwIKc&#10;Cs4qauCcPBu/6lhQUMdBGnCn9LSwW08DYzrqOGSgg1lLU0xaGqHZQg95FtpIttBEgoUuoozUEEt1&#10;BqdA+g386Xt5asjBSUmSJAF7ZWnYE0TZq0kRhEjBmba5a6nAi14SbqpKcJV4DRUEY4+a8vHN7jp8&#10;Pd5AUNSMH/Z34hd6wH6lh+FvJ6fxV9KvS9P4ZWEKP81P4fsTu/HD8QF8f7gP3/K6TRPN+IiOfzZQ&#10;iYc9pbjXVoAbdWk4WxiJuRRfHElwx9FEDxxOcMN0lB1GQ6zQ72+ORh8awHTkYCn9BqwJjqxIOwii&#10;dlBpS/DkwN4nAic7+h69hXQf3r2OL+6u4PuHt/Ht/Zv4/tEd/Pj4Ln5+vC70PT1zDKcGq3Fzug4v&#10;Ztvwxbl+fH99F364OSRaw0lQP4FTj6Af1kkcUvdfgCcWw5M4NI/D/T640IiN2RJcGE/Gia4wQcu7&#10;4nFuNB1X9hbiznwdLh2uRGeZFzKCNeFv+TryQnVoECxCc5YjIu2240BHIuZHspHiq4TgHW9gvDEU&#10;Fw5Vwd9+GwKdZZEWYoiF3aUIN9uORiMVzCtr44qiHq5u18ANCR2syxlgg9dCIl1U1MGYkiKm/Bzw&#10;1ak9+PL8frx3ZBc+PbIb93c1496uJvx45hC+IQPuo8Mj+PDgLrw/M4CvaVD6+9nD+P7YOL7cO4DP&#10;hjvwQVc9HteX4sOeJjzbM4Br/Y1oj/TEgeJEBMn/O/xk/hsyd6ijIdaNBvpiYWHYyzOdAjAd6iwS&#10;6tcOduNobyHmh8tRn+GF9AATOOi+Bjvt1+DOmeP0tiPIUQtZdG+UxjuhNtoRC7VZ+HCqH886G3G3&#10;sgTfH5jEX08dx89njtN9eAQ/7Z/An3vb8G5DBZ61VOGziX5cbqlEpIEyrKT+A2aydE+pS8JU9U1Y&#10;axNwGCugNi8cXTXJyKf70MVMEgFWShjOj8RAuAu6HI3QaqSODmMdDNhboz3YCb3F4WRUxiIrwwke&#10;zvLwsVeCjc6bcDCQopc0wY2ZMmwNZMg4+R8w13gTO7Tepu/0Dmy03ybgMENjYTAmu3NQSd/ZSPG/&#10;wYnGnlBnEzQUxiM9zJWAxgr58WT8ORlgh64knM2UyDCQgInmW7Ck0kpfEj6OukiNdkZypANC/YwF&#10;75OTjQISCJ5Sou2QHueI4gwftNbEoyI3EKnhtqjJCUIpwWoxPXeFCR7IoGNL6DlsLolDR2Uy2stF&#10;6qxMI9DLEjxKvKZR3848DDXwHKdyjBIo794Ue5n29dcLc52O7G7Dnt5awROVHuaG/Di/l0DyR4Dz&#10;j/q/B0//M/G+wjF/AE8MVltBaytAvdjg9OenBL27ziF8C3j37hJe3FnCu7dPkpbx/NapLTpJYpgS&#10;e6Y4/fkCAZTIQ8Ug9XSNAGztBJ7d4JLnTc3izrmDOHNkBCPt5SjLjEJhShiK06M3E1Cwp0kUusdJ&#10;JnKSY0ixyKN6PoMTgVRBRoIwZ4pVQPCVn8brTtExmyBVnJWCkmyqZxJcEXzx/Kmy7DS6ZzJQU5RD&#10;QJWPhooiNFaXoHlnOToaawSYGupuxuhAB6ZGejEzsQuH9oyJgOrwfizN0Xi7NIszmzp9ksplXl9q&#10;kcBnAScXTmBu9ggW5mk/Xn/qzElcOH8aq2TUrF6/gmsEVVyyrpOxw7p8iedVnSddxBKB0+6hQfR3&#10;d2F4YAC1VTWIDo9AoG8Agv0DEewXgJCAQPh7+wjg5MvrOHn5ws/TS4Am9jAxLO2w4GQQVrAy48Vu&#10;TWFCBjaDk6GODvS1tYW5TSydzTlN7P3RJWhg+GEI4nlMBrSfCe3Pc5F4HhLPURLC7MhgZ28Te620&#10;NAg0CJJ4PpEYaoSSvUHsnVEWgZImgZM6jc9qBEcsBiV1AiY16lNVVIAK2QycuU6ZYEWFxADFySC0&#10;CTY4QYM4JI/hhuHlVXE/78tA81IETpqSdC6SNgEUtwXJ8rl/m4PEUMPQJYYqAcCon2GGSwYfsfeI&#10;S26rSkoLYmjifjFIbd1PXIrr4v3E3iaGJxa3xUDFJV8Db2d4+s37pA1LXV1hzpOjmSlcCZIcCY6s&#10;tbRgSX8TB31e78kIzvR3dqXSl7YH7LAWQvfYA+Vtagp/c3MEmFsg2Moa0Y72iHdzQqKHC5I8XZHo&#10;SeOtmzOSXJyR4uaKPD9flIaFooKAqDwijOApGMUhmx6oqDCUkyoiwwSAYnhq4IQRiXEikIrjdaDi&#10;0ZSSJMx3akpORmtaGrqys9Gbly+oJ5/KAi7z0JWbhb7CXMELdbCjEYe6msg2qMfBzgZ6h7YQRLVh&#10;fle7AFGnJ3sJoHoJngaEbHycUOICgdSVAwMCQAkhfP9H4Yn1G0AxON09OUYaJ03g7tLkpqYIpKYF&#10;gLpNNgXr1hzDFHujfgMqDu/j+VAr4vC946Ok3bh2YoQgaRTX58YErRI0cSnqG6f2BFYJqq6RLXqV&#10;E04s7sOtM0dx98I81gmkXi68K54XtcIwdYEA6iIB1CUCp0u4d+OioPs3Lr/0QImgSKSHNzn1+aZ4&#10;XpQATWLxPpvw9ImEN95TcMUFWQOcsrFDj5Y65ne44C+B+fhbYBt+cm3Fd2Zl+EozDd9oxuOFkh/e&#10;MwzEJXkzHHlDHleVTbD4mhouSxjhtooNLsuZ4K6RE+7F+OEsGUTL9JI/Q0bRlTgvvJedhG+y8/Gu&#10;YwgeqrnhQ+1AfKIRivfkfPGeojf+ohuKT3WD8KGaN26+ZYZ7ao54YuGNp+7B+HN8OlbcvTCmr43d&#10;lvrotdZFu50uGu11SNpoorLJVhc7LTVRY6FB0kStpRZqrbSEvgpTVRQbKSNHTxmR8hII2P4WAiTf&#10;IHB6HUESbyJeYhvytkuhkFRKUFQhKYVqKQmSJKoJpIoJrjIl3kKGzHYUUl8TDRw9UrLoowFuUFYO&#10;IzIymCB4muKSBr8RgqcOGhjrFeUEeOqXk8NBBTWckFPDnKwyTjI8UfucghZOyahhkQBqlgaHvQRM&#10;uwieWGPG2hi3NUGjuQ4KSZlWBkgy10e4gTpizPQQYawuAicdBXiqy8BZCNOTgCMBlL2KJBw0yNDT&#10;oDaBJGeq89RXhYuaAu0nCzfZt1DnZIr3+6rxLQHQ58M1+PPuavx5pBKfDVXhcwKi7/e24a8ESb8e&#10;GcBPh/vxwyECpv1d+Gqa7onpNvww2YovhuvwfmcJ7tVnYqU0HifTA3Ag3AH7Qm1xIMIRB8n42xtm&#10;i1ECpmFvY4z4mGDEzwx9ftbI3aELW4I49o7ZKcnCRkVW8D7Z0/U50XVayL2Dusw4fHr3Gj5fX8WP&#10;z+7hp/ce4ZePnuHHj0mfPMdPf34fP//5Q3z95B7ev3oKNw6OYKGzArOt+TjRko3Ztgxc2l2CR8db&#10;8JcrBH13RvCTkKp8ED/cJXi6Q5D1XwzZ++JGFxYHwtGWbojOTFMcbg3C5akMvHumCX9eIbgiYPty&#10;dQifXenDi3NteHKuBQ/PNOP+6SYauGpxdk8+dlV7obfEFfvaI5Hhp4iKBHPMdCQgK0gLAQRYy3tK&#10;UZnpBB87SSEEbG9HKqoiTFCpK4WjKlpYkFHFRQVtrGgZYsPaDjctrXHd1ByXzS2xz1gPewIc8f6e&#10;LlxsLsT5hjzcG23CnV2NWKrNwedLe/Dt8n48pwH3y+OT+NvpI/h+dhrvj7Xj60P0+9BA99fZvfjl&#10;0Bg+owH7em4KntdU0N+6D6tNZbg72oa9Zcm4caAPD05N00DeghvHduFIdymy/MyR5KaPHoLn4cpE&#10;AaDWjvdgvD4J9elemGhJx+l9zcgKtUJFihdunZ7GyekWlCe7o78iBiOV8ehJC8T+ohTsz07Eubpi&#10;PJruxfNjw7gyVIOTDTlY6yjH08EmPOyvw8OhFlzrqMZgchi8CZg8DZUJYuToZSpNL1NJWGhsR5ib&#10;CfYN1GC4JZcMVHpZ1aehtiwSdSXBqM7xQGORD+J9teFiug0+tsqIDzKDqcFrcHNTgb2dNDxs5Qn0&#10;ZOFhqghL9e1wMVaDHYG/i7EKAUoQgp1MCI4U4WHCa19ZIpvGPZ8dCgSFKkgNtoK7mQLCXU1QkhSE&#10;3tpcJAc7w1jlbRgovwEz7e1kGEjAXFcC9iZycKB97U05s54igj2MkZ3oiZQoR0SHWCLc34T69BBN&#10;15dLvxevybS7uwBjPYVoq4hFR2EUpmsyMJgTiWwPU6T7mCM1yApJgTuQGmaHzEhn5ES7ozjJD7W5&#10;UWgmCO4oT0d3dTYG6wsw3FRCZZHgERlpLhU00VklaKy9AoMNhRhpKcV0z04hacSJia5/gJr/mbaC&#10;ljBv6RXI+b8igrE/yugn6MEFAifODPj77IDisD0xODFEiedCvVpuTTQhniclJJrYTHMu9koJnimC&#10;pyerJ/B47TjpGB6tHhX08PpRPFg5iicEVAxYq6dmcJR+257aAmGNqfyUcPp7hyE/LZpEbVZ6PPIz&#10;qCQV0BiZn0lAlU5glUpKiSG4ikMuKSc1Hrkp8chLJqhKTiIwI4BKTUZxaopQlmYyRInmTJWTygqo&#10;XppNsFKIhp0laKwtQxvDFK8v1d2KQWHO1BD2753EwQN7cfTgfpw4cghzxw9j/vgRzB0TlQsETicX&#10;juPUyTkBspYXT+AklfMEXceOHsDsicMEVfM4f24Zly5yqvRzBFincPzYEeweGcbI8DD2Tu9Bd2cn&#10;EuITEBIUjPDgEIQGBiEsMBhh1A72D9j0QPnCy8MTbi6ucHZwFDxN9tY2sKMx0ZZFY6KNmQVsTMxh&#10;rmcIYwIgns/EoXssBiANAht1ZYIGAiiGIpYASAxU6mrQUSMo2oQqXQIsLRUGIZHXiD1KvF2H+nkf&#10;TswggA4DDcMMi4FnU0LGPirF0iJpkK2gSjDF8KQsLwcVshc4i53I+8TJHPh8SoJXSFhbiSQsVisW&#10;e5sYiBhe+LM3IYsBjgGJPU1aUgQ4ZLMwQIm8UHLQIIB66WnaBBnBG0WAIwARnVNPXgmGyvTdFeh7&#10;8TESmxBG0iAg06RSl87Dni4GHxYfz3DF5xBL7HkSh/eJgUrwQtEx7OliL58QSkjAKfbesdfPXEcP&#10;liRrHX1hracdBFA29LdzMTURwvQ8CIgYmpz0DQicDOFmZAw3QyO4GhjB3dBY8DYF29q8BClOHBFq&#10;Z4tQGxuE29kh3sUFye7uSKX7KNWNxlxnd6STvZnl5Y0cHx8UBAQIAFURHYGy6HAURYSgiACK5z+V&#10;U7s6LkpIT85pyjlFeWNqIuoJpMTtprQktGamipROEJWegq6cTPQV5KG/MF+Apu6CHHTlZ6Ob6oNl&#10;xdjTVIdDnS042E4Q1V6PY73NQla+5dEunOYMfARQ56b6cH5a5IG6wNn4ZnpxYaYHlw/2CanMGZw4&#10;45645PWexHo1jbngQfpflABQYhFE3VlkTf0DSHFd3L5FukEQdJMg6NbcJOk3z9TaiQkRVJ0Yxcoc&#10;gRNd6ypd6+rCONbo3KtL7IGaxgqd6/rSDFaXD2Dt9GHcOHcUdy7NYuPqAkHUEukU1lcIplbP4/7N&#10;i9i4cQ53185g/cZZrK8SYHE/QdS9m1dw/9ZV2oe9UyskDvnj+VLX8OjmVTy+tYInBFlPCKg4AQXr&#10;T0+lnfDkDTM8f9sY9wiAnmi64yuLDPxoUIi/G1TgbwbF+FU7HT9qRONrjRB8quWHDw38cZvA5sB/&#10;qOL4axq4JGGGi28Y4fIbJrgta4+7Sk5YNXDAbTcvXPF1xvUkb1xJ8sJash+eZsbgkbsvHqk74F0N&#10;dzxVcsNTRU98rB2ED7T88ULdE4+VHPGJvi8eKzrihY4XvnNJxheuiXhgFoBn9hF45BGJGX0T9BFc&#10;dNrpo8VRF80O+mgmeKrfoS2ozlrzJUhVW6ijggybEvY+6SohWk4CgdveRBDBU5DE6wje/iYSt21H&#10;yXZplJOqCKBqCaDqJCRRLykplDUyUiggcMqSlUCBtBQaaRDoo4FkF5WjNBCME0RN0kCzT14ee2gQ&#10;HKfBtYcGrwYFWdQRGPRT/0EFVczKqWJRVgVn5FVwUVFdyLwlSFUHi9q62KOnhX4DNXQbaaDHTAf1&#10;phootNBGtr0x4s11EW2ohQhSpAknilCBn7YCPNRl4aLKoXoEShyupyoFZ5IL9buqK8BdWw0eWmpw&#10;VVWAKwGKh8I2+En9G8YiXfAlAdJPx3rx8/F+fLW3BZ8OVuCTviJ81FuADzpz8KItE8+aU/GoMQH3&#10;dsbgblU0bpORe7ssCjeKwnAx3ReLcU44ErGDoMkaByNsBe0LtcZ0sCWmgiwx6kfA5GOIYSrHyAhk&#10;7SbAavS3g7+mPKxl3oatojQcCDJdlMmAlCfoU5LBLnp5f/HsDr797Al++PJD/PLVx/j50xf46skG&#10;Pr65gncvn8NTevl+uHIZL+gFvLJvAhd29WGhtQHHa6twrKEChxtLcbShHDNkIE6URGJvVSjO70rD&#10;+2eb8ONd0ZynP/I6cZs9S1sXyRXX2fP03fogQVQ/HsxX4drebJweTsDSQDRODsZioS8Ki32x1JeM&#10;y9MZuL4/DTcPp+Hu8QzcX8jBg6VCPD5difcvN+PJ2QbcnqvCiaEUjDaEYn93MnJCdRDhIo3Th+oR&#10;5a0OX6vt6MjywHH6G5S7aGK3nwNm7CxwQE8bYxqK6DVQQreHPuq8dFDurIHGQDMcKY3COsHGhdpM&#10;LJUl4VhZAi73VOJoeTLOt5Xg58sn8CN7mgiivl7aiw8mu/G8tQaf9bfik34CTRqkv9rdjZ8mBvD3&#10;vaP4qLsBD3tqsD7WisvjzRirTkdvcTw+u3UaH1w7gY9XZ/H84kGUkaHvofsOWrKCEOuohcpYV/QU&#10;RWKqMZP2j0ZprBsKyIifaMnDRBsZaNnBiPc2wF6632b31KE+LxDBdmqYai9BtL0BfAgWy8Id0Zjm&#10;hfZMbxyqS8bVgUqs9e/EhaFq+numoNR/BwL06V7XkIK54puw0iFw0iIQ11GEjbY8rNSlkOhvj/rc&#10;aLSW0IusKBq9NUnoq09Ea00oIvzUsMPgvyPQWQUdVfE4OtWI6uJQ5GV4wsVKhl7OCvRiJqg3koed&#10;vhwB/pvwoLIgzBl7WgrQnh+FShrfimKcEOWqhhB7OYQ6KqC5MBDnD3WAF7z1tVKGrvT/D8UpgSjL&#10;CEN8sCP8nYzg62AAEy0JmOrLwNNRBx52GoLXydNWA/7Oegj0MEQkAVCYtxEKUrxRWxyBgfZspETa&#10;IjfRVcikV5UdgOxwG/Rkh+A+geYnxyaxWJePUj8bpHub0Xe3QkqILZJIySH2iPIyR7CzAUJdOcOf&#10;MUJc9BHtbUpg5YqsKGcUJfmgOjuU/hZRyI3xQkG8P3p35gpepyO7W7F/qFGAp/2kVwFJrK2g9Lu+&#10;+6Q/gpz/W/pP4EkQ1YUU6LwvHbM1/G+rGKrE5W/zok4J4vrWtgBSt9kTtVUMUSKv1NObJwiWjgsS&#10;g5SoPYuHKwRRqxwCeFJIRnF1eQbH6O/a01hCwEwQlBqFgnRSRhRBUgQK6Z2aT22u56ZGUhmNvFQC&#10;rdRYAbTykgmgyIjLIeMuOzEG2fG0PSHm5RwqTpnOnqnSnFSUkIpz0lCUzfU0lOVnorIoB9Wleair&#10;KkETjastDbXoamvGQE8ndg/1Y3J0GHsmxjAzPYm9U6OCDh/Yg6OH9uHY4RkCq0MEU0cJsg7g6AHq&#10;o/4jB/fiwL5JzOwZx97J3dg3NY6ZqQlMjY5ifGQ3QVsd4mNiBGAKI2AKJ1iKDA1DREio4HFiYBLN&#10;cfKBNxm8Lk7OsLe1g70Nr93Ei95SnQBqh6kFrAxNBGgyI6PbTMcAxpzYgUP2tDRfJoIQ5iExMHEY&#10;HnuSNvtEc6BInMiB3ufsSRLWdCJY0iaJ9+OwO/YgCR4gAhEx1AgAtQkzHOrGpbgteGQYUnh9JAYn&#10;giZFWRkoykhDSUYGCmR7KJHtwQkbVKmtLCsr9LOUWdTPYg+VKpUC7ND5hFA/ugb+DP58njvFgKIm&#10;Qfu+IwF1sm84fE+NbBzlbXR+SSnh2vj78TwoDpFjj4/g/eFrpH0NFVWwg8DFUlMH+gRJYgjTIZtH&#10;ADGCKA3u2/Qo8bFcZzjaClAsBijhu9M2rnPJ+7O3jsUAxaGRQsIMDpekNi/8a0afbSUslKsPW319&#10;UYY9KjlJhDvBkbuZGVwImNwIljyNzeBpYgYPY1MBojxMjATPk6+lhSA/a0th8dwoZydE2jsg0sYO&#10;MfaOiHd0QZKTG9JcCaJc3ZHm5o5susdyfH2RF+iHYgKmcgKoitgolEaFC4kiKmMjhfWedtLzxdDE&#10;gMSwxPWWjBRhradmAqZm6mvLSKX3WJoAT6yOrHR052ahl+GpkOCJ1ElqyyWwKi7AdMNOHOpggGqk&#10;sgnH+1oxyx6ooTac3N1FANUnAqg9/QROA7h0YJDAqV9IJHH5UK+wHtTa7G8eKHHq8q2ep/8deBIf&#10;9xs4TQghfKIwvkkSpzcXAZNYdxf3CrpDurVIIEUQxHOlOA36bQGkGKimsUZt9jyt0PVeI9hbnR8T&#10;4EkUxsfzoqaFNaIEeDq5n/bZiyt0HHuj1k4fxK3zx3D38oKQXOL+2llsbGp99QyVBE5rBE5rF/Hg&#10;hsgjJQ7nY3jieVKiuVKcbOLaS3h6uhWenks54pGMAy7/mwFW3rDEF0ax+N4oBd/rpOMn3Sz8rJuO&#10;7zVi8bliAD6R98ILRXe8p+mDNXlbXJA3w6qaHc5sN8Ty67q49JYxrrxpjOtvmuDuNktsyO3AmrI1&#10;bhk64o6VK26bOuGauiXWlMyxoWiNB3LWeCrniHcJoDYIuq5tt8BFKXPc1XLHc7NAPDXywU3lHbit&#10;bIPbdC72Vr1rHIQXNuG4buKGo1Z26CCgqLXmxBIaaNmhilqWjSp2UlltRbJURxUBVIWpMsr0FZCv&#10;KYt42XcQ8s5rCJF4C8GSb1HJ8PQmwZMEamhAadgug5Zt0mjbLolWKQm0yBBE0QBVKSmNUuorp8Gm&#10;mdpDvGYTpx2XppIGkTE5GUzLyWFGVgEzSmoYUlQkeJLGTmVpdBFETdEAdoLgaUlaGWdk1XCe4Okc&#10;DVLnVanU0sCCgTYmDTXRoqeKRgs9lFroIs9KFzm2eogzVUGUIYGfoTrBkyZCDTThp6EETzU5uKuR&#10;4SjMcyJgUpWFG8mdwMldQx5euqrw0FQRwMlLXR6uctvgo/AWGrwssNFXju8InH480YdfFwbwt8VB&#10;/DrXg8+navBuTw7ebc/ARx1Z+Lg9Cy+aU/CoLgZ3SsOwmh+MS2TInk52w1KCCxYSnDEb64hDBE97&#10;gswxTcb7lL8FJgLMBXAa9TfFeLAF9kTaYSbaCXvIyByNckJPuBOKXC3gqSoDOwUJ2KvIw5ZA011b&#10;HYc62/DDs8f44bMP8C1B0/dffoovPniOT+/fwYerV/Diwhk8Oz2PRwtHcfvYAQKYcZzd1Y359noc&#10;rSvBgcpsHKsvwmxLOY6Tgbu6pwGfXRrFj3em8dPGBL67TbB0pwffrotTjjM8DeKbOwNCSN77F+px&#10;60g2zo4SDPWHYq43GAeavXC8KxjnxhOpDML0TncsD8UStGXj1uFC3D5SJGjjeBnuz1Xg6XItPrrQ&#10;jE+vtOLTa234ZKUFL67U48XlBrx3uRXvXWykz6nDi7M1eLBYTqrF6uFynJkpIIiKwa5CH1zpKcSB&#10;WC9cSYnAw9R43IqLwGKgF/a72GDYRA+DxjpoJoheayjEB4cG8MnyJNbG6nGgLBqHyyNxkmGjIx+3&#10;+yqxUpuDiwUEUhE+uJ6fim/H+/DXY1P46sAwvj6wCz+Tvp4kMBzrxXcDnfixvxu/jFPfxCDut5fh&#10;3fFW3NjdRN+3F1UJPsgMtMHpqXa8S/D06foZXDnQTy8fXfgYyyDeTRd9pTGC96kwwgb5wVaYac2j&#10;F0QEgYYHsiLs0FeXhpp0fwQ7aCDIXQNdlZEYJ6hpou/bnRGBjsxIhFmroSLOHbWpXkjy0EOEvSoy&#10;fc0RaKoIA+n/B5aqb8KC7mc7dRnYaMgSNBFA6UrAQk8aO/TkYK62HZYq2+GsQ/eW2juwpf3d9CQQ&#10;76qDpoIghLmpIchGFgEmkiggAAly5lj715AebQ9nU2l4WinC00IZ7ub0HJlpCOeJstbDQxrsf9k4&#10;i6+vzuLby8fx3ZUj+OriDL44Rs/Q8hS+mxvDi5kurO6qw43xNqyMt6M/PxqBDlqw2SGP2EhHeJmr&#10;0W+lhih/W0TQs+DnbkjwpEngpIl8+g3q8iJRThCTk+xDv1MIxhpyMNaSgyx6zsJc1AkylRDjooU0&#10;H2Pk+5livikDL/Y046PpZnx1eABfzU5gY7wDgwSN6QGWSItxRJCfMeLpe+al+yIplgyHADPEBJqj&#10;MNUbjXTP1JdEITHEGkH094sjaOvemYnpvp0Y76pAE4FnSWoQ2ipSMdRcjLG2yt/B0Vb9zstEgPLR&#10;wwv/30LTFn344CLp0j/VB/cvETwxQP2jXoIV6dV1pcQAxdpafwlUJCGj323qv83lMmlJSDrx7p05&#10;PL99nEDquABSrGe3OBU6e58IrFbZSyUK6+PwPlF69EU8vL6IS2RwTA01oL6M14cKQ25yIAEQGXJZ&#10;MeA06YUET8XpBEcpBElJUchPiSWAiiOAihGUl0xQlcJAFbspBizankKAxR6qlCQUkrHHSSry0xIJ&#10;xDgckAArLwM1pfnYWV6ImrIC1BNMNddWoqOpFn3tTRjobMGunnZMjPBivbtxkIBo/+QY9hJcTY/u&#10;wt6xERycnqA+AqRdvdg90IWRvi7spnFmoLMdXc2NqCoqRHRICALJYI0KCUNkcCjCA4MRSsDEXiex&#10;BGjaTAzh5OAIW4KlHVbWgqwsLIW5TebGJjDTJ2jSI2hicNLmtZR0oU8GuS69b4WQOw1RAgcxJIlh&#10;iL1KAhDxPCSqMywxNAnzgMSheFu8T4KoLvYOsddInI1OXP6RBKgiwOEFZpUYnORkX3qelOkcPNeI&#10;5xhxGJ+StDQUSQxPigRLDFaKZLNwyXClSWDCEuYzEcjp8HWy94mhhEr2ImkQQAneIgIddSpVyN5R&#10;IptGyKjHxxLUcJIJTijB844MlVQFWGLPkrGyGszUNAVxnT1R3M/nEs63Ob+JYYgBir1YfD4WQxOH&#10;94m9UQLksZeMt23+Pgx8/Nvqq4kyFYrTtXO6dwsCJnMtHRrfdQV4stbThZWONqx1dQigDOBiagov&#10;AihPM3NhgVwxPPmac7ieOdyMDeFpagJvc+ojeArYYYUweztEOhA42dkLinN0RoKTKxIJoJKd3Qie&#10;PJDp6Y0sT0/keLEXyoMgygslYUGoInhiYBJrZ0LMSy8TA1NHToYgBidxvZXAqSUtWQCozuwMETTl&#10;56CvIFeAp77iPAyUF6GP1FtWiP6SQgyWFGOqbifBUzMOtDWRGnGkqxknCKIWd3XhFL2rz0z246zg&#10;fRrEpZlduLR/gOBpANeObK4FdUy0kC6vAXVzfkQAnlfh6XcA9A/ibf9MY1hfHsfGKXrXnJokTWFj&#10;eZq0h7SXtA8bJ2ewvrRPBExbIOo26SYBEHugBHgi0BJv4z4BngRP0yhB0hhBkQicrtK7VTQ/akJI&#10;JrFK510j3aDPYN08Se1lAqpT7I06hBvnjuPO5UXc4yx910/jnqCzVL+AB9cvElyRrl+m+lU85DWj&#10;Vq/j0doqHgnpzjlLnyhbH0uceIL1p/fUXXBffgeuvqmHy/+hgweydnih4InPVILwmVIoPpILwMdy&#10;vtT2w3MFNzxT9caHJuH4zC4e1xStsPymDq5Im2Nd1REbSo64JWWNdXk73JezwbqsNVYkTHBd3hzX&#10;5EyxpmCGFWlDXJU0wKq0Me5Km2FdwhwrkiY4p22Fw3TTdxlooZEMwj5bC/RZGGLIRB97zcxwxtED&#10;t9zD8MIzFl/4peIT70Q8DCDjzMgYDWZaqLHRRtUOdQIntU14UiN4UiNwIuPLTBWlxkqoMFBCtqok&#10;YqTfQDgB01Z4iid4Kti+HVX0gIvgSQpt2yTRLikhqJUe+Fp68MtpcCingaaBBqsB6psmcNono4BJ&#10;evjH5WWxhwa9A7KKQojeKA0uLfIyqFeSRreiHCZpcDgmryLMdzqlpIGzalo4o6Up6KSOJo4a6WCX&#10;sRaazHVQSsongMomeIo3VUOYoSIijFQRZaCOcD0N+KmTUUfn9VSWgQfBkxsDFEGIO8EUZ6Lz0laB&#10;G6+PpEhApbANztL/jlDNt9EUaIWFqgTc7s3Hx3tr8fN8D345OYiflobx0+IwfiX9fXEXfjrajc/H&#10;a/GsLRPrVdG4VRKKmyVBuFkcRIZ3IC6ke2E50RXzMQ44QsbYwWBr7Au0IGgywQRpMtAU+0KtsJ+B&#10;KdIe+2m/6ThnTMQ5YZKAazLeGX2h9mj03YFcGwP4k/FrJ/smQZQkBukF/eWdm/jm4X188eQ+vvrg&#10;KX765D389PFzfMhu1FOLeLBwHPdmDxOoHMCdw/uwOj2Gc4PdONXZhAVeubu+AsebaqivgyBmHF/d&#10;2YOv1vvx9Xobvr7bge8Jmn4gWPq9x4k9UIMCPPHcJq5/crUVt48W4PmZWmEfDu/7lo75+eFu/Hhv&#10;FF/fGsSfV7oFUGKAuronE5en0qnkOU/puLg3jQazNFw5mIG1E3m4M1eAjYUSPDpZg4dLlXh4uhyP&#10;z5XjydkK+j6luH+sFLcOlePhnkp80F2Bz6vK8ElmLr4orcI3jS14VlmK2yVZeNpQJlJTJa6WpGMn&#10;3f8XWwiShuux2JSNQw2pmCyPQne8C7qCdhDA2uKklQkuqqjjioIGLsqp4YKSFs7rGuG2uxdOOdnh&#10;ZnY8PumpwxfDHfh8sA0fdzYI6z59OTmAnxb24WJrOSpDnOFppAAHPRmYKrwOW8U30J4Ugi/PHMet&#10;oTas9jXhTFsFznVXYXdeFMr8LFDor4fSCAvkhJmgNJXuge4cDLdlIMRZA46qb6Aixh37eotxoCMP&#10;w2n+KDNRETyuXV7WaKB7qyvKEQMEFw2e5siw1kRXThSBTxxKk0JhTsBkpq0AQ00FmOsow5rgxlJj&#10;OyyUXkMwgdfEzhw8OD6Jz86fwPP5GTw9sQfvnzyMjy7P4+n5IzjQXoTqCIJ4N1P4amyDh64kwda/&#10;Y7glD8VpfnCyUCQjNBBRnlbwNtGAE92nphL/jiQ7A9yd6ManhyfwDQHo98fG8P3hIfx4kJ6lI/Qc&#10;zY3jp/kxeq724AcazL87eQBfkB4cHkZHfiT87QjGbJSQmeCKlGhHRPibIdzfFO6OBGgEiLFhNihI&#10;9UVVTghKMwMQzQvgEvgMlkZhoT0H53sLcHWwFIstWTjXmY8HIzX4bH8bvjnQQZ/fg08JoD+baMaX&#10;9CJ9MNSCwzVZ8DaVQ0yAOZws5eC8QwEeLjSu0Dmj/cyQGLpDWFvK0UwGkb4m6NiZjP6mLLSUJSHO&#10;3wYBjvqoL4zDnv6dmOqrxi6Cp7xYv3+AJrEYnIS1mBheGJw2xTDDXp1XAef/lvgzP3pE8ET66OFl&#10;Qb+B0xVqXxXE9d/E7d/3iQDr94kp/pl3SizO5CdKiU7tl1omLeHF3UUSQ9Q8QZRI4vqzm3MiYFpl&#10;D9Rx0jGh5PlSz24QUHEWv9UlIS36xtV5nDsxgYnenQS+SShKDUV+YgiKUyNRmhGLEg7v43lSidEv&#10;wUnwQCWIoElU5+1iiOIQP5HyCaRyE2kfgqrcVOrbhCieV8VibxWrLCcVlQW8gG++kB69s6EG7XVV&#10;groba9FLUDTU0YbhLgL59lbqqxc00NaCvpYmtFRXEaylIT4sBBG+voj080cUh+YFBCPY11+Ap4ig&#10;kJcheuxx4vWbOJsepx53JMPXxnqHCJrMLWBOdoSJoRGMeY0lgidjMrb11bXIKNekkqRJ4nlOm+DE&#10;5VZp8RpOm/CkwQvjsteJw98IQATvE8EIe6JEaz6J9uM6J3vQpHc8h5wxDDCQMPgIHiCGJOpjkOK+&#10;rWLPkaKUlOBxYnBi75OCNLWpT0mSSgIk+W3bIUelnARJkqCJtvH5+Vj2Pim8sw2K72yHynbqJyDi&#10;bfx5Aoww9HGpSBAlpygCHgInVYImAWbomgTAI3HoHwONDgGdPoGTySYsseeJj2NgMlYmsCJ4MmKw&#10;ojZ7ntjrpEa2E3+2Kp1bDEec9U/shRKuiyT2PLE3TBwiyBK8cfS5Yg8UJ+fgUD07A2PYG5rAwchU&#10;qNtw0ghOR25kJKztxPI0N4cf3QP+O2zgT6WvhRV8zC3hZ2kNfwJqscfJm/YTA1SgtRVCbWyFdZ+i&#10;6D6KJjFAJTq7IoFBitqprm4icPJwR6a7G7I9PZDt7Skkj+D1nBrpGakhkOJse7XxMWig50UMUeyB&#10;6szNRHt2uiBOCsHQxPAkBqgehqeiPPQKAJWH/rIi9FcUU0ngVFqMXaVlLxfW3UvPzL7mBiGM71hP&#10;G2b7O0jtBFHdOD1BALVnUACoizODuHxgiOBpF8ETi+uDBFCDWJtjz5NontONOQ7f+73n6Y/hSSTe&#10;vr4sAqR7pwmQGJT+SC/B6ffw9DvRO/EuvRtfwtTiNLVJBEEsAayo78bCBGlUBFAET6tLEwRRk7g6&#10;TxB1YkxIOrE6N41Vgq81gq8bfAyJYUrwSp3cj5Wl/VhdFnmi1i/P4d7VJdy/dopg6RweEjg9uEq6&#10;dolEALVyBQ8Joh6tEkgJ60ZRKWTn41A+UeIJ7mf9aeMdc9x+ywi33jTAnbeN8HCbOZ5J2uM9GTd8&#10;KOuFx2/Y4+nbjngu7YJ3lX3wrW0mfvWrwoc7knD2TV1clTLGuTd0cOENPVyh41feMcUNCSvclLTE&#10;ujSBlKwNNhTtcVPeGtdkTHFOWg8L76jh2BsEEttUcUhOB4MqGgQM2ihw0Ua8uxpC/VQRHaaNuCh9&#10;URmki7wIMrL9rdBiZ4pjtg64YueJ00a2mNIyQK+RHpostNGwQ0uAp507VAicVAicWGpkjCmjxFAB&#10;pXryyFTejijJ1xAuQNNv8BS77Q3k0cBUSYNOPT38Le9IoYPgqYsGLJFk0SQlhwqCpzI5WSENeR8N&#10;NtMETgxP0/TgTyrIYR/B0yFpRRySVcWEggo6CJ4alGQEz9M4DQxHFFWxQN/3pKY2TunqEjTpYJkG&#10;8jk9TcyY6KDfXBdlZDjm8EK4VvpINNFEhIEKAnXlEahFUpeHD53Pk6DIXYVgSfA0MTQRSGlIwYfk&#10;rbYdLnL/AV/Vt5Bkrow6+t0OF0VipSMHG/1FeDxchudjVfjySCv+ujyEX5ZH8MPyGH48OYafl3cT&#10;THHCiBH8dWEXfjneh2/2teDTkSq86MnHRkMyrldG4Vx+AJbSPLCY6onZJFfMJbsJ9ZMZXphPdcds&#10;ijtOpLjhONWPprrhYJIL9tE+00lu2EOaIoAai3VBT7AtmnzMUeNFhrGNDnoyoghGLuCXh/fw84MN&#10;/PT4Lr6+v4YvN27g+cUzBB9HcPcEQdOJg1g/dgC3D+3F9X3juDI5glMDXTjV24bjzfU42tKAK3um&#10;8Gh5EU/OLeDJ+YN4emkCH6yO44s7E/j6zjgB0ggB0a4t8MReqC2eqDsEUrcYqIaozeJwvkG8d74O&#10;T09V4NNr7fjzahc+X+vBFzdYvfjqJqcs78Gfb3bhL3d78eVtOtfaIH6+OIC7TYnY66GPUTt1POjM&#10;wQ9n+vHnix1491IDnl1pxAsCtY8ud+LbxQE8bMzFu+U5uOjjhTM0cN8iw+VaYSrut5Tik5FmfLC7&#10;CZerCc4qU3CtIUcIzzvXmIXl+hTMNqSgi373PAdVVBnJY1RHCWd0dXBbQRN331TEvdcUcf81Zdx6&#10;TQmX31TGwhsKOEhA30wgnq/4FgqMFVFmr4e+GB/M1eehKzkQyXY6cNXeBk96pgKdDOFOMB9tpI52&#10;TyfcIrh7Lz4Hj4KTsOIehNsRCfhxaBfOJdI1F2WiwUMPDWHm9DLxJADQQ7SXLtL8zBFtpY5SfRU0&#10;WOmgK8YN++pTsSs/BM2hdmgOtEYvz52Lcsf5CF+cNDXBsoYuZjUNsc/MEqNuLuhLiMBIRR787U1g&#10;qCENc21ZONL9P5gZgxdH6O/MSTGOjuLzY5P4y4lpfHx0Ep/M78Nf5g/h20MH6b6ewsXURIxpauE4&#10;nfuktjGOaxtg2EgfdUaaKLLURpixEqwJ8Kzou7uYKMBa8U2k2xrj9q5WfHFwN76ZGsLPewiW9lG5&#10;rwc/7OvCL0f68eNRgvMTuwiepvADDeQ/LR/CdzSIf0/X9OGxEawd6sbRySoUZ7iiMsoWDf7WGE72&#10;Q5PvDvRHeKDV3x41VC8OsUd6hA0SQiyREWiJo605uEtg9O6eVvzl+ACez7Th8WQTfQY9u/Ti+ole&#10;bj8sjBE00XM73YOPBhrxwUg7RjNC4aq/HW42KgjyMUVmoieqi6NQXxaD+GAr2BpJINhdT1gniteG&#10;2lkYjiQCVzf6e4e4GiM1zBmZ9LdICXVClLcFvKxpvE7w/WNwIm1dxPZVoPmjvv9MWwHsXxVD08eP&#10;L73UR48uU3kFnzy+Rlr5B3386BqJyofXCaiubYGoq5vwJIK/Dx7w9+JEE6JkE7/p9yD1PgHU++un&#10;BYB67y6DFMPTKSpPbgIUe6EWRd4oQYtCwonnN5fw/AbpJm3jtpDdj8CJoIoz/D1enRdC+x5dF3mj&#10;uM0JKZ7fWsadC0dx+vAIpnpqUZsXj5xYf+TEBxMIRaIwjT1OBEpJ0QRHojInkcEphgAqGlnxkciI&#10;i0B6bDgpFGmxYQT3tI/glaJzUZmTRLAVT30EXCKvFQEZbWMPVT7DVVoSislo5IV8a4pyBTFU1ZYU&#10;0j1VgOq8XFSRKrKzUZiaRp+dhNSYaMQEBRMwBSEyIAjh/gEICwxEWDBBU4gosx5n0PP19BL00uNE&#10;Rq+QRY+MY2tOCkHgZGlmDlMCJwMdTh2uA201DQIbMvR19WBqYAhdDU0CHzL61TUEbxJDESeIEMLw&#10;CIA4sYMQoqdKsEQS19mYF+CJ4EgUdkeiugYDk/gYNvppH/b08L4CMBGMsEeHJYYlcfY6Bhx1ajPk&#10;qJEtwd4qFRJ7llRkRfvxPsoEUAJESYjC+JQIUhQJoMRhe1s9UByCp0Lb+XPYAyZcE4m9QAbsDZIT&#10;eZF4nhKH8QnZ8AjaVAnW1GWlCXZ4DpICAQ/BE30vU3V1WBBsmtPvaETfyZjOxdKl69Om69On38KI&#10;4FGf07lTn5o0n5OhTApa8gRitP2lV2nL7yL2qPF2npfF85sErx5t1yUg0yfgMqa/G4cJ2ukZwk7X&#10;EDu09WCtqQtLdW1Y0P47NDTgqK8PFyNjOPPcJhNT+FntQLCtvSB/qjNEcV+IjT0iHJwR7uCEICsb&#10;+JoQTJlaCPVwO0dE2jshgsoYRxckEDylEDSlursjyZkAysWJAIq9Tx7IoPdOprurUC/w90VtTBRa&#10;U5LQLCyEG4t6AicO0WOPEwMTe5wYoLhkeOopyEF/cb4oTI/qDE7c7mGAIg2UEjQRQO0qK8ZIeSmV&#10;JfSOK8PuynJM7KzGvsYGHGhtweHOVhztJluH7B0GqJMj3Tg1LvJCcRKJywcGcfXQEFYIoNgDxfDE&#10;ILV6bBhrJ0Y2wWlrqnEOwyNI2kz6sH5yelN7hJL7xP0iOPrPROB0UgRO/wBP1M/wtE7wxKAk6meY&#10;EsMTe6lmCKj20HVN4hZd301B47hJAMe6schQNUmlCJpWhRC/SVGdtEYAtUrnX6Vzr9Hnry0TQFHJ&#10;4X08P+rmWbIjLy0QSJ0iibL1bXCmvmsXsb5yCRvXLwrrR7HEi/HeEzL1iSCK9aeHr1niyZvWeHeb&#10;HZ68Y40HrxM8bbfHx/Ke+IBg6dZbtvizfgx+ts7AAylXvFD2x7dmmXimFoLrUua4ss0Ql97WxyVe&#10;K+UdI6xtI3h62wT3CZweydvjsaIznqq446GKM9bkrbCqYYMzqqY4pKSN3TS4tZjpo8RBHxneBgRJ&#10;eogI1kJyoCZyY42RHK2HuBgDpGfYIT7BAqHBBogl4yvLQRNDbrY44+mDy06euB8ejZtE/lNOlqgl&#10;aNppzSF7KqgkcKgwU0GJkRIK9eVRrKOADMXtiJF6A5FS7yBU4m2ESJKojN7+JrIlt6OSHup6GlTY&#10;88Tw1E3qoXq3hCxapBVouyxKaXCrocGhh/adlJXHXhqMWPtoADxIg+URXgyXjNFJGgS6adBsoUGk&#10;kwaMYRqQDqmoY15NC4saOpjX1sYxAqfD+lqYMdZGP4FStYk6ci04FbkOYgzVEamljBBtBfhrycJL&#10;XRreBEreBE6+CtIIUJBBIIFUmJoMwslojNGSQr6tFhm97lioTMBKey7u9BTjXm8JHvWX4vlQBRlS&#10;1fhkshF/JqPrhxP9+NupMfx6eoKMLganUfxyisDp9LgAUT8vDuNnAqjvj5EhdrADX8604tOpBnw0&#10;thMvdlXgcW8hNtozsFYfjyvVUbhUEY4LZaE4XRSIhTw/nMj0wpF0d0GH0wigUr2wP9Ub+1I8BIAa&#10;j3PCcLQDekJt0BbqgEPVeficbuKfHq7jhwf3Sffw5Z01fEI38otzdJPPH8PG7BHcOXqANIMb+6dx&#10;ZWoUl6d34+xoP5aHyCDtaMKRjhZc2c8P3jw2zp3F+tmzuH/hNB5eWsKji7N4cukQXlybwcc3puj8&#10;DFDD+O7uIMFSL7693U0lfd87/fj69gC+uT0klBzS95fVDjw5WYnPV9tpfwKjm5yynGFJVP+aQOmr&#10;2334bKUTz87sxMaRQtwby8YK/S4TZqrYp6qARUUNLMirY0pFCa2yr2PKywiXm+NwczwP63tLcWMg&#10;GxfIeD7raosDZMDP2pviWrwfNkoT8bw1F4/aC7DaQOdsIWDZ245397bh3ZkOMqLbcXO4EusTjVho&#10;zkFzlBOKTNQEr+1lRT08fF0djyS1cFtCHXfeViOIUsfttzRxeZsWTrytgv0yahjW1EClhhzS6Hnx&#10;16XnxFFHmK/jZ68GO4NtcNDdBi99WYTpKCJK+h3Uk8GxaO2AW/oO9KzzWm42uCNPz72FH+46BuKC&#10;oxdOe3hht5MZphN80JniRQDAa24oEDhpIMfGCAPWZjjs4YDD8f4YTfHHcHoAdqUGoD3M5f/P2l+/&#10;V5Fl/d/4/AHPdX0/z3PfM90NxN3d3d3d3RViQAjEPSFGIAkhiocEiCDBIUAI7u7aDQ3dDTQtM+/v&#10;WnVyIM0wc889n/nhfe1du/apc6pStWu9stZem0DCHoNxfjgQHYRRHT0c1TTApLImNtKztlZLHYUW&#10;OljqY4vMAAd40PW1kP9vFHnZ4tWmdXhH98SP/WuoXIvvBzvwvG8V3hJE/bybQ+sG8WSkFy929OPX&#10;nRtxb0k+tqtpYec8OexeoIDJBSrYJauBUWNzlNDfLN1UDWWJ3sgNs0easz6urFuJv+0fxq/D3fjb&#10;VgKkgRb8vrUd7zauxLv1tfiwuRG/bGvB++FV+JleVL/TwP1h91YCnC14S4P6d2O92LdqKdL99bA4&#10;2AT1HkbooOe+U0aGxhEV7JAhoFXUxlYVbfQYGaDF3gzJlhoINpJD1+IYHGhbhvPdlXg6shqPRtpx&#10;jZ7nmdWFuNJbhsf0jN4frMH97nLcW12GB6srcG1NFY5TmUcgVpIfjZLCRFQUphA0OcPRVBZ29LdN&#10;JICK8DWCH/2tWV72KvB31kJZXjR6W5ZjZUkGUsOd4WuvjeRQR/Tw2lntfx+2988SQfw70MQSg9C/&#10;oz/CE2+L4OnF7dOzmvkMok7j+c0zAkQxQIlEAHXj+Oxv4XM49E/16BpBE+nxVdKVA8J6Uo8uU7sg&#10;rrMYovbNASsCLg7749C+c/sInricJHhiiNotQNVt0i2h5LTou8Hp0EXJJ0S6eXongdSYEOLHMMUe&#10;qnNHhjGxeQ1aq5ZgaVY0wU8EAVE4ctOpnh6DnDRuY8UIykmNxcLUKGRTv6yUSGSnxCArORbZSdRO&#10;wJRDBmJuEsEUKTcxHgsTqD0xlsArTvBgFaQngxfy5QV+2ZMlFu9bRJCUE0/AlZxMkJ6E5LAIxAQE&#10;I8IvCKE+AYgMDEFEkEhCQgiCqWAGJ18/YV4Tpx8Xpx7nOU1CYgg7eyGTHgOTqSEvdmv8EZ50CZCM&#10;CZq4XQApBicyugVvDImNdiGZw6zEXiWxeFuc4IH3cygaS0gbzp4aeqdrEmhwyB2X4vlN3FebvUxk&#10;KzCccLiaqhQBEMMNAxN9lsXzlARvDO3nsDsxWAkeJZIG1XnRWe6jLCEFxQUSUJKQFEBJKAWQEoHV&#10;R5CahSzuq0DibW36bZwMQpz0wUDwPhHsSPOxOeRPhr5bBloETzqK8gSIigQx9BlVZRjTe8qCAMqa&#10;AYpKcwJJU4Iqli6BkpaUFPQVFQh2CLiUFITPs7Tk6bfTOYmBUAhjpGvC11I8J4y9ZryP07Ib0ruE&#10;M+lZ6erT9+jARFkdxor0PUpqsKSx2VHHEE56RrDXMRBKFwOqa2rDjqDORc8AHvQ39zQ2hZ+FFcId&#10;nRHn6Y14umdi6J6JIiCKdHBFhL0zgZIr1V0QbuckiNsEOZAIoOLcPJHo5oYEZycCJzdkeLohhdeC&#10;cnZEloebAE4ZBFSLvD2R5+eDJYH+KI+JRkNaKmpSkgQvFGfcE4frMUAxPDEgdRIYMSCtInBiSFqz&#10;bLFQX037eLuDtrnP2hWF6C5eJipXLENXEdUJotj7NFhZPuuBqvrogRpbsxITvB5UNyeTaMGhwVU4&#10;tlmUee/ktk5MM0SNrCV14/SOdTgzygkkuj/Of7pIUCKGJvYGMexcpXcW6wrBhhiA/jURMIm9TnPg&#10;6Yv7Z71S4nbBGzUHnoQ6AxUnoGCvGIHeRTHs7e4nqBogoFpPELXhIzTN0DZLSCgxWxe2CQJZp6h+&#10;igBwhr771P5tQkjfhak9OHdiHy5OH8RlztAnANMRIaEE69IZEm1fERJLEDidnyGdxp8eyrjiroQT&#10;Hki64IEEScoN96Rc8J16AF7qhuOFdgx+s1+KJ2rRuCnrgccafnipF4mHasE4L2eL09IWOCFpimPz&#10;jXBigTGm5xvjDJVXpW1wRckRF5SdcF7eHhfk7HFOyRYntOwwpGGEWg1llNrrIc/fAGkETelRRogL&#10;0kK4nwoSwrSRGm2A+Cg9ZKbZIDbWGIlJlsjN90RSmh2C3FWQaCKPdWR4XQuJwp3gKBz38UGfvSmq&#10;CJaqbdRRYaVC4KSC5WYqWGqkhMUGSliio4QMBQkkyc4ngJJCpOQCkiRBlCRiJedjofQClNBgU03A&#10;xPDURINWm7Qc1hA4tUsropHgqYwGsxU0aJTSZ5pkpNGnoIANNBBtpn3bZBQxQgPSiJwyhujBX08D&#10;bbcCAZSiOlposGnXVMVGHc6qp4NdNFDsoAF+vak+GU66qDbVImNXDdnm6kgxU0ecrgpCyZAN1lZE&#10;mLYyQtVkEaoojUhpKSTNk0KhpDJWy3Nac1NsdnfGmWVZuL+mnOCoilSJR72VeEKG3NMNdXjcX42n&#10;ZGA9GSDwIb3a0oK3oxyKtQ6/CcDUR/DUi59JH6jOEPVhkuFpnQieCLJ+GmkjgGrBm63NeLm+Hs/6&#10;qvBobRlutxficmMOztVm4lRVMo6VxeHQiihMLg3FRF4ARhf5YudCHwIobwIoHwyTtmR4Y1OaJzam&#10;eBFA+aArwQd7Gpbhh3NT+OXWJby/eRVvb1zFt+fP4NHJI4LniL1NpwiWzm7bhAvbt+L8CD3gBFLX&#10;Jnbg9OZ+HOxeheHGKoy2N+E49TtDoHV+3y6cP7AXZw5O4jLB07UTh3CV01kem8DFI2PUNoabU5vx&#10;cHoA354ZIBDqEQETpyI/30ri8L1OAYyeTNULWfY4WQQvhvv6XIsAS+xxun+oSljfaWRlINYW2aE9&#10;3xw9y5yxodgPgwXeOE2Q+aCvEc/62/BtzyqcK1mMq1VFGE8NRwXBbo6jMhpTnbB5RTh2LY3GuK0l&#10;JjT1cMzMEoftbLDH2xGTiYE4sjgRM/UFuNZfizeTA/hx/yBe0uD3ctc6fEcD4V3625zvr8KhdSXo&#10;XRGHAmsNrNRSw0FdM5xVMMCMlBamCAyOzFPGSa5LaGFSQhMj1LZFRgO9CupoNzNCS5gbKpO80cyL&#10;1HaW4djGFtygQfdOex0uRsfjpKE9zmtb46qaOa7JGeCypA4970bC+m531V3w0jEGj33icTc8BVei&#10;k3EiPhoj8cFYaKeBCBtl+JPBnmSvg9akEIylxQihgXtiArE9whM7U4PQE+qMIj1FtHlao5+gazgt&#10;GIP+dljnbIQqPWlsjnRFT7QbUjnFub8VEmgcObKmBo8Imr7r68Dr9kY8oBfSzawM3C8qwLuuFvy2&#10;pQdvBwhuu1vwE4HUi54GPOltxG/jG3C/shgbtPWwg7NeSqhix1/ksfUvstikoIF1VhbCGlL1BHQV&#10;6YFoTg/G3cFW/EgvojcDTfh1fTNedZTgdW8F3m2px193tODnzbV4t6mG4IrqDFA76Rna0UfP0SB+&#10;pRfF230bMVKWhrJoOxR56qGawOhUYjTBtTb65sliq4QStksoY8vXctg6XxGbJJVo7FDHYg0ZpBjJ&#10;oJGfm8IYIWTv2JplONFVggtrK3FlTQlmqrMxU5qOC3W5uNNFgLVhFYF1B46srqKXeRwqcmOQGe8N&#10;Z2tlONDfwcNWGe62SgjzMUR8qBX8XbXgZqOItBhHNFWmk9HrQ+OyDXwdteFtr4lQT2MhkYWfkw7B&#10;le4/Bad/F5Y+1/8dPIklAqjnBE8vbp8SoOkTQP1Rz2/N/AGexHUO33t6Y4p+Dx2bYerap/lQguj8&#10;xR4oEUBxOdczJZI4vO8hSVhrahaoRCD19xLNm+L5Up/EXqa7BFK87tSdcztnJZo/desMjWsz44JH&#10;6ubMBK6TbhKIXT+zB6cPD2P7hjY0lC0iwIlEPo1BuSnhyEuLIvCJQX5GNAFVOLKTwwimIpFL7QxX&#10;OSkEVIkEUwnRBEsxVMYI0MSluC4O/+MyMy4KKZGhSI0IRUpYCJLDQ2g7nN7toYj080WIlzeCPbzp&#10;fvJHuE8Qwv2DERkUJoBTWFAwAv0D4O/nj6CAQASTOFTPm7PpOTkL4MQeJ05DLk5BbmFiKoCTiYGh&#10;AEoMTwxOBvSeZYjSIlDSVteADkGEHqfFpm0BjmbBaC48CSnGZ+FJLN4vhiqGJCEhxGyiB04xzqnG&#10;NRieqB97UDhLHsMBe10EzxJDxCwUsdibxOVcLxT3EaCKtnk/Q5K4D5cMX2J44m1xG4v7C5/hPgxX&#10;JKFO/Xk/pzvnRBCGfA70u03U1GBKYg+SjgwBlrS0UOoqyEFPQR76ZNfwPiM6PzOyXawJnOz19GBD&#10;EGXGn2WvlLoq7ZeDjiwBlIIswZkiQRRn/GN4IrAigNIi0GTIFECTzo+9TpxBj+czccmePIZRbfaI&#10;cUigupbgbbLVNYANgZSVFgEVjYu2WnpwZGjSNyEZw5XgiTPpuRsaC/DkRtucHMLX3FLwOEU6uyLa&#10;1R0xbh4EUl6IJYiKdnFDDHuZCJbiCKISnGk/leG2nHXPCbEEWYnunkLYXgqBU7KrK9I93JFFoJQl&#10;QJMrMt3dsMjTE9nu7ljIqcz9CaCC/VASHYamhRloK8gV5jxVpyUJHigxPLUV5IjAiKCIQUnsZRJv&#10;M0iJwYrrXQROvK+ndLkAUmKo6i1bgfXV5djSUCN4n0bbWwigmrFjVQPGeT2o7mYCqDYhE9+xzWvI&#10;FurAFI3/JziMb2QdZug9xOstnR7tx8zOHpwdJxjZzVDCXicRPF3eOwd2BMARQQ57iD7Bzv8sEXx9&#10;ed/fi/sO0XdsFb7n0p6Ns7+HoG52btXFfQRNXBLsCWtK8aK8BEw8P4rnTrG3aYagSQAk0rSwTpRI&#10;DFNnCJ5EMMUZ+jYLiSY4ucT0nq04tW+ExsZxAimyNU9O4tL0AVw+dYDKg6RDVOfU55z2fApXT5PO&#10;TOFP39qE4oGOJx7Iu+K5nDfeqIXgpXowrks749zX1nimEYk3+hl4b5KDb9XDcE/WBa80Q/CdVhjO&#10;SdngsrIzrml54IqmGy6pueCSihOukK4pOuGigh3OytjiHIHULXV3XDHwwmETZyyXk0GY1tfIDDBA&#10;UoguEsN0EOWvigBXKUQFqSMyXBORETpIiGdoMkNOrjMW5bkiJsEE4REGiAvUR4GjLrotTTHj4Imz&#10;Fs44ZGqFLWYmaLLQQJ2VCJ5WWCijcBaelukrYSmBSIbcAiTJEDxJSyBaSgJRUlKIpUEogeqLpETw&#10;VEPw1DgLT61SslgtKYfVUooES8qonIUnTl/O8NRDA9F6AZ4UCZ6UsFOODB95FWxVVMFGGqjX0UDc&#10;oqGCJm0VtOuoYFBPHdv0tLDNkMCJDNVWSwOsMNZEJv3GRHNlhBsQJGlIIV5THknKcvR75bCUjltH&#10;xm23rAEmFKxwQd0D99R9cFfFDae17XA/OQW/DjTj9dYmfDvUiG+31uM7qr8i2OHyu80rBb0eIoN/&#10;mCBoZBXej3eK4Igg6WcWw9N+0oHej/D08+5u/LyrC28Jnn7csQpvRlrpGK34blMzng7U4lFfJW53&#10;FeNyawHO1GdjujqN4ClegKd9hWHYlR+I8Vx/AZ7Y8zSS6Y3hLC9sy/TCUIYPtmYEoT8tDLtri/H+&#10;4gze376OD3dv4SeCp+8unsHTMyfwYOoAbuwfwxWCpLMETDNb1uPkxn5BXL+5ZwwPDuzB8fXraDCp&#10;w4GNPTg5ug2n9+zEhYO7CZL24sKRSVw4theXpvaRqH50N84dncD5YwRXR3YJIHXl6AhuT23Bw5OD&#10;eDHTg+/PrSWIonM/34lXp1rwcoYXxO3AKwKnJyfqcH1vEU5tWYjRtjBsrPLE4b5k3NpXhldnyVi+&#10;TtfuygB9rgeTTRk4XJ+Hy21l2JUWizOLF2FmUSa67CywOdQbVztrcaKvBpM9ZZjZTINhcSrGowKw&#10;3dEOm40MMOJgjUMZBCMbV+PH4zvw/vQ43p0YxtPxbtzb2oYXo2txb0MzLq4pw3RjISYq07CvrQA7&#10;6rPQ6GOJbmNd7FbSwjlJLcHjdPQvSthHsDQur4E+KXmsoRf7qKc7Nnq5YIRAZrggCVlO+lhTmIBl&#10;cfRiISN7TW4krlcXYZQMlBk5HVz7bzU8nKeDW7zO1HwVHCTYOKlogAML1AnG1HFYyxwnXXxwNDAU&#10;xxMTcTgtAZOL07A6yQ/hJnJY5G2KkkhneCn9NyqUpDBmaoQJCyMcD/dCr7MB9udFYU2wPYYS/dHt&#10;ZoY+dwsMh7piKNKD2gJQ5WqIFe5GyI9xQLq3Ecq8zPFwVS0+dPPCudV4QjD2S2cznpUV4l1rHf7a&#10;146/Dnbgt4HV+IVeLHdK83C9KA3nl6bgcVMZdnq7o/UbCQzJqArQskFJA2vI2OgwMcSWuBCsSglG&#10;Dd2r1ZnBqEsJwMacGFxoKyVQa8QPffX4hZ4HjNLxR+m52lqHX7bV4/cdTfhlpBnv6Zn7ZXsX/jq+&#10;Hh/G1uMZ/R2/H+vHq8NbsLt9KdLsVFFoqY5iBSn007gxIKuMASo3KaphkwSNKV/LY9cCVYzLqGNA&#10;SxvpCl8hzFgC2aGWWBhqjawgC6T6mJBBoIkwMwWkEdAUhzmgKs4TNQneKI12x7JIF+SGOiHEUR+u&#10;5qqwM5GHs6UCfBzVkE6QtDQ7gIxZfQGiPOyUkRRhi7gQSwIpbbhbqwrQxPAUE2D1EaQcTeU/wpM4&#10;OcSTWdBhfQmC/l39M3ia61n6sv738PQliQHq2U2eI3VCKJ9cP07QxAknGKREYX0MUF86h88lgBRB&#10;1B/WnCKJr6UYphic5uoTQO0l7ca9C+NC4ol7F3eSdgh1TjwhJJ8QMvoxRDFMsXeKtydwY2aMREA1&#10;sxtnD27DOAF2S3kOlqSFIivWm+Dal2AoiKAoCFnxVMaHYmECAVV8BCmSwCgS6bERSI0KR1p0ON1D&#10;EciIZbCKof7RQltyRAjdR6TIYCSEByE+LJDunQCEe3shyNWNoMkb0f5BiA4IofsqFBG+QQjx9kOQ&#10;lw/8SYGz4ORH0ORF0OTh7CKs3eTASSEImmwtrT6KE0Owd4lhSex5EnubdDQ0RdCkTiV7jVQImjj7&#10;HBntDDjsKRKF4YnSdYvrYg+SGKjmigGJgUgAKGVlIXSPvU9CqJ2MaL4Pz+XhxAnidZBYQojcrHhb&#10;CLGbhaC5MPQxBI+253qihPC92XauMxiJYYrbuc4eJ94WQ5QYtPg3seeJQ+FM6BwYgCzU1QWZ0u83&#10;JFjSZXgiiDIgm8OIAYvAyZjaTeg8TemaWNLnbAl4bGkcsiK7xkpdDVYaajBXU4YxQZOJqhLMteh4&#10;JB0CKA4D1KRrIg5b5GtiQICkS9fFiP4OnPyBU4+ba+qIElPMLujLc6nY+8TAZKelDwdtA9hTaadJ&#10;AKVjKMCTh7GpAEqcFII9TgxRDFBc57lOIXYOQugeA1Q83U+JdB8lefsimeuuHgJARZNind2EcD4G&#10;p1iCqQQCp1SConQvd6S6uxJAOSHNwwVZPp7ICfBFjp8XAZQzsgiiOHQv398XiwP9URQajNLYKNRl&#10;iFKSc7Y9nvvEGffYA8Xw9DkwsceJIam7pOijuI3D+bgvw5IYnhia+itKsI76cH2gshSb6tj7VI8d&#10;bU0EUQRQbY0EUo3YRe++fb3tOLKhC1Ob1+H40Dqc2EZ20bY+zGwfxNnRDQRQ6wWIOjveh3MTfQQg&#10;A7hIAMJeHxE8ib1OQ7PlXND55Jn65KH64/65+uf75wLZ3O+jdsE7tUGYZ8UAJSzIO+t1mgtPQtpz&#10;AqdzBEhnJxmSxBLBknjx3U+eKE4ysRlnOEvf7Lyok5ObSJtx6uCQ8A+ms8d24uKJCdIuXJ6eJHA6&#10;iKszh3GVQOrKSapT+afHvhF4YheK6zIOeCnvj1fyAXiu7CeE2538ygT3VAPw3iIff7Vfjl9tc/BE&#10;zR+PVH1xT94bFyXscEPZHQ8Ng/DMIgL3jIIJnlxwVtYOF+TtcFHZAddV3XBH1YO27XFMwxbdClqI&#10;+K//B37685Hib4iUYAPE+KgjylMFob4qCPRXQXCQmgBOqYlmyEqxwqIMO+RkOSA3yxGL0p2QGmuB&#10;3HAbrAxyRLe1OXbTgHrM0RmH3VyxzdseLTZaKDFTxDILAiZTJRQaKqFIn0BKQwEZsvORKrsAybLS&#10;iCf4iaFBKIYGGoanbMl5wvpOdQRMjZIkCSkhdG/VAhl0SCqgheCpguc9ycmjjD7fSJ9fS4PLIIft&#10;MTyR4TNKILVDQRVDNAhsoEG6lwbudm0ttOioo1VbDR2aaujV00MnDfDVhnpYQm2L1BWQpSKDbJkF&#10;WE7A1iKljPUyuphUtsZpNQJRuqZ3ldzwUM4dz6Td8L2EG36Q8MBLKYIobS/c8A3Db11N+HmEDOyx&#10;drzZSaBD+nHnavywox0/bm/HDwRMXL6ltneja/BuvIPAaC1+3TvrYSL9trdXmO8khqf3e7rxdncX&#10;fhpfg9d0vJdkDH431IQXmxrweLAaD/srcLt7OS625mG6lsCp4o/gNJbjJ4jhaXSRD5UMUn4YYZjK&#10;8sem9EDsqVqKb48fIuC4ig+3ruOnqxcIXqZwn6Dn2u7tOLdzM6a3DuDoIIfmdQnQdGZoI4HLegKm&#10;XoKWtZhY1YQdNIhsbqzGWO8aHBrZiOO7R3Dh0G5cZng6tptAabfgnj1/bJIejEmCp304N7Uf549O&#10;kvbhLJXnjhBsHRvF9RPbce/UNjyd6cfL022Cx4nnMXH5/EQ9buwuwr2DJZhYHYntzcF4eLQWP13u&#10;wqNjdTi3PR9Pjjfg+Vmez7QGf9vfh+mIAIwqauGYvB6mCDgOzVPDlIoBhhXU0UX3wPjSVFzYsQY3&#10;Jvtwc6wbF0facXqgHvvqCvBs9yB+P38AP5+axI8HR/FiuA/XO+nar2/BjzQQPBxeg2sbm7CvsQDj&#10;1QsxUZ6G9oUBKIqyQbaTBvI1pdChTVBjaomjts7YoKuPxd/8GRnSX6M/OgB3B9txqXslZjpqMVKZ&#10;g0V+FvTykUeMhy5O9TegzcUajfQCPGxshRkNU0xLaeK0hAaOkUF/nOqnJLRxQkoLe+VUsU1NCdsc&#10;DNDraYTV/qZYF+OM9cl+BMhBWJPqj5JwB6Q469ALxxKZbvpopL9/hasZOuk71toYY8jXGe12huj0&#10;sUVflBc6w93RleqLtiQvtKb5oiHDH4VRLoh00EaItSYWuZmjNZbOoa8Vr9avwdtNXbi7sgLPugh0&#10;ezvww+pGvGqrE/SmvUHQt01VeNlai+/aCPybS7E5PhhZilIo01DFSnpWu/T1UWGhiywTVVSHuaI2&#10;NQCV9NvL0/xRkeKPGjqXCvo9FWG2OFSZLSRleNlTg9eDtXg73EKw1IyX/VX4rrcCrwmGfxpZQ8/Y&#10;Rvz14Ha8IYB6NtyF1/RC2FaVhcxAc0Q7aODIqgqcXJGP1vkyGCRwW0/qk1NBr7QSeqQU0Surgi5V&#10;TawkyFzhScAUYo8gJ124mCjC204bbjaacLRUgZ2ZEmyozc6UxlAPM7hbacDOUBY2RlKwN5KBq5Ua&#10;XC1Vqb+q4FlaRs9jPEGYo7kMnCxkBXjytFcRSl9ndZIm0gm86lakoJgAmuGJwSkx1B6NpemoXBr/&#10;yev0GTz9JwHqS/D0R0D6Z/rPwJPYGyWeGyUqTwnzocReKTFECenRv3Aec/UleOJrOHeb9SnM75NE&#10;HqnZuVOXONHE2Ec9uDghJJ7gZBRC8onzE7jH4ox+Zzj5xCfdmN6JWwRSd8/uonIUF48M4TCNP+s7&#10;K1BblIL8lCAsjPfDIgKonIRQZMcSXMWEIpPKzLgIuofCCJKCBTFAMTQlUj2eYEkoCZiiAn0Q7ueJ&#10;CH9vhHp70H3pjhBPT0T6+iI2MBiRfoG07ScCJzJuA8m4DfLxgy/Pa/LwhIuTs5B+/PNFbxma2Osk&#10;9jyZ0vvUhICJ5zYxNOnNhuixp4mlTe9iLYYnMtB1lVUFOBJ7feaCk1hicBLD01xPFffnOUosBiih&#10;Tm3skRK8KHKi9ZY4dI+9SQxa/D0MOOIQO3GiB7HmgpIYoBiQeFusz4FJ3C7u/xGsyIYQtylLUTvP&#10;j5KUhgZ9XvA60XmYkSwIoKw0NASvEpfmBFHGdC5GNN5zaUbnwzKnc7aha8ngJC7ttDRhT3YNl5aq&#10;KrBQUYaVlgZsdDRho6tDEKUpzJvSIvtICHGka8DXRI/E60FxBj9zdToeA5SOAWw0dYVtUwInM2V1&#10;+k6CKzVtAZoYnpx0jeCsZyyCKIIqZ10DAZgYlFjsdfIyMRPEdU4UEeHkIsBTnIcXEnwImnx8keLj&#10;j6yAYGQSuCd5EMA7uQr92DuVRPdgKt2D6dQ308cb6QT66d6eSPckkHJzQbaPF/KDAlAQHIDcAD9h&#10;HlS+vx8KAvyFxXNL42JQnhAnAFTToiwBojhxBEtIGEEAxXObhDlNBEQMS73lxYLWMSTRdg+BUTfV&#10;O6hPF4lhSSyGJ/Y6DVaVCfDEacwZoNgLNdxcT+DEENWEsdVNmOhomk1l3oFjm7pxjCBqaksPpocH&#10;CaAGcHpnP4GTaKFaETwNzoEnBpgvQ5NYn8PTtf1DH/X5PrG+dJx/LDE88fwpnmcl0uVJkTeK15AS&#10;hfRtEOoX9q7HedI52nduks5rcpDgiD1OdL57BqguCu/jeVEzEwRQBFynSEK2Pno/zxBsnaLvOknl&#10;CTrm9D6yOw8MYebQMNmHY7h8nGzJ43tx5cQ+0Rwp0p9eBSThhqE7rsjY4L60E24REF2Us8NBWVOM&#10;KBlgs6QeruqH4BeLRfjNIAtvtRLxRCUED9SC8a1RHB4bROKaug8uq7jhhroXLig6k4Flg1OyVpiW&#10;McdJKXNMS5hjRsYKx1VtsVvHBoO29kjWlUeUhTySAvSREmGESG91hHqqIpRAKsBHFYE+aogI0EJs&#10;qD6ig3URQ2VsOM+JMkQ41YOCdODtqoggS2mkG8ujw90KW7ydsMHNGk2WWig2UUCRGQGTsbLgdSrW&#10;VUG+mjwyZOYjXVoCmTSgpNFAE0+DS5SkBAEUtZOW04BTxynKF0hi5QIptEjKETzJoZXgqY3gaSWp&#10;VEoOxTIyqKXBqFdBGVvI0NlK4LRFXgUbFVSwnrRZRQOblTUwSIN2p5YW2mnw7aR6n5oONqnpYYOy&#10;LgYUdOkzhhhTMMUxJRtcUnTAbXlnPJJ3wyMZVzyScsETSRc8k3TFC4Kmb6Xc8R3ppaQ7Xkl64JWU&#10;F55R36s6Tnicloa/bl2D9wRE70jvJzoFeHqzk8BpdDW+307wM9SCN0Ot+Gn7aoKoDrwf68IvDFC7&#10;uqnsxq8cxrenB79x4ggCqQ+7uwmyOgUAY2h6vrkBzzbV48n6GjwicLrfU4LbXUW41JqDmdpUTJWL&#10;4EkcssfgxGF7YogaWxSM0ZxgjOWGYDgvFEeal+HNyUn8eusK3l6/hNcXyUCZPoy7+yeEhBDnhuhm&#10;39SPmQ29ONrXhWP9a4V5TscHujHR2oCt1WXYUlWCoepSbK0pw6bacgyvasTuwbU4Tp8/s38cZwmg&#10;zh3ZhbMERueP7iGQIkg6tpfgiQGKvVB7cYnaLh3fL/xH4Rp9/1Uqb5w6jDtn9+MRGSfPr47j6bnN&#10;uHGwGQ8ON+LO3jL8QDD1+lIH7h6pwYY6PzTlWmJvdyoujVdgc10Y9q9Kxs32Aux1tcQhRU3ckDXE&#10;fVkzXJUxxAVZfZyW0sEuOU2sNzZClbUOCj0M0ZDkicZkb3QUROPi9g78cuUAfiVwenNgO0HsMH4Z&#10;G8Hvo0P4654hvB/fgJ92DuDZxg6cbS/HphXJWLsiDtFk/AZqfQV/g/mI8tRCVbY/0hy1EKy/ACtz&#10;wrByYRjW5ERgNYFAfaA9JnKS8YAG36sFi3FneQluEYRuLaDBP8EPJyoWY6eVDfZJa+Lo12o49pUq&#10;zskYCMA0NU8DJ0in52tgRloLB5Q1MaCjjCY3TbRkO6B2sQNKFllgSaIBCmNsUZbIK7YboCzeE6eG&#10;2rG1cQn8TWRhr/TfyCRDP9lWFwU+VliVFYG2rHCsW5qEDFdDxBNcrKTfu6+/HsvjvZDsaYpgSzWk&#10;eVkiyVoXnZnRuEHX4MnQWjxd34H7HY240ViJh801+H71Srxqr8OPXY34ecNqvN9I9zJB1oOuBkxV&#10;LcGGrChEGcjBVenPCKNxIsqcxh4deXjrEEyof4PlcV5oyI1CdUYoyggCK1MDUZMVgso0H9REO+FY&#10;Yz6udC7H8ZoMzNQvxOXmAtxqWYY7q4txb1057hNEPd3SgqdbO3C5ux7bV6SjLsIJCTaKiHFSRWGq&#10;G8Kd1JHpbYY0IxpbCHLb1NWwmsaOJhpXyuVkUaavilUBDliXFo7hynwC9ko40++z0pSEpY40rPXk&#10;YENypM/bGyrBSl8etsYEUMZKBEyKcDJRho2xggBVLAcLVXgReHk6aMGHQNbLQR0+TppIDLdBSpQ9&#10;Aty0hdC95Eh7VC6LQxHdLxE+ZgjxMEI2/e2qChOQm+xLIGWNZILhT6Frn1J7/9sS1l0Sh759Cvn7&#10;EjzNlQBFtzkZhKh8cecEvr17clZcF7WJdJJg6H8PT5/Ec6REn+VSHNYn8kyJvFEigBJr7jnS+V2l&#10;86HzFACTzm0ufIoBSlz/BEqfwvfEEuZICW2fMvcJJW3fvzApiNeVYgl19lIJySd4rak9s6nPRbpx&#10;agxXjm8nw2AE10+NEFRtxzWqXzo6jMM7etDTuALLM2KQGUmGZYQvAVQQMqIDSUFIi2IFEDgFIimM&#10;YDzEF3GsUD8CJ2+E+RIwebkiwN2Z3u0ETYF+CPUlkCLjNIIMTy4DCZL8ycDlpBAsPzJkvd094e7q&#10;AScHZwIkawIkCwGUxN4mMTixzIyNoa+nDQM9HQInHWGtJgMy7PUICnRnkz7w3CWGHg4fE0oy5tmo&#10;F8ONGJTEcMSauy0GKvHnuBQfh+FJOC714X6isD4FoeSEDeypUmHIYdghMFGWkxNSjnP6cRbP+2Ew&#10;Ys0N2xNgiySGKPF8JnEpDs3j/vw7hIx18vR7eJ6UNB1Xkr5PQgbqBFMa0lLQkJIUQvPYy8RizxID&#10;lAWdp+BJIlmra8CKts3klWAqqwArAk1rgk5rVQ3YEtzY0TW1oTHKka6xu5EhPE04hE4flgRP5nS+&#10;1gRXdgSvTkbGsDMwFBJBiK+b+FrrEEBxFj49+g6GKM7mZ69PcGRoCmd9EzgSKFmrasFCSR32mvpw&#10;JHhiuRmwh8lMCN1z1jMUwvY4IQSH6bGnKdTeEcFkW/I2t/N2lIsbYuneEjxPBOUJVE9lgAoMQVZw&#10;KNICCPSpPdrNA1EEWil+AcgMCMFC2r8oSKQcgvxsPz9kEXzlBgQiLzCIICoY+dRnSUgYloVHoigi&#10;EktDQ7AskiEqGrUMTIsyhblPDE/siVpJAMWeJTE4MSj1EwStJwgaICDieh8BkrjOQMVgxW3cl8Vt&#10;4j6sDbWV2FxfLaQwZ68TJ48YJ3DiOVC8oO5kTxsODq6ezcLXjRPbejGzox9nRvsInHoImjhsj+GJ&#10;S16faT3BEwMLe4RmAYZgRgxAcyFpruZCEutzGBJ/9vqBbR/1P36Of4MAUGLNJqIQfhPv20yfIdij&#10;9ksEPRcJmC7wOlNUnicJICWGKjqvj4klJkTJJThDn7BWlBDGxwkmCKZ4XhQd79TkJkzTbzhFAHmK&#10;QHJmchgXDo4L0z6uTrOdSPB0R8EB16SscUvBEdfUXHBUyQL90ur08lZCu6EOOoz0sdvVFzdDs3HV&#10;Kgr3dALxXMUbHwzi8FeXYvzssBQPtKNxeoEDTn9jg5n51jgx34KMK2NMLTDBcSkznJS3woyaAyYI&#10;EoZ1rFBND12kqTIiXbQR7aONJXF26CHDb3t1FraVZWJVsg+60gMxUZ6NTfkxGFqaiKHCJGwrTiHD&#10;KgAx9sqIcFBGnJsG4myVkawvjcVkNLRaG6LJRBPVxmooN1NFEX0Hw1OhgTKKCJ5yVeSQIT0PmQRL&#10;WTSgZNAAk0DwxOF70dLzkUrwVCQpiToJKayUkJiFJxm0ScihnQaiNdJKWCmrgmIOpZOTQQkNRO1y&#10;CuinwWA9h9rIqmGbjBrGZLUxKaWH4zImuKBki+vKjrit4oy7Kq64Q9f5jow97ss44J60PW5LUynl&#10;hKeSTnixwBnfzXciueA5iaHpqZSrUD6XcMV3Em4ETQROVL6W8MAP833wg4QXXhBAXTPzwIvCxfh1&#10;Wzfe7urBT3u68eOuTvxEEMXw82ZbG77f2ozvNjXi240NQvlySxPecBjf9na8GyVjfWKtAE+/7+sn&#10;gOoVvFHvJ7oECPt+uBUvNjeK5lANVONhXwUZiKW41bkMl1vzcKY+HccrEnC4OBp7l4R8hCf2QO1Z&#10;HCy07ckPwu4l4dheGIuj7WV4c/oAfrt1Ee+vXcSrc2R8nDiIW/vGwckgTm8ZFDLoTfV24lDXKuxp&#10;b8KOxmoCplJsriz+WDI8ba+rwHhzA3avaaXBogN7CK6OjGyim34nTh8kcDrMACUCJ9Z5AiaxLtL2&#10;5VlwYrfszbPHSFO4e/EkHlw/h4e3LuHF/Uv47t4ZfH/3KJ5fHMOzs1vx3dmN+P50N51DN3660IcX&#10;JztoEItEXqg2GvM8MVqfiP4oW6wzVMW4ghpmJLVxXcoQN2WNcV3RFNOKutgqp4x1xrooMVXDQG4k&#10;DnSWYLgxF4e6q/Dh0kH8fukwfj+zHz8d2IFf9u3E3/aN4W/7SQdH8fPubQTAG/Hzjg14NLgGW5el&#10;INZODSGOykghAzjYWh5u5pKIslFCHwHAyQ0NOM8rjvc2YH1MIHoc7TETm4o3uVX4LrwQD5zScNMu&#10;FncCM3E2Mg2nUzNwOCgUmxU0cFBam6BJDxflDHFFxQwzcvo4KqmJ4wp6tE8TuxaoY5MkGfn0Uk1V&#10;/RoxNjIoSLVETpYJ8rJNkRVrioRAXUS5qSLKQRXhNqrIC3GAr4kCgZUHYp0NBChqzo9D25J4dNMY&#10;0FmchiXRrvQyM0VetDNq8iJQEO+GYIKpcCdtuOrTM0ug2LIwALXRjgQXPjjXWojrq0twoXEp7rWW&#10;4XVHA37qbcF3BC43W0pwqn4JagNskW6hQb9RB566cvA2UoGtmiQ8jQgijDXhpCoLN21ZBJqroTgx&#10;AGuWZ6JuYTQq0kNRSvBUmx6M6hAn1Dkao1JbDidyY/HzRA++o+ftxkgzrg5U4dqmGtzYvhJ3x9rw&#10;ZNc63N3ehb2NRSiPckOgiQy8jedjR+9y5KTYI9BFAeULvRBuL4dYewUk26siiSAn3VQdu6oW44fj&#10;Y3i0fxMe02B/b2cfbhM0H+xuxI72KmxuLsGW5mK0FmUgxNkYlloEVNqSsDGQhS2Bk4OZCpwt1OBi&#10;rQE3O22CJn34uBgKpbu9Flxs1AmeNOHnrA1fZw14O6qS1BDua0QwZYdAd31hblNCiB0W03gc7W8p&#10;zHnK4sV0E70Jorw/g4P/hP7ea/O/gafPAerFnSnSfxKePulTKJ8YnmaTSxBAcSp0cVr0L52fAIck&#10;MSx9rrneJ7E+eZ5Yh2dLUeIJTkAhSkIxNzX6H4FLNFdqkuCJtU+UVOI0h++N4dbMTtw8tYO0nWBq&#10;GDdODuPK0SFcPrwNN49P4MaJ3ZjZswXb6XlqqyzA0sxILExgz1QwMqMDkBLuQ/DkRfJBXLAXogI8&#10;6D5yR7CnM4GTk+B9ivTnuU6eHxXoTs+DuzvJg6DdHV7OLnBzcIKrMKfJHjZWnH6cw/RsYc+a9TyJ&#10;IYpLIz1dIe24ibEhjPX1BGjS5TWX1FShoawMVYIRBhIGHTbiP4bezYIOAxKXYhhicX/xZ8R92PMk&#10;TjAhANIX+s0FBG7nOnumGKIYrtR4DSeCp7mL3QqhftSPxRAmeI4IjsTAJBZvK80BprkgJXyWk1OQ&#10;PcPrLenK0XdKE9BJ0m+RJLCS4sQO0tAk20aD7Bqe32TA8ETXR/A+EWCKvUr2mjpwIJixI1iyUSaw&#10;IsBhWVPdVp3AiOc+aWlQqUalOlwIWr0IXt0MDGClqgobNQ3Ya+sSAHEKcQIogiIOy+OQPfGCuDz/&#10;yoCOx6F7HKZnrMThgHo0pvMcJjM6niV8zWwImAwJ3jThqmcCbxMruBuYwVmH5z0Zw4XAjOc6sfeJ&#10;vUwMSexBYnD6lKJcBFUxdH+lEexkhYYj1Y8g39MHqf5ByA6LQFZYOLLCSVSm+AcKXqo4NwasAAKo&#10;MOSGRiA3JAJ5wVQnkMon4FpMx1lKwLSEPl8YHk3gFIOSmHisiIomsPKnthCUxcf8wePUSBBVn52G&#10;ptxsISSPw/XEc50YphiSxEAkBqrB6vKPAMVt4pI1F5421lViE2lbUw0BVAPG1jRidHU9lQ3CHKj9&#10;/atwgADq4Po1mNrajZPD63Bqew9O7+wRvE7iMLjzu7hkjw7DyR/BhzUXlv4VzYWif3SMz/fP/d5/&#10;TQxRnBFQPD+K06rPplznbdLFPexVEy2+e5beo2epLsrGt0GYD8Upz6fHeOHdAdEcKQItkTZgmq4F&#10;z4s6RWPf9C7WEM6QXckg9adzKvY4IG2CUWl9bJDRRhcZSw30QO1Ni8F0cQF2pMXj+y0b8WF0AieS&#10;FmGXsTvOaLvjPBn9t5VCcVs1FBfkPHFawh6n59vgjJQdzsrZ45iEKQ7NN8LkPH3smqeHXTJG2Gfk&#10;jLXaxoiS+AZ2Kl/RAyJP9G6F8YqFOFlXiCNFOZhano8zKxbjUGYKdkaG4CgR+6XlS3GqYBGO5Wbi&#10;+JJsXKwqwvnqIpwsyce1hlLsjAnBcKgfzi5eiMm0KCHt+TIO1TNRETLtLSV4WqqrjIWK0h/hKVuS&#10;6gRQiQRKcdJSiJGRENKVF0pJopaAqn7BfDRKSKJ5Fp7WLOC5TwpYKaeK5bIKWEyDUTnBVaeEArYu&#10;UMWohCamCA5va7nhsYYXnip64oWsJ0GPG76d50JA5IpvCYi+o/pLKl/OI1Ci+tMFjnhCejqfROUz&#10;SWojYHpCei7tjhcy7lSKvE6vpDzwRlKkHyQ88UbKG2+pfMuApeSAy6ZOeE4P6u9buvBhYh3e7V5L&#10;IEXwM7YGP8yG7r0iYHrBCR8GagQ96avGU9KL9XV4M9SCdzvW4P14lxDO9/u+PkHsgfppdA1ebWsV&#10;svQ931A/O+epCvd7ynBjTSEuNudipvYTQO1fFo4DRRFC/WhprFAeXBGF8aIYzPQ04u3lU/hw+yp+&#10;uHwRz6eP4d6B3bjK3qKt63FwbTv2rFqJPW2NGFtZI8ARQxIDE4shimFqck2LUB7obMPh7jU43N+N&#10;g4Pd2Le+Bwe20kOxZwdO7R8njeHMoV0CLIkB6uLUPgGaeEIgZ1a5fm4Kty6cwL1rp/Hg5jk8vnMB&#10;j+5ew4N7d/Dw3i08uXcdT+9dxot7F/CSQOrVvWl8d2EYtw+0EfDV4/GxZnx/vhN3p1rQXx+B9GBV&#10;FEYaYCDTByNRnhiwMMB6HQ1s09XAuLE+tpkZYhcZGBNp4dhXmYvLQ6txd/9m3KIH+t35ffj9wiH8&#10;fHQcb/dsw4c9I/ht3w78Sg/tL/uGCWo30t9oAD8Md+NFfwvudNdiMD8CDdm+KEhyRpKvIUJc1BBk&#10;q4hkXRnU2Bji3OoqPN6+DpOLktFFL7aL7tH4IWgJntlk4LlxJn73KAViaoCkGnzIqMKDJHoOw+Jw&#10;1MMP14IicZburXEpNexS0MEOJR1sU9XDOlkVdBIAriQ4XKagijQlRUTpKMNTT1oANx9nWaTHGpPx&#10;rYNYfy1EuCgjhKDOz1gGETaacNeVwkRfA74lg3AnAeMagqbtnRVYtSIVY+uqsKVtGfpW5qB4oR+S&#10;gs2xIjsAzaXJWJrqQy88W7QUBKEh1RVH2/JxcTWB06oleLyuHN8N1uH14Eq8Wkf3eXc1HvfU4Dod&#10;997WNVgZ5wdHhT/DgT00uoqw1laArZ4ybavCkcr+hhKcJkA5OtSJAxvbsX9DG3Z01mDDyiI0L01C&#10;W1oYhoJ90Kerg40KBL80Xuz2dMG9pnL8sLMf744N4aeTQ3h+dBAvjm/CxeFWLPa3gLPC/4cV8V7Y&#10;tGopQp1V4WDyF7jazUegrxKCvOQR7qOEiCA1xAbrESAq0d8yFC+nxvAd/b3vD63DuTU1eDE+iAc7&#10;BnBmoI2eixKMNZfSs9KAHW1lGOooExYQrCH4tKXrb2MoCycrNdiZqxAo6SDI2xwhPpZwpuvuZKWO&#10;yEAb5GUEIz7UXpj/FOiuI3ieOGkEJ4wIdNcj49cUoR7GiPA2RbC7IXwctIT5TwxUga76iAmwELxO&#10;f4SD/1v9e/A0V3/0PnGdAeo/D09CKN8NBidxSB+DlGhe1LObPC/qxBcA6lNiCTE8Pf4MnObqSxAl&#10;Eu9jiTL6iTQ3AQVn+RNl+hMDlgBRFwiozhNIccKJs3tx58xu8HpSHL535+wY7p7ZiVvsfaJ7+PrU&#10;EIHTMO5ME1ydGMc1uh8vH92J84e305g6hL1bO9FZuxTLsqKQEUXwFOyGpBBPxAV6INLbme4dJ7pv&#10;nBHh64lQb4YkV9p2p3YPhHlSmwdBFBm2Qa7u8CXD19PeAW7WDnCxsqd71I5gyR4OJBtzG1ibWRI4&#10;WX2EJ57XZKhHsKSjAwsTYxgbGUJHWxOa6mpQo3GIQUWDIUZuFpwIgBiaxJ4kMSzNhSneJ4Yprs9N&#10;HMHl5/DEx+BtFtcZcnguEy8Cy8kR2COkQXX2tDAwaCpwEgn6XdTGwCMO3ePyYwggtc+FJ3Fd7Gli&#10;gOI05QxNHwGKF7kl6RGY8HwhI4IRXRn6fWSvMEDpyMgJacV16HicIY/ByVBRUZQMguGJgYiuI8OT&#10;nboWXHT04UbvCBcdPTgzCHFWOzVNWNM1sKb+DgSorga6BC4EPAxPRvoItCTgMTWFi66u8HkHLV04&#10;6RnC05zGE1MLIQGEeGFd/n2myuowU9GAuZIGLEh2arpw1jKEh54pgZI12YYEP1YO8Lewo2MaCwDl&#10;Y2oND0NzAbI8jMw+Joxw1TcU5jux1ynW3VOAKPY6cdY9wRtlZ48IXsPJxw8LCYayCIQED1NIGBbH&#10;JyA3Jpbe1yECQKUHBiOOQ/1cPZBBgJVHgFQQEYV8KvMInAoInJZFxWBFTByKqGR4WhYWRQAVhZLY&#10;WJQSNC0NC8HyyHBUJsejjuzY9sJ8dBIstS7ORSPBVFNetuCBYu8TgxOL5zZxOB6H4jE0MTyJwKjq&#10;o9dJgKbqMsHzxOJ+guhzG2c9UDzvW0hf3sEeqEbBA7V7HQNUu2gtqPWdQgifyAPVhzOjDE0iuLi4&#10;awMuTHC2O04O8UeQ+RL4sMQepLkepblepbl950KSWHO/gyVOZ/55+z/WJ3i6PDlI6if1UfsAHYe2&#10;91I7QRCHJJ7ftRHn6ByF7HxieCJIEqCJ142a6MGJ8R5RuYvK3X3CelKceEKYJ0UgNcMgtZu0azP+&#10;NKBnhF5DE3SQeq3tMJO9EL/29uJeZSXuFpfiYWkV7q2oxOMVNXiYV4qbsYvwKmUFJpWtcPBrAxwm&#10;QDosaYxjMmY4Lm2OQ/NMsO9rI+yab0DAZCxoTEofwwxnqsZYZ2KFPC11OM/7f+Gn8A3yLXWwNSEM&#10;R/MycWhRBqYK8zBTvBTfrmvHk/ZmnFqSi4MEUDeJrB+ubsb12nKcKsrFqcJcnCxYiAvFi3GtuhgP&#10;W+vwqr8D15vKsJ4G8hJzdRQastdJCUv1FLFESw7ZchLIkPwG2WTwLKJBLpPAKJngKV6ApwUET19h&#10;qZQEamiQqpeQQD2VK2lQaiV4WiUlC17rqYngqYIGpop5Mlg3XwWnlK3xVM0br5R88FLGU4Ck1/Pd&#10;8EbCA99LeRLwMEA549kCJ0FPJQiSJB0EPWMRND0nPWOAov3PJVzwQpJAiz1Nc8P0CJy+nxXD02sq&#10;X0p74SeCp1/nu+PnBS54ruCEqzrOeBSeiF/oofnrOCd86MabPWvxek8X3ox34sftq/CGAOo7AqgX&#10;BEBPeirxaG05HpIer6vA0/5qPN9YixebG/CaDL8fd4jmTb0ZacerYQ79Y4BqxotNjXg2KAIokQdq&#10;Oa6uKsC5xkycrk/DdHXyR52qScF0TSr2V6fj8sYm/HJpCh+uX8CLM9N4OHUM1/bswrnhzZjq6xKA&#10;aTv9jUfqyrGzvgo7G6qwo74SoytrMd5Sj120n6FpPwET1xmeDq9bg+ODNCBs7MOJoQ04QgC2b3M/&#10;pia2YebABKb3jeL0wQnB+8TQdOnEflw+eQBXePLfmSO4ceE4bl+exp1rM7h/8ywe3j5P4HQRj+9f&#10;waP7V6m8JtSfPriC548u4cVj+u2kl09u4e3z63hxdS+mtlZj7YoAjDQl4+JYA45vqsGlsQ48oAf6&#10;1tYOXO1qxM32WtxqrsSZyiUYKYjFvoZ8nBqow6GeWkx21eDQ2pW4t5dA6dwh/HJ4HO/GtuLX7Vvw&#10;N4LK30nvxrbg7c71+GmYwHhbD96TUf39+tW4sroCKxPdEGwtA39rBfiT8etjr4QAY2ks01PBGmND&#10;nFqeR/A8iInYSGw3dcCbiAJ865KOBxZJ+D2kHB/CK/A2qRpv48vwc1oZXmWV4GnBcnxXUYXbSxZj&#10;mp63ShtjhEv8fwin59ZH7r/gJvtfcCUQcVL5hl6sX8FKdR5stGQFuRgpwEVfEjZq/4derPSs+Roh&#10;y9sIERZKyPO3ogG8DauLktFTvgjTBIG7uutRmRGKxrxYTG3rxGBdAapzwtBanoj6oihULQlDaW4w&#10;0iLtkBJqjbw4FywJNMdoRTpONRbgRvMyvOiowpueBvw00Iy3m1rwE92r7zg5ys4OvJvow+OhtXg4&#10;0o+yYA/Y8gK/GlKw05SBHY0PzuaqsNCVgKHqf6OtNBP7NxGgrKtBc1EiavOj0MZhkdWL0JEQjE16&#10;xtijZoi985Sw688yOKyoR1CpJ0DlhLk19nt7Y5ufG4qMlJBiICOEJzvrfo3MSHu0E/xFu2vDw1IC&#10;IV6qCAvUQoC3KqKCtBDpp0rAokZgooquigy8mB7H9c2duD24GtPdNWjPCUdbQQxaC+OF39SwNA7N&#10;y5MIOtOwjvq3LUvE8JpSFKUGws1MBbaG8ogKsENajCcC3ExgTduBVCZGuMLf1RAu1mrwsFNHTKAl&#10;UqMdhJA9TiBRWkAGwqJglC6ORvniWFQXJaGxNA3NFVlorVqIVTU5gqqXJQhhaP86QM0Fo3/2mT8C&#10;1P8ET2J9Dk8icf04tf2n4Ik/N+ezt86Qzs5uM0B9Aqe5YogSSZQync/pD+dIEofwzQ3l+0cg9Y/a&#10;/5k4VfqDS4dw/+JB3COIYu/T3XOitOc87+nemXHcmRnFzekRXD9BRhCJ6yz2RF2b2oYrR4dx4dBW&#10;4b+yh7f3YGJDK0Z6GjHa14LO6kJkRXgj0sMW0V7OiPX3RJSPB0LcnBHk4YpQLw8hYUSElzfCPbwQ&#10;5uaFQAdn+JDR62VjCy8CJQ8ymF0tCegJoFxsHODIAEUg5WBlK0ATJ4ew5kVwjYyFuU2cXY+TQ5gY&#10;6AvherxgLWe+4wQOQkjcLJhw+ByHkIlD8bhkABKD0lwgEkOVeJ6TuM/nEh9DHGbHsCP+vBh8BICS&#10;ZZjibHN0fHll2mbQ+iMkiUBL5LXibZ7XxKVIovNQkpER9BGeGKTIRhHgSUoUnsfrNxkoqMJAXh2G&#10;CnTOigSH8nSedBz2PLE4dI8z6YllrKwsrJtkr6UtwJI7wY8rlU4CJOnBjcDUSVcHthrqNMbTuKJJ&#10;9puuFjxon7eRAUkP/mZGCLG2QIiVBXxMjAh2dOCsR8cyMYUX/d3cqLTnNOQEZ5aqJBVNmNHvM6Pf&#10;aqGoDhtlTTio6sJV0xBeBubwN7el94Y9Aul+YAVQPdTOBUHWjoJnysPIVJCPmfnHBXF5vhOnKudM&#10;e4IHaVY87+lj5j3aTg8KRk5UtABM7JEqSk5FSXomMmg7mwBqaUw8soNCke4XKJS5BEyLCY5WxMZj&#10;OUNTdCyK4xNRmpCEoshoLCUgWx4ZiWLSivBwKsNREhWOcgKpqpQE1JL92pS/kMbtfHrnLRbAicVz&#10;nzgZxMd5TbMheXPhSSwxMDFMbWtuEEqGJmH+U1Up9SnHJrKTtjYyQNVidHUDgZMInhiiOIRvz7pV&#10;BFEdOLyhW5j/xAB1anuvCKAmOPHCJoIMUZpwThrBay9x+nCGFAaduSDEYki6cXBY0Ofw9LnEfT4/&#10;xucw9b/R5wAlzIvaz4v4DsyWvGCvaF0qziJ4ngDo/J5NOMeicztLbWcnN+LMPl5QlxNJDBBI9eL4&#10;2Foc29GBKdJJqp/atQ6nCaJYpyYGMT1OwDW2Hn+qsbdEswcZ9b09+HVkB37qWotHy5bjkI8PbqSl&#10;4XVNHV5UVONFdT3eNJIBXdmCM1FZ2GcbiDFNO2zSsECnhjEq5dVQQQ9Bq44h2tT1sZIekhpVdZSo&#10;qGCpmgoyeT0i+XkIkPkz3CX+D0IJZjqSwnCmpRqXVlbicE4aJhOjcSIrBVN5aTi+hAzwogzsSovA&#10;lZoSPFjdhOtkSF+vKcddukluEDCdL12MMysIpJYvwlhKOLZG+2IkPgDdvnZYoa+IIh0FLNOVF5Sn&#10;JiUki8iQmo8syfnI5tA9UsqC+UiQXIAomfmIlfkGi2lwqVkggwYJadRSfSWBVbOUFBplJKmURvcC&#10;ZYwu0MctDR+8Vg3COyk//Czpi/dSJEkfQT8u8MYPkl74nsDmWwl3wfvEYXdf0jOCHrF4WzSvicGI&#10;QEnSE6/pOG9IfDxBErPidikvwfP08wJPvJ/vKQDbc1lP3FNwwyUTNzxOSMOHtpX4dbgHb+gGeD25&#10;Dj/sJogaW43XHMY31IKXmxikOI22KHsez2V60l8lpDrnFOfsZXq+oQFP1tfhyWAdnrLXaQPV19eQ&#10;qvFwoBwPestwd10xbncuw7XV+bjcnoOLq3JwoTUbZ5uyMd2QgyP1ubi6bTV+vXocv9+4hDcXzuLu&#10;4f04tW0j9veswa7VKzFK98LOZgImVlMVxlprsJsGgX2dzdjb0UL1JurXhN20faBnNU4N0QOyZwfu&#10;HNxD2odb+/fi/PgO7N/Qi12D3Ti5e7sATif3Ezwd3Y3zBE2XTh0ScvczNF09dwxXL57AjSszuHvj&#10;HB7evYQHdy7h0b3LBEpX8eQhQdNDKh9dE/T08XVBj2jfo/uX8fj2ZTy8R/0fX8FD0g/f3cCVqRGs&#10;zA3CZE8Vvju9C6+ODONqTz3u9q/ED6N9eD02iCfb+3B+sA136UG8Tg/kuR1dOLG5BXvWlOBQVwXe&#10;nBjF387sw/t9w/iZ5zdNDuHXA9sJnjbhWXcrHtF1edxWjTstJThZmYu6IFskWKsgwVUH0W56iHTX&#10;RQzV40wVkKlBAKUqja2+LrhVV4JLKwrxc3M3fl26Cj9FVeKCbgSu6Ufhl6hSvE4txtuMFXifU4If&#10;l5bgbU09fmpswTMCqGs0uK/yd0OihS69qDTga6mGIA79MpSDi548vXgl4U4A4mCsBCcDebhrSiFA&#10;VRLV3k54sKoV9+tqcK+8HC8a63G9nuC4IAX3aaDeT7DTUZSKskR/nB3txbqybHQU08ss2Rclqb4o&#10;zfTB8nRPlOX4Y0mqO3ITnFGSQy+1OHuUprmjItYRm5fEYapxKbZkBmEo1QczxfF43lGI77qW4eXa&#10;5XhF9+ePGxvxPQHRq22cnbAdNdE+8NSSJsBTgJOpKpzMVeBspghLza/gb6WOVSvS0Vu3GF1V2Whc&#10;GouCOFcsTfTAqpwoNDqYYVDPAPuV9TEloYlpKW2cljXAKVk97JfVwIQML/6thnXKqqjUUMBCAwVE&#10;msnRy34BXSNpeNrIonChJ4L9NODjrghfd3n4uysg1FsRcWH0NySgKkp3weWJLtyna7K/eglqM4Lo&#10;GoSgMM0bZYtCUJIdiGVpPtTPFzXLYjCwejl2dJbj+MYWYbHD0uxwpIa7ISnYFbb09/CyoeP62CDE&#10;xQS+9npwtdaEt6OBMJ8pPcYFmcnuyEigMtQW8W4G8LJSgY2RLHztNBDtbY44At4obzPE+FrQccwQ&#10;6WVK95kxGe9HP+opi+CH9eQLEPR/I4aNufocnFj/DJ4+bf+H4WmO2BMlSiQhBiguP2Xo+wRQIj25&#10;LoIo1pfOWTz3a664fS5o/avwJPJGcXkY9wie7n6EJ9HcKF6M9wEvystrSp0dE3SXE0zM7MCtU9sF&#10;XT8xjEtHtuAU3V/HRrtxYKgDO9Y1YrC5FG0li1CaFYPc2EAkB3kiOcQH8QEEUt7uCPN0QxB7nQii&#10;wgiiQtzc4G/vAF9bO0E+Njbwtibj19oGngRJHmQou5OR7GbrBHd7Z7jaOcDGzALmhsawNDYVZGFk&#10;ImwbkZFvoKkNfZ7fpCpak0lIi00QwqFzYg8Pe55Y3M59xN4mBh2GIDFUcTun0OZ049zG2x8XcKU6&#10;9xHD1Fx4YvDhOu9jMQSJQIpgSU4BatLy0JRVgi57hUg6ip88YCxxCCDX+VjicEBxO0sc3vfR4zQL&#10;T0oLJKE0XwLKVGrJysNQURVmqtowV9OGqYoGwRGdA/0mQzoee5305eU+gpOQnlxWlvoTFKlrwklL&#10;l+DFGH6ceMGYPTyG8DA2EuY2cclA5KTD3iktuBEgeRnqw8/UEAHmxgI8RTjYIcLRHiF2BDRWVvAi&#10;2OWseOwV8reyhhONm5ZkF9qQfWiroQsbNR1YKmnAnMZLGxVtOGoZCF4mDtHzMrGkdw1BlLWtAEjB&#10;to4II9gOs3NEsI2dAEp8bPG8J/YysdeJQ/iELHue3sI8p2RffyR6+wrgJG5byEBEIJRL8JMTHoll&#10;8UkoTUnHsrhEFMYmYEVCMhZHxgiJJYQ5Uv6BWEoAVZmShhoCLS7Lk1JQRp8rJ1VQ/6rkFFQkJqA4&#10;hkArhoAqmkAqLgplSXGoTk9Bc34O2ouWCFq9bDG995aiawXBU+kK9JbzfCf2KnEoXhW2NNaSagiI&#10;qgVQEmCJoIoBisFqc0ON0MaJI9hr1VNaRPuWYyNB1JaGSgw1VmJnW70AT4IInsbJbtq1thX7+lbj&#10;0PoOHNlEdse2bsEDdW58gABqowBQ4ox7IngiKPkMnsQwdPPQyN/pn7V/ri/B1Of6HJjE+gROsyIA&#10;Ehb13bdeyM73CZzmwtMm0mZcoHM7T8B1nsDwHAPUng1zxIklBnBmTy9mJtZhmsa5EztI29fh5I4e&#10;nKL38QzZcKw/3R/eBFy5gJ92T+D5+gE8aFqJB2Vk5JSW4GV1JV41NeJxfS1er1mF9z29eFLbgINR&#10;iVijY4oOFT2spAe0VFcLOfrqSDdRRxxBSzQZU9HaUojXlUa8jjTiNCWw1EEf3YkB6E8NwVrSuqwo&#10;9GSSUsKwPjUSQxkxmFiUhD05yZhMi0G/rxP6A+wxkRKBW2Rsvehow/PVrbhUXIQTeVm4VrECtxvK&#10;camiEJP02e3xgdgU7olDuck4WZiJPj8nlBmoYJm2PJbrKyOfyjSZeQI8ZUstwEIJgigpgicqEwmm&#10;YmhfnNTXKCCgqpKUQR2J4alJSlJYKHfNPBlsWaCOy+qu+F4zGG+kffFO0g8fZALws7SfAE3vJLyF&#10;8icqf5TyFsDnJXueJD9B0ufwNFcvJGeTQhA4sdhzxeAkwJMYmuaK9rN+Isj6kbXAXYCpd1yXdscj&#10;eRdc0XHBo7h0/EzQ8fv2Xrwd78E79kiNduD9Tl6/qV1IX/5mqBnfb1mJVxt4TlQTnm1owuOBejzo&#10;I6O3rwp3eitwc10pbnaX4jaVd3vLqb0C96n9AUHX3XVluEP77vI+Mlhvry7ErVVLcW3Vcsy0l+LW&#10;zl58uHIKP1yYwaWxnTg00IMxnty4ug6jq2qxg8Bp+8oKbG+sEMBptLkaE211OEAP+4n1RP+bCTKG&#10;N+Ly6BAuTQzj4tgQQQc9AKNbcXZkM85tH8KZka04vmUQkwROEwOdOLF7GDOHxjFzeBfOTu0VwOnq&#10;uaO4duE4rl8kXTqB61emcev6ady7fR4PGJ4Ihh7PgpMYmlgMUXepz03qK+gaAde1M/S5c3jw4DIe&#10;PbqOb5/exU/f3se7pzewZdUKVKR6YnNJEiYrM/EzGRy/0GD0YksXrnfU42ZHNa6sqcTp9hIcay7E&#10;aEkq+rKDsTEnAgfql+BMZw1+okHnzdERPN41gKcEXDfpWp0tKcDF8sU4V5GHXXnR6EnyRmmINcKs&#10;CFjIOPcykUCYqTQWmiihwVgb3ZoaGFBRJ0NeBXULFmAHGSM/ljfgrw1r8WNhA+6GLsID33R8F56D&#10;14tK8G5FLX4qq8Orkiq8KiUALK3AwxXF2LMwDRnm+gg1p5eruSY8zFThaaYMTwImN1NlOBvJw1Vf&#10;Fl6akohUlcW2+Hg8Lm/EvazleJG0FN/GFeBlylJcj83AE4Kyl8ObcX/XEE5uXIOpjavo79mH5bH0&#10;YnM3IXDyRwYZ68UZ/gIs5SURuKR5Ip/K9Cg7JEdYkWzIQLNE8+JorFoUjrasYKwmaK1KcMC6JQHY&#10;vDgIq8Iscb4lX0izf5nKp+tr8ai/DhfXlGJbcQZclP8Mb1MluBII2hgRBJorw1ZXAlYa82GhMg/W&#10;6vNhx3OIaDvS1RDDnZXooL9l94oErA5yRIeeFraoESwpaOConC5OSutgTFoFG/8sia1fyWGHsjZ6&#10;9fVRoKOIAO35cDeRhIuZJIGaJPw81OHpoohAHw2SOkL8NRDgrYDESD0kh+oj2F4e5ekeGFmzBHUE&#10;i0uS3LA0wxcr8kKwvCAEK5aEo3JFLKqWx6C8MFzwyvUWJeMmXcsf6b65TS/DZG8LONDfxJP+VmGO&#10;Rgi11UeYjZ6gCAdDAm1zRPmbIyKcjJQAI3g4qNL1UECUnS5yItyxLDMMpYuiULqQjIa8OKFcFOOJ&#10;eH8bJATYUt0bTy8fx7MrJwicpshIP4pHV8joJz1mbxSLDPzH19non2P8f4Qg3ibjXpBo3xfFEDZX&#10;1PYlgBLD01w9vy2a8ySa//SP4enbO2f+oLn7/j2JIUsMVKKQPlFoH0PVHA/VR7DieVKsT56pz8FJ&#10;OHfSXM/U56Akbp+7XzxfinX/4n6CJ1EYn3ge1P1zBFAMT2dZewmkaJsX4j01Jnij7p4ex40TO3Bu&#10;/0bM7Oojw6IXh7d1YnN7JarzkrAkOYRAPgqLkyOQFuGHKF8XhLiTkevhjGBPF2Huk1C6u8Df2Qle&#10;drbwJGDytLIkWLKAB5Vulixqs7GHp52zAE9uZCi7EFCZc0prkp2ZOWxMTGGubwATbR0YMegQ3BjR&#10;c6ivIgKiufAkZLMjONBRIdjR4Mx7aoIXSgxGYogSgY7I48TwxF4nbp8LT9z2eSgfl2L44c+zvgRW&#10;c/vw79RTVqe6CN7mir+Ty7lAxZ/n47D4fFQImASPE8ETZ9FTkaA6ieFJU1oOevLKMFHWhIW6rgBQ&#10;ZmpaQsicMc81ouPq0fE4jI9BikP3jOj7TOg384KzTpo6grwJTH3NzARgcjPkRWiN4G3Gnh4z+JiY&#10;wMuIxgsa29wJply1OARbB4EWNJ7Q3zbKxQURVLKCbG0QYG2JQBtrhDo4IMjODq6GhrDX0aaxVQcO&#10;uvo0RhnAWkubxlx1WNNvcNYnYCN48yE4CiAoCqL7IVicetzZTQipiyE44vlM4vlNDFCctpwhSgxP&#10;7IFimGJg4jA9hqAUzqhHJXuVFgaHCV4mntfEkMTAVJmWhdKkNFSkZAhaFh2PbAYoD29kEYSx54nh&#10;qZZUwfCUkISSuASUxicQPCWjNi2NwIrbYgmeogSVxsehNiMdzXm5WF24lKCJU5UvQ+fyoo/qLuGs&#10;ewxP5RioqiRA4jC8GmxdWSeIYYrD8jg8jzPucclZ9rgUPFDU1l9Zgr7y5dhQIwKokeYajLU3ko21&#10;UkgkMdHRLGhPdxv294sAampLN04N9xBAsQdqcI73iUuGDgISAqir+zfj+sGtuHFoaFafvE63Dm/H&#10;7SM7/kdxPzFIiT1SXwKmz/VFWJojYb8ATzzv6ZME8BMnlxBEQDirS/tEukDtvEbUedIFOl9h3ajd&#10;ZGvu6sfZCRL/c3ucE2z0C9eI18ri+WJc/1NXagSOrizDweplOEvG6+mKIlyvLsOP6zrwoXctXq9e&#10;hTMFubhSQu0VZHSEBqJSVxtNZiaoNdBDnakRmmwt0Opkg1Vu9ujwdMJaL0d0U9nn547eIE+sC/dG&#10;X0IQhnLj0UEA1RDqjOZwV+RbayLdUAE5Jqpo8nfEztwkbIgPxip3K/QEOaHVwwwT2TE4sSwHlyuL&#10;8WRVE84TYR8vzMHZskJcqF6O6eJcbOEFRIsyca2lFGdrluFoYRamCxfieEEmBoM8sNxADTla8kiQ&#10;/AvSZeZjoZwkMgmgMqQXIInAKU6KwEmWIIrgKV9yASqkZFFFA1MVwRN7nboJnE5KmuKlbhB+UAwk&#10;QArAbxLB+FUyED/L+BM8+eLnWc8TA5QYnnhO0itpLwGIWGI4+mdiaOLwv5cynE3vn8OTeP7Tp3lQ&#10;HvhpvgfeLfDA23kEVvMJougYT+VccEPLFTf9owiKi/F+sAOvd6zDm7F1+HGiBz+MdePNjg78MLQa&#10;bzatxtvRDcChUfwmeD42492ujXhHN9bbXYOkflIffiQIe72zG99t68CTjS14QKB1t6dKAKs760pw&#10;Z+0K3OoswTUyOJ+NbsT7c8fxeP8ETtA9dWB1GyZ4dezGcozynDWC4530sG9vrMTEqjoc6+8QgEmA&#10;pk09Qnm4twMHutsFHezrwJHBtWR092BqUy9ObBrE9OYNOE7l4fV92NXbiYn+LpzYNYwzR/fg/PF9&#10;OHdyPy7MHMTls0cInqZw/fJJ3CRwYhC6ffMs7t25IIDTw/sEQg+ufPQ4cXn/7gXcIFi6QrDF/e/f&#10;vSh4oF48voEXT27g5fPbVN7B8/s38eD6edw+P4Wr05PY2dOArsJEXBisJ/hZjTv99Xgx3Imba2tx&#10;qnYJrnYQlA624uK6OkxULMRE5SLcGenEt/TAP93Rg18ODOOX/cP4afcmut4b8HpbDx73NOHe2hqc&#10;aszHSGEUthTHYmttBrrLkhFirwJn0wVwMZoHP/0FSDFWQr6hKhZpKSKd7v8iDUWUKshid1gwbhQU&#10;4NGSQnxfWIxnKdkEONl4nbMUL/OL8Cq/BG+yivEqcyluZmRjtYsVIqyU4eugRaChDmcdOfgpSyJW&#10;YQEyFaVRoqyEJjII2pSV0SwpgT1mVrjs4I8blsG4ou2DC5quOGHgisuRKThBL51TlSuwq3Qx9jcR&#10;fO8lCB7pxUIfW2xrKsGBgSZsblqGxbEeKIh1R7K/BRJ8TZEf74byRSHIiXFCuLM24nyMUJUbSC83&#10;B+R7GGBwCUFUth+WhhijbZEnJurTcHLVYjwaWokX25oEb+mNrmJc71qBM60FmGorRFd+BCKdRIu/&#10;mutJCYkW7Ak23ExVYK8nBztdObiZqMCdtpelBBMQl6N75RIMrC7EtpWL0RjrhQJbHeQbqaLaWBer&#10;yaDYqG+CESMLbNAyQoeWHkp0NRGhIw1XE2k4WcrAkeRip0jgpAo/Tw7Z00ZooCECfLTh5cxzjej6&#10;Gs9HqLMayvOCUJhNwESwVF4QhobyRDRUpaCmMgnLF4egpjAaa4pT0LU4Dn2Z4ThQuhA3u2rxYmQt&#10;7hBE3exvw+XWWmz388N2NwIxAudtFrbYYGiGfgMT9BuZodHcCEtdTJAbZo9lC/l7yDigcbogyhfx&#10;XtaI97PF8owItJbmYG19IfqaVmCgpQSDraXorFlChjcB0+VjZKDzOkdTeHjtkx5dZx0T6Rpn4xPB&#10;AIPSkxsiABIBgRgMxCVD0twwvr/X/xae/ifP038enkQSpzgXJ5MQQ5TYI/XHkL4ve6XE+hyevhTa&#10;94/E0CSCpUncu0iwdGk/Hsxm8GOAenB+Hx6yzlH72QNUUv9zBFandxM87ca147zo+Gac3jWA85Mb&#10;MLW9C30NS1CaHY0VmVEoz4lHZX4KClIiEU7vf39nMppdbBBEABXk7gR/Fzv4ONrA18keXvZ2cLPh&#10;uXUkMqzdba2pjWCKgMrD3gGeDs7wdHSBK4GTrakFLPSNYGtsBkdzC9ibmsGEDG2GEwYarjM8iSFG&#10;DEGcJpzrHLLH0qH9+rNheGIPk9i7xNtcZ0hiOBLXGaK4FHubuC9/TtyH67xvLuww6IiPx58Re5HE&#10;v43Fx5kLYdxffOy5x/wcnD6G8XGon5RIDE1irxNvM0xx6B6H6nHqbzsCTl5oVkgDLsw5UiGIUhE8&#10;URyuZ0JQySWnLreiMZwTRbhq68GNoMbTyBB+BEQMTex58jI1gZ+5mTC3iRVsZYVA+pt4GxJI6ekL&#10;JW+H29oh0tEREQRLUU5OiHFxFrxRYY52BFQOCLS1gg8dh0P6HAjAbPVE2fmcCdjsdXhtJx0hIYQ4&#10;DTmDEc9fEkMRi71ICV4+Qpt4TSeWOMMeAxP347p4OzswFIuCw4VU5UI2PVJeUBhKE1JQTsCUHxqJ&#10;ovhENC7MQ33mIoKgDKG9OD4JSyKisZAALIOOw8ki6jKy0Ji9SICo6tR0Aahq0rNQnZaJuswsgqUs&#10;wTtVHBsvqCKRwSoDzTl5WLN0GbqKVmBdSRn6K9h7VI3esgr0lJajj8oBahusJCiqFEESQxOD0hBB&#10;FK/rxOnJNxAscTnES7TQvk9znyqofyW2NlTRO4psqpYajHISCQGgWgXtWduK/b2rcYABanA1jm3q&#10;JIAieNo5SKBAEEEAJZrzxAvW8nyiDQRPG3HtwCYCqC0ETnMg6n8BTywxQLEYnhh8vgRMn0vscRLr&#10;S/s+T63+r8ydEi3IKwJFsYR1oybW07XgJBN8PUTbwuLCO/sEcGKA+tOG1DCMLU7CYEoITjeW4F5P&#10;C37YsRm/7x3Hi/ZVOJWdhd0xUdjg54ONwX7YlRqPQ7lZOFmYh/MlhTi9YjEO52YQzCzD1YYKnCGo&#10;mS4pwPn6MtzoaMIjMnxfjWzAt9vX41ZfOw5VFaKaXsr1vlao8TRHraclatwsUGFviApbI1TakFHk&#10;YIwSMkoqHPVRbm+AMjsjlFoaIl9LGZX2Zlgd7IH2YDd0R/mgJ9YPG+kczq+qwFUyHB4RSf9Ixv/r&#10;jd2Y4bVTaABfbqqNdA1ZJKtIIlVJEhmqMkgmiBIWy5WdhyiZeYiR58VzFyBXSgIrZGSwgqCpVloW&#10;bfOkcULbFr+oh+BnuUD8IheCX2TC8F46mIApAO+k/WYByg/vGJ4Ez5MXfiTgEQBK2hvfE0C9khbN&#10;f+K5S2LxOk3fUfu3VIrgSbQtgidR/zeSInGCiM/1moCJ50BxKa5zuN93BF5C6B997nuee8VzpmTc&#10;8UTOFXcVnHDL0BP3aKD4oXgpfl5Tjw+bVuHtttV4uW0VHm9rxevxPrzfu4mgqp8AqRc/Ufl2fABv&#10;xwbxjh6uX3Zvxm+TQ/h93zb8Tsb9B7qxXtAxbq0pw0xFKvbkhmC6LBV3VhXjaW8rvt8yiMurWnGw&#10;ohjjy/KxU1AedhTlYvvyJdixoghDxUXYUrUCw3TfjNEDv4se+L10/+xf20Kih30d3TsEUEcG1grg&#10;dHT9OoKlPpzcOoATWwcJpPppUFiN0dUt2N3dgT2D3Tg+sQ1nj+zBmROTOEfgdInBiT1Ol6dxi2Do&#10;zs0zuHPr3CdwImhiPZgFqPt3LxEwncL5c1NUTgvQ9OLZTdJtPH10Hc8f3cSj2xdx5+opXJ4+hON7&#10;d2DftgGMb+zE3pGNmD6wF9eP78UtGmAe79+EN4c349cTI/j95Hb8dmoHfp3ZiV/Pj+P3K3vxy9VJ&#10;/Hb9AD5cO4BfrkziB47FLcnFxWWLcL+5Aj8QOD3fvBbTjUWYqs/HdHsRjnYU4mhfCXZ3FaFlcRhC&#10;bJTgYSYLB2NJOFkrwJnkbasKb2s1eFlrwMdEFiGGUog1kkWi5gJUmGlijZU+1lubYLedHaatHHHU&#10;wAZHlS1wXNoUeyV1sZFevKU6ikg0UUCo6jzkaCqi38wSYxpGOKViggsyRrgmZYSrEvo4N5/XgFLH&#10;qfmqOC+lhysy5jgnZYELRu6Y9grG9apivD26A9+f2IG727txee1KjFUWYE1OHMqiPJHoaIhwG216&#10;CeoiO9wZBXFeyI10QX64EwqjXLEw1JbabQmqXFCS6o3yOCdUBVigwUkPDZYa2BjuimMVGZhamSuA&#10;0+XecpxqXYzdyxOETHzPCPKvNC9Du7c5+qPcsKMwASXhjrBU/284WCiQcaYsQJO9vjwcjRThaCgH&#10;Wx0pWGvMR16sJ8oXRmLbmgq0l2cjwcecAM6cjDopeDhpwslMAW6G8giy0oAvQauvkRLs1b6Gg44E&#10;XC2obi4HB/p72FvJwdpMGlZGEoIsjCVgpPcVDHX/Ah9nLSzJCkRylBNyU7xQuzwRRQSMeXSuS7P9&#10;sYKeqzICpqpl0SiittpEP4wUZeFaSxUe0HPzvHslrnSU42TLUlwn0LtLz/deGweckjfAWWk9XJI2&#10;wFX6e92WNcEdOVPclDHBGTUz7Ke/e6+vK5Lt9YU5UH5uhsiJ8kLb0nR0Vi9GZV4CkoIcEOlhjmWp&#10;QehfuRwbW8sw0FyMOxeOkY7i1oUjuHnpCG5dOYrbV4/iDgHOPdJ9gqgHV4+RjhJQidKaC/BDYPX3&#10;mej+FxKn+yb9EaCOkkQgJQrf+/ez7f3fwdQfPyMK6RNLtF7UHz1THNp3XIApEVCJ5kbNleh8CYau&#10;H/oIT/+q2Pv0Md35ZYKjq5+8UQ8v0vaF/Xj0UfsEsffp7hmCp9O7cPXYCE7vGcBFMqI4lKW7ciGq&#10;siPQsDgFVXlJWJERjfyEECQGeSDcwxHh7g5CGebhgCB6B/s5WMLXjoxmGw7PY4+TWARQZKC7k0Ht&#10;5ehAciKAcoKzDSeKsICtmQUcLRmybAR4MtPR/Qg2YrgxIFARpQcncKJSHKLH8MKwwiAihhMxrHB9&#10;LiQxhLHExxS3cz8+Bn9G7HkSgw9LvC0+Ln8nS/xdYmASA5EYgD4/Hv8WLsXHZYk/oylPYMaJJxSU&#10;hLWSOGsdQ9LnEi++qyElK8CTmZomgRPBiK4xHA3MYKNjQLBExyYoE7LtEThZamqSNGgM5Ax6BFuq&#10;mrBVUoOzpjY8DA3gQ+AU6mCPAGsrISW5p5GRAE4+xgRSBD8hBDdhlgTJBLlBJmYItbCiMdwWkXb2&#10;iHN2QbKHJ1K9OKLAA4luLkggxbq6IIzeN15CmnMDuNGx3OmzgoxN4UoQ5UbyorovHTfY0hahdD9E&#10;EwQlePsKIXiCJ8k/UCg5SQTDFXuZeF6TGJrEIXycbY9TkccR+CwM4flL0cghkGItDosSVBKfjBWx&#10;icgjuFoek0DwlENwlIeq1EysiEnE8uh4LAkLR7avPxbR93KyiCqCIwan6tQMAZbqsrJRTWUFQVIV&#10;lTWkaqrXkCoSU1AaE48GAqzWRfnoXFqEXoKndcWl6F5RIqintIyAqRrrK6oxWF5BMFQueJk4iQTD&#10;EkMUwxNra2OtELbHHqmd7S3Y3tZE/UReqc311E4aaqD+K6sIoGoxzlMeOtsInloEL9Rusqv2rmsl&#10;gFqFw+tFADU93CPAkzhhxCUO3ZskkNq3nuBpw2fwtBU3ORMnQdBcePoSSN05uvOj5rZzX7H3am5o&#10;35c8Up+3fQImkefpk3jfXM3d90e4EktIUsHlbF0MU2Jo+lzczvrTvU1En/SCHF+WiZmmKjzsW4t7&#10;XR24UF2DA2lpOLe4AONJsThdXUzGRzfu97TjdOVyHF6Sg90L07ArOxWj6YnYGBOGDl83NDrboMae&#10;YMjKBJUO5uiK8MNkST4ud67ExTUNWB3ug3JXS7RH+aItwhs1PvYoc7VCiZMZVtiboNDaAIut9VBo&#10;a4jFVnrIsdDCQlKSvgJCFL9GgPyfEaEhgYXW2ljsZIRyX1scrCvC2a467K8pxNn2Olyl7zlZSkbT&#10;wkS0eNkjXVcR6cbqyOHjOpmg1MMald72SNVVQojMV4hSlEAkwVMkwVO87HykSJORKLEAKyVUcFzZ&#10;AW80wwicgvBBNlDQzzIBBE8sv49igOJSCKFjDxCV7wic3gryxVsZP4IpH7xm6KH9ryXcBajhpA//&#10;SKKwvT96l8TihBGcTOJzz9XnEocAftwmvZF0IznhDi9mrG6HK1aeeBgYjeepWXhVvBzv6SH6gej6&#10;9ba1+Gk7wdOOPrzb2Y/3OwfwfnwQH/ZsxG/7tuA3uol/oZvt9fA63KHrf6Z2CabJsNyVGYaTi9Pw&#10;QxeBOD3U39bV4VFpOZ43NOGHji5839WFl33r8GJjHx5v6ceV3lXYU1eCbZVF2NlYgbG2+tn/lNBD&#10;3tWMvfSg7+tZjQN9HTjE8LS+B8c3DxA4rcfRDb3Y091Og0c9wdMqnN6+GceHN+DA1n4c2zOM6SO7&#10;cOrEPpw9fQgXzx8TvEfsRWJo4jC8OwRO9wicWLdp+8aNM7hyZVrQtWtncPf+dTx7fg/Pn93D08e3&#10;8PjBNdy5cRY3CKbOHZ/E1OQO7B4exPYNazEx1C9snxGy+u3H2aMHcOrIJE4e2oXTB3bgEj2c9w9s&#10;xvdHh/F+egd+Jnj6cIYBahS/XBzHzxd3493FPXh/YRc+UJ9+X3vsjQvGyeJFBAQrsL+lDKO1S9GZ&#10;GY7u3FhUx/sgyVUXXoYLBK/T4kRXuJlIIcbXALUrwpGX7oQgTzV42MrDiT0fZKg7Ul8PCzlEmith&#10;mYkqunQ1sFvbCMd5AVwZXYIdXZz9RhPnJfSE7T0EQ7u0jFBjooW8Bf+FzfTCPaGkhbOS6tRHCzPz&#10;tXHqG22c/Fobh+hzBxdoY+L/VcDBeRo4rmCEGT1bjNPLb4uHM86uLMFfySA7uHIZ1kZ7YyDcG6ui&#10;PdCXH4lCHzMUhTkh0EodbqaqZHAZINrfAtmx7sih9gw/S5QQWDStiEdLZjC6YnwxHO6Pne7OWK+i&#10;ju0KWtggqYDVsrLY5GKHk8uzcYGu2e01NXRv1uN0XSHaPa1RoiyNVnVlrJaXQ6uSPOp11ZCmLQcP&#10;jQVwMVCEs54iLNRlYKy6gIwNWdhqS8FeVwqNy5LRUpqONVU5aC5OR168N+L9rBHuZgQ/W02YqvwZ&#10;i6Ld0V62CA76MvAwV8HCGA8sIgB0Iyiz0ZWEgxGBmQkd31AaDjbqcHXShrOdBrISvJEc4YTYCGtk&#10;p3siJ8MbhbnB9PfzweJMP4InT4IlH6xI9kJRvDuaFoZhc3EmjtC4d7O9AXdbawi08zC5JAUHKnJw&#10;gp7Di4U5OGLnghllE5z+RovAyZBA1wAX5I0xs0AHFyT1cVXSENe/0cUlCR2cNrLBWnMTxFuqwdNR&#10;He42qgix00aIqz79NnsULQxCY3EiynPDEO1ljIUEt+tqC3Dz/HHcODuF62eO4tq5w7h24TCuXzxC&#10;z8cx3Lo8hTtXjuPu1eO4R3p0TbSQLHuoRAvKnqA6lbT95AqH/bH3isGI2m5QXwYsAiWeQ/VlgPrk&#10;gWJYEpcMT89vi/QJnhiapklzwElI9vCPwWguPP17APWPJIKmuRKH9rF3SuShOv4HcBJLAKg5nqd/&#10;Rc+uEjwRJIlD+h5S+eAKQRPp0RyoYnB6THp4fi/VJ0XwdHo3bp4cJWjahPOT63FwaysGGpegtzYf&#10;G1uK0VlVgMaiTGRH+iDSzQbRDE4utohwtUeYsy2CHawQZG+JQAYngiQvc3P4k3Ed5OAAf1tbeBIY&#10;efB8J6p729vDx8kZvs6u8HJwhDMBkxPtd+REEfoGMNXWEUmLpKlLpS5M1HWE+UO8VpK6EoGKqgq0&#10;aIzSVCZwUppNCKGkAkNVdZhoEBgRJDCoMCiJjycGJzE8McRwaaqtBwNVDWgpKn4EGjFwccniNjEw&#10;zQU0LsUwxBDEACX2QPG2uA9/j/g7uV28jyU+Ln9OHP7HAKWnQOckS8eSkReASfBCETxpUp1TlXNq&#10;cgPqY6mpQ+O9CZyMTOFgYCxkvLOmc2JPFIv3W9J3W2powIZKR04SQdfVToVAisZUF9pmr5OXmQl8&#10;zNnzZAQ3IUmEseBhCiIFGpvBn44fRhAVy2F1dg6IsrFDDJWx9o5IcnZDuoc3yQtpnh6CUr08keLt&#10;RTDkAl+CY086Bs+JCqe/fZCtnQBTTnr68CA486d7IIAg248gKsDcClFOrkjx8hVSjmcGhyIjKESY&#10;05Ts5y9KNe5Fx3VzR4SLq7BuE3uoeI6TMPeJwYt+S7KnDxYFETwFh2FRQIgATPkhEQI8sbeJPVEM&#10;UDUZC9G0qEAI32PvE4fs5YeEIZOOlRMQJITrMTxVERzVZS1EY14+GvLyUJ+bS/U8rMzNIwDLQT0B&#10;WD0do5qOWxYVJ5RNmQvRtWw5+sguGiirxEApgU9pBTaWV2NTZQ02VlVjA8ETQxPDE3ugBC/UrLdp&#10;W8tKDJM21ddgc0Md2T/NGGltmp0LVUHwVCHMe2J4GmosF7SjtRa7OgiiyKbieVB7unkdqBYcHFiF&#10;oxu7cGJrD04N9+PsKMHBxEaCCPY6cegbe54YnsShewxNw7j1B3Ci8ugISbQtbp8LTl+SuK+4P5ef&#10;gxRLvD0Xrj4Ho39FX4Knz/UlgOJyrmdKgKc7mxpxb0MjHvY34VpDOW5Wl+FqYSEuLsrFvhR6WZoZ&#10;oITUGeSFejc7rDDTR5mpPspNDYR9xbxODWmZgRaWGmqKStJiI00Umukh11gT6XrKiFGVRKKmLBYZ&#10;a2CFsyVybY0RrSmPSA05hKnKIFyVShUZRKjLIlRlAUHSXxCiOg8havMRSorguRTa0kgxU8ESd0MU&#10;+5qjnl7gm5ckCKnO12WEYE2MDzbGh2IiKx6TuYnYm5+IpRbqiFL6C2K1pOk48xCm/g3K/G1Q6GqK&#10;XDs9ZJioIV5bFhGq8xFHRlQSKVdDAVVSCtinaocHSj4EPyJgYnB6L+0vJIkQQRTXfYUwPa7/Ikf7&#10;ZXz+AE/vZXzxs6w/PvA+Kn+U9MabBQRABE+CJL2EuVFf1r8PTxwiOFfieVU87+rFfGqb546HEm64&#10;L+2OB9LOeMip5xUccFHHGW/XrcabrWsFvd7ahR8JoH7c3of3YwN4NzqAn8fX45fxDfhA5V/3bMHL&#10;jWtwe3U1rpFx/5uQ1KAJF4uX4ENPF96uXo3XbS34qaMDb9pX4WVLM35avQa/9vfib1s24W87t+FX&#10;Ap5vN/XixkAXpjtbsLO+DCNNogmPAkB1ttID3yJkipna0odjm/txaP067CZomqB9Ex2tOLy+F5d2&#10;j+Hygd04MjaEgxNDOLx/B44f24WTJyZx5vRBXJiFp2tXT+HWzbO4TQB14/ppgqQZAZYu0T4uHzy4&#10;gmfPbgl68ugGHt6/ijs3z+HKhSmCsd04uHsIE8MDGN3cg7EtvTgwtgWnDk0IIYKs09TnzKE9mDk0&#10;iemDe3GCdHz/OG2P4syBEWHC4gN6kF8eHsHPp0bx2xkSAdSHi2N4f3kcP1D9r6fGsTcpHGOhPvid&#10;rumVDauwhYyWTrrXK7MjUZcbh4qMcFSkhaCpIB7r6xYjxdMMddnBNPB1YqQtFxF2Mkjw5SxuuvBx&#10;VyODRAmeJG8bJURpSGCVugr2SavjAsHPhb9o4fhXajj0tTJ2f62I8XlKGPtaAXtpe+IvCuglg6Vl&#10;vgQOKGrhoqIeLktrYuobFez5SgkHvlbF0a80cICAae88dYz8f7LYvkAFQyo6GDGzonMIwKaYQFxe&#10;14DHkxtwfUcXDjYtx9a8eIzV5GNmYwu2Vi/C+upcJPhYwsdKE8GOOoj0NEBmtCNKs+lFlROCxYsC&#10;kJ/kjvpAZ7Qb6GOTlBp2zFfDxDw1TEpqY7+cLibkCKLmyaP16wWo+mYeyr/6BkVf/wVLZeZhiYIk&#10;8iW+Qqn0ArTIS2MtGTLtZJBUa6ojhcYoT31ZWGovgK+9DjrpdzEwhTjrwoWAZ3FKEDZ21GDnYBtS&#10;Qh1hIP9/4G6mBB9rMjKM5YW6BY0t/g6aCHLTgbu1EioXR2GktxrhzjqoWxSBmtQghJgpIyPUDgmR&#10;doiOtkNSggtyM/ywJDsAhflBSE1wQHqSI3LTPZCf4YncVFekRdliuLkAR7orsbdxMSbJcN1TthBT&#10;Dctwkq7jwap87C7JxWhFHnoWx6HQzRg50t9gWE0X5xVNcU/BAtckjXBBQh/npfVxcr4Wpv6ihhN/&#10;VsNVgqcHcma4RP32WziiwsKAjCA9JAbaIimYjGAPQwIoHQQ6asLdUhH+VBYTQDWVpSE9zAU3zp8g&#10;gGIdx80LpIsEUheO4ur5I7jCMHWWs1kexS2CqbuXj5PBPgtMBE4PqXzAwMRhfwRaj6nk+kMCqIfX&#10;jlJJRj9B0jOCqGfXj37UU/Y6zYEokRfrU8ib4L25dYLgiYBJ7HHi+v8SnsT6z4IT6x/D06dwvr+H&#10;JwanR0Lo3uEvQhJLHKY3d/spz3m6JIKnpxw6SeX9ywRMVwmc2PNE8CTyPvE8qL24f2E3HlzYgwfn&#10;J3H71ATOkeF06eAmzEz0YGPrMgKnPAw2FKKhIAkl6ZFYFOWDBD8HRHvaEUDZETzZzQKTJYKdrBHk&#10;ZAU/G3MyinkhVCN4WVrC29oK7hZm8CFoCnR2RgDJ39mFAMoJbta2cCXA4hA+FzKeTXV0hXlKxloE&#10;P5oicGGAsSAD29rAiCBKG9oETFoETNqqqtCkugZBhxaJYYTnGBmra8KMxjBBdDwrA0NB5rp6HwFG&#10;DFJiuOJ+DDUMPJ/vZ7gR9+NSDD4ssbdJADfa5pI9SHMBi8XnIAY2Pga38X7+TjGgcV0MUCyGJwMl&#10;6kPAqMvrOXHqc4ImTYYmaU5HLg9DAidOCc5wxNA0VwxQDE5iiOI+FmoasNYUeZ6ctfTgrmMEW2V1&#10;WNJxnAigOFwv0MYKwXYcQmcBfwLgIHNLhFnZIIqghyV4nGg7gcA31d0Tya5uSHIk0HFxR7a3Hxb6&#10;BgiLzGb7Uz0gAGnePogjyOFFa2PdvYQ5TQH0dw+mv3m4qyuN/47wpO9h+RA8c/hesJUtwun+iCf4&#10;YWDiBW7zomKQGRqGWE+CJncCs8AgIYteAn0XA1QYARnvS6H+nHqcQ/Z4nacYgrAMnwAsDY/GElJB&#10;aKRQMjgxQJUlpgreKPY8VaZlojQlDWWclS8hSVjnib1PXDJAsWepnuBJDFBNBYvRkJMreKIaqa2Z&#10;ASqZIIvgrCYuGZVxSQRPi7BueQnWEyhtqq7DIAFU34oy9BWXoZ8garCCvUiiTHsMTRyix3OfGJyG&#10;WxoFUGINtzRRewOpHjtWtQj7NtSUUf8yDDVUEDxVYJhsKS5ZO9tqyaZqFNaCGu9ooDrbWHUEUWxD&#10;deDYprU4OdSDMztn13yaXI+LQhIG9j5tIoDaMgegROF3nwDqj5oLSXePjf6dxPA0V2J4EksMTJ+3&#10;/SNP1P+kL8HSlyR4o2Y1F5jm6k8v1jeRsVuP67XLcbWsCDfLS3BtxXI8qK3CTOFitLk7CvBUoK+O&#10;TIKKdDVZpCpLI01FGllq8igw1MAyAqqVXo7ojQ3Blow4bMlKwEBqJHqSw7EuNQKdyWFoiwtAS7Qv&#10;GkM9sMzBFIlacgJQRalIIpqOGaMphzgdJcTpKiNKS5bASobaWNKII/BJ1JJCIieh0GAIozb1BYhR&#10;mYdIha8QKPH/wyIjVaz0c0RrkBPaQpzRm+CDgRQ/lDrrI01HCumGckjWl0KqvjQWmSpjuaMBkum4&#10;BWSo1XjZoNbfHvXBTqh2NEUnDapnjT3xUiMYP8kEERiFESyJPE9vJRmWCKio/EWOs+354scFXrTt&#10;IwDUz7K+eEcA9cMCd0HvCaA+yAbgN4VgAa5+kuKFbTnsTjRHiWHqSxLmNX0BnthjJfZa/TN4mgtL&#10;fy9nPFnghIeSznhM5QtOky7pgBsyNrhrE4y3fV14ReD0bMMaXO9uwJk1lbjU0yAYbWc7q/FwqAs/&#10;0A31Yd82vJ3YhJfb1uFqO8HT2kb87eoJ/HhwFK8JiH7ash6vervworsDv9D23w7sxPvRTXi3qQff&#10;d7ThWV01ntZU4vvWFrxb14GX1Ha9tQ4z7Q040tmEw/2rhf+GnN7O5L8NVw+M4eKeERzcQNBC0LS7&#10;h37fgV344cYlvL51lQyFczi+bwzjIxtwYNcwpvZP4NSxSczMHMRZMuLOnTsq6AJBEJenTx8SxPWb&#10;BFNPntzAixd3hJI9UgxZ508fxslje3Bwzzbs2jGIkQ1d2L6hE3u2D9B37cTZY3sFWGJ4YnFyCtb0&#10;4VHSTkwfGieAmsDJAxM4PrkTx+g8jvJia/u349bRXfju5G68OzmBXwiWfjuzG79cnMT316g8O4Eb&#10;FYXo0tPBwbhYrI8LRU2YO3Y0FaMpP4EG9HCUJgaiPjsatZkRyPaxQX1GGAZXpOHSxmZsyo3EaFE8&#10;9tbSoJ7sgUgHFfhbycHOeD5sjOYjhp6lUStrTBEETZMRPT1fW8gad2y+Og4yFC1QxdZvZLHuK0n0&#10;yiuhlQyTfjIEpjQMcUZKHZelNHGc+/2FQOsvStj1tQp2SxA8SetgnPYNK2mjg4yWJn1tNNqZoz3Q&#10;EwPZcQRLS7C1bBGme1biJN1bJ6lc6G6KshgPxDnqwkb1GzKyFJBBxntrXhSWe5ijzpPOLcgFhQke&#10;yEhxw/KsANTF+qDBxhQrVTUwIK+FTf8lj8OyRtgjpYNROW2sl1RCP2lARgWtC6RRLrEAxYrSKCKA&#10;WiKzAEXqClhtboZ1ZMR1uToglcacNRlBONRRjOHGPHQWxWG0vQiTfVX0MozCtjUl2EPX1c9GXfA0&#10;eVqoINLDBG6mighzMSCDUBXman9GS3Eypnf3ojIjEAFaEgiW+i8sUpBGJRl1rYpq6FWl36ZliC0W&#10;1ljv5oJ6T1usiHIhOAxCbWUSigsjkR7vjEAPXTIiFeBlpwI/J3XkEHCtWhiO46sqcahiCabqVuBk&#10;WwUOr65AbZIfgo3lkEt9KjJ8sTorGJuC3LFX1wjnJXRwTdoYl2WMcE5Kn/52ejgvSfAraYDrUka4&#10;Lm2E25LGuCNtgvOathgjY2fHkmz0lOdgLQHkIAHahpXFWN9QjA4CtOrcRGRFuMPXloDK3oCA6RRp&#10;mnSSwOkkQRKB1EWGKC5PCMsAcHmL2m6cOyZ4qG6eP4rbF4/i7oXDuHOeDHkqH9L2g0sETOyBIgB6&#10;RDD0kD1S16bw/PoxPCeYek7g8JzAievPCJqEzH5CHxGMPbnOXhuGDwYRDo2bhaR/qv80GP1v9DlE&#10;ids4sQSH7zEI/nEO10fv06zE86A+F+/jvsIcM4IkMVTNFcOVOJkEL7j74OI+3CNwunthHPcvUnlu&#10;F65OjeDioS04tasHm1qWoasiG2sJ3GuzY1GaSkZkuBcSfezJoLVHjAcZ0m5kSDvZIMiBgImee196&#10;Rj0tjeBmbgg3M2MqzQiQbOiedhCSRrDHyZe9UE4u8HV0hicZ4h4k9jzxuk/2ZmYw0iKQIOOeSz01&#10;giE1VYIoDYIq9h5pE2gwzBCkqHJSCDXoaqiSCFBIhurqMCYQ4X6W+voETAYCMDEICXBCEofoiYGJ&#10;+5po8zYDDHuQGGhExxJLDDifwxPPrWLQE4PQx3YGqTlgJJb4O7nkbf6c8Jvo9wh9qOS5WsLn5RUF&#10;j5KRspoQkmeuQeCloi6E6LEniqUnowBDOSUBnhiO2PPE0MSlm5klXX8rOJuYC21igLLR1BbWeHIQ&#10;5joZwV3XGC6aBKY0XlnRd7kQpPpZmiPU3hYxNGbFubkhwo6BiUP2rAVwiiDwibSxQ7S9I1J4jSQC&#10;FAanBAdnQekESJlevsgikOKFZpeERyInKBgpXt6iuVEEzvHevgijMtDeHmH0HVGennRPeSKCgIw9&#10;UkEEZyHWdoijY3G4HofvZdCxcgmg8mNihVTj8T4+SPL3FyAqJSBQgKg4+o549kDR94sTRqRx0ghv&#10;f8HzxODEoXvsfeJyaUQMiqLjBU8UQ1QZgQ/DU2lyCr1zRR4onveUS79/cUgYKpNS6N0rmgPVnJuP&#10;1nyymxcvpfdXARoYqlIzUEdAVkfHYdUkpaEmNV0Arhbqv7ZoBQbKK0lVBE0836ka/RUVGKgux6YG&#10;UbY9cepyzr7HoXpDrSsx0t6CbW3N2NrchKFm9kQxVDViaGWt4HnaWl+ObQ3lGCFoGmkSeaC2EUiN&#10;tddjN/9Tes1K7Okgda3EZHcLDvStxpH1XTi+ZR2mR/pwerQPZyZ6cXZPH87vHRAg6spBAqjDQ7jB&#10;IXuHeb7TJ3i6dVQETF8CpX+kuYA1F564/Fyfw5PYI/U5SP0zoPoSKP1P+hygxB6oPz3oqMcDotBv&#10;ezqBXeP4dWQY3w/24szyQpTpaSBHcT6qrfTQE+6BSkcjLLPQFOYhldsZoJogqNreRFCFnTFKrfVR&#10;bKmHYitdlNpQ3dZAUKmDESpdzFDtZoE6d2uU2Rtjkb4ycgl4co3VkG+qgcXmWigw10Y+lXlU5ppq&#10;I8eYvt9ITdTHWB0FJupYbEqlqZpQFpprYjEdY4mxKpbRdp4ewZ0WGUdWGmgKc0RNkA1KPU1QaK+N&#10;RWyQaUsix0COAHA+iszV0OhugQIDReTpKyDFUBrZ5oros7fEWXNPvNIMwK8ER7/IhhMMhREYBeMD&#10;bbP36K0Uwc0CD2rzwa8ES28lvQigPPCOoOc3eX/8KsPJIwiC5nMmPG/8LM1eKT4Wwxe1Ezz9SADE&#10;Yq/VPxQfV2oWmha44Xvq/2pW30m6/R08fcnT9CWIek7A9N0CB6rb46GUHR5L2OHpAltckLHEw5hM&#10;/LSpF8+3duPxUDcZa2WoiHDBQrqOwaYyiCRjLs3HCMujndGUFYTicAesCLFDc5IvdjQW4MPDGby7&#10;cwK/3TmJv149ht9P7iWQ2oDnA534cWQQv+3ehl/Gh/B2x0YCtB58t7EDbwZW4+WqetwuWYqLK/Jx&#10;pmwpzjdV4PzqRpxtW4np5kbsKi3Bmsxk1CRHo3VxNra21OL40CAu7qUH9vQxPL51AScJXka29mFs&#10;+ybsm9iOkwc5ZI50Yp/gfTpxfB+mpiZxjGDozJlDuHF9Bo8fXsFTgqUnj67i7q1zuEbG35np/ThG&#10;oLdvYohAbAA7aDDZRsC0fVMXJkc30HFHceLgDoIiMRiNzdbHMSNoguqjBFcjODa5XZgLdYSg6RiB&#10;35nDE7g0fQA36XtuXz6Be+eP4NHMPryc3kMQtRe/TU/iLYfuETx9T3+DLoKPPg0tdBkb4kBpHtaT&#10;8bI8ygOJ9oaoig9GrK0eomy00JAeggwHbexanobrq0pxrnIhrtXl0XNdg0vNy9Ad64nFzoYI1ZdC&#10;gZcZBmL8MWBEx9Q2wT4pDez6hgDoKyUc/osKDv+XMnZTfUhKBd2ySugiQFmtoIr1Uso4KK2B80oG&#10;OKmojcOKOtivoIMJ+vzmr+TR94001ny1AB1ScmhRUkGtkR6WmukhhcaMUF15rC1IQn9hBmKMVdCc&#10;GIxDbdUYqy/ClvI8hBspIcfXGpk+VohzNsCyaDf05MZhjbMt1ujpocvKDCsj3bF4kT+WLIvAsrxQ&#10;LMsORmNCILrIAFtPEDgpoYf9BAsTkprYJqmInfSbd8qoYoeyDga19LGSjKEaI10UaqkiTU0exQa6&#10;6LCxxkY3J1wuzsPV+qU4Tdfs/kg7nu7pQXuqJwo99eg3ZmNLXTa9gPWQEWKFzW1LUZQRADc7dWSm&#10;+CHE1xKLM0KQHEJGgJs+sq21UK6phF5dXey2ssUmGTWML9DEARl9HCK4PPa1Bk7P08GUlC7G6Rpu&#10;NjJGnakuIm21EGCvBScCMgcjeTjSWOVkrAhnMyUkelhgaqANN+ildqF/NWa6GnGK4HNqbR12tZeS&#10;YWAILwsZYfHgkigntLpaYtzQDAe+VsJZGYIcFUvMSOjiyDx1TBLsHvlKFefn6xAEG+A2wdVDKTPc&#10;UbbFXh1L9Pv6oLcoC2vrlmBdBd07JYUYqCpGP2mguoRe1vRybq7GqhWLCJpmZgHqFIESA5QImj4X&#10;QxQvRH3trEjXzx7FrbOHcevcYdw8fQg3Zw7S9gHcPkflhYO4fekIHnCoH4fw0TjylI39K6SrBAZi&#10;aCLQesp9BE8WQdP103h2gyVK0sCL1z6/eVaQyMMkApT/vCfpPy9RVj72pH2a+/Q5RIlLhiVxNj5x&#10;+RGuGJDo2jEkicP25koMTyKA4vC9vQRQu3D3/ASunxwheBoS1j1ZV5eD1uVJ6CjNQlN+IirSIrE8&#10;MQwLQzksyhHxXvaIdLNFmJMVQhytEWRvAR9rE3hYGMKd5GZhDFcLMuCtzYUkEZwgwsfBnuRAIMUe&#10;J0e4kXHsTka4JxnhjmYWs5DDcMHgQ1CjSyChrkIQpU5tWrDU04E1AZEpPdf6qpwpT5nAQwWGBE+G&#10;mmpCP1NtTaGfFX3+k/RgaaAveK5MdXSErH0iiNGDtaEhyYD2sYeKAYrD8xh6VIT6XKAy1iSA0aVj&#10;0OcZihh8GKTEYCT2HDFEicFIXOd94v783Xyu7AljkOI2sTdMgDqCG2Magw0JiAwVVWBGwGSlTsDD&#10;IXazoXhG1G5A4GRE47WhrCJMCHwc9YzgY0nXmeRmbA53E/qbUD3A1hF+1vbCtpM+gRX1s6bjWatq&#10;wUPfDP6mNvA2NBe8ULZqGnCg3+dO7wpO8hBKwBvt5CTMZ4ol2OUwPRaH7LHXKZEUR/V4Uoa7NzI8&#10;vJHk6IJkR1dke/gg1y8QeQHByAsMwZKwCEFZfv6Id3MnMHNFNEFTAo0/iX4+iPZwo/vJAZHOzjT2&#10;eiDWxYXgyZpkg3h3D6QSQLEHKisoFAWRMciLjMZCOh63JREcZYaGIz0kRAApDuvjsL003wDBA5VB&#10;5UL+HbMhe7lBYR/hiT1QLAao4jiCJVJxYjJBFCeWSEFFMgFVfKLw23PpWMvpM9XUVp+ZLWjlolys&#10;InhaU1gkJIdYuTAHtWmZqCZoqopnGyZdmCPFySYYuFYVLEFvKYfo1aKfIIo1UEmazaLH4CQuOWxv&#10;W1ODELI3RHbRVoKooVaCqJYm7CCQ2tneLMz73t5STwBVhqH6Uow0VmAHwdPOpmqMNFRgmDTWTADV&#10;3oDJzmZB+7pacKh3NQ4PduLQYAeObVmLk8M9OLmzB6fG1+HMbgIoXoj2wBZcPTSE64e2EtDMgafD&#10;ZIcdGSMIGvsiJP0jzYUnMUB93sYS950LUWKQmgtT/w48MRx9qZ0l/szcpBJcZ/3pt4kteNHfgbtE&#10;os8GurA5ORLFBC85qguwWE0STWSkbYsPxP6lGThRswynGksws7JcEM9hOE3Gz4nqJZiqzMexinyh&#10;5O0TNYVUX4Ijpfk4WJyDA8sXYg8dYzQ3CdsXxmFVsBuydOSRrimDVDUppKpLCfU0DWlkasuLRPu5&#10;TzYZXlxmacsiQ0uaShks1JNHDkHPImrL1pQWykXacsjWkUYKAdRCc2W0xXqgPd4bK1wMUWinheYg&#10;B7SSlttqY6mFGkGdPkoc9LDQiI5DWqwqjQ3Kerin44OfFAl2ZELwi3Q4PshE4GfZEFKwkDTivbQv&#10;wZMbyRXvpDk8z0uoc9sHAqpfZP3wToqTRjA8eVGd50RxsokgAbw4rO9HCTdBX4SmWTFo/SQl8lJx&#10;iN8rniM1q7nQJAanfwRLn+uJpDPuStvjnpIzbqk7446sDZ7Pt8F1OWv8UFCCl/2duDfYjnPdZJit&#10;LERuoCWinDQR5aKJxAATpEfZIDHYDNE+uohw06BBTxPR9ioYasrHr89P493jk3j/6Dg+3DuGD1cP&#10;4q/n9+PDkVG83NmH16Pr8evBMWBmP0BGEs7uwe8HtuLnTavxqLIAF5ck4w5n8WoqxrX6YjyiB/tR&#10;1yqMFi5Ckbc9oq21Eemkj1gPE8R6miLYQRd+BMdBbsaIDLTHiqXJGNrSib6+NuzYuR6TBC+TBEK7&#10;CFwOHdmDs+dO4Nady3hw/xru372M61encWbmAKaOTuDQvu3Yv2srdm0fxM4tPRiigWRkw1pMjm3C&#10;cQKkmaO7CJp24vj+HThxaDuO7B3G0ckRHCbIYi/Uif0EVSReV4rnPh3ZPSyI65zx75rwX/fjZByS&#10;QXn+JK6SMXn5zGFqP4Q79Bsen9yP5wR3P8xM4ufTe/DrsTEMeDihQ18HrZZG6M+NwpamxcgLtUeA&#10;nhwiTDSwOMSdBuBIbKlYhMYIV5wuy8XLrjrcLFuEmdxoXFmRgeerq3CSjOHN0X4YTgnH9bYq7IgL&#10;RreVMRn4OlhPL+w+epFvJNgYllbGyAJlbJRSQie9gLvohV6tpIiF879BM71EO5RV0UkGQJWcBHK/&#10;/j9o0lLCFlsy1Ol37g72wniwJ3psTbHWxRb9cSFY5mMPP2MF2Cr/NxLdTbC+roBeUo4oifFCdbw/&#10;ioNcURvph9UZ0bhF1/37I+P4lq7vzW29mFpVhcncVIy4u6DPUA/dbhaoDbZCW7ofulICsMrXHl12&#10;Fhgk42G7vBbGJNQx/I0yNsxTwMACeWxYIIcRaVVslCZYk5RBvbYqai10UGaphSUGBIlZCXhJL6jH&#10;2Vl4ubgA9/Kz8C29bF611eJW1VI8bCnBzeblmCrNwLW1NTjRshzLAywRbK8EdzMZuHAYm6shYgNt&#10;4W9H9yDJXWu+kOFwvbEx9htbYJehKc4EhWCbiSU6v5bGtgUEdX+Rx16C04Pz1XFYlkMNNbBdTQ+N&#10;ZKikK0rDWe4vsNaSgr7iX7CmZilGelYiwt4A9irzUJEYgo78FHQXpmOitRz7CZ5G6HetrUgnI8EC&#10;XtYKcDeURIjKVyhVVcBWTQMcmq+BcwSWdxTMcXaBNs7IGWJGRg9XZA3wSN4cz+Qt8VDVBoeUjdGu&#10;roNFuupIcDREvI8lKrOi0V68EC3LMtC0JA1NS9PQQt/NZXNhpgia6F6+Ts+VSARJ5wmOvqCrdO9f&#10;of1Xz5/ANapfP3dM8Eaxbp47SkB1BFfpWbhy5iD1OUR9DtOxGbAO4s55Mu4vHxVA6RGH+l3jjHQi&#10;b5OgaycJEqYFiBJ7oJ7eIIBikCI9vU4SoEqUvOFLwPKf0r8/T2puf9GCuy9uc/ghL/Ir0lyAEksM&#10;V597ohikBJji8D3S56F9YqAS69HlA6R9gtfpxswOXD62FVPjazHUWYp1tYuwpiyd/vZJqEyPQH6E&#10;N7IC3ZDi60RjsR0iXAiaHMwFaAp25JA9c/gSPHlaGMHd3AieVmbwtrOCt4MticYEMogDXd0Q4OJO&#10;coMHAZOLhRVcLa1hb2wKMy2CJYIDDrMz1tAgQNGAuR57m9QJNNRhqaMBW11t2BL88JwdUwIcU02S&#10;thoBCPfRgAX1sSCAstbRhD2NoY4GunAw1Ic9gYCDiQkc6Hused0hgiYrgiCWrYGRsN+G+lrSMcy0&#10;VAWZsvj4GmowJ4iyJKCzIXCzNyLw0NODMXuUVNWp1KQ+BEOaOoJMaNtQWU0oTdQ1aT+dB52TOZ0f&#10;b5tyFjwNLZgRINlxaJ2RqfA7LGhM4z4W2iKZ8bEIoNijZEallQYBIYfc0XeZ0TGEUoX2c5pyRVVB&#10;tgQ/XubW8LdxEEoGKIamQDsnhDq50d/KGR6mlnAmgHImgLLT1IOjhj68DSwQau2IIAItZ7o2jnSN&#10;XQg4OWU5Z99jgIlycESKhxcyCEhS2avj6o54guBE+lumcNiesxuSnFyR6emDPAKMHC+CGRdPLPTw&#10;RYE/vRdCI7AsIgrLo6JRGBWF7AB/pHh5IsmLEztwYggPpAUS7BBExbu6IMbejuDMCcmuBFj2ZAfQ&#10;9ye4eRJQUV8qc0PCUcRrNMXEY3lCspAYIs7TE6kBgcgOjxDmRzE4ZXKmPV4Al+pJbl50THf6zR7I&#10;8uV1nGIEL9RckOK5TyUJKQRPKShLSQUvjsuL5K6IicNyKgvZAzULhOUEWJwggsGoKScPbfmLBe8T&#10;A1RLbh6qCLxqCaDqCaQas+h9TeDUQOK+AkCViBJGcLa99dVUVpYTSBWjn9d2qirHpupKbK6txtb6&#10;Wgw11mFLQx02cygfgdNIG4fsEUhx+F5bI3auasRIczWBUjkBU7kAT6MtNdhJbUK9uQrj9J7bs6YR&#10;eztXCgB1YF07DpLtd3hwLY6Q3XNsazdOjQ7gLAHDWV5gdi9Bwz4CDbLXrh3aJoATz3USA80tAqjb&#10;Rz4BEAPPvakxQfePj/9b4s/ysfiYcz1Tc+FJXP4r8DR3/z/q8zlAsRiwxND0EZ7OlC/DlfpK3Gpv&#10;w7GyYuxdXoAD5QWYICN0/5IkdJFBuj7WFwfJ+DpeuRTHapbjeEMZjjeW4nj9MkzVEySRjtYSKJGO&#10;1S3FFKue+62g7SLat0woD1cvxYGKAkwRWPUnBBEgyQmwxNCUoSUrANJCPUUq5UR1XQIjqmfrcEnA&#10;RGJIyqHP5VD7IpYATZ/EfTPpc2nUt8heH43+dlhioYFsfYIvI3kssdVEpZcZFlmoINdSFS3hTgRX&#10;BliqJoduGS1c0/LBO6Vw/CpFko4Q9BsB1C8ETx8InsRJI94RQH0/zwWv5jnhvRyBjowHvl/gjNcS&#10;LngrbHsS8DBgeQjwxJ9heOI5UG8JrH6S5HlR/8zz5COAFvdlCONQPYYncaa+uUkgxPA0F5A+19P5&#10;zh91f4EjLsnZYdrMFfu9vLDfwQnT2paYNrbHz80teNjbikvdjdjTXEQDiB0ZiyqI9TVEQpApEkPN&#10;kBhphfAgIwT6aiHMnwDKRwvRbmqYGl6JD09P4O2jY3hH+vBwCr/cO4Jfbx/Bb9cP4veZ3Xi/ewte&#10;ru8W9P1QH55t7cSLLWvwausq/DjCadLX4oexdXi6rRPjxVkocDRCmLo0/OlvG2yiglB7HeG/8wEE&#10;w0LpoAk/R3X4O6jB10YFdQWxqF0UgzgXMxrEbRDvSAZ3RjLuHj+EB2To3bl8GlepPDl1AAcmd2IP&#10;wdLE2EaMEWhtH+rF8CYyFjZ0Yox+21EConMEPaeP7cH04QmcPMQANUH1MQGeDtMDNTq0Fju3rhU8&#10;UUf3DOHwriEqh3Fs73bBI3Vp+iAZh1OCrp89hiszh6ntEC6dOoyL00dwnrYvnKY66dJpbj+I28fH&#10;8O2pCXwg6NxXk4+GIFtURzpgaawdsqOskehhAF99WXqRmNKgWYbx1eXoyYvFhY5KnF+WjSc1y/Co&#10;Ih+3l6XjQXkurhZnYzwhEJujPDGaFYb1iT5YFWSP1gA7tIQ4I5euaayBLFK0ZVBsoollOkrIJVUR&#10;nNRGeiDJTA3J1lpIIeDI0qV9pupIpWcpw4yM8/QQnC7NxNWaPFyqWoTb9YvxgJ7vI4sSsD4lAhWR&#10;7pge6sSxzatoENyOS7vXY7A8B73LM3CQDP+ZgSbcGOrAk/F+3NvWhRdjfXhLA9hTuq6nCaBnaLy4&#10;W7oEd3PSsdHeBF1ORthHBv0aR2OMkFGxU1kDw/JqGCJA2iqhhO3S6tj0Z3msl1BGr6Qi+uYroutr&#10;OdTMW4CjqTHYlRGKI0UJmFkci8sLY/A4MxE/pqXiV3qh/RifjDfJ6XiTn4fXy5fg944mPKhejPur&#10;SnCyOgdTjUtwoDYf+6rzcbq/GYPVefC31SKjTxlRgZZwtVVBlJcRlriaoEVfG9vVdTEqpYqtX8ti&#10;G/3GjRIKBE9KGJqvgO0SKtg5Txk7///E/WV4V9m27ouuj/fLfc7dZ+0156zC3S3E3d3d3d0JxEhC&#10;iCcQgkMgJCFCcAkhIYa7u7tVUU5ByXzv20byp5jMmmutvc859354n95HH/ofGaOP9ktrvfW/Tcbh&#10;MbPQ/Tcuf0GZ2aKfH8xYNwtoTh8FW73ZcDem0TdvLDZXLcINfiT2874leVrQmE3BnvoKZIQ5ID3E&#10;BlZao2GqNQpmOmMQ4Ujo9bNBhZEGDk/XxMWxGrj/pSYefaGJB6O0cXukBu6N0sTjcbq4xnVHtYzQ&#10;FxmK9UlBiPYwIhzyN9lpwdVwGoLttZAf54mCBG/Ee5vBz0oNUW6GKKQRLeF6Mu7pFqFI9K/g6Qal&#10;wBO3v3bphFK/wfLGsDfq+rkjhCaZvHqA6/ieUFcJUkPqxdUzPbh2uhu3zvbh/uUjeHj1KB5ImB9h&#10;SgVQEroniSgEqv5ICz4UwideKPFKvbzzKaz8369Pwel/DaDO4zX1x7KMzTo1lOhCNW6L+hSgVN4n&#10;Vf2jt+lzeGL9n5JMXCNAXe1XpIATJQkkHl3pwYMLnbh7di9OHtyEjg1FaFmZi7qCGNTmRfKZS2T/&#10;GoqsIDFsZQ4dS/hbG8HLTJfSIzgZwIsQ5W6iR3jShbMhAUpfIEoHLqaGcDE3gYulBeHJShnjZG9s&#10;Bis9Q8qI0KRPINGE/jAsGND41xGPzdQp0J49A4bqc2BEgDIiHBkRikwJMVbz1WBDIDJV4zrCjqw3&#10;pEzUZ8FMXaBpNswIURZqs7mdGhz1tOFgYAAbHT1YaAyFtJmpE5gID5YCLxoa3EedIKMGU57PdD7F&#10;YxjzGIYEKKO5M2E2X8YSacJaW7bX5PYaPD8hh9cq4XQCMspYIpYiSRMu4XFS15k28+N6aZMxSFKX&#10;/cSDZKtrwOPqKe0m8+R3afDc6jw3YZKQJenGRXIMSUMu25rzug14DNnGhPfMcDqvgyBlwmUbwpgj&#10;763Ak7OBiVIXaAqwdVQkXigbTV3Y8F7YqvPvpEno1TKEu66xMhmtr6kFrPjbLAmLzrracNHTgZsu&#10;/85GRgi1slZAKdbJBXGUCqKiCDQStpfi4q54npKoLAJTlrsv0p08FWW4eCHTXTxQXgQQfxSEhyHd&#10;25PHskO8myPi3Z0R4+JAyHFiuweBxh2x9raItrFCDGFKATVCU7yjGxKdeR5HV6R7+irzMmURgjID&#10;grEwOAxJ3n6Icfdg6Ytk1gWeklkXgEpy80IcYU7gKZwwGc37kegs5/JTPFICUooIUfmEpiWEJ/E6&#10;CSQJOCmeM0LgAh4r2c1DGQMl62QbAag6ApF4n9bm5GF9Tj7qUjNRHZ+kjIGqITQpYX7DkFWXkYU1&#10;WdloKFiCrUvLsJXwtLWkGM1Li1iybUkRWouL0F5aTC1Fe1kptldXYntNFTqWVWP78prhcVBDYXu7&#10;VlRi78pK7CIo7apZqkCTwNMQQJVg9/Kl2LuiFAdWVeDgWtp662txaEMdujeuxuHN69DbIB6odTi+&#10;XSaF3YpznW240NWGywISw5ChAhfF8/SJx+hTz5IKnB6dOKDoczj670gBqKN/hPWpznf3yJ/D1J95&#10;of4r/VcA9afwdCovEeeLF+JUEQGntAADlYUYkMxe5QJRqWiMdEdzuBt2xPlhZ3wgOjOjcFw8SxU5&#10;w8r+B50kUJ2sIlRVLVY0WE54qsjD0UqCVOVQ27naYjSEeSrAJOD0KTwlq00ahqUhDQGTeJaGlMY2&#10;Aad/pXSCVTqPlT57PDJ5rCz1KVigNhkZ8yRsbwySNAlsaqORa6mGukAbFDvoYhmNyI2Ghriq5Y5v&#10;Z/rgtzF+wJgAfBgn8iM8+eCXcd4EKIEnGbvE5UneeDfeFd98aY2vCSPfjbXFN9Sb0Vb4aow1vp/g&#10;xDYHyDxLP452w7sx7krYngqefiQAidfqn6FJpf/n4OnZCCtcn2yJXZY2qAyzQZ63DrZ6WeF0fARu&#10;1ZXi7KpSdFfnItvPEi4GE/mhm4FgDx1E+Rkj2lsfgW7q8HSeCy+3efB1Izg507B2VcPzMx345elR&#10;/PxoAB8eDeK3p8fwy+Oj+JX65fER/HqHIHWqEz92NOObjWvxvqMR4Evw7sRO/HSqA+9PbMMPR1pw&#10;al0RUizU4DLjS3gQeu1o1LvpzVISCTjTWHU0ngVHoxlwoGFnbzwNdkoq7plI87aG/9xJqHSwRrOn&#10;O+4vWYrbuYtxKjkDPSnpSNPXgwc/gnGeTlhVno+97Bi2tW3A1qbVaNxch9amNdi3oxHH+/bi4snD&#10;OH+sG2cGDyo62b+f7XswQEA6TNhq21KL3MxwFOXE4hR/w9HDOwhW3ObwTpw4vAcXj3cr4HT1NIHo&#10;VC+uE46kfvlkLy6e6MEltl0+PSTFaLxwBJcvUpcGFd26NID753txprMJC2NdkBZph+RIG2SwzI91&#10;Qhaf3QYa8dtq8xFjp4mja5bg7qZK3ChMx0u+by+WZuF6ZjTOpoTiaHIwjmSEoS/VD3uiXLE9ygWt&#10;ka7YFOjId8AeS4LtUJzojWgCldmk/4DDtC+R5m6GDUtTkRFii51rCrE+Nwopttoo8bbB1eaVOLOx&#10;DJfXF+Mxwe1BxQJcK0rA7ZIUPCE8PWO/cCo7HtcaqgnOJ9BIqLKZPRLhNhqId9GHL2GjmhC3h3B+&#10;Y9taXG2swblVS3F/cy0BugFvm9fgzUbWN6/Ek4oCvGtYweVK3F9bgu0pQVgb4ITW2EAUzZ6G7Mnj&#10;kDGF7/X4ESiYPglrZ8/Fjrm6aJo0A+tHjUPDyEloGDMNpX8dgT1eDrhUmIz7tYv4bCTg6yUpeBUT&#10;jLeBfnjLj99Xzm74ytUd3/kH4R0/gt/GROFNejxelizC5dIFeNyxBucIqIMlWagkVLqrjUMmn7ne&#10;1WU4uaoMK93tUKg1DyU01GqnTEXb5JnYT6jb+ddx6OB17CHc7RkxBdtHTUb72CnYOmI8drPt0Ihp&#10;6Bs7G/tmaqFo3ET4ThyN1blpqK8pRKiLORx0Z8BeZxIqFhAaC+PRviyHz4A7l0OQx7+brdEUGGiM&#10;gLXBZIT5mCHQ0wCWWmN4z/+mpJdvNjZA11wtnJ+ohUeTDHBnpCZuE5pujdPCpXGaODZLB+26OohX&#10;Gw8vyxnw8zFAVKAYWFrwMJ8LD7O5CHVmm4epkmVwXWk62tcUo7WumLB0ijpJACIInSM4SVgeyxvn&#10;CEjnWV7kOkXidSIQnR/k8z6k6+ePKJL6VXk/qGsixftEne+j+H5Q18+xfvowrp/uwY0zh3HjZI8y&#10;l9qtsz24fe6wEu734PLg0JgpQpQKmoY8UP8oaf9H75PUP5Wq/f+a/vvg9GdSXcswRCnjoE4qkoQY&#10;f9SHYErgSSUVQKng6clNQpIqycT1ofDHZ5QA06OrfUryCCWBhCSOuNSLe2cP4mzPVuxvqkRzbTbW&#10;8t1ex/dlbWEClsb7ItXLBrGOpohxNEeUkyWCrU3gY0ZoMh2Sm5EunAw04WQo0oKzEcGJbS5GBnye&#10;zOChjHGyhJuNJRwtTGFjQngy0oextmTUk3FAEvo2A+rD4XIa06dCf55AzHzCjJoyoao5DXo7LYKQ&#10;ji7fDV1YKxOvziMozYUFt7Eg/FhqqSuyEm+TGoFnvjpBjtdgYgZXSZOuK2mxtRTJcRwJBXJMGy0d&#10;wpUu9yVYaQhIqcOExzScOwfGPI4ZActKh7Chp08ZwkaAR0dfgTABGIEdU5nQl8sik08ASCBH6tIm&#10;EvCRUrxHRoQnC00d5VhyTJWsCEhyHIEt1XxNUirHGt5HxjSZyjkEzAifpprasOR+loQnGx7Pjsfx&#10;MLMi4ForoXt+NvYIIdz4EUDcjU3hoKUHR8pV1xCeesbw0jeBr5E5gmgjCETZ8R5ZKABFcBLvlZEp&#10;fEzNlclqIxydEevmhgR3GUvkqmSjE0niiCRClYS2pcqktBIqx342ieviCFrJLAWw0glROexzBTxy&#10;goKVbHxxri6EHE/CjjtSPD2Q5uWBVE83JLu7IMndDVEOPK+dgJY7kj19FAkQpRKQsoJCFQ+UaCHr&#10;MhluPEEpgedJImAlDW+f4UPw8QlEopM7Iq0IfVSseKGcXPn986S8hq6Z34RMbp/tF4i8wBAsJpTl&#10;EdDy/YOR7RuELMJWKn9HjK0dMr08+TvCsSQqAiVx0ViemYaV2QtRt2ghVuVkK9n4ShITUZmcooT4&#10;yZgokYCUjH+SlOUtZRVoLS9HE8FpaO6moYlwtxQtVkCqhQAlUNVathTbq8qxs6pC0W6C1F5C1C5C&#10;1Y7KcuwjTHWuWk54KsPOagLTMgEnAahyqkJR56oaHJQ05kpZMxS+t2kVjkhyrkbCk4yBaqvHmV1N&#10;uLC3BZc7CRLdHQQKgQ4JmRN4EYghNA0QmI4I6OzHXQLPnWN7cfvYHtw5vlf5h/A96v6J/R91j7p7&#10;Yp+ieye5/CdSrZdjiOR4Kt06ulvRzSO7cGNwp6JbA/8aov4VUH0OSqLPIUrg6XP9W4nGFKwwmY86&#10;K12sdzPD9kR/dBbEo7c6C7vzI1HhboAsvWmInvwl1ns64khBBrYlBOLIkkycLM/GKQLTKQWY8nBC&#10;vE3Uiap8nOCHX3S8umAYnIY0WJ6H08uKsDaIL9yw10lC9j6Fp1QaywoofaZ0glQGP/CfSto+1afr&#10;MtUnIHP+BCygAZ6lMQkZWpOxSH0ystUmKmF76yKcsIBt6wx10DPFAN/P8MXPU33xYaIPfiUs/TrW&#10;F7+I1+ljwggBKNbH+ePnsSy5XsZCfT/KCa/+Zo6vR1njDcHp9VhrfDPOnvAk4XwOBCCC0Hg3fD/W&#10;hSDkhJ9EqjTmoyX5xJ9L5oz6cRimhibG/SNxxMc5nYb1OTy9+cIar6hnIwlM1BtC3ldfWLJuiVvj&#10;LXDRygu7o/yxONocOTHGKAk3RlWoBVane/NFjUUuDXVHo7GwMx8PB+up8HfTQJS/EQLdteBuM0vJ&#10;KOZlPw/+LvPhaTsVZQvc8cO9Trx73It3T/rw85N+aoAaxM8Ep58fD+Id4en9uUP40L2dRvImvDvU&#10;gt/P7SVQ7cAvJ3bg2b4NWJ/mDzeN0bCdOwoumpNhS9B10p0EF0KSi8l0uJkToIynw95wKmxphNsa&#10;TIcVn+EAIw0k6WliX0wMzmcswJ3cAqCxjdoGNHfg1/omvFu3GQ8rlqErayH2rixHw6ZqrFlbjvoN&#10;VejYuhr9nW04yxf/9pUjuHD2EI7178XRnn0Y7NrNdR1oIwysW5GNvCx/xEfYoig7AoOHWglLu3Fu&#10;sAuN66oQ7m8NbxdtuDvOgqfLHDjbzcFGwselM4comaiXUHauF+cu0yC81IdbJw7iRt9u3Jb5oC6f&#10;wNVrp3HtGo3Nm6fx4MElPH9yDVdoRFYVpyMhxBkpITZIDRIPlClSAk35odFCTaQz9i6Kxoml6bi4&#10;sgAXCtJxOMADxxNDcXZJKk7kJ2BfsCu6Ij0JUMHYE+uFzcG2fLdlHJEVtmQGoT4rDJvzYtFFOFie&#10;FMgPminW5cYjl/sdJLj0b6lGe1k6+teVoLsmG9/QuLqwqgD36svwonUZvt21Dh8Iet/u2IjbPMZA&#10;RSqObZJ5KhIRYDUXxpP+HXWJQTi9ih+FcF9kG83FhhgP3G5cgaet6/DTwTb8uLsBh5JDcTwtAn3h&#10;XviFQPtj40r83rYeX62pwrn8dAwWL0BzdizW8N6vTPRDib8tCr2tsD4lGKc2VOJWx3q86t6G0/kZ&#10;qJkwDivGTMDqqbNRMnEy8qaMx6IJX+CgnxPuLIzGk7Qw3CIMfh9JeAr2xlsfT/zKD+5bfmyfWdvj&#10;e3sXPOXH9G6APx4sXoj7q0vRLx6zonSkWGrCbs5ouLGfiZk9AW0WJtgzfz52TZiBrolz0UMYGhg/&#10;D0cnzMfxSRo4N1UXx6ZqoXuyGromzcPekdOwl9C0Z9ws7JqjiRUzZyBu/mTUxfrjRMdGHCCghntY&#10;wFprCrxM5iLCWR/7N1fh/MEm1OZG856qwd1kJhL8zbFtfRFLM7ibz6AhNRJOJlMQ6KSBCHd9lBCY&#10;l6UH8l77osPNEdumzkX36Fk4Mmk+OifNxpo5s5GvOwdR7Ac99SbB2lDe9xlwt5+L5DB71PGZqq/O&#10;xbLFSSjjPVuaGYHUUFcaXsY8hz5O9R7ElZODuElYEoi6dZEwJbAkIXwsbylhfWwTkDp7hOBzBDfP&#10;DOLG6QFcP8vyHAGK5bUz/Sz7uCwldYZ1PvfX+a5cOd2Ni3xPRJeoa4SmmwSpmwSpm2dY/0QqkJJE&#10;FJKQ4iHf5c9hSrxUL28SSG6dxuvbBBUl656Mi1KNjfocZP7/oX+Gpz+TkljiM0/Up96njyI4KeF6&#10;BCbF23RleJwTJfM+Pbx0CA8uHMSD8/x7DnTgQFMNGpctQn15OrZUZmEF+5fFUd5I87ZDpJ0xImyM&#10;EWZtTHAy5rNoBD8LIxrhenDW1yKYCCxpK/DkYqwNNxM9eJgawdPMhDKDl4UlPAlPDiZGsCFQWVMy&#10;pkmdoKQ9eyb01WT8kWS3k0QPhCm2GXDZXEuDYKENKy0tWPJds56vAQdtXQV8BHoshidYNWcpWf3s&#10;aejb6+rDgVJKHT046QncmcCdctAmqBCobNUJecPrVHMN2enpwYay4jYWGgQHykRNoEed75hcA4GN&#10;cCKeIoETARgBIfEGqcBJlahB1km7QJMAkACP4lVim8CNSABKvEwqeFIldZBjOxgYK6XsIwCmkrIP&#10;jyH7CGCJJOxPBWZyXGmzE8Bjac3txOvkamSmeKBCHF2RTAhI9AuCn6UdnLQN4a7Hv5GBGcHJAn7G&#10;FvA3sUSIlR2CrGzgpm8EV31D9kfsawyNlbonwUvmU4p2JTR5eioAFU+ASnB1UyBJPFNxMkEtoSnV&#10;wwsLfP0JSCGQlN8JBCuZN0lC3gROFvn4KxPJLktNx0L/AMQ7uyjHSeTxUnjcNIJJurcX0nzkOfRE&#10;nLMDouwI8k4OhCo5vrcy8W06++8MHiuDYJRFwFkUGKpMgJvi4cP9/BVPUrp4nghG6Z7ePL8Pkngv&#10;4iSEj4ApirfldbPvj7W2Q5KM1ZKwPkJSrniheM/y/AORy9+S6zekRT48tpsr4h1skcXvSGFEMOEp&#10;CiXxMahISSY8LSI85RGkclCTkalk5pOxURK2JxAlk+5KKV6oDXmL0VBUhIbiIjSWFCpjnUSbi/JR&#10;vzgHTcWFCkC1CzyVyzimio/AJOWeZdUKSO2qFkCqxv461mtKsL1yaLzTzuqlCkip4OnQ2lp0r1tB&#10;STk0/knm1uyrX4nBhjU4vnUDTm/fgvO7m3FxXyuuHiRQHBLw2IHbvbtwh/aL6C4BShnzdLyTcNSJ&#10;u4Sf2yf3KbrD+v3TB/DwTCcenDmoTIFwj/W7pw4MietEd07t/wfdVdXlGMN1Od6tE3txkzB189gQ&#10;PN0kON3+OP7qnxNMqLxkqrqAlKr8HJg+l2r95/q35ZozUKc3B5sdTLEj0gv7M8KxNycah0pT0VmZ&#10;hgMVKThGg+xEbSEGSnMISnnoXBSLtnhfltHoK0ymMUEDrSqX8JSrwJMiQpN4mQSYxPMkHqiBshz0&#10;l0qYXx5W+TkgZtYYJM2ZqITu/QFPE/9TePoUkD6Fps/XiQSaPpUklFjI4+eoT0K6xngkqI1B3pzJ&#10;WDtpJu6ouePnKQQl8Sop4DSkX8YNhemJx0hJOz7OnfDkBZkk990YwhMh6t14D8pFAZQ3BKhvxtvi&#10;9UgrAo7d0FilETb4dpwjvh/nrHiiJLGEZOlT5n/6DJg+1afwJND1vwJP4mF6ymsRveZ1ffNXa3z9&#10;N0s8GmmBC9qOGMxMJCj5IiXaEOnxRsiOYRmig5QIA6RFG2NprgeM9f4nrEzHwMl6GrwJASGO2ghx&#10;1oSX7Sx4WM1EkLsuPO3nwNF0ArIIYc8vduDHe914/7AXvxCc3j8ewLtH1ANRP36/P4hfzh/AV3vq&#10;8d3+Brw/vh0/ne7AD6facLI+H1ke2vA2mgA77TGw1hjDD+RYmM37Eh4Wc5TwqCAaa+bzxyj/Dfe2&#10;mA/LuaPhqDkJC6yN0JmSiPuV1biWnYcn5VX4taUNv3bswK87din6ZWsbfqtvwVdLa3E2YQF/fw4O&#10;FBXSuIzAOsL/7qblOEGYO36oGbdpRLy4fwxH+7aiY8dqtLXVIic7FEF+RogiYAb66MLNYQ6iCSCD&#10;3Kdr92ZkxPnD3U4HgZ5G8PfQhbuzGrw8ddHasgyXLtIAvDgUmideJjH8brHTubyzARe3rsHllnW4&#10;0F6P+0cP4fmNs3hw9wLu3r+I+w8u48HDq3j46ArevL6NB3dOoa4iC6FOBghzNYafnRZ2byjDgbUl&#10;2FuxCFdbV7MzzURphAvi7bWQ4qqPDEcd5Juro1htJlbYGyte4QctdbhJQ/zy+jJ0Fibh/ra12FmQ&#10;gF3lC3hNG1BPiHLTmoCcEAcMNNfiSmczBrcuQzz//n3rSwkvUThUkYHz64txfUsZ7rZVUctwq7ka&#10;NzZV4FFbHb4+tBmn1hfi2q7VeEtgznEzw9ogd7R6uGDl1Olonj4b7bPnYZupCQaiQvCmrlKRhNb9&#10;uLYarysK8P2KEgLvMvy4ehkely3G6ewUrPZ3RHGAHa/Njh9AUywOsecH1xNVCd78OCzE2W2rcXn3&#10;RpxvWYUy9jE+k0bCZewXsBj/VxhP/A8Yj/0/sDzEBS9XFOIs+7v3hel4zvJVmA9+CA/Bd/zo/hAZ&#10;ifex0Xjr5YXX3t44YW2FQQ83HPJ2RZuHDWo9zLB/aQYaCaXLwj2wydMJTdraaBkzES0jJ6BdklWM&#10;moK+MbNwcqwaBkbMRO+4Oaj6yyikfPklkkePRN6M6SjT1kTa9MkImToGsUZqcNWdToNkBoLtaDwR&#10;pKw0JsPJYBafez3kxHsijwpx1CI0TceCCAdsqEjje+eEi71bcXr/RjTXLETNolAUJXsTrC1RlOSF&#10;hVFOCHDR4XEmw2HGFwifJf3kVCTMnYjgeWPhZzCN79ZM+LvrIDbGHgsW+SM7OwDpCa4I8zGGt60m&#10;3AlqHtbqCHI1QEq4EwrSg7C8OAkbq7PRtaONasXBjq040N6k1I8e3INLx/r5Hp2iZDyUeKIkZHWQ&#10;YESAYn0ImIYASkrxyl4jMAk4KQBFaBKpAOra2cNK6N5VgpTifTol6iaEdSnQdOP0IVw/1fWHuHxt&#10;uC7eKQGqx1eP4pmA1I0/4OmlMibqLF7ePjesPya0/XOo+f+VhuDp9b3/Gp4+D+X7T+FpeKzTEwnR&#10;UzxOMmluDx5foS5301jZjf5tK7Btdb6SYXL7qkKsyY3HwiBnJLpbIsbRjPBkgghbUwRZEprM9OFj&#10;qkeDWk+BJxdDbTjoSfZJmf+M/aCZHly5zoXr3I0N2W9bwMfaGo6G4rEhKOjpwlRJ0CCZ8yTRwgzF&#10;8yQAZaKpDks9wocuYYWlDbe11tGBpYTWqakRlOYQmNQIOzoKPInEiySlq6ERPExMlTTXIqnLnEEu&#10;NPiVtNem5orh70GIEkld2mW9K0s3WSYkiJfGUc9YGRskY4ZEThIGRwmACIi4EG5stYYmepXt7GU7&#10;raG6KmROStlXkjOYzyMkqYmnjDCowWtnuyRukDZZL8sSYieS88s4JSfWrQTCCEUKoBGkLAho1pq8&#10;JwJgBC1zLlvxeNY8twJyXJbtrObzfhjwXugLNJrD18IW3mbW8CcwhTm6IdpdstR5wIOw5EFw8jHk&#10;NoQnIO6rTgAA//RJREFU8Tz5GJohwNwKITZ2yj1T3TuVZNmZYOplwmfCyRFJ7DPTfX0JLn7KXEgC&#10;TDIuKtrOQfFGpbh7IsPLB3kCUO7eiOG1pBBcsj39kOMViEXe4t0JQ2l0ArIDggk47grgiIaO50lA&#10;EpByI4B5IM2T0EaISnZxxgJCVXaAeJN8uS1BiucST5fsJ+dcwGtSSdok818KtYDXIcogIKUQlKIJ&#10;mHEExmRJeEGAirG0RoKdPVKcnJHh5o4sTy9k8XdmEuAWUouoTHdXpLk4Ebq4r42VAlBFEaEoi49F&#10;WUI8yhOTUJ2egdqshYoqCE1l8YmoEO+TEsJHmEpJw/KUdKwkQG3MJ0AtJUCVL0GDABRhSTxQ9Ytz&#10;sS47S/FCtZQUY+uSQrSxVHmeVN6nfbXLCEc12LO8ivA0BFACTJI8QuBJPFGiXTWl2LeiUvE+HVhZ&#10;TVWga02NAk8qD9TJlnpqI062bcS5HY0EKPFAteJG9/Z/hKd+wtPgXtw7RlA61Yl7lAJEw2AksHT/&#10;rEgm3h4W21RSAdSfQdTnUgDq5F7cUnmjjvIajuzGfQkblPBBCesblirU73OgUpV/5o0S/ZfwVMaP&#10;dI3hXGzxssXBzHD0FiTjwOJ4GpaJOFy9AN3Vi9BTk4vDNXnoq6JKs9CW5I81vlZoifXCztRAHGLn&#10;epzGm3ifjlUIQP0BTSpw6l26ED1LFuBwcZYyBmqFty2iZoxSxj0JNEk5pPH/Ep4+BSgVKH2+rPI0&#10;/Zmy1KYgW20Sxe00x2LBvAmomDAF3RON8O0cgtMYH8Xb9BvL3xR48vwIT5JR7wfCi4TR/TxexjDJ&#10;vE80vsb5EKhkLJMHfiRcfS8T3I6ywZuRhBYC1OtRlgQZUzz50gSvxxCiJFxPycDnpuyjmlz3z6Rs&#10;I5BFiBJ4kvC97ySBBPXNWMf/FJ5eEJheEKBeCtBRLwlwN8ea48RcGvwhEdi4OALZcdZIizOm9JEe&#10;q4fEcE1EBs9DfJw28hfbIzpWG4GBcxEdxg+Y3l8Q5DIH/o4z4Ww+AS5mUwhU8+FmOwcOxhNhqf4f&#10;WBhijHN7qvDqXBu+v7kPHx524++PeoH7h4F7Pfjl7A683bMO325fjd/7WvBDfxMe71+DHYvDkGoz&#10;AxEOs5AaaAwP06kwn/MlzGePgIveFOysX4pkH1MUxLnhSEcdrvc249jWGuR5muHA0nTcWluJmxVL&#10;cJudzNvVa/B72zb8TmD6ub0dbxs24c3KFfiqpgY/1tTiWUYOTngH4Up6Fq6WlmHL4jQE2WvzIzYO&#10;TSuy0bGxEAfbK3GicxWOda7G0cP1qC2PQ7i/Abxd1AlNc2HL3x4ZbI7ezgasqMiEq60GXO004OFA&#10;sHTWYn0OYiJs0dvdhK2Ny1CYn4iuPVtw/WQXTh9owYnWdbjStBp3WtfjbtMqPGhbjwfbG/Bw3za8&#10;ONJNA+8Mnj64gsf3r+Lxg5t4/OgOHj2+hQePruKr57fx6s4FbKkrRUqIGyLdzJHiZ4U4F30UhLHz&#10;djFEbIAlEmlUx/uaIdZkHpa72+Hy8jLgRBd+Ob4fr/bxvm/bgNsNy3FrYxXu1FfhWfta3O9Yh5s7&#10;1uPqno14MNiBHTWL4K0xHu4zR6CAkLJhUSReD+7CuS3L0Fm5ALU0sFuXRqFvzSJcb1+GV/0teNzV&#10;gEf71+FZ5zocWZ2D9qJowlgkmorjeew1eLSuEv2+nmiYMBVbvpiALQSNLVNnYOWECTjgyOtMjcNT&#10;gtLTykKcSokkCC/Gs6oluF9VhKN5aXixh9dOYF0a7Y7cCGeUp/GDG+aIrCA7rCcA9reswFlef3dj&#10;FfK4PtXLEh7s37RnjcS8KX+B0YzR8J4/Bfc2VuBcTgzu5cfjPfu3b/k3ehUXiq9DQ/BNeCheBwfi&#10;6+gQDDhb8LlagN/ZOR/h87HYeDbWWeigRHsWEiaPQInWPKydr45tMqfVyKloHjEBTWMnY+voidg3&#10;YhrBaQ66xhMS56gjeeo4OE4fCW8Ckq/xHMQ5GCLcRgfF6aFYkOQDbwddrClbgL1bliPM2RgxHhYo&#10;zQxDQUoAgp20cJjP/sGt1ShbEITOrVU4392ARVGOyItxQWmyD+qLE9GxPBvn9m7A3vVLsKU8FZXc&#10;Via6NVQfDUOtMbAkRAkM+bvrIzjUGmGhNgjyoQFJKHO0mgtnytdBC5EexkgIsEZyqBMSCdFxvL/R&#10;/lYIduP7aa0BTxsNhLK+v72ZasSh7S3o29WOwwJSbQ3Y07geu7esx/6WTTi8qwXHunfhwrFDuCrh&#10;eheOKJIwPQlbvXiyh+rGlTO9XN/HdkrC9Qg8V88fxhXCj3iflHFP1D/C06GP4HTt5EFFUpc2FVRJ&#10;KQClCvETr9Sz64QO8UapQvkkuYQyRmpIMu/SH94f1TxMQ+F+/ztg9fk4qE/1Z9v/ce7/vufpzwBK&#10;yo8wRYD6mHnvOgHqhoTtEZ4uH8LTK900YPbiUEsVmqrTsWN1Hp+hYoJTLBb60zh1s0C8szli7E0J&#10;ToYIszZAsLk+/AlP3iaEJCMdQocODX4tReJ9cjQQiJLQPW0a/zrwMDNR5u9xNSZMyLgjXV0Yz5sH&#10;vVkzoT9nNvTnSuKEWTBgKSF6lpqasNIhFBCuRAJbtgQoGZNkPHs2TOfMhY14jXT14KijxVKbgKAL&#10;F27nJnMRmRgp2eH8CWze4vXispuhgeJ1UsGTeE9c9NhGCJBlLxNzeJlacBszbksZmLPkNbN00CYw&#10;6RjyPEOlM6HK05T9i4kFlw3YznWEJIEnkdRdCT8CWAJQDtqGCshYCDQRlmw1dGGlRljSlOs3VJZt&#10;1AlhWvrKspRyDi9TKwV2XPVNYadB0JJ5mGbOo9RgrUZY5XYOmvqw4bEt5/JeUUOQRkBjv2M+ez73&#10;0yUkmrMvJBSZ8Z23doSfhR0CrB0Q5eqFeC9/fn/d4E2A8tQfAijxOvmbWcGH8ObD++JvZaN4nRy1&#10;5VgmhC9r5T56GZvx+kwJZeYItbVFIgFngZ9AzBCkKOF5Ev7m4o5kSQ9OUEuncn0CsISgtNCZQGTt&#10;hGw3X+T7BBFGApDjH4yi8CgsDglXwueSCWCpipfKE+nu7oQqR4KYA6GIQEOQSidEJRFeUgkxWYSo&#10;RX6+PD+hy13C7tyQ4emhtC/w9sJCHx9lvZTphKF0rs8kaKXz2pLtnRQPVCzhKcHGnuBkgyg+P5Hm&#10;Foi25PNvZa7AUYabCwHKAwt43kXebsjhNy3LwwXJDnYKQCXa2WCBhxvyQ4JQEitjoBJQk0Y4yszE&#10;iqwsRdWp7J+TBJ5SUBYXr6iG9eWEqDULF6K+MF8Bpy0CUcUFQ9n3lhZic0EeNuZlo5EAJeOgmosK&#10;lHFQKoAS79NQXbxQ1PKhED2BJ/FAyRgogSYVPO1ZLiF+lehcVaXo4OpqBaAOrV2Gvo11OEqAOt68&#10;QdHpbQ24vL8NVw9uw9WudtzoFRjZjdt9hJN+CdsjOB07gPsnCUmnCUUEpPvnuoY9TWw/vX8IlIb1&#10;OTx9Wv90WSTQdGvY66R4s1QQJaGBx/biLiVjo1QApcrQ9/lYqU8hSiWVF0oV2vdnniepf7ru3w6l&#10;hWIgJxbd2bHYKxPO5kZTMehZmoJj1TkYrMpFX3Uueipz0V2Rje6SDOyn0dFLQ+V4WTp6i5KwKyMU&#10;rQn+aI71w3YJuRFAUhJE5CjeJlFfyUIFnHopWV/pYorYWWOQQphJ+ghOQxqCp3F/Ck9pn7V/Dk8q&#10;/RlELZw3GYskZG/+eGTRWM6dNR5rx83AzZkueDfZF38f7YW/j/HG79Rv1JDnaWic03tC1E+jCTKj&#10;BKIclTTkAjUyae7PhKx3Y73wI2HnB0ljTpj5eowtgcWSAGOOl2PM8XSUKR7+1RhvCDEStvdBxkBx&#10;H9n/3TAsfa5/hienj/D07efwNGYInl6qNAxPz0Za4v4YC9ya44DbvrE4GBGF1QkBKEhnZxRljNRY&#10;Q8RFayEmSoMG/3yEBc5EZrou4mLnIixiOhKSNZCWrofiYgdEhs5EUrQuPO0mw1p3JAFqOhwMp8BW&#10;ZyyN0v8DITZTUJ1ujy2lQdi/Ph0t5WHYlO2FfeVR2JHriwPZfjhfEodLhPPTi6LRlRqEZU4GSJ0z&#10;VgmjlKQIRTT8Ux314M6/p/30L2Ex5d/hZzgNWwqjcG5bDc61V+Hk5iW41VaDey01OL8iFzc2l+FR&#10;xyp8s2sLvqUh98PWZrxZuwFvV23ED2s24ts1q/G6rhaPystwOz8fe0NDkW+ojxg9dbhoToWDzmR+&#10;zCfD30ENbhaT0VibjKv9G/Hd7S68ubIPb28cwrvHJ3Hv3D5EeBsh0t8cO3ju5Gg32JrOhqejNqUJ&#10;XzdtuDvMQ26mLwYPbsLiBSFwspmPQC8ThHiaIIxgU5rsi60laVjkaYF1KUE4v6kGT3Zuxht2SF8f&#10;2o1Xh/YSXLrw7PIpfP3gNp7du4UnD+7iyaO7hKhbeESYenT/Jl4+vY+Hty6jrX4V8pMjEOlugQQf&#10;G9QkECbCHRHmpI0UCw0UG2miOz0B3/XsIKzuwg/dHUrGw7v1vB+b6/ADYeTFlhW4VVeMK9WSGGEh&#10;uhen4vCSDJyqLMAVdriP1xJYK8vwcsNaPFmxHBeK8rGH7/m2heF42rMZA2uzsa0gHA05IdjCsr8+&#10;HwMbc3BoRQbu7luHr052YFNeCJoLInFn63I0utsq8y6tHDkBjaOnYMPfRqNx6kwsnzgeeWP+iuJ5&#10;kzCQEYmvG2WsUw3uryjG3dW8jq1rsDUlDHEGs5HjaQ4/EwKMhwkKYr2Q5GWGHasKMdC2Em01OcgN&#10;d8KSWHesy49DQ+VCrCzLRGV+Aj/+anCaPQ5BaqPQFOuBWzXZ+HlLFb5fno9vCGdfJ0bjRXw4HsWG&#10;oNtOH4d9bHG9OA1X2J+td7NEpel8LNGfhgprLeQbzMXZ0jzs8/PGivGT0DR+Ohq/nIR1X4zHqr+M&#10;QbNMNjxFA80z5yNv1jSEavNZ054Ao9l/gzchJS2QH2YnPRpgs5CX4IXcGDfKAwujXZFPmCrOCEZO&#10;nBfWlaWhrS4bNQuDsTDMFjePtuPR6d2ozOB7HOuKNXlRCDSbBU/dSYji85bMY65ZEIZ69tE7VuSh&#10;a3UJWqoWoiQjCFGepnAhADroTYcd3zkHs9nwIPj7u+jB31kfrlbz4WQ5H662WnC314WfkyEifayw&#10;INYHJXxnlxWlYk3FImxclo/Ntfk4tKsVXTu3smxBN3V4dyt6d7O+oxH72zZid/Na7Gxche0NK9Ba&#10;v4yqxZ6W9Rjs7MCFI4dw+Rih6UQ3rp06jBvidTrbSxGQCElDdUIU6wJPCkBRErZ3nbB1/eQQNP0r&#10;eFK1K5JlQpSUtwhQknDimYTw3TpBeCJ0yMS6ioYSTfwreHpBcBK9JOD8d6SCoT+Dps/1fxc8fS6B&#10;qacEqCfD8PRYkkNc7yNM9bHejSdXD9HI2YvBHSuxoSQRm0qS0LlexllkIjvQiUaqNRKcCE9UlJ0p&#10;oUkPwRb6CLLQpbHNPk+fAKM1H/bqc+GoxT7VQBvOhoQZfQ2ClCalDS9zEwTa28Dd1ASOBBs7HR2Y&#10;SBrymQQnSm/GjI+l0Zw5CiCZEKyMuY0FwclCSxOW2loKQFkRqizmz1e8TEMTqA5BkRvBycvIgIa+&#10;EfyMjRBAgz7E2pJQYEej3hoBVhYEAEv40hD2MWOdxr8SgmZkrHimZCyUF9u9zYdgxceUcGDCOuVp&#10;RKAyMCOYcVuChbTJen8CiMjL2FJZL4DjqmeiSLaVUrYXuXGdtAnoiCRMzlnH6GP5cb/hUo4pUl2D&#10;Uje2Us4j+9up6ypy0jKEB+FOrtFRywBms9UJZwKzhC2Cmcn0eTCfNR/OPI83t5GwPD9ee8DwtYfY&#10;OiPaxQuxrt4IY10y7QUQ2CRsz13PkPfTDIE2tgQta4Q6OChhegKbUgbb2hOgeN8IxF78O/jyXoaY&#10;WyqepngnFyQp0OOhjCOS5BGiRHvKzgmxlgQtwtsCJ4INle7gijRHgoybN+HEC2lUtp+EygUgjcdJ&#10;cXRSPD+ZhKdMd0IT4SndzRFprg5IdXZAipOUjoQhgg1haSG1yItQwzLdw5UA5aZ4hBb6eiGT4JPh&#10;SRjjukwCWSYhS46b6uyCOFsHRMhkvHxOIi2tEMlnJpTwLQox5XNlqIcISxPlvAs8ZUyXM8HJnecj&#10;1Nnb8ndZIM7KinaMI/L8/VAUGoalkdEoiYlBRXISISoVyzPSsXJhllKKZ0rxTlEV8QmoTUnFMm63&#10;IiMVGxfnoJHAJGOemkuXoEVC+AhTG3IXYX12FrYWFaKjvFSBp21lJQo0Sfje9grxMlUQjoagSRWm&#10;J9n32ssKlPA9ASfV2CfRvhXl2F8noXxVCjxJCJ+E7g1sWoXBzatxTACqrR6nd27BxQNtuNzVgau0&#10;K27078GtQUIMdfdzeCL0iLdJQvUeEJweEIgesP3+KQGpP8DocwlsPRiGLpWkXeWVUsGVCqDuqMZO&#10;qcZWUapMf59ClCqpxecQ9a/g6VNPkwqgPsLTOULNqeJMDOQl4lBmJPanhOLggih058XjkITk0egY&#10;oIFxsDQdewlUnaVp6CxJxdHluThek0u4WoT+8kXYw31aon24b4ySsnywdBGOlGUPjXOqzENfBSGq&#10;PA9HqH6BJ0cTRE8fpXidkgSgpBxW6tx/rbQ5E5E+e8KQ5hCUCFsZ81iKCE2fwlSm2h/jnbLUJxGc&#10;JiNr/kRlLNQibr+UxtrO8Zp4qxaIn4fD9f6VBHRUkuWfRxN6Rrnip5ESWidwIyI4EWy+GmmHV8Ne&#10;pxejzfFklAkBxgS3vjTAo7+ZEIycCWbu+G2sB6FMvE//Wu8IUBLiJ6F7AlFDySQonktC9z4mjxgn&#10;AGXP8xLahsHp6Wgr3JtojqtadrgaFIG2UD/kB9kjO5mdRpw1kiMNER+uhRDfaYgImomokLkIZj3A&#10;Zzwiw1j6j0dS/DxUEpzqa3xRudCSL7Af9tXE48yWUjza14i7NL4vd6zjy5aPThrRO1bEY+fKBCzP&#10;ZEfioo5wo4moDrPAzjw/HEj0RL25DjbMnY+7QYl4EJCER5FZeJCYj+uxC3EjPhNPsorwenElrqYQ&#10;tCMj0ezninW+dlhC4+5aUwWuNBTj3IZcXG0uwqUtBTjXsBgXm2hc76zD1z1N+IkP9aOGVXi6pg5P&#10;l9XiRWUNHhUX4k7FEnQtSka6pQ6c+dzYEJqsDGfwQz4LVnwe/O3mIjvRAUuynJGdZI5F8SbYUB6K&#10;bev4/O+qxpu7Pfj28VGc7t2CDTUZ8HHQVMDJ3V4T3s468HOj3HVRU5aE7VsrEOxjAjc7dSWMLzLQ&#10;Cr6ueogK4sfHzxx2FjMR7G1AQ9YQyTT+d5QuQEdhGtalhSrhZl/37cPr/k48Pz2AlwSkZw9v4vHD&#10;2wSoO3j6+B4B6g4eEKDu37mK5/dvELJuonXDCtjpz4c1n/EogsXiSDfUelijhEb76dQk/NK7Fz8c&#10;2o7fenbhbfsmvG5Yg28b1+P1+jo8W13D+gZ8vXktXlSX4V5aOh5FJOFteCa+9knFE4dYPHFJwkPn&#10;BNxyisLLtALcLliMKyuLcYxG/bpEZ1RHWuJk0xL0b1qMawfX4WRrJZoXR6FnRQ46SgnLWytxa/86&#10;NGWHontpKloDnHE9OxP3kpKwdfYcrBs/HutnTscqjVnYYKWDHQGOuLg4GXerFhOG1+Fd+2b82LEF&#10;b1vqcY/XeyAtBrvyUpFOwAnQnoaqxADUZoYTlhJQkRiItXmxaOB5misz0bpsIVqorVTHqny01C5E&#10;XrgDFrkZsn/LwuuWNfhu62o8ryrA/Sz+zuQoXIsJwkCoG3b426HSRgfhc8fBfe4YGh2zaXhNhbf+&#10;ZKQ56GN9qDcqdTRROWIc1v/HWKwZMwkrJ07BsilTUTSZfdbkscix0MFKgnJ9aSp2bSrHklR/pIXa&#10;oTgtEGkhdvCznU+wCUa0lxGcTabD03yeMgFvaogDPC1mINRZHWVJLmirSsKm4iisz+M9XL0Yd7Zv&#10;wKYIbzQEe+LwwiRcqC5ES6gXOhPDsSchDG1ZsTQOzLAuNxoHN5bieMcqHGlbhf0bKxDhYgxr9ou2&#10;OpPhwt/ka6eNUHcTxAbZITXaDYkRrojwtUawmyn8CVBetjrwtiNMORogyNUEEd40KnwsceXMIC6d&#10;6sO54z04PrAfvQc7cHBXE/Ztq8fetvXY27oWu5tWo33jMrSsq0TLmkpsXSuqQtOqCrStrcGehtXo&#10;at2Io3tbcXmQH8Szfbh3fgC3zxCeFEgiNBGYVPAkiSKGPE89uMnlIQ+TtAssDUHTzWFwUoDqDOtn&#10;5RgHcYkf9evnenD/2jE8vnUSj24SLAgVzwkXLwgZL+/IxLQCVMfxTMo7pxQ9I1D9o06zXUSYIuC8&#10;IOgMSepDeqnAz58B0adthKw/9WapwOlzeJL05aJheBpOZf4pKKn0qcdJwEmSRzxWPE6SRELqvXh2&#10;oxfPrxFO+1qVd2T5glDUZUWiJjUUuUEuBCcbJDpbIcZevE7miLI1Q5i1EUIsDYe8TkY68DLQgTvf&#10;AWdtwhJLJz1NOOqow0F3SI56GvAwM4I7AcpWj9BEKNKaKhO5TobBzBmK9KdPh+60qdCbPg1Gs2YS&#10;rObAmBBlRkiSMU5m6vNhrqEOG0KXg56MZdKFvRb7cl19ggONdhMTgoUxfE1NEUCjN8TaBpH2Dsok&#10;rLE0iGOoSCdHxTMSRGjypYEvACWlhxj/Zubw5z4BtgQKG3vFIyPjgHzMbXhMa/iZ2yoAowIcARiB&#10;FYEPWSd1lRSIEggahicvQoivHIcGubuhCZzESyVzLukR+iQLnq4sE4CMzAhZZnBTzmHM48i+5rxO&#10;S16LDXwsJOGDwJ0FPIxNCacGyjiuT8dyuRFqHJU2XcKThCEawV5TG9bz1OGkqQNPnl+AyIvnDbKw&#10;4b0gFJnzuyReFgc3xBJewvjbA82sCFCENW7vyePI/fE2F++TFULseH8ITn4Ei1AHR4QRaoKsCJK8&#10;j/4ELX9emz+vJYz3WZJGiGR8U4Kj89BkuY4EGXdvLPTwUULj4ngNKSwznWmXEJIyXChXNwWCpMz1&#10;8UGutzdSCW5pBJJMrs/ycMMCAlGqC6HJ2Z7Hc1LAKdnRHqmEqAx3F2QTkhb5iKfJi9DkjhRXR0Tb&#10;WPJa7BRoEnhKdnNWQv5SXFwIazwnISqZ9Qj+zlBzM4QThCIJ4JFW5oiwMEWoKZ97fW14ac2Hv54W&#10;Ym0sCFACc65Id3Ei5DkiyY7vjI0Nfxuvi79BAG5xcCCKo8JRmRhHKEojQCVjWXoK4SkVxTGRyAny&#10;R2lstLJNcWQYalOTsWpBGpWuhOmJt6mZdkxrabGSsrxpSQE25CzCRkJUa/ESBZwkfK916RIFpobG&#10;PkmonsCTSMCoSkkYoQrbE3gS/QFXZQpAHVgpYXzVig4RonppW8jYpyON63C0ZQNObm/A6d1bcaFz&#10;G+FpJ67378Y1AtRNwtMdSRZx/ADunSAAnSQgEZIEmB5KeXI/y31K/RHB6SGB6uHZLgWS/lmHhjUM&#10;UAQnZazUJ8ClgicFpghQAk9Kcopje4eSVRzdw+v5RMPQJOnUJa266Ha/ANSQJPnFrb6dBCgJ5ROI&#10;UmkIpqT8B89TnaEaVhipoc5EHatNNbDWVJPGix62uFmg1dsOHaHuaA33wD52qPuyo9GeEojGaE8c&#10;XBSDY6WZOFFJ+KrMxvGiDOyI9EF7sDu6UsIxWLQAJ0pzcbIiH8fKCFrl+ThZVYjT1UtwvDQHFTYG&#10;iJ0ycgiI5k5SlEowSp0zAWmzBZK4TEBSNGtYM7luBiFp+qca97GeNo3G/rSxSJ4+pISpoxE/eZSi&#10;xCmjkcIymedMnjYCWRNGoOI/RuHERFO8nxWED2P+GZg+1afw9Ot4AS2pu+P9GPE8ycS5bkpSB1VW&#10;vNejrAkyFng60hT3Rxnh5hgjXB2hj9t/M8L3E13wfqIn3k/wUNKXS1jgn4HTkP4RnlQAJaCmyr73&#10;WjxPYwlOknlvlIy3Eq+XFR5MsMJ5dVuc8AzEenYui31skRRghcQwGySFmyEx3JBGki7C/WfTqJ9O&#10;zUCg9zQ42n4JD5cJ8HKbiLgQNexen4wtOV44WZeOr3avxtvt6/Chqx2/9+/HrwMH8MvJLrznw/zz&#10;hQP48eI+vLvciQ/XuvEDX5ZTq0qwLTkIu+J80eftgR8XLcXPmeV4G12I9wuWAeWb8PcVW/Hbyjb8&#10;XrcNfy+pxw8JxXgdmI4bHqG4FBCGdnZiYkx/TcPvXF0ubm+vxZ19K/GkZy2uthbiVnsZbrRUKQkn&#10;fh4kIPBFed/dga+3b8br5rU4uyQD5c7GSLZSYwc4DyFGc2n4miDJygihBmoI1JtBqLRGXqQZFkYa&#10;IDfBCEsWWqNhRQwu9m3CtaNNuHGsBdePt+HY/jU4fbAeGeE28LRRQ4CzLvyd9RDsbojlSxNRXhgN&#10;exq8Er4X6ssPibsBwUofQV7GCky50lAO8zcnsBpjQYI7ViyJRyLhKozbxPpbIMBRC8sSAnC6qQ71&#10;RWno37UJD24cw7kzXdizZzOuXj2Ox49u4t6Da7h/7wqe3L1GA/AyXt67ia+f3Ufn3q3wszOAD5/v&#10;tXM0sG+2Dh6mZxKeduObPc14vr4WP7duxs8tm/H9lvV437YF3zVtwIf2JrxbVYc3mXl46haJx7qe&#10;eDrTBW9meuHVDA98pROK720S8MQ+GrcIvj9uXK/M57Y1PQCti0JQGmyOPF9DVMY7o6Ewih8tYxQF&#10;2uBhVzMuta9AY04kO+J8PDrSjr01C3Bs3RLsYh9SoTMb1VMnYKuOFp5nL8Lb6lJ8vaYKbzcsw09N&#10;a/BD6wb8SH3o2EyA2oSf2jbip60b8WrdMjxeswz31tVidZAbMgg4dalBaKnKQvXCMCT6mqMowRO1&#10;rDeXp+NWdwtuH2rBkYZqnGpcjq/Zib7tbMc3uxrx4/5m/NTZgp8PbsX7/Vvw875GvNi2Bp2LE1AX&#10;TojQnwFntbGw1Z4Ae2PCjc18uJrMpDEyEc4zRyJ85jgsnjcbVXPnokBtNtLVZyBs/hQ4zRwBP+OZ&#10;KIzxQvWiCNRXLcCmmoUI5jOTGmpPgLJHOJ8bb6t58CeEr1yajAVRzrCcPwq+FnOwfWU2erYsJQRG&#10;Y/1CX+xfkYqnx7bgxUADrq8pwA47c+ydpYFD0zTQMWEGWsdPxbaJ09E2booynmy7raUyAfrhNUU4&#10;XF+KlrJUHN5ShUtdTfzA7MKry/2or8hCoKMufK0J+iz9HXQR7GqkhOcFuBgixN1MgSWBqFAPPrdc&#10;DiR4+djrwdNeC5fPDeLKhaO4xPKihOHJstRP9eIoQf3gjgbsbRHvUx22bVqOlvVVVDXaNtSglRDV&#10;RqDasaGaqqGWYTvLnZtq0dm6Hkf4vJ7lx/nS4H5cPtqJqydlHFM3rp1gSd2gbhKsVIAlUoCK29wk&#10;RMmYp2sEpuv8QF/lh/gSP7yX+QG+caEHD64ewWO+V08pAQuBCiWd9y0Bj+N4eucEHhOanhBehnRG&#10;KZ8SWFR6do9gdf8PveDyy3/Qn8HPp5J1KqD6VP/ZPsOpyz+p/xk8/WOonugIHl07iofXjuAhlx8I&#10;PInn6QqhtK8Fu9YUYtWiKCwnNJVE+WGhLw1BT1vEu1go45zC7UxoIBsp45yCzQ0QYKIHH31CE4HJ&#10;VXM+3LTUlbqbtiZctAhSWhpwYJut1jw4GmjC1ZjAw3dcMuVpTJoE7WmToTdzmlJqTplImBpqU0nW&#10;yfxMNrracDDUg6WSMW8u7LW1CAiEDgKTuwJNBBMa7D6mJvA3JzhZ8Hm1skAYDdhoGrIxrpLy2hmJ&#10;Yih7eyptkQ52iJJJVwlKEmomUOArQEUgEAmoBFg5KKFtQSxVgCThbuL9ESAST5FIlsUDJcAkniUV&#10;VAkweRjJOCoZT2U2PEaIcCSAw+uWcEEpVeOupK6EwPG3yLKXyVAIoR/hLsjKFsHWhBy5Pi57E2RU&#10;28l+ApAi8QZJm4QhCjA5EaKkLuuU0ESClDtBzU1gTUObfzM9BPL+BROUpAwjxMQ7EaAcXJTU3aGE&#10;yWBrawRYWiLY3g6BNtaESTPlnvkRKvysBOpYyrIZ77uFBaIl+x6v05/X5aOjj2BjE8TY2CFO0oDb&#10;OSkT5SZIMgZre8pOWU5zIdg4SsibI+HImfDjyGX7j0p3sEeOhzuWBAUq0BRPsIkj0EiIXKaEz7Et&#10;k39nARcBJ/FAJcm+LoQpKpUgleFNMKMW+nsrpYT9JQp4uXM/LzdlOc7RVmlLdnVSEj+EEfbF0xRo&#10;pK8ozMwYkdJmZAB/PpfefCYD9HSUcL4kXoucVyRjn2RZQE6BOV5XNgGuICgAS8JCUBIdgbLEGFSl&#10;JBCgCFFpSVhCYCoKD0F1UryyviQqAjUJcahNTuR3LZn9/wI0FuQrY5xaiosUSBI15Odiy+I8pU3g&#10;STxQUgpMSdje3uVDACUZ9z6HJZVUYXv7Vgx5nz4N35PQPQEoJYSvfhUGm9gvb63HYOsmHNveiLMH&#10;2nCRffQVwtM1wtPNY524fZxgQ4CSjHoPCFAPaQc+Itwo4KSA1GfgdJaQdLb7zzUMUH+mT71Rn3qi&#10;VN4oCfGTUvFMUZLx7+4xrj/K5SOsDxK0PoptAwQuguAQRA2BlMojpQKnT/Vv1XPGoHruONSI5oxF&#10;9czRqJw9CmVU6ewxKFObiIJ547CDRsS+eB8smP4FFk8fhcVTvkTepL9hwbh/x8IJf0HO5C+QN3kE&#10;8qaORO6M0ShUm4QyrRmoMZiHWmMNrCaQ1TsTyPydsM7JHOmEoNSpYwg8YxVJPZmAk0TASZrM+uSx&#10;SJrEZUVjkMgycSIhaBLXD7f9kyZyu4mEpgmjFcVTceNHKYodN5LrRiN20kjETRyBjBFfou7fJ+Lu&#10;XA/8NDUQv433/wdY+q/0YawnRfihFHgaKyF7Ln+MRxpjo4TsPRlpQngywXWC09n/cz7ufmGMHya5&#10;4gPhSSTg9Kk+BaehcVVDYX0CUCop8ERQ+9zzJPqKy1+NtsOz0ea4NdcO53zCUCv/lfGyRoyvDWK9&#10;CE9+FkgMNiFEEZ4i2cF5z0CAxxQa+ZPgYjMKjhYj4Wg1Ctbmf0VyhDZ2rkpE60IfPG0uw7u9BBQa&#10;mN9sW4dvd9Tjp/0teNfTgXf92/Hz8V34hQ/wb+cJUqf34IcjO9m+C+jfi4c0kq6npOBt9lL8lLMM&#10;P2TX4FVqMV5mLsH7irX4sLwev6ykYVhagcsLknEpOx5Pq7NxvyQdV7Pj8O2yUjzJzcaz7MX4sawW&#10;P9QSnmorcGNVEa6tK8Lj1hp8u3c9XrevxMuWWny/awPetNXh3YEGfHtgM/ZmhaHcShsX8xbixdJy&#10;3ElciLuJ2XhSVYMPu9ppMNN47mnDwPIFyPWmIb7AG/cITA9Pb8fbG9345mYPrnZvwq7Vubgz2IIt&#10;ZclIIgT5CwwRfMpzopAc7sh7NxNB3gYEUUkZzY+7q54yFsrefJbioRLPU3SwDfIzg5EW5w5fNz2l&#10;zctFhxBrgdryNOSk+CLcy4jHs0G4rxG3N0cQyyWFMbhLo+7+g0tQEkrcv4pH967RkLuBJ3du4vHd&#10;m3h2+xq+fXIXL070oysxGRvmaGO3tQNuLyvHd22b8V0D/26beb+3NeHnjka8JYh8t7MJH/a24/Wy&#10;KjyOz8BbzyS80vTD17N88Gq6O342jMTXGkH4xiQKN0wCcS08BT9sb8Pz/U24STC63LYcl7avwP5V&#10;2SiKckB1uh/WEpbOtq8iKOWioywdjXkxuMG/yfU9G3G0sQpHG8pRHGCNdILrZg873CvOxU9ra/C+&#10;YSV+bluDX3dvxLuOVXi/ow4fdq/CL/zb/tBRh5cNlXi+qQof9mzB941r8UPbJjxqXoOKAHtszIlW&#10;PE2VhLkVhbHIDLWD1ay/YXlaEF4Slh4Skp4faMWvNLK/697Bv3kHftnegh+b+By3NeB7wtmHXc08&#10;52Y8WF2Br7bV85lqxfPdjTjftALBFrMR7qqB4kxvxAUaIi7IGBE+urDSGgmbWV/CYeoI2LAf9NGb&#10;RSNTk0beLNiojUOYgx7ivS2wOMmfYO6DOF9LRLgbIynQlgDliAB7bYS7GcFObyKCHTVpJM2B7Zy/&#10;0LgZgVy+pyszPbCzNhHdGxfgQttSrAoywQYrDWybOwenpmvj9CRN9Eych57xc9D95RQc/o8JGBg3&#10;B7unzUG/lzuubl2OK7vX8IOaiqPNNXjBd/Tba/04u7se9UvTsW5JKnKiaVzyesqzwlGcEYqC5AAs&#10;ivVGSogLIj0tCXf68LXVRZATjWdnGhFeNF4iXXDmRC/OnurH+TMDuHhavFCUUkqKfknVL8kg+nDp&#10;RDfODh7A0UM7cGjXVuzkR7h9wwq0rluOdmo76zs3rcR2asfmldgtoX6EqG2EqY6Ny7BrSx062/ns&#10;7G/DpSMHPgLU1eMEJJYqcFLpOiWgdfV0F66cPkhoInzxd188vhsD+zdh/9ZlOMhn9/jBBtw6vU8Z&#10;B/Rc4OnmETy5eRSPbh7Do9snqJN4RIh6dJu6dYLvl3ik/tBzvo8qvSDMiCSFuAp2VCnF/wF8PuqP&#10;7f739N+Dp2fXZF6no3hy9RhhiRB1dZAgJeB0GHfYTw/wvdq5Kh+tlQuwIiMC+UE0Rr1lnJPVEDzx&#10;ex1ma4xAS0KTGQ1HE1146WvBS1cLHjoEJkKSB8HIQ0dTASh3ApQrIUcgysNAhzChR8NeD466OjCV&#10;UD3xME0Tz9NEzJ84jjA1HhqTJ0BTAGr6FOjMmApdynDOTNjoqMPJUJIxaMBGYx7s5Vw0XsXT5EfD&#10;XELEgsVwp2Ebbi2gZ4doexuEWoqHzBwpHq5YQIM5jQazKJWGciKN41jZTiZjpZEbStAKtBHZIcDG&#10;lkAgyRRsEGRjz3XOSlhb4DBEBVjaKxAlgCSeKFlWeaWGwvhsua14ZuwVj5GAk0CQeJ38LLiNGcFq&#10;GHxEnwKT1GUbkUCSgJVsH8TrCiWUhNk6IJggFWhBoOHxfHlcHx5fpHiTDHhPTCXpg5EyLsmZwCQJ&#10;MFQA5cw2V219+BDqZDtflv5G/E4RnKQMMbdWwCnRxQPRBJ0InjfC3oF/d0IS77FAUiCBKYjwIt49&#10;XwJeAIEpRO6dhSWB2gwBvOYwXl+cPfdnGUh4DOb1RRDQoiQRA6FJgEkUb+OEaAuBKAfWBajsEEtg&#10;SyDUpjs7Y4Gb60cgklKU6+uNgkB/BVJiCVASJqcAEyFFQGrBsAdIlpV27pMic0UNh+1lsEwnTKW5&#10;OSttmRK6R/iSbRL4PMTaybXzGliXMprPlEBToD77PgM9RBHOYwjnkQR1AShPdTUFoKRNgElASa5N&#10;xj3JNrK9jJFK4DMm584J9EVxdDjhKfYjPNVlpdPeSENlQiwqYqKwLDEeZYSnpeGhH5fXLshQ4EkF&#10;RipIEmiSMU8CUFIKUEm7sl25eJfKCUdD454ElIbGNtUoXqgdVUvRUbFEycInUCXgJJLQPQnbU8Y9&#10;UZJ9r7d+Jfo3r0b/ljXoa1qLI20bcWr3Vpw/2IFLAk+HdykAdePogSGAOtGJexK6d0rC9TrxQElP&#10;fgAPCE6y/PBMFx79GSx9LsLTw/OH8OhC90fJskgFUJ/qo0eKuv0JSH0KT0pCi6MEOwkxJDSJJEug&#10;SEBqyCv1zyF9/wRPpbPGEpQITfMno3LeJFTNm4iKOeMJTuNQJGNRCFHNNEwKjGdgk581Wlkv05iE&#10;wsl/Q/mUv6FyxkiUTR+B0hmjUD6TsMX9SueORwnrpdNHU2OpMSgmcC2ZKcccj8xpo5BAEIqbOBIx&#10;479USgEaqceMH0HQGaEATzxhJ4GSMp5wJGXs+JGIHvsFohR9iajRf0PUGNbHsD5mBKJFo7kNFTuG&#10;56DiqYSxo5BMsIqZMgpRk0cSnkZh819m4SWNwh8mBRBS/PBhnM+/1C/jfCk/aii87yM8qTxPAk8S&#10;tjecCe/NKBl7ZKl4nh6MNML1kQa49IUOHo0yw08TXfHrBE/8NsELH8b/icSrJeI2IhVMDY2PcidA&#10;ueHH0a74fowzvhnjhK/HOuGNwNNYe7whOEliilsTTPHEIwon0jKR5mIFfw9zBHiZIdTdFLG+7Mz8&#10;9RHpq4mkCF2E+c6ikT8RrgQnO8O/wmDu/xuJUQSCQjcUpZuhIskUB5aG4TYh5dayHHzVUI03m6vx&#10;amMlvqJR+W2HpJpuwo+HWvBDTyve7iewELBedqzF1zs34EeZ+HT7RtxekotH7ACeFy7BVwUleL2o&#10;AG8WLcb9+DTciU3G7fREnCuMxu1ti/CgKx/n6+NxuSoR39VXEZbq8L5yNb5PK8OroCw8DEzDXRr6&#10;r6sJQquX4sLaxThPA+DCijxcqsnGreU8F8HqWG40jhbE4faKQjyu5XaZKTgVE4snBcV4V7cev6yv&#10;x4f16/Htylq8WiuejEqcXVuCoxvLsLs2Fye2r8LTU3twp78VPZtL0LupGH2binCHIHVsSzWy/GhE&#10;EnokeYaL9TyCqBECCT5+hCJXW3U4s83JSo0gZYwQH1PEh7PTD7WHl4M2QrxMlXY/D0MsSvFDeqwH&#10;9zdFcKA5QkOsEBFhi/AwS0SKCGolWaG4daEPjx5ewe17F3HvwRU8vH+Nxt11PCJAiR7cuo4792/g&#10;Drd5RX19/gjeHN6HFwc6cHcDf19tCb7evApvNq7AU8LKN9s34/3h3XjStBovy5fiWVwm7psF4ivt&#10;YLyc5Yv7BP1Hc33xQD8E7wML8DYqH0f9wtCTnoCjyxYracvXp/qhItYJJ7ctw0BzJY0tLRov87Bn&#10;VSGO0HCvTPbD1tJUbKtYgEu7N+Bm52aszghEUZANVsd5YmuiP77euha/dGzCz62r8euu9fiJBt37&#10;1mX4cUMh3q7Nww+bluD7zWV4XJeL71vq8DuB5gNh5xsa2y9oZN9pWomuugKszonB+sIErFkci0oC&#10;arSTHvJDnAhPe/Bsfys+9O7F+4O7FI/ph86deEOYfL2B59zZBuzdgbtVfC5XVeN5bTnuVyzFbzu3&#10;4WzJYrzctQUXmqsRZjUN/naTEeQ8E9GBWogNo4FiPx3eTuow0xzH98kJJhpj4G2jCReTmbDVnAA/&#10;Ww0kBNsinr+3JDMU2bGeiPE2h63OJNjrTaGBOJHbqyHIVQe+9iydNFCWFYBdGwuwKNIaKwtCsWt9&#10;Fvq2LMb2wjBsCbfFJjsd1KvPwtYZs9AxdS46xs/ArpFT0DNiBvq/mIYjE+dj96TZOOXvi8b0ADTk&#10;heObs/yQdDbi5qGt+OZqH57zQzPYtgor8+OR4G2J5bx3lQsjlWyOefG+WF+xEEszwgl4LsiN90N2&#10;nB8iPSwQ6GiAeH9bZMV6YbD/EI4M9LDsxrH+HpwaOIzTgz04c6QHZ6nzx3pw+WSfogusy/JFmeuM&#10;y+ePHMaJQ3txZH+HklRiT/MGtNevQNtGwhQhel/LOsUDtZ/PxgGWnW0bMCiZno524soxAtFwKQD1&#10;0eskKczP9OI6de2MZOjrJsQdxBV+uC8f34MLA+0YIEh2NlfgQCMNhoalig7yuR3YsRrnDjXi+vGd&#10;uHvhoBLa9uLOcbwkJL2iXhNOXt05OqTbUpekE9StoVA/qct2yrZsk/0+zskkUDUcYicS6Hl9XwBK&#10;6ip9Claiof0+BSbJvvdHBr5/DU8fAYrw9Jzw9OIa1w3r2bUjeHZ1gMbHQZzcvxH76pcq3tmqlADk&#10;hTgjJ4hGqI8jEpzNESVpyQlOIVYGNJAJTuYGNL5pNOoJJIm3SR2euhrw1tf+CE9uWhpw1lCHK+HJ&#10;20AfHvqEH/V5MJkxHbqTJkNj3DiojxsDjQkEp4njoU54mjdhrAJSOsNeJ8M5M2ChMRd2hCZ7Ht9B&#10;pM0+VleThvsQKEXQkI+x5Xslhq6DDWLsaKQ60Th3dUaSi4SL0RB2sFWSCShJBWi8pnkQDpy5vZMN&#10;JaU9wmnYBkkIGo12GcMjCnNwRrijC8LsXQhQLkMJFghJKoCSUjUmSmBqqC7jk/gtIJgIMA2Bk5kC&#10;QoHWhB5KwEjaJGmFyEvxSJkr8OTJdh/xLHFZoEmRQAolwBRGmIuwc+TfwhZBXPbneQSEVJIQOy9K&#10;YEpKDwNjApMenLQkiQYBSkcf9hpacFDXgruuIeGT4ETACyLYCDj5G3KZEBVOAIyycUCkQBuvRzxQ&#10;oTLmyYw2BK8xmNcn0Crhed76Btxfwjl5z3hN3gQ1Tx09hPK4MbzeSEKojB8K5f0I5fbh3FcFUTGW&#10;hDPeNwGoIdkQouyRaGeHRP5dBYAEhsSzlObsQFCyVmApg39fGV+UqIwvMleSMyQQUOIIMCkEGBVo&#10;CTwJ0IgnSPYRqBFPkNTTKNkvnvuJB0vaFhC+0gV+uI20KeOXhkEpxFAfftqa8KWkLm3hpsYIZl3a&#10;xAslcKXyQqm8TwJPsq3AVDLPn0Zwyw8NQmlCDMqockJUNSGqlhC1PCUJlXExqIiORDlVLF6qiDBU&#10;x8cqHqjVGWmKB2pzXs5HD5RI6gJWAk9Sl1IFUtv4Td9RJd4mAaMKBZokq56UQ2OgZL1Moju0XuBJ&#10;wvY+HffUu7GO8CQT6K5A9+aV6N2yGn3sk/vYJw9s24RzB7fh+sBeXBXvE4Hk5vGDuHWyi9DSRYg5&#10;hLvsg++wD75zqotgI8syxlLAqAcPZfypoh4FlqR8eE7KIThSgdPjiz0f9SlEqbb5HKb+KbTvE3i6&#10;Tz04RpCTsVmEKGVuqiPiffpjLJRKn4+H+lT/tspCF6st9VBtOB/lOnOwVHMGFs+ZiLxZE5BDbXS1&#10;wtZQN2wKdkJnVgQWak/EFl9LVBnPxqLpf0PuzBGKZ6pw/kQUqU9mOQVF86ehUG0qCudOJSxNRfE8&#10;LrOeO2cS8lhPmz4e8VPGInbSaERPGIkoAlMUoWhIhKcJowhRAlZDiiZMiSIJSVIKNH26XrYXxRGu&#10;4ljGE7wSROJtGjukZCplFLfl/rETv0DOF2Ow/Yv5+HZeCN6N81fmbHpPQPpXkvmehiR1AtVn8CQe&#10;oaHEDo5KKnFJWf5ylBWejTbD4zFmuDHaEKf/fT5u/80AP0x0Jjx54ffx3sp8Up97tVQSkPozr5QK&#10;oCSBxXcENoGo7yQT3yg7fDPSVhlrdUnNBj+WVGFHUjQirHURYK+PcAcjflzMEGttgDQbQyyw0UOW&#10;jRZynHSQ52aAbEd9ZFhoIlpnKrbkhmN1rjcKEo1Qk26JzoooPG2pwuutdfiwvwk/7GnAzwSl30/u&#10;wW+XDuGXK1344fw+vKLx8Xr/Znzf1UyI2oSXO9fgWdsKvGqtxdVluTiWn4CT2Qk4n5OC64uzcK8k&#10;H0+qS9CfFIzONCdcbojH1QOJOLUtDDdak/CsfjG+XlONXzdtwbvadfiusBo/La7Em4WL8XxRFt5w&#10;/9vV2ThVl4W7e1fiQfdGHKsvwKGaVLTnBin/qb97eAVuHVyOU40FOMz2m01VeNK+Gg8a6/C8eSOv&#10;bTNetNXjMQ33O9tW4+3p3fj2RjeeXNiD++c6cLmvHke21+DU7pU4v3ctbvVswZm2WtxuW4v7e7Zg&#10;c34cnHUn0KDWhr+rHtwdNOBkrQY7s9lws9NEGAFLFO5vBR8X8fTxA0R5OekSqMwJUw6EKBOE+log&#10;KsgWESHWCA2yRAgVTNANctVHjIsRdlbk4VEvX/RjvTSKzuMx4ej+/ct4ePcKHt+5hifUQwLU/bvX&#10;cZfttx4QsO6fw9O7Z2nMncFTdhLXWtbj5PKluFZXjteNa/FhTyu+al6Ph7zHZxYk4WRIOF7FLMIz&#10;l0Tc0gnCNY0AvHZKx6/56/A4pQjtZnYYiIvFlWVLca91LVbHeCLf0witxXE4v72OHwF/fkjVcaWz&#10;AV9d7EZDcTKO8m//4vRenOlYjaIwR1TGe2MHQapxcTy2ZIWhtywTL7euwm97m/Hbjs34dcd6wswa&#10;wlEt//aL8Wz5ArzdkI/vGkvwoWMlfmhZgV+213PbRvzcuB73eS1PmlfhyIZS7CUwt9HoX5kTjbK0&#10;AGT7WCGTz/5Xfbvx/lQ3fhs8yN/cTmBagRf8zc/4wfh16yb8smUDflpXhx9WEdjWLcPP9Svx7Rqe&#10;p6MVb1u34KeeXXh6sAWtZUmw1Pp31BQFYEdTHmKD9ZEeY6tknNSf9RfMHP3/QqCTNsLcDQkcXshN&#10;8EZdMT+KeTHo2b4adUWJaF9bjKwoNwWg0sOckE6gXl2SyO1iUZoVhLVlyWjgb17Dc60pSYKnxUyC&#10;2V/hbTEZC7310JYViEMLQrEnxAU73azRYqiDXTRU92pq4SANpUEaXRcC/XB9YTKaA+ywwEkTNYmu&#10;uLRjFc7xGh4OduD1hUP4+nIvXvJjdJZ/qz6+DyH2OrCaPxaLCUq1+YmI9bJEtIc5NlYswpZleUgk&#10;MEW4maJiYTSW5cYj1NkQHdtasHNHO/bt2YFDB/agv7sTxwcO4eRAF473HsAJgvtx6kTvfpweOEig&#10;OqTo3NEe6jDOHenGpeOHce1kPwHnMOsCWF042tWBA4SlXQ112LNlJXY1rsI+frCPdbZz224l454q&#10;jO/jxLlnKZYKPEmiCS5flxTn/GhfOS6hf3twtqcZvR0rcKi5FN3NxehpWoLDTUvR07gUvVvL0d9e&#10;g75ty9DTVo1u1o/tXYMr/Vvx6Mxu3qtOvLpyCG+uH8ZXBKuvCCdvCFGvFWA6RogagqqXbH/B9eLF&#10;GgoDlPmXhuZgklIFT39oCJ5eCggNS7VuCLCG64SlN4SmP8Q2wp1Idf4XPKeUqrpMjCvpyQWgnhOa&#10;FF0dxNOLvE+D29HbshzrC+JREsu+npC8ONgFOf40Lj1tCRkWiHUwRZiVPoJMdWhsa8PXSAs+Blrw&#10;0tMkLAk8DYXsSeieo9oc2M+dDbvZs1ifB1calW462nDQmA+zGdOgT3DSnTgF2hMmQnP8OGgSnrQI&#10;T5qU1qQJ0J8+Fabc30zmdJo3G9aEJyv1ubDRnAcXntPdSBJU6MHPRB8hFiaIJ/ykutEodqWhKkBk&#10;T3hytOGyA0HJmesclfY0dycs8vNUtNDXQ1GGpyQzcOD30JEA5YxoGRslE506uyHKyRVRLm7K3EUR&#10;Lq4IdSJAcX2IgxMCCQlKiN+wvAkRAYrHyk4Zj6Rk66MEoPwIE8qYKiNjBYQEniRJhdQFovytrBVg&#10;UsCJ8iVYiEdJvEICRop3iMeSUiarDbd1JOg5KvVAbicAFUzgCCC0BRr/EX4nHiVfgpEcw0PPEC4E&#10;KA9JwU6wcdDSgR0BylFTG66EKW9u+xGeCE6+BiYIMjZHmLTxOgWQfA2MlDFMfrxWLx5DtSxeJoEp&#10;GeskkBVuZaNAVSDbfQhV4nEK47GCeUwBphj+3nBuG8F94rhturN4ltgPWhLWzAm//D3h3DeGsJjm&#10;4IAUAlSitRVS7dmHuTgjg38rqStydEAm29JYJtlYK9tJqaqncBvxQKULNBGGPvVMST2BMCPbpNrZ&#10;ItnWRpEcN53HE0k909lJkYxhirPh7zMxQpC+LkKNDJR6mLGhUg8mNIlCKGmPNDNRoEvOIYAmIYYi&#10;gbFEwnymtwcKIkKwJDocpfHRqEyORxVVk5yAZSmJKI2JVEL4loSGoFBC/UKDFQ/UCsLVqvTUj14o&#10;ldepqXCxok/rQynMBZ5kbicJ1xMP1NC4p641y5XU5Cp4Es+TjIESz5SkKpdwPYEoGQMlINW1Zhm6&#10;169AzyYC1OY6HN6yCr3Na9DdxLJlHU7va8HV3t24MdiJ6/LPLNHRTtw4QWA60/NRt08Toobrd9kv&#10;3z/XiwfnVTpMDcHUI5aPCUdPzg/p6YUeRU8+BSjaFh81DFOfAtU/gRQhSsZfiTdM8YjJmKxhKRP6&#10;Ht2N20f+UdJ2a3AXbg7s/Kgb/QQpQtXNgd34t+hRf0PUyL8ghmXKpHHInDEJOfNmoIidYhE7rSLt&#10;echVn4mUmWORozMDy/nBXOFigNXuZljlYoo1LuYoMVHHUmPKVBvFJhQ72VITPZQY62OpkR6W8oFb&#10;MHMa4WYMYWcEIgg/EeO/RNREwtIkgtKU0YidMuYPDcOQCpgUDxOlgqhP9Q8QRanAKXHcKCQRnpLH&#10;DCmFSh/J9rEjCFJfYslfxqDzb1r4ScY7jfbHrzLp7Z9Ak0qfw9N7SfZAcBK9UzxBQ2ORZC4mGff0&#10;ZrQtXgx7nh6NNsHtsca48IUWbn9hgO/GOxGePPD7OK//bXhSAEq8XTIWapQT3o10xDsC1NvRdjyf&#10;Bb4KScVvmzahOdIbpT4WKPW0Qq6RPkpNbTAQn4P3xZvwa9FGvM9bzXID/l7RBNR24LeKNnydtwbf&#10;VG7E9fJKNET5oC7UFvsWh+PO5iV4ta0OP3W34uejO/COBvGPMr7pdj8+3B/Ez7f78PvVHvx6oRM/&#10;Hd+B7wZb8U1fE+40leFMVRqaQ62xPdoZnYm+6EyiAZgZiiM0unekeWBnvivO74rDye2h6Nroipu7&#10;k3CsKhC3Vi7Ct3xR37U346emRrzjb/ppzRq8X7MSb6uLcWNBFO4tzcT9NUvxqnMzHvc34cFgE07t&#10;ohHUVoQLPTU4d3gJLg2U4c7JlbhxZAWu9C7HyR0lOLaNYDWwCXcHN+DpqQa8e7gLPz/bixOHSnBo&#10;dx6unl2HY92VON1XhXMDy3D8QBkGti/Fha41+OrKQTzni/SwswXXd29GS0kGP7j6sDWcAmvT6XC0&#10;ng9vGQtFSBJAElDydzdS6r6uBvBw0Iafm6GyLNsIXEUEEJoIUCEEphBvE/gTasOd9VFJsDy9dQ3e&#10;HN6L5we24/GBHXjQf4CdzQCe3b6AZw+u4cFdGQN1HY/FE0Xdf3gddx5dwc2HFwlRl3D77gU8vHcZ&#10;T+5e4n5H8frsIN70HcCLXVtxYFEiaj1tUOpujtDJo7DUwBDHE7PwqqgOrxdW42FcAW6l5uPq4gJc&#10;X0XIqinE0cpFOLeWRmddLp4f24aedfnYtSwT+1fmojjSBT0NFdi7uhDXe1pwbvcGNJakojYzhPCR&#10;jqON1RhsqMLBlQVYmxKACh9rPh+L8VWThOGtx4ed9fhZxtXtWI2fti/H1zR0PxCMf9+/Hu93rsW7&#10;nRvwYXcDvm3ZiBcbl+PemlIcJJQs8jZEQZQjCkMcUZboh/r8eGwK80KxgRped9QDNKh/7N6DV02b&#10;cK+uRBlL9R0/BN9tXIGfN63CzwSqn9fW4n09wYpA9mp1Dc/TjncHd+O7Pnaw+xpRGucGV9PR8LCe&#10;RGAaAy+bWbA3nIjCND9lvFKpjLFaVYC2dUtQkhWOEDdjpBIYi9KDsCQjCKsIk+1riglOFjCdN0qR&#10;ybwvkRPvhsRAU+SnuKG+OhVli4IRH2AGK62xsNGbACuTSbA0mgBbg7FwUP8rYs2mYXdOOI7xeEdy&#10;YrE72R9FVmpI1BuPZPOpyPZmnxugjwRfbcS4qiPSfg6ayxNxv68Fr/gx+fpSD95e6cPXVweUWPRt&#10;K/OxbkkyanNj4W02F3ZaBLVwd6wpTkdKoANCHA2wriQTezfXoJLwFOFqgqwIdzQ1bkHjlgY0s2xp&#10;bEDb1gbsbG/Cvh1b+Q61o79zhwJPJwlPp/i8SSlAdaKX6iNQ9XfiIuFJ5nmS8D7R5VM9GOxqwx6+&#10;97sbVmIv4Wkf613bN+MMIVhJHkFdOikhed0KJN3gh/imaDhD33V+hK8Pzw91RRn/1Imrx/dgcM9a&#10;7NxYgD0b89DVWIjDzQJPxehvJTi1VWCgvYrwVI3e9kr0bqtCfwef1Y5KDHLdMa47u2clLh3cyI9r&#10;Gz/mB/DqRh8hhu/TbQLTjX5CywBBRhK99PPd5Pt5h/DCdZLt7hkB5x9D/kTH/lkKbBGGPoOs14Ql&#10;AaY3wxD1+g7bP4EmlVTwJOAkKcklMcTja714em0Ajy71QlIEX+pr529dhdbqbJQn+aOQf+u8IGdk&#10;eloj1cUSyQSneHsTRFvTULTQQ5CJDnz1NeClK1JXSs+PniZ1OKvPo9TgNF8NtnMIUfPn02jXho2a&#10;GoymTYPe5EnQmTgJ2uMnQmcCy4kTqQnQmTRUivSmTIbh9GkwnjkDFvPkGdQkOKnDVkMNLvo6BA09&#10;AoYBAi1NEGYrIXo2SHJzQqqHyzBAyXw/joqHSTKq5Qb6EZi8lXXyH/+cAN+PbQtowCbQSI6jkt3d&#10;kSjgRGiKdnRBNI36SFcXgpMzwl1cEMblcEJUpKs7+2NXBZT8ZDyQg6OSYEIkUOVjIdnxhsY3qQBJ&#10;gEnleRKPlrRJOJ6yDSHBkzAhSR48KPEuhVrZItTClhBigyACUiCPI6WMPQqiMR5mb49wShJiSKic&#10;gEsAjxVIIAlSRBgicIkXKcCIJesyzslZSxdO2rpw1NHlveQyIUjmxxKYkrFQAlsBBB2RQFQwYSyM&#10;1xrCawzi8YP5G0IJP76EJi9dfSVk0k/GZckcWnr6SinXIUkiZMyTwFQIzx1iyOvRN4Yvzx2gJ+Bh&#10;SEAyJngYEaKMCRmECoKSKJH3KJ6/NVLGSfHYyYSgdP7WFBsCMZXB+53pxL8373eiJWGJ15MmIX52&#10;hCGeL4r3UPaLMzNHvKUloqXkNplurkra8I/QxFI8TMnisZLzE7hU8LSAxxdQUwGUSmkO9so2AkFR&#10;5qaIMJXfwO+3ob4CTgJVokA9frMJUDGW5gpAqUrZT7xcipeMELXQz0sBqMXhwVgaE8HvShQq4mMg&#10;GfaWpyWjSNYF+Q+NkyI8iSdqeVKC4n1SAVR9zqKPoKQCJwnfU4XwSeheR8VSdFTKnE5D2fYEnlTe&#10;JwnhG8qyV6mAk6QxVyWLkFIlga2eDXXoEe/TphXobmC9cRUO0ybpbVmLw9TJPc24c+wQQaWXkHQY&#10;Mu5UFVotUQHK3Jayjrpz5jDusI++S90/30dJOQxPhCUFgs4dwqOzXXh8pgtPzx7CM657eoF92H9D&#10;T3isx3KsC4f+IZTv7mmWpw5+1B1C1EedOIA7x/fjNkHq1tG9uDmsG0f2KFItf9r2b4njviRoDCmJ&#10;YJNMaEkklMSNJkyNHYnM8WOwcMoEFMydjioDddQQkDqC3bFYczqKNWcjftR/EEi+VPZLUrw8I5BA&#10;UIkdTbAZReAhlMUQgGJ5fFGclBNGIIrnUCli3Bd/aOwXiOTxhoBIAEo8T38oRoDpU30CT3GUAk0S&#10;oqeI0DR6JFJVGiXhe/yNvIbi/xiDLoGn2cGEoQAFjP4MmlT6l/A0WtKJD4XRfQ5Pz0cMJYwYgicT&#10;XPpSFzf/ootvxtjhl/Ee+Pv/Bc+T6Gee+yee8yfC0/c876uxdrgz0RpPjflbiqrxftMGHE4NwZ4I&#10;Vxz0dsLNgAT8GFuNr9wK8NY4Ad9ox+J7nST8aLQA35nm4Ee7Mrx3XY7f/DfgB9+VeOJehB/SV+Lr&#10;pSvQHxeBHhqGtzYW48fBFvx8djfeXdyLny7vw3dnd+L9pU78/XIX3p/dg2+OtOJ1TyNedNXjm94t&#10;uL6uECucdVFDoFjpqIsNNBxXeRlhXaQl2vJc0bzEDpe709G30x87V9mic7kzTteF4zmN5nd7m/B7&#10;Xyd+p1H1y8le/HqE5+jcSZhqooFbovx3/cXKQrzaWYeHPetwdXA1X9KNuHVyNV5cb0D/jkwM7kzH&#10;6YN5OHWwEHfPrcGDC5tpdHTg/sVGvsiEpzMbcLG/BtdP1eH+pXo8udZEQ4W/6U03nt7cxPYK3DhV&#10;SuOrmBBWgsvc9lzXMlw+uAXnt6/HtZ2bcIEdSRkNEPt5o+FrMx++LnofQcndXlvxLPm6GcDTUUeB&#10;KgGpIC/Tj/AkpYBTKEt/Gw0kelmgpTqH4MHfsHk56rMTUBjghBhrTUTZaqA+NwFXdjXj4eAhPL96&#10;HncfXsX1p9fx6OE1PHlwFY+5/OjBdTx8cAP37t/A3Xs3cIe6S8C6e/cq7t26iAfXT2NVaRac9Wfw&#10;Az4DgVbq8LVQh5+ZJpxnT4Lv5AnI1tDCMl1DtGkZY4uJCe6sqURTjCcW6U3HligPdBOedtctYied&#10;jMHNNEI3l2Lz4jjsrM3BkdYVONaxCoMsVy6KgPP80Uhw0kN1ki9qknywKiMYBYF2yLTVw9GqAny7&#10;swnfSWKI3VvwMwHqw556/HKwkX/vzSwb8EtnI960rsEjAtM327bg+31t6EgOQbknP8KWUxHjNR85&#10;CQ5orMzE9trF6CrNQYeLA9bNmYnjqZH40LsTv9BY/+XAPnw4vAffd7bjp/1t+KGjEQ9WVOB2eSEe&#10;8UNzu6IAT9ev4Dl34LvODrzt2Y3tSzNQFuNGo2Um4v21Ee2tDV/7ubAk3GhN/R8IddXD0sxgrFyS&#10;hKwYd8yb+D9gqTcJhRkhMJo7ihA0HnmJ3mhfuwQd65Yq4Xoy7ikj3FkBJAeDCYjw1MWygkjkJrij&#10;Mj8MGVH2cDKZAgejyXCxmgknq+lwsJwGR6spcLecglDb2cj2N0G6uw4Nl4kIdpmDiFB9BPipw81x&#10;GkK91REfbIAYXx2sXhKOJ2d3EZoO4Tsa1N9fH8D3N47g0cm9qF0YAS/D6bDTGIt4D3NsKs1EeUYo&#10;jTs1WGtMRHa0FzZX5SgQFWCrg5WFKdjXsBxNyxdj/7592LdnN3bu2I7tHe1ob2tGc1M9tmxehy0b&#10;VlErsbV+FToa12IPYXd/2yZ08+98tGs7zvTvw+mBAzh/rFsJ67t48jAu8yN79sgBdO1owG5C0/7G&#10;NdjbsIrlahze3oALg/tx7XQPLks4HiWAdPNC/8fJdBXxo3xtuK6AlGTe4wfy6rHd6N+1FtvW5qNj&#10;1QLsWEUY3LAQBxvyP3qg+prL0N9SocBUX2sZn90yHGkrp0r5PC/F8falONFRgqMdXN5WjmM7l+FM&#10;51pcP9qGhxc72Xewz7h+GK8IS68IP0qKcILMM4LOE+oxYefJHVkm3Nwh7IhuD+IlgemlgBClhAQO&#10;S+VVUtUFnr66dxJfEaC+4vHeEMJe3+L6m9yff0+lHIYnkXidnlztU8rHV+Q/vLwXR3fh9P5GDLSt&#10;RkNJOoqi+D0PdUauP41HDxqXTjQ6CU6RVvo0gLURZKiJAIKTn0CTlhrcNOYSmNQ+hu25aMyDo9pc&#10;uKirw0mNsDNnLuzV5sOOICWhejoCRxMmQHPceGiMHQ+t8eOgS2iSds1xfH+4LHBlSMgymT4L5rMJ&#10;Tspkt1p8/tThoE1IM9SBj8kQOEU52BB4ZH4fDyzw9Uamjycy3N2QSWXQUM4UeOK6PH9fFIYEIYfb&#10;yLw84oXI8nRHrp+PMoBftk+isRzvKMkDXJHg4oY4kasr4t0JUi5OiHB2RiTbIt2GwCnc2QVB9o5K&#10;YolgByfFKxUkEGVHgFKy0Fl/9BhJ+JwkegjndiF2DoqU0D0a+v6UlL4EID8CkmQK9DIyUmAokEa/&#10;n3ii9A3hQ/kRCkIIMuE8fiQhQ0oJMwwk2IQRosJ5TIEnfwMCmMCKoQlCxOvDfUSBvBZPHX24EWDc&#10;9MQLxW8SgcdBQxPWc+fBQV0DHjp6Ssidcj7ClIxVCjQyJYQZE8KGvEyhPFawXCvhSa5NvE+eunpw&#10;J4B5c9mX28q1yjmjbQh5ZlaEJX7TCHHBsk5HB35aGgpkCHiEETIk+UI4ISqecJgioGQnAGWOKN6L&#10;GH5vEiwsCEoEHCuCB0tVPYHniOFvjOY1JPNvkUOwXci/YYqNLWJ4D6MJUbG8j0rdbGjckYTtSWKJ&#10;DIKRnEcFRQJoqba2ynFFybwWaROQyuD9Fu+UbJvuROAi+AgEyfFkzJWAlPweH0K+hPWpIEp+n6wT&#10;eIq2MPtYFw+WjKUS0M8J8kMB4akoMlSBJ1EZAao6OUEJ4RNvU3lUBJbwGV4c4IfSiDCskPA9wpN4&#10;odZkpg95nCRsj6Vk4BNvVFNBPholiYSyXIBWqq2kUPEyqbLsCSx9ClPSJhPo7ltRpsDTR62qRhdB&#10;69DqGnRtWK6A0+HGlehtrEMfAaqf/bOE8R3euo59SjvunhQAGsC9i0dw++Ix9stHqEHcOjeA2+f6&#10;cftsH0vqfD/uUHfZd8sE5gJRD9hfPzjL/c8IOHXj8bkeBYT+CY6ox3+qPq7rx1Me6/GFofA+gbEH&#10;54bGT93ncVVjqaR+73TXn8LUbYLULYKU6CZhSnRDoGlY1wlOon9LHTMC/yACR6riqfmS4PGl0pbG&#10;tnRCiZQqpRNsMggomeNGI4Pr0sWzM6w0SsAlkfsmfKI4gkssjxujjEcaTcD6c8VwnUqyXdyYMdx/&#10;DI83BvGfbSvrPpVsp1Li2LG8jnEflTqGxgGvW66t+C9j0P2lHt7NCSWYBODDuIB/gKXP9SvXf9R4&#10;GfskKcsJNQSnd6NdCDCOBBgJm7MhPNni69HWeDnSAi9HmOP5KHPcG22IayO0ceHf5+HZKDO8G0/w&#10;GsVjfBIu+PN4liLWP1ACaZ9C1BA8cb+xbviV5/37CALbWBe8HS/nl8l3HXBvhj3eJufhw6rV+HHj&#10;CuwIdMIhfx/8mr8aX3kU4Z1TMb61WIAHav64PM0Dz8xS8LtvJX60ysXzOVF4NSMczyYH4getBHyn&#10;nYDXGmzTj8b3Xrl4GZKHh0uL8XzXSrwdbMaPF3bh52v78MvlvfiOkPSuv5ng1IDnh9bi1vYqXGks&#10;xc2mapyqycECGugRahOwxNuEneRkLEszQE9rBHZs9sG2Lb6oKNLH0d1JGFgTgSOFoXhbX42/727D&#10;33v249djh/FewOn4YeAwz7dzK36kMfasthj3yrNxdGk0jm9MwaPBZbh1ogI9O1NwrCsHZ3sKcHmg&#10;DOf7yvD8ZhMNljacHVxBo205DZd2PLy0GQ8JUt882YsfXh/Ez2978eHNAH5/cwq/vz6P+2dbMbAr&#10;F9eOVuDZNcLZ+XL0dsRizybeo0vr8M3VFtwfWIcL7ZU4vp5GcU4cjlQX4GhlIYr87BFmr4MgZ314&#10;uvHD5aYHJ3t1eMqcOk5s9+BHxocfFoJTgKuhAlRBnqZIpeG9vmwBli2K5f76cDeegwBrLYQRMBKc&#10;TLEwwAFLk/ywYVEMdhYvwOlNdbi+rx0PTvXh1f0rePHwCp7eox7exqN7t/H4/h08uX+TQHVNgakH&#10;4qWiHrJ+n9s/4PZPHt/AfkJqbIgz3Ky04edkBEvClMmcUQhQn4L0edPRyo9s48QpqBw7BhsdrXG7&#10;fS2entiJWwMt6N5AqNyxAUe21OBM+xpc2F2PZhrg25bl4k5/B04SoAojndFUmoazu9dja/kC9DbU&#10;YPWiKBTz99ak+qM43BErCGWHKxbi1vpyfEUY/bp5NV421uJe3VI8WVuNb1s34dsdTXjSupbP1Qps&#10;TAuGp/oIGlST4Ws3BZH+mnAxHwcnw3Fw0ByNAN3JhLw5WK2ljtUTp6LobyPQmxSL93378WZ7E15J&#10;6vP92/DNwe34oXsnvu/eha8IS3ea1uBEbSn6qpegb1Up73UsbGaPgI/pbLiZzYKT0RSEuRBSJMxN&#10;YxKstafAUn0SzOdPgPHcMTCYNRImc8fC3UIN5dlRBKwJWBjrid2Ny7C7aRmaVxcizMMIVroEJm8j&#10;eNrORZSvIYKd5qMo1RNx/saw1hmDCC8DeNmpwdF0Olysp8HBfCKcrSbDznQcl6fA0XwC7EykTtD1&#10;mAt/jznULIQFqCMt1gwpUaZIDjdFSog5It21sTTFE3ePduD7WwP48OAkzu7ZgNrscGwuT0Vr7SJU&#10;ZAQiyI5Gr9YYgpIFmtlWnRMDD9N5cDWag+rsOGxbU4KMMBqVfGbXlabjQFc3Og9240BnF/YfOIB9&#10;B/Zgz94d2LGjjSDVhLbmTWjatBr1/Piu4z1tWF2Ffe31OMF7fX7wAM4d7cKF4z24RHi6dLpfmTT3&#10;WPd27OHfXpJFKNn3NizDrvpa9BGoLh09MDTvE3VV5oMSQOLHUgBKpRsX+wlPh4fC9s6wPNXF/fbi&#10;3OF2HN23ge9wDfq3VRKOSnC4uQhdhKfOTbk4UJ+Lg5sW49DmIvRQvY3FGNhaiqPtAlAlhKdinGgv&#10;xfFtbKNO7KzEyV01OL6zBkd31GBwew2O7anD2UMbcWVwK+6e2Y0XN3rx5t4RvLwzgOc3+vHsxgBe&#10;SFgfwebFzWNsE8gRMBryIH2uT0FKJQEtSa2upFf/E4+T1FVeJ0kM8UQmxb3aj8eXDiuDpwc71qF+&#10;STqq08NQlhCApdHsf2NpyIW4Is3FEgkEpwgLPYSY6SDEVAfBRprw15sPX5358NYhQFEy5slVez4c&#10;588mOM2G0/y5cJg3D/bsJwSgxCC3nD0bxtOnQZdgJIAkoKSCJQEnASgVRAk86U+ZAqNpM2A9X+aK&#10;kgQTWnDV1SY06VN6CDDXR7S9JIGgYevtikW+7ljk7U448lIysZWEBKPAzxfZHmwnGOV6eaIo0B9l&#10;YaFKu4R9SahXro8HCgN9kU+DdAG3VbwejuK5kmQJzkgkgCVx/3iWca5SeiqKFs+UkxuhygNBVoQl&#10;C1vWCVWOzggjIAkkhcu4JCtCjjUhh9tIBrswlhH2TohydCH4cVtuI2F3ElYXYGap1AMIJRICJ16e&#10;CMKQjDeSugCKEjInEEOAkdC4aJmHiNsooXKW1oixtkM0zxNhbIlQAxmfY0LjnaWRwBSBzJAQRmjy&#10;JDwpIvAIQLloacNuDuFprprS7qtLIKICqEA9ApSIdfEcCUxJGJ6E5YmHy5vwJWAlIXqyr6uGljLW&#10;yYdgFaBniFBj9jmmVso1yfWEEK6C9IY8M/46WgpoSCmeGwGNSFPCjoU54WgIllSQJCAVTbCM5G+Q&#10;UqAqjjAksJNqa8P1BBMCWDSPIctZzk4EHwdlvxg5pqw35X4EsUgjHoOglsjjChxlEYxFmYRnOV4s&#10;t48wMFDOpQI3AalUgrF4nRJtrJWxVQJPKoBSSitCLEFQfptKnwKUwJOAkyhBQgvF+2QrHl4nZBPs&#10;s2mfFYUFozIuGpWx0aiilifGK2OdKocBqjg0GCXhocq6OoLTyrQUxQMlY6A25WZjc37uUDpzgpQS&#10;zicwpYyDyidELUbb0kJsqyj6GKKnyrwnoXySQEI8UUOZ90oVb5OMeVKVPZI0Yt0ydK1fjq6Ny9g3&#10;riA0rUT/lpXo28yycTV6+c2U8U+Xe/cQVgZx78JR3L18AnevnsKdK6dw/+ppPLx6UtGdS4QqwtS1&#10;M324TpiSaAEBqrsCUOy/HxCCHhKGHl04rEDRo4tDcCTlf6U/QIr7qkL8WH9ECBOpxlYJPKkASiUV&#10;QKng6c+g6drgblwd2KXo31QwpIInFTBJqaoLOGWMJyR9oswJYxR4En0KTn/A0wgFnlQAFc9jiWJZ&#10;l0QOnwLQ5/oUnuK4rMDQ6D+Hp88l6z+K+yeM+kPJo3he8YzxOor+5ygFnn4SeCIQ/fJfwNP70X/o&#10;l7FDCSNknqd3o10Vz88Pw2OOviU4vSVAfTXKSgEn0bORZrhPeLo+Ugvn/sdsPPzSCD+Nd8MvYwhH&#10;n8GTAlCs/1fw9IH6hedXMvyNc8YP4xzxfIw1XlmH45eSWvxWvwmv68qx0VYflxIT8VvuWnznWYaX&#10;ptm4pxmDb2wX4p1bEX71qcZv/ivwu18dfnGvxDfm2fhWNwE/6SfiW7VIvJrsh1fTA/HeNgvvQ0rw&#10;U8UKvGyqwYOt1Xh2aAPenNyKF8cbcGVnOa7tKMeVbeUYWJuDAzXpWJsRgBhbdZhP+R/wocGZHigT&#10;JP4NuQmG6NgcjtJ8A+zfHo3qcnPUr/RBpOsEpDtNR3dRPF7wBX2/owW/d+3B7z0H8PfevfhwYDve&#10;7WqhYb0Bt2jUHilOx5pQe6yJc0Rzvj86ysKwe0UMbh+tw9cPthGI9uPVo3YM7MnBuUNLcalXQnEW&#10;4erRZXj9oBk/vNpOI2Yjrp+qxMPrq/Htyza8usf2J7vw4UU3gakJ9y+spCGyGnfPLiVIRaK3PQwD&#10;O2LRttIDvc1xuLB3MR71r8KF1gpca6nD/Y56XNu0Es+2N+K3kz1oXhTPD9dMeJurwd1OEx4uuvD2&#10;NIK3mwE8nHXhRfm46ishfAFuRrA3ngl3s3kItNFGqIM+4rytkBBoR4PaBlEe5gjjfiHOmoiwVUO8&#10;xTx05CXi8lbCxJ4W3Dy0E49unMaLR9dx984V3HtwA/cf38K9x4SmR1fxUNH1j3rwkBD16AYePryB&#10;xwSoNy/u4u6Vk8hODYed+WzEB5tjIY36HPMZ2DFnBnbPnI0WU3380NWGU9tXoadlOY40LsdRgtDR&#10;puW4cXArjrWuwsENZdhZV4D960rQubEcyzKCURzrgdaqLPQRHg7V8++wZTn6m+rQXp2LlQujkOZl&#10;jmCTOUhxNECatTYWu5hiY4wfugvT8bSZoNo2lHZ+f3YMqoKsaeSpI9B2KmKDtJCcbARX70nwC54N&#10;Z5dJcHGcigBfXdhZTIP1jL8gccYEFE+chBXTZ6N4xnRs9vPA/V2NeDu4D9d31GNfTR5KI935QZ8C&#10;u2l/hcu8CXAhNLppz4CrDmU4m/fcBHb6M2BvMAsGs0fBaO44WHG9l7UBHI1oKGrOhNn8aTBVmwjD&#10;2aNhozMNLqZzsLY8A/4ONALNZqA8PxLVxQmEZAP4u+nA1WomPGxms5xBQJqMcDctJASYIDeRRmy4&#10;LTYuy8TG5Qvh46ABe653tp4ON3saqxZTuL8G/Nw14O00D+4OsxERpI/EKDNEBkrWRi2E+mggLsQI&#10;MYFG8HGcq4QX+tvOQwTPW5jkiS3LFiDEVZtgNwIRHjpYnOKGskxf1OaHoTzTj/d2Dpz0xiI3zh0d&#10;64oI9BkIdqABa6uNtSXp2LO5EkvTg7Gnsxu79nexPIT9XYfQ2d2FzkOdhKn92L9/N3bv2oaO9ka0&#10;Nq9HS8Mq7Gqtx2EC66n+fbhwpBMXjnUrYXviebp6pl/JyjdwoBW7+HHesakWO+qXKynMd7M/GNiz&#10;FZeOHyQwEYrO9+IaJbB06+KAIqV+YQC3zw/y49ynwNNQKN9hXDm+DycPNuFwRx26WyvRvbUEPc1L&#10;0NNUwA//YvRvLcJA61L0yziohgI+owSqdTnoXJ+Dnk35NBCKMMh1g9zvWFsZTrCfO7GtgjBVgZMd&#10;lTixnfUO1ndU4tTOapZVOMrlo1x3cnctLh2u54d5G55c2I8X13rw6uYA3hCCXhGexFv0htDzmtAj&#10;UrxWbHslbf8ETkNhfUoyCJFk1KOUNOui6wPstwhphCXR0yv9eHJZDAcaBycIkLwH21cWoDYzAmVx&#10;vijjO1YVH0iQkPEhFnz/ZEysIcLMtRFkrIEAQ3UE6MucNurw1lKDhwZBWn0ujeX5NL7nw0kmxp03&#10;m+A0hxClBmeCk9N8DVjPmQPjqVOgJ3A0SUBpArTGEp74XdYYO2YIpASiuF6f2xnJ/E6U+ZxZcNDS&#10;gBONa1fCk7cxjXFTGvPsd8IsjRBLeEp2scYCTwdCkwvyAtxRGOSNsuAglBGelgYGIN/LA4tcXZDt&#10;5oJcDw+2BaIqIgJFfn5Id5AwLEtkONtikackIxjK6CahXMlOAlCSbGIIouJpiCe4EKAEmAg/cY6u&#10;bPNAvJM7omydeD32bCcQ2TkhmlAU4+CCSIJTuLk14dMWMVYOiGQZZGyBIEJSmECOnaOS0S7GnhBl&#10;KYBkRQmQcBsCRxj3lXTfAk8CS+IJEiDx0TNQQEW8OpEEpxhuE0uIiufxEmTuJBvWCVDRJgQo7hNO&#10;AIgkKIQbGxFQ+M2gIR9AUPGUDIi8vx7izdPkfZ43F/YzZsF++kw4UB5zCcka2vAnEAXxnAE6hCRC&#10;UZCBkZLwQRQikCfeKIKZHyHMU1sb7hqa8NHSIXhxe209Zf8QgleYrhHCCGHB0sZt/DTUeXx1+Gmq&#10;K94abz5HvrymEH2CMeElxtREgSSBF4EZkaou5RBA8fcZaCPMUJNgpIdYMwNEGGrzfBqIMtYjCFlR&#10;1tyHx+HvjuMxE3jN8SamiCL0BRHsA6lowmWypRVSCEYCSQJLKk+XAJqcU9WWQKiLt2I7yzgJxaME&#10;jETxbBPwi+R5ZLzTUEifjIkyQJiAHdviLLktASuK54yX4/FYibzGDAEob08li+DSsBDUEJhEAknL&#10;EuIUeCqNDP/ofZJS2gSuVqYmK96nDYuysCkvGxupTYtz0UCIEm0pzEfjEgJU8WJspVqW5qOttEDJ&#10;sKfyPgk8qUL3BJzE+ySljHkSeBLvU9dw6vIuSVu+cTm62Sf3ba7jt381jmxZjcEta5QsfIdZP76z&#10;CdfYr985d4SQdBI3L5/CLZZ3r5zGg+vn8FjGat+8wPoFpe3mBQGpQQWiJPT6DsHp3sV+3L9EiFJE&#10;oKIeXhwqh9T7UQ+pRxfZvynjoP4YE/UPUkHYn8CTSqq2P/NAfep9UgGU6CM8fQ5QKnD6VJ9uK/oc&#10;mj6K61K4vYTxKaF8rKsAKm70fx+epC7wJNCU+L8DT9Sn8JQkCSPGCsR9gaL/GIXeMYZ4NztUAadf&#10;JWnEMMT8mT71PKkSRgyFzcncS074cYwTvhttP+x1ssWb0VZ4NcoSzwlOT0cY4/4YA9waq42L/3MO&#10;Hn3J805ww2887n8OTwJpBKdxn4bsueHnMa6KfhjtwmsQOePFKBvcnuOIHzOK8cuajfh5Yz1uFmVj&#10;naUOGtmBfJdWgbv2C/DAbhF+jV+Lb0Iq8Zrw9NpmMV6b5OMb08X4YF+K31zK8JvzYvzumo83pkk4&#10;M84BtzSC8dInB18vqMXRhAxU2RlhXYgzmjMC0VYQjq35QViX5oTaGEvke2tifaob6qKdEao1AZ5z&#10;vkBesCXW5AciO0QLa3Mc0FjijnWLbbB7TRC2r/JHfYkD8iM1kequhhjrCcjxmov1Kba41JyLQ5Vh&#10;uNlWhOubi9FXkordi2JR5mEN3xmjYDfu/wPnaf8nWgsT8OF0Dz4c3I2vNqzFg9JSPKtdhh+3b8Wv&#10;h/fg3voKnF6SgfsrinFtWS7edm3Edxfb8NWdVjy6UItTh9Ix2JWCAzsj0brRC6tLrbE4WQNryh0x&#10;uDcdR/en4WRXGq4eyUNvRzT2NwSjocoe++p9cLlrES7tL8T5HcW4tWcl7u3dgAtbanBtQzW+aqvH&#10;axqL21MikG6uyQ+rFnztaDTba8PFVgPONvPhYMmPlxkNVfN58CRc+bvQsHbUg58V6xbs5C21EGSr&#10;g0A7XQWmYjxMkBVqS8PHE5uywrG3OAODy4pwicblzfZ6XNjehOu9+/Dy1gU8fXAd9+5fw72HVwlK&#10;1KNrwxKYGtK9+9dxn5B199413GSndvvKWTy9fwlPHl/Eoc7N2FibhZoE3hMdTdSOn4ROdzfcqS3H&#10;7fZ1uH2wGbcONOMiAeTi7k2KN+lwQzUN0RVYV5iCLRULsXwRPwJZYViVG4Oy5EDsXFWMI21rMdCy&#10;Bj00kE/v2oQrhwhje7egr3U1CuP84CbAojENoZb8iPPeJNpoYGWoK6o8TJHnqIUsXwNkRZkjK9oE&#10;bjajEBE+HwkZhvAKng4Xz8nw81MjbEyAIcFJf9K/w3XWGESoTUXQjPFwmPQ3mE//Kwwn/ztcdCcR&#10;Bvgx599Bst25W84mEI0n0GjAxYpGICHWwXzo7+PFv4mJ9iRYG0yHmfZk6M6hATh9FOZP+QLaM8bA&#10;UG0yzLSmQ3/mSILVaALWlzBTH4PizGBUEZqcTafCgbIxnwZbc8IdQSmY0JIUakEAm44gJzWkBvOj&#10;SniKJbAuyfDDnq0VKMwMgL0JDUuNETDVGwMT3dGwJxQ6Wc+AlfFEmBuMhbXJBB5zMhwsKPOJcLIi&#10;QFpOgYftLAS4aCDS3xgJBOG0MBtkRtgj3t+Uz9tUeBCqYkPNCGdz+VsnIT/VA1tqM9C4PBNbaxdg&#10;fUk8MsKt4GM9G1mRjmhZuRjNK/KRFuKAlCA7rFmaiu6+I+jqGcDB7n50He6jetHTexg9Pd04dOgg&#10;Dh7Yg7272rGzbQt2bCWobmtEf+d2nO4/AAGnSyd6cPHEEDxdP9WnwFHf3ibsbKjFroYV2N1Qh538&#10;UB/gs32mjx+vM0OQdZ2QJOEgN/nhvXn+CKHpCD/ER3DjorQRpM5ym7MDuKp4oIbGPJ093IK+jlr0&#10;b6vGIMGnv02SRBTyeS1EX3MhehsXY6CpCMdaS3G8jXDUXo7jrWU4SmAabFxCg6GAILUYhzcXcrul&#10;SvvRrUtwrKUYJ9tLcHZ7Gc5tL2dfUI4Lu1jurMBZ1s8SqM7urFLA6sSuapzasxxnDqxUEtHcOdGK&#10;pxd34831bry91Y+vbw3gq5v9SkKKN7cGCVgEKkkyweVXXFbq4nni8tMb/YSlPsJSr1IqutqLp5d7&#10;8ORSN55dOYwXXH50jgbAkTZc623GYOty1LO/rEzyVRK3LE8OQEmkO7K9aHA6GiLeWtIx69L4p/Fs&#10;TGNXn++Hznz4aavROFZTwvbcNSkddcXz5CIgxWUZ96QK2xNvhvn0GXzHJkNHwvXGD3ucCE/aw54n&#10;7QnjhzxOUwhYlMHUyTCdNR12PJYLjWA3gpOPEcHJ3BghNDwjbGiwOvAa3cXrRGjy90BhsA9KwglG&#10;0aGoiQlDdVQIqiJDUBZKgPJ2ozwITL4oCQpANQ3QGpk/JzgAC9wckOxgrgBUhrM90iSzmq0tEsSI&#10;lrEuBKckAlUSDds0L28keXgNjYVyckGcszviHSmW0XbOiLC2J0g5KjAUS5CKtnFEJKEoihAVS8CK&#10;EcgiQAUTiiRLXjiBJ5LAE0nYkWQP/oQdSfwQSvAJZSljhkQSIideHl+Z00pHFx66ekqiBmlT1rOU&#10;sUVRhKxoKzsle10sy0gzK4KTQIaJ4nkJIziJJ8SXwOSvRyCWe0r56evCm326qxq/PbNnwXn2HDjM&#10;mEmImgEP/g0FnAIJTX7aOvy7a8OP1xDI8ws0iTcrwIBAS3AS71Ywl301teHF/fw1dRBM4ArQ1KV0&#10;EMR9g3mMEB1p5/mHFUBg8lcgSoPH11CuT9rDeb0CSOIBCtXVRTihSrxN0iYSoIkzM2XdgOsIUPpa&#10;iDDSIaAQrMXDRFiJ5L7xpmZIs7FV4CiW1xlOIAxT10Q4rydSTw8R/D2hvOZI/o5PoUkkdYEpASjl&#10;vOK1EhjltgJ3cQQlBX6srZRS4EmgKpLXJQkkRAJO4SaEOhPux3qMGd8tK/GE8e9iZqzAVJy1OZ9D&#10;9sluTkh3d8JCPrOlfH6XJcRgWWIMVqQkYlVKMqqiIrE0OEjxrJaGhqAiIhzlkREKZCkAlZGGdVmZ&#10;yoS5G/NzUE81EJy2FBUMwVORzA+Vj6aCbDQX5qC9dCiETxW6p4IoAaY9y2V8lKQuXwpJWS4AdYDg&#10;tH8YpA5tWI7DG9mHbl6JY81rcZQANbh5FWQS3QEC1BHaPBd7duP6Ccl2OsB++jjuXD2LBzcu4hH1&#10;+OZlPL51DU9uX1fKRzcu4cHVc7h7+TTuXCRkyfbsx+9c6Mfd8wOEqEHcv8jyfD/uSXgfNeSZ6ics&#10;9dF+G/Y0EaAkocTTC5Jg4hCesPxX8PQpQEmpkgqk/swLJeXnMPX/GDzJ9pKoQQVPoiHvk4yn+s/h&#10;6VMpAKSCJ0qWP99GAEulT8FJ2fcTeEokPEUPhw4W/XUsjk22wk8zQ/DLaD/8rnie/jxpxBDI+FEy&#10;5mk4Xfl4CduTcU8y5okAJfA0hvBEcPpqtA1ejbbEi9EWip6PNsVDgtqNkZo4/++z8JDw9NMEV8KT&#10;D34lPMnxlXP9L8DTO+rHsS74daQLfvnSBc8nOeKNXyp+XbYWP2zYgA9bGjEQG446IzXUzJ2GLfMM&#10;8DqhArcCc/FjeRN+ae7B39d3ASU78HvKZrwPrsVPPuX40WMpvnPKw2vnbDz3ycMPaSvwe1UzTqcs&#10;RsyUmbCdMALmNBANpv0Vtppj4Ws2HT6G4xBiMo4vsiPWZdqjuyYeP/U2AQPb8eO+jTheGou2RHu8&#10;bqvGm9Za/Lx/M37s3ILvu5rw/eFW/NDfga9Y9tYtwopke1SlmmLv5lC0r/NEzWJtdGz0RntdFJzU&#10;/x1eumPYic9AsMEsuEz/EstjvfFodwteN7fhpxXN+JC2Gr8FVuE7BwKhUz6eOSzEN+65+NZlEb5x&#10;WYi3AXl4HpePG4vysCs+BNtKfLChxBolWRrY0xaCwc4UrC6xRPMqXxpwkajONcWmGjdULDJEWaYe&#10;jUofHGiIw8HGBOxY64kjHXG4M1CGawfLcW1vNa7sXI5L7TU4v7kUF1cVEdYW4+FKrqtegnI3K37I&#10;ZsKFBriryRwa1LOpOXAhOLlZ00hx0kWwuwmivC2REmCPoihv1KaGY1NuCq8zB3uqCrBveRE7OHZ+&#10;5dkE1wzCZQGuNK7F7Y5NuLWtHo93teBh507cPLyXHdFRPH4gHqhruPPwJiHqNiHqFnVzWIQnrrtP&#10;sLr74DLu3LuAOzfO4c7187hw6SSOnR3EpStn8ODuVTx7cgUPj/fgZNlSbPfg34WGUrHabKRNGYdU&#10;PmObCpOxfUUBGkpoeFfnork6B211vN5NlWhfsRjrl6TCw3AmjKb+Dal+DlhXlI4Dm5bj9J4tuNKz&#10;TRmseeZgK/p3bkZFRjRsZ0+E7+xJSJ04BrVz5mDbfC10zJyLzVOmombiOBROGoNc49kI1RmNIOuJ&#10;CPCahpgYHeRkOyE53oIgMRXWhlMIGrMJO5NgqTaBhtlk2OhPJoCMh+n8MbDSmQRXi3lYmOyL+Agn&#10;RARZIU5JJW8DXxcdeDlpEU4mwVbgRWsMoWQuzAwmwNFmFqxMpkJXfSTmz/ob5hHSPAjENgbTYDh7&#10;JDwIXTJvk7f1PIKQOVrWFCA+0BKOljPg7jgPFoSgZcUx2Lw8nc9WMi4c3oQEP0O4E2gOtJQhP9kN&#10;C6IdUZ4XjkA3XYLQbLgQYBwtZ8HRahbM9SfwughMZgRMP36wKVe7uTDVGQVb4/FIirJGYZYfCjL9&#10;kJ/uhyKC2JJ0X5QtCEDVomAsXxyJlWVxKMj2Q7CvHrxd1RDqqw8vu1kI99DC+rIENBGgmpalobk2&#10;DR3rcrGyKBqZYfYoJQy2rynC/i3VWFEQh/4jJzBw9KRS9g8eQ9/AEfT2D+BwXy96D/egu6sTB/bs&#10;wJ6OFuyluvd24FjPPpwd7FLg6crxXlw90YdrhKdrhKgLA/vRy2dgd+MK7G1aqWgnAaqzYzPOHRGv&#10;0wCuUdfFu8SP7C2Ckzzndy8eU2Lsb12iLhwjUB3FdYLUFX4wL5/twsVju3GyczMGO1bgaDvhqb0M&#10;AwSeQQKUjGU62jKkI1uLhzxM1BHqGNtOtJXiNGHrdEeFUj+6VcCpWNGR5iKCVSGObCmgIVGA44Sw&#10;ky1LcKa9FGe2lROmKnFhdzUu7qnGuV2VOLOzXNHpPRU4s68Sp6lTe1juXY6LB9fhzuBWvDi/F2+u&#10;HcJXN3rw5sZhvLnZi9e3CEI3uglIPXh2nYYCYevJVerKITy9QlC62kNw6sGLa4fx/PIhPKOes/3J&#10;+QO4d7wDlw9uROeGAqzjM1UhY+oSPLEyneAR74VFvlZIdjZCvJ2kWtZBlKUeQk1p4BqqI1AJ2VOH&#10;l+ZceGqI2FdpqCkeJ4f5c+BIuWlJxj0NBZ7E82RPeDKdOg164ydAm6CkwBKlOWY0NEaNgvrYMdAY&#10;9joZTJsKw+lTYTxjGizm0nhX5zElux7hzNdYj8DB/tDWkmBiSZixxSIfdywO9EFhkA+WEJ7KIvgb&#10;ooJQHROMZbHBqI0PxfL4MCwN8Ua2pwMK/T1pdPrS6CRARYWhPEz+g++JNB4rjeCUQUhSwvkk3MtZ&#10;JlolODkSRP6/vP1VeFbbtq6Lzstzs9dac60xRh8dSXC3EIiThLi7uzsRYsSFuBGBQBISkhAsCiG4&#10;u7u7dqMbbl2+85X2EwZjzLnm2ns/zzkX31Nrc/lba7W8fym1VFtrxElqa1dXJLp5YJGLG8HJFTEy&#10;iKyji+KFEmCKEnCytWfdgTBlz3O1J9QQnqw4T0CKEBVIQPI3MVcgKZSQI+Ak6wRJ6J70b/rUzymI&#10;RnuYpSWXWyHKzhZhNM59FvC91NOFO8FCUr/7GBFaaKQH0oAPpsK5fhQhIdZGNUZSOPcTIoa+eGjE&#10;E0JJ+JjAiaTT9tXVVsYlkrCy4YFeZawilzlsi2bOgC1/D9upk+GuqcG2SsLsKANCFNeVlNy+3NaP&#10;20ryB0nNrYTd8Xji6QrQ1oYHv9V+8+cjlOAVMF+L8ES4IcwE6fB54nyZFglIBfO6FKDS0Va2DWAp&#10;UCXrCjSFEnKkLhAl8DIMUeKBUrxR4skhbMn+BaoUj5GZCnjCuG0EoSmRkJlCaE3gPRZgCp43H0Hi&#10;eZJzE2nx+eZzK5Lzk+MM93v6UjJPYErOYTi0T6nLtXM6Us6Lx46W/k3mhD8TQ/4OvM/6AoXzeC3z&#10;EbmQ7xchSkAqyoznbG6EeD7XKS52SHK0Yt0c2d4uKI8IRJX8IRAViRWLFqE+NgZlwcEo8PFBkZ8v&#10;SglSxQGqMFUBq/r4OKUfVFtWhjJobmtOFlYTpNYU5irwtJbwtLYgG135mdi0NBe9pYXo++R9Eo+T&#10;qt+TpC+XgXJVWfa21JYqHqhh75N4nqRUUpe3NeDgmhUEJvE8rVKBk4wBtaYR+whVx/s7cfXQDuW7&#10;fvmUfK/5bb50GvevXMDDq5fw6PoVPLl5Hd/evoVvbt7AU9afKkB1hXB1CQ+vncP9y6dwmyB1izbI&#10;rTMiApWEA/K7/4Df/Yf8tj8iVP0DoP4Rpvf4ooDTfw1P/6r/DJ6+BKhhb9SXQPUf+zz9P9C/wtSX&#10;SiEgSbKGeJaxowVYRiGGH864UZzmvC9D876U9HFa9C/Q86X+FY4UQJKwvv+jCE9j/o64MSOQPHI0&#10;lv11Cm7MccfraYGEIF/8pi5gJF4lGe9JBTDDiRt+I8QMS/o6SYry95LtTgBGzYkQ44RX6pIoQtKE&#10;W+Hb0eZ4OtoMj9VMCU0L8WiMER6PMsD9Ubq48Je5uD5iAX4e70Rg88YfPK7q2P/wQinHVI79D2hS&#10;gZMqUYSisaqxpX4f7cbjOuCxcRBel9biZdtqvGhqxB/r29Hv5YwW8wWoYYNUOmYChnRt8cR9CX6N&#10;qMa7ki68K6UKCTLJjfjZrxivfcvwPqAKvyU0403CSnwXVoL7Puk44RiCWk1+eKaowWnWCFjN+hom&#10;U7+G24LZCLDUhs2cr+FFg7AizoKNzyR0ZLjgDY2AV9s68dvWdXjRVY+XneVUDZ6z/p4G88c9m/D7&#10;0UH8dmo7fju3Cx/P78XvfBFeHe/HnS2V2N0YxsY+FOtW+KKp1hsL5/0Vtobj4WQ8BX4Ws/kB0sCK&#10;QA+cK63Ay7qN+CazBd9lrcYfBZvwq0cZflqYgQfz4/HeXYCwFHdNk/DIPhMvQmvwrU8xvvFaiueh&#10;Vfi+qAZ9EV7YVhSEDdVuaF/uiJY6O5zbl4dD/Wnobw7H5tUR2L42Grs3JOH09qU42JONrW0JhIIg&#10;HNyUghP9mbi8rQTn+0qwZ2UG8mkwV/uY48qKQjxcyete3YgP/F3edK3BnZY6lHhaINJ6HhI8TZEe&#10;6oqcOH9EeFvBw3I+0qPdkBnpgbRgNuT+toj1MEOoHRsqq/lsZDXgTWDwMCI4Gs+Ai95UGgx+uN7V&#10;hPt9Hbjd144H/R14TJh8vLUb97f34h6N0UfXz+D+/Ru4/eAm7hKe7j+g7hGe7t/kfAnxIzjdOY9b&#10;t87h2tWTOEfj9PSpfTh75iAuX6YxevMCbhCsbty9oIDWL8/u4OGNo8iNd4Gd9lfIirDmvanFvo0r&#10;satrJYY6GrCjazlObO9E7+qlCHKaD9O5IxDjZY5odwvoTf4aBnx+7PWmI8KNRoCTCa/VFVkh3vCx&#10;0oet9hT4ThuHBjZuu2dp49i4uTg9eg5OqGngEOsHxs3B/jGzsGfyHKzRnoMCBy3Ees2DrRGfTT0+&#10;l4QbYy11BLkaIynMGfOn/A1m2oQegqqjAKvpHLhbs1H3soI/14mg8RgTZIfYUAdkLvZHdkogFsd4&#10;KKnl7RcSXCwELszh6awPC9PpsDCfAUfef3vtCTDh+6A342+w4f5DrHVhMGUUjKaOgtWcMUj1tcIi&#10;LxPUFURjNWEkMtAcDoQgF6uZyIl3Q1NRLFJDOG/BaILWZGo6itP9+CwY8nzVYK47DpYEMiujabAw&#10;nAJLI9FUpbQgGJovmART/Qmw4jthZz5dASs7C0kqMQ2O1jM4PU2RneUk2FsSJC0mURMJf1MUOdkQ&#10;4u1mwd1pLtwdWTpMhZf9VALlRMKbPaqyQtG4NBIdVcnoaczFYFsx34dCrK1Jw9pl6ejmvOu37uPM&#10;+Ws4fOwM9h48ip37DmIfAerg4SM4cPAA9uzZiW1Dm7G1vwc7CVGH92zD6cN7cOH4PlySfydPHsQN&#10;NrDXT+7HpcM7cGp3L/b2tmLbOoLT+kZsXrucWon9WzYqfaOuiNdJOiETmES3CEl3zh/DHTa0ty+y&#10;sb10XBUKwgb26nk23mw0r5zbjXOH+nB0sAVHeupwvHcZjklIXZ/0ZyrF0Y2lhCaBp1LF66QS6xuK&#10;cZxgJaWqLioiQJUo809sKiVQqTxLZyQ8b1MFjm8ow5EuQhUl3ioBMPFOyfqn+8twjqB0fmsNzmzh&#10;NqxLeUqAanM1zm2px6n+ZTjRtwwnN9fi7PYVuLRnNW4cXsuGfzO+v74T39/YRYDahafXd+MJAevx&#10;1V14fGUnIYrzrhKaCFRPCVSPL7PhP7MFN4714NreLuxuLUFzVhgakv3QsNgXjcn+qJcse8H2SPc0&#10;R4ITDU5zHQQZzUOIMY1bQpOvPr83unMITrPhpjmLmg33+QQlLU1+82cocuQ8Z8KU06dMew4ac2Ex&#10;fSYMJ0yE7rhxhCZVgggpdcaOhR5LyaonoXpSLpCQPYKTpcZs2GtxH4Q0F10N+BvTgLakkWmzkFBn&#10;QqAxR6aXI4HJiyDkQwjyQ1VYAGojgtEQG4KGOIJTTCAVpEzXxwSjnNBU4O2MEsJSka87Sy8ui0R1&#10;TDiy/byQKOM8SQppW1skOzoizcVFSSIhYwDFEqDinWUwXTtE29thkZMLEqT/k4Oz4k0SD1M0wUkJ&#10;nbOTAVadCFtOSkheFJcLNEnonnihQs0l+5wVgiWBAhUuqbmtBI5sFADyXyhJGYy43AQRPJ8oGytu&#10;b871zBFqZqIKtSO4uH4aQ8vX2AABBIfAT5J1Ii0tEE1FmanCx4azwam8INKPSedzPyOp+xFK/MQr&#10;RMgJJpwItHjz9/OaqwH32fxGTuO3gPVgQpIft5NtBLh8ZFsDXSXRgyiIYBXEdUIJeQI8/oQQ7zlz&#10;4DdXUwEUgR+BIFkmECSA4qupqZQSOuczR0OR79y5yjyRD+uyjkBWAOFG5onnSoBFASNCkcBZ1AIj&#10;xBgTrj8BjRxneB0lzI/XHUHYi+RxY7hurKy7wBBB87lfTR6L5yrHEnAaPo4Xz91txgyllH0KkEn/&#10;qWE4GwYpgTe5JvFyyTmIRyqC5xEmnieBfoJTqJGu4hWLNGZpoMVznsf1tbHITPpnmSHF0VJRmrM1&#10;lrjaIt3FFnk+LgR/b1Ty2a4KD0FNRASWRUaiKiQUxb5+KPbzQ2mghKgGK2VlaCif/Vg0Sj+oxYlo&#10;yVxCYBKPUwHaCExteZloz89CJ8v1BVnoJjxtKqJK8xXvk3iexOskmfYEmLZKyB7hScBJIOqz94na&#10;Qe1pqsX+1Q3Y11KPfSwPEKAOtDfigAyiS3jaT6ja09GIo/1dOLN7Cy4elSEkCE8XTuLuxTN4ePkC&#10;v1mEp+s38OTGDcKSSk9uE6LuXsej21fx+PZlFUjduowH187jzqUzuHPxlMorxW/9XX7z7/Pb/+Ci&#10;CqIeXjyohO89vEQ4ukQQoqQcDuVThfVxOSHqAe3M++cISpJE4lNdEko8PMv6J3AaLr/0QP3/FZ4W&#10;q49WPE+x4u0ZPQKRikYhehT1f4InAaVR/1D8F/onmBJwopSwPpF4pjhf6gljxvxjviI1JKiPQKLa&#10;18j8uxpa/td0fKfpjzfjCSxj/PBB3RcfBWQIUv8ZPKm8RKq+TgJP79RdVfCkTnBSc8DLT16nH9Ws&#10;FW/TN9RjNTPCkwkeEKAejl6Au6P0cO5/aeDi3/S4jh338/8enmRsKcn097O6Ix7McsXz2Bz81tyK&#10;X9tW4efWlXjRsQoDAR5osjRQ4KlTfwEueobhiU8SnoVk4ZfEYrzJWob3eSvwbXg27rrF41lgFl5F&#10;FeFtZBHexZXhQ1Il3ieU4XVKBX4tqsfFwmKkWhjCcfZE2M2cBKe5NNjmTIHb/Ck4tLYKP5zZrPzb&#10;ep1GwJ9sxN8e3oL3+wfx80AHnm9Zgz/3d+PN9g4861mBZ/0Etq0teLNf+gb14o/z2/Hh/G78zvLl&#10;wXW4O7AM2+sSUBhpCuNp/x9YaH4Fo9l/ge2C8bDVVEP4vGk4npaDXwpb8SquCU8CqvFjRif+XLYD&#10;H7M34XuPCrzwrMbPnhV4HlOPjykteL9oJV6HLsMzp1w8XZiM51aZ+Nk+G+9iluFpVjEu1WSit9gH&#10;bSW26F3ljv3dsTQYo7CtMxbHBrNwdmcRLu2txvEtpdi9LgebG6KxtXERupeFYVdrCtYuDUKizWx4&#10;z/w7qu0McK0kA4+qivFTfS1erGjEN8uqcYkfraHMOFREOuP4pkac2daFMBdeo+Z4pT+NrT6N3QXT&#10;Ya0/FTYLaATTeA9wXgBfBzZajnpc1whxNPYX+VshlXDVmRGL841VuNPRhNvrW3BzYxPudLfiOusX&#10;OxtxnmB1dWADnh49RIPrMu7fuYa7t6/j3t1PGfjuXMH92xdxj+B0+dJRnBFoOr0fFwhQly8exVXC&#10;0/WrZ3D75jUFwL59ehUH93UiKswQvh7TEeA5FbFBemivT8Pu7noMrKnAUFcddmyqRWacExJCTBHg&#10;wsbQfi5cTGYg2FYfoTYL4DxvKp+baXDn9brqzYAb5ao9Hc460+E9bwqyNGahb64e9qvNxOFRKu1j&#10;fUh9Otr/MhrN//41+r6aiL6Zc1GhPQNZdvPhbjAWZvNHQZcwYzh3DAxmq8HaYDq0p43gvaMB4WQI&#10;Qw11WBI6nUxp6C0kRNloIzrAGgkRzshODUJhZjjyl4QiNd4LSxJ9sTiSBhMNTAfT2Up/NAej6fDR&#10;nYpMHQ3UaumiigZA3IyJMFP774h2NoQVYcZg2l/gbzoTpZE0yDyNschzAbysZ2PB3K9hoTcOXrZz&#10;sVCTADnzfxEc5yPQQRPuZlOREkZDy00ProSzMBlo2VEHZtyfsc542JsTumxouNrOgxuv1cNB+7PM&#10;CVLWC6ciyMcYceE0CMOs4UR4krC+ReFWqMwOQk1uKOqXRmB5cTQay2KxopQNbkkMmsvi0FaxCO1V&#10;MWirikRrdQTW1sejLNUDsZ76aCyIxIqCcNRkBqJqiSiI0zEKPPU1FeDO4x9x59Ez3Hr4A248+B5X&#10;7z3B+as3ceLMOQLUUezddwBbt+/A4OCg4oU6sn+XCp6O7f0MT9eGPU8n9+LkLkIWn+Gtaxv4HC3H&#10;FoJ4f+dy7N++HhdO7iY8cb1zhxUpEHXuqOJlEm+TwJPUb5w7gutcfvUcwemspDXfjkuSuGRLC453&#10;1xF6qlWgQ6BR4EiRCpyOSna9jRWKpK6E8BGIjhOsTnC9kxtUOkENby8QdaqnHGf6JEyvCucGanCO&#10;EHSO37CzfTU41U1A6q5QvFYCYCc2FXP9Eq5fyvUJVISn85tVHqrzm2tYVqs8VQSrswPcL5efHVyG&#10;i9uX4/LuJlw/uIaN+gY8vtBHSBrA/fM9VC/rmwlRQ4SnnXh6mQ3/mSHcONJPUFyJ9qIEVMR7E54C&#10;0ZYbQ4AKJDg5IdvHDokO8m+5AcLNaASbSmiXeCjmwEeb4MS2w01jpuKd8NSS0Lw5SoII8TjZScn3&#10;1FFT5hF+aHDazpoN86nTVV4ntru6BCYdtsXaLOePEYiaAL0Jk2A0eSqMp0yB4aQJMJ1OsOcxXATS&#10;tPn9XKCJYJ5LlDXfHTtTLBZwcrdDUYA7ykN9UBXhR6PSH3XhgVgeFYKVMaFYtShM0co4An9sGJoT&#10;otCSGI1lXKfQ25VGpydKAgS6VGF+FZHBKAjwRqqLAxIk+5mdDSHKBkmODkrGvhRKUpwnOtsjydlB&#10;SSgRZ0dAsndBrITnWYlXiQBkYaWEzsUSoBSwsrdX+iSJJKwu1MwcITSsQ0yNEWxihCDCToiZKZdZ&#10;IMTchMBkzHk06I2lX5JqjCAZaFUUzrokIpCwNg/tefDS04InS2/CjOL1EYD5lCo7nOtJvxwJJZP+&#10;N5IOXAEbSsYfCjAgPOnNJzyJtBFICPKXkDnCbpC2No17XQTy9/Wczd9h2hQ4TZkE1+n81n2CmgBu&#10;E6SnixDuT8LrpC4hdiKBFllHIERgyY/g4z1rjgJR3hoayvzhEDwpBYoEjkRfQosXnx1fno9s/yVA&#10;KcfnelIXoJH9SF2ASo4t+5T5Ak3DIKX0V+K9jzbiPAKTKFbSmFNherwf3J+clxxDjjV8PDkPl2nT&#10;4DBpkiLnqVO5TJPXpcvlAnYq8JPrFFBTPFDyu0n/Mko17pMu7zvPzZDnZajDcxLw00GILp9rnXkI&#10;05f7LSGDuog1MUSipSnSJHzPXrL8WSHbxRnlgf6ojeR39xM8iQeqJjICZcFBn+GpIiQEZUFBqAgO&#10;4bpRXCceq1NS0ZWdg41LC5WkER25OWgXL1RWGjpzMghOeegtlQF085X+T5JAYgvhaaC2DL01Jegj&#10;RA3UlWNzfQW2NFQq2rqcbfpy1QC6SgKJYXD6BEzDXqcjnU043NWMA2ubcLCrBUd7O3ByaCPO7t6M&#10;i4d349qpg/xGn8C9q+cpCdcjKN26Rd1WlXduqpJcKbpJEaruXcfTe9e47Aoe3righPfdJkDdHv7T&#10;TCIPzh9SMvbdu3gA9y+J9n9RqjTcP+rhvySW+OyNOisll1MPWBfdP7OXALWH39rdhCZ+T6l7MnbV&#10;J4j6/xk8JY2RMZUISqNHIkJtBMJErEeOGkmYIlARoP53ipbEDl/oy7A8gat/hi31z4qmIsdQY9UQ&#10;NfZTXZlWzQsb+3eey1dI/8tI9I7UwvO5QYQSXxU8jZWxnlRhef8neFLGdiK4vCY8vVJTpQl/PtoW&#10;v4xWwdP36haf4ekB4eke4eke4en2aD2c/osGTv0PTTwlbL0f7/tfw9N/kar8vZobPoxyxuOpTnjk&#10;Fo0/GwgGzSvxvLURL/kQP2uuRbe3M1ZaGqFSfy5KCTp1bAA7jQxxyMsXNxYl4Xp8Ii5GReNGTCzu&#10;xcThFl/US4EBuBbgj9PuHjjo5Iqdlg7YZGCB0jn82BBMXaaMg9WkUbCm0t1tcbZ7NT7cPI6XF3bj&#10;7eXdeHdlFz5c24V3l7fh/aWd+O3qAfx58yj+uHUYf9w8gj+vH8afV/bh7fEBPNvZjh92tuGbbS34&#10;eV8Xftm7Fm/2bsRvB3rxeuc6PBtsxfd7O7G/KRu1SzxQn+ePjjp+IPLCsb8iFx/W9uPXzFY8CarB&#10;j8lteFc7iLe1W/FhaTehbzV+CqjCx+Q1eFe2Cd8m1eNxaBme+ZfhjU8ZXlpl4VuNCHwzMxyvzdLx&#10;1r8AzxLysCfMC13xtri2ayku7i/E+T1LcXpHPg71ZWD3+jTCUz3ODjVgR1s+BhrSlPrru3tw+1A7&#10;6hJc0Bjpgg1x/ri2NBOX0hJxmx+w5y0t+G3jRnzo3YBX/etxvaUK67LCURhkh8wgR3iYasJ03iTY&#10;6M+Cre502OlPh73BDDgazoKTEQ0TwpS9yJCwaszlC6fDhnI2moG6WD+caKABRoA63lCOfZW5GCpM&#10;/9QPqh5XOxtwde1K3FzXjls7aFzxg/Pk+gXcuX4Rt25cxo0b53Hz6ilcv3QMp0/uwakTe3COBurF&#10;84dxSf69Jzxdu3wKjwS2bp7GssoYhIfMQ+piNmJBhCGfafC2nwBfm8moo5G+vjYdOYSG5qJonBha&#10;jgCrSUj3X4AKgtSuxjzc6G3GlY463F/fiIfrluN2exUuE7iONRVhV0M+6hf7I2GhBjJGj8DgFA0c&#10;VJ+NzV9PwIDaFAyqT8Pg6KnYNHIymv7nKAyNnI5tE2ajY7YGMjWnwHXuaBjM+Rpzp30FE23CPQFp&#10;4bzxBJrpcDTRgBnnmWpNJECNUaYjfW1QnhsLXycDJEa4ICHKFSG+5ogLcUBKtLsCTulxhKhF3ggk&#10;tFroToLX3AnIGj8By8dNR/NXk9D090loGDsNNVNnoWbOXOTMmop9S+JwrZWG98pcHGsvwpbaVD4b&#10;3vA3mw2zeWqw1BkLT1tNBaSM5oyAncEk+NnMh8nckUgNt8fiUDu4WcxGchQNuChnBZYEnKwXToOZ&#10;wURYGROsTaZ/9kCpyilcTujmOlbSv8piBuzMp8HGdApsCFG2knDCgqBKqPJ00ECAmzYifI2QStAq&#10;TnRDbZYfQSkAzSUhWFu9CD3Ll6CnMRsthKwunv8mSUe/KhcDLYXY0lqErWtKsXl1ER599xIPv3uO&#10;B9/+grvf/IJ7rN/75kdcv/MQZy9dxdETp7Ft+07C01Yc2LsHJw/JwLjidZIBcffh8jEVQEl/p8tH&#10;d+Lotg3Y09NCEG/Gto2rsHX9Suzpb8epQ1sIQvuUkD3xOP1n8PQ5XO+sJIwQwNqPq2d34+rJrTiz&#10;pwtH+lYQnmpxsrtGBU+EHhU4/QOe/lUqcBIRktYXf4anLyUg9aWXSgBJ+kAJUEmon0DVuQEVHF3a&#10;WsuSUERoOk2AOtlThBPdS6lCRaf7inF+SzkuDFIDpbiwuQznWT87UIYz3ObM5nKc6i/HCdZPbCaQ&#10;EaxOEbbObed7vm81Hp7ahKdnBnDvaDfuHe7hvlrQXZmO5sxIrMmLQ09FOroKEwlPNMIi3AkJfN5t&#10;jZU+TgGGNGgXaNBInwVvPYITQcZNcwY1k+CkAQ/KdZ4GHAlMdhJiR9lTAlB2c2bCbvZsWEmGvSlT&#10;FWiS5BCSFEJ7/HjVYLjj1aE1gUA1cRz0J42H4ZSJMJlG8J89HU5ac+CmowFPtlXBFvqEkIVYZG+K&#10;JWxjCvxdUejngpJAd1QTnKrDfWksBhCSQtEcH44mASdCU3N8BFqTYtCWFIvWxBisZtmUEI3KYB8U&#10;ebmjKiiAxmgwqiIla1k4KiWLWZA/sjxckSCZ26yskET4SXXhe0eIiuO8GOnXokAVwUkSQ1gQlGyd&#10;lP5M4lUKMTFXBpSNlP5GVtZKyF2kja0qjE8SP1hYIowwI/AURNDxl5A3Kki8IoQnSXcdLV4m8SAR&#10;RCJoiEcRtlRZ4hYizERCwAhe3DaQCiAIeWoRTgg6AeINooK5P4EY2Tba1ARx3F+09BOjYR5qTGAx&#10;IkTRUA/Q04YftxMvUzBhIHA+IUaD8MDvlp/mPGU6WFsHAax7zpwJAQd3liJP/rYCLCGEFQEpn3nc&#10;jhKQEu+UwIjAx3D42zCMSF22E9gQ2JG6zBeoElAZXkfWl3nDEq+XeML8CHhKPyluNww7ijdLl/eQ&#10;5xqopY0Abi9eJLkmgaVoY5VXSEL3wj8Bm4QIyj0SuJIQO5FAluxXjifXN3w+cr32EyfCbsKEL0oB&#10;qWmqeyGQR4gahi65dvG8hROOQxYKBAvYCrTKb6PFe6b1CZjEA8XfSl8FTtH8bWK4/iIzY6QKNLk6&#10;IpOwnu5giywBKILSMgKTAFRDbCzqoqOxLCJSAacSyS5JiCoNCECJvy9hKxDLwiOwPDYOTUmL0Z6V&#10;ga68bEVrc7OoTKzNTsfanCXYWJiDnpI8dJfmoqecAFW5FFuWlSj9nPqqihT1UwPVxSqJR4rgJPA0&#10;LPFE7Vq1TIGogwJPkjSiQ1UeIjwd6GrC/nVNONTThiMDa3Fo8zoc3LIBJ3ZtxvlD8k0+gjsXz+He&#10;lSu4f+0aHty6gYeEJ9Hje7fw5L4A1C3aHTfxhPqW9e/u38LTOwSpW6rQvntXTuOeJKO4KJEHhwlP&#10;1CWVpK+UUnLe/UuHCE+HCE4sLxxUAEq8UAJRAk+Pzkla9N2UqnzINuP+2T249zmEb1gyLTAl9Z3/&#10;NTwlf6H/dPknUBrW4rHDUo21FKs+GuEEplC1kQihQllXAErxRhFwCEqR/MB+qXACUegY0eh/iPsZ&#10;VtinZSFUsNoohKiPQhD3HcT9BlJ+o0bAd+TX8Bnxd+or+LL047Tv6L/Dc9xf4a/2VyT8t79iaKwh&#10;XswJwTsFlgIo//8ATx+kb9MwPI1T1d+pE14kUcQX8PR8lCpRxE+jrfCDmiW+JTQ9pR6pmRKajHFn&#10;lBFujdTH1ZHaOPGX2Tj2PzQIVtZ4N86L8OSD39V9eQwflXjc33gskRzvA/WeEPXun/o9ueHdaJ7D&#10;CAc80PXE68JKvFxFaGpejterG/GmoxlPl5Vig7MNVlkZocZEB6WGGqix0EWTmwXWBTpjc6QfNvo5&#10;odvDHhsczTDkbYezKRG4X56B5x21eN3ThLdb2nGnZRli5kyC3bi/wXbueBiP/wsyPSzx+MhW/Hnv&#10;HD5eP0JIIixd2oYPV7ezHMSHy1vx25Xt+HBlJ2FqhzKQ7tvre/D25mG8I0h9vHEEv3O7Dxf24sWJ&#10;rfj98gH8cXE3vultwM2abHxTV4AfV1fiQVspdpRFoiTUAMvSLFEQr4+iZBOUxZuh3NsUZ9Pz8CKT&#10;8JXchN9aduG3zv14vXIrXpR04cXiVXgdsxw/hVfjXWY7/izYgD8yOvBb/Eq8D6zCW6dCPDdNxuP5&#10;gbiv6YOHBkG4ZxvJfWVhb0oowUYL5WnG6FkZiBNbs7FrXRLayn2wb0MhTg2uoJpxrH8lbh/twXcX&#10;h/Do+Eb8enYQL49uxq3VNbjND9KLlkb80dsDDG3H79S7gT782NmCJx0r0L80Ec3p4TjO+5wS4gKD&#10;mTSqtafBWotgxNJGj3Ua/Ra6k2E8bxzMdSYp3ih74xk0hGcoxrPTwhkINJmDPDdLrE+LwSEC05lV&#10;NThFnVtdi7M8j7OtNNg6l+NyZyMuy79CTTU4PbAO92hk3ubH59b1s7h88ThOntiLE8d3KAB1lobs&#10;2VOHcf7sEdy8dh63+KGSFNPOlnORnmiDJUkGWJKojbxUE9QvJdBWxWJ5lg96q5NwuXc5dtVloSLM&#10;FjtXZqIqzh6HV+Xx+BV4uLEB3xOYvl1djedrqvByTRl+aM7Hk5Z83FyZhQt1S3CWht6OAHdsmDAN&#10;e0fPJDhNxAZ1QsoINaz8yyhsGDUZ/WrTsemriTg8cjZOqc/F7slz0ThnNhIWzIYTIcJWPHcGU3nP&#10;JsBSfwrv3xjFE2XN+QGuxghwNoad0Sxl2s54FsK8aQB5mSIx0hlL4r2RGjMMTp7ISw/GolB7JeQw&#10;wHAOyo0MsHmSJnq/noohtdkYHKuB9X+bxOnpGBwxCz0TZmD1lCnYH+SF88XJOFaRinPL83FpZTGa&#10;Yr3ht4C/61w1mGuPhZeDLkx1xsFi/lj+7uNgqTUepprqSAl3QnywHRbOV0dMoDVKCNrOljQu7bXg&#10;TtmZz0SYvwVhzwmp8R5YHOuK5Dg3pCV4IDaERmCoLZJjnLEo3BaR/qa8PiMeS5P7mA5vR0242XJf&#10;lIfdLHg6zoWHkwacbQnmtlNgZ0ljwWIybM2nINBdF+lhllieH4KWslhsqE/HltVLsVkAiqWE8T39&#10;8Q0e//AK9wlPt7/5GXe+/xV3v/0Rtx5/g6t37uLkmdPYtWsHdu3YiqMHduPsMVW4niSIuHxS1d9J&#10;wvZuSJpywtPBwXXYvqkJu3pbsIMAtaO7BYcIVBdO7MS181yXwHSTjaXA043zAkvHP4OTEranAJR4&#10;nlTJIq6f34MrJwdxalcH39flONFTS0ipIjgRiP4Jnv4jQA17nI6vV4HTsP4zgDrFbZX6JgEnlp90&#10;qkcgSqXTvSWfVKzo4tZKXN2xDFe28x0dqsK5LQSqvqWEqgKc7V2Kc31FOE9d6CvBRcLSBQLURcLT&#10;pcEKwlUFgYr7JGyJB+tUL8+Tx5Y+Wke65JwrcKSjFOuL41CzyBOtOVE4srYGQ435KI1yQ16wEzL8&#10;7BDruBBB5jQgCU0eBrMVuROe3HRnwk2b5Xw+I4Qmbx0alfP5nMydDYfZ/AbNmkZoooE9bw4cOc9O&#10;YzZsaHyaTZ/+T+M3aY0nNBGcBJ50CE16k8fBgNBkOHUSjKdOhsUsfu8kW5/mLHiIZ8SIRq6lMeId&#10;pS+IJXJ9nJT+S6WBnooqQnxQExmI5XFhimepbXEcYSmOsBSL9uRF6EiJ/1x2piZgDetN8VGoDvFF&#10;qZ8HjUwamiH+qIoKxkpu27AoGsWB/sj38UYaASnW3AKJhJ9kwpN4oyS1dDynBZ4S7ASe7JRkENG2&#10;dojjOuEEriATgoqlhGJb89zFo2SppBIXj1SYmTmlSlUdaS6eJEkooI9QI0NELpTMazKgq7lSFwNc&#10;0mkLOEnfGYEmGXB1OOxOPEaS/EEy1QlU+GsTRAQaCCUCCwIDSkY6s4UINyU4mfA4wzLWU/rgBHM/&#10;KtiYjyAt1udpwW/uPAKEwI6Aj4TaEbQIJT4ECTfCsPP0aYpcZ85QwEvOU/onCdxIKdMKQH3quzQM&#10;SAIjAjwyLRqGJJHUZZmAi6wrEhgTaPLgt9xTgyAjmfk4T0qZ78n9DQNOEM8znOcZqaePMJYhPN9g&#10;OXdel9KXiVI8UoaGCCdUhhOcxGsm5xnOeyyAKvdcmcf76iee1dkCiTN5TnMISbxuwqPj5Mlw4vfc&#10;cfIUBaAc+MzKfXCbNVMpXWayHeZ6TjOmwY3vgIemhtI3zN+A95awFLJAwI3XP188fOJ1GgYoXQWg&#10;Ig31FCUQdrNcHChHJNtYYLG1OXI9PJQskfUxsXzmI1EbQ3iKjkJZSAiK/P1RRmCqCglCVVAgKglT&#10;1SHBqI+OxIq4GAJUAjoyl6BLwInAtC43Axvys7AuJx2dmclYl7cEPUtz0Feaj76yfPRTAxWF2Fwt&#10;0CTwtFSR1IdD+ASahkP5lOQRTbXY29qAfWtWYL+E7hGeZMynA10EqY3NqgF016/Cng3N2LVhNfZ0&#10;r8H+/i4cGuzGke0DOLZ7G84eljH6CELXCFHXr+L+zat4cPuG4n16cl+GWbmj1L9h+d29O/j27m2l&#10;/I7znt6+jkfXL+Le5XO4c+kUbknkwae24A7biLucvnvxKO4RrFTeqYO0e2RMqf24z7ZBwvZEyoC8&#10;53cRnHZSuxR4esDygUDUp35QKhGoCFV3T6v6Q/0Dnsb8RyD6MgnEl/M/L5fxnT4p+VMpYz5JKvPY&#10;ceoKMPmpEWa4Xx/WfUaPgD/hRpEAzUguG8WS07JsWF4jCTqUx8iv4DHib3D76q9KKfO9CUPeX3+l&#10;wJGAkZQCRyLZb+AoNQSOHI2gUQQsNXUC1xgC11gC1xj4jh/B+ggs+R8jsW+8GV7PCMFvav6EF+n3&#10;FEh4kfGeJOvePxJHCMCo5Pmpn5NqQNzX6s6qNOGjHQhOtvh5tDWejZYkEab4Rs2EcGSCB6zfHbUQ&#10;d0ca4cZIPVwaqYXjX83Gwf82Dbe/NsLLsS54r+5BYPP85GlSwdJnSVKKTwkj3o5RQZMcX8IF5djf&#10;TnbCs9B0vFvThh9W1uLX5nq8Wk04aF+NW0U56Pd1xWpbU9SZ6qJi4XzU2Rii2cMaeebzkEQjPG3B&#10;DNQ7LcSlqmy86G/FjzTkn2xYjmfrV+CHruX4rmsF7nfUoTXCE4EzRyPJlMazhRa2V2TgzZUDeHV1&#10;H0HoID5cJCCd6cO7C714frAVv+5vw9tjvfhxXyd+PrgWL49vwMdzA/j90hDBSqBqFz5e3Yvfru3H&#10;27M78POhPrw9uRU/D7XiTlk6bqUuwvUliegPd0eBtQbyPOYhN3we6nMtUZ6+AGnBM1EaYIADbDC/&#10;XVyGX8s68efAEfy5/SR+7d6LXzp4jNYd+L1mAC9SmvBNYClexTTgXWwDPsTU4X1EFX4PLcefnP/S&#10;IRHfmIXjB9ck/BCehW9zC2nIF+HQ2kzs7VmCjbUBaMi143HN0NeyCKd31OPmkY2Ep9UYqM/H6oxI&#10;bCqIw86GDJzbtAzPDvTgh23r8bCpHs/5O7zesB7P2tvxpLUVj1qbcLmSRhM/UqtC3OE3fwIqkwNx&#10;6dhmFKVHwmTOeDgRnpxovBjNUofBHDWY6tNIMWHDYa0LV0stOEuombkG3C004LKQH3BCVZDOdPTk&#10;JOL4chpR/Kidba7D3ooCHCJAn19djyv8sF1cXYdTy8uxpzwP26qX4vD6Flw7vBNXTx3EaRqzp47v&#10;wxmCk4TtnTl5COdPHcXFc8dx4ewx+Hk5Ye4kdQLHbBrzRqjIdkVttjN2NKVj36oC3N7ZiWdnBnG8&#10;pQS7i5JxtCwTJ5flYHtRPA7UZuJeTyOebFqBN1va8BuN4udNpXhUGIefqxLwYU0+3q0twouuInzb&#10;locLS+PwY00RLvoFK2By8O9TsYew1DdmClr/PhprR43D5vEzsGvsDJwfOQMX/j4Th8dpoGP2XCRo&#10;TUGUsz687ebD20YLNoRNIw012BvNhA1hys1iHlzMeN/MNRHoYgxPW1142ugp3igz7YmIDbBHbmIg&#10;cpJ8kZ3ogwKCU15GMIqzw7E02guFrtaoYqO/efI8rB8xRdGGkdOw7mtV2cfz2MOG+SaNs9eleXhe&#10;mYeHBUm4lhGFx+XpeLK8AN+sa8DljmpEWs2Hnd4kWIp0J8Gc4JQQZA9fO10Yzub3NcxRSTZhRoBK&#10;CbPH0vQgWOhNQLiPKZYuCYGHPQ0RZ11Cjwa8XLThaDVDkYsdwciBDbiLFsIky16YNTIT3VCWHYyl&#10;ab6oL4pQElWsrU/BuhWSWY8GZrWE7NEQrYlFS0UMVpVGYvnScDTkh6I+LxDVmX4oWOSI3Gh7lCV7&#10;oaUoBp3lCehenoNvfnqDJz++wuNnL/Hoxxd48NNzPHj2C+59+wOu3b2DE6ePY+++7Ti8fwinCUcX&#10;T8kAtwSn0/tx7fQh3DxzFLfOHlXg6ez+rdjTu0bp6zS0oRFbJGxv3Qoc2rERV2RMJ8mwx4ZQ4El0&#10;4/xR3Dz3j5A9FTipwvZunJNse/tw7QyPeaQXJ3e04NjmepySMLreaiXN+PGeCmW8pkMEjkMbinFk&#10;uG8Tp48Rko6vLyIQEZjWFeEYn9GjnUtZFuJ411Kc4PN6cl0xThGshiWJIk5s5LJN4kn6h072LOUx&#10;i/6Dhuef6S/BGYLQuS0EI0LUlW3VuDJYiUsD5TjXQ9jiPk9vKMSZT+Vp7v+0eKk25eNML+cToE7x&#10;OMfXFeBwRy4OtPLdq09FW6Y/amOdUB3nilWZoegsSkBtSiDKE3xQFOuFeHczBFrR0DWlkWoyDx5G&#10;GnBdMAuu+gJPLLUJR5p8pubNIjjNUWVmmzMT9jOnwY7w5Dh3Jlw4X8L4rGfNgNmM6TCcMlnJpCcJ&#10;IeaNGwPNseqfRJgaPx56kyZBn0ao8dRpBKfZsKUx7EbD2meBPgKNFyjemDhb6TtrjSXu9ijwcUVJ&#10;gBdKfAk+/t6oDQtE06IotCYtIjzFEp4EkhLRlZ6EdUsWoyuNSk1S5nWkJGBtWpJSroyLQGWQD0p9&#10;3Wlw+qE6LADLwoOwXMbUiQpHiZ8PctzdkGpvhwQCUDwlg6PG05CV8XzibW0Rb+fAOuFJPExWlggj&#10;EIUQiIIJKxKCF2phihBJ5mBMIF1ogghLK8TZ2XMbK8KMMWIsTbHIykIBJEmSINAjmdwkdbWks1ZC&#10;vgz1lVLAKZL7jCREKeFgBBQJlQviNuJFGQYPxeuhTzj6FL4m+w7jfQw1IyyYGyilwFOIwJORDmFB&#10;+hHNJ3R9CscTgCJ4CDT5s/QjHAkEyXHEyxRIABAvlxMhwYW/sQIu/L2CdcTro6V4YKS/kgCZeIRk&#10;nwI4w5DkQfiS6WFYknnDsCSSeSLV9Fx4EVwEnASa/KR/l0iy8n1aT4G+T5AUICF0szUQpKGJcF6H&#10;KFj6Msk5EQZ9PoGZHFvumXibYvj7RPNeRxJIw3lPwwRw9OV6ed1aPLd5s1WeqFmq8D27iRNhPW68&#10;IpvxE2AzaQIcpk2BM++F3A+32Xw3CHtyfyTRhs2USUopsps2Gc58V3wIVEEEtFCCW4h46nh/QwhU&#10;klY9aiHBU2++kno9zdEGuZ4uyHCRgXktlWdR0utXRai8pMNjQEm2vSI/fxT7+qBMkS8qA/yxLJTP&#10;M5/l5TERWMF3pCWZ70YGv/VZaegiNK2n1mamoJ3vSkdWMtYToDYVZqG3KBe9xVSJKE8FU+KRop3S&#10;y7JXIKqmWAEnBaKWV2Lbymq2/8uwu7Uee9oasGfNcuxppzpWYHcntbYRe7pWYi/BaTe1c/1KbF+3&#10;EjvWs76xDds3raE6sLtvAw5t24yT+3fj0omjuHvlIh7duo4H1P2b1/Dwtnib7ir6hvr27l2C0z2l&#10;/OaOwJQKqr65ewtP7nC7m5eUjME3L5xkW8D24CzbgjOqrKySXOg2AerOhf2Eqv2Eqn2EKgLRecLS&#10;BUITAeoBdf8TOH2ZiU8G771HeLr7RX+of0ucoKYkUYhV+/pT+XdEjvorokd/hUXqI5DAefHqXyv1&#10;+LGjPitBPEyEpGSRwNN4NaSICE1J40YjkNt4jiL4cF+Oiv4Cx5F/gfOIv8KFcuIy55EsWXdm3XX0&#10;3xW5jSI0Eai8CVx+3Le/InUEThiL4EljETZhHCL4cY6cOB5REyewPvazIvnBjiYkSfieIqlTUaxH&#10;iadq7NeIZZn/39Vwcoot3k4Lwh+j/YHRgfhjTAAB6T/Ck2S7UzLeDYfqCTipOePlaCeCkz0lXqf/&#10;Gp5ujTLEjRG6uDxqPk6NoEH47zNw+e/6+EbdFi9lf2MIROJN+pc+Tu8JTEr/Ki57O8aF0ORMOfH4&#10;jvhprD2uGRKuljXi1drV+KltOX5pqceL1SsITy0KPHX7OKPd2QKN1kaoXKiFlU5maPdxxHJ3C9R4&#10;meJ0XS6+2UBAWlON26srcKWpGKfrc3C0PBVnajJxsT4P52gEX1yWi2v1hbhYnYO9ObE0xIvx/upu&#10;vL95EC8ubMOHSwSVK9vx/OhaPO0px+PeGvxxfhDvzxKKzm7Cu3Ob8ObUerw63oUPZ3s5rxdvCFu/&#10;c7uP57bh5WGud3QAz3d0Yl9UAM5HxPC6mvGiahUeLy3HTn4Ymr2ssMrXAmW2Wiiz10GbvyMa2XDt&#10;cvfHq/oOYGA/ft95FH8cOo3fDp7G6y0H8KJ9CC9W9OKPxs34rYrHz2rE69RavF5Ujl+Cs3DHIgR3&#10;TH3xi18SXsZm4bvUbDwsFS9BLvrrI5ESPAdLQuaivdoHHXX+KE2zROUSJ6zKC0ZrbhS2Fi3Gcd6b&#10;W2sITdvW4k8C5YsTQ3hAEH22tgWvOlrxQ1MD7jeU405zNX4/uRN/niecNCzF1pRI3OtbTeOqAelh&#10;DrDSHouyhAAc6VyOjEAnbGoswfLSVBrMU2n4z4TR7LEwIlyFuZkh0mMhbPVpcM8ZhTAzTfQVp+Fw&#10;YzlOttZisCYf2V42iDCdjzgrXaxKDMVx8TatqsK+0kzsKkzDgeoCrttA468Fh3s6cHJnPy6e2Ivz&#10;J/fhHEHqwqlDOHOUxuql41jfXo9l5RnISgiFPc8jOdAa3VXJuNHXiGut1bhWV4ZbK5fh8aY23O9c&#10;hdtNtfiBYHZjRRnOV2ThxUAbHrZV4+dNjXi7uRkv19fi46Y6fOgoxo802p8UR+Blcy5+bs3Dd235&#10;eNRciG94P4/lpyJt1AisGTNZ8eYMjJuO3RNmYT9Bat/fxuPQX8fj2MjpODp5PjZNnYlaHQ1kEC4T&#10;PI1gs2AszA3U4W6vASvj8chL84G3Mxt9Lz1EBZviwM5mJETYwNtxHhLDbLAk1gWelnOUcLmyJcGI&#10;8bNU4CU92lUBlaKcCGTT4FxKmE9lA9swhRo3A41jpmKV2kRsnD4H/bPm4jQNpZ8LkvEzAfLHwnj8&#10;WpRIiFqM50WL8DDFD8/yYvhMZ+FaXiKqbQ2QYq5Fw3SiMgit7YJpcDWbjYwYd1gTklxMZ2BJjDN8&#10;bOfCTGsksmJdUZDkDSudMfCy1iBsB8DJbDoWR9gjws8EwV4LEOZrjCBfQwR4G8DfSx9ebjRKPXTh&#10;7joPrs4EbicaE26aCPXWUQbPXRJng5IUR6ws9MG6mkhsqo1Bb10c+msXYaA2Ft01MehZmY6eVUvQ&#10;3ZiOgeYcDLbms2Esw7bWpdjUkEV4eo2nAk8Ep4fPflXASXT/+x9x8/5DwtNJHDqwEyeO7ORzRXA6&#10;e4AgdIgAdQhXCUwSB3/j9GFcF4jfu4WN6Rps27iSasRmwtPmdY04vrcPMhjuzYsCTqpkERKyp0AU&#10;G8j/HJ5UY4dcPbUd5w5uwPGhVTjWX0tgqlb6MiljOm0iNLEUcDpIUDpMqVKPs1wnMEIYIiQN6zgB&#10;6iTnnSRYCSyd/kKnFI8UYWkj4YpQc3xTHlXA91sVjvevAPWv0yc4fXx43U2FhKYiBZ6uDlbh+lAN&#10;rm2tVuoy72w3t9lQQIjLxeH2rE/KJDRl4GBbFnavTEFbhheqwiwoSzSl+GJtfizKIlyQ5mmKFCrJ&#10;zRSRdjTIzXXgt3AevAzmwF2gifDkoj8TroQnNx3pg8T5ErInKcrna8BJvEyzaSgq8DQLTpqzlf5O&#10;Ak8LaTjqsW3WVFeDxuhRSlY9CdvTkQFxJ01U6jLuk/R1klTmDjRsvaQPjHhXaNCGmRghztoEqc4E&#10;fg975LH9kkQPxd5uKPf1RH1IEBppRDbFRaM1cRHaCFACSeuWJKM7Zwl6cjPQm5ep1DdkpirgJMsV&#10;sd6SGEOA8kaxjwsqAz1RGxqA5REhaIwOI5QFoSLAl4BGiHJ2QCLbliQrGbTVVEmNnUAQEo9UrKWl&#10;kpQhysIcMTaWiLE1RwgBJXChLiIsFioDooYSdoIMCS0sBZxE0kfJnwZ6qKGMZySpr40Qpm+g9MWR&#10;/jli1Av4iCfkS89IhITxSWY5riN9eob7DAmoDIebCUAp/X/0VAkTwglfYSYEUTNDRJpKOJ/0CdKm&#10;VOFioXoStjdfMeRD9XQIQ+KJ0lRgSMmAJ/ueo6HAg8COHFMgxJ0g5DFjJnwJvYGa8z4DjAIxnJYE&#10;EMNeHyUZBAFGzk8SMEj/KakLAA2H+A0D1r9KYGs4ZE/xRsk0IcmP+wvg8gDCkj+lnAPLYCpiHq9v&#10;ng7CNLVUICWpyMWDxvNQQIrX4z17jjIdxOOHCrzwt4ggrAbr85x1uB897k9Xzk8FanJcN56305Sp&#10;cBRNZlvM59iKtqcVIcpy4jhYs+44baridXKZPRO20wlOM6bCgdDkMH0a7AlR9pMmKd4puQ+es2cQ&#10;KGfAnbDlrTGLQKwamyrG1BDpTrbI8XBWACrTle2PowPyvb1RIanJ+dxXRkcqA+cuWxSDGkJShYxt&#10;5ufHd4OAFRjAZ5r1YEnLH4wGwtPyhBislBBWwtLa7DSsz01XYGoNp9csSUJ7xmKs4zwBqO6l2f9Q&#10;cY4CT+KJ6qukCE+STEI8TtLnaduKSgw1VmH7qhrsaKnFTgLULgKUaOeaFdjVuVIFUJ2N2LeuCXu7&#10;VmE7waqfsNVNW6G3qR6bWxsx2NmMLV0t2Lq+lSDVjp0967Bncw8O79yG80dlnChJbX6TuqXo6e07&#10;ilQQdU8pRU9u38Zj8Vbdoe6Lx0pA6hoeEaTuXSVIsW2QPrA32O7cPC+S8QAPEKIoQtSdi4SoC3s/&#10;gRQh6awqaYQqA59IkkmopArb++R56l0cAdHG+GCsjfbHmnBvtIV5oiXIDSu9HNDgaIFqG2OUmOmh&#10;0FgbuQs0kaVHo1JrBtLmTEHKzIlImj4e8VPHInYqIWWKGsHpb/AY+b/gMfpvcFf7Ch7jR8F7ojp8&#10;Jo6B7yR1+E8mCE0Zj9BpExE2lZoyAWF8GCMmT0TklImIYj2SH1yBpIhx1FjC0SeFjR2D8P+NIqgo&#10;pb/TaEWRY0Z9EuuEvfCxBEC1Ucj9b6NwYhrBZVoAfic0/TEmEB8Fnj71ffpXeHqn5q4aEJcScHql&#10;NgxOKkl/J4GnH0ZZ4NvRJng6eiEejjLGfYLT7dHGuDbaANdG6uDK6Pk4P3oejn2lgRN/1cJdNQv8&#10;OsoBbwhiknpcBr9VBsBVF7nw2G6K3o0lOI0hNKnLeFIOPL4dfpxoj4dhyUD3Bnzo7cRzkv/zljr8&#10;2tKAt23NeL9hDYYi/FBvboBS/l6FOjNRbaaDnlBPXCjPxu2VJThTlob9hKEtiQHojvHG+kgPdC/y&#10;wVB6JHZnJ+BwaQbOLBOAyseZqhycKs/EUGIgTpSn4/25HcDD0/hw/RBek9TfnNmGjxe3492pTXh1&#10;shsfru7E22s78fEWweraENfvw/NDa/H+dA8+nOvF+zPUyV68PrgR7w50Aye349fudtxMz8SzxSX4&#10;mNGEN4t5TTHleBmej4+xZUBsNZDA60uow4/x1fgltR5vMxvxJnMFfkhfhteNG/Dnlr34uPMQft99&#10;GNh2CH/28Dwa1uJ54Qr8kl6JNxk1eE89i8zCs+BU/BSShO/C4/FtYgoeZaUROtNwtX4JdldEYE2e&#10;E7pXBaK3NQRL0/SwKGASKlLN0ZDhghYaJ9szwnGdIHS9vgQXGopxrr0GVwda8HjfBny/ZS1+7FqN&#10;2w28z8XJOLw0HoPZ4dhC6Fqb5I/rndXYU5aK9jgfHF1RiEbe93xfK6S7maAuJRBXD21EKQ1kbytN&#10;mGqow81oDjLCPRFsrw+TmX+HlaYa0gNt0LU0BduWFWJbbSGKgl3hZ8WGi3CZFuGMvHgfxLubojzC&#10;E915SRigdpUswenlZbjKD56kOD+3vhnH16/CicEuXDq1DxdPHcAFApS4wAc2taCkIAHVpYlYvywb&#10;p/qacW/XRlzbsBLn6otxd3kFfiQsPSzJx7eVxfiZz953axpxr2UZfuxejZ9l/KeqbNwleL/bvBq/&#10;7ezC++1d+EjQ/GPrGnwgOL7dUIs3hKlfN9TgJafPEjj2ZEehJzOSjTYbLPW/IJDvbdaUyaicNBUr&#10;p0zD2tma6NKYh9VsIHPnTkephzli7bUQQhhKi7RBmLcurE3GwWTBaDhYT0Z+ljdC/HTgaj8VAV6a&#10;8HWfg8hgI8SGmiLKzxCxfguVjIANBVFYkR+NcHdD+FjPR1l6KEoywlBdkoiG6lQkBNvBT2cK8vQ0&#10;cDQtHrcK0nE61h83k4LxaEkYflm6CG9qM/CmZgneUa+r0vBrcTwe8Hf8tTwBf9Rn4TXfnR/5Hn3L&#10;32BvXgpSbAyRHeoGs3ljYbtgEhyMJ8PTejZM5o1AAM8pNdKO8ybCRn8MKrKCkBJuA3PtUfB10ERq&#10;jIMyXlNlbhhSoxzgy+sP8tCHr6uO4oHydNWCj6ceggLNEBxsgeAgM4QEmSIk0AQBvgbwcp8PV0fx&#10;VM2Gv+tcRHhpY3GQEYqTCVTFgeioiUZfUyYG1+RhS2sO+lZlsgHMxuamHAw152PbmlJ898s7fPPz&#10;Wzz+SeV5eqh4nghRP/yMmw8e4fipEzh4YBdOHN6Nc8f5fJ0m0EhYHaVAzqc0tNcI7ke2b8JWwtJA&#10;Zz362muxqbUGA10rcPLAZlw9uw/XLxC0Lgg0HeXzSWC6LKPVi078CzwRrhR42q/A05kD63FkcCXh&#10;qY7wVIUjm8pweGMpRXD6AqAEno4IQAk4dRFkPkMTpwlOUp4QcZ7idfpCAlUn1hOcCDXHNgo8iVTw&#10;JKD0n2kYok70cJ1eHq9H1i/ASW5zSrxLBDGBJCnPcd2LA6WEp1Jc7CvFlc2VuExdYP3k+nzsb07D&#10;zuWJGKqJw+pkV1TwN64Ns8KqOCd0LAnCqiQ/LPW3QZanGRY7GyHamga1pQ78jefCm+DkrT+HIKMK&#10;2XORwaG1JYELAUrgScL1NGfBntBkJ/+wE5wEoBykvxMBSjLu2c2ZRXiaDO1xYzCf8DRfXV2VZY9t&#10;uITx6clguePHY8GEiTClQWonHgZJPEBwCieoRJkTnCyNkeJggQxXW+R6SZpxZxT7uqKMALUsyBcr&#10;wkOwKjocLfHRWLOY4JTG71JmCjbRMBRg2pRN0GfZm5uJvvws9Epq5px0BaS60hejg+tLIokKPzeU&#10;0LapDfHGikgCWTT3GxOOhvAgLAv243JPZNpbYbG5MSHKGHGEunhCUdJwymoJqzOT8DjxDhF0LBYg&#10;0oKGOK8hgvPCZRnXl75MsdxG+k5FEcKCDfUQTDiKWiiDwZognPAUoq2j9DMSkFJJlZku3IDQQ7CS&#10;uqTcjiJsRUmfJoKUgJJ4U0QCUGLoyzyBnBB96f9EiDImmBGcoghRUeLhMNJDtKEuYox0ESV9bwTk&#10;CE0hBIWgeXMJIhqKgggrMj9oviY8+Fu7E3KVEDiCiK9kxpsxC34zZyFwDqFKQERC/QRsCCZ+XO7H&#10;8/HnMgEb6TslECb9hASeJAxOAGLYIyRSAEXC4KZTPJYH11W8VdyfeJkkY5+fABq3CZo7DyGaPObs&#10;ufCdMRu+M7kOjx3M+ZHavCbps8V2IXgur4vbhWppK+F8co+Hw/rkHH0E4gg7AbzeYG1ev7Z4wLi/&#10;eTMRoM1z11F54iTluhuv127iZMKTCoZsaKMKPImHSerWtFVtaLNKKUBlzXmWLC0EsGQ91u0k+cSU&#10;KXAWyJoxjdfH+8p768r9uc2cCi+NGYrHK47Pmnidst2dKGfWnbHE2RlLA/yVgXJLwkNRyrIqKgJV&#10;LMs4v9jLC2U+Pqjw90VlkD8qCE/lQX7KeGfL+Z6sTIpDU/IitKTEoy09EZ1ZqejgO9OcukiZ7spJ&#10;w8YCvicEqGF1F2WjV8L5yvPRT4Dql1C+T4PnCkBtlQQSw/DULPBUh120JwSidrYKRC3H7rYV2EOQ&#10;2rtGQvmasH9tM7a3LEfv8hraEuVYW1OKrvpyqgzrVlShh9sNcL3NtJkGN7RjaBNBqr8fR3ez3Tgi&#10;3/TzeHjtBp7cvI2n1JNbt1XwRIgSeHpyh4D1OdSPMHX/Jr65Lxn8CFG3LuLetbNKe3HzEvd18RDb&#10;EgkBl7Dufbh1XgbnpVi/c3Yv7nzyMN2VMD3C0r3T4m36h4bD+P4tSXMKRCnzpyFDfzayDTWRt3A+&#10;ivkxKLM1QrWjGZZ72KLJ1wmtgW7oCPPGukg/dMcFYyApEgOLI7ElNRpb0uPQnx6LDakRWJcSgQon&#10;S4QSlCKmjUPUdMLQNMLQ1AkIJzSFTxpHWCIIUeFU6AR1hI5TQyjBR8pwgo9Kaggj+ISqj/qscMLP&#10;l4rghzrykyLUCU1fKGasOmIJVNFjZPlogtdoxI4Yifz/awSOTbDAqxlB+KgeqArbU9KUiz71e/qc&#10;HMKV8OSCdwScN6Md8Hq0o5JdT6DpVzV7/DLaTtXXaZQ5vh1phm9GmhKeTPGYAPVgpBHuiteJ8HRj&#10;hA6ujZiHi2o6ODpCE/v+50xcHGOA78ZY4sVYB8Wz9EHNA7+NFrnzvFzxUU2y6rniFSWheh9HOuH9&#10;SILTWGvc03LGu+YmoH89fu9ei1ck+V+b6vCiuQFv1qzCmw2raZA2ocpsHsqM56DdywLXanLwaFUZ&#10;LldkYTDGF+1+dlgf6oT14S5YG+qItkA7rAt3w6a4AGxaFIzNaVHYnZ+M/YWp2Je3GNtSo7Apygcb&#10;o3xxr2sl3h7ZgT8uH8ef10/htxun8O7aYby5vBO/3dqP327uxftrquQRH65txwvC068nNuL1sY14&#10;ub8Tr/Z14v3Rbvy8rR2vtnbgpxU1eBKbjAeBiThm4o+7vjn4uITwYZuCV16F+MUoEfem++OZbix+&#10;NE7Gz7Y5eBO8DEhZA2Q045e4EjyOK8TT7Cq8a1qH39f24Pf1G/G+vRN/NLfhQx3hKbcID6MX45pv&#10;GJ5GJuJFSi5eZOXiafJi/FSYi1/qSnCvOht7MkNR4aGDmkgTtBSwoV1siLLMhVhe5oD+tYvQuyYJ&#10;aSF6qAu1xdpFXni4tg5XCaNnxTvXUo67Patws6MepwmdBwlOfemB2Lo0EmfWluHm9mY8PbgO65I8&#10;0OCzECv9LLArLxaP+puwpzYLKxf7oSjWDot9DBBHQ9hBT51ANAspQTbIW+SHwng/XNrThaGWEnQW&#10;JmATjfGyaG8EWrCxMtfEYi8rZEd5IMzHFH5uCxDiaogIK20s9bbFtqJ0nGmswKXVtTjfVIWzqypx&#10;emUFTqwswxHOP9i+Clf2DeL6qT1orMlCpK8lwp0MkODCBthmPrY15OPxnm5cbK/DTe7jpUB7xyr8&#10;0liLO3kZeFyxFC9aV+CFgDw/qK8J899XLcUVPjsvCFwvB9coWRdfbe3Eb3v5+xzow8sdXfhlqB1P&#10;N63E7sLFbAAnoCzIAY3p4Yh2M4XOlBFKEg2zOeNgNG00jKaMhMGkv8Ng8t9hOXsMHPWnwGjuCPi7&#10;acNEZxS8CQKLw0wQH6yLIMdJ8LMbh1C3GYQOwlKALhaF8H746SI2yBDJ4eaI810AN+NJSA+2RVVa&#10;AIoTvRHlvgDJwTYId6MRwnvYVpOGhsIYZMe5I93bHIW2+jhVnoEnK8txpygVj5cm44eyFDzJj8X9&#10;dF+8qk7Ci4oEPK9MwPuGLHxcmYc/W4vx55oK/NZZy3tUg29bl2FjTCBWxVI58SggUFvpjYOT6RSk&#10;Rdkqg+ba6Kshc5Ejwjz1YaE7CoEu87GsIBy+9hqwNlAnzJvCx24efO3mo7Ekgddjh3AvI8QE0WAL&#10;syYgWiDAm9fnqg0PPkueHnosaQT5GyI6xhZZ2f4o5XNZmOGP9GgH3jMT5d4EuNIocZoBb9tJCHSe&#10;jYxYGuFl/Navzsb2DunzlI3Blhxsay0gPL3HUwLU45/e4MGPr3D/2Us8fEaI+u5nXL9zD8dOHsOR&#10;I/sgYaEXCE5XJOED4Ue8RpJm/BYh5/Z58Tztw7Ed3di+qRmD61egv7MBfR0N2NazGuePbcdNgpPi&#10;fbpwCHf5zbl7+YQCTcMahicFnJSEEQdxU+Dp2JAyvtPB3noc6ZPxnSpwaH0JDq8rxGEC0iHqMGFJ&#10;oElVythNXP4p1biSblzUuRRHee3HOgsVqYBKNa2E8XF/J9YTfgg7ighQpzYV4nS3hNgRlFiX0Lrh&#10;6X+VLPsMVdTw/JMbZeyoPO4/T4EkKU905X6ePkUd68wm1OXizPqlGKqKQkOUFZZHWWN1givaF3uj&#10;hc90Gb/tBT6WyPYyR5Ij32eCU+BCGo1GGvDg++U8b4qS7dJFexrsNSfBcT4NPd3Z1ByC00wlMYRI&#10;oMlOwvbkn/XZhCcJ49OYBUsag0Y0HHXGS2Y9VZY9fYGliROVwXINJk/AgkkTsXDaNFhKmJOEYhlK&#10;WJkxQWMhEmxk0FpLpFFZbnYoDnBDZag3KoO9UBmg8hKtJOC0LIpCe2Kc4m3alLsE3QVZ6KH6CrMx&#10;sDQHm5fmKtpSlIfNxbnKfIGobq67KSsFGzKSsCYhAssC3VHl64K6YG80hPqiIcyfIBWsAFRDRBDK&#10;/dyRasXvCOEjzpTwZMFzJADFW4g3ygyLqDgLEwKKISLNDBFuwmshpMjAqJEmvCbxHIkkgYOE/dnZ&#10;KP2eJPOdeJcUbxMhSjxPAlECSNFGhsrYRbHcXkmzvYD71OU+CUVherqKtyiC9yyWADW8XRChYBhG&#10;pO9OmIH089EnnHF/lHg1IhcQmmQeoSlKX0cph+uReloU96s7H+Hcf5j0y6HCBawkTI6g4UPgCSYI&#10;hRNCgsSLQwjw4e8YymNGi8eLpR+hx3fmbAVm/Ak3gRoCPARzzvcmHHnPIhQJLBAi3KWcIaBEiGDp&#10;xml3gQpOe3Fd39kEND4jw2WwXNvcufAntMlxfQhZPoQtbwKZH0EriMsCCUW+rPsTymUbkdRFgZpz&#10;FXASgAoSz5csE4CaPZMQNRP+mnOUkD0BJ5+5vF7ez2AdfYTqGfL+6sFzpgbsJ02BLZ9jASSRxbix&#10;sJpAMOL12H4K1VOAihKAEg2H8NmJ92nyJEKUgNR41ifAceokOE+fApcZfM/4TnnxuKH6ukiyNkem&#10;q4MCT1muzsgkQOV6uqMowBcV4SGojo5ArYgAtSwsDNWBQYR9P5T5+yjQVBkSgKrQQEU14dIHKgyN&#10;iyKxMj4KTUmxBKdkrM1OVcCpNS1BKcUD1cl3YxikvvRC9UlGvsql6K0s/Nz/SVKZKynNCVISvre9&#10;SeWBUkL3qN1tDZ+lCucjSLWvxC6C1EDjMnRVF2MN99lSlo+VSzOwsjgLzZUFaKstRkdDBTY116N/&#10;TTM2d7RhcF0Xtm7cgO19vdi3ld/y/RKOfQ73r17Fo+vXVZ4pgtODWxQh6uG9u3j08D4ePyRUPSBI&#10;SfKJuzfw6M41PLyryix85wZB6top3CJI3WTbc4u6I96ocwdw6+w+3CY03SEk3ZFkEad3EphUYXoq&#10;eBKYUk3/2+HKXBwoy8Te4iXYV5KhlLtpLG/LTaLxHIPuxDCsjfLD6mB3LHOzRqWTOcodTFBibYgS&#10;Uz0UUTn6GkjXmoFs8UjNn45cA00kakwlKKkjZCIhaLI6QYmAxHrI+FEIHsdSRJgRCTCFfaFwgs6w&#10;wghIkmhiWBEEIcmkN6zocYSjLxQzRv2z4viACzxJXWAqlMeKGzlCgacj48zxcjqhieD0xyd4+qDI&#10;j/LFe8KThM0JvIhX6I2aI8FJvD4EJ+pXQtPPagQnNVs8G22J70YRnEYRnKgnlOJ5IjzdGbkANwlP&#10;N0do49rI+Tg7SguHCVG7/ucMHP7bHFz/uzYec70fCWAvCWavCWkCaC+57zfc91sJ7RvDumTnG2mD&#10;X9WtcXOyGZ6FJBGcuvFHP0FhU6eSJOIX6WdDun9Dg/bV+hZ83Eyo6m7BndoC3K8vwPXSNFzIicNu&#10;wtGVmkKcpDG9ytUCNVYL0EhIbna1wRpPB3QGuBCqPLAh2g89CYQoQtMAQWpTYijaQtxRbrsAoVNH&#10;IoNg9nSoA89PDuDF+UG8vLANry7uxC8nNuPnQ5vwknD05tgmvD3Ri4/nNuP9+X7FA/Xy0Fr8sqsd&#10;L2k0v1rbjLvJKbjuF4YHvrH4JToPL5Kq8O2iSnws3oDnicvxjWcefvOpwEvbXLx3LsZb6gezNDyl&#10;fnJait+CqvB7eAWehebh2+QibHVxx9HYKFzIXoxzWQk4nhaGM9nRuFKSzHuRg29Wl+Pbzmr8sG4Z&#10;fm2rw9P6ItyozMLdlmJcbC3ElmWLkB/HRtJvFuqzzdG90p8vtTfaGvwQFzQH1XmeOLuvGSe21KEx&#10;0w9L/RZifUog9hQl4njlEuzJX4S+rAi0LvbF6sVeaEn1xPUhwu21bfj19i58c2EzdjVlY022L/or&#10;IzBQE4rtLVHKWFL9naG4eboeP93rxfIiH6SFG/NcbFGd6Y9rh3rx8NQQjnU3or8hF1WJAQgiNHku&#10;ZENjrY04f2tEuJsi2M0Yge6GCHTl72Svi0x3M/RmJ+F0QxnONJTiRA2NxIpcHK3MY5mnlMeqaEhW&#10;FePQ8mp05KaganEYOggIAytKsLluKVoLkpDlZ4ujBKcH2zbgemcjrqyswnddzfhAgH/Z1YpHy6tw&#10;mx/Y+/w4PqurxMP8LOz398S2EG+8H1xPQGrG+4ODeLVnAD9t68GLg0N4dXInLnN+lrMp3GaNxUL1&#10;f1dSlxsQkszmTYal7iwYz50MwzkToTudhtlUNUW602mgEaz0Z46Ek8UsWOiNhZPxZCzyNsSJvlrc&#10;29eGcxsrcKqzGAdW0ehfloySYHM0ExRWZfoi1U8bWaHGSCFINBZGEoatEe9rilgCrY2+Ojwtp8PT&#10;YjpM5n4Fg+n/jkgPAyyJsEOCsz4S9aejN9YP10uy8COB+21TJa6khuFZdRberynDO1F7Jd4qqsbH&#10;rgaC/Aq87arHszY+px11uMdtWvhNbYjwRu2SCNTkxcHJbBqsCEXJ4VYEvYWw1OO3z1MXKdF2cDSe&#10;AGv90chNdEVFdiDsjcbBhesvCrCErf4EwqEtGsviEeSqi/Q4Z8QTngLddOHpMBcuLlpwJUC5E5w8&#10;PAlSnjrwEc+Ttx6XacLZcQ6COZ2Z5ILllbFYtzoD3a1Z2NSUjhVFIShMdER6KA09Zw2kEDbbCiOw&#10;i+C0m0DxRBJG/PQaTwhPT39+y+nXePrDSzz59hdcv34bx48dxcljB5VQ0CtnZMBEgpKE3H0ao0ka&#10;L9Ht84dwh2B0SzLkndiBMwe3KB6nc0e34RobNIEn0a2LbOy4rcDSv8LTcMieAk8SokF4unJsK44N&#10;rcH+7noc7K7BgfVl2E/oObRWBU+HuwqofAJTgTLgrYTtSXlEgSsZAFcFUId4rYcJSqrBcAlQXDYs&#10;Ce87TnA5sYEA9QmehsFJSgGgExsIPtSXQPWlvlxHJNMiBbpkHzJ/vQqijq/NUYBJdKhtCfa3pGLf&#10;qmT08rdqXOSANn5v1mcFYmN2MMtg1Ea6ojzUicaXCzI8zBFpoYUgE034E5489WfDXXemIlfdGcpQ&#10;AdLnyd1wDtwNNOCsNQsO82bCQXOWAk7ifZJEERKuJ8kiVKnLZ8Ns+mQCkzq02D5rs73VUR+jpCjX&#10;pRSIoiFpzHVMZ06FHbd1k+QQ0g9HBgu1Xoh4W1MkUhlsgyQleQXBqYLgVBHoqYTaNRBsmuIi0ZIQ&#10;g460JGwQj5L048gjQBVmoZ+gNFBEaCrOw2BxvgJQA4U5ClD1CDxx3R6qV8qsZHQmR6EuyBPFbvao&#10;8HahEeqJqiAvLAvxxYrYUBqm/ij0cka6A99FcyMFRCSET/pDSUpwSfIgfZWUrG3SR4lQI0kJZLBY&#10;CbWTkLvPYXcEqBjJgEdJ8gcJjRMvUSTXVcYIknTa3H5YklBAwulUSQVkPQIQFaYvGebmI1RHB1GE&#10;JxnnKFxHT/HySEibH0EhYK4GIYEgpKuFCD1tRHP7mC8UzX3GcN/RBK2YL0BKWcYyeJ54kWYgiEAh&#10;MBXE31amAwnIofPnIpTLQ+fOQdi8uQifr4kQ1gMJIf5cx59QEjCH56DAyRwFakTiqRJYCVTAhgA0&#10;DFSEJR+BJYKVTHuKZ2bKZLhPnQIvgpGsJ/sTeJL9CMR5Tp1KaJqhQJan9MHi8f15Ln48Xx8NlUdJ&#10;oMvn0z6lFICSfYinLHS+CgpDJIEDt/El/Mt2PtyPu/Rhojx47m4zZsNlKredp0OwNYa3xjxYSZ8n&#10;PsdOXMee52rLc3WYPhU2hCHLCeNgOXE8LFiKFC/UMExxvkg8VQpgEaTEU2U/bRJc5xCc+D74aREQ&#10;+dskWll+giYnRbkerpQb8r1lsOcAVEaEoFIgKiIMdQQoUUWIZN3zRVkgASvYhwDlR3jyR3W4P5ZF&#10;BqEh5hNAJUZjVVK0AkwCUC0pi9C0OFaBJ3mPRBvyJbFExuf+UH0ledhcsRSbCTvD2rqsBNsIOeKF&#10;2tZYhW2fwveGYWkvYelLCTztXrMC21cvR39jDdYvK0W7Ak+5WFWaiUZyx4qSTCxne1pfnIGGpZlY&#10;WUqYWlaBDavkj7R2bF7fhcGN6zHUvQk7CFL7h7bi9MH9/Nafwb3rV/Dw9g08uHMb9+/ewf17Kj28&#10;T5AiTD2+K7qjpEEXPbzDdW9dwYMbKo+UtB/SBl0/vR83qJun9+HW6b24TVAS3VEkMKUCqnunduK+&#10;hO3tykuGolyV9hTwQ7w0XSl35C7GUHaCom05iRjMXIStWfFKfVteEobyF2MwP0nRwSp+qAhbSXMm&#10;IYaAFDdBkkaMRsy4UYgeIxqNaMKLSELqIsaqfZZ4mL6UANKX+hKmZDryC30JUqIv4UnA6Ut4CuO+&#10;40aORAHh6egEC7yYFkB4krC9IFV/p3GSdU9C9yRsj/AkfY8+eX0kZO4loemXUXb4RcL0CDfPRtkS&#10;mqzx7SgLBZwEmh6MMsGD0Sa4N8oI90Ya4vaIBUqmvZsjtHBt9HycVtPBzr/Owtb/MRWHvtbAjZG6&#10;eDLGFD+oWxHIxKPlqMDZi7F2eDXGBq/UbfCcEPVKwgMJT48mWOOyiTvQ1Ibfe9fj9/4u/NHXhded&#10;zXjWVEcYaMTrdTRSN63Bm+52/E6j9fmGJhxOC8eRpEBs87fFlkB7XGvIx7frluPllk7ca63F5sRw&#10;NPk4otrBDDWulqh2s0G1jwPqxdOYxd+7pgh7+aKc3bgWV7cO4ti6LhzdsA7HejbgcPdaHB9chyv7&#10;+/Hk4Gb8dKQf3+5Yg+d72/Hh0Dp8PLIRHwhS7w+sIzCtxk8bG/BoRRHu5KfjdngUvnUKwQNTb3wX&#10;koK3aZX4o3wNPi7biFelnfi9eB1exNThW4sMvLDJxyvLbHywzscfVgV4b5qFVwap+Nk0BT975eLn&#10;xcXY7OyMWisdtARYoCfeE7uyQ3F3XQUe9dXj4eAKPNi+Cvd2NOH+7tW4v6sVT7c04RHP58KKfOwr&#10;iWcjbYuDHfnY0pqBlooArF3mh/YaP+QnsZH0ngZ3S3UsTXZCyWIPHNrWgN29lYh2m4eSKILnEn+U&#10;+ZmgK8UXz0724M/vT+LDo0O4tLsJD8/24uc7u/Hy0UE8vboVt0+sw6G+Etw92Ywze/JpsLqjrcUW&#10;m3o8sKU7GF2reNy6ICwO0YOv1SRkhJnhzvFNuLZ/IxpzY5WBc73MNeFuqgEPi/nwdzKCt7MhfFyM&#10;4GWvBz9bXSzh77wqPQrrcxZhTVIIqnzs0JcRix1FqdhJcN5dnI6DlbkUjbGqfBwryyFI5eMwf+v9&#10;daXoL89DTyVhkr97b10RKhNC4K49BftaqnBq7XKc5nNzprkaT/o68MsQIXnXAN7v2oxfNrUTEhrx&#10;Q2MtHlaU4GIxf6tdgzhIsMp3tkKE9E+SEdWtjWE5RQ3Gk0bAbJoaFrDUmzwSFjTgrAhQCwlPBrPG&#10;Q2faWOjNGKdId/o46M8Yr5Q609XgaDZXGQcrwG4+FvG6L7bX4Ltu/r5NZXjaxN+9oQjfs/xuZSm+&#10;axGvazr2ZYThcHEs9lckYLAyCauyQ+C6kI2Z8Rj4ObKhd50Db4dpsDNSg63BKCQQZMrSfFDH9Vry&#10;o7G5OAX7i1NxeEkcLmUn4tdVlfhzYxM+dq/Cq+4GvO5pxLv+Zrzp4fTGlXjbK329VuJX6kX/GnxP&#10;WDyxLB9rCajNyaEojPJUwiwt9cfCkvBkuUANTlZTYW/KczKdiPxUL0KRFu/JaAQ6z0N9USSSQi0I&#10;eWPhYzsP3jZz4GUzAzX5bFTzgglWY1GVE4gob30kR1gjjNDo7b0AztzWmbDk6jafIKUNTy/ClY8u&#10;fAlOQX4L4OOhBQebabC3nYrwgAUoy/HF+hXJ2NKWg21r8rC3qxj7ukrQX5+G2mRPNBeEKtn2hsHp&#10;6U9v8c2zN/jmh5d49PgHXLp0FScIT+dOHsEVgRqBpQvHlJBQGe/jtnifLhyhCDoKGBGeLh74JKkf&#10;wu1LBCvqS3iS7e5c+j/DkzSGJ3f3YIjQOtRZjZ2dldjTWY49HaXY11mKA50l2N9egAPteXzn83Co&#10;XfoQ8X1Yk4OD7Tk41CHitMxTlIMDst5aAS7CFctDnXxfqCOdeYSqXCqHcJOreIdOfvIYSd8k0Wdv&#10;0adQvDOblv5DnD4t0PVJwzB1nDq2IQ/HCE5H1+Xyu6va19H2JTjYzOewKVkBp/6SMLQku6BlsRva&#10;072xerEnGqIdaVBZEEasUB7mgoJAOyx24XeM8OQjmfX0ZsFD4ElvNlx1ZiqhegJPTrrT4SgeqPk0&#10;EOdOJRzNUPo3SUpy8T5J2J4NIche8TzNgi1Lc4KRwfhxCjxpsb3VHTMW2urq0Bs3FgtoOC6YMgEL&#10;po2DmcZUOOtp8vhaCDDSQbj5AsQq8GSCxQ4WyPZ0UOCpMpTvW2QA6qm6iECsiAlVUo93phOcstOx&#10;kUC0kcZdjyRGKuX3mgbeljJ+q0oKsJXfm6HSQmxlXfFAKSCVjf68TCoDfXmEqLw0xQu1MioI5YSn&#10;Sl83VPi7oZyqi/BHY2wIamh8ZhOukm0JSmYEIiN9xJoYYZGZqdL/aJGpOeLNZcBUEwWGgpQkECrv&#10;T5SRIaIJTtKPSVKQy3hNMeKxsrJQwCuaYBVtyOWS6EFHi0CkjcgFMvCrPucTmAwITwSgEG0a+uIJ&#10;4n4jCF3hutKfRxeRulxPfwGi9AwINNoIkNA5QkoAISVEcy4iCT5R3CaO+1tExRKYYjgdSwM9jucn&#10;krqA1JfzBKoEisIJF1E68xBBoz6Iv7konKAcrqWhKIx1kcz3mzEF3tMmE3amEoQIA9OnEIQmc94U&#10;ntN0+HOez4ypynyPqQSGSePhMnEc3KdM/DzPjXWZ/lIy35vbBRDgAgk6nuKp4bbKujyWpwYBbO5M&#10;eBJARB6zpxFyJKkFv+HzNZRwPBlXKZD1AAKSP59ff8JSIPcXzOsL1pJlmvAjcCp9nDQ0lL5J0kfJ&#10;bgLBaMI0OI7n+zBZjjMP/oRWZ4KZgJGAkD2vT+BJPE9mtD1Fw56pYQks2XE9WceK21jy3C1ZWshy&#10;1mWZk4AgzyGCYJ1sa6v0dVri5KCkLZcMfBlOdgQpCWP1QDnBSAbQrYgIUsYrq4kK47sdiOJALyz1&#10;c8dSeY4JUPLsVof6oibMj98BAlRcKJbHh6NhkQyqG0aIilH6PQlANcqYaCxletj7JAAlpSSSkPdr&#10;sLLon1VT/LkP1NDyCmxtZP2T90mAaV9Ho5J5T0qRAk+tDRhsqUPP8iolbK+tqhCNhKXlxUuwguWK&#10;4kzUFSxBNcGuOjsNy/KyuKwQzdXlaFtei7VNK7GxbTV6OtYoMDXUvRE7B/qwb/sQjh/aj4tnT+HG&#10;1Uu4c/sm7hGeHhCexBOleKOkVMDqlqKHd2/h6f3beCr1W5dx5+ppti/HlfZDyeh6jm3OGRnAfR9u&#10;nNyLm6f2KkB159Qe1XhPp3bh37ZlEYy+0E4C0+78FOwuSMFOQtV2Tm/Po3KTFHDaTONLIGkgncqM&#10;RT/VnRWLocJkrI8LQhINm/ixIxE/Xg2LCE+xY0cRXkZ+EmFKIEr6IH2Cn3+CpE/w9CUcKesINH2S&#10;TEd9oWg+sF/qv4InSWsu8LT0f4zGySk2Sp+nj2rS70kFTx/Hqvo9yXhLqkQR//A8vSI8vVAnPClh&#10;erb4kfD0/SgbQpMVvh1NeBpthkeEp3uSXU/NhDLGHYGnrw1w82s9xfN0dbQ2TqprY9tfZ2DLv0/B&#10;wa/n4uZIA3yrZkkYEzhzxctRAmtueDuWGu+OVxPc8XK8B96N98TrCZ64O8MRrzLL8QcJ/F3PWrzv&#10;7sCHng5lUNwfV9fjVz6wrze04C3nfRhYj7db1uHDtvX4af0KbA5zwgY3Q2yPcMXpsgxcqivElZXV&#10;uNIqqaxX4XrPGtwe3IAr/etwafN6nCGUnR/qxYu7V3Fu51asLl2KtopCbFrBl0VGk+5di6ODPTi/&#10;dztObBvArnWtON63GkP1ORgsXUTDOgfXaZxcXVOI86sLOF2IfRXJqPcyRc6C6SjWn4WNFqY4ZO6A&#10;JyHxeFe0DH/Wt+HPVl5bex9+XrEOb+s24GNRO96E1+OxbQZ+csjDL/Y5+N4kGd8ZxOGpdhTuWSzC&#10;o9hC7AkJRb75HBQFLkB9KsFvsSN6y6NxZ2gFvtnXhse7CExDzXhCgHsy0IJH3Stxt3s5zjcV41Fn&#10;HbC3Hw+aKnG4MBG9yUHoLozAhtpFaCmPQGqUGULc5tJY5cd0gTp6Vmbi+YNDeEE9IBj9cG0rfrwy&#10;iCPdZahd4oYjm6vx+Eo/Tu5YjrV1ibhxpJPwswEPTvWgIccfq4uCcG1fI+9XAToqvNBYZI3Na0P4&#10;gfBAc6UD9nYv4T1vQHmSOwIsp2M77+GZrctxdmcr6vPjEE9DyNNGGx42OoQlyTC3QMnI52unj9Rg&#10;F9SlRaEixhcJdgbw058Kf8NpiDCZhdVpQegrXYyBksVYlx2F5gQ/NC3yRkdyMIaWpuLIMhpt9SVK&#10;uvMzHU3YvrwaG6uKsL2lHn31pcgIcCJA8KObE48QY01YjPsrLNX+HTku5mhNDMGZlmrc6lqJG3wW&#10;nwm87x3EhyMHcHhVLVLcrGE+bTTMpozGwkkjsXDGGJhrTIDZnPFKMgovaz2EepjDZsEM6M4YRTga&#10;Db1ZY2FMiDLVngpDzUnQn01omqGO+dNGQWvWKAR7mioJFCym/hWro31xr7YI5+KC8R2/W08y4/GM&#10;cPMDIed2pB9uxwbgZnwQbqdE4GbGIlzkdRwqSUF9nBtCbGcg2HUmgtynIciDjbWnBuzNxsCTIBHk&#10;PAeBtrOwiACycXkmDqyjIV6ThcNFabhQkoHLBNE7dQV43FqBx201eEi4fNxCiFvTgPt8V24vK8JV&#10;guihglQMZMdjqY81vA3Y+M4bDZMZf4XRjL/DdO5o2BhOgKneKLg7zEZinC08eVw7s4nwc5mPWH9j&#10;grukr1fDssIwJWueh+VMzqNR4DQflrpfY3GoGdavTMfi4IVwMhqD6iw/xAcYISfTH+7uOpQunJzn&#10;wsV1ngqePHXh46MPH0JUsL8R4qJtkEQDPCHJCVHRlgjy5zJ7Pjee81Ca5o7eVUuwZ30ZtncUYCff&#10;a4Gpf4KnH9/h6Q+Ep+9f4iHh6cLFyzhx/DAunj6KK5JR75yE6kl4HSV9lhTvkZRHFEC6c/nIZ929&#10;IpmXjirzvwQpWTYMT8OhesMJI/6RLEKlS8f28p1qxDL+zstyEtggx6E6Ixp1ubH8lqWgb2URtrWV&#10;YeeaIuxqW4pdrfnY05aPfdTe1mzspw4SHA+1ZeNAayb2tWYRtnL/SfvW5CpAdbAzhxCVTYiiOrJx&#10;lKWA1DGBqU/gNAxPXwLUP+kLeDpBeJK+U0cJTorW5+LIWtX+j3Zm4WBrCvauSsK+xsXYVRuPrkxf&#10;vsuuhAu+z4meqI9yQlmABQq8FtLYckR5uDPSXBci0mI+Ao3mKKF6MjC1h/4cBZ6cBZy0pqu8UJKq&#10;XKbn81unOYOapWTWs6Vx+rm/k8ZMJUW509w5Cjzpj1OH5sgR0GIbrPRzGjuW4DROkf6EcTCcOpHv&#10;OY1NGQSX4BRkREAQb44VoUn6FzlYYomLDYr83FAVLFn1aPQJPBFk6sMDsCo2AmtS4glOqegtyEKv&#10;eJSkY3uZCpzEoNtKba8sxo6KYuwqL8bOMs4jRA2WFmCwOA9bJKSviOJ2vYVL0CMAlZmExogAFDrz&#10;2K62KHK3Q7GnI2pCvLEsnMYnDdClHk7ItLdEorkMtEoYoZEbZ7QAi0yMlVA+CbOTsXtCpB+Rnhbh&#10;iYCzQE8JsRNPUpSAk5lkeTNh3VgJ11u00Iz7WEgA4nKCV4yBAWK5bizBKYrbixcoUk/7c5hdjIAN&#10;QUvWFXASaBLFLuB7a2iMCB1dVfgaAUA8P0GE2mACQ6T2fAWeFhkvQJwx1xcANKQ+wZMKmgSwDBAv&#10;x+e8KMJcBMFCto3Wnc9yLqcJZISRCC0ClPYcZVrgSuYFEqA8po6nJhB2pimA4jNzGtwmT1BASSBI&#10;YEjqX4KRgJPAlni2BJKG1xGwkm1luSwLIPSIp0iAx5v7deZyx0lcZ+YU+PDZlP5CfvPnKHWBKSll&#10;2p/nHaDD86OCJCyPECVQ5Tt3Fjz5HCuhgrNmwIv3ym+eZOWTbIAaSp8rt+mz4DJ1FpwnzYTzFEl4&#10;wXlz5sCF99SB21lPIgTxuRaIcuS0hObJtPn4sYoHajhsT6SAE+eZc7kZz92C1ybgNBzeJ7KbMllJ&#10;kCGp61Pt7BWvU467C+WEJY62SLG1RL6HK8qC/FAS+Gmw58hglIX6o5RAVcF3pJzvTLG/Bwp9XFEp&#10;z2+oD6qDvQhSvqiPDcbKhEisiI9kne2HDCSdHKcAk3ifxCu1OjVeCesTr5OA03BfKPE+Db9joi0V&#10;VHXR5/GethOgdjQvw3Zq5+o6xQMlAHVg7SpF+xU1Y9/a1di7thW7OpvR31SPDgLY6oo8NJfnEqKy&#10;UZe/BLV56ajKTEHlEgGoDNTm56CGqi7IRX1pMVrrCVGrGrGueRXWr27GpjWtBKl12NqzCUN93dg9&#10;tAVH9u3F2ZPHcOPSBTy4eQuP7tzBQ/FK3bmFe3cJVtTd2zdw79Z1RQ9vX1cy9T2R/lG3r+D+jYts&#10;e86yvTmltCnXlMRG+xQJSN0iQN06uRv/tjM7CaLtmYSnjHil/IcSsSMrSdG2rEQMLlmELWlxn8uB&#10;5Gj0pURjY0IYepIj0eTnikXTxilep7iJBJjxoxE1bhSiCFP/LPE+/cNb9K+w9K/6Ep4EmL4EpC8V&#10;q66OuDFjPmsRP+BSxqrxOGrieSLUcZ2l/00NF2cSQib74g8lRM8P78YRmiQ9uCSIIDS9ITS9lrTk&#10;YwhO1MsxjnhOeFJC9QhPPygeJ0t8M9IcT0aZKGF6D0Yb4x6hScDp9mgZFHcBbozUx/URerj+tQ4u&#10;jdZTgGnz/5iCIyPm4ZraAjxUNyN4meMZ9/XLCGv8MspW0fPRNngx0gbfqVnh/hhLPB1pgYdq5jht&#10;4ITfu7vxestGvCMcvetbh3eb2vGc8PMjjbWfabg+71mNN/2EJ4LTx8H1+H1oIz5uXY/n3W3oj/DB&#10;wOIwbClPx1BNIXYSnvZ1rsbRzZtwhhB0/sgeaj9O7NmOPQOb8ODiGfx6/xZePbqHt08e4NHZkzi/&#10;Ywsu7tqKc9s248zQAI4PbFC0f8NqGiQlGGwswo4G7rs2FzsrM7CnOBW7shehLdwHqRa6CKQx7zxn&#10;LFwnjkLQqK9QrzMf3y8txJu6Rnxs68D7dZvwomsTPmwcxJ8dW/Cmeh1+X9EHNG7G69zV+CayFA+D&#10;cvF9dAHuh6Vjv4s36hbqIMdWA6nemkgP0kaE7UT4G6sjP9AU3xCY3gy04pe2ejxZXomfN63B6x19&#10;+Lh3K94e3I7fj+7FH7uH8MfGTXhaWIoX1bX4rqoCT5prcXVtLTYtS0FMoCFcLSfAfeE4LM/yx3eX&#10;BvHq7kE8OtnL5YvRWRKNHS25uHekC8d6qrF3TQEeHV2HXy4P4c6hTjTT4O1pSMXa6nh8f3kHXt0+&#10;hqdnt+DusQ4Mrk5CabIpmkvccG5XGXZ35KMxO4AA5I2DXWUojnJEJg2h3FBbVCT7oiw9GN622gjx&#10;NoebnQ5czOYhyN4YqQGuyAj1RKitEawJJfbzpsJJZxqc9Hi/F0xVEky05sWiMtYD+X42KA12QDsh&#10;cag4Gfurs3G4tlABp+N1ZThCHV1Rg0ONy3C0bQXO8lk73tOGA5sacaSviWDXiQu7N+LYQAca8hJg&#10;pz0BvkY0qAg16Y4mGKrMJSTYY1kMjZ/UWFTEhyPFxxGehpooSQhFEiHMct4kWM6fDGcjDTguIATY&#10;GcLJWAMLee7WujMggwaLF8p47iQsnDsFC2ZPUbxPJppsqPSnw9WFQBNFo8RzPjK99LAh3gMnU0Lx&#10;lLD0tjANL/hduxPohof+Lvg+whePo/zxqiAdPxVk4CGNsMv5qbiwogTL4r1hPOMraE/7G+yMZ8KQ&#10;IKM36yuY6Y2Dhx0NBD9ThDjrINRRG3aaYxDvYoKNlenYvaoIPQTtdgLoJT7zP0uWxS1r8GTDStxv&#10;r8Pl5SXYlRePhmBHVAbboykznGAdCl+z2Qi110ZGBBvIOHclQYUkibDUI0zpfA3TBSNhYzkODtZs&#10;dI3HIiPRGeXZQQhw0iTMzERhqisaSsOVPls2BuPgba8JW6PxCHaai6aScNTlecPVjN/CQF1UZHnD&#10;31kDy0ojEcpnODzcDN4EJg8PHXi4asHdVRs+hEJ//4WUsRLOJ4Dl52+I7Exv1BSFoKEsHPmLHXme&#10;mkgiUK0uC+O7zne8M++f4OnJj2/x6IfXePjtL7h17wnOnD2PU2zELp87gWtKVjwVON0hQN1VgEcg&#10;SHT0n4BpWCqQYsl1Ps//NP2v8PSv4CTep3NHdmIjIb6U7dewitjGFS2JRwHbrZzECOQS+Av5zFTn&#10;xKC5NAkb6jKwtSkfu1YTDlfnEaBU2teSgz3NWdi9OhN7CVP71uSoRIA6wPtwcG2uAlCHCE7D2e+G&#10;daQjS4GpYZAalkx/9kZRCjx9givpMyUJJz4DlMBTVzYOcX/7W9Owp4nvbFMK4SkZfUvDsXaJP9Zn&#10;BKEtUZIg8HkJsEKhlwmKfS1RHGiLDPeFiLXRQshCvmcGM+FNSHKZT0OUcpLvBOUi8KQ1A26anJ5D&#10;o3C2aArrhCUCkz0NXTtKAEpJFkGj1o7GpyWNXEMahrpjVf2dJFmEhOzpsK3WGzcGC2gQG0+bDCtu&#10;60YD2J9QICFosUZGSCBUJFuZ02C0RLarHUp8CE/+XlgWxG86DcCGEF+sjApGW0IM1qYvRnduhtKP&#10;qY8Q1C8hReWEIwGnKhpzNPAEnHZW8r2TsqJEmd7O5du4bCvX3aKkYc6lQUijcKkklliC7szFaIsL&#10;R7mrPZY6WqGUAFXqYYdyb763vi4snZDH+emWC7HYxAAJBKg4I4IHATDBVCBKPEZaCNfnd1hHA6FU&#10;mK4mNZ/z2BYtIJBIBj0jgpPhQoKMKfdhhmQTc0VJnI43NFIgR2BmOKzuM8gQYqL0WFfASVcBpXBt&#10;XYRp6SgglWhixn2aIExSiGtKwgTeY0KHeHsEPAS+Ek0JelS8JL8QkBKAEm/UJ8mxEwmFCYTCYQ+U&#10;wJNKKg+UlFFsq1VAJd4pDZUIJmHixSFMCzQJEInE+zQMTop36RNMiaQ+PH94m2GAcp4wVgGo4WUy&#10;XzTsNfLltblymQuB3HU69y8QRWgSYBKQGoYoqQ/3ZQrQ4T1h6a9NuGTdjxDoTYjymD0THjO5v2k8&#10;9gyC1KzZLGdymu/HFILT5FkENT7/kjCC60gWPadZUwlMUxRwsp4gfZgmw5UAJhBlxufdlO/AMEAN&#10;e6kEoASkZFogSkL7ZLl4rxwp6RPlOFVgcC7izc2R7uRA2WGJix0ynO2VQXQFoop8ZbwzH5RJYpPw&#10;QJQE+6I4yEfxPlWEB6E4wBN5hP8CqiLAHdV8h8qDPBVvVDXXr4sORV2MCp6GPU4CT1IXgJJ+UOJ9&#10;EoCSTHzigZI/KXpL8z5n4JPQvS01tPOk35OE70noHu3IoU99nwSgpJQkEqo+T43Y27EKezqasX9d&#10;G05v7cHNI3txaf925Q/4vtXL0b6snOCUiQpCU01WBqozMlGTmY1qqiIjA+WZGajIzkJlTjaWFeRj&#10;RWkJmiorsKqqEqvrlqFzZSNBqh39XeuwhXbc9t5+7Nk8iKO79uDiiZO4feUq7t++jQcEqXt3qXt3&#10;cZdAdVf6ShGqHt29gQeEKAnpk4F5H3P68Z1rSmjf3StncJvtl2SEvXp8L65R10/uw7/tyVmM3TQy&#10;dgg8EYqG0mIVDbJx2ZrMMjnmszanxCjANJAchf6kSPQlhGNjXAjWxwWjNykCq/iRiZ08RoGmWAJU&#10;9CdwihwzQin/d/D0fweiFHhiGf2/gaZhfQlPCjhxXowagUtdvFqEp9FqKPxvo3FphiNeTvbBH+q+&#10;+Kjuh7djvD6PpSSD376UjHqEpefSv0nNHr+OscdP6nb4Qc0a31MCNd+oWeDpaIt/gqe76ka4rWao&#10;6uckWfZG6ePyKD1cHqmLC2p62P/VHGz+vybi6FeauKVujG8JRj9yfzLQ7ivJvMfjvhntyNIBrwlq&#10;P46zwzcTbPH9eDtcm2COpzFL8GFzD97vHsCHbSw3b1DC834l3f/UsQK/rm/Cq742gtVarrceH7ds&#10;wO9bCSIsfxvaxHo3rqyoQG/REmVAtKFV9djS0oShjg7s7enB4cEtOLpzEHsJTmcP7MKjS+eos3h6&#10;+TwenDuJWycO4/aJg7h5/ADrJHK+BFckFfG2fpzZtQWnd/bjBI91hse8sLMXZ3d04/TQepyk4X1+&#10;XQtu9HTgUl87LvZ24OTqFdi3NB9DsZG4VJCDh8tqCICr8duOrTjLBnBzTDROpGfgWR2va/kqvKhp&#10;xLPsCvyQVIjvYjJxLyAOt/3DcSckEk+4fWuYCyId5sDDfBLsNUfCZY4acp1N8HygDXcq8vFDfR1+&#10;6+nDn3v24M/Dh/DnkcP4/fgx/HbiGH4/dBi/dm7E2xVr8PuyZvyQXYS7eblo8bKD75xR8DOdSqN3&#10;CvxNpiDKYS7SCGWr88P4AVmC1iXBONFeireXduDl5e24vacN9/cS8g534OqORjw4sQGPTnfjxe39&#10;eHSsH3cPbMQP5wbx7NxmXNu5CnmhRgglmMU4zMSqHH/sWZWN0jBLFIVYoJlG0Yn1lbg22IQHe7rQ&#10;khkBd4NpcDOaBWfj2XAzmQdfG0O4GGvBnIaOFY0eG8KGs8FszpvDdWbBzXQWfCw1EG2jjSxPU6xY&#10;5IvunEXYUZyGQxU09sqzcaQsW+nvuDUvGUfqS3FlQyse7tqM5zRSfzhPw/bQdlzYxmdicC1ObW3H&#10;/o3Lsb4uD0XxgXA11ECww0L4WujDhHDjbaINa8KO1dzJsOD52GnPgKPOLJQkhmMZvzO9q6rRVVuM&#10;rEg/mM2dAC8LHZSnR8Pf3hDu5lowmj0OC+eMx4KZY2CuLaGSejDSmEx4mqyUxnMnsj4OC+aPgReB&#10;xlxrDMym/hWO4/8dpWZaBN9CfJOVhgfxUfiBjcMvSxbjIw2t91XF+L44F9+WFeDxsqW4UluAbWXp&#10;sJ49EnrTv4KBhhr0Z4/m/sexVIfxvIkw1GRDpzMZWdHeiHY1w/rKHLTlJ6EmKRDtSxMJUalYkRKI&#10;/rIUDFakYoAgunNZDjqXRCDNwQCZnmYoJawWxXuiZkkY2sv53jWXoyF/EQxn/h0GM/4Kp4VTkBhE&#10;oy3FByVpngj2mAc7i3FwtOVvaTEGznaTkRhugVAP3leDEUiPsURFrg/yFrvA1WIK3K1nwsl8MhwN&#10;xxDCXdDbnIqEIH1Y6f0VKwlZYdxffLAR6iqikBhrg+AAQyXbXnioGYKDTOBJkPL01Ia/3wLEcHl6&#10;ugdSCGiRkaYI8JkPX9fZiA9fiJUVkRjsysdKwlNenDVaSkMITQSnTwkjHv/0Fg9+eIV7T37E1Zt3&#10;cer0aZw5fQIXz5/EtSv8dkgnXZa3r5zAHZZ3r55SSqXOefcoSQYhMPWlJ0rqwxqep+iShPwdUeLV&#10;VanJD+PaGSmPKOWxPYNYXV+OpRmJKMlOQVFmInLYjuWmxCrKSopCVmIkstmOZSwKQRaVERWAzEhf&#10;5ET7ojQhCKty49BVmYaB5dnY3pKPna252N2arUDU7uYlBOhU7GtOw/7V6QSsNBxsW4JDayRl+JLP&#10;ddHhNUtwpH0JjnZkfNaRTmptJo52ZRGmCFJfgNXxddk4vp7QRSnrdGYpsHV4DeFtFcFpZTL2rkhU&#10;wvWkj1PnEj90pPkrySEaol1Q5GOGfI+FKPWzQi6fwWQ+i3EW2gg1oiFpMAc+ujQc+V66zJtGTYfr&#10;fD5DcyUJxBQ4z5kCF43pLGfAiYaqMyX/uDvReLUhKIkkZM9eg9MEKbMpE6A/jqDEtlj6OElWPf1J&#10;fEdpWBpNHg+TaTQcua47jW4/AkEgjfVwQz3Emxkj2cYUafYWyHV3RIm/J6HPC5WB3qgN8ccKGnvN&#10;NPLaEqPQmRqHjfwNe2nM9RYSeoqzCU752FJZiK1sx7YvK8UOGnS7qkuxp6YMe2mM7akp53QZdnLe&#10;rhourypRvFNbKglQpTQIl3JfhKcBGooD0gckMhgFdhYEKGvUSpKKQC9ClCPynKyQzXNcYm2KFAsC&#10;yEIDwop4cHRZ6hFMFhBICCEL5lPiKSJ46Emo3TyESeib0vdInzJQFGdMaDRZiDRLK2TZ2SPd2hpJ&#10;pqaIJhyFzxc40SXYGCBGh7A0Xxehc7kvzo/h8jgD7mMYoqgQLS0Ec5mE80VKpj0ZoFVC1AQe5hA8&#10;ZrHNmjsDEfrzEctzjee5JpkZIsmE0CeJJPS0kMDfIoEwJVpsYqgonvUYOW/+ZsMepmiWsVw/jkAo&#10;9QiCU5jmbEQSUKQeQhgJJGT7SxgfnwnPSePgPmEMXMerw42l+6SxcB6vBifKlRAxDFYCWcNgpHih&#10;CCjuUwkkBAoP6f9EaPGeRsCazn3P5rVRXpJoguu4yHqED8leJwPc+mqKd0m8SJoEJ0mioYUQPm/B&#10;vD9KFj3CoL/WfATKeFa8dxKuN5weXTxOkp7dQbLjUTI4rmQIVFKV8zwcpxOeCEgCPAJE4mkSKJL+&#10;S1KXED4BKAEkgafhsD0pJXGEbCcequFtRMN12Z8scyOExVlZIM3FCYsd7ZDsbId0N0fFO5tgZaok&#10;k1jq50lI8kZFqB8qwwOUQaSX+nugnNMVhKlSvkPFfh4ooyr8vVAV5IuqEF+ClB/q+YwvF3iiGghS&#10;jXERaEqIxsqECMUz1ZQUjZbUWLRnJWFdASFq6RJ0UeuLMrCJ70wf7ah+tq+SPGKzZOD7lMJ824qq&#10;zxn4dooXalWVUh5cuxKH1jfjwLpm7KP2b2rD4YF1uHxwO24c308YOYALh/fS1tyNkzt3YHNHOxqW&#10;FqI0NY0iSOVkYVluNqpyMlGevYQAlYGavGw0FORhZdFSNHLdhsJCLC8uRmN5OZprJbxvFbrXrMHA&#10;2i4Mrt+A7d092Ld1K07s34+LJ0/i+kUC0Y0bCkzdvX2LEHUTdwlM96kHrEv/qSe3b+Ipoeopy8e3&#10;ruPRjct4dPMi7l89hxtsXySq4d92pcdjZxoNKX6ctrFhGVocrWgbG5ZBNixbWG7+JKkPcN6wNlO9&#10;i8LQHReKLdymmbQbP0lC5UYhfiJh5guAknK4HsXlw1D0/xSivoSn/wySpC4ep89ep2Gw4vqRhLph&#10;eLo2m4A00Rt/qvngg5ovXo/xpJwVD9MLdUdl7KafJP34SMmkZ6F4mL4ZJRJgMsOj0aZ4SD0YtRD3&#10;BZxGGeHuaEPc+QRO10fqUbq4KinKWV4ZQXgapYv9f9fAjr/OxMnROrgzzgTfjLHGj4Sy55LFT5JF&#10;qMlYTi6UM96PlrorXox1xc/jXHF3nic+1K3B+62D+EjAebutG++GNuIlQeRnwtPPHY14saEZb/vW&#10;4F1/F+FpI+FpE34b7FbKYb3f0YfbNI7XZSVjFQ3L9rIidC6rxmaCy56eDehukQEq1+DSkX24cvQg&#10;bp8+jhunjpK4Sd5HD+DKYT70sozgdGH/DpzevRVHBnsIX13YtbEdh/o34MRQH07t3IITe/jQ7t2K&#10;U7uHcGHHZlza3oeL2wdwYagf5/r7cGVzP24R6O7xvL7ZOoDn+3fi1eE9+HDqAF4c2IZHG9pwlQbQ&#10;2aXZOJW2GOcWJ+NUeCx2uLijz8YW6y3MsMnZBstsjOCnORah9vMRbDWXH6//hWiCg4yl9Hh9LW7V&#10;FeFtz0b8eeAAfqdB9/vZ0/jzzCn8duYM3p07h48XLuD9wUP4vrmNIFaG77NogOcU4FJ+Ntpj/VGb&#10;6IPsUFv4m03H5qZ8XD28AY+PE4R2EATbKnG+Lh/nyzNwLDcRlyqzsSXWB1sXB6E7IxhDtSmEj7X4&#10;+IiG3u41WF+yCJe2NeH6zmasSHVHprcOsv31schJA/Eu87F8sSt2rVyC69tX4cHBtfjheC9+PNiN&#10;74Y6cKwmB+u53wofa0QRoOymj6bxP04BFRutGbDRo1FDaHIw1YCz+Rx4mWsg1tkY1byGntwE7CxJ&#10;x15JEFOehX2Epq15i9GdFo3ezEXYVpyFA3WluNDVgqv963BlcBPu7NuBq3zWLu/ox6MTe3Dn0CAc&#10;tSYi1n0hGrJj4M3j6I7/X1g4Sw2WhAwXi/mwMZwBc9bN50+E/rQRCLDSR0qAE85u34TrBwYJD9Xo&#10;rMpTvGQrClKwsjgdwY4LCU1jeP7TYUI4Eu+Tpc50FKREYndvO9wsDJR+ToZzJsFg1jhqLI8xjYAz&#10;AQspS61JsOX2ftPVCd2heNW6Ej/SoPqJH/gfa5bip7pi/LKyCs+aa/FTeyPuNS3DjoJULIv2472b&#10;AK3Jf4ON/iQsDrKBu8U8LNAgwPH8jQhPejNHYUmEpzJa+kBjKbY3VaGnoRAFcd5IDrBRMiFGuy5A&#10;qp8l1lakYyefh8rFgUj0oiG2iA0WQam1KgMrChejtSITG1ew0emoQkaMCzytZhEQR8Jo1l+wcMZf&#10;YKc/Fr4Os5EUbY6SPG94O09HYoQJUqIsEOw2F/6cjvKbj/IcLzYWEco8L3saLW7avAdfITfOFhsa&#10;E1FNuHIyGY3kMP5OxcGsq6O+OARLEh2QnuSAhBgrxEVZwtdLB2HBC5Gd4Y30FAJT6EKEBBggLGgB&#10;0hc7YhlBqak2FlUFfkgMMUKQ0wxk8tw2t2biUF+Z4nUSPfrxtaKHz17i/tMfcfHqLRxnQ3VWPNXn&#10;j+MSIfza1ZO4Qd0RaCJI3b1+Gnel5PRdzhd4UgHUMQWOhr1PX8LTP0HUlU/LLhKizkt6cvE4iefp&#10;KK6ePoRdA+tRV5qrQFMRob0gfRHhKVpRVlIkMmgwLIkPRzrbryWxociKi0RWTAQyozhNIyMtzA+p&#10;oV5IC3VHWoibksWybDGN+pxIQnQytq0iSLXkEZrysL8lF3ubM6hU7GlejL0tSYr2tSzmsmQcXJ2C&#10;w62pONKaplJbOg63Ux1LcLgzkyIkdUjIn5SZBCvOX8vl1KHONK5HQGtN4XchAbv5++5tSMSmwgAa&#10;PHZo4fdifU4gIcqHhpAHjSNnJWSvItgaVaF2yHGnwW+tjQgTTQQRnPx1Z8Nb0pDPmwrnuTQQNWn0&#10;CTjNITBpcL7mLILTdOVfdmcapK40xqV0nKXKtCceKJGkKJdMe0qyCMKT1uhR0FYfDZ1xhKgJYwlP&#10;42BMeJLl9lzXgwa3L43vEBrrsQSnxdYSomSOJYSVAi8XlAdJmBGNvEBf1Ab5oTE8CK2LItBOg66L&#10;NkpPXio2l2QqGijNwgC/X4P8jmyTCIraEuxuKOd9Kce+ujLsoVG3i+/+jqql2FlThB3LipV+u9s/&#10;aYgG4NZySS6Rgy1Ls7C5IBNbCGbrUuKx1NkeaTy/Mg8X1PFcigh2OQ4EHSqVBmySmZEigahIAlI0&#10;wSRxIeHDiHDCa4sz0EEUoSNMey5CxSujo0rgIGUkDXkJv4tdsADJ5rx2GxtkSD8XApTMC6Ux/xmU&#10;9AlaegsQra2DCBr6AlUCTzGEJPE+Rejw3SUQSH+p4b5Q0jcqkPfan7+fQJMAlOeMSQjQnIlIAy0l&#10;Vbl4y1LMFvJ8CXQ8TwGoWAKRnLfMGwaoRAnx47IYriPAJIAURYhSwRZ/Qy6TaekLFUpwCiZsB8yc&#10;qpQhhLdAPit+4j0SkOJzIPDkMkEdjnxWnMYTpj6Bk4TnKd4lWZ8QJUkfBIQEiDwISZ5TpsFjMpdP&#10;mU6AkuQUknxiLnxnE3imCURJpr6ZCgTJGFiStn14LCyR9EeTeVKX+QJNw6neRTL+lKRTF3gSSV00&#10;DFIyUK7tRALOhPGwJeQIJIkEmEQCPcNQJJAkwCRepeHkEcMJJGSdL/tJSSjfMERJXeYJfMkgyaku&#10;jkgjNCU52yKNwJTuQpAiQMlYUIW+nkroXimhqDLMH2Whvijwc0OBt6sCTcPwVOLrToDyRCVBq4rr&#10;yyDRwwC1gvA0LBlAujkxmt+OKDTym7gqOQptGfHozEtGJ9vIrqJ0bOA7111GeKosUMCpn+9Vb0UB&#10;tnxKHjEcvreN2sk2dvfqWgWe9rTVY39nIw50rcK+ribs3bAah6U7yN5B3Dh5AJfPHFZ06dQRXDkj&#10;0QTncevCeZw5dAC9a9tRvbQA+anJKExP5jc8DWVZ6ShbkoqKjDQsy85CLeGqniC1oqgIdYSo6sJ8&#10;1JeWYGVVFZqqq9FaV4f1Lc0YkKx9mzaqEk4M9GH/rm04c/IYrl++gNs3ruDmzau4c+sa7ithfCp4&#10;UnTrS93A4xsEqWs38PDqdfzbVjYeg/FhGCQEbWEjItPD2sJ5AzEh6P+k3tgQ9HGdfs7v5/IB3uhe&#10;Tvdw/lZ+4BpdbBA/eSzBZiRiCSrigfoHMH0JUP/o8/R/gqcv+zcNh+zFshTFSQIIri+lMk9dBU9x&#10;Ak5U7BfwJNuFjx+FxFGjUfM/J+C+phfejPfEn6N98HG0LyHFHa8ITqIX6vb4Rc1G8Qh9T2CSTHpK&#10;+vFRJnj0OSGEQJMAkyod+Z1RC3BLEcFplD6uKtn1dAhPurj2NSHq7zq48LWWkiSi/79PxJb/axKO&#10;/lUT98R7xeP8INn7RomXywm/qovXyxEvldIBP491xP3xtvglLBMfevvwYu8WvNm9GW939hKEevCq&#10;rxM/8+H8mQ/pS8LTu/4OvCfdf9gi8LTxP8LT4Ea82d6LszQg2zMXoyWPhl1uBrpX8KHf1IX9g704&#10;vG0zDg0N4NSeHTh/cC/OH9iHi4f247KI8HRJ0T5C0XbsJnBtW9eOnRvXEqDW4djWfpzk9qd3bsU5&#10;Gt/n9u3EBUq2uUYIu3vuJB5ePIcf+XC+eHQPzx/fwvMHN/CGen79Ap6cPIhrOwdwfagHd4Z68ZSG&#10;+w97eN2Ht+H1gR34iee3J38JkmX8KltDNMR4I85RF2azv4LrwqkINJuJKPNZONCch59ObsCvh9rx&#10;7SCh8tBW/HHhJD5cPYd3V87gw8VT+HjpIt5fu4I3187ht8tn8HH3DjwqK8elyFg8Tc/B65XNeN27&#10;Cc/3DhBg+nGkqUgBmd8v7cHPG1bhVm0RbtM4v1Waj7tFOfiptR6/DW3A04oSPMjNwct1TXi+ex0u&#10;99ciL9QU/fVJeHJ0Pa7vWYM7+9vRX7MIq9JdMVgXR0MpB6d6SnBn+0o83deBn44SjE/04d1x/tZ7&#10;NuJ5TytebW7j774Ov25di193bmLDn0zDRh0OhAc7/elwMtSAm/FcuBOgkrzM0ZoZQwMhHbuXZmAf&#10;P4KHCU0HaXT0ZsZhY0Ys+gpTsb26gNe1DOfWteJKbxeuDXTj5tAW3No2hBvbtuLq1i24SBi+Sug+&#10;1tMGP5N5GGwuR01aOGwJF24LZsNBoIfA4bhQAwvmqMPNbD7hIgDxHlYItdbF5hWlODPYhat7+7Cr&#10;ox4DTeXYUFeIddSeDU04u7MHiQSsK4e3YqhrpQJPFlrTYK03E57WBjCbPw2uZnqwXTAXxtJPSmsK&#10;rHRnwGjOBMKNOhYKPBGm7GaOZcM6FdvSk/BD12o837iG78Zq/LKuDW8I9e8I7XcIVql2xrCY+DUs&#10;54yHCeHLUFMddsZTkRhqDX8nfVjoTeG8sQSosTzWOLRWZ2DTikI0FSWjOCEAeTE+KEoKwiJfazgb&#10;zYCr0Uy0ladhXX0ehjqWYVtnLaoyo+CoPxXR7mbYuHwpVnHbDsLvxsZivmeNSA13hr3hRCQEWyAz&#10;1hFRnoacJrTN+xvM9UfAw2Yy3K0mIZfA01geSWDyhqXB31CQak/Z8VyNEOhCw8VDB5E+hjDndlnR&#10;1mivjsb6xiQEOs+Em+UEdNLYDvOci3CveWxQYhHpr0dosEeErz7SEuxRnOeP0AB9+LjPRQaP1dGU&#10;ijpCU0a8HRYFG3HfOjw/K6xrWMzfig3nyjQUxlgjyU9PFa4n8PTsFR7/9AoPf/gVdx4+xdmLF3Hs&#10;+GGcPXeC4HQKVwhF166p4OkmgUlSxf7fgae7V1T1O5cP/ScSkFJ5nr5MU37tzCGcPbwLvZ1NqMjn&#10;uUqYHsEpPy3uC3AK5z0IJTiFEZzCkRYdhuTwEMImFR6KpNBgJAYTgGnEL6bBkRzqh6QgbyQGurN0&#10;x+JAFyz2pVET4IySWEJLThQ2VizG5oZk7CIc7VuTTnhKIUylYF9TMvY2EaJYP9CSqtLqNBzgegcJ&#10;UcNeqoNt4qUilHLbA2tSsX8NoWtNCg61c/22FOxpSsLulYnYzm9Fd0EgockZzUku6Mryx5o0b7Sm&#10;eGNtRhBWLnJDTbgd6qIcCVGWSLPXRbQJjXh+EwLkfSI0SWie61zRFNjPnADb6RNhT8PNiVAkniZH&#10;Gq72YiRyngJQc/iO07i1prErg4Dasi7he0rI3sSx0B0zGtpsg7VYarE9lpTlhjQKTbi+DY1pN4KT&#10;t948BC7QRrQ5wYnQlOZohTQHnh+V4+ZAY88DNUH+ymC4y3n/VxFi25NisC4tHhsIwL35qdhSkqWE&#10;BG8lNA1WE5xqCU4NxdizvFylFf+s3cq8CuyqL8N2AtTOuhLsImhtryzEkBh/EsZHgBooyUVvYZbS&#10;p6o1MQbFHs5YvHAB8hxtURvoh1JPV+Q52yGDBmyS+UIkEj4WW5gi0dSQMKOCiDhVO54AAP/0SURB&#10;VFg9QgYBRGBEFdbGd5NgEaKpyk4nIXBhkqFOUwORBJ54SRBgYYY0a0tCGe8Hy1gazqFa8xBroE8Q&#10;W4CEBQaKYghHEdxW+iLF6PP3pCJ0CGTaqtTiEYQzyZgXK32tOB1MeJFkDuINkrr/rKnwnTGFx2e7&#10;QHhKszRBsqRgFwj6BE5SF3iSMsnYQLl+ASjF06SliRgJ25s/V9EiPW0kGOgq5fD8MIJ0IJ8NAaYg&#10;Ph8Rc+coEqDymToRPhJiN3kcwUkAit9b9VFKiJ6SXEKBp+nw5rPnxedN+iFJCJ0nYclr6gzCFwFp&#10;4hT4sAyYQTicpQGvaXyuJk+BC+U8hc+0ZOPjNr7zNBFsoIdA3jN/bS0EiYeOADUsASjxOA1L0rwP&#10;Dzgs+xBoEsnYVC6EM8cpqrA620kTFQ+RwJFSUubjxqgSRRB+ZFqBIj73AkyynnigpB+UTEtIn6wn&#10;AKWA1qf9fOmFEsDy5LMSZ2OJZEJ8goM1Fstzx/cjgwCV5mijDKQrnqcSqozfpFLpl+fvgXyvT4NK&#10;E5yWEqQKPZ2RT/ASFXNaPLo1wX5K2n9RXVgg6iP4rkWFYFVcOJqUlOYRWJkYjpa0GKzJTkRHXgrW&#10;FrJdK16CDaWZ2FTO94QAJfA0LAEoSV2+XTxQywlSkjxiZdVn7aFNpPR/WteMgxvacKinAydok146&#10;uAM3zx7B9TPHcPnkEeoorp09jTuXLrANuIiH16/i8c3r/Kafxu4tfVjdUIPSnAzkpySiiDBVlZ2p&#10;eKaqszKwLD8H9UWFVBFqCFwCUcs4XVu8FPVlJWiqqUL7igasa2lCd3sbNm9Yh8GejdjW34N9BKmT&#10;xw7h2sWzuEuQenjzBh4pA/PexpObdwhNd6nbykC9yjhTt+5Qd/FvW2KDMazNMUEYjAv5PL2FULQ5&#10;JhgD0UHoiwpEXzTFdUT9XN5LoOrhcoGnLbzpNTYmiFM8T/8MTf9R/3nY3rC+hKdoAtGwYgSQuG0s&#10;9/2fSxJUyPFVGvZQiSSZRCihLnnkaKz+61T8MM8Hr8e44bfR3vhd3U9JTS4en5ejHPGrZNRTs1Xg&#10;6VsBp5ECTcbKuE2SRe8OgUl0a4QBbnxFMPpKB1f+ro3L1MWvtJTy8ggdXBIRni5+rYPLf9PCecLS&#10;ka80sO1vMzD01+k4MlIbt0cuxMORFvhGQI3Q9pOMH8Xy5RhVyOBzns+PY+xxa54rXpcvx28Eknd7&#10;t+LDrs34bQ+1ux9vB7rwvKsZz/mAvt20Gh8HOj/3d/rP9Pv2bjxdvwpNUT5Id7ZAWUQgqhfFYPn/&#10;l7W/fM/ryrZ90fUH3HPvPmftgiSOmUlmS5bFzMzMzMxoMZPFzAyWQWZmZg6nKkVJKgzVbutTUspV&#10;q9beZ61nf2jPmPROnmP039v76CM5HgM1pThEQ/PYWB/haRSX56Zxlce7duIIdRjXCUECUtdOzWFu&#10;egyjvR3ob2tEf/NBDLU1YaSzBRM9HZgd6sfJKcLGkUO4euoY7vPDeMaX8/Wju/jg2QN8/PIJPvvg&#10;BX7//gv84cOXLJ/jk/f40j69h5d3r+G921fxCcvPbl3F769dxCfnj+O9E4fwfHYMjycH8GS8j1A1&#10;gQ9nR/FwrAMztdnI9LREeaQ7RooT+PG7oyvZFQ+Hi/H95UF8d2kcP9w4SWC6jG/u3cC3d29y+iZ+&#10;4Ef63Q1O09D7dm6W920Un7c040l6Bv7a1o4/9Hfjk+FOfHF6DB8f7sT7EwdxqSoOD+pT8KIqFbfL&#10;k/HJYB2+Irz+LjsLD4OD8Zwf9qepmfg0JhkfpqTgWKArMghzoUZbEGi2AyGWe+CotgrRNnvRmemD&#10;C+2ZuNWTh1cErD8cbSMY9/P5CuD244vRTnzaUY8PGqvwUVMtn1sL/nJyAj9fPImfeV+vlhfCc8da&#10;WKvRoKEB76i1HR4a21Hi64DRzEiMZUTiCAHpbEEGzhZlYIoV4khKJGZohJxtKMPNnmY8mhjEk6kR&#10;PJkcwTM+06czBNfpccUreHdiDLfH+B4M9eHCQAcOt1TBQ28vuopS0FeaDn/T/TDcuhQGO5bCUn09&#10;Wnjvk4PsEGyvgwjC270Tw2jOikT7gVhcHmvGzdkeXBhvxuGOMrQXxaMq0R9lsd6YaipCa0ES9LYs&#10;RywhynzfVhTEBiIryhehrhaEMTbgLuZwIUgJWIksNbcpfaN0t6+B1tYV0BNv1e71MNm7AcYbl8Cf&#10;MNXFhuBibTHutFTjXNUBFLlZwWL9OwSNNTDcu45QtoawsgpaO/j7PWvmpbpWWaa5YzlLNnx7V6M0&#10;PQitfNZ58V6w0lWBFYHJ2WQPtFXehavRHgwfLMBoYyEm2orRU51BiHFAiJMerDTWQ2vLW9BReQfu&#10;pnuRH+eD/oNFaKbxF+ZpSzhjY7t/A8tlMNNcTljRQXacnTIOlYPZOlgaLIeN0SoEuqsiPtQQLtbr&#10;0VDiq6gm3ws+dtsQQHhKDrUg8L2FtHATAloYBupjEOK6F+Z6y9BcJd4WC9hyXw1FgciMsUSA0x7k&#10;JzoiJdwMblZb2OD4sGFJQmq0BVytNyOEMNVYEYrJ3mwMtiSiIsuNz1UPoYSwskRrHCPoX5wqIzx9&#10;q8DTB3/4Ch989jlef/oZHr94ictXL+PixdO4ce087t5mA/ngMh4Tnp48ukp4uqLAk+J9UsDp7/D0&#10;SgGoSwo4vXxwkZqffnH/3H+QAk9K6nJJdy59nubhSTL53bpwHJ0N5YSmSMXzJACVGR/6CzglRfgh&#10;Icyb0EQF+SA+QAYg9iE8+SDWz5uw5IsYXwEoT5beShnh5YpwLydEeDsjimWMtxPiOR3n4YBovlcx&#10;LmaUEaWL7GBzNGV5Y7QiCofqE3G0KQXHW9JwvDkFc43JhKpknKSON0rfOcIW7/HpdgJTW7yik60E&#10;peYo/iaG04ncLg5zDfE4Uk1AKwrFYJYvwckBnUlu6GRd1xBuh+HsYIzkhKLczxwl3mao8LVCmo0m&#10;wvV2wG//ZhqTm+CptpXGGY3C7TQ2JVxPPE5baLRtWkdg+kdPk2QCEwlISXpmKSVkT+Bpvs/TFgLU&#10;JmivXYG9S99R4Em8Tqqrl0N9zUporVkNfRqDNoQHZzUarISMAB0a5xL+ZmGopAFPo2GY5WiteJ4K&#10;3Z1RQ4BtCKIhFxKE9vBwdMdGY5Dt0khmMsbz0jFdmIVDxTmK9+hIdSGO8dueo9E2V19Glf9SHm+o&#10;wImDlVSFMi2SdcdqCVKVNPTKDyghfNJnSrKJjRZkUZlKB/m+tAR0xkcqA+bGS58sPW1kWpoih8as&#10;lEkmBognAMbrayHRUFfxOAVL36A98yFuiueJ5WJGOj9evzfhU7LYLfZjkhTfAkKxOtoKOMVLvy8a&#10;zDEEMkkvHq61H5EL/Y8EnML3qSGSQBVCGPhFvKfSX0mBsgU4C1fn9ty/305JGLHll3OQcDrXjWsV&#10;CdglEADl3KMJSYvheyIFnASauDySy0VRPJ9IHieSx4tcgKUw1d2IVFdVykV4CuR1+m3bAl8CkMCT&#10;SKYX4cll4xq4bZEkEPP9mwScBKDmvVBr4Sj9jviOiddJwuicxAukjOm0hee/Ay4EJ5e1G7i/bfCQ&#10;QXI3bYUL1zmsl/GjNsCOwCPjRzlJqnTeHx/eC09CqihQUxMBGhrKoMMCUOJ9Ek+VQJMca1ECUOJ9&#10;WvRG2W3ie7+B3wHBSbxPxqtWKgAkEtART5EA0CI8icfJbOG7+Qd4ohYBSbQYwieeK1m3CFWyP3sJ&#10;u+S9DRUvp7UZAcoYiTZmSv+nZH4vErqXTRjKIygJNOWzLpJS5gWeighJpdIXytWe4GSBXAdrFLo6&#10;oPgNL1Slr4cigajaQB/Uh/jhYFgAGmnHN7BubGQ92ZoYhq6MGMJTAnry5gFqkDaEwNNYaa6ikWJ+&#10;OyU5mCZAHaktxVF+Y7O1RThG22LuIL/HxgqcbKvF2a5GnKONen6wDRdHu6leXJgYUv5Yf37zCp7f&#10;uoJHVy/hwbUreHr3Fl4SYl4+fkA9xHOWzx7cxYuH91jn38b5Y0fQUlWBYoJTcVqqIukPVZaZgSqC&#10;kwJPVGlOFooz0xWV0zarKzjA9q8QB0uL0VlXi+GOdoz3dGFioAeTw304NDaE07RXb1yQoTQE3ghQ&#10;j57jg8fP8f7DZ3j/EcHp2QuKUPX0KeGJUPSmJoM8MRlIsZwKppR5D0wEuGOMGuf0OJeLRrn9iIjb&#10;TIT5oVAy0UiyiFXiWXpb0X8Fnt6Epv8ePFHihVrQYnY/JcMffxew9G2kvL0Ujf9jNT7ZSXha44xv&#10;3nXCF+84Eprs8fVSOyVRxNcr7fGX5Vb44zJTfCpJIZbMD3qrjN30rvY8OL2jgeficeL0Yt+mh0sW&#10;+jhJ/6a39+Lmb3bhOnWTMHWL8HT9Nztx8rdbMf2rjTj+GxXc4O+eE8zm4ckUvycwfUZwkqQUn4v3&#10;SxJHrLLD0xUm+NA5Aj/2D+GbU7P4+uQ0fpibwo8nJvDjsXF8Pd6LL/pa8CXJ/pvhtv8tPH13iMZy&#10;Ry2OSshDbSE6sxNRFuGP0sgA1KTHoK04D721ZRhtqcN0bxvmRvtw7vAkLs0dwmW+7JcIUueOz+Lk&#10;3AxOUKc5ffH0MdygsXTtwikcpSHe39WCYzPiHp3B+VNHcOPyWTy6ex2vCU4fvnqCTwlOvyM0fUJo&#10;kulP33uGT18K7d/Da273ih/Tq+sX8ZrG1/tXz+PVpTN4cf4Enp6Zw72jUzjT34FjnQdxvKsJZwkU&#10;F3ndl8c78OjYED46N4HPLgzj9XQDrjal4mRRON4basCPV47h5zuX8MOd6/jh9g0lZO9HntePJw/j&#10;Z57r9/1deFV5AAedDNAZ7Yzz7fm4PVKFY2Vx6Ap3xMncMLzXW4aPB6vw3kA5/nphCD89ngMencbX&#10;k314Ly0Nf0zKxFd5Rfg2twifRSbilX8YLrq743RcOGJ1d8Nu53pY7FkLq73LketvhtPN2Xg0WIbH&#10;vUX4aKIenx/vwl/ODOCPpwfx5cUJfH/rOPDgPP5Go/KHO+fx7eUT+OLQJH7f0oGPS+twPSEVYZs2&#10;wEplFex1dyLEZB8KPa1Q6W2NKpZNgc4YSgjDcFwkBhNjcLgoF+caqvBgpA9PD43j8ewk7s+M4w7B&#10;6QGf273xQdwZHcStkQFcG+jFlb4eXO7tpuFWSyOwHL0lmcgJd0NGsAPuHu3H/SO9OBDqgEhHTXiZ&#10;7MDpoSr0VCbA22w7UvxMcX+uG0MVKcgOsEZJjBtO9lVgpCETdTT0mg5EYKwxGzmh9jDa9i7yI2mg&#10;+9mgOT8BPuaacDXeh/0qy2Coth7aO9kIqa4n3KxVShONLTDV2op9KkthpLEJhuobYURJKTIhkFhq&#10;b4bZvnXQ2fQW7/d6hNrpw0KV81vf5X5Ww4D71dnLhk9zM2yN98BAfQN01dZCjxBooLEROqqrCVKr&#10;4WrFe5oWgEBXfR5rHQwJRMaaXL97BYIJiKMtxZjtqcZ0ZyUaCYQW+7nfbUvgaaGmaM+a/xv2eioI&#10;djWClc4OaOxYCe29G6GnsRW6+7gfHk9XfS2vZx0sdDdAf9+7MNVZgXB/HWQkWCEqWAfBnvsQ4qUO&#10;fzcaZz5qyIozY6PhBG+b7UgINEZ6pDXv068JRDboqQpFX10E4gI0YaLzFqry3VFT4AlL3SUoSHUg&#10;uIXC0WgtUsNoYGd5ov6AHyK998PbVgXtNRGYHT2AqkIvBHjsgqftBlTkumCmNx1HBzNxaiQH7cWe&#10;SPTeg9osR3z8x28U75PA03uf/hEv3vsQ9x8+xOXL53Hjyjncl2xFMqr7w0uEpst49uganj689p/C&#10;07zehKd5zQOUeKPmJeA073kSeBLv0yI8SejeBZw9Mo6D5fmEpigFnMTrlB4bjORIf0Io4SjES5FM&#10;xxOe4gK5jAAV5++twFM0FeXtgUgvd4rQ5OFMGHVAMI2WECrUdVH2CKMi3BwRzjLU2RpRHnaI9rRB&#10;uJsJwlwEOLUR7qyDZF9TlMW5oT03FKPlCThUm0oDI5NglIUTjak43hRPYyNWSQYhoX9zjTE42hBN&#10;xeJobSwmCE0D2f4YOxCKnlQvNEU7oCXWGQcj7dAS46LAU1eiN2qC7FEdYI9SL2skW2rCX4MGLL8Z&#10;t900YndthLPA07Z1BKaVNPRWwmT9CpjSuJ2HpC2K90m8TmIASrkITuayjIawyJRGsLkKDUcae1or&#10;l2PXW7/BzrffUsZ6kux60t9JZx3faf7OXvqg0Pj216R9YKCLRHNjpFqbQhJEZDlYKeB0gAAq/TJq&#10;CbD1BKiWsBDWwVHoiY/FUFoSxnMlg2sODpUeIPgU4khlMY5WlxKGBJgqCUfVrKOqabSxbKzmPayh&#10;agmpdZyvwbGDC+vqWJ/XVOBwZSlmuJ+psgOYKMnDuEAUoUw6xvdnJ6MvI0mR9A/JsDJVwthSCU2Z&#10;0nHfiPDH+RgCThIhJM/WEglGukpfpzANXufu7UoGOglfkz5BSopv8T4RmIJ4LwS0FI/Uji3zYXAE&#10;lTj+PtHUAIlmBogy0ELgvt0IIcwkEtJSeLwEHS3EaBA8xevE3wfLfqhQTocSFPxpcPtu2YzgnTu4&#10;fpdyTDm+D0HFTyBqx1allHk3grJAlB/PTUAvgpIQvMX+TAJM4nGS0LxfAGrByxSuxu0ITFKKZJlI&#10;lol3SgBKPFA+fIc8CdoeG9fBk6DkxXfFU469VZI/rFf6PAk8LSaHmE8esR5Om/h+Ep5cVBY8T5vn&#10;AUlAyXXDZtitWqtIQvlkuQvXOxJw7AlZtgQo63XrFOgROPJTV4fX7j1w3yn9nwhTamrKMoEnCeGT&#10;ZeJ5+lfwJFLgiTBmQ6hT+jzxe5CwvUV4Ehj6ZwhSPFHiYeI6ASeZFnha7Pck2y6G6S16nBbnBb5k&#10;f447+f4QmgP0tBBuboQoJRulMRKsTBDPafE+pROIsl3ske/piAPe82nKs/kdKd+TozXyOC3QlM5t&#10;0yxNkEPgKnC2QwF/U8S6SiBK+kNJKQBVH+yLJsJTq4Tv0RasD/VBa2wIetKi0Zsdj56cePTnJWGo&#10;gPBEWBIJPI3ymxkvycVMRQEOVxfjWF0Z66oSHKnh91lPmCJEHT1YhtPtBKieRqoZZ/taCVFdODfS&#10;j0uzE3h8hXX77eusw6/hIfXowU08eXQXT57cx9PnD6lHeEKAek6Qevn4EV5TEkb38v59XD11CiOd&#10;XWzfClnPJyE3JZHQlKnAU3FWBkqoUkJVmSSaIEBV5+agNj8PjcWFaC4twsGSQjSWE6YO1mKoqxXj&#10;fd2YHOjH0fEJXJg7jtsXJSnRHbx++Igw9RDvy6C8TwhTj5/h3wSM/lkT/u6KJv3cMOHjgjFvJ4xS&#10;IyJfzvu5YpTrRwhZw9x+iBoP8cEBLX5EBJjwZe8QVv4VNC3q732e/nd6E55ClgkILUEo9/GvJfD0&#10;rz1PoijuI/n/eQvD72zHJyrO+H6dK/62wgt/W+mFH1d54LsVLoQnB3y5zAZ/WWZJeJJxnIzwybv6&#10;+HCpLt4nQL0SrxOh6ZmAkwAUdU9C8n67G3feIiT9dg9uvrUHNzh/kwB1a4ka7izZhzsEqstv78SR&#10;X2/C2P+9Hid+pYI7b6sr8PT6bQPuf97z9AcJ0xNwWmauwJMse6hijS+yyvDz0UP48hzh6dQ0oWkS&#10;38/R4D86iq/Ge/A5wUng6duR9l/g6U0tgtOPMwP4E7c/11SJqbpiTLbWKGnHZ9oacLinCUcJIYcH&#10;2jHZ2YQxLhtrrccIIWqs9SCmOpox29uJmf5ujLMc7GkjJLVimOXkQBdmhvtxjEb4NCm+t6WBZS9O&#10;0EA/R+i6du4EbtOYenzvBl4SkD54+RgfE5g+ev10Xpz/kB/Le/f5ohJsXsm/EVfP4cnl03h44QTu&#10;njmK89PDONTdRGO1VjkvOceZ3lYcG+zA8ZFOzA214cRwO84MNeNERwVOtxXjel8l7g/WYK4sGUdL&#10;kvG7uUH8cP0ofrh4CF/z3n0x2Y2PempwoywFAwSkWg8ddMTYKOl/Lw3k4O50BT6ZacR3Ux34vLUa&#10;f2yuwddT/fj5AoHr4Xn8/Poqfnh2GV8cHceTzGz8IacYP9Y14sOMbLyOTsD7wZG46uCGc0H+6PB3&#10;RpytDkLs9tOgUkWQ1Wbk+GuiLcORFUwULg/l4Pbhctw9XoObhwk4xxvwwdUBfPH4KP767CT++uQ0&#10;vnl0Dt9ePYMfjx7DX1r5HFzcEL1hFUJVtyDV2RgVYW4Yyo3GxeYSPBxvx6dXjuDbF3eA373EDx8+&#10;wyc3L+Lx8UO4d2gCt8eHcGtsEDcJSjdZkd2g7k9JP7RRXOrpwCk+wxP1tTRQqnCovATFwd44mBmD&#10;luJEVGUGo788kecegoZEPxzvKOF5nsXt2Xb0cXl7QSSuTDXj+nQLmjND8d6Fabw8P46h6jQUEqKK&#10;EjzRW52KvHg3WGiuheGeZdDbvQzGamsUb5CJGg009U2KF0ikT+NPn7AjYCSlHueNtLZg19Z3sH83&#10;GyzNDTAg0BhosdRhSQgx1CXk6NLA01oPG92t8LXTgof5Ph6D+9w3D0haqmugvmsFtNUIVerrYEzI&#10;MdZVgT7XaXM7bbXVSIh0gY3RdkLPEsITG1BuY2GwDeZ6W2Gus4UwtwZuFuoEFz+l35QBocpo70rY&#10;cxtfO03obH8XNjqbkRLiAAfD7YrnyoTzxvytmeE2GOltgrb6Sl7DSrjY74GvuxZcbHfDxpQGq/5q&#10;OFttRVKEGeKCDZCfYoeybGdkx1kqniVnkw0IclZDoNMeuFisR1qEAaqzHNBa5ouMaAOY6b+F4gwH&#10;QhGByWQlUsONMd6ZifgAPXhZqaCb73lRvA366yLZoPjB1XwNYoO12Iik4fB4PgZoxGfEGCLMcydK&#10;02wIick4PZyDs6M5ONGf8QY8/ZXw9Ae8fP8D3L59SwmDuEeIeSIpye8RhgScCEhKqN4bekmQmtdV&#10;vOJ6kcCTANMrAtffwWleb84r/aEkjfmC5+nvAHURJ2dGlf5OAk/ifcpK+HvI3rzXyZfw5IMYvtMx&#10;Ib6IDvJFVKAPomi8R/h6IszLDaFuBCZ3ZwWcwtydFHgKc3VCuAtByc1BgadAZxvKFgEL8nexhR8B&#10;yt/VGgHuLN0sOG/GdSYIdDREsIM+wux1EWGrjSgbDX6zBigNdkBXZiBmaxNwoilN8UrNNSXgSH00&#10;ZvlcZqrD0Z/jic5UZ4wXBGAkz1/xqjfH2KEhwgqNUTYYIlQNZPijOdoF7fFeaAhzQQbrmnDdHQgg&#10;PHnxu3FX3QzXvVvgTNnv3AirrathuXUNoWjNvGGnANMGBZgWQ/Z+8TrRiLRQPE4bYbtzK6y3b4YF&#10;DWITGnvaNA73LnkbuyVV+dIlUGNbK14nIxrC1tu3wYEGvTeN1mhDQ6VvT4q5GbJsrZDnZIN83i9J&#10;T17i64rKIC9Cnxfq+Sy6YnjNSXEYTE/EeE4apguyMFuaR2giOFUV4QgNNfmn+1h9hQJNc4Qj0bFG&#10;whHh6Sjh6Sjr6mPNtTjO9muO88caqmjQVeGw1GfVFZipLMN0ZQmmyosIUQWYLi/ABI3BwdxU9GUl&#10;YTg/Tck61h4fgQpvN8KTPtKM9ZBPQzbdUAfx2uqI09VAnqOV0p8kycJISczgryp9nRYy0Qk4LUhJ&#10;rkBYWgyVW1weTuiK4n6i9TUVeMqwMVNC6/x3qSCa26Ya6SOV0Jmmr4skQlSspB4nNIURnqSMEo8Q&#10;FSJjBW3bilCBqj27FC+QQIwfYWZx2kdFgGqzktRBxmeS0D4BOAGocPE+qXG/AkWcV+CJ0KTAk5wz&#10;1wcTkBa9TqJojX2KFuFqEaKCdvHad6j8clwlkQSh24XgJvC0mEVPoEngyU6SSwhA8X0SgHLie+dG&#10;mJEBgL1ljKXNKgo8OW0gzKwi6K9cBbt16+FCwJIBgt0ox82SVlwSPHD59u3w36euyGvPfD8ngafF&#10;sD3p6yTLpBSAWkwasehxWgzdk4QRluvWKmF75hK6tyABHgEm47WrYCGeqfWEInnnV82H5wk4yTcl&#10;0CTz4pGSPyMWQ/VEi54r6QMl0CTrZL+yzJnP0JsAG0yojjQzRIy5IeKoGAJ2HIEqxdYCmU7WyHWz&#10;R66HA3Lc7JDNbymLyzLtLZFDiMpznA/bSzM3QbqkOrc2xwEHGxQTnsp93FHhOx/CV+PvhTrqIAGq&#10;NSIQrVGBaI4MQGO4H9pig9El/Z/SY9CbGcd6KBnDrFcX4WmE38tYUQ6mJOOlAlBFBCh+lwveYPH8&#10;nmyuwtnOepyVsZ86D+J0dzPO93cQoHpxbrAf12am8Owy6/tb1/HsxlW2F7cUT9NT6tmj+0o68VdP&#10;n9FufIoX1Ktnz/H66XO8R71Pffj8Jd57/BT3r13FofFRNFRVoDQ3G0UEpoKUFJRlZaKGwFSbl4eq&#10;7GyUp6fTfslAQ34u6gvyUF90AAfLitBcVYqO+moltG+spwvTgwOKDo+OKIPyXj09Pyjv64fz4YT/&#10;NunjTEByhpSiKT8XZX7Cywnj3o4Y87THsDsrZ2rQ1QoDbtYY8rDFiJc9Briux8MO7W426CNkZavt&#10;QMjStwk5MrYTQUe8PyuWIUQgiBXq3/WvQelf6R/gifOK50mBpP9M/9rzFEYl/PtbmN6sjY+3O+Hb&#10;NU74eZkzflruqqQrl7Gdvlnugm+WOVIO+GqFHQHKCp+9S4Ai2Ei/JAGc9941xisC1aslBnj5DkXw&#10;ebpEBw/f1aTUcV9AifA0D1GquP7bvbj66124Jnp7Dy4t3YvT7+7C8V9twdXf7MLTd7Txgvt6f6kx&#10;j2GOT5aa4ffvmuIP1F84/2KpAZ5Y++G7nl78eHIG352axA8np/CTeJ9OcPrIOOGpF1/2t+LrwTb8&#10;MNaJHyd7CEr/CE8CTd/J9PQAnnY1YbCyGONt9ZjobcY4fzvZ104o6sDsYBeOjPRhbnQQF2encPPU&#10;MTy8eA7PrlzEk0sXcGPuCKa62tFdU4nBpgZMdXdgprsTE20tGGk+iK7aStQV5KKrrhqj3G56qBfH&#10;ZwhQJw7j6oUzuEcoEg/Uk/s3FYh67zlp/uUjGk8S53odL2/TwKLx8/TKWdw5fRRnpoZ5Xu3oaihH&#10;Jz/G3qYq9BOeBlvrMNROuOtqxERf67x4HYeGOnF4uAtzYz04yfsiUNVZmYc4b1t4mexGqo8RmtI8&#10;URdvi+4sV9RE2qAnyw8HY2yR57aflYY5bjal4KOhUnwxfRBfTDTiD301+LCpFJ+wYf4zAfLL7i78&#10;pasbv+vtx+/6R/HXiaO857P4trcbfyBkfJyTi1e5uXiWlY5XmWl4kZaI81FBuFOTQ+MnGqf7y3Bm&#10;rArRburwNFyJRM9dSPVTRVqAGoqiDdGZ606YisXlwTzcn6nG40N1uDdSjtu9xbjdU44zNfmYTIpC&#10;DyvAHm93jMeF4VhJBo43FOFiXwNujLbjznQ37s4O4r0rx/Hly3v4+oMn+Pr1E3z7+hneu3QWd2cm&#10;8MmFc/jL9Sv48+XzeH/uKJ4emsYVPs/LXW0439qAyZJ8tKXFIcPDHn6G+5UxYazUaEQRbCwJFnGu&#10;hsjzt0Zndhga0wIIglZoSPHD7ek2vCYoZfmaozTSFU+OD+DcQC0askJgvHMpdLe8gyhXE7QRwlzM&#10;1GBAaDGkdPasVmRAsDGmwadHoBHJvOH+jdQGgtP8MmvDXQq8KF4g7U3Q3899EKDM9FVgqrdZkYne&#10;RsKQLCOoaKxBnJ8FsmJcYcV1RtqbCSsboU7Q0di7CnriSeI56Gvw+gg9erI/LUIY92ljvAM2Jmxc&#10;rVV5nNVcvxVOlqoEoE2wJPxYE6wsDVRgy23MtcXrxXNWW0VY2Ql/Jx1o71oKw32rEC0JR2z2Qm/v&#10;UgKJE1ytd8PedCtcCUrRgabwdtkHU/010NVcCnMjGjeOexHkpwcfDw242m3jdlvh7UTjK1AH2Uls&#10;NKlIP20MtKQgMcQQdobLUJRsibpsRxzMd0V+rDGh8TeoznNFT10YAhxVkByih9n+XJSmO8PBYCXq&#10;s9wxQSM9M1ALowfDcbQ/FRlR+nA0X4mGMkLxWAEO9WXi2GAWWkp8kOi3j79xwMmBDEJUFj4hOAlA&#10;vf+7L/DeJ3/Ei1fv4xYbwetX5Fsn1EhKccmmJ4D06IaiV4+uz+shpxe1uOwRIerhPES9JlC9lumH&#10;f/dALer5gwtsZM/j6V0BNELT7Yt4JOB06xJuXjyFgc5G5KQS/OIlXC8a6TERSIkMRWJ4EOLDAglO&#10;/gQnP0TSYAgL8kE4FUrDPcTfE6F+HgjxcUMgwSnAxYFA5MDSEYGujgggNPnT+AjgukBXF65zIhw5&#10;wtfZHj5OtvCl8eLtbAUvFwt4EZq8nIzh7WgKX8rP0Qz+DgQpe1MEUkGcDrYjVNkYIsBSG8GW+xBu&#10;pY4EZz0UhtqhNc0P/XmhrJ8C0Jzoiu5MHwwdCEJvlg86k93RGGmLhlALdCe5KunKB7J80cHlLfHu&#10;qAywI6QQnrRVCS7b4bR7Exwks54MertVwvT4Hm9eA8st61hKuNAmxWhbBKd/FbInkv5Q9tu3wJEg&#10;YLuD8E+DWJfGr9rbb0P17XcJUUuhumwZtGkISmpyKxruLjRSZWyjeGMTJJuYIcPKQjHuDrhYo8DD&#10;BiXedqj0d0aVvwtqgyRjYBCvKQp9qXEYIryM5qWz3szEVEmuMjjnDAFqplr6V1QQMAlJDXU4dlAA&#10;SVSrgNJxQtMc24q5pmplel51OELQOlRbjpmaEkxXl2CmiqooIjgdUDRZkkc4TcMQjcSRvBQMZiej&#10;m+9RW2woavzckG6qh9j9e5CoqYaYfQQXQlCmlamS5Uz+/Y801IK/mhj8hAbep1/AaUEBAioEEQmL&#10;E6+Pks1OkjZwOpoAJR6sVBq6aSaGCpRIuFyqoR6Pa4RUY8KbqaHi+RKYCdm9A6E7tyOCcBq5i1BD&#10;UA3augWBKlsRuF1FAalAFZ4D5b9lM4I4H8LtZbkPn7Ubn5ELjXUPGvKyTTiBK1J1jwJjMepqiJP0&#10;5Tx+FBWjqa4A0iI0LUKSTMdq7f8FnmTZYr+oYAKUHEtC93y5f2+elxfPz4Pvkbscn++ZC+HEce1a&#10;2BI6bAkjEr7nsnGT4lVyJTC5b90OD5UdC9Pb5kFKZTsc1m2A/VqCFmHKdfNWuG1RUfpA2a5eC6tV&#10;q5UkEh6Stn2vquJ9EjgSLUKT6J+TR0jfJ4En6etktY7fxZo11FrCE78DSVXOY5qv2QDT1WyPVrF9&#10;WLlWkRGnzbnejOsNV66G8ep5L9KixKu06JmScnH5Yh8nAScpZZnAk8xL6J4X73+QgR5CjQwQzncg&#10;lu+FgFMsYUo8UBLClyneJtZJ2VQW659UO3OClQlSbUyQZWeKbHszZFoTnvi7DAtTZPHby7a2RAnr&#10;sBofDyUxS6WXGyo9ZWgAdzSwHmwK9UVzhL8CUM0Eqba4UAIU7Y30WAJUAgZzU5QQV/mjYYLgNFGY&#10;Mz9kQHEeZiWrJb+tuToJ26vAXGOl8h0ea+E32T4/gK4Mnnu2r4Xg1IkzA904PdiDK9MTuHvqOO6f&#10;P4unN67h1b27eHL7Fh7fusm6/i5eEKKeP3mI588f48WLZyxf4OnzV3hMPXnxGs9fvsaLl6/w4vlz&#10;PHn8EHeuX8OZw0fR19yBitwCFCSnoCQ1DdUEqdqcDFRnywC8magvlEx92WjgNUhZd4BlYT5hiiBV&#10;V6OMJSUgNdHfSzu5B9PDAzhxaAqXeK7/NublgDGCkJSTXo6Y8nHCJKFpnAbTqLstBtkI9LHS72Xl&#10;r8jJFH1OZuhzNseAowV6XCzRRert83ZB1p5tCFz2NkJXCrj8o9fnTQlA/XMiiDcl0KRMvwlOb8BT&#10;OCHpP9ObIXxveqXCFvo7NS9Twa31BJP1LvhexnYiOP24zA3fUV+tdMHXBKrvCFHfLXfCN0vt8dW7&#10;NvjibSv85R0j/GGJ4ULyCH28t0SX4KSFl29p4cVb2njOaekD9YjwdPfdvbj1zl7cXKLGUjxPqpQa&#10;zv5qG6b/50YM/T9rMPLv63D87e14+I4knDAglBkRzszw0RJTfCpZ/ghPn3DZ441m+HNaAf42O4Ef&#10;Tgk0TeIngSZC1I8npvHd4TH8dbQXn/e34OshwtN4F36aFnjq/Qd4Eq/Ttyy/JEyc4Us/QMoeYEPS&#10;39aA4d42jPULaXfj6Eg/ZkcGcGR0COeOHsKt86fx4BKNFBrZ7/Ml/uTpI/zxvRf4/IPXeHj5AvoP&#10;0igmwXdVlKO9tAQlGWlIighBTmIsDqQmopIg1VRdhi42bKMDXTg8PY6zJ4/x5b6Ex/fnvVCPCE0P&#10;716hETTfV+Hs9AhmCXODbATrCzNRfSADVSwPpMehoSKfhlEDRvnxTQy2Y5TANNh1EP38MPs76jHY&#10;3chrIUhx3cxoN2YJUIcm+3D88DAhro+QVYe6Ip5bsidKU30R46oPrbX/A67qK1Af7YAjpZG42JCM&#10;W80ZeDVYic8Od+Hba4fwt+fn8fN7V/DThzfxt49u4ufXN4Bb5/DD3An8sXUAL7ML8fv8bLzHc7we&#10;5o8PqovwUXMFnlfm4FFZOi4diEGqkQpGCiNwsqsAQ2VRuDZQisZoO5S6aWA6ww+TiZ64VpmKq60F&#10;OFaTiqH8CLQm+6CQEBJrwgaZhr7dut/AV20zmsK8cZ4A/IyVz4uJYTyeGcHTuSk8JEw/PjrF6UN4&#10;efoYXp89gacE1/tHpnFjfBgvTx7HX/kc7/M5XB3owY3BPtwa6sPl7jbc6O3ApbYmXOpsopFSgHga&#10;d14GqnDS2QkPk31woxwNdiPI0RB+Vhqw5PnUJnjjcGMuBsvj8fh4N56f5rvTkofyWBec6CrB5ZF6&#10;9BXFozDcBcUxntDb/i6stbfAVF0SPqxT+mkZEYwEmrR2rYT27lVKqQCT+galFGCSadnOTHsrTPkb&#10;cx0VaO1hQ6TLaQKTeHL01NmQEXgsCT+meltgLNCkv4kQtQnmuhthp78FblZ7CWEruM0GRAaZwcl6&#10;D2FoC3QIO9p71yjHk3A9gTGBslBfMx5DIGkrrIzn5eG4Hym8Pi8XLYIZG1ouszTieRhwO93NsCBU&#10;GamvgYPAk7MutHa+C33VlYj2N4e3vTo0d/wWMYSlQDctOBCe/Jz383pWw9Z4DdKiLfieOyMqSI/7&#10;5X3Q+A2sWfp5qiE+0hSxYYYI9iZ0O2yjoU5DxXMfMiW0L0iTxvkWVv4u6K0JQHeNP+oLXGBv8Daa&#10;CD39ByMQ7aOKxCAtwlMmGov84GG5HlnBephrT0J5vCmqUiwx0RyBIwMp6GsMR6CLCrKjDDE3mI0j&#10;PamEpWycG83DaEMYSrl9R7HXGyF7X+K9j/6Ex89e4TobrhsyMK54gsTzdP8q4en6P8ETG8hfgGlx&#10;nuD0SGBp3gv1mtOvH13m/LwH6j/A032Bp4uKd+uJDJJ7+zIb28ts2I6gta4cOckxyEqkEmIIq5FI&#10;Zr2UEDoPTouepvBAb4QEzkNTEI2HQG9XBHq5IMDDGf6uDnw29vPgREgKcCY4EaD8uNyfyxbBycfR&#10;Hl4O1nwmhCZnS3i6mBN8TeFhawxPm3l50aDxsiUg06DxsuN3Zc93gaUyz+287YzgZ2eIQDsDhNgb&#10;I4zzETY0kq11EGOljSQ7feR7W6I2yhMH43xQGeaIIn8L1IY7Yig7GKP5QehIckFTnB3qIq2Q46aD&#10;KEK/P78Zd9WNcFHdDMfdG2G1bTXMN8+H65luWMGS85toIG6hgbhVwGm98o+5/FO++G+5wJP0gRJ4&#10;Em+UtYr0mSJQbZNxnzbCYP1q7F+6FGpsX1UJT/uWr4AuDUNTwpMzjexgfR3EmRKcLMyRRuMt084S&#10;Oc42OEAbo9jHEZWBrqgIckd5gBvhyQetMaGEpxjCUyIGMlMxkitjOuXSWMsn3BRgoqQI42xrxmng&#10;TLLdmaqsIAhVYqaumkBVjSNsk46yvTnSWIPDB2swU1uBKbZBUzXlmK4pw2QNf0dwmiI4TbEdnCgv&#10;xkSppDEvwDT3P04jaiQ3HaPUcE4a+rIS0UejsTspGtU+7kgjvCRpayCRipEQNx0NXpsxsgnO6fYW&#10;SjrwQNX5LHSK92UhbE48PJLiW7QYGreYxS5oDwGIQCSerGTer3RjA6RKf6v96kjW1kKumQlyzE2R&#10;xuXpBCslfJDro9UINLu5P8KTIoKUAlHbVBBMAzyYwBKwaSOCCS1BBKgAKoTrw7ltCOEmeCe35Xb+&#10;fMYimRZvlkCTwJMCUAQpgaNFL5MA02LYnszH62gqiuP9kPnFUL5FT5SE8on3yX3zOsX75EWYcuN7&#10;5sx3ROTC981p3Vo4EFacxWu0cSMcCSMCSFK6bBI42gZnApUTwcaJcOW4fpMCTwJLAlACVgJQ8hu7&#10;Netgs3YdbLkv6TflRmgSMBJ4knIRoMTjtNjnSUqZF3iylXd+w3rYiOd044b5THsEMpPVBJw1G2G6&#10;diMBie3RShHbKQWiCEMCV+u5jCAo4XsCTYt9nN6EKAEkgSXRmwAlHqhFiJJv0Gk3nxHftXACc6CM&#10;zWXI74gQJB6oeAsjJFjOZ9/LIEBls07KJDyl2JohmbAk8JTBOieH9Uw2l6WaGSCJ+0rm+5NEZVgT&#10;+N2cUCUARfCvkGQSXq4EKDfUBXigPsRbUV2IFw5G+qElPgTtSZFKgjEBqKG8tHlwWtBkkYyhlqOM&#10;uXZoIYTvSH0ZjjaU45hAVHMVjrfOA9TJrgac6W3C2d5Wlu0429+NMwSos6MDODsxgvMzk7h6fA53&#10;aV8+unGV9foN1vd3aCs+wAvany+ePSEkCUA9xzOBqGcCUs9ZPuWyp3jG9c+ecLsnj/H84SM8unUX&#10;V06dxXBnJ6poqxalJ6M4IwXluRmooM1WlZeNmjzpE5VLezNfSTwhiSaqC/KVsra4EC01lYpHaqSr&#10;A5N9PZgiTP3bMOFHkbOFohFW/qOcH1lYNkhw6ncwVdRHDTgRmqh+GlYDpNxePpxOJyv0uDsic9dW&#10;As58Nj0Bn/8ATf8MQ/8FSRpyJZvefxOeFC17CwlvLUHV/7UaTzY64Nv1PvhpuSfhyR0/LXXH395d&#10;GDR3pRO+XGWPP6+zxu/XW+HjrZZ4vN8Kz4yd8drWC6+d/fC+mz/edw/AaxdfPLF1w10zW1zTNsT5&#10;nWo4t2Ynri3fjTu/3alk2ZPEEVff2o3T7+7G6NubUPd/vYPOX63GoSXbcfud/Xj8lg7BSw+vlhjj&#10;/XeMCWfG+Jh6uEwPzy188X1bB344OY3vCUw/n5jA3whPP4oH6sQUvqex/PV4H74a7MB3BKOfJnvw&#10;41QPgUn0d3gSfTPZi0dVB1DlYI4GNlC9fNH7CFBdLQfR09GEIULUzDAhamwAUyODmBoawLHpCVw+&#10;c4Iv8kXcv3YFj+/epAEkGUke4nevXuCPH7yHP733CpcOH0ZzWRkq+fIV52YhNy0ZGYlxyEyKV6aL&#10;cjJRlJ+FQuoAX9qs9CTk56Sj+WAVDk0N49ypWUwRdvpba9FSWYjitDikRQUiOtADge728HW1hgfP&#10;283eFA3VbOCGO9Db3YABfoSjnB4d6cDgQAt6ew6iu7MOnR21Sinb9FBtbdVoa61CV3stetrr0d/d&#10;hPEB7oPLsmN9EO1mhHAa1v0HQvD+qXbg1Rx+/PA4fvzTeXz3h3P4/JMT+OjRJG7ONeBweyYO1Sfj&#10;VPsBvD4ygq/njuGH7h58mpKAe4GeeJAUhaspkbiRFYt7JSl4WJ+JwUh7dMc64kZPEcEoGSca0nCy&#10;IgFzOaG4TLC6mhOHF7zuDxtqcLE8D36718Nu/duw3bQUdluWw3HrasSb62KsKBufXDmFrx/ewDcP&#10;buD904fx+PAonvH9eHZ6Fk+Pz+AZ9frMEXx88QRenZjBvQkJy+vGjaEu3CVI/u7SCVyS7DdtVZit&#10;yUdHehSmy7Nxa7QDd6f7cCDUE+Z71sHVSBXORnthr78LNro74CTThCfz/TSmtNhg6W9DWaw7Jusz&#10;YL3nXYRY70ZbfhiOdRby3YrB5MFMlES7KGMwOXP7smR/mO5jY6JJo0tnK8wIQCYEIWOlz9KGf4Al&#10;XYKMSJaZaG5WJMAk2wpgWRvshIn2ZqjvXKpAjniLRAJP4oEy1dsKY0KTkXifBH4IOQJPpppsyLRX&#10;IynMHJk0NE3Ul8JccwXBwggx/qaw1Fk/36+J+9BTX40wP3MCzBoaxZqwt9ipQJK1iYoCXbZm26Gz&#10;j42kDhtCgpPM24oXiuBmqrUBzhY0jNwMoEl40t7DOtCTjaCrNgz5GwdTFRrzNry+ZYgOMOE8DRtn&#10;VVjprYShxtvwdt2NomwXZCdaws1yLSwMl8HSZBVsTFYiPlwf1SVs2Ep9kZ9mjZQYQwR57+SxtiAn&#10;Th+1ebZoLXVHb30wnEyXorXcB8PNUUgK2o/MSH3M9qVhoDEKYW47keSrhsmGCAwTuBI9t2O4PgAz&#10;ndE4NpiGowMZKEo0R2rAfhzvScOp3nSc4bJT/P2ZwXTF+/TBZ1/hNcHp1Sdf4NVHf8T9R89w9eoV&#10;wtNF3JHU4XcvK+D0goD04jHh6TEh6vE1Rf9deHqxCE8SticD5t6/wvIKnt65jIc3LuL04QnUluQR&#10;KiMJUKyDEqKRFhv+D56nWAJUFA31CCos2AchAQvwREMiiAAV5OnCeofApEDSvOdJvFB+lHiZfJ3s&#10;CE228HawWZA1vBwt4eVkAU9nMwK2CTztFqGJ0wsQJfKwFhnBk1LWE6DmlxvBm6UvYcqfCqSCbY0Q&#10;bGOIECtClYUegsWbZE2j2V4fcY40gjzMUBPhiu60AHSl+hCeXFAWbIk4qz3w014HH40NcFfbCKc9&#10;Em5HSNpKaNq4HCbrlxOcaNxRphsEpiR8j9+mZMdbT6NOjDsx6AhLAk1KyBGXybwdQcB+twpsdmyB&#10;JQ1hPRqX+95dCvWly6FBcNJZvUpJae4qoKCvhRgTfSSaGSHZUow6M2VMp1w3OxT5OqE0wBXlBKcK&#10;Gmk1YX5oig5DO4G3OyUJg1msN3OyMJgtiRyyaLBlYyg/B4MHcjFUeADDRYVUEUZLSghA5RgrLeU0&#10;Qai8TNFwUQEGaQBJOcJtR2kEDRXlYYBG3kBJDobL8jFWdoC/O4BxgtlEYR7GCE5D2ekKtA1npSkJ&#10;JHqyk9BOo7EzNQ7N0aEo93RFvp0VEvS0FYAQGBIvUpqVCcr4/uTYWipJFsIJDhJaJ96XAPECESLC&#10;CCYRavN9hyL5GwGORc+NKFZTHYkEkSxjQ+SbmyFdRxvxqnuRRIjKJYAWWBM8xYNgboJM3tNUPV3E&#10;7N2DUMKSQFP4ju3z5YJCCU9hW1UQsmULggWcOC/bRBC4BKCiuO9oNVXFIyXwJB4oAajgHdsUiBIP&#10;lHieFkP05FzFCyVgtJg4Qs5brmMRnmTZ4rrFflASvudJ0JZQQQEomRYPlHifXCXbHmFl3gu1Hg6E&#10;FAeWAk6LUvo9EZBcVQg6W7bCeTNBauNmBZTeBCgX6f/E31qvXgPrtWthT9hylO15LwSQBJ4EkhYB&#10;SrxPAlUSqiey5z2y4ztuSwk8iSTbnsmqNYQitkcEJYMVUq7jvIDSPDwZ8xzM1okHit/OQljfYr+m&#10;RS/TmyC1CFACTTIvWkyBLtPiBXbivfMjmAcTmoL4ToQbaCPahM/bdD7himSrTCIkpQggudghy9kO&#10;iaxb4i0MkMK6RIEn2kw5tNNTzbi9kS4BygDxhrpINjVAPuusUtrtlazvRAJQVT6uqPV3R12QlwJP&#10;DWE+aIjw5XcZSIAKRVtSOLrSYvhdpmCsIEuRJFxRAKo4FzP8ngSeZquKcLS2dD5ZS1MVIapCSWV+&#10;pKkSxzvqcYp22pmeJpzraVXC+E4RpE4PdOIkbZRjg104qvyR34fjhCn5E//mxdN4fEdCve8Soh4S&#10;jB7iOQHp2VOCEqHpybPHeEywevr0sQJPT5Xph3jCbZ4Sop49fqJ4rh7fu43L505hpK8bFbRVCzLS&#10;UJaTraQ5l5A+GYC3KjdHUU1eLhok7XlxERpLi2nflqK1ohydNdXoqa8jPLGyH3EkODmaY4hAJBpe&#10;0BAN1QE7E/SzEehjRd7HckAASmCK0/02pujmA+q0t0CnozXSt21C8JK3lBC5/xU0BS+lofVPy/5X&#10;Uga5/T8AT0HLf4O45UuR/f9bjhubbPHtBj8Ckw/hyQtfr/DAF6vd8PE6B7y/3w0fOAfhT+mZ+Ka5&#10;At8PNODrwRr8obsEH7Xn4/3WHLxuSsfzmgQ8LY3C47xg3EnzwdU4V9yKdsPNAEdcsTbDRXVdnFix&#10;HVcIUZKifPYdFfS9vQE1/98l6Pz3VZh5eytu/EYN93+jhUdv6eL524Z4Rb3/jgE+WGKIG+sN8FFc&#10;JkCA+ebsNL49M4m/HR8HqJ/F+yTwdFjgqX8enka78DMB6V/Bkwya+wUBY4KGcbeXA9r83NEWG4a+&#10;kkJ0H6xDW3MdejoPYnSgHROEp0Mz4zhyaAJzR6aVVI7nT8/h8vnTuHrhLK5dPIdrF85x2QmcP3kc&#10;186fUeJNP3r5DG2Ntchno5OeEo+YqFDExYQhKT5KmU8nMOXkZCAnO40gcxDDQ708zhiOHZtB48FK&#10;JMeFoI7gcHp2DA+vncV7D2/ivUc3cffaGUzx+robKzE72oNzvO7RgVZ0ttXwvCvQzrKjq15Ra3sN&#10;VYumlko0E5jaO+S66tDXfRBD/e0YG+7GOO/X+PggxkYHMDzTh7FDXTh7nPMt+Uj3N8SFsSJcmy3B&#10;sb5kDNYF4vhIFl7e6cVfPprD959dxs+/vwb87gZ+ev8q/vr6Jr59dhc/nTiGz8tL8TgkEI8TYnEj&#10;Ix6Dfg4otVJnY7oXyfa70JbuibGKWBxpSMep+iycKE/C0dwIHM+OxOHUEHQFu6GE35bDql/DTWU5&#10;QnV3ItZGH2WsvM50N+LFycOKN+kF7/vzk0dxY3IAI9X5SPG0QoStDspjPdGSFoapymy8OD6MU63F&#10;qI5ww0B+FC50luLYwRwUBdsi3U0fN4ZrcPxgFpriPXC1txQv5nrQURgHG03pH8QGRH87rHW3KbDk&#10;aroP8b62sNDcCgttFUWWmhthqb4GGUFWaMoNhdG239D4NsJQTSrm+J1cm2nBWR5jpq0ACT5mMNzD&#10;63EzRFqEC3QIP9J3yVRjM4wEmghMAkUyPpSU4mFaBCh9VTZEC+AkEq+TmRYNETcTWBnuUDxOmntW&#10;KKWV0Q5F5oQ6I+2NMJLkCzQgxfMk8GSrtxnW+psJOFsISyaw4TqzfUsR7amBiiwacVlO8LXfBGPC&#10;lICTkZb0q1oPHwJPUrQjDDRXw9FqF/zc9RDgqQ878x1wsVWFnsZKONvspcGsDhtDFYKdCqwIahLC&#10;JxBlrLmOwLeUxrgevO33wURjFa9xOVIjbAmLS+Flr6p4nzzs1QhIW2BntR0mRmtgbEBott6AxEgj&#10;lB7wQG4GjXivXXC2XgMbQlFMiDoaKr3RUutPSDBBYSrr5QZ/tBY7oTyFhlacASLcVRRP1ER7DBID&#10;1FBG2JruSsBIcyTn9yHZRw0DlX6EowTEuW1Ee6EjjnTF4EhPIo728Vn2p6O72BsHQnQwJ+MU9Wfg&#10;nAJQKTg3nIUPfv9XvP+7L/H6k8/x/L1PcffBA1y+chE3rl/A3VsXCE/S34ngRNh/oXieCEqPBZL+&#10;GZ4WAWoeouZD9uYhar4f1N+TSYieU8/uXVzQJTzlcZ7fu6Z4nmZH+1CYmUxgikA6656UmHAksS5K&#10;jAghOAURnAIQFeyLSIJTeKAXgv09EMT6UMApgAaEv6czAghOEp4n4CTeJz/CksiHBor3AjR52VvD&#10;284aPpz24bSXnSXcbc3gThhyZ7voRhBypRHjbmWogNE8MBnCiyDkbamvyIeGjq+lIbwt9OFhrgsv&#10;ApKyzkqkBx9rkS58bXThZ6NHqOK7RwVxWbCVDgJNNeBvoIogfqehRnsQZa6OSAsJ9xF42gFPje1w&#10;2rsJ1tvWwILgZLF5JUFo3vNkvG4FjNYuaN0qGK/nO7eB3xsNPCMx/mjEiXFnQ6PaWgCKBq4AlMXm&#10;tbBWoVGpwu+Ky/VWr4TaO29D9d13sY9tu9bKZTzeZnhrqiHSREcx9CSzXgrvS5azNfI87JHv5agM&#10;7lnk74IiPxdUBHujPioEzXGRaI2PQVtCHMsEdCQlEwxT0ZWeiu70NHRlpqOPBs7ggXz00bjpyspC&#10;T04u+vMPEJQIR4VF6M7OQXt6BjozM5X1UvbwN/3589A1RFAapKE3UCAglo3hQkkUkYsRgtlQbiZ6&#10;01PQmRSHrqR49BGi+nMz0JWRgvbkeLQmxKAuOBBVXl4oc3FBIuElXABDVxNRBEUZC6rY1RH5tlZK&#10;/6RoGuehO3cgmHAjHp+IPYQNCY2jYtX3Kf2Ysk1o6NKoTdQiSHFfomRNDRQQlgrNzJCmpYUkdXVk&#10;GRigkPBUaGuNXAm/IkRlmxkjQ9Kda+xXwvdCtm4lMKkglKUAk5Th23hcgsOiFMDitqECUQSoGMJR&#10;7P59CiwtgpNocVr6UL2ZHEJASspFb9Qi+C1KthVwCpfxoQQuZb8EgYBd2+HLfboTrJ34jjkSNASa&#10;nFk6r98AZwKQgI/NqtWEojWK7CWkjyAkcpRtCEyLEqASsPqH8D0BLPFAbdyk9H9alANh683EEO6E&#10;R8+FsL3F8D0ltI/3x4Wl8zZJXb4NDrx/tjyW5doNsJCQvVXrYLB8NXTeXaFIb9kqBaYMVkjJb4jn&#10;aS6pzRegaNH7tOhlWgSnxRC+f14nvxNwku9Nkrc4833x43sUTIXx/Yo20Vc8TwmWRsp3FWumjxhz&#10;whJt8BxXO2Q6WhGcTJAkAMVtsmzNkWtvqYSWppgYItlYn/Cko6TYlzHLcu2tUCYeKG83ApQLyjyc&#10;UMr6r4J1YQ3rxrpQwlO4DxojA9AaS3hKiEBHchQBKg79WSkYzkvnd5OBEUn3X5yteJ4WNVtZhLkF&#10;z5OkMT9UW6IMpntMvFDtdTjV1YCztGtOdx3Eyc4GHO9swrGuZhzpbsGRvnYcJUgdGerG7GAnZqUc&#10;68fJ2QlcPXcCj+6wLXn6AC+fCURRhKdnBKZnLJ8QoBRoYvmUcCUeKZFA1XMZEJfbvJR1D+/j1pUr&#10;ODo+iY7qapSznijNyFBASgbdlcQStfn5qKPqCwrQVFSE1pIStJaWoqWsDP82QjgatjHC4D9piLDU&#10;z7KPFX4vK39Rj6WBMt/HBqCbFXw3H14HK/52KxMcNDdCwsa1hJ0liFixfB56/hcA9d/R/5tse6GU&#10;pEmXMmwBmmR5uMwvexuRPJfU/7EUp5bp48stPvhytTt+v9oZTzTs8X5COH7srMTfDrXiu8Mt+Gq6&#10;AV+N1eGrkRp8NVyJL3pL8OfuIvyx/QA+a8rCJ3Up+KAyHs8KI/AwJwi3CVA34t1xLdwRl30sccHF&#10;GOd5n07u2Y/hd9Zj9K0N6P731Wj8/yxFz682YHrJdlx+Sw1X39mPmyt08XgF4Yng9P4SYzx9Rw93&#10;Dd3xeVs7/iapyU9PUjP46dQh/O2klJPUlDLOk/R5+mqsF99NDeDbqX58Q31LiPp+Yl4/UN9O9OOD&#10;9npMRwXhTE4ijmfEYDQ6CEPxkUpIxGBNFeoqKtDQ3ISe/i6MjPTj0PQYjh5eAKijszg9N4dTx+dw&#10;/NhRnGR54dwZXLt8ETevX8OTR/cUFfOj8aMxEsHjRMeEIjTMH0FBXgiL8Ed0fARyC7IxInA2O47D&#10;s6PoaqtCTDi3D3JBW0Mxzs6N49LJady5NId7V07g3uXj1AncvXgcV08ewvmjEzh5aBhHCEBDfS2o&#10;rS1ERWUhGhpq0NTaiIPN9WhoqUNdcy1qm2rQ0FqHVi5rbzuIDn6cnZ2N6O1qwnh/Jw6P8mOc6cf5&#10;2UFc4j6v8P4d66pEdqgZkgPVcbgjAT+8OIW/fXQR335wDt98chFff3oF3/7+Kr793TX88Ptb+P7j&#10;2/juxXX8cPM87/8EPi3jO3IgD6fCvJFMgz7VQQ15QSaoiLalYeCqZMQazArEUEYgpnIiMJ4UjM4g&#10;N+SZ0xDatRG+VJzpfoTo7kGWux0rlmZlUOGHc9O4f2QClwYJjVkxKIrwhIveLtjqbIetgA6P5UCD&#10;3UNvHY610AA44I8QGuCHaiPx0YV2vDx5ECVhNOA03kJPtjPujuXiwUwR91uD2Y50+FrvhLUWGzUj&#10;lrpb4WCyG3aGu5Ac6ohIL3MYqbHxEHAivFhobISbuXildiLQQQt+1vtgTZByIbiMHszHoZZiTDcV&#10;4sm5STy5NI3MKGclGYSMn9RUmQJ7kz2EonXzoCTS2kz42QpTXRUYa29RpkWS0EGkrFeSLPx9G+mP&#10;pEkgszISj5NsS6NPZyNsTXcosiDA6Oxbo4TymenxnDlvSbARz5HInIBoThiK8tyP+hx3NBb5IDZA&#10;Fxb6NBp11iM2wp5QxN8TdHT2L4O+xnIecyVhZge8XdTg4aSKEF89OFgRMC1V4OOmjpJ8f1gZE750&#10;2eCbEaBMeAzDTTz3tdDe9y48+C542O/hPVwNg13voCDRHW6WO2GitQrxUTbQ5nGc7PbAw0Udhrrc&#10;RneV0vfJ2pxGhfl6RPhqoDzPHW01wUgnGHk60pA1+DWX70BNni26a3zQVeWJnmovDDT4EZq80VTo&#10;sOCJckVK8F5W/q4Yaw3DeHsE8mJ0URhnhMmmSBzriUdhjDYqUww5HYs5wtNxAtKpwVScG83AcF0A&#10;ajMsCVZxXJaCk/3JOMN1i/D0/qd/xrPXH+DmnZu4dOkMbl47iwd3LuA5wef5A4En8VjfeiNs73+t&#10;1wQu0asHhKkH8xAl8DQPU5cJTxfx9J54n1gSnB4rySIIbedPoLf1ILKSYwm8oUigQR4TEcw6JgRR&#10;oYGICPZHeJAvwgJYJ/l7IsRf4MkbQb6eCPDxgJ+HC3zE2+TqTEB3QQBLCc8LdJE+Ts6K18nbyVbp&#10;3+RpZ8V32gJeNpbwIURJ6cl5DytzuFua8dmaUiacNoGnlTG82HZ6sx31YjvqxXZBASVzwhHBSSDK&#10;i0aRLw0eX24zv50et9FR5GOlrcBTgK0+AkVWughgnRFgrA1/Iy0EmmghyExbgSlfg33w0tkLL43d&#10;cN27HXYyCO42AR7ROlhtFQCiEbd+1fz4M6tWwlAMPRpxUuqt5TxBypSGnPwTLsacaP6fcUlnzvdx&#10;ByGfkvA9k41roElgUpdMe6uWQZf7tdulgkADTcTQRkjgtUg4UZr0v3C2UuDpAOFJJBBV6OuKqhB/&#10;1EeEoiY0GFWEk5rQENSGhbMMRV14OMEqErURnA8PQwXXFQf6ozQ4CLVRUWiIJdBER6MqPBLVkdGc&#10;j+fyOJQEhqLANxDFAcGcDmYZhNIgmQ5Cob8f9xHI6QAU+viiwMsbJX7+KPMPQGVQoKLasFC0xMWi&#10;nRDVmhDL+jsGLbFxNCQjURPgj0ofbxTzvYjX00Eo4SPWUBdJNG7TzY0Vz1CKrjaiBZT27mG5V5F4&#10;egR0EghOMTJNSMo2NkKemaniWRKl6+sp65M01JGhq4ssPT2kaGggcd8+xSNV6uyAUgKajD11gNCe&#10;z3cuS+CL+5XfxKupImbXbsTs3o3oXbvm4YmK2klQojEeJ+t57HBJLCFjCu3ZpXiYBPbiNQlh4h2j&#10;xBvly+fuJ+F8BB/xIolHSfGaEaAElBZD82R60YMm60WSCTCExxMFEtJ8VLbCYzPBZ4OE1gkQrYa9&#10;iLDksGYdHNatn09XTqCyI1DZEjLs1xGk1q7i+pVw4rsp3ilXgpHAlsuGzXDfuAXuEtYn0yw9CE8C&#10;VjJ4rninBKLsZBBdTrsQiMTz5Mnn4b1PbX4cKEKTgJN4osQj5cn75rlrLzx27oEz9+VAQJOxoxw5&#10;bbthC6zXbYLZ6vUwWcnvhzKi9AlTukuXKzJcuQomvDb5o0G+lzc9S4ugpPQt5HIBK1m+6IF6E6Dk&#10;Dwsb3i8Hnq+vlibtAR1KG2F62krSCAnXS7IyQzxhPZ51S7LyfVkg1c5MCR2VbJbJrFNSWZ9kcrtM&#10;gnaamREBaj7NvgzwLElKks0MlRT8kkiilBAlXlXJwKekNCdQVfh58F33QkOoH5oig9ASE472xGh0&#10;p8Ur4axDeakEp3SMFWZioigbU9L3qSQP02X5mCydL4/WlSneJ4EogafDjRWYa6vFKQLTaQLUifZa&#10;nOiY7w8121KNKW473lyDcdpu420NGGmtxwTtoKm+Doz1tGFc+ueP9OA47ceLZ47h7q0rePb4Lp4T&#10;pp4SpMQb9VyBpefUQlgf9YTLHnP9E+qpDIr7+BFePn7CNongde8+7l+/gVOzs+g82ICK/FyU5eUo&#10;YXt1xfPpzcUDJWqmjSdeqH8bJAgNCTCxFGgasDJAP6cHqH5Wen2s6HtZuYt6zHTRa85pqpvTXSTe&#10;dj6gNj7AehM9xK5bheB3CSgrV0IGqP0/CU6K/nd9nhagSQEnKd/wOsnAvQHL32b5LnJ/vQJHl+zF&#10;p3sccG+PGX4XHYefBprx10PN+OJIC/4yN6/Pjzbhi0MH5yFqtAZfDlbgcwLUnzoL8PuWHHxSn4EP&#10;qpPwojQGDw+E4k6mH24keuBapBOuBFjjorsJztka4Bxf9sOqauhctgaNPHbdv69A1283Yvrd3Tjz&#10;1l6cf0cN15Zq4uFSGXhXH8/eNcDN5br4OCQVf5ueUBJDfHNyHN+fmsbPBIifCU8/np5W+j99e5jw&#10;RDj6mvAkg+LKALjfiib78N0vANXP8+/G+dwkHEuLwfnCdNyuLcK1qgM4kpOiZDQaKilAS0kxqvmS&#10;VFWVora+Ei3tDQSOFqqV6kBXdxfau1kO9mB4cowaxdGTx/CYNP+HP/8e41MjsHewQ0hYEPz9feDu&#10;7gIPLzdERYehsDgfLR3N6OQH0ESYqSovQnw4jRnpKxcdonwgp6eGcIFQdWVuBtdOzeLamcO4fvYI&#10;rhAYL89N4SLB6eKRMZyeHsKh4W6M9ragp70OpfxAM/LTkFGQjtziLOQXZaKwMA3lhRlorJDQxBKM&#10;1JdgoDgT/SnRGIwIwJCvG4Zc7dFjb4puexP02VkoYagTrjaY9rDGtI855sLtcTbREzcLI/Gsmc97&#10;uBofDFXicdsB3K7LxO2DuXjcWY73h1rw2XAX/tTehA8L8/E0OQ7j3nZI0d6MMK11CNfbhAIXfi+R&#10;PGaiL0ZTAzCW6o/BWG/0hrihJ9AdfSHeGIgIRB+NvYaYIGWk7lvTI7gw3IvZtnrUpEUh3N4QDhob&#10;kBdmh9IkL3jb7oON4TaYEkAcDffAXkcFCa770J3vjRibjRgq9MLrk7V4erQUw2XeKI8xRA2N5Ys0&#10;fB8fLcGNiTzkh+nDzXA14v0N4WG+G7YEDWeTXYgNtIar5V4YLGSNszHYDktCi7kmG4/9G3i87Qh0&#10;omFnuQ+Ge1bAUmcTEkLtMd1XhROjDWjIicRcfx2uHumDi8kO/mYNn7UpPGz2Q3fvKkLTRphwf2Z6&#10;2xQJFInMCYKWhjsJBTsUaNLnsQSWFrdZnLYzU+M6SSvOhteC185zF4gSybyt6S5ut5Xbb2Y5L3PC&#10;pYTc2ZntpFR539bBXn8T6vNohOUFwoMgI/2RkiPt4G63F8aEGmNtSmc1AYjGJUt7862ICTNFsK8u&#10;bM03E5A2wERvFdwcdsOLUGVjugW66hLKt4aQJv2hNsPCcCPBa5WSQc/JhnCqvx56O99CQqApQty0&#10;Yaq9EkFe2gQyNeU4NjxGiJ+Bsr2pwVoeg8ar2WY42e6Cqz2NEDdVZCZZo602hJW6J9IiNeFltQzJ&#10;hKOWEmcMNvijr9YH3QQpAajRpmCMNYegNJn1e50fhg8S3AlPB+J0UJNujROEpBP9CajPMkV1usBT&#10;NI52xynLTw+lcl2SAlBthc6Kzgyn4cJ4FuEpDR8Rnj789At8+MmfWA+8xNWbV3Ht2nncun4ODwg0&#10;zyQN+YLn6eUjAaj/Gjz9o64pEph6TpBa9Dg9Wejz9PjWJZw9NoP68gKkx0cikd9SXGQwosICEBbs&#10;hyCCUoCvB/xpFPh5ucKXBoKPlzO83J3g5eYIX4KTr4czfFyd4EcJQP1jvyYCk4M13O0t4WpjznfZ&#10;Ap4EJoEm7wV5CUyJrAhRFoQoc7N5WZhw3pgygieBwsvSkKUBvzn9hZIy04c313vT4JlfpgdPxRul&#10;Cx+Ckj/LQCuCE9tifzMd+BprwtdIpEURmow14G2oBlftnXBQ43ewR8ZxInwTmiy3SFgejbgNBKO1&#10;y2CwepkCTgarVynwpE9DVX/NamitWAqN5Uugu3o5t5V+GfNGnYQjybQYdrYqNE530qDctRWOu7fC&#10;bPM6aBKaVJe9AzX+Vm/DGnhqEw5o1MXyWuOtaLTRqBPjLsPBElku894nRZ4OhBdXFPu6I5/3P4/A&#10;WkGgqSc4lRNmCjw9kOZgj3QnAS1PFPv7ooLQdJDA1JaSjObERNQQZgr9/JDj4Y40Jyck2zsh0dYR&#10;KQ4uyHDxQKqjK5LsnBBnZYdYSxvEmFkjytgCUSaWiKSiza1pfDoi1d6Zx3JCuiPl4IhsF1cUEZAq&#10;AgIJdMEoDyBYEZoqfP1oXHqh2N0dBc5OSDIzRjSN2gQjfWQQmgvsbVFoZ0PQ4XXT8E0W8Nmvjmga&#10;7eE7dyCKMCHzCYShREJSsZUlat1cUcLf5JgYKyCVz3cnw0AfaTraSuheKvchAJVOkCqytUY5389i&#10;FwcU0OjN43tYYG2FYhtrZOjpKscRj1LEju3zfaC2qSjeqIgdPPZughKhIUEAjuAmfZokQYQAlJSL&#10;/ZwEomReQg69CQFeNPj9OR1C4BKQEs17l+a9TItahKYgHj9g+w74q+yA9xYVeG7eCncZxHY93x8B&#10;JwWe1sB65Wole579mrWwW7dOSVfuTIBy4TGdpV8U3zfpEyV9o5zWroHz2rUEpQ2EJoGlLXBjKXLd&#10;sIlgthVeW7Ypg+h6qmyDByX9oNylFG/T9u1K2nKvvarw278fwYSRcIJqiA6/Lc4H7NdAoLoG/NXU&#10;4b13H7x2q8Fzx164bN0BJ+5H0qHbUbaEMet14okiGAk8LVsBPYKT/rLl0FvGb2vl/LhN4mH6JXRP&#10;xolaNw9Hi7C0WApkLYKVzFtsXLfwp8VmJVOlB5+XL98Xfz6XACrcQAfxBHRJGiHwFLvQB0r+oBBw&#10;kiEAJPNjAkFe4CjVfB6aUmiHxkoYra6mkpgkzlAHCQT+VFNDZC1k4isilC+mMF8cD6omwBv1rD8P&#10;0l6TsNW2hEh00I7qy4rHYG7ygpIIUam/QNT0AjiJJIRP6f/UWIljlITuzRKg5iGqRvFAne5txImu&#10;g5hprMJEQwWGa8vQX12CrspCtBLG2soK0M3lg7SFRjobMUwNEahGCVLjg92YHBnA0dlJXD57mu3O&#10;TcLUI8LUU0LSM8ISy6cCUs8VT5T0h3opevwYLx49wgtu+0zGk3r6WPFiPXtMkLp7A2dPzWGwpwOV&#10;BXlK2vOqgnzUlwhAFaOhqAj/1m+pj0X1WegRjHSVUsBpEZ4UUDLVQQ8r80XJfCcrfoGnDlJujaE2&#10;otesQMjSdxD+Bjj9HwWo/2rCCAJTqCSwWFA4fx+55F1k//sSXNimhwd7jfDn+Bj8NNaAL2br8NVs&#10;I7473Iyfj7Thx0Mt+GmG09RPM434ZqIefyVAfTFYhb/0leKz9nx82pSF9+tS8aIyDg+LwnEnJxA3&#10;0rxwLcYF14JtcdHTDOcdDXGC9/OoniaGt+9C3duEJwJU7283YOo3Kjj12904/5Yabr6jgcdvayu6&#10;/K46ru23w9d1Lfj5xCy+OzWF789M4cdTM/gb4ekngsWPZ2YVeJJU5ZI6+5vxPvx0aBg/zo7gu5mh&#10;Be+TANQAvpnsx0d8MY+mRGE6OQyTSeEYiwvGeHwIxuKDMZgQhpHcFIxXFqOnohgVpfmori1HTU0F&#10;2jpa0dPfh5HJScwcOYrZk3OYnJvF6Mw4zlw8i/c+fA9/+tMf8PVXn+NPn32CapK5k6U5AtgYpMRE&#10;oiAzFeV52SjLzVZGh85NjkYuP76CpCg0HMjEyMFqnB7px7nxIVwkLFw+PIarR6dwdW4S105O48rx&#10;SVw4Nobj421oKU1DWqgrIlzNEOlmgQRfe2RHeKGcQNjIj7a3vhiz3fW4Od2LV7NDeNbfgvPZyThB&#10;kJtyJBTZWWHO1Q4n3Wxwys0ap7yscNaLkOtrh8t+jrgR6IpbwR64GeKOW6EeuEPdj/TB3Wg/3I71&#10;x63YANyMCcAFws5ZTydcdHLASRpUp73dcS40EGcjQ3AiNhhH44MwFe2DMVFiAEbjCEwR3hgJ8sBA&#10;kCv6Qt0xHOHDZb6c90Av99cT7IWuMF8MpUZhpDoXVemRSPZ3otGkC1caRMH2BvAx24c4H1PkxLnA&#10;1XoXLIw2QF9zOcx12egYboG70RbcmMrDleFktKQY4fmRAtwcSWGlFYy2bGt05tLw7c7A/cPVGCgN&#10;go/hKmQHG6GvOhahzuqw1FhNcNqGA8lehCcLAtNm2BluhR3Bw5YgImBltn+dkm7bUmsjjcX9CHE1&#10;gPnuVTTW1iPIRhP5sZ5oLkpAeSL3b6yK9qJE3JjrwfHhWiQEWENr+xKY8LfG0i+IgGSxAEoCTVKK&#10;rIx4bSwXYWkRqhYBS8BHQvPszfdw/QYu2wQnK1W42OxTwEkASrxNVkYCSXtgYyLH2Kp4qWxMtxGs&#10;tsPVlo2luyHCCXQOxioIdtaCCaFHYCbcUwu6e36NzBhbhHhqw0KfjbyJeJDWEF72KJAUFsCGKJwG&#10;tNNe2FtuRXigIXzd98OV0OViu0eBJZmOICAZaK6EuQEhi9BkrEcDVnct9NWWIsrXAGlRVjBSfxv2&#10;JuuRFmvH61nB69gOJ2sVeBGmYkLM4WixjceXcL6dsLfeCQ/X/XBz2g13RxUkRemjpdIbfXX+KE0z&#10;RZzvdiT670BlhhmGGwMxdDAA44SnqZZQDBOcZHqEcDVY44P8SA005dkTluJwejAe5Una6Cix4XwE&#10;DrWHK8tPDiQrACXwdLgzRvFAiZdK5s8NZxKevsJHn36ODz/6PR6wMbp0/RKuXb9AeLqAB7elf9I1&#10;vHxwXdE/ZtUjDD3+fwdS/yxJbT4PT+J1uownt+fB6cH1izg6McR6Jknp4xRPeAoN9J7v0xTo+ws8&#10;+dIo8KZx4EUjwYulJ0s3Vwe4E6DcXez5TO3g7ewAH37f3oQmKb0c7eDhaAsvZwKUozU8bC3hSXnZ&#10;Wv0CTwJNnlbmCzIjjJsQmowpU7iZm1DGcKUx4y6gxLbT3UyPknA9A0KSAcGJUMX21M1UF86EIlfC&#10;kLupNjwJSt5m2vCz0EGApXictOdBSTxM+mrwpjwN1OBOuerugeP+7bDdvQk2BCdblXXUWtgIQG1d&#10;C+ONqwhPywlNMv7MfEplfRp7OqtWEJhWQZvLtFctheG6VUo/J8WYo7FqQYPRikatNQ07m01rYa+y&#10;gQAlGfy2KuM+6fL3WmznZcwn060b4aOngUgCYizBSfphJFmbKPAk6ZUzeP+yXGj0E55y3e0Ub1Sa&#10;A8FKlvNeZzo4INnKCokWNAbtbHGA0FTk54MDft7I9/FCHpXr7cl5HxQSpvIJOHle3sj19EaWG2HL&#10;yU2BpQQbB0UynUwwEpgSqJJl8db2iDS1RLCBMYL0TRCkZ4xwI7YrxuYI0zNAgKbWLwOrBoihzekI&#10;HV3EGhrRIDVHmgWvhcCSY2+DVIKxhEHJP/nSpyTbkjBjy/PmNWRy+xQJuyOsxKmqKkkdohfgKU17&#10;frl4jIq4ryoXZ+SamyKPsF3h6IBK3odiHkfC9tKpLC1tpPFcMnV1UEJQqiMs1ni5o5jv5gG+h6Vs&#10;i4qsLZFJIJD9S18ogSXRYkIJBaoWAUprP5IJECKBJQndW5Rk3ROJR0q8UBK+5791y3xSiR2EMUKU&#10;pEePlhA+QlPAzq0IkKQYu3cghCAWvGsPt9sD/y074LmB4LRhCzw2qSgD3i56hhz4TknyBxcJqZO+&#10;SoQngSuBLJEn5b1lM3x4XB+Wflskc6AktxBIkpTrPCZhKJj3M3jPHmVaJAMIh/H6ZGDhKN7bMJZ+&#10;PF/vndsQKKGHBN04Uz5HQmuanTXfMRtk8Hll2NgShC0QY2iISAM9hPGeB6urKwpUU4M/74PPLsLM&#10;dhXFq6XAFK/Hhuduuno1DFbMf08CS4sSWLLkN2TL87XZvEkZOHfRu7QYnrcIT4sgZc5pmTdbLxDF&#10;+7RtO3z4PEPF+6SjpShcXxtRxvP9nxb7Qck3JmF7uS52ythpqQQr6duUKpn5WO/EGvA3khKfUgZC&#10;lpIwlWiqj3QbM2TZWyLXyUYZTFcAanFQ3fIFD1Slvyeqg7zQEBGA5rjF/k/zEDWQI16oZAznSya+&#10;NIwXZWGyVBJI5GGmdKEfVE2JAlBHCE2zB8txpLkSR1urcayt9pckEsc7CVBN1RiuKaUtWoQO2qKN&#10;tBMb8tLRXJyDDsJUG/fVUVWMPtqOQ+2SVrwD432dmOjvwtRgjzJkzvGZaVy/cBEPJWufeJaePiMc&#10;PcMLwtRzgSaBJwnze/IATx/dx9OHDxaAS7xWBKyn4p2SDH8P8IpQdf/6VUwPDaKluhqtVVXoqq/H&#10;vw0QhPoJR31UvwUhipV3Pyv1XlbY3SYEJGM2qEZa6DDUVICpmxW7wFSHiTZajbTRzPUtrPgr5aGw&#10;4p2Hp38Ep38FT5JQ4j/TP2/7i/4zeFouoYLzClspYX3cRkouD5W06QuKWLoM0cuWI+XXb+PkfiNc&#10;1DTADxWF+CuB6PNDdfhm9iB+mCUwHW5T9P3RVnxLfXOsBd/ONBFQCFBjtfhyqAp/7inGZ235+Phg&#10;Bl5VJ+JpaTTuHwjB7Qw/XI9zxdVQO1wgPJ11MsJxSz3M8mWdVN2L5qWr0Pg/l2P4txtxVIGnXbj4&#10;1l7cfUsdT36rhXtv7cf5dTp45B2Jn8dG8d2JKXxzagLfn53CT6dn8DPBSeDpp9NSTuEHgsW305KG&#10;fIDgNIofD4/ih8PzAPUtl31NcPpyvBdPDpbhTH4qZjNiMZMZh4mUGE7H4TAl89O5qTjKl/VEcwPG&#10;u1rRVFOJLoJTR1cnuvsHMTAyiqGxMTS1taKzuxPPXzzDl1/8BZ9/9nt8/ukn+MuHH+BTUvsH16/g&#10;2vQ4AaCCKsd0Yy2OdjTjRG87Tvc040xfM071NeFkfyOO9jRgbrAF5wh5F3m+5wl8V3juV2eHcWKg&#10;BW0l6UgNdEawnT5iHHVRGOKAwcIEXOgox5PJLnzM+/LHC7P469WT+PbqaXx3+Tj+dGQQ1wqTMRvg&#10;jDkPG1zwccL5AFdc8OczCXInGHniRhgV7oUbkd64HuOHm/GBuJkQgNtJgbibEoy7qSG4kxqKe6kR&#10;VBTXheFybBDOEW5O+hGUgnxxNsALpwM8ccTbFYd93DFLo+ywrycmvV0w6e+CMULSQIALBqlhP2eM&#10;eknaf0cMuttjJoxGbIA3xkN9MRUbiN5IDxwpSUJ1lDMibFhJO+6Hn5MW3K32EU6MEWCvD1ejvXDQ&#10;2Y7UUBecmelGaowbzAlP5sY0ZMzW0+DagKo0Rzw5cQA3xxNxdSAaD6fS8fRwLl6dLserc3U415eL&#10;cIvt8DfcgGDLHTjUko3BuiTYaq2As+E6Amg4cuOcYay+DM4WO2BnzAaCQOZIuJB+UDaEFCvtjTQM&#10;97HcDCeTXYj2s4Cd+ga4qm+Cr6kq3Ix2w0x1LWy1t8JGczMenpvA/TPDuHGsBx1lSTBRW60kVLAg&#10;gFmY7oSZwXYFjASYBIrszdVgqjMfoicAJV4oWS/z4nESb5Qsl3A+SRXubK2mpBG3Nt5BgFKDm526&#10;4oUy1tnIY2yDI5fZW4onaicBhNBnzP0asmF2UoePC42XSAfkp3jDVGMlQXE9Ynx1CYasO1xUUZ7p&#10;TrBaRzhdheQoa0LQCtiYbYGfhwY8ndVoSKvByngD7Cy28jjbCFMWCPbR57FU4O6ghgAvXSTHOEBj&#10;79swITSZG22EpSkbWn3JCrgcfo6qqM7zh+n+JbDWW4nUaCvY8znaGq1DJPfj46jGY69BRrwjkmSd&#10;NQHKmtBot5NGPxv1IB0a+9vgYrcOiSFqaC53x1BzMHpqvFCdReMuXBWNBfYYbQjARFMQJptDWAZz&#10;3h893LYh2woj9QGY7YzAke4ItBZa4VBHEBWCI12RmOuNxanBeXg6O5KueJwmmkK5LlaZvziWjY8+&#10;+wofE55ev/4Yd+7dw+WrF3Dz5mXcu3MFT+6Jh2gent5MSf768Tw4vffk5n8DoGRMqCvc73yfJ/E8&#10;Pb0juoL71y5gtKeV4BSGuFB/xEUEIYqlwJOAkz+/Ux8aA94CTTQMPCkPSqDJhQaHEw0HR3srONpZ&#10;wsnOiu+WBVysKIKRM0HJycaC0G3Od4ylDUtrc36jBOhfgOkf5WFpqsCTq5kJXGisOZsYstTnt6qn&#10;aB6eFqYpTwEpZZ0uXNm+uptqwYPtsLsJS2NNeHHeS0rD/Qo4CTR5GxKgjNThabQPHvqqcNUkYKtu&#10;gdVOGmIqfOc2S1KI5TDZQMNu/QoYric0LXieZPwZPbbNeitWQG/VSmjR+NvP9lt96VvQIVwZrlu9&#10;YAxyP2tpzHHafO0qGovrCU8badRthO02Gf9pPfRXr4Qm22fxXFmo0NClURZBuyCS9kSMhO3ZmSmG&#10;nYxBk8Z7mCwd22l7xPJa4wmSiQTHFEszJFPz0GSDA55ulDuBywnZbq444OuNosAAlIaEoDw0BJXh&#10;UgajKMAfB3z8ke3uiUxXdwKUF6e9ke7sroCTAFO8jT1BzhYx5taINrVSPE8RhuaINOG0qTUijDhv&#10;YIpwwlSYvgENVT0E0XgWj4TvPnUEqGsgREuHhrc+okQEqSgdHRqgLHV5rdqERSqB4JJiLKnGjZFl&#10;Jn2SeC36+kglKEk/JsXjpITk7UcqjeE0PV1FAk9lBHVRpZMj6ni9TYTGRk8PlFtbI0dbFwWEukID&#10;I07rIJfnUEaAqnV1QY0b5e6KKmcnVNjboYq/LyN05hgaIIHgILAm/aEWE0qIZypWlhN+EghNqXo6&#10;BCka0gQlKQWmpBSIEqhK1NZUQvrEUyUhiEGEFj8a/UHcX/B2whL3HSiDAe8gXElmQS4P2EGQ2bYT&#10;vlsJTxJOR0mInQx2675ZRfEISR+lxb5L8/NbCE8ygO96BYz8uB//bZI5cDsCJOkFy+jdPPe9qkq/&#10;sHjaVDLWVrw2z5HwGi82qIYaYjT3IUGX50zAyOT3l8v3LclIB7G6BFgDLSWxR56zDQrc7FHC+qDS&#10;x5OA4I5S3sMSV2cUujiiwIUQTxBNJETF6mgqqeUjNAhkGnsRum8PIYr17tZNcJJz3iKD6kqWvk0w&#10;JxgtepFEAkOWG+cH2bWk5HuSvk5vAtRiGN/inxWyTvYh353IgffAj++N7z5Vvo/7+G4KOOkRmPQJ&#10;TnwHF+BJASgCUzq/sQzWUZm2BG9LEwWckghRcXIPqBjeA4H9RQlUyfoMazPksP6TwXVlMF0BqEUv&#10;lDIuFAGqwt8DNSE+OBgdhOb4EAWgemhTCjiJ50nAaawwYx6eSnIITQdwmHblIULPoeoiHJGkEYSn&#10;Qw3z4XsCUMfaqnFcQvc6G3CyuwmHmmvRX16A9sJMNEs68ZxU1OakoD6Pop3akJ+B2lwZ9JbThXlo&#10;qyxDB+3Nrvoa9LccxDDt1rHeLkwM9mF8qB+zk+M4e+I4rl28iHu3buPJgwfzmfgoSWv+5NE8OD3j&#10;/DPpC/VLf6l5PXvyhNvLGFPP2KY9xJ1LV3Fh7iT+bYgV1yAr8AFWYn0EISkV8aH0Ul1c1k11EaA6&#10;BaBknsvbDPajUVcdB/X2o4UPskzGKZDxlRRQ+Xt/p38FQQJI/zye05v65+0X9yWSZBSSdvxNRSx7&#10;B5EEJVE4z2FRYbL9Mv5uIeFEBBuJKAJU8ltLULFkBWY1NfHngnR83lOOP45UKuF53x9uwY9H2xT9&#10;cOzv+nGWIDXViG8JUN+MEqD6K/CXzmL8rjkPH9Wn42VlAh4XRuJulj+NbXdcC3PABS8znHI0wFEr&#10;wpOBBib48retXKvAU/9vN2P6rR2Ye3sXLrxNePrtPjx7S1PJvndhlwn+WFKJbyeH8M2RYfx0dgbf&#10;npnCd2dm8MOZQ/j59CHg5CEl6973hA3F80SAEmha1M8EqR+mB/HD0VF80HUQc4SkaQLTaGIEDuem&#10;4XxVCct0TGYkYzIrHadrKvCQZP1wdAwX+/twYnAA9WXFKCsvRXFFKdJys5GcnorjJ0/gyy+/wF/+&#10;8Bn++PGHSvryZ1f5Up44gosj/TjT0YjTMrZGdSmOyj8OEger/AuRjcOVuTheX4iTrRWYa6/Csc5a&#10;nBtuxzVC3sWxLpwcbsGR9mqMlGfh2MEi3B5uxotDvfjoxAj+cGkGf712DD/dOI4fLh/B16cn8Oej&#10;/fh4oh33W4pxNjcGR6O8cSrUHVfCCEbhPrhJ3YjwxfUoX1xb0PVoP1xTxHmWN+IDcCMhSNF1QtQ1&#10;6mqsPy7H+OIi4eocYet0kBtO+DvjuJ8TThKGRHO+jjjh7YCjnnaYdbfFpLMlxp3MKQuMu3CaGqMm&#10;uHx+HZe7WmHUwwp9rhbo9HFEtbMBsq134nRzEh7ONSA32obgpA5Hi5007vcj0t8E7ta7FG+QhOSF&#10;2BnizvEJzBEsPS00YK2zBUEu2gh1VUeY815cm6nA3Zl8zNFAnqn2wqm2CIyWeqI10x79JX6oTXRE&#10;jJ0qmjID4LBvDezV18JKbSXKCA8XZ5pRmuwJS21W1qZbYW+xDXYmKoSHrXDQ36yE7llpb4KXtTqi&#10;CEzGGmuVxAgBrvpwMt3Nbdj4me6Bh7kqDcK9sNNlg0IwqsuNxINTo7g804HUIAdYaG7ifncRaFRh&#10;R7AxlyQP/J29BYHMmNCjTbDitdoSwkQCSgJPb4b2CWQ5WqoriSLM9bfSmNWEg4UaxWPba9HA1eD+&#10;9kJHncaeIc/fSrxDewhOhBpHTRjrboA1ASrIwwDB7sbwtNaAKbeN9NTjvV4PB6NVqMxxRZjbLphr&#10;vIOYQEOE+RnCVHsFz51wY8Z9Wm6Hs80uHnuvEs7naLVDWWZnuQ0WxhsVsHV12At3CcUjLOkRliQM&#10;z89DmwCkAmO9VfB23Iu6whDev40ERtaVvjQAQk35DFbCjUCWGWuLQG9N6GgugafrHtRXhSElwRou&#10;DnwfbDfCWTxPiVbISLUmqNFIcVyP+LB9aCx1IUQFYqw1EKONfuitdMNgjSfGOD3eFICxg34YrPVS&#10;5gWUDneFK9PTbcE41hulaK4vGsf7pH9TIuEpmbCUSnhKwdHuGJwcSFSmz49k4MPff4mPPv0znr/4&#10;ANdv3FDg6c6dq7hPPbx3BU8fXlsI21vwPhGA5uHp+n8bnl4ofZ7+njBCCdu7Lf2d5tBeX47kyCDE&#10;hfkjRgnXE3DymA/XW4AnD1cHuNE4cHW2gzPl5GwLR4KTvYMV7Gh02BOMHAhKjoQnJ0KQIyHJnoaF&#10;rZUp3yUT2FN25oaEdEM4mBvBwcwIjoQjJ5ZOZsZwNjeGi4UJXAWc3oAnVy53t5BSH85sY50IRU7G&#10;fF9NCUg0fFyNtOFiqAUXtrFubGM9aBR5cDtXtr2ubG89ua0Pt/XlOh8jTUXe4oESeCJIuevsgYv6&#10;dtjv3gTr7TTEVNbBdMsaarVSGm5YAe3VS6C54h1or3gXuiuWKTJcsxq6q1Zh35IlUFvyFjS4Tn8d&#10;jbwNhHwClOkGwtN6GnJraPStWaHAkwMNR7utYvhJEon5BBOL+7PZthkBNMiiacjF25oiwc4UaYq3&#10;yRYZBCjxRAXr7oOv+i6E6u9HLCEr0doECTT0pC9HNo3XUgnPCwpAWaAfKkMCURMRhvrYaDTExaAu&#10;Jgo1URGo4jJRZXgYysNCURYaigN+fshwc0eqs6uiNCrFyRmJ9vY8F1uljLO2RaSpOcKMTBGieJ4M&#10;EG5kglgzc8SJzM0RQ/CJMDJQ+pkEaWkjWFPGb9qHIDXWy4SoaB09GtQ0YrU0FWgSgIrV10GysaQR&#10;pxFqZTkvgmC2ZMbj88/k/qRvUjphKUnC+QhUEp6Xb2mOAksLVDqyTXBxRr2HO5q8vdDi64M2fz+0&#10;+vqiztEJxYbGKNQ1QImhCfIJT/kGBqjgNTUKZHF7+Z2ohvsQABOIKuC5SOhgojohQ1VV6QcVteD9&#10;iheI47oUHW2kEfokc18SQSmZoJRGaBAl8briCCPxWvuRwutL0tNWsgUGbFch2Ega9m3wlYFwCcw+&#10;BGlvQrUyvtXuHQhSlTTsexCwazf8d+6Cl4TSETK8CFy+u3bBR8Zhovz37OV9VUWw6h5uvxPB4jET&#10;zxnBNZbgGqe+H/EsUwmzB0xNCY22qHJwICDaoJD37QCvURJpSNhjsa018hTvnQlK7W1R7eaMWgJ4&#10;vb8XCggFSYa6yOH3XevniSa+V01BgWjgu1bn54NaHy9Ue3ug0tMVxc72OGBrw2dICOG+0kwMFBiL&#10;09mvpJiXVPNynn48fxl3ylkASrxRW7bAevMmBX4kKcQv/Zo4L/A0D0Xz4XyyfH7stC1KIhZlcN21&#10;q2AiSVtE6/hdrVkDS+7PW2Mf/PkM/AiNAlBBhLlQwqJ8P+GsMwSgRLEmekhm/ZROYEyzNkWKeJ9Y&#10;54h3KcaQ7yvBSZG+JDghPHE61pDPlfAkoCUAJaVIIErxQrHOVPo/+XuiKtgbdeH+aIwOVuCpNTEM&#10;HQuD6C6G7on3SQaYFoCakbC9ynl4mqoowDQBSrLuCTgdFu/TwTIcJUBJv6fT3Q3KGFDTTZXoLs1F&#10;e0Em2mg/Nh7IQB0BqjonERXZiajMSkJFZjKKUuJQkByP4vQUlGdnoCIvC1UFuagtOYCWmnJ0HqxB&#10;T2sjBrvbMUiYGh3oxczoMOYOHcKlM2dx//YtBZwePyJAPXyApwJSBKfFZBNPJNnE02eKJPTv2dMX&#10;ePH0FZ4/eo5nD57h3wSU+gWUWEGLBKDmpzXRY0BYEhGaBJxEAlKiVj60Bm01NBCgBJ7K+TJFCDgt&#10;XaJAyz8D0Jv6r8KT6H8HT/P61/C0KNlP8LvvIJrT8b/6DbJ/+2tcDnDDX/sq8cf+Mvx1sh7fzTYr&#10;4PTTP8HTD0fa8D0B6rvpZsUDJd6nL/rL8eeeEvy+LR8f1KfhSVks7ueFKJn3bkS74KKPBU4Sng6b&#10;62BGXwPjrCA6Vq1H469WoO83GzH5622Ye2snzhGerr+tpoDT+WX7cNvKE9/39ePriUH8abBN6df0&#10;t3OH8MNZivD0E+Hpb5I44n8BT0oI38wwvp0ZxHikP9p8nNAd4o2eqAAcKcjAaGYCjpYdwAlC1OmD&#10;lXgwPohns1N4MTeLP924jPcvncP5qTEkRITC2ckBeQfy8Oq9V4Sm3+OjJw/x6gaNo5NzuDE+gku9&#10;nTjSUIW+vHS0JUs2lnD0pUVjMjcZhwrSMH0gBYeK0zFbkYOjNQdwpL6AH00RTrTy4+H0XH0RrhCk&#10;7o824/VsDz6ZG8Rfzozhm/NT+OupEfzxSC8+Hm7Ao/ocXM2OxoXEQJyP9saVOD/cTg3GrdQQXE8K&#10;IQAF425CCB7wg36QEIZ71F1O304Owa2UUNymbsk0JdN3UsNwKzGYAEVoivHDlSgfXIzwIjC54VSg&#10;wJKjAkkiAadFgDrsaYtZDxvMEo6mnS0wzXLKxUKBpEkXK0wQkiZduczZXFk+4myKPhcTjIZyH7nh&#10;uHQwCxE0rJM89+PMYA6N0FwkeLNiJCj522kgIsAEgV66cBaD3GQrPCz3EkR2ISfCGy8unURVagwc&#10;dffAcNdadFVkoiTJDwnuJnh2ahCvznbixclWPJytwkhZELJ8NFAdb4dMH31UxrNRiHCGv/EeeBvu&#10;RZSTCTyM9kBfZRl8rAkfBIq0cDuE+xoRLjbBnvDkYr4DjgQQgScJ15NQvVBPY1jpbYGXvSbsjXfA&#10;3VINLgQiC80N3H4vZGwjV5YCT+b712GsrRjR3uYw09gAe6NdsCRoiefJ0nQXjVCCEMHJUp8QZbhT&#10;SUHuYEqw4jnameyFNYFqEaAEnASiBLDEA2XPY0hCCEcefxGaZHoeojSVMD5HuXcWe5RSEkaY622G&#10;xu6lMNZkg6azQekzZqa5Hr52avCz5zENVqI00wWFyTa87mW8XhVE+RvAhIDkarMdscEmSvIIJ0Jv&#10;iK8BfFw1FCgK8tZTIMrMcD2NaxqwlACU9F9ytNmpLJdBbyOCaWDb74Ct+Ua42WxDc1koQjz2wVDj&#10;LXg47URBlidsTTbBmSDmYL4JCeEGhGh13udVsJUwyyQbNNaEoCDbAf6Sec9uLdxdNqFM+iPV83kn&#10;GsDXcRUSAnagu9oNUwSi8Sb/BXDyx0x7iFJOtgQq0wJPowe9lWUCUUd7Iv8Bnk4OJBCgkhRYEoC6&#10;OJGJ82PiheL8UCo+/N0X+FCSRbx4TXi6jitXzuPWzUsEp2tskG6woblFcKIEnB5cW/A4STk//a8B&#10;6T9KQvVeLPR1EnASvZBppd/TfOKI88cnUc5GOz7MD7GhfggP9EGgrxt8vd7wNrk5KvKgJFTPlRDl&#10;7GQLB4KTra0FHOws4UyjwdHWUoEm8T4p8GRlBhsaFCIrApGlqSGsTYxgZ2rM74RiKdOKZLkJ4YrG&#10;jIOxLhyNDQhKhgQmykyfIMVvmxDkZqEPNwEptr9ONICc2da6CCiZEKLYxrrQsBGYcjPmtjR83Gnk&#10;eBlRXO7D5d5GGvA03M9vWJ3L9sFT4GkfwXonoYbgZLaVxtfmNdQqGGxeCZ31y7B/1TvQWLlEyYgn&#10;nibd1SsITiuhvXwF1JcuVbLlCTzpEJIMNqyG4Xr+VhJILGTlkyQT5pJtT+Bp+1YlYYSMDWVMADNa&#10;LUbhatjv2IoQnm+spSHiaLyl8t5mudorZRQhMdRAQ8nCF8f1SbZmyHSxQx6fUVmQDw7GhqMlMYaK&#10;QnNCFI2zeHSlJdM4S0FnahKVTGMtmcsT0JoQj+a4WCVhhICVQFVDTAz3EYv6aIGsaNRTNZERqF4A&#10;rdLgAOT7eCLX043HdEU234N0R0Kdk2Qqs0WaHeHO0pQAZYwEyVDGdyKdBnm6lRUNSkukmpkRkLiO&#10;4JJoYIgUAk2ioQHiCRbipUjnu5BNIMqVkD7CUxbhKYcAnsf95HC/WXw/0g31lTGcRBn8raQkl0QR&#10;ivfJ3g41ri5o8fNFR3AgOkKC0M5SQKre2RnlFpaosrJGnb0DylmWWFiglstlfSt/0+TjjQZPDzQQ&#10;ohS5u6GE+00n6C0mnYjbu1cp07hMQE7gSjxhUkqyikyeX4YRSwJDhrE+oUkbiTr8rXh6qFgClhIO&#10;R3tGQuQCd+2A3w7C1C5qt5TblDGtwiUzHyFIto3W1EAM9y+S6ViCY7yujqIUI0Nk8PqljJcQQp5X&#10;qoE+svgd5fB+5YoXj+tEApkCmM0EymY/fxz09kGDlzcafebnm7i83sNTUat/ALpCw3j/gtAaEowW&#10;qpqgWSmQyXvVLMtDCQCi4BA0BwbjIH9TQxAtdXZCEQGtyJ4AKl48SzNlfK0kGbNMYJlgF7JXFQGE&#10;J1/CoKeKCty3bVOSS0h6cyX8buN6BZTE0yQeKasFz5KAkoyhJiF8yjAAWzbyG1ulfIuG61cr46YZ&#10;blgDg3Wrob+aMMVt3QQsed99eE999xOgtPchUHcf4Z/PgXZ5BOuDSCNtRLN+SJD+TwQoAackc56z&#10;wBMVJ54qrg/X01QUyXokjvWTwJN4oKQPlHipFiEqm3VhIevHUn4nRaw/izycFM9THevWugh/1EcR&#10;omKD0JIQyu8y6pfQPYEoGUhXEklMFuco6cunK0SL8CRep3LMSDcL2n5zzRU43lKl9H+S8L2T3Y2Y&#10;JFx18rcH81JRx/01HEhDfWE6qghmJRkJKEqPR35SNLLjo5BHgCpIT0ZOSjzbvxjkpiWgOCcdFQXZ&#10;qCrOQ115EdoaqtHb2oTh7g6MKwPe9mFyeBiHZ6Zx5tRx3KDN++jhXSWRhCSdEO+TeKEk8cSLZ8/x&#10;XPpMPZnX80cvFP2bgFIXQUjUzUpNtDjfqfePaqM6uF7Uwgcn8NQoy3nDC/bsQDjBRML2JKW4gM4/&#10;A9Ci/qvwNJ/anAC04n8HTzIv6+cVuozlAjiFU1GEK1kug/RGsqGI/tX/RL3aNnxam4M/9ZXhi/E6&#10;fDPT+AtALYKThO99f6Qd3x1mSX033YSvxhrw1+EafDFA8OoqxCct2XhRk4THxZG4nx2IW/HuuBhg&#10;hdMuxjhqqY9p3f0Y2bMbLcvX4uD/XIH+32zC1G+24zB14q1dOPPWbpx5ew+Or9mP92PTCD6T+EY8&#10;TyM9Sp+lH09MKOAk+pHwJN6nv3GZwNNXk30KQH0/O6yA048CTwQnHB3HrZIslJvrshK1RWeIFybS&#10;YzBFqOlNisBITgpeH5vCX65dwEfnjuP1qSPUYTw7MYPPH9zEZ/du48WVSxhracGhnj5cmJ3F5UMT&#10;ODfQieN8GadyMlHj6YI0friJ+uoI19iOMM3tSDRWQ56VLsodTFBHmGj1dkB3sBuGYwMwlRGJE0XJ&#10;uFSTjcedZXjVXYkXrSV41nAADwgCl7KjcCo5ENNhzhgPssN0iAOOhjvjQpw3Lsd44UaML25F++J2&#10;pA9uRXnjViSXxfriOkHqRpw/FYSb8UGKR+mmokDcTghSdIdwdZu6xWUSrneV+7kQ5oEzQS444eeA&#10;Y962OO5rj5P+jopOCDwRlo75cB0l0HTI3RozblZKeYTlrJu1IpmfdrXAmIMphnndPW4mGAiyRqeP&#10;KVp8jPDl2X6M5wXgfGc2cgN0keanhquTeZhqCMTUwWB0lPkiwosVmr+x0q/G31MDgR6acLfZDR9C&#10;QbCjEYYbynH3+CFE2FsiwdMJdVlJeHp+DiPVJUj3dsXTYzN4zvUvTk7j3qFu3D/chr6SSGQFGCHN&#10;Vx/B1rsR56aHMAdNDNfmIjPIGeFOBghz1IUX4cLFdBtcrXbByXw7Dfs9nN5DA28PPChJMy6ep8qc&#10;cPg4aCkDwIZ5mSjeJy8Cn5uVKkw01kFPdSW8uN7deh9BaTssZNwl9TXzg8fqbyUEbYON8S7Ym+3h&#10;cVThQHjT2bESJuobaVCqwdlCHQ5mEoonfZUk3G6vAlCLSSQEnhZLe/5egMmQ0CbeJxeCnbM1QYPw&#10;5EiwErjz5rl42KgTxghnegQZHtfZYi/ceH5G+9cqIYQ2+psIfSqw0l2JtAhTAk0Q/Oy20KBdjgDH&#10;XTDWeJfnvp7PQwPutjsJUmvg6cTrsyBQEnLszbfB3UFVmc/L9FZAyZbTAlC+HjRy3TSgp7kc3q7q&#10;SIyxgovjTsLTeng7bkddoS+y4sy4z7d4vevg4byPwMX9EqQdzDYiO84IHVWeSI4gkFqt57mvRmzg&#10;fjSX+6CjJoC/d0ZSpBb8PFUQ5rcbdaWuGG0PR1e1J9LDdiOT6q92JySFYqo1iApWwEm8TLJstjOU&#10;0BT2i8dJdLw/BicGYhVwOj0k4CSepzQFms6Npv2iC+J5+t3n+ODjz/Dw0VOC01Vcu3oZt9gQPbh7&#10;DQ+p+7fYKN2WMLubeP3oNiXAJOnI50P3/hmS/jMJPM0DlOxLxnm6iBePqIfz3qeHN89iergDmQnh&#10;iAv1RUyIH8ICvQlP7lhMCiHQJH2a3JztFCleJwElCdWj7Gks2AlAEZYcxeNEg8ne3AS2ZsawNjOC&#10;Jds5C3MjWLA0JxBZ0LC0ooFpxdKa89ZGb4jLbI10CeM6sNHVgiUNLisannaECgfCkCMNHSdCkkCU&#10;MyHrX8GTzDvpE865zoO/8eBv3GjkuIvYnrjqqsODhpO3qSY89VQVcHLctRm22zYo6cSNNq2G3sZV&#10;0N6wAprrl0Nj3TKor1mGvSveUZI7aKyQ5BBcxjZWje2h6rtLsffdd7luCfYToLRWLYUut9dbS5gi&#10;dGmtfIfG3UqYct8W2zbBZuc2WG7bAmMaiEr4H/dhuX4d/GjcSUawVDtzpPG+ptpZU5YKiCTbmCve&#10;pTTWYXl8JoXyj3aQL1poBPWkJ6E3Ixl9mSk0wjKodAznZWEkPxtDbGsGMtMxkJWB4dxsjBfkY+xA&#10;HkbycqhsLsvCULZsk4G+9HRF/RnpGMziPrh8OGd+/WhuBrdPUwa97UmJRa8M+pkSg86ECLTFhqIl&#10;KgSNEUGoDfZFpfTz8KOxTYOxyscdlV48Vw+KQFLu5opSGvGFDvaKcZ1LUMo0JRyZmLDts+IyOxQ6&#10;OiDPzga5tlZKZrw8llkWJgpE5VrOe5wkOYRIPEQSciehem0B/mgLCkB7KNuFyFB0xfB7jgxDV0gI&#10;2sUT5eODdm9vNLm6ocbRkb/xQnuAn/K79sAApRT4kpC/ZoKA7LPM2hr5RsYoMDZBtp4ekmn8C0xJ&#10;Jr88IyOlTF2AqDQdLWQSBDMMCYOGbKsoAahkvndJOpqEKC1Oi1dKDzEaNNzV9iJEBvrdqYIQ2oFR&#10;6nvnBw/mexAn41bR6JfMg5JSXUDoAIGyyMoChXIPzE0V71GprQ3K7Gio876Jx0hU7uSAKhcnJSSx&#10;zovPwM0ZpY52qCP8toYReAjDXbF8b+Ki0U31xcVRseiKikBHeBj64+MwlZWJSb4TE3wXxtPTMEjo&#10;7oqKVICpIywUvdFR6CVgdxGw2wlaLQSqpkB/1Hp7osKN4OnkpHigJHuiwJMMUpwiqeF5/bHigVTX&#10;QLiqGgJ374b3jp1wUdkGu82bYU2A+iUEjxLPk+mCx0lC8cwErAhRegQmnZXL+J2tgO7aldCh9Nat&#10;4jdHEbr0Vq6AwaqVCoy57dkFb3VV+OxXha+GKvy1VBGstw/hrCuiTXk+JnoKHEmZIIPiCjhJMglC&#10;k4BTPJdJaJ+AVijt9jDWIZH6tDlYSl8ogSdJYy7pzCXJRJo5Qd+K7yrryEI3BxTT5ijzcUV1sDdq&#10;WMfWhBNcowPQFEcwJUD9vf9TEr9d8UClEaAylLGgJkpzFYCapKZqipWwvdmGUoJUKY4cLMHRpnKc&#10;6KhX4Ol4Zz1O9DRirqcJQ/WlqMmMR0VGHGoJYzX56ShOj0Mhv90y1hOFKQlsI6ORmxiHvJREZVy/&#10;7ORYJdtqJkEqMzkG+ZnJKGV9UlWUh8aKUnQfrEdfazN621rQ29mGgZ4OjA33YWZqDCePH8bVy+fx&#10;4N4tPH10Dy8ey5hSj+b7ST1+Qj1VPE8KPHXqqaODINSuo0ZAUv8HyfIOApIiXTVusw9tXNZKNXH7&#10;Js43sXJv5c3O3rYVYUveJqgQYAR6WJkGsfxXUuDpzXkC05v61/Ak/Z2WU/8Rnv5RAkjzCv1lWn6z&#10;BBFUOPcTunwFwpeuQNhbv0X8st/gZKgb/jpYgb8Ml+Kb6TrCU5MCST+8CVDHOvDdkTZ8O9uC7w41&#10;45upRiWN+RcjtfjLQDn+0F2Ej5tz8KoqEU8KI3An1RcXQ+1w0tMMhy0MMK6zH0N79qB11UY0/noV&#10;en69GeMEp0O/VsHcr3YofZ9m39mJQ7v08EV1LX6cHMZXw134ergdnw+24atDg/jx1BR+OnsYP505&#10;zGlC1PEJAt0wvp4ZJPQNKfAk+o7zPx4aUvpBTUf6YyqaBnpSJKbTYnEkPxnnagtxobkSV9rrcK2r&#10;CVd6WnBvvB+fXjqNn189xpcPbuF3Ny7hU+rPd64r3qhRfgBt0WFoplHS6OeKFl83lFoaocBIEwUE&#10;p1JTLTQQHPq9CTzhnjgRF4hzSaE4nxSGCywv8OO6khSCy0lBOE3oORHigqO+Nhiz1kaX1g7MOZsS&#10;Vni/qDkuH7DVQa2OCqq1t6JWdxvfsV3op3E87qiPSSdDHPGwIOg4KB6isyGuirfobLArTgU44zR1&#10;jtPnglxxNsARZ3zscYpgdNLLFic8bVja4IQiLuM+TkgI3oKOUycJTaf8nXg+zpgTcPK2x2GPeW/T&#10;jIc1ptwsFc24imfJHOMuFhh0NUOfpzkOxXvicUsWPj5Sh7/eGsTRmnB0pDngvZONyPXTRC+N5bwA&#10;dbyeK8DlrgjcHkvBq3PVqMywgavNFhp1akiIs0NYiBG8PVipBZkhIYjH7arFHx/cRiUriXh3Z9zj&#10;M3mPH/nLc2dwZ2YapWHheHXyDF4cO87yOM73tSHEQgs5/O216UZcnqxBYYw98iJt4WW8DW6GKihN&#10;9EaQ7X4UxnkggEDlYU0YIUQ5W+4mDBEwCEQeNvvgZEagMtkNI7XVKEkLUsDJmiDk76JHg34vAlj6&#10;OenCjHBlrrMZLpaqCqBYElZsDLcrfZK0CFUau5fDnjBkTxhyFIDS3w5z9Q2w1CKomOyFk6wTYDLa&#10;rXiVHKz2ETJUYbMAUJJcQrxOAlLSN8qS+xZYEtma8pwJUF48DxcClYQGuvI8fBy14U2IciC0uRju&#10;UDIEuhKcgtwMUJ4TBhPNdbA12AwDtaUI99ZFRY4vfJx28zqWwUJPknGsJKitJhwRJu12QlvtbcXr&#10;5OuuqSTskDA9Z/vdBB4VWJtvhYe7BqwtVGBpsoHnvRGB3jqEGgPo7F9KoNqKYF8dONkTIM03wNuF&#10;UOqnRUOdDa2RpCVfDV83VcSFmcLRZjvMjNcgwH07DhbYorPSAxW5dvBz2QIPh63wctyKikxbDBCS&#10;Rht80Vnri+IMc0T4qCAlQg3NpU5K2N50RwhqMw3RfMCckBRCePJTNN3mT3gK5rJgHO2W0L0QglMk&#10;jvVFz2sgmvAUjzODCTgzFIdzw5IkIhVnx7NwYjQPc6NFODJaS3j6Eq/f/xS3797FxUvncePmFdxh&#10;nfHk4V02OpIOlg0Qoenlw1t49fAmQeiGAk1v6l/B0pta9Dotls/uSQr0eXh6ev+8Ak/3rp1Cb2s1&#10;UmICEBvijXAavsE0zAMks563u5IgQuDJxZGwRKNe+jU50pi1t50HJlsa9XaU/YKXSeDJiYadPcHJ&#10;ztQINoQnKwEnGhSWlJXME5wsBaCMKBpUVjQ4RZY0Oi30dPmN6MCehqc95+0M5kHKlkBkTwk8icfJ&#10;2ZQwxTrUwZCQxNKN4CRhegJNbtxGQvcUr5MBAUpfC54G2vCkIeulx3k9bkPjyU2X36zGDtjvmQcn&#10;qy3rFe+QAk8bVkJr7TJorF6K/SvfhfqKJVBnqYAT21OBpj3vvItd7yzBjiXvUEuwZ+kyqAlUrVgG&#10;bRpz+uvXQGfNcmhzH4YbVsF06zqYqqyH9a6tsN65VRkbSp9GoIQdWdMoDCYkylg0KdamSLeTDHuS&#10;KMIKua62yHGyRgENMel8XhNCAz8yCJ00cAaykjBKWBpXBt2ksVWUrfSZkGxd8s+1dDqfLqLhVZSP&#10;SUoGtJ2iMTRdnI9DJQcwW1yAw2/oCLc9wu2OcLujJflcxm0PcN8EpzEadqPUmCRJEmXz2BkJGKZB&#10;NkSja4BGV09cpAItHVGhNNKDaKwH0OAmmIQGUkFoF48Q1Rzkj3pfL1R7Eqpo3JcRzosJSiUudijz&#10;cES5pzPKPUQulCtKxKNhb48SglUFp8sJX5Icos7VRQGdzsBAQlIwusNp2MdGojsmgucRgb74aAzG&#10;xaA/OhI9kYQpwkMnDX3xLtVwPy0+3vxtADqD+HtCV2cYwUvOMYDnTOCSfddyuyoCSoWNjRL+lsF3&#10;VJJL5Ml4UoSZIgKgeMBkWbahAQ6YmVDGyOU7nkEjO4vvYS6/hTwTU+QYmXDeCBm6+kjX0WXJ3xgY&#10;IZ9wlm9Mg5uglsP1+cbGKDY3RzmPKSGGpTbWKCOMVPG6q3jdIvGONfP8mwiFjeI58vVBjQ+hL5j3&#10;mvdBQKeNoNPGUsLravy80EaYHEyX55dFIBY4JhRnp/OZZvIZZ2GSwD1dkIdDfBeknCRwjxGiRgjV&#10;Q6mE58RE3tcYPt8odEREop3tZ0coFRyGpoAgApofajy9UclzK5M+UHbWBChjBZ4S9QgoBM1YLS1F&#10;4fvUEbxHFX4798Bz2475hBgyZhUhynbzJlgSkowJQvr8nvT4jYgnyVplM8w2b4DOquXQpH2quXIp&#10;tFYtg9ZqfmcEKYEoA8KWZMM0JDyZE548CE7+2hrwJTz57N9L7YGP+m4EEqLCJQSP4BRDRbJeiCAQ&#10;SUieeJbiJBM24SlBMl9S0Ua6iOD2IsX7JMDFekUkYz9Jun0ljM+C8GTJ94HfsCSSUPqIeTmjws9d&#10;SRxRF+aD+gjag7Qvm2OD0Rofis4kwmhaAgYILIM5BCh+0yP8nseKczBRzm+3qhDj1YWYoKZq+J02&#10;FuNIcxkOE55OEp7O9zYrg+eeYXl+pBuXD43g8tFJnJocxCRt1bbyQhQkxSE1IgQHCEtFaSnIjo1B&#10;bnws8hLikJMQi+yEGEXihcpJikW+eKa4bYmE92VloDInB7Uy+G1pKZqrKtBaX4PO1gb0dhDWetsx&#10;0t+J0YFuzE6N4tKZE3h0S/7oe6hI0pq/fPIMr54SnhRA+k/UKUDFByNq11ZVlglkNXO6SWsvmglP&#10;jXxITWwUcrZuQdg7bykZ7QRaBIICl737LxVECRAt6p9h6Z81v8285ymU8PQPKcj/S5pPVR62bDki&#10;llLvcl9v/wrFalvwuiYDXxKevhqrxA+HCE+EpO8X4WmuneogQLXjewKU4oHi+m+nmvDVeD3+PFCB&#10;P/SW4LPOQnzUmInXVUl4ciACN1O8cD7YDscJFRNsDAd270bz6g1o+M0qdPx6PQZ+JQC1FUd+ux1z&#10;v9mBiWU7ccLSAT8PD+D7kR6qE98MteGvwy34fKwT3x4bwd8Enk7P4rvjU4S7MQWevp0ZINAN4ofZ&#10;EXy/kCji5yOjuMPGZzyMxlJ8GIajgzDMl1s8T5PZiaxUMjBXkY9zTVW41tOK+xODuDs+hC/v3sKX&#10;NHrev3gWr+YO4WJTDWZJ+hOh3hjxtEenrSE67QzR62SCIXcLjHlbY9DNDB1WGmi3ICA6GGCSYHM2&#10;0gM3UkJwKy0MVxMDcTneD1divXE52gPnIpxxMsiWQGKGEUsNHHc2xvtZUXiaGoz7CX64FeuFs4G2&#10;BCQTnAwh4ITZ4UigNQ75W2DGl8DiLQM3a6KRxnDlvg0o2LUS+btWoFh1LWr0tqGZxnantQb6HPQw&#10;6mbC7S1wJIBgFuaEc5HuOE9diPTERZ7jhTAvgpYHzgS6EbpcCVBOOMbrPOxug1l3a54jRdCa8bDE&#10;NDXBaxvj9Q67GmPU0xSDvIZWZ0OczInAl6f78btTrfj9xTZ8eq4Bv79wEO+dqMCrY+V4OluKeOt1&#10;6M114XwFXs7m4sOTxbg7kYniKF14ma9FGA3txBhHlOQFwtNxL7ITXZAV74K0UGdcnxrCma5OlESE&#10;o5UNxOWRfrw8I97Ck3g5dxzX+ofw+uhpvHfqDA7X1aI41B81CWFI9bJGkrcpXPQ2I8JJC+NN2Xh2&#10;YQR5EY7wI/h4m++Cj5UavKhwTxPFSyMS6HAjfEgInpR5cd6w11NBbX4kPAkflvpbFIhyMN2FIHcj&#10;hPBe2PB5GGtsgLXBdi7fA0ezvTDUoJHFbewJN3aEHkf9HXDS2Q579S2wU90MB102NmaELUkWYbSL&#10;v1FVfieysyA4CTxxWgDKfMHjJPDkYEGoI1yJt0lC9mRawvUEnjwdtGFrvFPxNrnbsbHhtdjpbIHO&#10;xt/CZO8qxSNmY6CiwJVAoKXuBjib7+A16BH6ttPwXQtTPTZa2itgTHgy0V8NUxn/SW8lr2Wz4mHS&#10;UluiAJG12RbCEqEowBBeBCdjw7Wwsea+HbYhP8MZns47CE2blJTjNhabuY0q3Jx2wYPgZGW2HoYE&#10;NBcH3hO7bTDTX4kA113ITbSAv6caHAhZtuarUJpqgt4qfnuVtuiq80ZU8H5CwDbuexcyIw3RU+mJ&#10;wSpXDDd4YbiZDRpBKSloK7KjVTFQ68Fn7oPhend0ltpigusnW3wVgJrtDMJhgtOhrlAc6Q7F8f4w&#10;AlM4TvSF4ER/KE4NhuPsYAxODSVgbjgDMyOFGBqoQltXPQ52tqG8rQ/vf/IFnrz4EFevX8OFS2dx&#10;/fol3Ll1DY8e3CI43cFzgpOE7b0UcFpIGiHep38GqDf1r8DpH+FJEkUQmghOT++dVzxRNy4cRRMb&#10;5JgQT0WRwTKOkxf8vdzgQ6PVk4ath+u818nVyVYJzZN+TTaWprCkgWBpIVqAIiUkz5Dvsz4sCT3m&#10;hCBTtnEmhjowpuFhSpnTyBDPkwJK3MZCn6JRZa6rzXdUG6a6WgRwTVgtSDxPNgQee/E8GWrBju2B&#10;jZ4616lynfQR3PeLp8lRbz/sddVhz/bVidMuXO7G37jztx5vgJSHAJb+Prjq7IHzfn5TuzfDZttG&#10;BZ5MN65RQu701q2A7noxyAhQbDv3s21WX/YO9S72sU3dTVja8c472Pb229j627ex5bdvYRtBaifb&#10;3D1se/cRsLTWEMBo1MlYTpJIQv4ll9Ai822bCU8qMNm0DvqrVkD73bdhsW41QnU1kch7KYN1Zjta&#10;oNDNFoXu9jhAeCoiUFQFeKIxgoZxbBi6EqMwlJlEozcNkwcyMUUpJQ2u6eIszJbkKTpUnIsjBKij&#10;NJ6OVRRhrrIYx6pKMFddiuM1ZYpOcPpNnVSWleB4VbGiY5UE/ooCzFTkYaIkE6MF6Rg9QOWn0QBP&#10;wXBmIobSafilxaGHRmB3QhQ6YyNoYIegPSKYBnyQAk+tIQSSYH8a24GEFALKgtrCAtEiQBjkjYOB&#10;XmgI9EFdAKGFoFhLg79WIMub0EiQaSAEHPT1VjLm1bq54iCXiVepm0DUI16T6Cj0x1E0AgdpLA4l&#10;C9zx3BJj0cvlAlV9MfMg1UzYkFA9AacewkZHuJwv4SqS0wJRhJBW7lv6UdW7u6LamVBnZ6ukSBcJ&#10;0Ehon0wXWVooXrA8EyNCkyGnCVb8Ng7wm8g3MUChuSlKLAlA1rYEIjuU29qjlNMlVjaKZLpsYXkF&#10;QU1ASVKol/J4AooSctfg5YmDVB3BpNpV5j3mvW3BAWihmnhvm3iP23n+3QKQlFxzLwGyk0DbwmfR&#10;zHU9ifF8ZmkYySI05fC9yc9R9P8n7i/f/Dqu9F94/oFzrmeS2JYlWZZsi5qZmZmZmZmZmZmZmaUG&#10;tZjBYpZlW7bj4Exmgo6TnPvctVvtKIkz86NzPS/uqzZ/d++9q2p9eq1atVhK8H5dCrjaLed53Bwl&#10;jp+mIT1Fg3oiI53XTsVwYjKGE3j9uAQphK8zVMCTvwROVWwrKlwdUObsIE1MLDxQWeZmUohhssjC&#10;qK2LaHVNhCmrSanSxfxTYtJet2MipfkxOBw9KnmfhIdWSITy2cochY3sMZixbumzPuoJT7D4p8aH&#10;B6D/0fusa6x3BwlRtFVNDoppBT6Eu6oygvV1EaSjAX8tFUpVAqhwth/htMkFREUZsh8XniSCkSSC&#10;VBLbjCSRmc/WDCm2pkgW46MITBJACchiWyLASYTuiex7AqAyCFBCAqLEmKkcxx2IKvdxlepwbZA3&#10;miP8WY/D0JNIeKL6U/jNpfNdZadiPC8T46zXk0XCi5yHmUrWN2GPEqAWGyuwtAtPndXY6m/AZn8T&#10;NvqacGqw7XXoXqcET9dPLuHO+S08Yb/y5NZV3Ll0Dhc2TmBuZAit1VUoz8lGId9fPutLYXIiilgn&#10;ioUniirkclFKorQsVJ6RiqqcTAmi6vgN1BG4hRrLi9FeX4UetheDXWKcVAcmBrswM9KPRULU2tw0&#10;ttdWcO3cGTxgP/f83n28fPgI/yJg6J9pkC9kyEATAwSlfkps6+c2AU9dBhroEDLSQZuhHvJkjiFm&#10;n/A8CdDZJwHS94GT0N/D09/r+wBqVwLM/hGKvl/RB/f+rcS2Q8IjJRJb7ITyxR7Yh/A9P0SvgxF+&#10;MVCB38814XfzTfjDSgvBpEuCpz9tDu2A02t4EtoZAyUAqgu/nmvFr6YbpdC/nw2W4YuOXDyrTca9&#10;4ghcT/PH+WBnnHQ0xaSuOrqOHEbL3vfRtYcAtecoxt+RxcLb8lLa8ukPVHEtKBwg8f52ehB/mB7A&#10;NzMD+N1MP/6TEPX75XH8ZXMRf9kS4LSI/2dzgZA0jz+J8U0r05K+XZqU9LuFCWykxWEpJQZbhdk4&#10;XVmMM3XluNhSjYdjffh4pAd3J4dwn5B2d3YcL9bX8PnpU/jdowf40yfP8erUCVxrY+eTnYgpH3uM&#10;OorkIfpY9rTFldgAKQTuXkYkrsX74yZh53aaCJ0LxNk4b6yHETaCHbAW7IhVgstaiCNORbnjSpIf&#10;rqcE4HKyH07HuGOFxvoUIWiMBvKNRD88zomU4Ol+WiBuirmyEtxwK90bH2f64HKmLy6mv1YGr5EV&#10;zJKQle6PjUQvnOTxJ6jFSGeM+1tigAazKE8meuNyUTSul8XhekkcblC3igl0BTG4kh2O65nRuJHB&#10;/WmRuJQYQrALwtlYf5yO8sFGmDvv3wFzfjaY8DLHuKc5Zri8wL9tlhoKtkVngAUeE5x/vD2An18Z&#10;xddX+/HjKx346mIzvjxXh1fbVfhsqwpfbNfTmPgQ1wZT8MVWLV6drsTNyWTUxWixEYlEc7Y7wlwJ&#10;HFaKyI9zQrirOo1mX2RH2mKoLhM/v3sZ4+XlKA4JxZOtk5ijIZDqZoez/e38nW18trmNH5++hPGS&#10;Sqw0NePVpW0stVXCk5CSE+yKsYZCZATaw1b9IPwsVRFAuOirSEZGsD18CUGBBAlPQo7wIsUHWiPC&#10;yxSJQbYI9zCGO0EjN8oR8b4maCuNpWHuCCcTWQKH8BIpI4DvMCXSlbCixnVVKRxPlAGuhtBS2Cul&#10;DPew1qBhSEgwUOI9KcJdRwF+Rurwsxa/qwkXgpG7lTrhRVs6X8jNQWTK05HgyYVQZU+42k0cIUL6&#10;fFxoVPK3BTz5E5h2YSqI9y7uydVahRDETsxWHSHcHkG4b8uLwVB9NgIcdeHJ7X5O2hI8OZvLEvw+&#10;QFywObwcVGFhyI7O+DCBhoao6VFYGh2GNUszww+kMU+m+u9LoXgi9bizA++HsrU6jtgoC7g4yMCX&#10;cFNd7I2sdHu4u8jB2upDWJkdgoHOO/ByU0ZooB7Cgw2QnuwgwZO7s8gC+BEifVTQWe2PPJ4nkkS4&#10;Oh5DRowuhhocMdbMb47lcFsA6it8EOKvg0BvTSSG6vJdumCe8DTV4oW5Dh+sDoZhss0HJQlaaMwx&#10;kTxNu14nAVCiXBuKwInRGKyMRBGeCExj0Tg3QXgai8XmRCLWZ2jUThZjbKwaPUNtqO8bQHHXBPK6&#10;ZpHdtYCMvhP47Otf4cHTT3Hl+jXcuHkZt29fxYP7N/H0sYAnQpPQG/M7vQlJImHEbtKIv4emXX0H&#10;T6+z9u2G7e0A1CU8vXsRj+9cwOmTM6iryCFYEpwiAxAZ4sPnK+Zz8kWgACcaQX5e7q/ByZmwKsY1&#10;OcKNBpELIcrJ0RaOAqDsRIieFb8vQpSlOd+JKWwJRwKerAhPlpSNACcaFvaWO+Ak4EoAkwROhCax&#10;bM9tDlwW4OQkwvaM9WDPvtKJMOQioMmI3x2NHVG60MARMOXGfa6Epr9Kh9sIUSw9jPm9cr8ALAFS&#10;wgMVJEpTbfgaqMFTWxGuqjTWFI5J2e9sjh+RIEfAjumRD6Rlww8OSOCkzT5P+yBB6oND0KRhpvre&#10;e1DZfwAqB7hMY02VpQAohXf3Qo3H6tGQ0ycc6R8SACZC/d7jdQ/BWu44bBVkYH70QxizTzV9fz9c&#10;aAfE0ggTYy6K3WmM+7mjLsgT1f40sgPc0UaDq5cG10BSJEbSYjCdm/x6bGweTlTm42RVMdari7FZ&#10;W4qtujJJm/Xl2CL0bNHoOtVUSVURiqoITISkVvZRbQSo9hpsdxCYOupxprMBp6ltLp9iH7ZFo2iT&#10;MLXFYze4vNpUh5XGeiw3sqyrwVJ1pRQGOFdajJmiQkzl52M8W4S2ZxCgaFQLgEqK3QEoAU807vsi&#10;QwhPYRiJ599BDVNDlACX4fgYGuJsZxIJL1Q/QaYvLgp9BKy+GDH+RkBYNAajeb2IcPSFh2IgMhxD&#10;wuMUG43xxHjM0tCbJTDN0dibz8uStJCfjdlcGqRZaTT6UzBFzRIgpmg0Cu+S0Hh8HMaT4jGcFCd5&#10;rEZEyfsZEt6oSP6uGBfl5482Ly80uhFm3PlOuNzq6fmdGkXonCNhyt4OVQSpGkd7wpIDYcmB+5zQ&#10;5OaOZg93tHh6oFkkpuBys/BqUSLzXzuhoys4EF2EQwGIHYTGrrBgdIeHoCcylIBEg5tlN9UTEYZe&#10;/u19hKY+rvcTmkSoonhuA4mxEiyNSuBEaKRG0lMwnJYslRNZWYQggm9+HhYLCyQt8N0tcH2O2+dZ&#10;LhUTnghWc4U5PDYTM9RcfhZmaUDP5NKwz86UwvtGkpIkD1R/dAz6IviO+V66RRKJQB/U+3qixpPQ&#10;QIgqd3FAsYMdCvlcskU2Q0MjpOgaIFZTC5Gq6ghVVkWQooqUPdBdRpb1QQYu8rJwFmObCExWRz+g&#10;PoIlYUqE7ImxTiI8T5/1R5f1R/fQe9BlPdV/PSZRjEU0PiimFfgA7irsN4z0EairBQ9leXgqyyJQ&#10;Rw1hbEMiqGhjHUSzjYkmQAnFcT2R7YrwRglYSiREJVoZS6F7whslvE6xbFcEQAlvlQjfi+f6LkBJ&#10;80CxzLYjPNlbSSp2c0CljxuqX9frFtbnjphgwixhl/A0SJtzOCMJYzmpGBX/hKAmi0UmPkJrFQG2&#10;llDbWIblZjH+qRyrLWU40VElwdPmYKsUsndmtAsXJvtxYW4cl1ZmcW17HXevXcaju7fx+ME93Lt9&#10;C3dv3cTju3dw++oVnFldwVhnB2r4PvMSYlGQKLIG7wBTGb8ToVJ+M+XpqajMypDC/RqKc1HDb6Iy&#10;LwNV+ZmoLcpBXUkeGsoK0FpVgq76SvS11GOspwNzUir0YSxNjuPE7DQ2Fxawvbz838PTIOFJ6O/h&#10;qVNfHe1CfEn/AE9scP+/gaf3/rfgKYoNv5BIeS55oLgcx480+r29BKj/C4s0hn81UoXfztbitwt1&#10;+P1q607o3sYQvmEptAtPfzrJ7Wu90vin3y934rfzrfj3qQb8crwGvxgqx+dtOXhWn4Q7JRGEBV+c&#10;prG9ZGuIbqXjqOff2LL3IHr3HsbY28cx95Yclt5WxMQBJWy7eOHPE6P4dmpE8jx9MzeAP8z247dT&#10;/fgNAeqbhTF8sziFP6/M4U/L01wfxx/mxwh9I/jDHM/j8l+WpvCUxvWJlFgspSbgBBuL7aoyXGyu&#10;w7XOZjyaGMaXNMA/JyC92FzD041V3F9bwJdXL+DnN67gcW8fltnYjrvYYs7JHKcIT2eC3XE2irAS&#10;6YdzXD7l54h1L2ucIlxcjfPBNQKR0I30YDwgmDwpScCjojg8LIzFx1lhOBfnhRMBdpjzMMUQjdwu&#10;G3UMu+pj3s+KYOWGU+FuOB3hgQsx3riVFowbhKxbqb64mxvEa4TiYVEoHhSF4X5ROO4WReFWYSQV&#10;gY9LInGDy1dyw3A5J1QqLxGsLmQGYjvZB0vhjhhwNZI0RfCZJ8gtRLhImgmlMUogarZQR6nWMUnV&#10;hopoNNdAu40Oeh31eY/iPCvMBdlhIcQeC7zeXJgDxggYg1HOeLXWhV9cGccXF/rx1ZV+fH2pEz89&#10;14yvCU5fna0mPFVKIXpfbNfgZFMQetMs8IuLTbgzHYez3f74ZL0QX11oxvZgOoKsDsNM8UfoItyl&#10;B9mgKNETWdGuuH92FU/Pn8fX1+6hp7AMPmzoLs4NYbQmD34mqpioLMSXFy5iuqIej1e28PLUaXxy&#10;dh1rXTXw0lNEUaQ/7q2vYrGzHoGW2gh3MECkkwGc9Y7D20wRYS56iPM3Qzy//2T+bb6ElVhfS0R7&#10;mSGUgFIY7420QHM0ZAegKsOPUBcCdwuREU8ZLgQm4XGK5DMKdDOCEeHMTOew5H3yIaAIoBLjj0Ro&#10;nqXaYdipHYGbgSK8LDThxWfsSQhyIhAJr5S3nRjz9Fd4EmF77o40NrnsKsL0CE8iZbmlgRwczFW/&#10;A6ddeAog6AmAEuOgQjxNpNBBM4MjcLBQgj/vwd9UGeX8voZrstBSlih5zTzt1OHvrAU7oyOwIyx5&#10;2ilJmfjszcWkuuzwWFqbHCNMEaRMZWBBiDIjZIm5m4TnKTnOgTCkKcGTvY0sUuLtkZZgy/s9Cnf7&#10;o7Aw2Qsjg3dhafURnBzkEBKgi8hQIwQTfFwd5WjQqyM30x3x0ZZwtZdFsJsMOit90FDqi7gocx6n&#10;jRBvBXRUORGeXDDeYI+JJkeMNrtjuD0IxRlWCPVSQJS/ChpLnDHbE4b57gAs9IjseoFYHoiQytoM&#10;fcn7tDYY8V3YngjZO0FgWhkJJzxFEppisDmWguUxGo/DpegcqEVpbw+y2keQ1DyN+JZlpHWeQFb3&#10;CnK7F5DTO49Pv/ol7j54hivXruLGjUu4d/cKnhJ4nhOGXoisek//Cky7sPR9+nt4enNdWpay9e2C&#10;1BV88ugqnguIengF92+dw8xYN3LT45DAjjyGHXp4iPA4eVHehCdvPmdP+NIA8vEQciE8OROenAmt&#10;TnBzcpTgSXif7AlODjaWcLC2kGRnaQZrApKVhQkB2BQWhBYLGhfWLK1NDQnVerAw0OU3qQsrAz2W&#10;f123Yb/oIGSsD0caJg40ZhwJQhI4sU+1Jzw5EapcCBvOJjzGSECVLrfpwpnHurC/FXJmf+vKftad&#10;QCUAyocGUSANoSAaPwHc761L+FajoaZ0DI4Kx+EgJwOrY0dgJP33+j0aYRQNMvHfba3970Jj/15o&#10;sS/VpFGm+t5+KAqvk6R9r7UX8u+8LUmE8Wmy790Rz9nPa7CfF4aeqRjQfvwwwYzGH/tQk/ffhZv8&#10;Mek/3YWu9ijzdEatvwcag0WqYxrrNLaER2YwgcCRHEUIiMN8Eb+30gzCUw7WaVxtEZpOEZiEtglN&#10;mw1l2KgvxUZDCTaaCFItBKkWAlQrYYnQtE04Ot1eT1AiRBGehE61E5gEUHHfqTbuaydItTcRrJoJ&#10;UI1Yb2rAiQZCVG0NVmqqsFxdhaVKAlRZKWYJTzMF+ZgSoV1Z2TQG09CXkoQ+GmT9hBABP72RAp4I&#10;PDT0hedphNtHuX+U0DJKWBkTXiEa/CLUTkjymlCjwoOSnIDxFOFVSsIkDbpJluMJBB4C0yQhaIq/&#10;NZ2ajPnsDCwQmBbzc7BcmIfV4nysEQJWSwqwXERYIEgt5mZhhQbjCYLCYnoaJglO04kJhKmkHW8N&#10;f3uCvyE8VOI3JuJ4b4S2UULUcBgBhhDV6eWNHl8/9PoHSOrmcqe3D1rc+d4IUUJNIomFCC0kZHX4&#10;+KDLzw/d/v7oDuDxQYGSF6mD61K2v6AAdApQ4jPafU4SFEUJhfCZCQUTHAmf0dxGABWePAFUvQSp&#10;HjHWiwA6yOfYS0O4Oz4WnbGxNNIj0BQahtqgYJTxHou9vVHi6YUiwl+hqxvynZ2R7+iMYhd3VHh4&#10;odLTBxVePjTy/VEfFMRzg9EmvFqxhFg+JylcLyFRCtfri4klNFFR/C3+Rhv/rjaRoS/QDy1sPxp8&#10;PF7PpeUkeZ92kkdYI9OMgGFkiCT9neQRkRqaCNfURJCaBnyVlOGhqABXBXk4K8jCXvY4rFlfBDzZ&#10;iMyVrJ9mEjgdgunhD1k/D0KPdqke66Q265oOpff++9A/8D4MDr4vAZa7SMxhbIhg/p6bghycZI7A&#10;V0MJofpahCcdRLHNEJ6nSMkDxT6c7YwET1YEPGsTwpMxEgRIcTlZeKIoAVDCUyUAalcinXm6GD/F&#10;dkl4pHaTSOzICvlONij1dEJNgDsaQ33QGhmArjjWBwFPqbEU60F2MsYEPOUR9IsIrWW5kvdptqYI&#10;8/UlWGJdXmoqxVJjMVbbKnCypx6bA807451GOnF6rAdnJodwYWkad86dwuNbN/CA8HSf8PSAun//&#10;Lh6xfPbgAZ7dZXn7Np7fuY3bly5gbXoSAy1NqCE857I+5CUloIj1QIyLKs9ORw1BScCSgKYKwlNl&#10;Lrdxua5QZO3LRT3rWwPrW1N5MTrqqtDbVId+kQq9owUzg71YHCNIjY8Rnow08M80yBewA08a6DNQ&#10;Q6+hGvq4TYTsdeipSfDUyYa+1UAHOUePIPY7z9P+/y14+mcSACW8RruZ9/5RAo72U/skRRKY/la8&#10;L0kH/kZRh8T4rHcRc+BfcSrBB7+drsPvZmvwu/l6fLPWjW/XByRYEvozwenPYvlEn6Q/rvbgm9U+&#10;/H6pB7+Z7ZAm0f2PiXr8dKAcr9rz8KIhFY/LonEzPQDnQmjcmOmi6cABtLyzHz17PsTInqOY+NFR&#10;zL51HOMEqfHDyniekYO/LEzhtzMDFMGJ+j31u2n+ztQbEt4obvsdl38riTA3P8T7H8BWZjw2clOk&#10;eZxW+GGcrq3Ate52PCSYPV9ZwhcXz+F3j+/iV7cu48uTS3g2OoCz/HB6XewxbWuCZUdznAtwwxl/&#10;V6x52GDZ3VpKkHAx0gu3koTnKRR3M8NwLdEf56I8CFZuuEgj+3ZOOB6VxONZZYqkJxXJeFyehCfU&#10;4/IU3CmMx8cFsbiRE4XT8b5YDLSXPDvzBKvlUBdsxvhiO9YPJ0LcMO5kgmkXE6wT0K6nuOJ2uifu&#10;ZPrgdpYvbucG4H5pBB7XxhMU0/CoPhV3qxJxh7pRGoPL+YSpvFBczA3BmYwgbCT5YirEFr008Jus&#10;1FGgcRgFah+hzkIZ7c566KbxLdRJg7zbwwi9XiYYDbTBTJgTlqJcCJOuWIx2wkyELfr8DXGxOhK/&#10;vtCJX5xtxr9daMMvzjcTmhrxkzP1+PpMHX58pooqw5fbpfh8s0jSzy5UYyzfDI+X0ghThXi1WYjP&#10;N4rw6VYxvrzYiNp4GtCaBxBopo4hMccVn0VikAeur63gyanzeLJ+EZ9duIyyuBB4m2rg3Fw/qlLD&#10;4Gusjq6cNLw6fwYvtrfxyektrHY0INnDGuF2+lKY3MnhFgxUZ0vL7kY09LWPoTwpEMVxvoh1N0OA&#10;rRYC7HUR72+NupwIZIQ5wsVAFrEeZphozEVtsgeyA8zQmM1OqDieMEKwsVSFs6kCDUJFRPrYINrP&#10;FmaaR2ClKwNbA3kEOBvD38lQSgRhqXkUerL7oHd8Lw1AdfhY68DDXB3uunJw0ZeDu0gw4UwRqgVQ&#10;ubvScHSjMWmlAltzMV+TLuxNlGhUEti05eBjqAJ/V0MEepnulHyvIlxPgFQA312Irxn83WiQminA&#10;TPsDeFurI4LHZIY4YbwpH8UpvvC0UoaruTw8bJRhpfcB4oMsEMjfNdM5CFOu+3voEZI+ooF8RIIl&#10;Z2uCGwHL3uIobIw+QFygMdytZZEZ74CYMHM42snC1uYYTE0Owd5OBq4uhEIXZYSGGsPPX5fGuQwh&#10;i9sFJHnT6LWXg5flIRQmGKO/1h/VGXaI9SY8Vbuju8ELBRlmiAzRQpC/JloLHTBeyzpR74iJejtM&#10;1dlhosEVE60+6G/wRU6yMQFWDmWZfF9dIVgaCMNirx/ByZ2lF1YHAjHV6ovptkCs9EVidTAcJ0ZD&#10;sTbO9YkQrE7GYmEkHWMDpWjuakVuyyhi66cR3TCNuOY5JLYtIblzCandi8jsWUJ2zyJye5fw/NMv&#10;cf3WbVy8cgHXb1zA/XtX8YzQ9OLpLXxCfSqlJb/xPw1Pf6PdNOeEshcPBDxdwwvC0xORZe/Rddy8&#10;uoX25goJnBLZicfQOAshPAXS8Anw84G/txfByUMCJy834XUiNLm4wIXg5OzoABd7O747W4KTDd+f&#10;FawtLWBFw8jG3By2FgKeTGFpZgwzwpKpiQGlD3NCjwWhyJJwJGDJXF9kTNSFhZ7O62UdWHO7vRAB&#10;y4H9pARPhB3hcXIw1CEk6UvJJByNDGBHg8iO59uzL3WkIeTM410ITU7sa53YB7sYaMFNABTlyXO9&#10;CFne3OapowpXVVk4KYjMXUfhrCQLBxpWlseOSpm6TETY3aEDNM5ohH34PnTY/2ke2A8N9sFq7E+V&#10;9+0nJO2F3DvvvtY7kHv7Lci89SMc++EPIMtl5ff2QZnQJL/nbR7/DtS4rE4A0xZhRh/RwCOYiRTn&#10;Jgf3wV9TEZn2Fihxd0ClrysaCE0t4f5oDqchGkqjmwb0UGIkxjPiMJefjMWiVMJTJk5U5uIkjav1&#10;qiJsVBdTBKZqghNhaqOO4CTgqbEE6wKgmiqw1VxJVVM10rQY280EJS5vNXFbowjT43Ij1VBL+KrF&#10;el01TtZW4URNJVZ57VX+xgp/a7GyCHNl+ZgtySM45WCGBtQU+8txGlkT1Gh2JoYIMgPpKTsARcO+&#10;LzqCACAy4VEiqQMN/CFhkL8OmRsSMEWQEoA0xfOmabTtljOZad+tv7lPbJ8XXiZq97gFwpEApo3y&#10;EmxWlOJkWTFOlBX9VSWFOFmUjw0C3waB70R+LpZzsjCflY75XBqsORlSmN8krz9JKJsQYJWUiBlq&#10;Mjoa4xGRGKNGwgiBIaE7IjwMhISgj8DRG0gw8vVFuy+BSSSfICT1Epb6grkvJEjyYolQQynkjhKh&#10;gb3hhCVCUH+UeEaRrzMGiudEKBKwFBVMmAqS1B0hICtUCtNrJ3CJZBwVnp7Id3GmYW+FMNaJAC0t&#10;flOa8FXXhI86v311LbiqqMNZWRVuampc14AnYcWH8lPTgpeSKjzkCS6Uu4IyvJR5jIoaXEUiBwUl&#10;wr0i3MW8UtwXqqGNWH2ChZkFsqztUOjoggp3T9QQEmu8CExe7qhyd0UF24syZ0eUOv3V61RgQ5Bg&#10;O5FuYixlE4zXFenL9RHDMpT3HKRBgFLlbyspvh73dAy2hCeb4x9J45dEsggRsiclhSA8mR35CEYs&#10;9Q4dghahSfO9/RJAiekDdN97j3X5MP9uFQSyXQnU04abohzseD13RfYlepqIIvSEiSQS+hqIoL0e&#10;w3YmyUyMe9KXlGhuII2LimUbFm++44WSwMlU/7uxTwKiYti+iHC/TAKTNDcUgSvN0kRazhOhe84E&#10;R6kUAOUgeZQbhAcqxAfdMSHoT+R7F+F7GfEYzkrEaK4Yz5guZeCbqcjBXFUeFmoLsci6vEQtN5UQ&#10;niqx1lWHEz0NWBdZ90To3kgXTo304PTUMC6vLeLepXN4cvcWHt0X3qc7eP74Pp4/JDQ9uo8Xjx/g&#10;5dNH1OOdOZtENugXT/Ho3h2cP7WFGcJOW30Nilm38jKSUVGQheriXJTmZkjJJcpy0lEhwvlYf+oK&#10;81FbkEeAKkRTaSlaysvRXl2JjpoqdNZWo6uuBt2NdehprP/v4WmAL6Nfn9BEeOozUv8HeGpjA96g&#10;rYGMDz9ALBtVkar8f9fz9M+0A09/D0xv6n8NnnYAiuV77/AaP8C5tCD8x1gtfjNFiFpskQBqF5YE&#10;OL2pP62JCXR78dvlHvx6jvA03YxfTzXi30aq8bP+UnzVlY/PWtLxtCoe9/LC8XGcPzYdLNH14WG0&#10;vXMAg299hLG3jmFSjIF6Rw797xzBgoE5ft3bRRAakaBpVwKediXg6c31Xf1leQyPavKxHBuCleRo&#10;bBdmYqssD6drSnG1swHXO5twkZ3LXGo8OrxcUGdJmDDVI6TYYMvPA0uOlrhHMHpVkYIvatLxKQHo&#10;YX4U7lM30oNwKtwZS14WWPW1xrkYGvZ8VvcKYvColOBSEI1rmSG4yuNuEqLuFcfiYVki7hbH4V5J&#10;HB5W8VpVqXjC6z6uScPjakIPda88EZd43kqUMyb8LNHvZIAuKx0083ur0VLArJcDLouwwBwCESH0&#10;YpovLmf540ZhMO7VRONFWya+7CnBV31l+LQjH08aM3CnMgEfl8fhWgnvqSwG5wsjcIogdSIzEAuJ&#10;3pjkbw34W6LHk3+/gwaqaETXWCqix8MQE6G2mAojREY4YpbgtBDrivlYZ8zE2GIwwgSPR3Pwy+1m&#10;/PxMLb4+VYmfEZS+PlOJH58iLJ0qwast3guh6cfUV2Kd4PQlAekLlq82CnF7Ig6fbfG72CggVOUT&#10;nnLw+ekS3JzNQ66/HlzUj+LR9jK+uHMBA3UFEmx0FCSjOSsOJweacXllBIkElVBnfWxOtCLRxxre&#10;JupYaK/F5+fPYqm5AT0FmXh8ikZukCucCTMB1prwt9GCt4U6nAgrmWGu6K5IR4ijAcZbilFAiCpJ&#10;CYQvj3HQlYWZ0kHEe5hjsDIdqT6WSA8wxXhjOvL5LLr4zpzNVeFJ2HISoXRGBBBrLSQE0xg1U4Wl&#10;znEJmvx4bSdTFbiaqcGa1zRUfp9GoyKCHAwIcaqw499pqyNSomvBXYTp2dFINFMmmGnDl9cOcjFE&#10;CK/j7yBC7AhTvLafuRbibI0Ryw5BnOPjbQwfL2N4eRjAS2T58zSW0pUHiUQRfJci65+vyL5noUJQ&#10;UUWMlxmSAmxQnROK/ARPAqAiTDXfg7n2+wh2p0FqrwpDNbYdBClPJw3YmslIIGVh+CEcreWlLHpW&#10;xh8gwo/35qkjTWRrpvsejPXeo4HNzpHwZG19FD4+WnB0lIel5WFp3dzsAzjaysCexziafYgwDxU0&#10;5LlhuM4fncV2GK71QGOuA1KDlVGdbYb+Zh80V7ghMYKdpbsi6jOtMMNt4/UOmGp0wFyTIyYbXDDW&#10;5Ilhbh/t8Ed3nTvSo1SRG6eF8VZ/zHUK75MfFvtDsdAThBP9YVjtDsSJ3kCs9wdgfShQGu80MZiB&#10;xp5yZLU0I7qmE5E1w4itm0Jc/SxiG2cQ3zJPeFpEcsci0ghPGa/hKa9/CQ+evMDFy1dw6dJZfHzz&#10;Eh7cJTwReD4R0PMdOAnteJA+e0JYenJ7R2+A064ELIlQPaHv4InbX74GqJ0xT8LrdBWP713G4/tX&#10;cG57BWVFGYgI9UFcdBAiIwMQLOApyBcBAb7w8/GGv5cn4ckdXm6uksfJzYnfqoMDnOzt4UxjyIHg&#10;ZCfAydoS1lYWsLYwJzSZSRAlZGFmAtPX8GRGcDIlvFgQiizfACjLN+Bp1/Nkb6QPOwM92OhrwlZ4&#10;m4w0Jc+TCwFMeJ3sBTDR+LLV4/E8V8iB13YV3ijhodJVk+SspwEPGkfevK6XoS489PhN66jDQ5NG&#10;oqo8XJUI5orH4SB/HLY0zqxonFkeOSyF+5h8eIjgdBB6lM4HB6HFvk794HtQPXAASvv2SWOdFPbs&#10;g+K7+6WxT4rvvA25H/0Ax3/4r5AhPCnt20uA2g/Ffe9Cce87kpTefRsqBCn1Q+9C58N90DmwB2Yf&#10;7qchp4Yc9iVl3s6oCfCQoKmd70Soi8bzQFwUhpNiMJ4eh9m8ZMwXpBGgMrBSmo0TFXkSPG3WlOFU&#10;bQW26yqxXU9QqhehewSnuiKcpDYbSqVQvnUBV9XcT+Nmk8tbNRUEsHJeM1fKvtYTG4328HAadqFo&#10;CAhEhQcNc8Jypq0VUq3MkGBqhFi+z1gawHF8v5JMxX/jzZFsaY10Wzuk2dsiw4UGI2GwhP1lbaAX&#10;WkNEqms/dNH47xVpxKPCpcQR3SL8jKAg4El4mARAiXIXogQQiVA8AUfC67QLSIt52ZKW8nN2llku&#10;sFxmuUo4Wic0bVTy768kQFWU8DlRr9c3hQRYle7A1FpJAVaK87EkEicU5/HZ5kmeKinkjzAowvxm&#10;01Ixm5KMueQkLKSkYD4pCdNxcZiKicVkXCzGYwh/UXxPEeEYjqQxLKCIoCQAaSQ6SvJeibFZQmKc&#10;1eAbkrL98XmIMMHhWBEuGEt4EiGKkRjg9n7hkYoIQUdYIBr8vFHp4UZg8kAZ62ehhwcynZ0Ra2kJ&#10;f9YHD0KIl44evLT14KmlDw9tA7ixdNLUhaOGDhwJVPYEIydVdbhr7ECVi5LajrjdXU2T9UMHntps&#10;13WN4KtnjAB9EwTocZnneyrxPDnWH1lFuMmwDxMT+CoqI5zgk6RPgDAXc3bZo9DeAfm2tsi3tkIB&#10;24l8a2vk8x7zLCyQY2ZGgDKS0q8nisyDVKS2DkJ5b0G8Lz8lApyY/0mE78myjirIwElRRgrdk7Ls&#10;sW4as44affghjFlfjQ4fge6hDwhPB6BN6Up6DyaEJxdlZd47+0W2GW4qSrA/fgSurO/+mmoIZ5sQ&#10;QfCRxj0RnCIFQBmqI5btjfBAxZnoSqC0k6acACXGO72WAKfdsD6RgS+O7Y/wOAlgEuAkwviEhAdK&#10;wNOObFDgYo0SD3tU+bqgnnW9NWynrnfS9hTjn0YJTyNCOTtZ+KZKszBNgJqtzsccAWq+vpAAVYSF&#10;xmIstpTjRHe9NGHuNuHpLOHp7Fgfzk4O4fT0CC6szOMuAerZ3Zts/9kfPL6Ll08eEJwIS9Qnz0Va&#10;8ad4Rmh68slTPBUT3BKmhETK8efPHktjcU+tr2GgpwMVxQXIzUxGUXYaalhfaghNFbnZqC4gPBGc&#10;6oqK0FBSsgNQZWWSWsvL0F5VifbaKnQQpP6lnw9YAiVjghJLsS4kYKmfcCTBk/A66auix4DiNjHe&#10;aTdsr5svpVmkpDx0UPI8xbFRFvAkMup9HzgJ/a/A0/fD0k46dFFKmfhECN4H/P0PdgAq4v13/0b/&#10;FTxFHjzI+xLX5Ll7/xVnU4KlNOS/m2vAH5ZapBA9AU9/WR/4G/1ZpC4X8CQ8T/Md+LWUvrwBvyQ8&#10;/XygDD/tpyHdk4dP29LwrDYRD/IjcDPWVwKojkOH0PejQxh85yhG9hyT0pePvn0Uw4eV8DQzC1iY&#10;wDdzg/ijSBYxO/A3kPTbN5Z3JY4T5UqkD0b83bGYGIWl9Hgs5yRiLjMWq1kJOJmZgAF+8At+rjgd&#10;IRIl+ONiqBfOB7njYpAbroZ64OPUQDwqjMLd3FBcT/XD7exg3C+MxJPyeDwpS8CzimSWSbhNoLqS&#10;EYyNaDfMBVnjZDSvmewjaTXSCUthDoQiwlVpPG4XxeBeWTweVCTiRUMmPm3OwYv6DHzemodPGjPx&#10;tDaVYJWI+5XxeNaQQWURrDJwvyKDoBRDEErlMySIdJbiVQdhpLOQy/l4RTj9oqcIPx2qxM/5zL/s&#10;LcGL1hw8qE3B7Yp43CqLxbXSaFwuicJF6mxxBDbzQ3AyNwgr6b5YSfXEJkFsI9MP83HO6PDQwXKi&#10;G84WhmIp0R1zsS6Yi3HCaLgFphKs8dVyOX5yuhY/Pl1NMConIJUTmHYgSQKkraLXKvx+bRbyuEJC&#10;045eSRCVjefruXi+WYt/v7OCCTYu/iY6uLU2i1fXztLYbYIfAaQozhOlaf5oKozBYH0mYryNkBJs&#10;hdG2XIR6GMPXTo8NTzeuTo1jo7cdDWzAMvydEWClhYxgdgAxXvCy0oAPQcqD8ONspAAngk+Qoz7S&#10;CcVDTblI8LeBl6kaKhKCEeNkDt0DP2TnI4cRvouqZH8EE2Ri/azhSzDycmDH5qAPexNlydMUSYhz&#10;JZwJeQpvEyHKkfscDBRgoXWU4CDmN9KCSDVupHpI8kY5WtAw5D3529CQ1JGBD8/zISiF2OmjqygZ&#10;Ue5mcOXxTqa8DkEr0c4MpfY2GAoJRryrGQHLAEGeJgj0MYUHQUmE7AUQuqJ9LblPD952GlKq91hC&#10;eRwV6KiLUDcDBDrtJMlwMZWDkdpeyeMU4WMEB2PhVTqC9AR3OFopEJSOwkT3IBwsZBAdaglXB2VE&#10;h1nCx1UT1mJclMGHcLFVhAjd8/XRg52dLEVIYmlGSDI1PQQHBzl4uKsiNMAA+aluyIixQJS3KhID&#10;VFEYo4P6DBNUpxohK0wThXF6aM7n31fvhZEmP5Qmm/LZHEJ9Gr+/Bm9MN7sTnhwxR802umGy2QtT&#10;bVSHJyY7fTHVE4y6AivkxWlgstUPcx1BWOwOwjK12h2AFcKUAKnZgXgM9aWguaMEeQ1NCKvsgnfV&#10;BDxq5uBdM4uQuhlE1k8j5r+Ep2VpYtxz587i8pULXL6Ee/eu4OnjG1LI3t96nnbg6U1v09+D0y48&#10;SaF51C5Aie27Y59E+eLBNQmgnhGcHt6+gLWFMeSzbYslNAlF0LANDRYZ9nwRJHmevAlOnnxH7vB0&#10;dX0dqmcHV8cdOdvb8X3teJ1srCxhaynC9SxhR4CyIThZ0sg2o5FtQlAyJfCYvfY8CXCyIhz9DTjp&#10;aksSIXx2xoawp+wIU7aEHQcaN/YG2lzW5DYtghKBisfa6erAWofn6BDWud1BiPvsddRgp61KeFKF&#10;EwHKjQDlxWv5UF66rMNaqnBTV4SzqkgUcRxOCqxjMmJAOmFfZL+jYWZCWDI6JAagH5DSj2u/LzxP&#10;+6B+YL/kTRLjmuTefpfaA0UJoIQX6m0c/9EPJc+T8EApvLtHAihJ7+2D/F7u38N97/4A8vuFZ4oQ&#10;tf9tmB15H2Fstwp9nFEZ4I764J2QHmFMCXWJ/0zH0yBPisZ4WjxmcghP+alSAqOVEsJTWR4hoYgQ&#10;VCpJQJQI45NC+Wq5XEWIqCjEqkguUZQtjV0RCR3qA/1oyDkiw84aiZZmiDU1RpQR2wAjQpGxKWIN&#10;TRCuZ4ggbX340ZAOoIEbamKCYO4Xy/66+vCnke7Lfb5afLY0fD00xPPVhiffSyDfYZilOaJoPKc4&#10;OiGbBn4uywKqmoa/yLYnjd8hGEhhZwSFMREml5SAcZEdT4TNpSZKXqBpkfwhPRUzacLrlCLBlACl&#10;FULSGnWyqADrJUXYKC3GOoFIgNFWlYDEMqzzGYiJ5yVo5LbN6vLvJNYluCJUrZaLhAk0TEWK6LIC&#10;CaSWaSAKiFoiRC3TSFwRsJadhfl0AVMEO8LULGFqjuV8Ku+Ly5OJCRgjTI0QlsYJQgKsJmNjMcFS&#10;rEsQRZgS2QFF9j8pQ2A894lxV9w/QgmvnEi5LuZaEmDVy2fV7ueLRsJSLZ9dhZcXij29kesmwMkJ&#10;yQTbCMKIv44W3NRU4Eo5qajARl4RloQQS3kF2BGMnMX7IuBmhUagIjkVPmbm0P7wMIyPsd2VUYDZ&#10;cTlYy7F/ExClyWtpahKwKHXWIZa+hKpATT2K/YW6LnyUNV9LHb5KqhJEBSqpIFJNCwn8PlIMxQS5&#10;JkgnLGWzbchhGyGSRmQQttOMjZFqaIxkfUIJv7FYLV1EqmshVFkNwcqqUgY+XwX2EfJy8FSQI/DI&#10;wIbwZCk8TocJTqJ+0v40JkAZEZL0WGrTNtR+733o7H8PegcOwPzoUTgoEvL4PDzEc1ESk/Eegwvh&#10;yUddCaFsL8J0tfidayDKUAPRVJS+GiL11BFtoCVJhPQJiXFRohSgJOBJSm9OJQtvlAAs7k/i9gyR&#10;oc/G9LvsfWL8084cUASn1xBV6GqLcm/WA9b3OhGaG+qN5kg/dMaFYiid30FuCsbyqcJUjBenY7I0&#10;E1Pl2ZiuzMV8XSGWm3fGP803lLJPK8NaVz22BlqxPdyJM2O9OD2+o4ts46+fWsbti6dw79p5PLzD&#10;fuDxAymN+POnT/HJs+d48UzMyfRcmpfpJdc/e/aC+7nvKbdz+dmTpwQtQhbLpw/v4+bVi5ifnkB9&#10;RTlKc3JQJuCJEFXP+tdYRnCqKEMz1VROgKoqR1tNFdqqqtDOUui/hKc+wlEfH36fnirhSY3gRHji&#10;ehe3C3gS3qduY1006WgiTQCMCNsjPEVJnqcDCCf07Or/BDwJQHoTnIT+Fp4OvoYnniM8T+/v5e/9&#10;Vf8VPEXwGpEHP5CgL55/Q+iP/i+ITHK/GhMhfA3440qXBFDC2/SXkzvgJHmjhOeJ+v1qD36/1IXf&#10;zbfx+Bb8ZroJv5lqxG8m6wlSVfjJQDEhKhefNabgIUHk48QArDuZoXfvIfTvOYwhwtPYWzIY/QGX&#10;D8jhZmgYfj/chV8NtePX4128Dq//GpJ+81o70CQ8UmJMVC++XRjBFx012IgLxonkKJwpzMCFyjyc&#10;44d6uSoXV/jxXkiLwfm4EJwN88IZkZ470B2nQzxxIUZkx4vBw9I0vChKwkvqYXYUriX44mK0Jy7G&#10;euNuVjielSfh8+Zc/LS7DD/vr8TPqC86i/GUIHSbkHQxKxgnY90wS5ia8jPHgKseOqxU0GOvgRPh&#10;drhbEIbHBJqnBBtRPiyJxuPSWIJZHJ5Xx+OzplR8ITxJXTn4qq8QPx4oxZfUT4b5W8PVhNEKfN1T&#10;hp/0VOCnvdX4t0E+36FafN1fhlfdhQSnbDyuT5NC+AQ4XS+OxPXCcFxjKcL5rpTH4hLLi6LkPVwq&#10;j8HlSi5XxuBCeRTOl0VgPdsfLwdKcL0mEdMEJxGmt1Hgg5+u8vfXq/D1diW+PE1wOlUl6atTXBfj&#10;mjbL8MVGuaQvN4rxpQClf6IvNgrw5TqXNwrx2WYBPt2swKO1RtxZ7MG12WFs9HXg46UF/PjqVfz0&#10;5nVsj/QRXIyRG++NmoJQxPqzoQsyQYyfAaryglBF2AtwYyPnZo2bC5P47MIZvDy/hcHyHES7mSLU&#10;RRfulkrwFCnCLQg7+seRFu5CkDCGq5kyHI1lYa9/BHY6h+FupIxcfh/L7fW4PjeKmbpSBBtrI9hE&#10;Cyne9hLEBDoYIMyDBoXwetnqwlDpAPwJVAHORjBR+wgGygfhbKIKF17LWeUo3HTkEeZiAg87bRhr&#10;fER4+gCeluzMCEpWOsfgqa+EYCtd3p8mXAhTDvqy8DIX6cZ1YWeiAGsDGXgZE0A0lZAqK4+CYwpI&#10;0FJBqoMJIngv/s4G8HEmzNlrIcjJAJGepghy1iV0ySPE1QBRXqaI87FEiLM+movjEeNrigBHLYIe&#10;wU7noOR1CvM2gLb8DxFHIPV0VIejpfxrr9Nh+Htow89dmwBkAiuTY3AT6dzddAh+ijSwZWFuchQW&#10;Fsdhay0He1t5uLqo0iCXh6ODAtzd1eHmogJbK4KZ+UFEhegjL9kGOfEmyIxgR+Z+DNlhGuiq8EJL&#10;oT3qMs0wSngaJSy1FzsgzOF91CQbYrLBCzNNHphucMZ8kxMWmlnPWn0w3eqNmVYPzAp46grAbF84&#10;xtr9UZtlhIVOf6x1+7JT8sJaj7+UvnygOwUVbQVIqC6BX0kLPMtH4FM1Dp/KEQRUjSC4ehShjdMI&#10;bZr9LmwvoXUBSX8DT0vI61vG1WsXCU/bkufp1s1LuE+oefLwGjsnAo6Yz4nQ9Ol/AU9/D1C78LTr&#10;ffp7ibA9CZzuXcaTu/y9W+cwOdyO9KQwxEX5IzYqAJHh/gglQImwPZEowt/bE3400rzdPQhPboQn&#10;Z7g42EvQJORIcLKztYaN8DrRKLKRoMkc1jSMrIwNYEZAMhOl5HnSJ0TpwUR4ngQ8EaqE50l4m6Rw&#10;PQFSXLeirHmeDSHKVk9Aky7hSU+CJytdDVgSfqwIVDaEJ2ttbtPSYqkFOwKYHY0gW2012OiocJnf&#10;EftfR10VOEsApQ5PIUKVm4YCXNXlpPFOrirHCVDH4CB/FNbHPoDlkQ9hcXhnkk0x+abItCcSRWge&#10;2Au1/e9ClX21SBShvO89KO3dT2gSHiihndA9AU3Hf/Qjabs4RvH1WChFnqewdw9k97wN2Xffhvy+&#10;d6ByYA9h7B1YyX6IOGsTlPi5oZqGlMjG1RkTjO6EMPQmRmAwORqjaXGYzKJhnpuE6bxkzNCwmilI&#10;xXxROpaKsyga9dRycS7WSgtwkhBwkgCwVpKDxfw0TGUmoi8uHFXebki1MEWUHustDe1wwmskgSnM&#10;UB9hBvoIN+Ayjd4QLYKRug78NHURTIiKsrJDkqsnMvwCkeLpgwAzSzhpEGBpMNsrUjSebVXU2daY&#10;Id7DC75WVtCTPQ7dY8dgqUwjnoaw8HJEiHl+bGyRZWeHPHt7lLkTFn290R0ShMGIMAxK8y6FYDCK&#10;sBgXJaUdn85KkzLmCYlEELvepeUCwiDLlcI8/p2FhEiCE0Foi1B0qrYS23VV2K6vwqmG71O1pG3q&#10;dEMNzlCneKzITLheV46TBK6ThND1agFWxVgTz5LPdY3PVcDaEu9hPjcD89mpmCPUzRGk5tJTMJ/B&#10;ZQF7qcnSGKppSgDWLmSJ0D9pfBU1kRCPSULid942wtOogCfClYAvMd5KeJ46+GwaA3xQ6+8FMfFq&#10;uY8X8lxdkW7vgFQ+w3QXJyQ5O7KfMeK3rSZBk5Czmjqc1DSkZ++gpglPgoqLgRFcjUxQmpiMlYFB&#10;9FZUIsDKBgaHj8GUAGVxnKAlUoYThoNNzeGtZwBXvjcPTW3JI+WswOvKijmZlOEmwvxYevH9eyup&#10;wZfv2V8kfiB4halqIIKwFcX6Gaunh0RjI6QJaBJzPZkRpkyNkG5iSIAyIEAZfhfCF8s6LcZAhamr&#10;I0RNDQHKSvBRUoAX5a4otzMOihBlLXuM93oEZkcPw+TIYRgQnPQ/Yv955AiXP4AebVExdtGG36Cj&#10;ACbKVZkQpSLCEEUq9OPwVlVCCNsMAVAhbBvCaZtH0F6PYrsRo6+BOAFKQoQiEZa3qzja7gKMRJie&#10;SGsuyt11UQqYEln2xGS7CWaEKhNdyROVY2+JQhc7FFD5ztYodNsJ4RNZNWsC3NBAe3I3E99wRjxG&#10;cpMxwro+UpAiAdS0gKeKHMxU5WGxvhQrTRVYbauiarAqJtDtacSmAKiRTmyPdUk6NdmHM3PCAzWN&#10;y5tLuHp6HR9fPo+nd2/j04cP2Tc8ZD/zCJ8Spl4+fYLPCVCfv/gEL1+DlICnF88+kQBLAitC1stn&#10;TwhWYv6mJ3j48W1snziJgc4ONFSVobqkAPWsh83VFWirrUaHFK5Xj/6WJgy0NmOwrWUHnt6U5GHS&#10;o7ErxMa6W2dHPbrqUtnFRltILHfocJu+NhrUVZDChjnmvb2Ej30IF4D03n5E7N/3nd5cF8vfB0j/&#10;nf4enP5H9Ob5bwLcP4hQFcEOJkp4nw4cQvz7hxD+9g/QbaOPn/fW4N8navG7hRZ8s9S544UiRH0r&#10;xjydFMuEKFGeEOrBH9e68c1qlwRc3yx34vcEql9PNeHfRmrwE2Hg1yfjTlEYrqT5YMXOEO28t963&#10;D0nhe8ID1b3/Q2yyQ/9VczX+c6gD/znWiV9PdOP3E4Q06reTvfg1YUrA0+9nREKJQXwzN4Q/L43h&#10;Wl4SJnzssZUUihMxAVgK88R8gAuWgtxxiobFqQg/bAV5YTvIk/LCRXZutzPicJ8d2FMa2p9U5+OT&#10;8kw8yI7D3ZQI3EkOwcUwNyx7mGKGBup2tCvuFRF0atLxrC4dzxsy8bIpGy8aM/F5Sx6+6CrC5+35&#10;eFKfjhdNWXjG/Y9qUglWcTif7IMpTyOME6hmvYx4L064luKHj9ODcCc7hBAVhVdNafhxew6+aN3R&#10;5625hKk8yUP1aUsuPm/LxxfthA+hDsJHRxFedfCeWzLxuC4Z9yrjcIdAdKcsWio/5jVvlRBWS6Ml&#10;mLpVEYcblQm4KcZGVSVRCbhRnYBrtQm4Uh2HC6WR2M4JwFqSO06keGAk3BJnK0MJTbUEHQLSqXJ8&#10;dbqMsESo29qBpp3lYrwiDH1xshg/Pkl4Wi+WAOn7JODplfA+nczFq408Xq8Si7VBmKqKxqtLi/jF&#10;3St4tLWKvFB/RNhZYq6tAT+5fQ3np4cR42mB7EQXTAwUIo73Jgz6AA8ddLdmIDnOESHexihJDcaT&#10;s2u4d3IBDekx0hxNbo4qCPEzhJ+LJmyNj8HJTA5i0lsr7cOI9bFCeWoQvEyVkBXiikQvB9gqH6Ox&#10;9UOYHN6PFDcHbLS34cHyHErDveBlqIB4b2uEu5sjxMOMkKIPI7l3pQx2/k760JDdAzP1wwh3NYOP&#10;qSY7vcOIcjZHhLOp5F0SY5/sDOTh52QEdzMV6MjvhYnBEfg46cGPMOWoJwMncxX4ijTj/Ob8rTV5&#10;HWV485xoPWXkqCmi7LgsslWUkWmmyw7XBH6O2vAhILqYK9IYOowwG4KOmwGfhymCXQ0RaatDg0cD&#10;vnpyKIvzRVtZPFwJVuYa7xOePoQdn4mZzgdwtyOgeRlK81cZa76PEC4HuushIcwW3o4a0n4HQpUl&#10;j/fz0IMPAcqRAOVgqSB5qixNjtD4PkrjXBGuTvKws/4Qbs7HERWpj5xMGyQnGMHH9Sg8bN9HuKcM&#10;6nKsMFTvhr5Ke3QXizBJezRm6GO0xgXjde6EIz8C6wdozjTAdKMrxmudJImQvZkm7qfmWj0pD8y0&#10;e2O6ww8zBKZZar7DB7PNrljr98BifyBGepJQ11KI1Moq+Bc1w624D87FI3AtG4VH5Tg8K0fhWzOB&#10;gLoJBBOewhpnEMUypmUWcR1zSOycIzwtIKt3Gbl9qygYOIEH92/jzsfXpGQRt+9cwUPCzZNH1/Dk&#10;AQGHAPXJo+sEIqF/Dk9/r12QErD07B7rwscXJD29e1kCp5e85kvxG3cv4Mq5FbTWFyMu0k+Cp+hw&#10;X4SFeCMo0Bu+3u7w9nSFr6cbwWnX6+QCNycRtue4A062NpQtbG0ITzaWsLI0hxUNY1vKjrKhcWRB&#10;w8iY8GNIA8WI8GNsqANTytyQACXA6bXHyZT7JYAS240EPBGcuGzHc3e8T9pS+J4V+1JLHQ1Y8HgL&#10;QpSFFtc1aRzqcD+32XCftZYqLDUUYaGuACtCko2mPOy1CUu6NPR0lODFZU9NObipEZqUj8BBQYyl&#10;+AA2xz+E1RHC0+EPYE5DzOSDQzS+3oc++7ddeFInPKnse1fyPIkxTwKM5AhNsm/tgcyPxJinPZB/&#10;511Ju/C0C1kioYTMW+/g6A9/iKMCsAhaspQKQcpe4TjSne1QHeKLZuFxiglBD8GpPzkCQ2k7g8lH&#10;aExN5NAgpzE1RWNqpjANcwSnWZbzxQSKEgFPBIqSPCwRJuZzMjCVloih2DA0+Loi18YUcfpaiOLz&#10;jtQ3ICQZIZRGqz/fgY822wnKlxDqqyM8TEaIsLRBtl8QWrPyMFxZi/GGJkw2t6G9sATRbh6wUSe0&#10;0kB21tGHp74xnLX1YU3j2s/KFpkRkYj29uH70CXM6sKN8GVDsDI6fBSmR47B6vhxKX10KIEtgd9N&#10;pq2lNAFuPb+7ztBAKZnEsDQGitCYzL/7ddrxOf5NS3k53wGTCM1bKyrAidIirFeU/NWbVFshgdHp&#10;pjqcaa7FmZYanG2uw7nWepxnnyDKsy31LBtYNrJsYtmE08312KbtsJuifauxClsNldisq9jxXAmg&#10;eg1TJ8qLcLK8kL9LlfM+Cvn8CVOLImFFTjoWcjMxx2XJW0aJkL+5VMKV8E4RpARYibTqu+A0IiSS&#10;ZxCYdr1W3cFBUopyMcltg58XKvl8CtxdkOHkwO/FGQW+BCkCZ1FYCNJ9PeHL+mZH2PAghASZmCPA&#10;xIwiABmawsfIHIEWNvAxt2JfogtTJSVYqhB6+R5tlNVgKacIKzklmB+Vg+VR1hdVbQmWM/2DEOfk&#10;hhBTS/joGsKDxzvxOCdZttNyCnCR3ZmTyUVODu7y8gQpRfgRooJU1aQQvAhtgoe+PuL5rSUYGRGi&#10;DJBspI8kI10ksi1INNBBEut4POtvHOtxjJYm4UkN4VSohioCCTi+ygrwUVGAh4AnRRkpxHYHno7C&#10;QoxRJKCL0D191lsBUcasw2LiXDEtgMhq6aAkBwfpXBGmqyBl8HPgOR58BsH8XWniXMKSgKdIA8IT&#10;ASrGQFOCpxjuiyZciTKWbVgc73m3FBPkpojMemIyXWvWL4JTDMFqdxJdMeGu8ExJySQEUBGedhJH&#10;EJxcbVDkJjxQAqDEtATOqAvyQFtUILpFGvOkSGn+p4FMfhes85PFrM9lWZipILRX5WO5jvDUWI7V&#10;ZsJTazVW2wlQnQSoXgLUUCu2RjuwSW2MtGNdQNTUAM4ujuMsIersyiwunFjCtVPruHX+DB7euMo+&#10;4mO8eHCPIPWYALUDSZ8KWHrxEp998jk+ef4pXnJZQNWnlPBKCU+UmAT32eNH0pipRw/v4cql81hd&#10;msPIQA+625rQ296Moa52DHVSHW0Ypr6DJ8nTtBueR3DqppHSrbMDSbvaBadddQp44kdTxZeZxAY5&#10;hhLwFHZg/z/A05vg9L8KT//9mKd/1Jvnfy807UrySAmvGM95/yBiWMa+vx/he/4VeYof4imB5z+n&#10;a/Cb2ToCUju+PUlAWu+nhvHtJrU1Qo3iz6dG8Scu/2lTaBh/2hiSIOubVcLOYgfPb8YvR6vxk74S&#10;fNaejceV0XhUEIGb4T6Y19FC/0dH0b7/IKbVNfA4OQ6f1Rfh644q/HtfI/6tpx6/6W/GH/gx/UF4&#10;oqZ68AcC1Dcz/fjz4ih+OdiC5VAa/O5WWPB3xqKfM1YD3LAV5oOzBKczNCxOU6doXFyIDsKt9Fg8&#10;yE3Gk8IMPOZH/Yzw9FlNEW7nJeBeQQJ+1lqGf++sxC/bS/F1awE+b8jGvZJonCFYrMc5YDvZFRcy&#10;fXEtP1DKKvioKh6Pa1Jwv4JAkh+Be+XxfG5p+IQQJeDqMYHrUU0antZmcHsmnlYTvmoz8VVbEUGJ&#10;UET4+rqtEL/qq8R/DFTjN8N1+O1QHX7RWcLfTpfmzhLeqmeEn+eViXhCA/hRSSzul0Xhdkk4bhSF&#10;4kZhCK4XhEjlx9y2ozACFEuC0S0BVOWxuClBVDzhKQ7XKmNwhde4VBSCC3mB2Ehyw7i/EUaCDHGr&#10;Mwn/ea4dPzvTiK/PNuDr84346YUW/Exk1DvTJCWH+Jrw89VpEbbHv2GDsEcg+mJDLBcQqPL/QZ+f&#10;zMNna3zWJ7N5filWG71REaGL1kwfpPqaI8rVGK18/i+vbOHC/DBC2aDFuznhxtI8Li2NIinUDimR&#10;jjiz1oeGshgEe4uU3VrobctCZIApEoJs0VOZhUcEqM3xLhQm+UuGv6+zBjztVQgpGnClwe9qpkjA&#10;MKSRdhjmqh/ASUcWrjTM0n08MM8OW4QAtrOzDzE1gdnhD+GkIoNEJ1P46ssj1skEse4W8CakBNrT&#10;WFQ5BEdDeXhzWVvhPRqDx+FpKga5i/+ayxP6rOFvpwcz1Q/hY6uLcC9LaXyUkepBGKkfkuZ5Cua1&#10;QkzUaRjKwcdGC54ONCZ1jsPNRBmeFmrwMOb96ikiVVkepezsMo8dR7yyDOItdeBvowkPazUE8pw4&#10;Qlmety1SXXivhLNAXivASBmxZjSKtI6jLMYLQU46MFHdT8g7gPgAS6RHOEJX7i1UZAbD30GTYCWH&#10;jEgnRHgZIzXCAY4i5bmVMvxdtOFiRUPW7CjszI7Bn+BqbyEDO4vjcLHbSVnu6kTj1oMQFqiL6FAD&#10;RAVrw9lOzBH1HnzdjiAnyRxtlSL80hX5MVpICziMpix9Gne2GCy3oWwxUuWA0WpnwpE3GtMMuexI&#10;eHIjDBGSCEwSOHF5vtULsy1emGnzxmwbIarNDQvt7limVto82Bl5YaorGJ2dyciqK4F3cT3s8ntg&#10;kzcIh/wBOBUOEZ5GJHjy+u/gqWMWqZ3zUsIIAU+F/Sdw9cIZXL5wGtcun8WNa+dx587lnbC9p7fw&#10;guUOPL055mlHu6D06tltSW+CkzTO6Y1wPRGmtxvKt6OddQFT2ydmUEHjO57tW3x0MCKCfRDk7wV/&#10;Gml+Pp7wkzxPIlmE+3fZ9VwdHb4DJwdb6++8TgKcLM3NCEwEJzNzOJib8z3TYDYxIiy/9kARiMwp&#10;ycOktyMRoidkTYmkEebcJ6DKiuAk4Mmey7Y0rKy0NWBJUBLAZKmnBTNtdZhoqMCMxpU1jX5bEb5H&#10;iLIS69xurakCK8KTpZocbDVpCLJf9mIf7aWnBG+Ck4eaDFyUj0rw5Eh4spXZgSebo4cJTx/tjHc6&#10;dAj67I91CU1vep4keNq3A0/C4yRLYBLwtBvCJyRLSNqVzI/e3inffgfH33obMu8QtAhcQvJ79kgD&#10;3N1431nuTqgL80d7bOiOtyk1GsMZf4Wm6fw0AlMGZosJTK81U0SAYjlflIH5QgJUAcu8TCkV92B8&#10;FFqD/VDq6oA0cyMaezTqjAwQTQM2wtAIIbps+zTZVvC5efIZehOqgvn+Uj08UZeSir6KCgzV12Oq&#10;swvzff2Y7+3DWHMzCqNj4WlMOFbTgIOmDjz0DeFlaEyAMiSg6sFZTx8uNJSd9PheCUx2whtFo9tF&#10;jYB8VIYGrywsZGRgLnNM+t1YO2vEE57iaVyKbIO5DrZoCPBFj5R6m+CYGCuF74mxT3NZ6VjNz8Vq&#10;Yf5O0gdCk9B6ufA4lUCM3dpuqMF2U400V9W5NoJReyPOdjTgfFcTLna34lJPG853tuCM2NfRjAs0&#10;7C53d1HduNjVwX2t0vZdnW1vkkpxzvlObhPXI3ydFkk26itxqp6/SbDaEqF/pYU4USy8fcJLVSiF&#10;+4lU6bM5mZglSEmZALNYZqZjLiNNAisBhSIsUQDi5OvJfEXa9V4CkQjTa/USqdHdUenkgmInZ5R4&#10;e6M6KgLNWWkY5N873dqCnpJipBCyvAz4Tvlug80sCU8W8NIRXiNdOKiwjiiwblCWiqw3Ckowk1eE&#10;qYw8zGUVYKOgAjvus5VXhuUxbjvC/kxNGynuPiiLTUBlQhLKo+OR5xeMBHsXhBlbSB5JKckEYUlk&#10;x/OgLeuuoLADULy2CN8LUCb8qKhJWfTCtQWICA+UIZIlgNJFEr/JJEJIgoEW4lmv4/kNCoCSIEpA&#10;vo4mwjTVEMI6HcQ6EkCg8lZXJtgpSJPl2hOCrGWOw4zgZPzRRxJAGbP+imkBxFQDNoQsR0KXi5oS&#10;6zr7GIKT5H3ivTrJHCU8ySNETxvhRjo78MQ2IpxtRYSOCoFJQwKmKF0N3oe6tBxHmz1B1KPX8CTS&#10;kwswEh6n3bTmApyihKfKdCe0L0Vk3zM3JIxpSSnN061NkG1nQZAyR76zlTT+SajIzRplXg6oDdwZ&#10;79gRG4Le5CgMEZ7G8lKksU+TJZmS92muMh8L1UVYri/DWnMlVluqcaKjDie6G6TwvZN9TdgcbsPm&#10;CDXajq2JLmzQnlkf78bGdD+2F8dwZnmK5STOLM3i3Noizp5cwuXtddy5ehGPb7MPengfnz59gs+e&#10;idA+Eb5HmHr+iaTPXohSeKaEhFfqOZ7zuGfPHuPZ8yd4/vwxnj57iHt3b+H82W2sLMxjamQYM8ND&#10;mBsZxb/sApPQLkDtbuvW/VtY+nt18oV08wVU8QNI2PsOoqmI995F6Hv/CE3h+/Z+B09vAs3/jP4/&#10;hSeC0o64fOAAIeogIkVJRQgw3Puv2Ir3xx/m2/GH5dbv5oD6I2Hpj9vj+OPpv+ob6g/bY/iD2Ce0&#10;PoRvTgxQPF5MsCtC/ZY78ev5VvzbVB2+6icctOfiVXMuPqvOxLP8RDzKisPzsjQ8qUvHQwLH3bIE&#10;3MyLwJkYD5yO9cCVjDDCRw6+7qzCfwy34E/zA7iRF48aXTnU6smjyUAJ3TQWF7xscSrCC1vhXiy9&#10;cSkpBPfyBHhkUdl4UpolQdPLasJRXTE+rS7E41L+ZlEKnggVJuFZSTJeiDFH9Vn4qrMIn3cW4Mte&#10;HtuZh6fNmbhDqLmYFYAL6f64lheMGwVhuFkYjvuElPuElDulBMTqJDyqTcS96jjcJ7CI5ad1Kfi8&#10;NQtfd+XjF72l+FV/Ff6ttxw/ay/ET/gsXvFvf1IcRcjzw81MP1xN9ca1NB/cyw+VdDc3BHdyg3Er&#10;LwjX8wJwJdtX0uUsH6m8lusvbb+Wv6MbBTyuMBQ3iwmrJVFUNK5x+Qph6yrv+3J2AM6m0iANscCE&#10;nyHOFAXgt1f68cvzXfjZxW789FIvfnpxED+/NIZfXJjELy+M4+fnhwhSIj15I358ukLKoPdKgJMI&#10;z9sQ3qW879UrgtPn63m4Ny3igZ2R4qyKawu81r3b6K/JR4ijIdyMlVCXGYWHZ5bRQaMiyNIIPRV5&#10;uLYxg/LMSMQF2uP8yWGsTDUhwF0kFtBCdpIzYgMtkRHlifmBJjy5uoWBpkL4O4mkCyqIIlyF+Rgj&#10;xNMQNrpH4GmlitqcKKSF0rA0V4avtQ7MVY7BRO5D6B3ZBy8TbQxVleDmyhyWWmtgJ/s+PJU/QpKt&#10;MeIczQhHhAVDJdhpycJKS4aGokjAcIzQIw8L1WPQO/oe3MwJa2bqMFYjgJmqINTTAu7WWjQcD8NE&#10;6yOCnLqUuMJfWwHBBLQYIy2E8e+3M1WArRE7FyN5HqMCJxPCGQEvWUMBpcpKKGXnlqEgx46LHYOd&#10;LgJtaTgRlELN1ZEsQgwNNRGiT0OT5/gS5vxVaWjKHJD2F8Z7wEDxHTgYHEUmIcnfVh0eZgrIinCC&#10;g+5hAqwBUkNsEeNrJnmiXGzYIZschYONIuxtRVpyRdhZK8DZURWubpqws1OCL7+ZhER7hIUYwcVB&#10;Fg7WHyLISxmBHvLISTRHS7UvaotdkUJQDnT8CHHe8qhJM+HzdcJwtQNGauwoe4zWOmJMkjO3O2Gw&#10;0hGT9a6YanCVAEqA01wLQYlaENDU6k3jwwfz7Z5Y7OD3S3CabffFTGcYRtriUVRXisjiKrhkN8Ei&#10;ZwAWheOwKRiCY2EPnIv74VI6DPeKMQme/GonEVg/KcFTuAjba5pBTOucBE9JXTueJxG2l9O7jMK+&#10;Nbx4dAdP7n+M+7ev4c7tK99l23v57GNp3NPLN8L2dqHoTS+UAKcvnt/5DpzeBKtdeNqFpp1wvStS&#10;KdafEJ5OLIyhIDMJ8ZGhBKgwRIYEIoRGa4CfN3wleNrJtCfAaVc78GQDRxurf4AnKwFPZpQJoYkG&#10;urWhAcFIJIUQ45sMdlKRvx7fZEHDyFqH8KyvDwcjQ36nBrDmPiltuQjbY2mtL8Y47UjAk4UGAUpb&#10;C1bcbqqtBmMaVCZqyjDXVGX9oVGorgQrrgt4slEnPKkpwlqNRpKWEg17VRrwKvDUUoCXuiw8VI7D&#10;jXXVVVkkihDpj8UcMoSnY0dgdeSIBE/Gh0S6431SNjwt9s1vwpM0hmnvPsnDdPyHb7/WWzj2gx9B&#10;hoAkS1AS45/k97zzWgQqHitDsBI6RoA6LuDp3T1S6nMv/n353m5ojAzCziS40RhKi8WYCNPLIygR&#10;iubyhZeJ8ETgnSuhAV6aKZUCoGYL0rDAdm4mO5WgEYve2Ai0hgWhlu8zz8WJhpyJFI4nFEq4CdHW&#10;QbCQji6NR31EEZoy3FxRERWFBhr0XeUlGGyqx2hHO6YJTQsDg1jsH0R3eSWiaMg78b25G5rA29gc&#10;ngbGcNcjLGnwndKYtpBXgqm8AowISEZHhKeJoERj3Pww27njCrDmfjM5OZjJyMKT30ASoTyLgJ7h&#10;4EAj0wxJvNc8OwKUjy+Gxfin16nJZ0Q4HKFjKTsTK/k5UjY9CaBEUoiKnVC97drKnRC8plrJs3Se&#10;4HOBwHO+m+DT24ZL/Z24PNCDS3093NaJCz09uMK/7drQsKSrg0OvNUgNSLrc3yvp6kA/1YdLvZ0E&#10;sTacaW/G6bYmQloDf7MWp2qqsFlVjpMVwitVvDOGisvLZYVYLMnHkkhAUbgTZigkQg6F90wkuZgj&#10;8M7mEKz4t82np0sJJOo93FBpZ48qe0dUEJxENrvq4BA0JiWih3/zcGMdRpubME6g7S0pRW5gMAJN&#10;zOCjq48AQ1OEm9sgwtwWQUYWBGR9OCqqE6BUCFCsGwqsJ5SAJUdFkSRCk0CiRcDQIJBwP9+TSDSR&#10;ExCChrRMwnQ6KmMTURoWjRzvACTYOCLc0IzfkR6BRhOBBPAQ1s0QAlIogTxYXYPgpIZAZXUEqWpI&#10;62J7mBTGpynBURLruICnZCO919KXkkfE6+ogTkifAMJjonS1JIgKZx0J0VKDP+u3p6oSXAhsTgry&#10;cJCThQ1B3EJ8a4d3IepDmB37aAeelAlP4ngRrkd4clMm5FFi/JQIAwzSYh/I+xDzPUUaaSLSQB0R&#10;bCuiCVMCkoTXKYLtjSgFMIlSwJSQGOMk4EmE8cWb6ksJJAQw7Y6P2k0qIZXcL45NNjdAupUJsuxM&#10;kW1vhlxHi50EEm42KBdJJPxcpTTmUqKYhDD0pbItyCZQ5yVjnHV/knbnbCWhvKoIS/XlWCM4nWyv&#10;w0ZnAza6GiWAOtm7M/fT9kg7ThGgNmjnnhhqxupgE1aHW3FyrBObU304PTeMM3Nj2F6YwKmlSWwv&#10;T+PM6jzOrS/hwuYaLp/Zwp1r7DtEWvPXY54EOL16+Sk+/+SlpFe7IEW9eE6IEsknKJF44inh66kY&#10;J8VzH95/gI+vX8eV8+cIT/oEJTGmiRLLu5JgSpclIen7Jc7TRA9fRAXJOXbPW4jat0eCp/D3dkDp&#10;/x/wFP2GpKQV/L3v9Dew9H0SSS5ei+dHvC90iPd8EHF7DiDsrR9i1NcOv10QANVBKOolOI3gj2cJ&#10;TWcnv9O3QmcmCFJc357An6g/nuIxWwSpDaFhnjtMABvEH1cH8O1qP3671IV/n2nGr6h/pzH8n9Mt&#10;+LVIfb7A7XMd3N6Bfxtrxi+GRTKKRnzdV4NPaBTfLkrC6cQAnEsJxqWMcJyM9MRquCeWg12w6O+I&#10;U9HeOE3ou5wahkelaXhakYXnhK7nNQV4UpWHFzTUP28swc86a/F1SwU+qynEF42l+LKhCF/VFuHL&#10;qhw8LUjCbRrx19JDCCVhuCdSkNdnE6Aq8IuxBvxitB4/GazGj/vK8VlnIR41EqhqknCZAHU63Ren&#10;kj1xJsULpxPccYbLl7L8CDaBuCXmcCqJwPPKWIJbMl7Vp/K30/FZbRKel4u5osLxID8Yd7L9cSvL&#10;XwKo6+neuJJEeEz0wLVEd1zlNS/Fu+JCvDPOxTnhLHUm1gHbcQ44m+CMs0ncR11M88CldPHbBKsc&#10;Ql5+CK4TwK5nBRPI/Ph8vHAmyh6z7pqY9NLEhUJ//OZsN+Gog+DUi59dGaYmCVCz+NmlJWoZv6R+&#10;cXGWGsbPL3bhp+cb8eUpAtRGCb7cLP4Onj47kbsDTOv5+FR4nNa4bTWfZQFenarCdKU/uvNC8OLC&#10;Jn58+w6+oCH600fXMdtVg9RAFwRY6aCdIHtqogs5ETQkYoKwPTuE5pI0RPta4/LJMcwNVxNKDBHi&#10;rS8Z+8GexgQoD2zN9uL86jByE7ykUL3e5gyU5wRBzG0U6mEAX3thzH0APYKEhe6HBDBjVBCmMvnd&#10;uJgow9lIGfqyB6F28B24iv9+y3+IbBdzxNjoSPMmuRFunA3kaIjIwFb3OK91HLYEd1tdRZgoHoap&#10;4hFY6yrAQIkwpniIIKUOH8KUj4YMosQcFYbqiLU1RJi2InyOfwCPI6xrlnoIs9WDuepBOBsqwJug&#10;JRJG2Ooeg7e2DBLU5JB3/BgKaNwUiv+emWrAz0JFGtsU7KgLP953mAFBUZfgQiDz05SFN43MAFUZ&#10;RLJDyXW3kRJoWPD6vpbq8Lck3OnLoTk7Cul+dgh31ENetDvcLcRYMHn4ubJz9TaGh5sOrK2VYULI&#10;Mrdk52yjASdXI3j5WcPJwwhG5kqwIIxa2SnDxVUVCfGWKMhwRHaiNUI8VOFi+RF8HI8jxk8VebGG&#10;qEgyREeBBeHJDsMEp6FaWwzX2WO4liBV64TROmcMVjliqNIBk3UEpwa37ySF6zUTliSPkx8m2wOk&#10;yXGXujyw0O2H0e4YNLWkI708U4Imm8xOWGV1wzq3H7YFA7Av7IVjUTecSwa+8zz5VI/Dv24KQQ1T&#10;CG2eRUTzHGJbCE7tC0joWkAywUmMeRKep114+uTRTbwgDD0XIXYPxfxOO2nKvwMnLu94nV4D099B&#10;0652vU9/D08CtAQo7XifxAS5VyV4enH/Gm5fPYOJgS5kJ8cjJiyE4BSM8MDAnSQRhCeRZc+H4PTX&#10;DHs7CSJcHGwleHKys4YjZWdrJWXYsxQpycU4JxNTWBsLeDKGNQHKSgKonbFNAowEPFnpEYxoNIvx&#10;Sna6erATHgoaS1aEKkvhZZK8UQQp4WWi0SRJwBMNNBNCkSENIUM1GujqNAB1NGAjxkHRoLLkuhUB&#10;ypp1w0ZdEbaUI5fdtFXgoaMMDy1FeFNeGnKS18mJdcyZdUzAk/A6WQsd/QgWhz/YSRhBibA9vYP7&#10;pbmZRMIIAU9K7+6C0R6Wfw3Z24Wn4689TXICoCh54Y0SxwmPE8tjXD/6Do/n+fLcpsX+2U9PC8W+&#10;HmiKCkZHfDj6CE/j2SnSBKVzxTmYL6KKs7FQmoOFslxKlNxWmo35Em7nvjlC1kxWCiYzEiEmp+2M&#10;DkcJDfAEAok0jkkkeyAoBWnpUFqI4HK8qRkyaKCXeHmjMSIKXWk03EtKMFJXi7G2Fkz1dGGO0CDg&#10;aYkaqK1Dkn8AXHg9F+FxMjaDv/ByWFgj2NwanoQoWxU1mCvw/cixrlOWlMUxeVhRNrJs32i8WxKg&#10;LGUV4WdghMKAYNSGR6HU0xc5tg7I4nUyTUU2Ngs0+/lhKi0V8zn8G8UYIzFHk4AOEa5HeBJeJ5GO&#10;/BShZbuG4FRfjTONIkxPeJ3qcbGjSfI0CWi6OtSLa8N9uD48gFtjI/h4Yhy3hMancGtyBnem53Fn&#10;Zg63pqdxc2oSH09N4fb0FO5w+fbEBM8Zw/URAVaEKEoA1aXeLlzs7sClzjac5/M629SI0431ONVQ&#10;h836GqwT5k7w3lYIdytlRVgh7K3wvkUSipWSAqxyeZXbxHit1WLuK8iTxkqJuZ9qnZxQ5eiIGncP&#10;NBOammNj0EHAGqguw3BTA4ZbWzDa2orJtnbMtbSjMzcfMQ5OUoa9IMJTqJE5QgzNEaBrDE81XYKD&#10;JhwV1GBPWLJXUoOTEttuApOnug48VLThrKAOOxnWKYKTgKhUDx+0ZeWiI6+QQJ2F2sRUVEUloDgg&#10;HNlu3ki1dUKylS1SrK2RaG6BWGMjxLDOx4lkI4bGUirzGCqa30k0S7E9wcQEaebmyLKwQrYl37G1&#10;BXJtLJFrbYkcK0tuN0cG25I0U2Mki0x8pkZINDHkufoSSEWwTQjWUoevmiq8KE9V1m3KRYn1nTBu&#10;efQ4Qf2oNA7KRu447BRkYUdIspeT4THy8FBThAdhSkCTm4IMPFVkEcD2IdxAjP0jFBGYYgw1JS9R&#10;DNeFInXVEa6lKnmgBDiJUlqmBEBF6/NY2vIiXC+GcBQrQveMeK/cHiHgi8txJgRDs9djo7iczDLD&#10;xgSZtiavAcocBU4WKHSxQpmXozS32272vU4RwpcSJaUwF9n3RvNTMc16P1dViLlqAlRDGdZadwDq&#10;BLXWUY+T3Y3Y6GvCen8jTvYTqgaaWDZiuacG87SNZjqrqBos8JjloQ6sjfRgfWIAJyYGsTY1gvU5&#10;AVOz2F5ZwvbqMs5unMD5U5u4euEc7t66ISWNeClA6tkLfPb8E3z+4iU+/eQTvHz5CT75hBBFPX/x&#10;ghAlYEroBT55tjOOSniw/qVfTx3/VHzgfYSkf6ZuLWV06KihmC8wmo1xFBtl4aWJeO8dlv8IULv6&#10;3wnb++8k5mzalQCisPf2SQo/8N/BE4HpAM95Lcnz9FoijC92/0GEsuPJpCG4mhaCf5tqxp/XCT6n&#10;h/DHc1P49tw0NUN4msY3r/XHs2Kd2t1HfXNmEt8Qpr4hWEnlKcIXJcpvtkbw+80h/IH6Rkisb1Dr&#10;3HaSOkGtDeIb6nfLvfiPmTb820QDIaYMD2vTcLcyFXcq0nAlP4GQEoopHxtMelthJcwJMz6WOJ8U&#10;iItJISxDCRLRuF2Ygk/qi/DTrlp82VyOT+uK8Fl9MT5tKMbn1BfUV5KK8Hk9DX/qVXMhPmvMw7Oq&#10;dDwoTcS9wjh8nBuNj3N4vQKWxVG4XRaLO5VxeNCQipedBIV2SmTAq0rCOULQVULR+RwCVF4Q7hWH&#10;45lIFNGYjC9p7Al9WpuIh0VhuJbqifOxBMBwa5wINsdaoCkWfQyw4KGLZQ99LLvpYcVVF6uuOlhz&#10;08UJbjvhbYh1fxNshlpii+edirDGVoQltmNscDrWDucTnXEpxQMXU31xKS0ApxK9sBDhgNFgU8yG&#10;m2AxyggXiz1wpy8Zn2/W46uzbfj6PMHo4gB+cnmCmsHXl+fx9cUFbpumRiSP1M8utOLrMzX44lQZ&#10;Pt8Q450Inm/A08vVbCmMT4x3ujuegLVqd3QlG6AsRAnpnvLIDDBEdpgLMkN8kRHih0I2OK2Faeit&#10;zEMXDeCUQGdEupmjvSQDPWxw0kI8Md1Vh+HmEgQ7G+PMYj8mO8sR5EaAoiEf6KovZZYTmeYivEwR&#10;7m0CH1c2kGHWGOougLu9ijT+KSbIHEkRtqgpCEeYhwmstY7DTOkj6B3bB0uVw4Q3D3SWFaIsNooN&#10;+DHYHj+AQFMlFKd6IC7GChFR5jA22A8vZyUE+ejBSPsgjU0ZWGrJEJ6OwELpOKxo6BkRjMSYCB8V&#10;GYTLHUa27FFUycijVF0NJexIcghDqewcAhSOIdHJkh3jYVjIHoC7sSo8KGuRrU9PBu66PF/9OFJV&#10;jiNTXx1V/k6o5Xcd4W0KD4Kgv70OXA1k4aZ2DD6qsvBVl4OPmiwijDTZUcnAiwDlSqMzwEIbLnry&#10;GKjM5t8WgExepzM/CXEEw0QfWz5fJ6SEOUNM8mus8QFszRTh6aYPLy8jePtawM5BDwZmatA3UYep&#10;DY1k4SlzNYEF34Wdpzms+NzNrQlT5sekbHz+XjoIFOnNxXtOtkFHhSd6yglKlVYYqzTFRJUZxmss&#10;KGuMV9tgrMoWY9X2GCdIifFN0/UumHlDsw2uWGj2wFIrv18C1Hyb8EIRnLr8MdQRhZKaVATn5cMu&#10;sxrmWW0wz+6CZW4PrPP7YFc0CPviYdiXDMO5dBRu5aPwrJqQQvYEPAnPk4An4XmKYRnbNo/4TgFP&#10;i0gnOO2MeVpGfv/qzhxMj6/jmRjjRL0Q45F2oenZDgT9M70Zrvd92oWnvwUo/saDK5IH6sqZE2hv&#10;qEJKTBRiw8IQHhSEEH8/BPkTnsTYCTHmyUOAkyPcnR3g6eIEN2d7uDrZUtZwdrSCI2VnZwkrwpPw&#10;Oom05NamprAxNuV3bERYMpRKKyPD77LqCQkPkw0BSkjKlEdD3kpbJIEgTNGwsKYhYkJjRYTmiTA9&#10;KURPUxXGlNhuQkAyVpWHKQ0hM3UFmHHZTJnrSjSeVEWYniLsNORhz+/XWUsBHoR+L13WBW0CFPe5&#10;qwl4OgZH+Y8k2ct+SKOR36kM4enYR1LCCDGHjDRRrkhTfvA96IiwPfa/qnv3SPC0600SUCQ8SccJ&#10;S8clgHoHMj/cC9kf7YXMWzul7I8ITsLjRFA6RmgS4HRUhO29uxcKPF+H/XOAgQ7K2X61JUagm+A0&#10;kJGA0ZxUae6kpfJCLLHdWhL/aaYWKgowV5aH2RKCVZEAp1wsinFOBKy5vAyMpSShJzJCmnOnwMEe&#10;2TY2SDUzRxzfRyyN2iQzAhO35XBfjr0dcu0JTx6eaAwL52+nYqiwCKNV1RgnCEx2dGC2t5dG1gCW&#10;B4aw2NuPjpJSxHh4SB4nbyNT+JmYI9DcCr58767aOrBVVoWVIuuvogKsadTaKAoPhxIcFFXgoCCS&#10;S6hJHg9XNQ0kOLqgJjoOLfGJaAiLQIW3L4qdXVFk74Bi3leNmxtGE+Kx8Xo80xpBaZlaqyyWsuQJ&#10;b5OUHEKE69VVSeC03VwrzV91uk2E6rXicl8nrgz2SOB0a3QYH4+PEpSmcW9+nlrE/YVl3FtYxf3F&#10;NTxYWcXDE0IreEQ9puH4iAbko6VFPFqYx/25WdydmcLHkwSp0R2Q2oGobkJUJy50duBCR7uk8+1t&#10;hLhmbPM5bkowVYctarO2Fhs1NdhiuV1XR+Crx2mWZ+rqCVGl6AqPQKmdA8rtndDoLeb3ikZvcgq6&#10;UlPRm5eHkapKTLW00PjtZD/WhZmOLix0drOta0ZVQjLCLW3hoaULT0Kyt8iCqGMIPy1DeGvoEaJ0&#10;4KKiBUcBTsracFPWgquCBlzk1eEkpwonAlSoqTUqohPQW1xBlaOrsIRgVojm1Ey+qwRUhESg3D8Y&#10;Zd7+KPXykb4dkUExzcoayYSoZFNzfm8WyLa1Ry5hLovvMsvBETlOzsjhcfkOzih1dUelp5iQ1xNV&#10;/E4rPdxR5uKMEidHFDo6UPbIE6nuCVYiuUmiSI1PgIo20kOUSGyip4MgMT5PUwPuKkqsx6zvlK2s&#10;HCH9GAHwKL81kVyCdV1RFs7sH125z0NBAZ6KbAO43Y19qreKHK8j4ElTSlUuQvek8D09ijZ8BCXg&#10;KUxTBaEaypIHajeML0pnB6ZiCEgClna8V7qIJSTFmxMcjfURyfUo3nMsl+ONDKS/I8WcYMhjJO+T&#10;rTmy7cQ8UJbS2Kdd7QKUGP8kJtHtE+Ofdr3RBKgpMdaxIlea+2mloQTrrVVYb6/FybYanBSJI7oa&#10;sN7TgJM9tVjvrcNGf5M0DmqDmmmtxHB9ISZaKzDZUoWx5kqMt9Zgqr0Bc92tmO9rx+xAJxZH+rE2&#10;MUKYGsfJuSlsLM7g1Oo8Tp8gTK2v4dLpLXx8TWRtvYPnjx7hk+dPJa/TixfP8MnLF3j5qQCp5/iE&#10;6y+lkiJIiYx+/9JH+Pmn+jtY+nt1aiqhVVMZxaRjEbL3PwNP/yMAtXvMbil5lv4Olv5+2/8peBIK&#10;f++ApAgqjPL76CBKvZ1Q5mGDqcRg/MdiL3BuDH85P04RkM4SiAhS3xCWfn9hGr8TooH9u4sz+P3F&#10;WUl/4PI3F/6qP/C8N9f/yP3fieD15zMz+NPpaZbT+NMpXv/kKCFqFL9fHcTXQ5V40pSBL7uL8Ivh&#10;avzHZDN+MdmCn0y04Wcjzfi8swJP67NxsygWJ6LcMOFliQkPS5wI88D5lAg8qsjGl/z4vmgqw8ta&#10;QhElwvc+EbDEj/kVQepVbQGVj5c1uXhek41nFRl4UZaBJ8Up+Dg9CpfjAnAxyhdnQz1wigb+Rqgt&#10;NqPscTnTlxAVjcd1STshe5VJuJgRjLvlSXjakotPmnPxlMD3rDYVz2qSee1EPKuMwb38YFxP88Kl&#10;RDeCkxMux7vgQrQDAcoG68FWOBlggXU/c5zwIiB5m2HLxxzb/lY4F+bA+3CmXHA52gWXIp1xIcIJ&#10;5yIdcDbGHpfinXEt3h3X4z15PTesBdtinEAxGW2Lm4M5eHayDjfGMnCjLwafL+bjx1s1+GyrVgKo&#10;L7db8NUZQtS5LvzkfD9BaZjlIH56jkB1rpvbW6SxT19ulROOSvDFuvA6iTmdCr6DJyHhedpocMO5&#10;dn/cnUjGy5Ml+GSzBs9OteEnH7MyT3Xh3NwIvrxzGc+vnMLN9TmcnunDAJ//SGMxISoDFalRyI0O&#10;JEAVID82CKXJYZhoq0C4qzm2Znow2FBImDJCmJspfOy04U0VpgSiqSReCtdztmRj/Fou1grwcdZA&#10;kDcbcm8jrA434P7pJayzo66MiaRhoQkj+cPQOnIQlocPw19dFUnWBkgmqKZGmSA9yxpRiUZw8abB&#10;Z3cAQeGaCI/Sg7ubInxdNaF9/F0pdM9AlkBFoy5GTRWVyproPq6C7kMyaDt0DK3H5TGoookBOWXU&#10;H5NHNmEqxlgHRkfehZ3mMXiba8Jc/n1YKh2Eq5EcXI0JWKYKiLVSR7ytDjL9rOFmpEAj9igN2qPw&#10;sFSRjnOQP4RwbVU2+loIoLHprSkPFwKVl74YcK8ANy05xDqZIj/EHUEEqRQfO2SHuCLISgeepqow&#10;V/8Q7jbsYPysEB/qgEAPY9iYKUBf9zBMzZVg52IIF18a4f6OcKPsXM0oU9h7WMDSyZhAZQBLayM4&#10;sUNxc7ODowePDfZAQEII4jLDkVMYgtryALSXumO00hmjpTYYKDHFcDnraLUdJmscCElOmKpzRn+5&#10;NSZrHbnu/J1mCVTzTW5YbPHAYrMzllucMNPG76IjBdnVuXDPLIFxWjMMsgZgmt0DM8oitw/WBQOw&#10;LRoiOI3AgeDkXDYGt7K/wtNu2N6b8BRHeEroWkRS1wLSWO6MeRLwdGJn7iUC03PJK/SPiSHeXP6f&#10;lThXaDfTnhg7JcBJAJSAp9XZERRmpSA+PBRRBKewgEDKHwG+XvD2doOnuzOB1wmerjtyd7GHi6MN&#10;HO0t4GhnBgdbQpKNKSwtCb0WxrCigSPmdhJjnoTnydrIWIInM4KSmUgKwVIAlJgA15LrZoQlUw01&#10;yZtkqalJiBLpxwlSOqw36iqU8g4waewsCwlvk4GqIoxUFWCqrghzDSWYEJyMlGVgQpkpybDOyMCa&#10;oG+jdhy2YlyTpgK8dAhPlCfhyUsAFMHKjcc5Ca+T3IeSBEDZHP8AlsdECuQPYSx5nQhPH7y/43V6&#10;by809u2FCsFJ6d09UNz7LhQkzxHBaM9eCZ6khBE/5Do7tjOLAAD/9ElEQVSBSe6tfd9J/u39hCce&#10;Q4A68tbb+PCtH+Gjt9+S1sU8UXqHDiLYxACVYf5oo5HUlRqDoZxkTAowqizCal051puqsdlCQ4jl&#10;WkMlVmrKsFxFkKjYSa09LyaozUzFcGIsOsKC0BLoh0Y/bxqkTsizJSjRCM2xsUI+DdJCR0cUOTui&#10;hO+1jIBcLgxYXx/UhwSjLTYWfVmZGK+sxHRjE2ba22lQdWOhtw/L/QNYGRzCbHsnGrNyEEsD2Ifw&#10;JLLuCfnyvXvpGxBW9eCqpQlHtln2Yk4dZSU4KavQaFeHIwHKUUEZnpraSHfzQHNSEjoIbG0JCWiM&#10;jES1vz/vyR3lri6o9nRHrZc7mgN9MZOdgbNNdQSSRpxprccW4WhTTObbUIXNOjHuqBqnmwkgBKbT&#10;nU0429WMcyJUr6cVF3rbcamviwDVy35qGLdpDN6bmyEQLePx2hqenljHs/VTeLpJbZ1in7KFZ9ub&#10;eL61heebLDc28Hz9JJ6sEqqWlghac7g9O42Ppydxa3Kc1xzF9aEhXOsfxFU+I6ErfYQqPrOLPb0E&#10;uG6cI+CcJ+Bc6O5h2cX7bJd0rl3AFvdxeb26FqMZmWiPjEZXZAzawiLRG5uAoZQ09FMj2bkYJ9hO&#10;VVRhvqEJS600cNv4btopXmOe72W6qRXtOblIdvf8myx53tp68FDXgZOSOuxklfkO1AkVGnCSV4Pd&#10;MTHvkRKC9ExRFkxwLyjDWGUdhstq0FdSga6CInTk5KMjMwcdaZloSUxCfUQ0aoLCUOEXQIDyRpGb&#10;O/JdXJFHibLY3YNw5Y0qP39UBwZJqgsJlQC9KZQKCUNzcChagkLQyPanPiAAtfwGq7w9UO7O8/l9&#10;5hPsxTebZS0mnbVEiqUZ4ggfAqAiDfQQrq+HYB3+bWxHXJX4jRHY7eXkYE14cpAlMCnIw5H2tTPl&#10;dPwYnLjdnQDlKa8AD5HcgoDlKXcUfuoKvI4qgew1OLHvluCJdnwY+8FQglOwOp8P250QlgKgYglN&#10;0drqCGf7FM71SD2Rzpz3ZSzmjNKRFE6oEhLep1hjA8KTPmJ5jCgTjPWk+aBECvMM650QvhwHQpQT&#10;6ylLEcpX7G4nhfDtQlRPQjgGCU+j2UkYy0vGRGEqpkrSsVhDgKKNs0JbdLWlAmvtBCgBT92NONld&#10;h9Wuaqx2clsvYaq/GTPN5egrz0EP1U+bdaCmGN1leegqzZGWh+rLMNREqGJdmuhswWS3gKluLI0N&#10;YG16BCdmxrA+P4XNpXlsr61gmyB1dmsdVy+cxZ2b1/Do3m08f/oQL18Sml48xcvnT/Ap9RmXd/Uv&#10;fXyw/0y9Wn+rN8FJhO61ayigmR1AgcxhRO15+38Ynt7U90HULlztHrMLTt+XqvzNbSJML5LQFM0O&#10;Q8CTAKb/VXgS0BS2n/D1WkHv70UgCb84PACp7o7IsDDEFKHh56MN+ONqP/50chh/3hoj5EziWwLU&#10;H19D0e8FIO3C0XkC0YVZSd+e39Ef/0Fz3+lb6s/nCFDfQdQUvt0cxx9OjuA3K334j4lGQkcqrqT5&#10;4UKyNz4nlPxhsQu/W+vHb5b78KvpTnw9WIdPWvMJLcm4mhON9ShvjLpZYIGgczkjGnf58d7JT8a9&#10;glRp/NPzyjw8LcnC4/w03E2Nxc24MFyJCiBwBOAKgfFL0v43w234LT/g/xRJLLpr8QW33cmJw/mE&#10;ICyHuWAzwQ+n0wKxnuiN9ViCSoQjNsIdsBxgjRtZoVgJs8NWnCsupXhLY5bu5AXj47xAfJztj9s5&#10;AbiV4YNrKZ64RHg6H2GP7VBCU6AlVvxMseJrQniywJa/NU772+Ksvz3OeNrhlIMFNiyMsGmij3Vd&#10;LZxix7etoYFtdS1sqGphS0kDW3KqWFdQwZTsUQyqHsGyiwE2Ex1wuyMez1aK8NW5KvxkuxA/O5mP&#10;n65znRD0apPaKMZnGyUEqXJ8tV0tgdKPt+vwaqsBX2yy3KwkGJXii5NF+PJEAb46WUiA2kkWsQtO&#10;wuO0VGGHn5wuxcuVbHx+ogiP5vOw1RmDwSI/1CR7ojDSE3lsYApiAxHtYYV6PtOVwWZMd1ShPCVM&#10;8kDNdNZhhIbHIBuH4cZyNOanoiQpDJPt1UgKdMU030dnZTZi+VwGW0oQ5mFGw+4j+NloIdKZDbUV&#10;G1gHTST4mcFK9xBspXE8hBJHJXjYKSMr3B2D5Xm4MDmIK8uTiA92gZOtLozVj8NG/QictA/CWOX/&#10;RlSYBjJyLJGRLbxPOgiN1IJfmCICo5TgHnAMkTGGSIy3g70FgUPxAIyO7keMojwGlHRx5pgezn2o&#10;iZWP1DH6vhym98ti7SMVjBKq8mXkEKQuB90jb8HJWBE2WjQklQ7BTfsonPSPEGgUkRpji4xoO0R4&#10;GsBAac8OMJkrws7gOA3Yw3AwlIGjniysFT+Aq6YcfHWVEKCnAnclnq9whB2NPPz1VdCYHIFKgmiC&#10;qwXywzwRZK2LFD9HJPnbIdLLAr6OurAzlqehfAz+/FYSo12RmuiJsBAbuHsawdROAwY26jAiZJnZ&#10;qsPZzQiOLgQlN1s4eVvD3MkE+g420HTyh6JzPGRcUyHjkQpFrwRo+obDMjgA/tHeiIl2QlayI8rz&#10;ndFS6UUADkBPmQsKIpRRFquOYcLVTIMrZgU0vdYc4WlBwFOzCN9zw0SrH5obopFYnAHn9FIYJTfB&#10;MG0ABhkjMM7shnlOD6zy+yUJgLIrHpbgyaV8HO7lY/CqnpTASUgkjAhpmvlHzxPBKZUAtQtPhQMn&#10;pMlwXxCcntwj8BNoPrl3jUB1A589FiF6fwtDkqfp+V/1X3me3vQ6/XXck/A87cDT49sXMTvag4zE&#10;aAmeooODEUKjNdDHGwFirJOvO7y9XOHh5ihBk5uzHcHJGk72ljvgZGMMO8KtgCdrK9YFS1NYibA9&#10;E2NYGBnBUgrXMyIoGcBUl6BEKBLwZEYDQ2TWk8Y8EZbM2c5YaWtLyR4cCFbWbHvMtdRgSqPEXEdD&#10;gqddiDLldgFShoQnY/abFuxDzVgas18xVZWDuZosLGkE2WjwWyYwOWoRkLQVdxJE6AloUoQnocmT&#10;9cNNRczrxG/9NTgJ7WbbszgiwvUENB2EAcFpV3qHDkCbfZ0G+1Y19olKhCe5d3YSQ+wkgqB+8DZk&#10;f/BXeNrxOv3VC3X87XdxVAAU4esoJbd3H1TYPxodPoxwcxNURwShPTkKfRnxGCvMwHxVIdYaK7He&#10;UoPN1jqcaq/HdkejBAdnqNMEiW2CxAYBYrWyRJrYdTY/C5NZqRhKikN3dDg6I0NoiIegPTwIzSH+&#10;aAjwRjXhuNLTBZV8x9U+7mgkaHWIyWrj49CXnIyhrCyMFRdhorwcUzW1mG1uxkJbG5Zo9C/3dGOt&#10;rxfrg/2EqwZUx8cj0cUFvvr6NNRpxKqrwZmlo6oyHJQV4MB2y1GJ74PGqiMNVx91DcRZWqHUPwBt&#10;8YlojYtHfXgEqoODUOHvQ4PbAyUEuhLCexm/v1IXB1R5uWEsPYnQVEcI4d9No+4M/3ZRiqQQ241i&#10;jJPIpNewk9Chq+U7XSQ4XRnswrWRPtycGMKdmQncX5jFw+VFPDqxSp3A43UC0vZpPD99Di/OXsSL&#10;cyypl+fP49Nz5/HyzDl8sn2GIHUKT06u4wEh6u7SIm4vzOPj2RncmprCrYlJfCw0LsL7xnFzdAw3&#10;qOsjo7g2PCLp+vAorg6N4PLAEC4PDuMq169w/RLXL/T0EwjbMJFfhJaoODSERqBFQBSfby8Bsycp&#10;EV1Ub2oKBjMzMZpfgImyckxXVWO2pp4w1YK5xha2b02YraPRW1GNbsJWZVgUMlw9EGVuhQDJA6WP&#10;QB0jhBpYINbKEXlegWhNSMdMBb+jtj5sdtFAJpAtNrVjobENM7WNGCesjZaUoS83F20pKTw+Ae3x&#10;Cejlcn9qGu8tmfeZIKlDUjw6+F5boqLRFhOLHh7Xl5aGbhGOyL+hnfs6KXF8Z2ycBIut/AaaQwlS&#10;/A4a/P1Q7+9LmPLmd+pGyHdAgaMtsu2sCBsWSBYTMpsYEErYJ2trIZDy0yQkqrIvU1QkNCnAhXLi&#10;N+cge4zfHUVQcjp2FK4yMnCXkyc8ycJLQQY+SrII1FJCqL76DjjpvwYnXYIR25hQTWWCkyKCVOQl&#10;eApSo7gcqqqEKLZLMWynBEwF08YP0eO5RoQmSkBUFAEpnBAVJoXv6SDaUBfRbOcEQCUY6yPJ1IAA&#10;ZYhUSyOksT3NsDXZAScC1O44KOGBEgkkxBiojphgDKRESwlkxnISCE/JmCpLxUJNNuGpEMsEqGWC&#10;0VpbNdY7+T67G7DZI8o6bIiSNudGbxOBuxojVQXoK8tGJ/u83opc9BKk2gpS0FGUjo5iAnJhOtqL&#10;c9BdUYQeti19teUYaq7GGNugiW5+YwOdWB4fIkxN4MTsNE6yTm0QpjZXl7B1cgWnN9dw6dw27t66&#10;hheP77PPesI+S2Txe4TPqH/p1VIhGP2PSQBVv+SRUkUPX0iHmjya+CLyjn2EiD1vIfI1PEXu/x+H&#10;J6FdWHpTb4LUm/AUK0DpwIF/KjHWSRwrvFDi3Dd/Z9eT9J1H6Q1YinytN7ftKoTXdT24H6n86Esj&#10;QxHj64IEd1sUm+rhkp8fvultw7drw/jNej++PUuA2h6Rsu79/swUfnuOkHSWIPRaf5Y0j7+81h+5&#10;/sdzQlymvj2/QIllAVACtqbwJ8LYX85O4/85PYG/bI7hDyv9+PVMJ/59vAFf95bgy9YsPCmPwhYN&#10;ygflkfj9TD2+XezBn5b68cf5XvznRDN+2lcupQ2/VRCJ7UQfTPtYYcbTEpuhbjgf7Uv54EykN7bC&#10;PXAuwgcXqFtJoXiSm4BXNMZfVWXjfl4C7qSG4SF1PzkED9LC8KIkGT/uKMbXw4SKiXp8PdaAL4eq&#10;8AX18+kmqhk/Hqnh9jr8kvrJYIU0gfBX3YV4WBGH24WhuJEdSPkToghQhKfLyR44G+WAs4Ss0/6E&#10;IldDLDvpYtlOG0vmGljRU8MqG5lVOUWsHJHHyQMK2NqnjO33VLC9Xxmn96vgDHWWOkddeE8V59/T&#10;wMV9mrjC8uQHx/F5djj+Y7USP9ssw48JOz/eKMLXm0UsCyR9RYCStFGIL0WWvLU8vBJgdKKY2/nM&#10;T5Ti87UyfLZaSpXgszUC1loRVbgjHvcp9ZLLL9cK8MmJfNyfScVcuQMmCy3RGKGKwSwLrLWE495K&#10;C356cws/vnkRdzeXsNzfhPLkUKQEOiGG7yjS3RQ9VenoLE9Bsr8jJhorcHlhAudmR7E5PoCt8X4s&#10;9bditrse/fXFOL04gpXpfkzxOitd9Sg1M0W7qjb6FJTQevgoWo7Lo0ZDEyFyH8Fd6xicDBURF2AP&#10;Z5Hm20KZBuIR6Gm+DyN9GmW2SvD11IMXwcvBQglWJkcQGKiL0AhdRMTpISBMGYGhivD2PkyAUoWb&#10;/zHkljshNJ5AFcuGN9oYri5ysFD8Ifw/ehv18gpYVtTFqSOa2PpAGfMH5TD8/nH0HJZD6YeHEfnR&#10;+4g30kRFfCDCnI0R524BL1MVmKm8BxdzOfg7ayIx1BrZhPLUYCd4GBL6hCdJTwF2hvI0cI9DX/0D&#10;GCq+DxNlMRHvMThrEcjYWaSraSBHRQ1ZGuqIZcfSm52IHAJnvIclisK9EE+IslL7CBaah+FppQ57&#10;Xi8j2gOxQXZS+J6lkSwsDGRhx2/QwU4fjq5msHYyhpGVFkxtdGBlZ0CIMoO+pQ40eM8a1iZQdfSD&#10;rHs8Dnmm4UPvNByljnsnQ9UrDNr2DjBwdoOBfzJ0QvJhGxQHj6hY2Pm7wNrdAMnpHqitCEFnXSTG&#10;Gvww2+hFg8ADS42umK91wnKrJxZbvDHWFoS6lgREsNMwSyqFTnILtFI6oZ/eBcP0ThhldcMspw9W&#10;BYOSRLIIh6JROJeOw6VsHG5lE/CsmoJv9TT866YRVD+DkMY5wtM8opvmENs6j8T2BaR0LCK9cwnZ&#10;3avI7z0hpSrfXJvFjQs03B5cl4DpM8LOq8cf44untyUJQHpTu2Ocvnx+V1r/PnAS2oWnXXDaDdl7&#10;fl+kK7+C+zfOYKSnGUlRbI9DghAe4C+Ndwr29ZVSk3t5usLTwwUeLk5wd3YkPDlIAOVga0FoEl4n&#10;ihAl4El4nczNxES4hjA14DukzCkBTuZ6+qwPuq/BSYcgtQNOIsueSDVuzXURumeruwNOIpueqSbh&#10;SQAUtetx2vU66asowIilBfvRXa+TgeIx6BPqjRSP8juXhZUI21OTowEvx/rJuqXDOqitBB8aSF6a&#10;8vAiPLnzHBf5w9/JSfZD2Mt8AOtjh2B2+H0YE56E50nyPn10SArd0z34HtTZL6vsFRPivg2ZH/0Q&#10;R39A/euPcPRHb1Nv4QiXj/3/ROKIdyHzhiR4oo79iNBEyDqyZw+OiWQTIpU5JbKDRRJABTx1Cq9T&#10;bgomxdxMNSU4SYNlu63+O0+KKM907+hsT8vfQNS2AInmWmzUVUgeKTFWarYwG9N56RhKi6HBGiIZ&#10;YGIchZiAtz7YG7UBXqj180B9II0zwlZfcgIGM1IxlpuDqcJCTJWU0rCuwmxtHY3zBoJUA+ZaGzHX&#10;xLJRGO11mKgsRysN43w/X6Twm0mmUlydkOrqiGxCWoG3J0r4bdWHh6M7mQZ3Og02YXTTqB5MT6ch&#10;mIPJvByCQzYmC/i71GReBqYokWhhq6EaZwlN4m8VSR8u9HfiAkuRBEJkvjvf1ogLbU24SHAS2fQu&#10;ijFOr3WVx14f7sWN8UHcmhnD/SWC09qiFJr3+OQJPN1i/TtzGs/OnscnFy7i0ytX8dnVG3h17Sa+&#10;vH4LX7L8/NJVQtQlfHLmPCHrDB5vbuE+oeveygruLi7h7sIi7swv4O7cAu7MzuP29CzuTM3i7vQc&#10;7lC3uH5zagYfT03j9iRLsT49jRuEruuTU7hK4LpC4LomypEx/p29ONnQjJWaOqoWJ/ncN1uasE5A&#10;XGuqwXozjeHmRpxoaMBKHY+hlhsaaUC3YLWpTdJKYytWX+tkczvWG9ux2dzB76QTm22dWGd5gttP&#10;tnRgva0LJ1hK5/DcjfZuadtyfQuW6pqwQBibq67GtIDpslKWpZgqLcYUAXumpETSdHExJouKMM5v&#10;ZrywAKMELQF5I3y3E0WFOzBexnPKSnheMcbz8zGem4fR7BwM83sYILT3xMWhKzoaHZHhaA0NRnNw&#10;oARRVV4eKOX3VORkhzwHa2TamCPN0hxJ7Jsj2daIxCf+mhrwVlaBG+HJRZHwpKQIRwU5OMkLD5QM&#10;SxkpPbmrvBxcCVVusrJwOc6+SvYoQmmTRxtqI8pAC1EEp8jXEp4noWC2Nf6ErABlOQSr7YCUWA4j&#10;MEXqiiQWKgjQUEYAYSqY54XxWiJ8T8CTCNvb9UDFcF2EHkayrYvS1WRfrYsUKXzPGBk2xhJApbPM&#10;EeD0Oo25kAAoMQ9UQ4i3FMLXnxzFehOLsbxETJeksn6yntQWEJ5KqTIsNVdIqctPdtRgs7sWp3pq&#10;sEX75lQv24m+FskrNV1Xiv4SwlN+KroISt3F6WjLS0JbfhLaCVFt+WlozU9HM9WUn4HWomy0sU1q&#10;K8tFT00R+mlHDTRVYYT1b6KnCzODPVgUMDVLmJqbxBq1vjSDrdV5bJ9YxMXtk7h56Qwe3mZdenLv&#10;fw6eBDDteKRU0M2X0UW1UlmHP0AkG+T/VXj6e+2C05vahae4gwQoKY34jv4BoP4LeHrTkyT0JiD9&#10;l/DE63mS+os8PZHu5Y4YdzaujrZoNbTADUMXPNSyw5e+4fgjG74/LPbjN1vD+N2ZMXy7PY6/SCF3&#10;M/jTG/r2DX1z5q9jo74laP3xrJBYn8bvtyfwO2kclNCwlBZdJJoQ455+SzgSYXo/66/AF205+Lwh&#10;Gc8rorDiZ4yzMc74t+4KfDPRgW+n2vHNZBv+c7RRmhvpcW0abhfH42JKMFYCHDBub4gJByMseljh&#10;dJgHriYG42ZGNG5nxeJhQTKeFKfhbna8pIf80D9Oi8BlgtUZX0cs2xpj0UIfmy7W+Dg6ELdig3Ev&#10;Pgx32bl9HBGAa6E+uBzkifN+rrgW4ouHieG4nxCMxwSDu9F+uBrogit+TrjsbYez7lbYpPEqJg7e&#10;YMU752KLLTYsc4rKWDgqj+VDclg9IIf19xRwioB0dp8qLuxVx6U9hKJ31XGe60IX9qv9nVRxifB0&#10;QcDTfk1c3q+OdcLTVwXR+MWJcnxOMPpqnVBE/ZigtCtp/fU2sfwF4ecLwtOXJ4R3qRhfrJUQnl6D&#10;0/fA06er+Xi5kkvl4FPqxUImLrQH4N5oAr48WYxn3P/sZAEerBdhrT8V+TF28LBURJiXIcrT2Unn&#10;hSIj3B5JAZbICHNASZIv0kMdEeKgA1d9GUS7mmKipQxn5wZwdXUSd08v4t7ZRTzYnidYDaGnPA01&#10;aUHozwrHBTYoo9rqWPjwOJb3HeOzVMGogg6KlFVh+8EemMoegJ2eIuzNVOFork6jUQa2Roo0/o7A&#10;1pANNbc7GyvDRvu4lN7cxoDQZSuPpGhLDHSm4PwaO8XJCjSWhaKswAuR0TpIyzJHZq4VfPzkkJFi&#10;jQR/fQTqHkO2iTpqLI0xyDp0MTMVn3W14lfLM7jfUY/OEC+cbavA041JXFvsw2Xqxtoo5nsrUZTM&#10;Z1IchWI+mwhvY3haq/J+jsFc4RBMju6DtdoRWPD+jAg++so0FGX2QefofhjJH4IHjdAUHS3kKqqg&#10;UEkF6QoKiOfzaIgKRIiVLuw1j8NRSwbJPnaozYpGcXIgvKzFwP4PYMV7djBVRIiXGTISvFGQEYa4&#10;ME+4OFvAxMYEWpYmUDI1hoaNNbTt7KBrbgBtM01u14aalRnUbFyhbOcJZQdXaDm7wtjNFfqOdlCx&#10;cYCyRziUPBOg5x0LE88gqNnaQcnGEbpe4TANTYNpWCocE7LgnpaBpMJ4FFVEo76WBmRDBHobgtBY&#10;5ISaXGuUlAYjqCgH5smF0E5uglpyJ9RT2qGX3gHDzA4JnkwleBqSZFs4AsfiMcLTxGt4Gn8NTzOE&#10;pxkJnoIbZhFGgBLwFEd4SmpbREr7EjI6l5HTvYL8nh14unZxGw9uXcJLAtNnT27jM4LPq+e38eWL&#10;u9+rN5NECH0fQO2G+u2G7O14nQRA7cLTZVzeXkZ9eT6iQ/yoQITS6A3w8qa84Ms2WoTsubm8hiYp&#10;u54tHG0t4WBjAXsaLnbWprBhh29FWViYvIYnA8KTHkz19QlLAp5EKbxOO5IAirBkxm9JJIaw1dcj&#10;OOlJnicRticSQpiJMD1NFZjqqPO4Hc/TrsdJhOsJiWVTHmOkIgcjZVkYKvG7VToGM1VZWKrJw1Zd&#10;AU6ailKCCF89FfjrqsCXEOWrQXDiMW4ELRfZj2hAHYab/BGpdOK6AwHKVkyQe/gQTD8iPH1wCAaH&#10;3pdSHouwPS32yWp734Xqu3u+y7YnRxASCSKOUMcIUDJvC1DaB7m3xXxOe3H8RzvwdPwHIqHEuzgm&#10;wInHHXn7nZ3xTgQo9f0HYKsgj3Q3JzTF89tMj8dEYQYWhNepvgKnxFxEhISLfW07GmjHpcEOXB7q&#10;wpXhbq534AK3n+8VIWqUAKyORpzheWKeIjHR63JZvpTGfF6kMS9Ix2xemlQuFmVJ22dy0zCRlUwj&#10;NhGjWSmYyMnEuPBupBJs0lnSwBXhYpPlZZisqcBUbSVm66oxU12J8dISGsY0mIVKxDHFmK0Rc8/U&#10;4yQh6yQBa72hHqs11VilAX66mffX3oEzrW1sr/i3dHXiancXrvZ0S2OTLvW24zLB6GpfB65Ql3p4&#10;DCHoCv/OiwSh8zzmwiCP5d9+ebALl/v5LLhfEo8X61eHunFtuAfXhnpwc7Sf0DKMO3PjuL84jUer&#10;C3i8voInGwKcNvDszDaenz+Hl5cu4rMrV/Dp9WvUDeomXt34mADFenXlBj678BqgTl/As60zeLSx&#10;hUfrm3h0kjqxgUdr63i8uo6HyyfwcGlN0v3FVdxfWJF0T2h+GQ9YPlo5iYfU3aVV3JpbxM3ZBdyY&#10;mcf16XlCloCteXw8OYfb4zO8/3FcHR4hXI3g2uQILtNAvTg6gIvDA3z/w/w7R/kcRvhcBnCOujg4&#10;zOdDAOsdxFZHDzYIQafaunGaOkMoOk1o2mhpx1prK1aam/meaEy3t2OrqxvbPb042z+As719ONfb&#10;L3nHLvYP4lxXDy5y29Vh4TEbwPn+Hl6/E1udrfyNFmy1t/J3WghkzVgn5J1sppr47oW4fILb1gh7&#10;qwTuEyzF9tXaWixXVmKxogyz/G6m8/MwLjyehOmRlGQMJsajJyYabaFhaA4MRJ2PNyqFR9LZHrl2&#10;VtK8YKkEqDgTIyl8L0TMa6WtS4jRgq+aOjxVlOGqKE/JEZqOw1mW/S+BSchDTh7e8vJwO0Z4kjks&#10;JYOI0dvJoCdl1hNeJx1VCZzEcqi2CvzY1ngrHIM/251AdUUEqO4AlBgHJQEWbftAXieY1xCeJgFN&#10;byrcQAdhOoQotn8RVLgWIYvtm0g6IZJHpLE/TCU8pVgRpghQ2bTjRBpzIQFQFT5iDihP6Z8eYhoD&#10;MfZpJCsek4VpmK3IxmxlDuZrCzFfX0yVYKmpHCdaq7DZWcP3Wks1UI0EqGZs9DRhvqkSA4ShXoJT&#10;X3GGpG5CUyft1rb8ZLTkCoDKQHNeOhpyUtHMtqOlOBNNPF6UzaXZqOW+2vwsdLBN6CPYD7K+j3a1&#10;EaR6sTA2hJXpMQmmhNYXprG1PIdt1r/zG6v/NTwJWHpTYpvwPAkJeBKep2ZSbOrBfYSnd/6PwdOu&#10;92lXAp4EDMWxM4gT3qf/A/D0fZ4nMbbp7z1T4lj/fbyOtg4qQkIQz045ys0BOQ4OmDZxxUt1X/zq&#10;Q2f87JANHsqY48uoOPx5dgDfboxSI/jLJgFKCr2bJjhNSfr27BT+eGZyR1LSiHFJYvlN/WFzFL9Z&#10;68evV/vw+xODOxKJIwRAbRDQlvrwH1PN+ElvCV42pEqTzD4qjMBGiB3aDWUw5aKP6ylB+GlLMX47&#10;UI/fDjfi5z1VeFqdgVvZ0bhJPShJxs3MSGyFumErxE0aw3QjIRzX46ioEFwN9sVFVvgNVvJlXT0s&#10;qmpiQV4N84cVMPfeMSzuO4qlPUexuucI1t45ipN7juHkO5Qo9xzHxrsy2Nwrh409sjjx7jFJa++K&#10;43Z1BOt7DmOT20/tkyMYUfsUcPpdJZx/VxVX3lHH9bcJR3sJR3tVCEyquLhPjcBEcfkSj7m0l8ti&#10;2/dKlcDEc95TZ6kpnbN9VAG/rEzGz4T36GQeYSb/e/WVACaWX5zI+w6eviAg7WgHnl7xGkKSp2m1&#10;kLCUT1giOK3mUJlSooiXK3m4ORyPx7MCpErwcD4Xp3uj0ZCshxjHA0jxVUdRvBuBKQZDzQU4MzWC&#10;5xfP45cP7+Pr2zQur1zD07PncG/9FC7NT2K6rRRlCUFIDXTG1mQn7p+dw9X1ftzaHsLZk53oqotF&#10;eZ4nGqsD0Vjhg9JIQ9R7aaLfUBH9Rw9jREYRnUpqKGBj6at+FOZKBBCVj6BPEHE31UArGx4xUd3F&#10;kS7cmxvBF6dW8IePLwEPrgP3ruLPt87h0VgXHoy34+dnFvBqYwo3xzqw3VeHoZoUlKa7IjJYDQEE&#10;J3eHQxirjsbT9QFcH23Glf4W3J8cwC//X+b++62qO98b/88/8L3PmUliL0msiPTee++9WlBE7F1R&#10;FAv2CohIEVB670gHQewo2HvvMclkJslMpp3n9/lam63ESWbmnOu+r+vzw/Naa69dwc1a74evd+lp&#10;wuvOOrzuqserzhrcIfg6D+9EX14qLpxIwil+T8v3xeHAhnlI2bYAdcX7kbx7MbwcNOBmPRWbl82A&#10;u8k0OGpNgJ+ZDjxMteBkpsnG6SRYTB0Lt0nj4T9hLObyorNaRxvbNXVxcKoe9k7Rwbbp2ljNhu5c&#10;c32sjwrA4S0rsIZbb/NpsOfvwsNcA46E07LZXti2Zg7WLQxBKNHqbDkVHoSUp7MR7GwNYWJjAiMH&#10;G1h5e8DY1RkGttawdjSHmYsVseSF6YHRmOq/nFkGraBomHh7wtrZDFZOVrAJDIZx2EIYhC6GjpMP&#10;jJ2dYeQfCevZa2A8ezOM5u6D/hwmZi+MF+6C9cJ4OMSugP2caNjPCEXgotnYkLQNG5J3IGLjJtiu&#10;2g/j5YehtyyNeEqDyarDsFibBuv1WbCTMU/xKjy5bT4Bzy358CWefNV42lGE0D2liNxbjpkHyt/j&#10;SSpPscmVKjyl1WAls4Z4Wk88bcxqxOYcNp76zuLW1fO4pwCHDbYb0l3vCp7eIY7uEkvM07s/B9PQ&#10;/BKe5NjQypNUnR5dv4iH/P7d5/fv9uXTaCzPI2SXYMHcCMTyHDV/ZgRmhwYjPCgAYYzMsBfo54tA&#10;X8KJv3cvN1d4uDgrkXFNro728HB1IqAc4exkC3s7SyWOjKzjpKzVxMgCuAImpdpEPLkORtZ0kkkj&#10;ZCu3ZQyUTF0uYHJkY8WRDQonNmIc2RBxEEAJmIz04WxiCDc2Opx5295AG3b6WrAliBwYV+mux+uq&#10;Lxs2wbzWRloYMNya6SLSWJsNKi0lwdoaCNSchGCtKQiRChTx5KPxJbynyTTlUn0ioCZPgNNE1aQR&#10;1rxuWvG6aTH+cxiPHktAjSaeRitjnmTGPc1hnxFNAqfh3Oexz8a8H+M0RSpNzGQenzxiJKYMl8qT&#10;rPM0knAaA90Ro4mycQg1NcU26Tq3bAGOr1uGok1r2LDcjJbk3eg4clA1dkepuBAQhEFvXibO5DN5&#10;GWxAC6IIkBNpOJ/HbR7RcZzoyDlMTCWhI20/G8x70Ja8C80Hd6CFaWWa9yei5UAiMbMbPUcPoYfv&#10;0cv3EMCcYcO4N/0IutMIs6MyViedIDuqpPPoUb4mz1dscLelpaLtSKqy3yFjeHi7/UgKG+uH+J5J&#10;xFGyMgNdD+/rIZhOHT6CU2y4S9oPJaONaWfjvTOV+JP1lTKIowy+Z6aEn+EYgaRME35MiUwbfv64&#10;TCt+fDAytXgOzuRkEVfHCIlsXCQsLhXkoo/IkFwuIpxK8gkX4qmmGNfrynCtsZL4qcHt1kY86GrH&#10;I8HT6R4FT08u9OHZpQE877uGl/2Sq3hKSD3sPYOHPb0EVA8B1YX7bZ2429LJc3Mb7jS24O7JVtzj&#10;vmwltxuaFUhdJ6IESwIrJUSW3HdHwufdJryu8f5rfJzgqr+8Gv2lVegvriSeynk+LyYGC3E+vwjn&#10;Cor4b15APOcRNcf570XMZJ7gvxdzjLDKJqSYs9w/n1OIC7lFuHhcUoLL+aXoLyrHtdJqXpdqFKBd&#10;LClHf1kNrlUSeszVKnn/KlwpK8dlqYwVF+FCYYEyTuxC/mC4fzaPgDueg94Tucq2Z2hys9HNf4tT&#10;/HdTIvu5x9BB2LakE1tMO9HVzu9Fawob8knE1YEDqNuzF1Xbd6BiSyJK4jeiYF0c8latRs7SpUiP&#10;nY/kqNnYS0BtDwzEZj8fbPT1wnovD2LDEQvsrDDX2hSzLY0w08IQkURMGPEk3fOCtDQROF0D/tNU&#10;E0YETp+OEG1tQkgboZrTEK6tiWhTosnKHLGWZkrU06JLoplZPN+E6Ezja0zm86fytQknHos05LmF&#10;bfgoM0PM5flK4CSAmj14Wz32STAltyVKFz4rM8y1MMEcPl62MhvfUp5HlynrRNkra0Wt9nBEnK8r&#10;Nvi5YaOCKBdsD/XCoahgHI2NRNaSucrC2QVxy1C6eS0qtq9HzZ4ENPBvupaAqj2wmXjajtYM/u1L&#10;5SlrH1rZxmjJOoiWbCL3WBLKeR7IJqCOEUI5OzcifWscDsevQsrG1UgerDYlJ6zHoY1riaZ12L9p&#10;NfZuXIUDBFRy4gYk8bkHN8fh0FY+LnETDu/YgqN7tiPr4D4VpDJSUZyTgfK8bNSW5aOhkpBiG6ye&#10;+Y+sj4D0rzK08nSEcj3EC8AqWWD2Z3gawe3/Hk8fRxD071aeBE1qPMlz1VOkS/4VnuYNuV8miJDH&#10;zOX+jLFjEe/viw1hQYgN8kRsuC+/9J6otArAC/2Z+PbLYHw71gffjfXAo0kOuOsbir/mp+PPLXn4&#10;UzvTka/kzx0F+AvzV+ZvHYX4S6eAqUC1FlQbH8ftn+Q5g5FFd6XS9BdZaJcYEzD9kfkTj//UVoA/&#10;NhzHu+JkPDu2HQ9T43Dv0Cpc274YlxNicWVTDDoWBqEi2B5F3hY4uzgCz/duxO8z9uLH3GS84xfy&#10;D/kp+KH4CN7wi/n4YALa54ei0t8ZdU72qLW0RpmuPgonTEHRmImoGDGBQJpE6ExD8zAttA7XRvtI&#10;HXSO0MEpQqdruC5OMR2f6aD9M97HyH7XsMH7RhBDw/QYfSWnh+ujV4mhkrPDDXCO9/eOIHQIoh6C&#10;qIdA6mXOjDBSbneP4DE5LihSIMWM1lVAdIbH1RFMKfujjXB2jCHOSfWJ27PEUy+f00E8vduzEm/+&#10;BZ6eK2ASOKnyqmUrXrfsYHYye/CqdS9ete3jdh9etOwmnrYSSgncJuCxAKp2I+7XbMJ1oqn9yHyk&#10;rnRCQqQ+lnhOwJaZxqg8OBen8zfjXmsh3lw8gxdn2fjsYWO0vQ032lpwpqIUJ7MzUXkkGaVJ+7l/&#10;FGXJ+3Fs+1ZUHz2CouR9yNmXgMLUjSjJWIctqz2QtD8Su7b4YM0qSyxbZ4nYNaaIXWaM2Lk6WBmu&#10;i0X2n2Ojsw6WmEzGTNNJcDEYA1OdEcp6SnFzA5AYE8aGzBHcKs3FDTZqXlQU4ruTVXhdeQLf1hXh&#10;by01eJ3Lhsi65biyexvuZSShnSe+0tWLkbtyAWqTtmBtlDNm+GkjxGcqAjwmo3DvCl6sy9CRuY+N&#10;kj24W5WPb7oa8P3pk/jpQju+4/Z5Uxku5CSj8eBm1CVvQlvOHuTuXomdayOxL2Eu9ifGYPFcVwS6&#10;68LLTpPQGwMrzfGwZ4PRavJ4WE3/gnCaDEs94mnyWMRMm4q903WxbfwEJH0+BemjJ+PYqMk4Ok4D&#10;+yZOxypdPSyxNUeYnSFstMch0EEf6+YGYsvSmfC2mg5Hgy+VSSOcjYkzR11EBdhiKyG1a9MC+Hub&#10;wth4IhycTeEX6AonF1M42OsyBtB384aWXySmBMVgQtByaBBP+h6RMHe2h7mbDYy8vWEaGAljrwAY&#10;29nDyMYaZl5BMJuxCoYzd8Bw1k6YztsNo6jN0A5fA63gpdD0W4jp4athsiARjqv2wX7Vbliv2Amr&#10;NQdguvoQDJYnwWDJYRgsOwrjFekwXZUKC+LJal06rNbnEk9Z7/HkviUPXlsH8bRNuu0VIWhn8Xs8&#10;zTpY8bNue4KnhamVWCZ4IpzWEk4bMuux6dhJbM49iRsDF3CXYHp4U4UdQc/Q7nn/Kv8KT+ouewKn&#10;B9fOKxk434GS3COIWz4fS2JmEU/hmBMZglnhIcSTP+HkryyG+34hXHc3eLq6KGgaGndnR7g42hLC&#10;FrBlA8GecbK3gou9NRxtLOAgazGxEeJgZqLgSaAkXfRczc0IdR4zN1XQpMCJDRZHS2M4EE0O3Mq+&#10;E/dlEVzpqmejpw0HQz0FT07GBoSTjHXS4nGCX1eD+9OUBXG9eY0N4PU1jM+fwYZUhLmegqcZJroI&#10;N2CjSUdDGecQMn0yQgRP2lPZGJoMP82J8Jk+EZ4aE+A6+Qs4TvhcmabcfgLxpMBpPEwIJ4MRo6BP&#10;BMmEEdNlwofPZFryT7hVAUqDUFJXmqZ+MgIT/+tTfPFfn+CLT2SSiOGYJI8hpGTWPVlIV/ez0TAZ&#10;NR7BxsbYPmsGstcsR9mWONTuTEDTge0EyT6cSidsjqUSQ+noPZ6Js/nZOF+YiwvFuWz8EgpF2Ur6&#10;ZFt4jI3bTDa0jyqQOk9Qnc0liLIPK+k9JmOAkgmTJL7uQWJnP3OAYEnmfbyfeDqdeYQN8XScy8lU&#10;1jS6yAby5bx8Nr4L0Jefj4t5MnaHjWipehAwsh7S2ZwcJhtnBTjH+DyBD/HVQ0h1H04mllKYwwqa&#10;ulOP8ngGTqWmE1hEl6AqPZ0/oyBJZq7j6/D15HXl9eV95D0v8b1/OXLfCULphAKlK8V5CpbUGSgj&#10;miqKcaOmDDfrK3HrZDVuNdfibnsj7ne24nFPF56dOYNnZ8/j+YWLeNF3Bc8vE01XrqvwdGUAzy5e&#10;xGM+5nFvL570nFEA9bDrFB51dONBayfuN7fjQUsHHnJfthI5NjQyIcXtplbcaW5TkKV+zv3WDtxl&#10;5L4b9TwnCLiq63G9ohYDJVKBIqCKeH4vLFVyvqAE5/KLcSGPEVjlFOBcdgF/94RTjuBJEJWnHD+f&#10;W6i6P5f7AjBC6jyfc4b7vScKiSA+P7+Er1WGvoJy/g4Zvtel4lL0lfD1iaeLxYW4VEJA8fd6oUgi&#10;+4X87hFW3MpjpOvhxTJiq5zPreBrcasArKKCx/i5y/hazPnSIpzl83tPEF/8vvQyp48RV+kZyveg&#10;KSkZDfv2o3rHTpRv3YayhE0oiovD8eXLkREbg5Q5s1Xd+MJDsT2E15sAP8R5umOZkx0WOdgg1t6S&#10;gDJGpMDGgIDS4/lAUxM+U6bAT0NVeQokoII0tRAsE0cQT7P0dbCA55/FNpZYYKFaT0q9rlQMI3gS&#10;5AiS/DUnw3vKlwiYznOHrizhoaUk0kj3PZpkO9NE/30VSqJGkxpRc3huUx+TfXmMVKeW8jq3yt0Z&#10;KzycsNzdEau9nbDe3x3xAW5sQ7tgc5Ardkf6IDk6BEcXzlIqUCfWLEZx/EoFUGXb4lC5Mx41exNQ&#10;d2ALGlIS0ZS2Ey0Zu9CWvR8dJ5LQcTwZ7ccPo7soA73lxC/TWZiFRp4fipK240gC8cSk8jx0dPsm&#10;Jalb44mnOOwjnvZsXEk8rcUhwuoAYXVwM3HF/aStG5G8jYDavhlpuxKRvmcnMvftwbFD+3GckCrg&#10;+aCQ55XiE1moLD6O/8imPI/xFyfJZJTueDxRKzHWUW4PhZPkqKE2jhjp4DCzR1cLS4mWmFGCFAnx&#10;NPofAfQ/iTxfndgxY7CAeFHnYyz9QwaRJdt/qDwNTh7xPuM+ypD7ovjc2ePGIoKJ1tFCPC/QKwK8&#10;sTDMC/MjvLDT3QO9ZsF4pxWBd1/44d14X3wzzhvfjfPEywkuuG7ihm93bsffGwvwU3shfugswI8C&#10;p+YCoDEffxcM8fif2osIqhIlP7UV4Sc2pNX5cwuB1UJwtQqk8vATEfXnlnxl3ai/d5YyJXy9XPxQ&#10;loIXbEDf2bEUV+JjcGl9NPE0HzcSF+P29qUYiJ+Hzvn+qAlxRH2wA84sCMPtTctwf+c6PNyzEbe2&#10;rkbbzGDUebig2sqSUJqC2uFSJZqOptHaaB6ljRbJCG20EUtSFWofqaeka4Qqpwa3kk4el5waSSQN&#10;YkYBDfFzlhCSCIjOjlTl3Cjjwci+KucH8/6YPG4w6vsuDOY8kXTuo5wfY/w+F0fztcca4PxYQor3&#10;nZpsgrcJK/GudieeNxBJDQTULyaeaFpPSDGNGwim7XjTfgivutLx6tRxvO4+gbc9+XjHvOnIxsvm&#10;w3jRuBfPGrbjSeM2XC9Zg7odQchdxd/7zlBcyV+L2j0RaNgfhZetKbhTsw2363fygpWNe21VOFtZ&#10;hORNK7A8yhNR/jZYFumLFbMCMNfXDqtm+2LXmmjk7F2P4/vWIWvXOhzbE4e07SuwN34mso8swe6t&#10;AVi1xgor46ywcK0ZoleYYPZCfUTMnoa5s7UxN0gbh9ZHoPX4Ll58C/ielThVcBTlR3ZgtpcVIl1M&#10;cDRuEW6V5OJhXhae5GTgRd4x/K6mBD9WFeP3hTn4w/EsPE85gPv7d+FZdiruZafgTPJ2HFs2B6W7&#10;1mBTrA+C3ach0EcyBW62o3Bw5Qx829eC09l7cfrITtwtPYbbxZm4np+Gm4VHcbMgDTeK03G1NB21&#10;hNOuJaFYFuGI5bOcsX5JALZtmIlNa8KwLModHqaT4aD3JTMB9lqfw2baeNhNnwRzxlJ3EjxNp8NL&#10;YyxWseGYr22E3Cm6yP1yGo6PnYLs4RNxdPiXSB4zGWumamAG4TXP0waHNi/HhphgBFhqw5mva0c4&#10;BbuaIH5+KA7FLcSRTcuxddEMRAc4wNlsMuyt2dh1NIadkzWs7cxhZWMMKwcLmLo6YaL/YnzpvxTT&#10;fOdBxzME+k5uMHGwgqWzJez9fWDh5QsDOzsY2tnCwNkN5iHRMJixGvqzNsAgfDmm+8ZiottcTPNb&#10;AsPZCTBdtBfGi/dDf2EyDJckw3TpYZgtOwzT5akwXH4EugSTzpI06AqelqfBaEUGTFamw4yxXpsJ&#10;23VZsF+XAUcCynVTLtw3n4CPVJ4IJ+m2F0A8yZin0D1lSrc9VeWp4n3laX5yhYKnpUeqlcqT4Gk9&#10;8bQxqwEJOU3E03kFT48HJ4d4erePKJJue/2MIOqXu+upI1BSY0u9r0bU0OqTIEomopBtX28L0g5u&#10;x9KYGSo8zZGJIoIxMywYkTLeiXiSqpMshhvo60PsesHX00OpPqkjmJIqlAsbLU5OtnBytFHg5GRn&#10;qeDJ2Y77bIxI9UnWbHKTRXKlyiRjnYgnR1MTBU3uPC5b6crnYE4ssRFhZ24Iewsjpeuency6x8aN&#10;nYGushiuAMqOt611iCadabAihgRPDobTVXjiNTfYwhBhfH64dLUxV3XZk+56wTpTlUpTGJ8TpjsN&#10;oQIpPjdUbxqCdKfCT2uy0m3PdfKXcJ4iVacJsBU48Vpmxuuo4Mlw5CjoEj5aAidlzNNvMHUInjQ/&#10;Gwmtz8Zwq+q2p1SepOo0XCpP3B8xHBrDh0OTkS5/usNGwWr8RMy0ssLOObOQG7cStbs3o2n/VrSy&#10;IdORuhddg3g6czyDjd1snCvIYeP1BBu0ebhcKlDIw1Ui4VppgRLZH+AxJaUn0C8htPoKia48wiYv&#10;AxfyZda5Y0RWlnJbVb0aDN/nHB93Pl/uz2HDmlB7H0JGJj5QFpQdAqfsHIJLFo/NxJksvl7GUZxh&#10;Y0nWPjqdxm1aGnMUpwmmnsMZBBW3aVnozZTnCpBkcgU20vMKCbQiJZcLZW2lEmUChsuFhco6SxLZ&#10;V9++XFhAMOX/DExXy/JwrZy/i3KiqbwINypLcJNwulVXgVsNVbjbUov7HY2419GMh6fa8bS3By/O&#10;nsWL8xfw4lIfXl4ewCui6fXVG3g1IJWnAby4fJmAuoCnZ4msM714evo0EdWDp0TU4w4iqq1LyeP2&#10;D/tD8zGqZCvH5D6pYj3oPEXInSLoOnGnpV2BlFSpBFFKl7/qOvRX1RIlVbhYWoHzalAxFwuIFgVA&#10;qgrVWcGSAibuC6ikIpWVRzSfIFRO4EyuClnyWHlen3QNLJDwdWS/mPgpZYifS2W8TQhdrizFlapy&#10;XKmuYCrRX12D/lriro6fra4BVxuIvpPNqq6MLURgUxNunuT5rbGZ9zWin4+7UluDK3W1uFxThT6i&#10;SsAl47x6CePTucfRnZWN9qMZaElNxUkZv7V3N6p2JKJsy0YUb4xD/tpVyF22mIiah5SoWdgfGY5d&#10;IUHY6u+LeC93IsoVK1wclVn4ZhoZIkLfgH/f+gjW1lGqTUEywx73le10bQRO0ySipmG2kR4W8Ty1&#10;3I5tBmte+y3MFETFSNXJlPgxIYiIoTA9LfhpToK3xgT4TZuEIFk6xEBbgZNkhjLmSV+JIEoyFEnq&#10;cU9yTH2fGlPqrn6xPIcudrbDUjd7LPdwwAovR6zxdcaGQHdsCnJHQqArtgS5YAfb0IcIqIwl85Tx&#10;TzKBREnCGpRuXYeyxPWo2r1RmYGven8C6g8nKnhqydyH1tyDOFWYii62GTrZfuhhW+JiPf9O2qtw&#10;p6cBt7vrcbW9Ep3l2SjP2I8Th7Yje/82pCbG42DCWkJprVJ1OkhYCZgObSGqthFNiZuQkpiAw4lb&#10;cCRxK8G1Den8tzsqYTs+fSchtXs3jh3Yh+OpySjKPPo/w5O6O1860XSUJ/pUbvfq6WAJT8wf40kq&#10;PuoMBcy/k1/D06921Rua/wmefiVzmajxYzDry3EIGP0Z1vLLsC4iEMsFT+HeWBbqjVR7T1wzDMG3&#10;GmH4+nM/fPWFD7c++D0B9S0B9WKyO/q1nfF2zXr8d0c58cTGZ1cxsVSM/24twt+aCSQ2YP/SlK/s&#10;/62liBAq/Hn4uL+0CJDkfmKqMRs/1WXix5o0/L4sCe/YCH6aGo+7u5ajP34uzq8Iw5mlYbi4arYy&#10;q935dbNxbm0Uzq6eid4VkTi1KBgdRNRJNs4rwpxR5GuDUi8b1HjYo87WGnUGxqj4cjoaR2ihiVBq&#10;IZRaRzLcCprahhNOw3UJJIm+AqbT3KrTw0g3ujMjDHCOuUAs9Y00xmXmygiJCfolI01VGdwfkP1R&#10;prg8mhll8ou5MpJRtnydwdfs42v2EWGXCKqLP4sxLhFjkj5Gnn+BaLrI7cVhpuidYIlnS5fiq6Jd&#10;eF6XgGf18b8AJ6k2yeK2GxhuGzfjRet+vOwiKHoK8fx0BZ71lOEVt697y/H6VAFetWfhVdthvGzZ&#10;j8d8/IO6ODzgaz9qSMC96g24z/e6VbMBPTkLkb/VF6mrrbB9vgHiZhgjbo4H9qydj4K07ajgv2uY&#10;lwliw93QW1+AnP2bsTIqEMk8uRxavxyrIr2VKsneuBjsWDMTdYU7sGWNFxZFGWNRrBHmzdXFrJla&#10;iJ5twIalCVbOt8OaaDvsWOqDM2WHeMHIwrXaHFzna99uKcX15hIcXBWN+Egf7JwViIZt6/Gs5ASe&#10;5qbhaWYq3rER8q4gC69zj/I7l4nvCKqHyXtxc18i+vdtQ+2iaJQvmIXshRGYaz8dYY5T4Wv/OSK8&#10;pmGOvy6OxM3C7y438ec/getFR/CqsQhft1XgLd/7WXUeHpZlo7/gCPorM5GzbQnWznXH6nmeWD3f&#10;C2sW+mJepB3iV4Riw8JA2E4fBfPJI+CkPxk2Gl/AZNI4GE/9AnqTxsKO26W8UBwwNEYe4VSmYYDS&#10;qXo4MW4qToyfhswvpiHpiynYPkUDywx0lAV0vS00YKoxnA3XyQh3k4rCVHjZ62J1bDCCnIzgYjQJ&#10;HubT4GPPhq/FFDhYT4e1jQ48/exhbW8IU2t9mNjbQdclBFO9FhFOizHVJwr6Lt4wY0Pc2tYUdq4O&#10;sGEDXt/eBpq8sGk5OsMydA5sZiyGaWAMdFwiMckmEBM9I6EfsQRW8zfBKnYbzOZvh2nsHpgu3A/D&#10;RftgxJguPQDLFUmwWJEM4+XJ0COk9JemwGRpMo+lwnp1GqxWE05rMmC7/hjs43MUODnJmCfBU8Jx&#10;eH085mmHTBhRinBGNeapQlV5Sq5SFsr9GE9xxNOGQTzdvNqH+zdlrFM/waMCkGDpxYOrSv7ZeKdf&#10;ysd4kgydNEIWyD3dVoOk3QlYzu/cwuhIzJ0VitkRhFNoIMKD/RESIAviSpc9Wd/J9z2epAIlYHJ3&#10;doK7k5OyIK6TjHMibu34byUVKAepOFmbw16qTsp4pyFd9tioESg5EUoyTbl005Mue6ruelKhUqHJ&#10;3tIY1rxOmutNhwWRJFUnNaDseL0UOFlMnwIrNl6k654Tr7OqLns68CeYQizYaDLTQ7ipnjJRRJiR&#10;FoL1NBBMKIUxEYRTuJ6mgiepPAXrTFEmjfDRnAjPaRPhPlUWyZ2gVJ6sx4+FOa+DpqOJp1FjYEA8&#10;6RBJ0z/7VJkwYppspfqk4Gk490co45wkUz4ZgUm/HYYJn3yGCZ8yfNwEPm6KdPH7jK/xKfFEYFmN&#10;/xKzbKyxd95snFi/EjW7NqH5wDa0Je9A15F96M5MRm+OdMkjaAieC0XH2bjNx+WyAvSrgVBejJsV&#10;RAIjWFDnOnOtshhXK4owwMde4XPkeerIBAqXCLCLJVLFkmoWsVSUg/OFOQrSzhJPZwuOv8+5fKkG&#10;EXDH+Rg2eAVO6mpRr+BJqkcE1NnMdJzJSFNyNp0gU8LPn5mNvhx+/ly+L3PxhICJCCoowZXCUm7Z&#10;UGcjXvYHCISrJRUMt2zMXy0txTU25mX7ISVMMY/zZx3ys9+sKh1MGe7UEkwN1bh3kttmNhJbVXh6&#10;2NWExz0dxFA3np8/QzhdwMs+wVO/UnF6c+0m3l6/hTdXr+PVFf49XuzDs3Pn+fizxFMvnnR34zHB&#10;owaTbJ90dCt52tnzfqvel/uH4krQ9bizG4+Yh9IVsLsH90+dVhB1r70L91o7lCqVjKe6Xn8SV+sb&#10;ee1pwJWaOlyuqiGkqvnvV8V/R6akkpiUMVLlg7/DD+nLV/1eZXvpRAl/58UKuC7x93q5jM8jyJSu&#10;ghU1GKisVboOXqttwLU6NqSZ640NuNnUyGtdM393rbjb1qbMTHhfui4Oou9B12llPNijU2dwv7sX&#10;97p6iNNuZfbCOzLBRls7bvE5N1vbcYPAusafSX6Wy1Uy3ksmzyhTIHUqJxedx7LRkU5EHT6MxoMH&#10;ULtnF8rZKC8RQK1ZjpylC5EZG4P0efOQGhWFA+Hh2BHojy2+3ljD81OMuTmijI0wy8iYf+96xJKW&#10;gicVoKQbnzaCFDxNQ4DGFMzguUW66i2UbnuDFSepRMm+4GmuqSFkqvFoKxOE8Lzhw3OE4EkSqDUV&#10;oTxPSaQCpcbUUEipYaSuMklFauj9clt9bDbPf/N5Po11ssECV2LOk4BiVnrbY52fEzYEOGO9vwM2&#10;MImhnjg0J1yZQOL4GuJp02pUbN+A8u3rUbErnnjahOoDCag5tFkBVOPRXWg6thftx5Nwing6VZSO&#10;U8WZ6K3MxaWGIlzv4N/Gaf5tnG3EvXNNuHWa37kugr2tCl3VBShI3Us4rca+hFU4JLPxbY8nmOIJ&#10;qA04REClbE9A2o4tRNNWYmkbMnYmMtuRsWsH4bQTWXt2I3PvHgJqL3IO7f/neJL9jyNwUvBkrMLT&#10;Tu3pWDSInF/D0/80CsQGI6+lhpN02VvyxRfvu+79Gp4kMk5KwDT0dYcC6eMImObw80uixo7CrM/H&#10;IXDcSARP/hybQ32xPMgLi4O8ERPmhWV+bsiz8sRj3TB8NzEIfxjnh9+N88E3433wHbc/jPHC78d6&#10;4NUXLrhj7oV3B3cCHRX4Y2cpvm8rxp9biwmmYvyluQg/Nebhj/XH8WNdLv7UcAJ/Ppn/Pj/Wn8Af&#10;eUxw9ddGPqbsCL49sRvPUtfj5o5YXE+IQv/aCFxaEoDeed5ojXRBs0zjTRx1xvije0EQTsUGoGOe&#10;H9qV+KJxpjsqguxQ5mOJEidTVPAPqlxbj2iahqpRGmgaI+ON9NBOIHUqSFJ1u1N3y+sZBNMZGY80&#10;yvB9BUi9vSQIIoYkahhdHaHKjREWjPlgLHBzhCVujuSx4bw9yhzXR5nxcSaMMa5xe43PVcL9AcKn&#10;n4DqJ4wkKozJ/gdQ9ctjmAEiTJ2rY8zQP9ocfaMJJ0LqIl+vZ6I5Xq9fhXeVu/G0/ueVJ4HU+/D2&#10;48YNeNxATDTycc078LztEC8mWXjWdQLPOvPxoqsQr7ry8bI9h2hKw4umg3h+cjce128mmNbhbtU6&#10;PKjdgCv5S3GMWNoXo42S7b5ozYhFTXI4Ok8swu22NFxtOoFmAiJt52rEE7mxoU6I9DCHj7U2ogPs&#10;0VyUgTP1Fcjdm4j9axegKS8VPTU5OFV9FD31qUjdGY3VMTZYMssYe9f54WTORvRVJuFWbSbuNeTy&#10;c5fwIkykFB7G5fxU9GYfxKn0/bz4ZCmIulSeifQV85CzOhaNu+NRtX4p7qYn4W1uBn6Xk47fZ6bg&#10;+yMH8CR+LTq9iW9dAzRON0CLpj6KNLRwmOeRo572iHcxRKDeCCzw1kfl4Tg0ZW1FdUo8Wo4mspGU&#10;gRul6bhbkc3fUzFetZbhaWMhG0xZaMvchR2LQ7BzTQQS10Zid/xs7NkUjblhtti4KgzLoz2xnt/l&#10;AT4nef1iWE0ZAyedqbDk36fFpM9hPmEMvLS+xGpLfew310euthYKJk5F/sRpyJ2ohdQJ07BzyjSs&#10;4cUiYuJo+GqMhZvO5wgglJI2LcKBtTGIcDaGneEXbOx+roBpcbg79scvxqGEpWw0T4O5/ng4Wmti&#10;/rxAeHhawtRME5Y2ejBztIKhhz80PCIx3dUbuvb2MLY2hZWVAZwcLGDGBreumTl0rG1h4eMLy4AQ&#10;THf2wQQrD2g6B8MudAmcZ62DSWQcjCPXQS9kGab7RUPbeyb0fSJg7BsBa89ZsHadQagFQcfCiwjz&#10;gYZ1EKa7zIaW30JMCVqGyYHLMClgGaaGrsG0iPWYPmsTtGdvheGCPTBbmqTgyXVjziCe8pX4JxYi&#10;WOm2V/YeT7P2lyt4ik6qRExKJRYIno7WYDmzOqMW6zLrsJ542ph9Endu9OPBrQE8ut1P6BA+3D69&#10;QyjdvTqYa3h+j4hilDFQvwCmofkYT+8njJDZ9pjbV3vRUJWHTesWY3HMDCyMmYnoWWGYGRGE8BB/&#10;BU8y3inY30+BkwBKuu8JnCTqqpMAys1Jpif/UHlylthbKV32JK7ErrudjQpNMq6JW8GUvQIlVVc+&#10;iaOpMezZSFEWwCWgpAJla2YAa14fVWs6qeAkgLLR1YKtrjbsdDXhoCvVJj14sAHiTWwFWZogwsYM&#10;4ZZGCDdXjXcSPIVI1Yl4CtGbhlCBExOhPx0RAihiSiaQ8J32JTw1vlDGPMlU5XYyPfn4cbDmdczq&#10;i/Ew57XRdPQ44mk0dIYPh86I4dAeNQLaI0cQTQTRJ79VAYp4mvKb4Up3vSmfDMcU3p5IJH35vtue&#10;VJ5GYfpwvs7IMcr4KbuJE7DQ3QWpKxahdNsGnCSc2lN2oZONlVNph5SudMpU2/mEUyGRU3xCQc8V&#10;ARFhdK2KYGAEC7dqynnOqsCtukrc5vnuVn0lbtZV4EZtOa7XleOGEt7mfepcl/v4vGvVZWxAF/Oc&#10;VkicEVbM5bJiNq5LlG1faREuFfNcV5SHvkKCS9Y2ys8j6k6oKlJK9znp1ifVqRxcJLD6TuTy3J2H&#10;/rx8JQN5hbhayM9cTPgoKcNACVNKIJVV8BxXSQRVEUDVSm6ycX2rugY3q7lfXfU+N6r4c1VxX6Ic&#10;q+TPzp+ZULrNn/1OfTXu1FXjbl0tHjTW40FTA+63NBAkDWz8c9vRjEc9nYRQD56f7cWL8+eVqtOr&#10;/gEFTe9u3CGabuH1wE28GiCeLgueLuPZ2Ut8zgU86z2P52f4nNNn8aznDJ4SDE8IH9kfGvXxoXlM&#10;WDwhqJSt3O4mPJiHBNkjGVPFfTn2ZHB8lSDlDtEhud1CTDW1EDQEVUMTbjA3G5pxU8ZS1Z3kz8/I&#10;dmhqGvidaOTvpEmJcozPud3Yglsy7krGaDURRM3tuNfSjgdtncrU7PK+MrPgfQV38hnls51Rto/5&#10;sz3hz/609xy36pxX3ebv5TF/P3Lscc9ZPGTu8Tm3+DPf6uzEzY4OBVO3W1qV6tT1+gYM1LCRXlGJ&#10;i0SUzDh4mohqP5qOVgKqOekQanbvQtmWTSiOj0PhOplQYjmyFy/EkTlzcCAiXJlMYmdQADZ6uWOl&#10;kz0WWlsghucaGZcUJrjheSOYbe3A6ZrKArkSmW0vUHMqkaWHWGtzLLSxxLzBbnqyH0tMRfNcFMXz&#10;0mwCara5ISLZhg+SsU+aMtHMFAVP6gpUhKHO++57AiapLv0SoNSVJnUXP4nsy7E5lsaYwzblHF7/&#10;5tqYYoGTFVZ4EE9e9ljtZYc4X0dsCnRiZDY+ZySGeCsz8B2VGfhWLUDR5jWo3LkRlbuZvQQU8VSX&#10;vBUnj2xHq1Sesg+gLecQAZWCrny2fYqzcKY8F+drC3C1rRL3Tjfi/pkm3GPunuV35EwzEcXvzNkW&#10;3O/rxIPLXbjWexLd9UWoyTuK4oyDyox7mft2EEW7iKI9So4fZJL2IDdlP/JSDyL/SDLy01JQmJGG&#10;kuwslB7PJp4G4XSMJ/pMJsOYODJRRfZ/DVBpUnni/nZNDSwcOVIBzrzRqjFPAqmhaPmf5p/iiTBa&#10;wgvC4vE8Nm4MFnK7kFCSrYxzkqnKJfN5bJ5Um/h67/MRmIZmKJ5mcz/y87HwGvkZFjtYIj7UD6v9&#10;vLAk2BsL+Y+93sUFdSY++FpnBr4fH4jvx/oSSz4KoH4/1ht/GOPJYx749nNX3Jxggx43T/wx+wj+&#10;3l6OH9tL8GNLEf48WF36S1OBgiY1oP5Yd5y38/CXkwVKZFzTDzXH8GNFOn4oTsGb9C24v2sxBjbM&#10;xOWVobi0XBZ+DcTZWD90E1BdMT5on+uFttkeqA+2R5mfBSoDrFE6uK3ws0S5iynKjfRRMGUqCsdN&#10;QtXoqWgYNg2tn2qha5ge0fTz7ng96vFJw4gmbpXxSSMIp5GCpcEKD3HSR7hcIZ6uEEGqmBM9qlwd&#10;ZUEcWf1Dboy2xvWRltxa4fYYgorPu0HgyPYW0XNrtBwjrHjfNd4eGE0MKe/xIWqkvQ+PfYgZn2OB&#10;K3yugO4iP2fHZAO83rYSb2plqnGCSdA0BE9P61R5xvue12/Ak7p1eFIfx8cksLG/DU9P7sQzAulF&#10;cwoBkMYcwYuTyXz8Pj52Ox7WbmYScL92E5NAsKzA+ZyFeEBQ3anZhIJNnkhaZIGUZRbYPEsbidEO&#10;KOKJImfnJuQdTMTTvl48vcgT/LlT2LlsLnatiELiipkoOboDp/n9uN5VhUv83pzM348dq0KxOMyS&#10;wDLAskgrlO5dibaM7WwAJOFG4VE8rT6B13UFeE2k3CaaTqdsx6mDW9GTsgNtSdtwg5C5RaTXHdzE&#10;k7UOstbMw43yLDyvzcf9tAO4smo57i5dgZPWdjg2dRpSpmvgwrqluJG6E22716Hr0EZ07F/P7QZ0&#10;Z2xDXuICLPY3weZYL5Qmx6E8aQMK96xCOR+Tt2UJirYuQ1niatTuj8eF4iO8+ORh74pwrAh3wKo5&#10;vHBEuxOBnlg+140QdMKS2c5Y4G+JmRYaCJo6GjOmfo6I8aMxb+okZM2LwiI2Nq1H/wbBFlqI9THH&#10;Ln7/V7poI05zHA5NmYzkaZrYq6GJ3bp6WKetiZmTxvHiooVIolRmLXQ2nADziZ/CefpYuOtNgKfJ&#10;FBzZsBTHE+OQuXU10hPXwJXHnIwmKlWp5dF+8HMxgKnhFFjbGBNGhjCzNYYh9w1sTWFqaQATc11V&#10;lz42xnXZqDaytoKFswtMCauplo7QtHaChVcgHINnwcpvJrQcgpSYe4fBPiQK1oEzYeARBD1Xf5h6&#10;hsLGfzbsZy2GS+xquC9eB9fFa2HLfYt5q2C+YB1sFqyHa2w83BZu5P2b4Ma4L90CjxWJ8Fq1C15r&#10;9jJ74Ll2H7w2JMEjLgU+GzMRuC1f6bIXuEM15ilcmapc8CRjniqJJ6k8VRFP1VhypOb9uKc1GfWI&#10;O9aITVkncU/gdOeaMnXrE26f3rmu5NndG0qe37s+mEE8/QtA/Vq3PQVRty7i+pVuFOQkY/WSuVgQ&#10;HY4YXnijZ4UiakYoIsMCERbk92F6csJJuu5J1UnGPqmjGv8keGKc7eHgYK2qOjHqCSOk256rvTXc&#10;bK0UIAmWbEwMYWlEFBkbwJb/rjIeSqpQDoInEyPY87hUn+wIJ1s2OGyNVes7OZkZwZlx5P320n2P&#10;eHIipNzY6HEjrLy4DbIwQRgbJeHchrORI1WnMGVxZ22EGBJJBFSYvmBpmtJtT40n6b4XQkDJpBHe&#10;BJTgyWXyl3Ca+CVsiSYrXhcteF005TXZcISqy572sGEqQPG6rTmccPrtbzBZ6b4nY6CGYSqhNOW3&#10;hBMz8bfD8CUz8TPpujcGUxgNRpPRYfSGjYDT1ClYGxyAnA2r2fBJIJ62o/PwXpxOFzgdxpkcmQwi&#10;Cxeku17RcVyU7nrlheivKsZAdQmu1pQqALrVQEA0Vr3P7ZMERFPNv5Fa3D1ZhzuNtYxs69m4ruN5&#10;rfZ9btbVEGAEjayNVEOs1BA61QRPVQWuVpZjoIIA4lb2r3H/Wjk/E3OjvIxb4mwwUjm6UVlB9FQq&#10;ALpO9Fzj612X1yZ0btbxfdUZ8t4ffwYlNbytjnwu3q9+rHx+Vepxt7ER907yb635JO63t+JhVwce&#10;MI96ugkhIufcBTwnjF72XSWebuL11dtE0y1l/+21O3h3/S7eXSWmLl/HiwtX8IKAen7mIp73XsAL&#10;IuFZr6oS9VTAxH11np8hJAgggZAaQ+rbgqangikFJCo4PZaK1tlz/EznlOe+OKt67fe4EkgpValO&#10;ArDjPajuEjxSoVKPp5LbCoSY+7J9DyPV+CqZ6EKqWvIa8loP2rvwsOMUwdSNRwSdgE35zPJ5FSAR&#10;i2f58567RGQysh3MS95+ef6iklcXLuH1xT685O/yxfk+ovSi8rwnZy/gEX9PD4iou6e6cbuLGCTM&#10;7gqgmtg457/NzcaTCqIuC6BKSiGTY8jaVzIWqk0qUAcOoHbXTlRu2YyyjfEoWrcWJ5YvRWbsfByO&#10;mq0AShZV3ujphtVOtljMc5Gs0yQV5kAt6WKnQk7Q9GlElLZShQrWms77dTCH5xZZg0nGHM23Ibq4&#10;H8vtAgJqPvdnEzeCIgHODJ6XArSmwGvS5/CZ+qH7nrryJOOgJIIpqSQNxZGgSSpPclwiryngkqgf&#10;K0CTqc5lnagYO4kZFjhaYImrFVZ62GKdtz3i/QioAALK3xlbAj2xd0YgkqIjcGTxHOSsXYzirWtR&#10;vnMDKvbEo2rfJtQlEU+piTgplaeMvQqeThcdxdnybJwjnM5WnMC56nz0NZQQtrXEUzPunWvGXeYW&#10;oXSrl5i6wO8N8XT3Er9vfRJ+/y514s7FLlzvbcf5ljo0l+ahIueIsgaUpOTYYZTwdmnuUZTnZ6Gq&#10;JBfVZfmoqSxGHc8d/3GMCFIny1gbGUZaSDceDI+pK01D4SRjnlINpuMwt9s0piCWJ+LYMVLpIXj+&#10;X1WexgmeBE5jsZSNpyXjRmExs+jz0YTTKIJpFBZ+MUZZHHc+cSWL4s7l5xmaX0LT0KiqTqMxm8+d&#10;MW4cvEcOp5TdsYZoWuPvjcWhPljGi/M+e0/0GPrjG61I/H6cP74e562MefqOiPoD883nvng6wRPX&#10;p7jittsMvN6xA3d2b8az48n4c3spfmrKVxbV/evJ4wqepPokgBIk/b4yE78vz8Af2ID9QwX3iaYf&#10;K47ij2WH8WPhfrxN24Db2+bh0qoQnCGaehYHoGuBL1rnEUzzvdG9JAinl4fidGwQeuYHoi3aCzWR&#10;jqgOc0BjkBPyzLWRy0Zl+WgNVMrMd6Omo3W0rjKO6dRwmdBBwCRd8vTRLRE0EUrKeKXhBBMj3eJU&#10;XeMIptGmP0s/kaTOAHN1lCWuEUnXRlnjxiibX81NIur2aKlESVWKcOJz74yxeh+5T45dF4hJJYso&#10;UkeA1P9PMkCYDfD9r46wRN8YE7RO1cWrbcvwVe0OooggapB1nDYRP9zWbcST2nglT5VtHB7VrsFD&#10;pQq1E08a9vCx25XHPqkltuo283HEUnUCHlZtxqPBPCCSZLKIe9UbcbcqHrcr1rMxMQ/pS8zRtD8c&#10;t8vX43FTIh407+YFIw1Pz9ThUn0Z5vq4YWNsDK528oJxrptQakBG4nJsmOGAQ8u8sW+lJw4mBCF9&#10;zwxkHZyF40mzkJoYgK3LbXFgvRdaj+/A7bZCnC9NQ1vWPjQd2YEz+Um8uOfgWslRDPA7ePVECq7l&#10;H8b1glTcr8pBzpq5iA+yR/2hTeg9cQDncvbjfm4K6kMDkP3FZNSN10TlmMmoHDsF+WMmIEtzGhp5&#10;sjuTvBlV+9egLGk96oj6sn1rUcLPum2GOxa5GWH/snAcWjsLR+NjkL9rJYG4hrhahuTlkcTJUpzY&#10;uwrbV4UjOpAneD8TRHobYvFsJ2UdpyVRLpg/0xHbFgYjKzKIENJC5hgNHB+nieIvdVAx2RjpUw2Q&#10;6+2NpLkhOLwhFivDXbFrcSS6C1NRSvREG0zDbO0pmKU1FZG8SMw30sd8AzZKNSbBacoIeBpORLiL&#10;MZK3LMNGPs9Kg+cRntgzNy7HicR1SN+8Ap4Ek6PxJDaCJ8HX2RDudtqwMJ4IEzMdmNhZw8LNDUY2&#10;dtAzNoYJG8qWlmZwcnfhMSvo29nChI11U09PTLO2hb6jG6x9g2DpRRS5eMLSzRN2fL6tqz0sHSxh&#10;4WQFO3cH2Hs4wtbNHtYuNowtH2MHB087OHk7KHH2c4arvztc/Ny59YRrgDdcAv3gFhoM9/BIuIZH&#10;wS1yPjxmLoX33DXwj41DwJKNCFi1FQFxuxGw6TD8Nx8jngqZYmXck+ApYm+JapHcfSXEUxXmJdUg&#10;NqkWC1LqsOhwDZak1mLZ0TqszmxAXHaTgqeHdwbwhEh6eptYunNzEEw3h+QDoFSVqH8PT+oue+rq&#10;0/1rbMDcvISB853IPLwHyxbNxvzoMMyZHYJZ/H5I5UnBExvxIfxdBPp5wd/HHX5e7sSTCk0eLqoZ&#10;92SyCGd7WziyceEgkWoTASVbezsLOPGi72ZvAVeZdc9CNWmEDbFkKXhi48OS/852RI5011NHAGVr&#10;TDiZqvBkI3giigRMMkmEbO30CSfGkWBy5rXTlXE31IIfGxyhVsaIsDJAuKU+8aSroCmU1+AwEy2E&#10;87ocbiiNG+JJqT5psNGkui0VqUDdKfDXmQwf7Ulw0yCcJslEEeNh/cVYmPNaZs7rmumokTAaOQKG&#10;w0dCn+DRGzEcWsM+hcYnvyGYfquMd1Ly6XBM+80ITP3NcIKKePpEVXX68tNhmERATR02FtOHfw7t&#10;4V8QYuNhOHI0/PT0sH32TBRukokiNqOZeOo6sgenMw+i91gSzuWmKWOULhUfh3S1UypORNM1WaKg&#10;jiBpKGfj8wOW7spkCMw9NmjutzYwjXjQdpJpwsP25sHIPr9/EjneymPMgxZJExvdhAZzr6mRsGrA&#10;Heb2IKrUuVVfh+t11YMhYAbx8h4xtepUf4gcr2caCCNGeS2+roBNQZtk8P3ev6dEeT8VoP4RSB+g&#10;JfvvX4v78vmVn0N+Hvn5Olrx+FQH06WAR7rhPWej/8WlK3h95SreXL2JN9ekq95tJW+ZryQDd/C6&#10;7wZR8AFPL84QTzLJxCB21OCRvBSQ8bbg5+npM0OiGi/14Tbv7+FzBWIKRvp+hhN1lONEiFS75DmP&#10;BV3E10NiRyLrT90ngO53dCvjp9SRCpI6j7q6lWrXoy55LsPtY26fdPNzdEsFjZ/3tPw8fB/BEqNg&#10;STDE38/Lvn68kvFgzGt15BhB+erCZby5eAVvL/bj7aV+vGFeMy/5PIGprJn15BwxdeEiHhOID3pU&#10;CxHf6xQAspHedBI3GhoJ6TplzSxZJ+tiXqEyJq4zNQ2tSSk4uW8/6nfuQPW2rShLiEfhutXIXrII&#10;aTHRSOLfjyymm+DtifXurljlbIcFBMhsGffIdrgyrlEApSWz7mnAd8pUZQIJqUgJbOYRNjIDnrKo&#10;rbXZz7Aj+wKbOTw3RTEzeF4SIPlqTITX5C8UQKknj1AjSrZyTGAkFSV15PUk6sqTVKXUkJKt3J7N&#10;898cC3l/I2Xh3hhbEyxyMMcKF2tlLah4b0ckEE4J/i7YGuCGneE+2Dc7GCkLZyFj9QKciF+Okm0E&#10;1I71qCKgamTcU9IWNBzejsYjO5UFc9tyUgioLOLpOM4RT2er8nCxoRjXO2oUPD260IaHF/lvc7YZ&#10;N083Ktu7F1uJplbcv9KGB/3E1BViipC6d5kAHziNu5e7CapTuHW+A5e76tHN12uuyEFDWTYa+B4N&#10;lQWorypCA89dDTWl+I8s/nLU3faymAzeVoPp16JMGMGTfgq3W6dOUvC04P81nsaPVxbIXTJehScF&#10;TmNHKnBS42kBIfV/C08RY8YggNv4AE+sYFYG+ShVp+U+Xki19sIVGe80OQTfj/HDd+P98M1gt73n&#10;X3hiYKob+r2i8EP6CbwoyENvxj50HtiMurULcf/oXvy5Ng9/O1mAPzcST40n8Of6XPyF+ak2Cz9U&#10;pOG7khS8y9uH15nb8DQlDnd2LcHAxihcWBmC7gVsIEc5oSnCFg1EUUOkE+ojnVHL/ZpwR1SFO6A0&#10;yAZFPhbI9zRFga8pyvytUONtg1o2DI5/PhHlo6aidbgWOmQCiM+0lO550iXv1DBVBE2nRxgoaJLJ&#10;HaTKdEHGFhFHl8eY4TJBolR9pAo0xvx9BpirRM41guk6wXJ9NFE0xlbJ7TF2BBL3h+Q9nvi4W2Ns&#10;3uNpKJzujrV+j6cbo//v4enlliX/Ek+PazYQResJoQQ8aTqAt6fy8KazGC9asvCk8RAeNezAw/ot&#10;ylTkj2r4vGqCinB6WrkNj6t4vGqjkgeV8bhZuJpwWYZHfEzLnjD0pEQTVwm4R4jdbTrME3EJbrSX&#10;41JjIfpri9FTfAwNOckoOrgJB5eEImueLw44G6B4tT+K06OQccAXx5L9kH7QDal7nZC23w0Jawxx&#10;KMEDpamxaMneiI6cHegtSMbF8nRcqcrGNYL8XmU2bpdm4FZJOl41F+Pisf04l7EHF3MPojNzO+oE&#10;QGuj0btlJU6yQVpsaIiSSdNRojEdBWMnoHLEBNSNnIKKL6YhbaogaiY6d25AflwstoW4YEuwC46u&#10;nIXCHctxmuBvzduL/N2rUJvOC0byRmRsikXm5oU4umUBFoTZIDrcBgvmOmNGiDlC/IywJNYTMYTT&#10;klhvLFvoj40xITjk6Ij0L6ajkHgqnKiNfP77FWga4sBkTXx3Ihf38jL4byTdaY7hSkEmLhZm4dSx&#10;ZBxeMhcbgzyx2tsZMTZm8JwwDt4Tv+RFYRpCjDURZKZJLNlj+8o58LLQhKPel1gXFYTNsRGI8rSA&#10;m+kEOBiOYSN4LAI9DGBrMRHmhuNgYfIFwmf6ICgqEro29phuag19MwtYEVEmNrbQtbSCqbMrTNw8&#10;oGXrADNPX9gGBMOYWDJ184KFuxtM7K1h7UwsOZvCzokNayc2tl2MYONiyOMG72NDsNm5GhNklnDz&#10;toOrjyNcfF3g6OsG50BvOAb6wCEwFLaBs2EbNBc2ITGwCV8I68jlsJm9Gg7z4uEwfxucluyC4/Ld&#10;sFu5B7brDsFpQwZcN5+Ab2KxUnlSxjztKf4ZnqIPVSM2uRYLD9dhMeG09Ejdezyty2rE+mNs2BI6&#10;j4iiJ1JtUqCkQtOL+7fw8sHtwchtVfVJyb8Y/zS0+iSVJ3Wk+965rgbs40U1NjqUIbyjwj7gKVzV&#10;dS+UeJLqk2qyCB/iyQtebmo8ucLd2QWujuoxT0TUezhZwpFbZ0HT4HgnBU8W/DcSQJkbw4oNBmtu&#10;Ha1l9j0rZcIIGfckY6Cky546AigHqTjxsU7Ek0wWIZFFdF2N9eHC66yz/nR4mOjC38IIgRYGCCaa&#10;wgmoSAIqTBbHJaAiTHSUacplpj1pQEmVSaKaLEJ1WxbM9dOeAp/pU+A6VcY6jYcNr5VWvA5afD4G&#10;prymGfNaKpUn/eGjoDtsOLQ//Qyan3yqTFOuPWIEM0qZplzz05HQ+oT7sijusNHKhBGTlAkjRmGK&#10;rP00bAymfTaWyBoDrU9Hw0Rmo7W2xqFFC1GyJR71u7ewobgDHam7cCr9AM5kp+BCXjouF+WwQZmn&#10;jHHql656NWVKl7ubjZW4cZJwGkSTCkz1hFIDYdSo5FFHMx7LrHIdbXjCxurTrg5lq85j5pFM193J&#10;BhNxIcC4397yPg+G7N9rYyOqtYkN3ibcbjmJWy2NuNncgBtN9bh5sh43GgkqIkYgpWBKUCO4GRIF&#10;S0OAdFeANhhBjmyH4kkNoV9CksBOwd3gY4Yek6jxJCB80NpCRLQpeHrScwoy8cPz88SCVEuIgDf9&#10;1/H22g0FT1JxGoqnt1KJ6rtGTFx+Dxyl0sK84fNl+0oqMETTP8sLwuG5VLsGK1MCopfE2MdYUuNF&#10;UPKaKHnFCGKUBXv5nMdK1zhumSeEnNJV7sxZPJKuf4KqU0TS++qRdLH7eR73nsEjPl6Zmp2f6QkR&#10;+XQwTy7wNS9exFPm2eU+PL/C974yoEzZ/urqdf5+bvB3MpgBhr+3d/3X8DW3X1/h/pVr+OoyIdr3&#10;AVkCLmUWw0uXFEDJ+zzqlc/Zye9VK27x3+h6fb1qweHKKlwp4bWceDpzLBudR9LQcigJjfv2oGH3&#10;TtTtTET11gSUrFvzHk8yC58spCt42uDhhpXO9ojmeWGG8vdPzPBvXVV94lZrOoK1VeOggqU3Bc8n&#10;6rFIAiepQAlsFEBZm2IOESW4ERDJVoAjlSXpsicz70l+afyTOvIcdQVK0KRGmfp11I9RI+oDoARO&#10;pgQdY2OExY6mWOVujQ28hm3yc8YWfzfsCPbB7ohA7ON5fH90JFJ4zT62bjHyN60koNahfNd6VOzZ&#10;gJpDW3DyyA40p+9Ca9Z+dJ44jN5iFZ7OMmcqT+B8bSEGWitx9/RJPCSeHvd14uGlDtw7TzSd43mA&#10;UBI43bvCc0G/ClBqRN273IX7l4nhvi48uNSFh9x/cKVLwdUNPv/iqUacaq5EC9tmLTXFaG8ok8rT&#10;kDFPPKELngRHv5Q0RqYnlxzmif8QkzDpS+JpGJEjXfVGMiMU9PwSiv7dfIwnGcukjHFipPK0bLDy&#10;tGjsCAVOQ/EkcJLEEFkCov8tnsJGjsRMjSnYGMBGnJ8blgZ7IybQHct44c0wdsNdwwj8MCkUP4zy&#10;xY9jfPHtWG88n+CFAW1PvFm0CSipxbf1dWxcV+NhC0/KxXk4fWA3evZtQe++TXicl4wf6/LwfUUG&#10;vmfj9ofKo9wexu+LDuKb/N14lb0VDw+uVNZuGoifg0vrZuL8yjCcXRFGREXg4spIXF4XhSsbopXZ&#10;9GR7af1cnFk9A+2LQtDKxrakLdYX3VKB8nNFuYY2GsboEk0G6CSSOofpoHO4jgpMUnUaTO9wA6LJ&#10;UJnZ7sJglalPxhZ9hCUZSzTAXB2MdKu7LnAiVG4KnEbbEUV2CpzujLVX9n8xY3n/OIZIUsNJ0DQ0&#10;QwF1baSZ8l7qyHvL5/j1qPFkgctjTdE6RQcvNi/Gu7qdRNPP8aRGk0SpPFUTRtW78KI1H9+c6ca3&#10;vDB8c+4c3p3txOvTHXjeWYNHLZm4V78Xdwmn+4SSgOkxt48r+TpD8rB8HR6Vx6EraTaWuX2OWba/&#10;wfZYc2yNdcRCIrf4YALxlI9TpUfQXpCE5uOH0FlwmCfkXJzLPYCW/XHI3TAb+9cHojR9MQrSZuNY&#10;SgCOEE4Hdthh83ojbFptgR1rnJC8zhdNKeuQt34e6nav4/MPYeBEMm4cT+HPdgIDRal43ckTTU02&#10;zmXtRfO+DajbvgKlGxcgf91c5K6YieJ10chfPgPpcwg3P1sULwzHLhtDbGYjbduUyVj35Tis4kk3&#10;Rnsi9szgd03WZEjbQfxloylnF0oPx+PiyRx0Fqeg4ug2Jfn8GVZFumBBiB02rgjF+lUhWBzjhohg&#10;C8TxdniAOTaujURa0lpsWBaGxJhgFMwNwxFbQxxx1sPJ1eFoWBqK/cTOLiM9/FhdQgQX4WFBOl4X&#10;5+D3VUX4sbkKX9cX411DCf54qh5/6KrDd90ncTp1L9oOJWKAyCrbHgc/3QkItzNEsD3xovsFbLRk&#10;5r7x8DSV7nxfwFF3NLzNP8e+DbMQ6qEPI81hcDIeh40LXbGFf49W/EwaBjzu4AILR3cYWTnAwMEJ&#10;Vj4BMPcIIJ4CCCY/6Mt9hJSZB+Hk4Q0rNuZtvbzg4OcHe/8A2PsFcxvM5/kpsfENgI1fAGz9A2EX&#10;GASH4FDY+TLeYbDyDlFe18Q9GBa+kbAOioJ9aAwcIxbDdc5qeC5MgNfS7fBavQ+eaw7CfV0S3Dem&#10;w22TYInZmgnXLdnw3HYCPttlwggVntSVp4i9RZixtxhRBysxj3iSqtPCw/VK5UnwtDy9Hqsy6gmo&#10;OgKqDo8Iocf3ruHJ3et4SjxJ5enncPplPP2rSSQEUBJ15Um9bWsswbZNK7BwXjjmzgrG7BmBTDBm&#10;hAcgNMgbwTxfB/sLmj6Mc5Kqk9fg7HoeLk7KFOWujg5wsbcjnmzew8meWydCSsY6udhxa6OaIELG&#10;ONmYGcPGwgR2VqbKhBIyE5+rlaVSdZKZ9xyk2565jHcygq2pPqxN9JSue7JArnqdJ0GUK0EleHJi&#10;g8OZIPKzMkagNfFkrodQoinUQhchRFOwIRsxbDRFDsGTVJpkK2s9yb4aTgFsVHlPm6is7+TwJeE0&#10;fgzxNFbpsmfO65kJr6kGBJIKTVJZ+hRT/+u3xNMnmD5sGLR4n9ZwwkmmIP9MADWIJ2bSbz7DhP/6&#10;FJNl/NPgmk8an43i48co4LL88gsscHdFxrpVqNi5BfV7t6E9effgRBEHed5JxaX8TMhsedfLi3C9&#10;uhQyfknGMt1u/FBpGgqmRx1SUZJqUyNh1EIsteMZG6nPTnXhefcpvOjp5lZySskzQuLp6VNsVHex&#10;sd2p5FF3hxKZjW5oHnSx8USI3e1oUXJPtu3NuN1KSBFRNwcRJdtbzTLJwEkFWnd4/x3ZZwRf9xXM&#10;NP9D5LhkKKJ+CVD/Ck9D0SQVtUdtLfy9tBGJhFN3F/EiY50+zLAnjfu3hMBbgkCpPF0nnggoQdTb&#10;awTUtZt4Qxi8uthPzFwmaggmokng9PYSgTOIp38VFaA+VKeUY0rXNwJuSARJz+T4JcJpsMLzhigR&#10;4L3mVvLq8nW8ZJ5fukqQ8G9eeQ5hwp9JonRHlPeS9+Tx58wzfs5nso7VRW4JmRfKBBnSZVGqS3xf&#10;HnuugIlQEzQNXMHLq1fx4hp/9us38HowAiiBphpQbweIJm4VQEl4+2ve924QWW9k9sIrxJcgShBI&#10;QD2/QLiek8rXKaK9E3eaW3GjoYHf8VpcLavE5aJiXMzLR2/WMXSkpqLl4H6c3LsLDbu2o0rwFLcW&#10;ecuXIXeJzMA3X6k+7SSgNvp4YoWLPebZmBBPxInBNARoTVLGKAURSzL2SQAlk0eE6WkjypRIsTIj&#10;tlTrML2vPg0Bj1SbQnV5HtGXmfWkmqWroEfQJNUndRe+gOkyAc2094gK1OI5Rku6C/M8ZCiTQ3yY&#10;IGJo1Uk9XkpdfVI9Tl+pPM23MyHojBHDtsNCe2OscrNCvK8jtgS4YVugJ7YFe2FHpD/2zglB0ny2&#10;N5ax3RG/FMXbVqFs5xqU7lyNErZhKg/Eo+FwIpoz9qI9N0WZba+35JhSeTpXlad03bugTBxRgzu9&#10;jcqYJ4HTg0vtuHeRWLrcRii1Ek78Wx0gpgZ4Xz/PCwM8T/TznEEsqfO4/xQe9RNSVz7g6i5Bdafv&#10;FK6da0Nfz0n8R6axDiTp0l1PkERJphFHSgbBpKCJSR1EU5KeJg7pTcN+nsDjJnyB6M+GEToEyJiR&#10;iP6/jCcZPzV0QogFMr5JMlY1C9/7+8ZLVOs7KQvkDk4YET0ET3P5Wr8eQosAjOJrzuLrBRBP84wM&#10;sMrXA4sCPbCQQl4Q4Ik4RyLEyAevdWbgT+MC8QPh9P1oTzz70g3XbEPw44F0/L2qGn+sqsLva6rw&#10;tpYXCV4w7pQVonXfDhTxwt+StAV1Cctwae8m/K4kE+/yD+P18b14mrEF95NX4+7eZbizezHu7VyC&#10;29sW4UbCfFzbFIOrG+ehP55YIpSubeKxLYtwfetiXN0Ui5tbl+DGtsXoT1iAyxtjcHHjHJxaGoSW&#10;YGc08GJfNVELjYRTO3HU+RnxNDieSapMPTJD3iiZQpxgGiGz1ZngEiNgUiZ/GCGTMpgSS2aEigWu&#10;KxUgGYtkoWDntjojeZtgUleW1DhS4+kO77v9KxE83RY8jTTH3dHWuD/G9n3uMXfHEFCEmVSmro8w&#10;UypQajgpiJLbvxLpEiif59pwK6VrYctkHTzj7+11/Q5lPSapNqmjhtOTauKJeVy1AY9qduBVeyG+&#10;Pt2Lr07zRNvDk+npK/iqtx/vennx4fG33e14c6oOLzuK8bQ1Fw9r9xNRW/CwehMeVK3n/no8IJwe&#10;yevWb8H1yk1IWeGMGLeJCLH+Egv9rNCYeQBPelvQ31SC3ops9JQcRRsRVcHvRcXRBJw8lojiLUuQ&#10;EhOEIxvDkZs6E0cP+2Hvdhsc2uWC3tZt6Os6gr6OdFxuzcTp8iR0Fx3CpcpMtKbvRkdKIuG2FWd4&#10;8nnSXIw+vn64mQZWBTnibEka9i4KRd52nswTlyBv1zJUpSeg4PA6FBzdgJrjiShJjcNcd23EujLO&#10;Oqg6sB43mgvQf7IAVxsL0J3H98vdh0slh9F9Yi/OFCehq1AWzuV3Pm8fQXgAtRnbkMLv827Cf8uq&#10;CCxf6INli32wcqkfVi7yxeIoF2TuW430ncsxz8cCxYkrUbJ+DrZ4aOHgXEsUbQ5FSrQD1phPQtmK&#10;GHzfVIUXJzLwfUUBvi87jtfph/CQDbh3J47id7WFhFQ5/tRehW9OluAVf6/9hak4dyIFPcz2+WFw&#10;150E2+mfw9WQ5zIiLW9/IuZ6O8BBdwxcTUbjcGI05vjLWlC/hbfFOByMI+gWucPeaCScnNho9vKH&#10;sUsIDJyDYeDuD11XH8YXOk7e0Hfxh4FrIHQIKE0XL+g6ecHQ3hOGDh5Eljv0iS4de8bRGVo8r2jx&#10;mETX3g0GBJeJM8Hl4gYLdw9YuHnDlK9t5uEHc+8AWPqFwMwnEBZEl3VAOOz8wgiuEFgLwgLDYBEw&#10;Ezah8+E0eyUc5ifAcVEiXJbvhevqZLiuPwrvLfnEUzG8E4uYQgTsUgEqjICasU8WyVWNeZqfVIGY&#10;w5WYn1qNhUcIqKN1WHW0HnGZjdiWU084DeApYfSUQHr+4NYvwEmFp5cPrvO+wckjhuBJDaih1SbZ&#10;l2MCJqk4qbe3rpxGTUkO4lcvxpJY6bY3A1EzQzErMhgRodJdzwehgb4IC5Z1nmSsk5sSH08XeHs4&#10;c+sML3cHeLpJ7OHmbAdXJ1u4cCsL5To6yMQRtnBzsoMbAeVqYw0XAkkWyZXKk60l4aQeFyVTmMsk&#10;EjIeytQYDsSVLIorkbWelFn3zAgn4kkWznW1MIUrX8OJDRcnAx24s/HhbWaAAD4u2NoYwVYGCLHQ&#10;Q7C5DkLMVF32wtlwijTVYWNEGicyE5YKTmpIqfHkrz0ZXhrE0+QvYf+FTBQxGpZEk9Jdb/RIGI4a&#10;AQNu9ZSZ9qSyNAzTGU3CafpwWRh3GKb+9jNM/US68Q0nrIik/+Kx36jGPU3+jWoMlKz7NJX4mipr&#10;QRFZMlW5xYTPsZy/95xN61G2YzPq9yTyPLMPp48exNnMZFw8fhRXCrIxUHycDcoCyHpFCqDqVGOc&#10;BE/qapMaTmo8Pe5swtNTbQRSJ8GkQtPL0z3/kBenCaneboJiMITUU0LqSU8XnjJP+HyJ0t1NjSpG&#10;IHVfqlTMPalKSXVqEFQSWUNJCe8fWs2S/YftrQpmpBqmziM5JmOSCB01pN5XoT4C1C/hSR01nH6G&#10;J76uVNge8+eQn+/F2V4ihYAhJl4QP2o8CZLeXieWbt7Du1v38PWtu0reyax7AoDLxFPfFbwWMEnF&#10;iVGP9VHnDe+TqO9TjwlSR8EM87PjxMRLPl6wpM4L6fZ2+SpeCpQIkldXCJf+G9yX3BzMDd5/Ay+I&#10;qFcKqlRAedXHyPMv8rUIvleX5LY6qtsvB7fSvU6VgcFq0dVBqDGDlabX/L284lYdmcZdNZU7Mcco&#10;VTv5/V29iXfEp+Rr/s5kK8fe8nO+vczX4+u/EYBKBU/BnXRb7OF3gQ3t9g5+n5v43a7DQEUFrpSW&#10;EFCFkMWRO9MOozVpH5r370L9rm2o2rIRZevXonj1KuQTUFkLYomnWdgREkxYeGO5q5MyQ95MYiSU&#10;bW6pOglsggZn3ZPImk9hOlqYY2KIWGtTzLcy5tYMi+ysEMNzlSyMO8vYAHPMTAgsQoz4CTPQQzi3&#10;M3l8Btu3YXo68J82FV6TJijx05iiVLMEZXKfgCtER6ZI53mH8JplIt31pOqkwtMsnt9UFSjVeWmG&#10;iR5mEE3hRoQaTTHTTA/RROACe3MssDPFAlsTLLY3w0pXK6z3ccRGf2dVAl2wOdQNO2d4I3l+MLJX&#10;zUFhwiJe/5ehbNcKlO1ehYp9cahL2UI87VbGPUn1qac4E2crchU8yaQR5+uKcKWlXMHTvfP8e71A&#10;NF1sV6pODwmhhwqW2vDwKjMwCKcBwonbRwNE08ApPBnoVoWAktuPrhLH3D7g7QdXulVb5j8yeILO&#10;MPnQHe89nJTIbVWG4umQ7jQcYPZRpuu//ALzePKVCRnmqvHE/BKK/t0MxZNUnj5e62lohsJKPQPf&#10;AkbwNP8jPM3h6/xaogknieBpJl8nQCpevFCu9PfC4lBvxIayYcf9rXbuaDX0x+81iaexAfh6vC+u&#10;arjhYfhi/P1EMf7Ck99PTfX4W3MD/t7UgD+1NuBdax2e15QRTzuRl8Avwf4EXMhORtWqBTizLQ43&#10;D23Dk/SdeJO1C28ytuJd2mZ8dTgBLw6tx93dy4mkWAywwXmFcOpeFoLaWS4oDrJCQYA1qma4oiU2&#10;AE3zfHByrjfqZnmgPMQJhcH2qPJ3RIWRIWrGThvsmkc4DTdQKk+qqcbVY5pkAggjnBuu6p6noGnU&#10;BzQpcFK6vxEjhJNUf97DiWCS3CVs7o6yUoD0S7k7xp4o4vaXQlzdHSvQGsTTKGs84DF17vO+e4N4&#10;uqXM1PcRnrgvt38tKjzZEU/W6OPPpeCJ0HxVvx2Paz900/tZ1ek9ntbjUW0i8ZSHr3tPE088kfYw&#10;p/t5+7KSdz19+OrURbw9dR5vu87gTWcP08TnlOFZaw4eNR7Gveq9uFu5ndmEu0TUtbxFuJa/grBO&#10;RMpSd0RYfIEZlppY4m2Phuz9bAzU4crxZJwktjs3rkCmlxNOODlgw5QvsSfQFiX7YpCdHIkdW22x&#10;Kd4U8RsssCPRU1kgd9cWX+ze7I8FM4wwJ1AXiyMtcCA+EjkE+YG4SOxcHoJMAul87THsXj4T9Vl7&#10;UUzQr57pjRhvG8x0NEbqhkU8vg9FPFmdSIpHVeZ2YmoLdi4NRYSDNroKUnCloYBAyyHOcnAqfQcu&#10;Z+3Bjcy9uHF0J+6eOIjeIwm8eBxAd/5eNGUkovXYLhwjWud6sRFpOA7u1lMQO8eFcPLH0lhvzJ/l&#10;hKgga4S5s9GpNxbBjjrYujAAWZvmYIHzl0icZ4Y9ix3QcGgZvmkpxE9t1fhTXSleZhzGLTbafqws&#10;wN8bK/EjG2pfZ6XiTXoKXqUn4cmR/fhDTQHeNRThUV0eeo7tR29+KlqyD2BhoA2spn2CReH2OH5g&#10;LdbMZoPbago8Lcfj8I6ZWBVtATu9/4PZXtOQvp0Xt2We8DIbC39nTfj72sLK3gE65i7QtnSGppUN&#10;NG0IIVtX6Nq6Qc/aGUY2TjCzc4aloxuM3Tyg5+kDE/9QmIdEwTQkBqZBC2EeugKW4athHbEKtjPX&#10;wWbOJtjN2wq7mJ2wjtkNq/m7YTZvM4znboBeVBx0otZDe85G6MzfCr2F26G3YBcM5u+H0YI9MF64&#10;C6ZL+Jzl+2C7PEmJw+oUOK5LhXPcUbjEZ8I94YQSr22FSjy3FcBvZzGCdpUogIrcV6pMVz73UCXm&#10;JcuMe1WIJZ4WHa7GCgIqLr0e27KbkJTXjMd3CZ971/Hy4R1V/gFOKjz9WuXpY0ANjUBK4PT4Vp8y&#10;i9/1iz3IzzqC1UtiMX8O4TRDZtkLxYww4ilEJovwV7rrqSaMUE1RrhrzJIByVQDl6eYID1eHD3BS&#10;ZtqzI5xslMqTg1Sc7O3gYmMLZ0uZLMICTgSUg7Ul7IklWUjXgXBykIoTGyUyYYSzuZmCKGcrUwVM&#10;Mt7Jhg0IOzZe1N31HIgmGffkyK2zoS7cjXXhZaqHAHN9BFsYINBMFwGmbBCZsGFkrKo6yRTl4bze&#10;CpQk6m57st5ToJbMljUZftMIp6kT4TrpSzh8/jlsx4+DwwTuT/xSmWnPfOwo4mkUdEeMhPZnIwge&#10;Aui3n2LKbz7BtE+Jp2EjiCeB0Wc8Nggmwkky+T957D9VxzR+O5KPHwkNgkkmlVDlE+JpHFYE+yFr&#10;IxuC2+JRv5d4OrwPvemHcO5YKvpOZGCgMOdneLpBPN2sqySeqt7j6eOqkwpOLXjW3Y7nBJAKT6eI&#10;JQFUN1719gyGt3t/6fiHqJ/7XCo2sqCs4Eq2pzo/dAGUbn/E1aMhFar7jOwrXQIZwdf7/cEug/L8&#10;Z/IaAqhBUP0SnoZWl95HsCTHGdlX31Z3/1PGOfE15LU+xtPLs2eImwtEDoEjGCI63knDn3B6w0b/&#10;2xsEE/H01c07+OrGbSKA1ywZE3XlA57USPq1vJXHDQGUbNX52XFGWZx3CJ4U/PTJGlOCFn6mG/wc&#10;N/mZbhB1zNc37ytbqYypISVdC5XxWf38/FckPNZH0FwSuNzAGwmhJVu5/ZXc9w/h7+Ay4dPPn3lA&#10;Fem6qB4D9nHUE2sI4GQrt1VTvPN5StdHRl5DPtNl+Tz8HQrUiKcXMs5Lui+e7sWTU938N2rnv3MT&#10;btbW4Wql4KkUfcTT2Zxj6EpPRdvhg2g6QDzt3ILqLfEoJ55K1qxG/oplOLZoIQ7PmYtdEeHY4OeN&#10;RY72iOa5R9Z7UnXRk257mvzb574mzxMa0xCooYEI7emYZ2akTDCxiHBayCy2tVRm64s2NUYUgTSb&#10;mWVsSNzoE0O6RJEeIgwMeG5R3ZYKlv+0afCePAUeEyYoC/LKbYmMqxKoyeMkIXx/AVUEz2lSfZqj&#10;VLtkXJVMIqGjdDOcYaqroEm2UjmfxXOcjIGSRJkZINrckG1rcwLKDhv8XZUFdGUK8/hAJ2wLccWe&#10;SE8cjglGzuq5KNi0EIVblqBk+wqU7FqFsr3rUJe6Dc1Z+9GaTUDlH0Ev8XSxTtVlT9LfUoEbp+pw&#10;52yTgqeHlzrxQHJZBSV1VCgievvlttzXxWPdeHytZ0iIqOvEMY8LoNSQkvyHGk0/h9MQNOlrKVHD&#10;KUVPEwd1NLCf2aMzDavGjsH84cOVNZX+X+Dpn8FJMhRP6vy7eIoikNSZM0qVWTwewecHMcud7LAq&#10;yAeLgr2xOMQXS11dsdfYEWe0/fDt1DC8+MIbN/R88W3iPqCBDbm2GvzQXoO/tNfhv3lB+DvR9FN7&#10;LX5sq8V33L98IhP5uzai+OB21B/YiYuph3D1aBLyo8Oxx94EhfziXNuyAq8PJ+Jd+m78Lnc/vj2+&#10;l9s9+Jb5OnsXXqcn4sGBOFxl479nZQROzvdFSag9jnmaoCrCFV2xoTgVE4JToQE45+GHtqmmSle8&#10;S8ONcOEzYwVK3SMN0DPCUBnXJBNBqGbNk2rTYPe8QTCp8766w0jVSY0n6UYnoJEInu5JxWi0/a/m&#10;HgE1ND/Hk1SqPuDpIe9/OFaVB+Pk8dZKFEDxveVz/Lt4khn9FDyNsFGqas2TtPE8cTFe1iXiYc0H&#10;MEkeVa/HE26f8/hzgRUB9bAmES9aT+Dd6R4VnHp4IiWe3pzu4z4vMt2XCCem6wredg4wPMF2XeVx&#10;nmS7zuLNqR687mzDqw4iurUID6pT0JM8DzeL1uJ22Ubcr96Be7VJOLAgEPOsDbDd0BBpuoY4PIl/&#10;Z19OQCpPgoeszZHm7Y70CE9krQ7A7VNHUJAZjbjVxti03gxr1xhj6SpjxCzSxaw5Gpg1YwqiIjQx&#10;f6Y+lsdYISpUB+G+moj004Gf40QEOEzGXD9TZO9aiXBiyFlrFNx1x8Jdexx8Db9A8qo5KNkbhwPL&#10;ZmB5oB0W+VhgwxwvrIhwwRwvIrmjBv0V+XhQV47HxTnKZCjPiZFvC9PwfUU2fjpZiK/rTuA6EfWk&#10;MQ/pK2Zhd4w/CnkCLD+yGSHObDzaTcOCma7YsCIMq4mkw7tX4trZOqTvW4vsg/HYtm42Nq8NxY41&#10;AVg3xwwJS2ywdakjrtWm4G1rCb4qzcaLzGRc2bIe35cex3cVBfimPA+/K8/HH8vy8P3xdLw9TIju&#10;34nXRw/gTUEGvm0q5e//OAYqs3G96TjSEqMQM0Mbm+IcsHWDMxLWOWLjWksc2O2EjCOeSDngipwj&#10;Ydi53gGpid44vj8CaVuCkLIzEtt3zEfQnAiYeIVA22cmpvtHQt8nFEbeYTD2DoGxVzCMPQJh4hYE&#10;M7dA2Ln5w8XNB67uPnBx94CzmyucPVzg5uUCJ+LYwdcV9v6esGPj3ybAH9ZBQbAOCYNt5CyYzF4J&#10;vdnrCKd4aEdvwbTo7dCYtxsaRNPU+QcxbUEStBalQE8Wy116GIZLU2G2Ig3mKzNgtiYT5muzYLsh&#10;F/bxx+HAuGzKh8cWwmlrAfFUSDwVKXgK2S1d90qU6crV1aeYlBosSKnGMuIpjojamdWIw3ltyMhv&#10;xZPBytNzIunFw1+Ck0SNp39eeVJy58NWVYnq477g6TK6m2uxc9M6LJw7E0vmz0Vs9GzMnRWJWRFh&#10;xFMwwoODINOUB/nJNOX+ylpPAT4+g4jyUCHKg4hyd4GXmwsh5Qx3Vye4uTrC1cWBkHKEm6Mj3BlX&#10;WztiyBou1tJ9zxrONqpFc2UmPmUdKDYapOIk3fYEToIoO8JJmTDC3EipPjnxMVJtcjHj40wMVVUn&#10;wsnVSFeZmjyQjY4QRvAUZM5GjFJ10kGYNDrM9TCT2wgBlMF0ZcII2Q8zUCFKAZQ2GznTp8BXYzI8&#10;pkyEM8Fk/8U42DLKmCdCyoLXQZOx46DLa5t0s5NMl7FNRJTgSZMYkkkipPI0Rbrz/Za3PxmpwtP/&#10;+YyAEkgJnuTxUnHi/cSWJq/504d/BsuJn2M5r5EZG1ahdMcmNBzYrsJThuApBX38GxQ8XSs+gWul&#10;+bhOPN2sVi34evtX8PRzOHXgxelOpkupMqlB9PpMN96c7cGbc6eVvD3by9u9PM7b6vC2HFdHjsn9&#10;6iivI683CC8FWErVStUF8AlRpmSwiiURfAnC3ocAU0cgJRWooV343uNJYDSIJ3W3vaFgGgondf4t&#10;PPVdJpyk6nRdqZR8I1gSpNy6j69vEyc3iQTBgFRg+q/i9WXCiHnN58lz3yrhdYv5JUD9Y6Q6den9&#10;7VcCJt5+oeDpIuHEY4PVn9f91/H6qmCEn+H6HYLkLr6Smf8GI/vqKKC6zs8sucb9a3fxNeHyjsCR&#10;fEXASN4N8BjzFXH0NYGlzjeDUW7Lfcpz+Th5roQQUkdQNPS9Jepj8jm+IjwFn8pn5vE3AirBnaDt&#10;0nW8vcCf7ZwKT89lwoxuqTyxcd5GPDUKnmpxTcGTLOBbgPPHc9CblY6utGScJJ5qd2xG1eYNqNiw&#10;DqVr1qBgmVSeFiBp9mwkhoYQFH5Y4eqG+VY2mGFohBBtWddJ831XvcDpWkrVKYCwCeexuTy3LOF5&#10;abmdFRZbmWMpz1PL7W2UtZ6iiKRZRNJsvs4MA0OEKQBSASqS7QzZqitZgiWBk+/Uqcq+vIccl/eU&#10;qdFVeFJVoyKJJ2X6cyaKGJpjLus88fylPw1hcq6SrsaMjNmcYcY2Cc9nUTzPzSWgZBbBGJ4fleKE&#10;hyPx5I6EEC9sDvXA9nAv7J3hi0NRATi6IBw5bIcUbFyEsu0rUb57LSrYJqk5mICTabvQknUQnXlH&#10;cK7iOC7VFKC/uQI3u+pxhduLJ0txratW6bb35ApBdIXgkS54l2Xck2DpFGF0mhjqIZ7UgBIcCZiI&#10;Ycn1Xjy9IdvT7zE1dP8/1HD6AKifo2kongROyVJ10p46iCcNLB81EvNHjMS8QaD8fxlPc/n4fwtP&#10;fFw4Bb7B1xMrA1XTky/kP+5Kd1ccNHPCedNQXNfwxQOPWPwxLReorcLfGirwl+Zq/LW1Bv/dzLTW&#10;4ic2ln/orMUPPPY7XhxetJ9EZeoBHNu5CaeyUnE1Kw2tO7eidOVClM6fgc41C3Eufgkubl6B24e2&#10;4CGF/eLodrxI347nRxPxLG0bnh7ZiscpCbhPQF3bugDnNsxG3+b5GCCmrm5ahHNLZqLSww7lX07D&#10;yZGa6Bqrj95RRiokSWWJiJKtdNGT2fOk2qQe0ySLzg6tNklk6m81nD7gyZJ4siSerIgfCWEzmF9C&#10;kzof42loBE/vu+39Ap7u8/77Y22U97vF9/8YT7JO1K9mEE/XiacL/BlPaZvg7Z5VeF7N3/EQNKnC&#10;28wzwZN05SOgVHg6jq96epgheOqR8CJy+hKP80J26hy+IqK+5vG33X143NKNp638Q2vqwr36Nm7b&#10;8aS1Cc866/DsVAmedx7H05bDuFayFeVbopCxfAbaUnYjPzQciZM1cXC6LhKnayDF3xltR3cgKWEh&#10;cg+sQcb2GJTnbsKRA/OwdpENls/Rx/wwDcRGamFp4DSs9NPEao9pWOusibWOmlhuMxVLbadhtvVE&#10;BJuPw64l/ug4sRu9RQfQQZSfLTmM5oztWB1gjT2xAWg8vAW363LRdXQXbpZn4mlTEfqrjiDUagIb&#10;feOxLMyRDZ5SvDpZhj/UVxAwKfh9/lH8VJuH72ry8MeOSvz5dCP+1NOEb1tqcD0/BdeKZMatJAzU&#10;ZqNw/zqsjfYikOKIknnwsSfsPMwQSaDN8reBray1ZDQB5ob8G55ji62rvDE/RAvrYi2wcYEddsxz&#10;xzW+5rcNpbiavAvXD+7Ct4TTd/VF+LG9Ct83leFFfhqe5yTj2eFduJ2wBm+T9uBNehL69iTgytG9&#10;eNhYjIrkNYgOnYYlS7SxeoMeVm/UxfI4LcQnGmHXAQts3knI7rHBpo32iFvlAl+n8bAxHAFDjdEw&#10;1B4NA53xMNDVgp6eKYxNrWFgZgEdcxtoWzlguo2LspaTrmcoDHxmwcg3CoaB82EQvBiGYUtgHL4U&#10;ZuHLYRK2FMahi2ARsRSWM5ZwOx8WYXNhExYFx/BZcI2YCY+IGXAlCpxkjJRfIBwCI+EYFgP78EWw&#10;4euYz1oDg3lbYTR/J4wX7oPJ4oMwWZIM8xVHYLEqDdaMzap0OK7LhuP6XDhuOA7XTQXw2FysAMpj&#10;WwF8dxQicGcxgncVKxNHzNynWiw3OqkG85NrsCi5GquP1GBndhOOEE0ZJ5qRldeKpw+v49lD6bJ3&#10;By+YX8PTywc3mOuqPLym5ONFdCVP7/YTSoSTRNB05yKPXcKjGxfRUlOCTauXYeGcWVgcQzzNnY2o&#10;GeFK5SkyNEjZCqCC/QVOfu8ni/DxkPFPHsqkEUOjTBzh5ARHBzs42NvC2cF+EE/OP8eTrTXc7Lhv&#10;q1oDyl7wZGWmTCrhJvcJrMxVM+45EEyOVqquezJhhAMbNlJ1UqpPBrpwNtSBp4k+/Hl/EJEVYmaA&#10;UDYqwmVNJzYwZF0naXBI40MJwfQPXfWIJpm+WAZ4B/D84DV1ClwIJ4fPx8GOUePJkmgyGz0WBiMI&#10;p+EjlSqTRMY3qRA1QsGT+rgCKSJqmqzx9H8+xaT/3yeD3fdGKpUnDem6R2BpfPoppo/4jPkE5l+O&#10;xeIADwVPZTsTULt3K5oP7kRP2n6cy0rGZcGT0m0vF9fK8nGrshi3a8pxp76SDc0ayBTjd5tlvNMH&#10;OD3pOsk0E1CtQwAlePp5dWkohARK7/EkWDp3Bl+dP4t3F879LG957PX5M3h1TvX49xnE1AtGFp19&#10;yjwhzp6c68FTbuWYdAkUXKmQxccIqoiZp8p4LGYQT1J5Us3814T7gqDGBtyXKcfrCSZGJqGQGffu&#10;1NXiroKoD1Woj9Ekr6XAiXnC138q7y2fk5/51YXzqgoSUSR4krE576TKNIinb249UEGAqJL73vJx&#10;b64QSpeJnz5esy734R0h9dX/AE+vLsk4potK5elDpBLFYzz+qq9P1e2OeHrVz79zpducqoozFChS&#10;eXpffeKxN/yc8lkVvAyCRh01ut6Hr/MNcfXt1bv43Uf5jvD6lpH7v+Zjv+bryWv+qyjvM/gZ5fO+&#10;HoxSoZKKFOH0+tI1/pz9eHX+CvHaR8ReUNbBetzFhvkgnm7LlOW1NbhaXYn+MsFTvoKn05lp6Eg9&#10;iMYDO1HPNl994mbUJMSjLG4tCleuQM7ixUiLmY/dkZFY5+ONBXZ2hIkpZhjJdOV6CCaYFDzJNOXa&#10;si+Y0kSEng7mmRhhkbUFlhFMS3mekn3ZLiaiBFaR+gSMgT5mGhkrGBMEyXTnAiepPqkrT4Il78mT&#10;4f7ll/CaNEmpOslxAZQ8XuAkj1V34ZNufzMHxz+pxj4RVca6DM9l3Eq3PTmHSfVphnQ/NtXlz6SH&#10;OYPVp3nMAhszrPZ0xKZgTySG+2JnhC/2RPpi/0w/HJztjzQC6sTaGJRuWY7KnWtQtXsdqvesR0PS&#10;NrQe3YeOnBScLcvBpepCXG4owe1TDbh16iSuSBWqo1qZKOIJ4fS0v1sZyyRQUiFJKkqnFRypMaQ+&#10;9uzmmX+IGlFD8x8ZhNLQpBNKaXrTCabpCphkSvJUA01mGuE0VclBid407NLWxDJZ42nYKMwf9Tnh&#10;M47gGUO0yMQRPwfR3JEjEE1ofXxcImOThka66qnzr/D0cWRxXKmC/dL7RI8Zq0SwNJvvI1HDSRnv&#10;xO1svkY4M0NTA6s83bAi0BexQT6I9HXFcl5ok4inLo9IPFq0Af9dVI6fWk7iT631+FtbHf7K/L29&#10;Hn9l/ruzUYnc/qmlAV/JQNSaCjRnHkVu4iYU7diIisT1aNybgLLVi9G6biX6d2/HDTbynmYfwdv8&#10;LHxbmIn+HavQs2YeGheHo3pZGBpWzERzbBia+QWrC3VBS6Qn2sO90eDphGpzc1RM1kHVqKloHamD&#10;rpF66B5JPI2UbnkGhAOhRCxdUrrmGSuTQVyQGfQGkSRd82QWPdmXWeyuC5bGqipNqlgSLta4PcoO&#10;d0bZEjKSwerRYO7xPokaTA/GOLzPUEh9nAeCKL72nVEWvG2DR0TT4yF5OFZeQx5DZBFXsi6UTIM+&#10;MMaSgJJJKlSR4+rIjH/XCLJr4yyVroO3Rtjh7DAT9FrY4h0bzq9q4/GoZg3BFKeMSXpYSShVbsIj&#10;5omkYiMeV8XjQdVWPGrMJJC6B7vtEU+9vBCdZc7043XvRQLqIr4+exkP6tuRsyYBKzz8kLxoBS4X&#10;V+NBcxfaj+UiiTheMdMGK6IMsHEJG+jrbFGWHo2a7KW41JiE6205uFKXjeY9m7A/1AtLLLUw13wK&#10;CnevQO2J7TiWRmxsm431K7yIJldUHItHV+leHI2fhY5j2/Cg8iiSTfg3PHkSCiZNQfaEL7F/8ngc&#10;MtdF3PTPkRHuiRe1x/G7rip81VyGH7pq8X1rFb7mSefb5nK8IzqeV53A44pjeFCajvNHtuNmfjLa&#10;9q7hyX8T9sS44fCqMKSsisSt6mz89UIbvqsrwY0DW/E0fTf+WF+Iv3Q14G+97fh7bwf+1t2Gv3Y0&#10;4quaApxJ3opzx3ZjU7gD0uKj8ehcPY4mrsAsdwtYThkB4wmfwkJjJGy1x8JB73PY646D6eTfINrH&#10;BFuIvcTl/jhxYClWhVsh1k0LhVvn43HJUTwvz0JX4hqcjJ6JSjsn5OubotrdCwPLluJ0RDg62Hiu&#10;J2iqDcxQa+eIgZVL0Je4FvtiPBDi/SWilxpi0SojrFxhgGUrp2P5Zn0sWS+AMsf2nU6IjdHF0lhr&#10;mOp8BhOdccyXMNaZAFPdSbDh79rJzgwuzvawdXSCqY0DDK1tYWhrDxPeNuP5wszBBma2/Bl5kTBm&#10;dNj4NmDj3NjTHya+kTANioVZCAEVtgp6MxKgNWszps7ejGlzt0Fz3g7ox+yFMaM3JxFaMxOgy/sN&#10;uDWZGQ+LGWtgFbkMlhGLCK/FsJ27FlbRG2E+PxEWiw7AcnkaLJZnwGrlEVivPgKHuCwmmzkG543H&#10;4bY5H+5b8uGxNQ++iYXw316IoJ1FCCOgpOveTOJJ1nuKPVSGtWkV2JVTi0PH65B2vBGZx5uRk9ei&#10;4On5o1tK1emfVZ7+XTzJVOZP7wwCahBPj5k7V3tRW34C8WuXYXFsNBbOn4s5syMxY0YYIsKDmRAm&#10;FKEhxFOAVJ/8EeDjCz8vGfv0AVCylXi6usHNiUjiv5OzswOcHO0JKcLJ2QnuDk7EEm9L1z3iyYk4&#10;cpExUI62cJKuffx3dLQ2JaYETxbKOCc7U304sDHgYm0GZx53IqAcpfokY6GU7np6cGEDw5MNDT8z&#10;QwTyscHEVQi3oeYf4YkNDaXBId1gmEhDNkB4XZ7BxskMExnozYaT9mQEaE2GPwHlM00DbpMmwJ5w&#10;shk3Btbjx8CK10FzXutMeD2WhXH1Ro5R0PRrgNL45DNM/q/fYuL/+S9M+s/fYtL/+UTptqfuxif7&#10;Gr9VVaqmy1pRvO7rjBgGs/GjscjbFUfjVqBo2wY07EtEZ8pedKdK9SkZF3LS0FdwTJlt7yrxdLOK&#10;DRw1nhoIiMZa3OO18UEr8dT5AU9PTzUTTm2/iCc1oIbCSbCkzlA0fbwveXNBBSj1Y2Urr/GaeUlU&#10;vTh3Gs+ZZ+fZuGKeyW0C6vkZwZXq/ZUxVlKlkmqUAEq67kll6CM8PRQMEUy3alSL5KqmOh+CJwGV&#10;MuV5DRvezMlaIqqOgGr8GZ4k8vrP5OeXz8qf5w2x8vYy0aNUnm7g25t38O1tQkDGON0iIGSfmFIq&#10;T8SVgqfL/e+hJBNFCJzUkdsfY0kiQHvVp44KTy+lu6BShVJFjSo1nmSs0wu+n+BJQchgFUeQIlhR&#10;40kNKPXxX7pPvR2ab5jvbtzH769/yHfM764TT8y/iyZ11DBT8EQwSfe910STwEmZ2OISf5YLRJN0&#10;1yOcnvOa/6TnLB6f6iGcunCfcLoni+bWN+Aa/52vEU8D5aW4VJiHM8ePoSfrKDrTDqHp0G407E5E&#10;w46tqNkcj1JZMJfXqszYWKTMmYsd4WFY6+2JxY6OiLGyVoAjlSDpphespc2/e0JHk6BhQrSnY6ah&#10;HuaZGilVpiW2VljuYKtEjad5Mj7JQFfp/jfbWMY9GfE19RUMqVEk76G+LViS95MKlEBK3YVPXYGS&#10;RXqlC6F03wsjoMINVBNFqCeRiOS5LpznOhnzpIaTKqpxm3IOiyKgBE6SWJ4nlzlaI85LFs31wPYQ&#10;b+wK88G+CD8cmhWApKggpM4PQ86quShOEEDFoUamL9+7SQFUS/penCnKxIXK4zhXeQJXWypwu5v/&#10;Bh0EbCf/ns40KWOeHvV1KpNAPJQMwZNE9gVHz2+dVaAkx2Srvv1LcJL8DE8yWYQymx7h9HM8TVOS&#10;pDcFhxgFT7qDeCKIFgwncoinmH+Cp1+Dk+Rf4el9RWkIkn4tAic1nj5+z3+JJ+7P4muEMRGaU7Hc&#10;3RULeWGY6+GEaBdH/kNbYr+vD97kZAP11fj7yQpCqRp/bq9V4CT5m+BJtq21+PPJKvxYW4rn+bl4&#10;VF6M+yfrcamqHIdWLUHS0hiciFuKkwe3omrDSpzash63kvbiUWYKnuWm4fel+Xieth9VUcGE1RL0&#10;JCVi+0xvrPGyxBZHE5SE+OKkjydaPT1RZWKJ3PFTkTdsEmqGaaL1M21l6vGeEXo4I3AaRTDJIraD&#10;C9lelow0Ua3TxAyMNBscR6Se/ltVbZKFaW8SJ2o8Sbe628SLMobpV/KPKPr38XSfeLo7iCepOP0c&#10;T46Dr/EBTzIler+CJ9mXxXZ/vpaUTJWuZIx8ZgfcHOGA08MsccbKD787nIq3FVl4WLGJcFo7JIQU&#10;EfW4IoHZiAcV63FXZtBr5ON5Mf+KaFKNeeJFoYcXnN5+fH3uGm5UNyE7LgEpS1ajv7QW312+hefd&#10;F3kR7UZ/TQ0uVBSguzwZVbmrkXd0FnLSQ3FotwsO7XFE+mEvHDngxngiZY8XUvYHIDHeBQcTA5Cx&#10;bw6ay/agPHcbThzdiPKCHSjIWY8IPx1EeExDUfJKrIvgidJFCwfmuuPSoY3I9LTGfp2JOO5kjgxP&#10;K9SumYsbx/bgbl4SnldmE4Q5+K6jGn/sqsOP7TX4M8Hzh7Yq/K6tUsnXTcV4QJhcytiNc+k70Jez&#10;G9U7FyJrTRh6jifiXNFePGstwOuGQnxbw+915iFcPpSAV+XH8DsC7FvmdydL8F1zKX7XXIwnNcfR&#10;d/wALpck40FnIW625aG3PBVlSZsQN8cHXqaTsGleIK61lOC1TCfaWYUbJ4vRk5uM7qP78LSlFF+f&#10;acC7M/X487Vu9Gbt48k0GtmLZiJphh8ymRw2bgsma6Nw9BTkjJ6Kck1DlH2phdJRk1E7ejpOMg1M&#10;yagpyJgwBSvtNBHhNRmBM6ciLEYDC5foYdVKA6yKM8CGjabYsc0OB/e6sbFOvK2zwYI5+li50BqL&#10;5ppjTggbwE6T4GIzCXZWmjAz04OxhRWh5AFz71AYeYVC3zMMet4zoOs7Fzr+sdANXAyDgCgYB4bC&#10;wDcIuu6+0GcMXT1hTEyZurnDiOCWxXHNAmbDKnwhcbQcFnPjYDZ/I3TmJmBa1GZoRG3FlKhETI7a&#10;yezG1Ln7MD16HwxidsE4dh9MFuyHycIDMF9yGBbLiCfJ8sMEVCrs1mbAnnCSfMBTHjwIKO/Egg94&#10;2i0z7pVi9v5SzD9QgJWHS5CYU4NDeQ04nFuHjONNOHaiDdn5rXgqk0AIjAbHPL0azL+Dp6GAkq57&#10;qu57zCCeHsuYJ6k63bmA/kudyM44iLUrFyl4mhc9G7Nnz0RkZDgiIkKVhIWGIjgwCEH+xFNAIBEV&#10;iAAiyk8qUIIoxptw8iKiPARPLq5wdXaGC8/tbq7ShY8heF3tHQkmWwLJmhCyJagciC0nuDjawNbK&#10;GLaWxrC3MYWznTlc7SxVYLIiprh1tTFXtsrkERYmylTlLsSSqxm/M1ZmCCKsAomqAB4LJppC+N0J&#10;ZOMiiGAKJZ7CzPURZkZIsYERyUTIYGwCKoyNjjAiKsxIB8EGmgjQngK/6ZPhrTEJ7pMnKpUnxy8/&#10;h53MtCd4ksVxpfI0ZhyMpPrEa7Mur83KrHqDWFJv1WOgFDz9128w4T9/g0ncn/xfnxBPcr9MKKGC&#10;k5JPhxNOI6A/YjjMRo9EtIM1jqxYjNKtG9G4Ryal2YMe4ulsehIuHDuCS8cz0F9IPJXm4XoF//6r&#10;SnGntpxwqMY9wuE+sfCwpQGPZHa9dgFUIwHVpOBJ4CR51s2tMtOeKj/DE8EjGJIIjN5ePPdP8+aS&#10;Kso+H6/G1Ct1LjAXeYyPUUeOCVpevq9Q/RxQT06xcTYIKIGO0m1PKkjSJY9wkkV3B0qK+POXElKV&#10;hFMV7tbx5yei7tYTUg3Vqm6MMgMhAXWPv4/7rSeV15FxVPK60jVQef9z/GxSdZLucwSNdNuTytI3&#10;hNI3g2j65s5dfHuHMLh5m4CSiQ+k8nRNgdZXg4CSfIynoVHBSYUkwZICpiF4Um4LnPg5Xl4UOF3E&#10;68vE1BXpsndNmYzhFeH2RsYPSTe4913h+Jl+AUtSKfv29sN/O7/j4z/Ot3ydb4kqNZ7UrytRv4/6&#10;fd8p1S6Cjr83qc69lskkpFImE0gQo29kkogr3FcmiuDPJJNXyDTvZy/w3/0sZIHgx13dStXpXmub&#10;smCuTFcueJLK00BlGfpKCnDuRA56jh1FhxpP/BupS9yMqo3rUbZONeNe5oJYJEfNwY6wUAVPsXZ2&#10;mGViosAmVId/84RLwDRVNzo/wslfU0PBUyQBM9fYEAulux7BpI5ASrZyfJYRzyf6PJ/oGyrVJ6lo&#10;zTQ2VipJakBJVDhSAUqqTupue+oKlKrqNBRdBJGBdP/TJ4pkIV2+trnMEGjIcxXPZTIDH9Ek45/U&#10;M4ZG8BwWxXNfNM+X0TxHSgVqvo0ZlrvYYaO/O7YGeWJboDt2h3phX6Qv9kkXvrnBOLYiGoXxS1Gy&#10;ZRUqdsShlnhqZJu49egenM5PxTm2Pc5UZGOguQT32Fa40V2L/o4q3Ozl39GlNjy83IF7MuveFVnT&#10;SVV9UiNKxjUJkIZWmYbe/rX8h8ywp8yyNxgZ86SC0wc8HTachhQm2UADSfpTCShuCS3B0xJZ44l4&#10;mj9yPKJHjsW8kaMxb9RwBS5Do0bSUMz8WtRd9j7G0y8Bauh9kn9WeRIgqZH0MZ7mcCuTRcxgQsaN&#10;wQziaYWzPRa62GOBMzVPxR9fPB/fEkTfN1fijy2V+BMbmj/xH+ivxNNfiKY/nuTt5mr81MhtQwX+&#10;VFeOH2rL8HVlCb5uacRXZ7pxt70F5yuKsHveDOyeHYxyfhGqN69BJ/F0Ly1JqTq9zsvAq2P8QqxZ&#10;guIQLxQviEJ/eR5OV+ejPm0fOrfGozogCC0WLiiboI/SkdNRxVR/poG630xBx3BtnBlFNI02wvlR&#10;Mp7JWAHTFQVKqvSPVFWc+gml6yPNlYkYbjMym90NwkkNJsHT7bFEE+F0R8Yc/Qqe1N3vhmLpn+Uf&#10;AWWLuyNl7JQF77fFo3EO/x6e+BkHBhfh/TU83eT+nZG2uD7cGh2fmuOSwxz8kFqBNyVNREIqAbWL&#10;YNpMOG3Ag8p1zHo8Ipwelcfjftla3CknqBqT8Kq7gWiScU43iKjr+Kb3Bu5Ut/Pf8BDa0nLwquc8&#10;ftd3DU/aT+NaTROuVNbhclUVrjfU4Cq/E1ca8nC+IQ11hRtQWrAImUdDkZriieRDzkg65IDdO8yx&#10;Z7cVEnfaYvduN+za4oFKYit7Twwyt8/DobhIrJvnhIykJchOWYZwdw2Upa7GgeUB6K9ORXHiAnTn&#10;JOLoHE/ssNFCbpgzatfNwQY3A7QdXIe+I9txevcGvKjMxfcdRNOpBvzUWYc/yri8zlr81FOPn7rr&#10;8fu2CryqPYFLmXtwPmsnGg+sw2pvU0QRC4t8dZAaH4Qbzam433IMT0/m421XOX5/sQ4/9bfg+7N1&#10;eFxzDDcJpYGS/Ww0HMLtqixcLEpCa8ZmtGRtxrmyJNxoyME9PvdOUz4ethfjh8vt+O7sSbw+yb+X&#10;pkp8z7+nH9vq8ddTzfhTeyNeVZzAk/Lj+LajHn+5fBo9WUmIC3JjY/E/ETDhUywd9SmqDM1QP8UA&#10;FRN0kTdmCvJGT1atDTViEoo+mYCqUdNQO1YL5ZP1kKivgQX2kxASJICaguj5uli6UB8rlupi8WJN&#10;rF6tj+VLp2FDnCF2brVB0j7Cdj9P5Lu9sX6ZGeJX2WHFIhtERpjCL8iGr+EPR38PmNpbwYCNZwNr&#10;YxjxnGHm6AgrT1/Y+IXB1DcK+v4LoRe8Ajoha6ATGgfdsLUwCF0D45ClsAiNgnngDD4uDAZuQdBx&#10;DoSWayCmc1/TIxRavjOhFxgNneD5MIxcCYOZcdCfvZmw2gmt+YeguzAF+otSYMCt8SLB01FYLj8K&#10;qxVHYL3qCGzXpMNuXZYSp/hcuCbkwZV4cmO8tuXDj4CSbnuhuwoRsbsYc4mn1YdLkXisFgdyGnAk&#10;uwEZOSeRdbyFcGpHjoKnG8ose2o0fYwn1ex7v1J5esQ8vPozQAmcHhNOjxQ49eHxvUt4eP8Sujtr&#10;sGdnPJYtjUHs/LmImTeHeJpFPM1gIpSEh0cglIAKCQpWokBKDSgfX/gSUd6y5hMB5UGsurkSTy4u&#10;Kji5cetMODk4wNHWDg7WNnAinFwcHeDqZAc7GwvYWJsST0awsTTi/cSSnQWceeF3IKacBvEkaHIg&#10;mOzZkLBjI8KG2LHltdKVEPLnc4KJrmA+P9jCUKk6BRNKQaa6CDLTJaYIJx4PszREKI+H8jkCqTAT&#10;NqAIqGACKpDX4wA9Np50JsNXazI8iSfXSRPg+MV42PG6ZTtYebLgtc2M1zRV5WkMdEeM/lnlSV19&#10;knFPgqf3VSdB02+lu57g6bcKquR+QZY8VrbKPqP1yacw+uwTfjZ9HFwQjZKE9ajbnoCOg7tw+vB+&#10;nEk7iHNZh3EpNx19+Vm4MjhpxA1eD29Vl+EOESGAkArUg6Y6PGptwMM2Iqq9AY87VF33pPKkyq/j&#10;6bXgSQA0iKL/TV4TS8qWeTW4HRrlcYKzM714xfd8KVUo5tnZbmVMlEw28bhLNYmEgqf3XfZqiadK&#10;3Kgo47lQ8FSk4PFWdTlus4F9p1YQVcHwd1FfxccTVCdreG5tgGpR4FYFZc+6u/BSfu5zgkR+1ovn&#10;CZw+NuplsoiheLr7czzdUuFAmTBC8HT5KtE0wKgA9S/xJDgaMlHEqwtEkkBp8PaH2fYu8Pd0ga9/&#10;Sfk80m3vpXTf6yc+rt5SVZ2ufag6qTGjhoz6mIKiO49+lo/R9Gv5RiKvy7wbhJL6NdXv9/49pWvj&#10;zTsKLt9el4WFiaXBWfjeMl9JpU4QqMz8Nzjr37k+PDtzHk96iKbu0/w378EjWdxXxjq1tOJucwtu&#10;N8pCuVUYqCjHlbJiXCw4gTM5WTiVcQRt/Jto3L9D+Q+Gum0JqIqPQ+naNcpse9mLFiJlzhxsCQzA&#10;UidHzLGwUMYkKVghYvynasBn8hRV1UmbkJIJJJhwXW2luiRVJsGSVJ2k+5503Yu1NEOMBa/bxFUE&#10;oROmQ+zoyyx7xoyRMmmEGk0K0nR1FTAJlIZGGV/FqBGlRpXgS54XYcDXZ+TzzjQ2Is6MlVn5ZFyU&#10;VKVkHSqZjU+6HEv1SaY1l25+c2TNKJ4Do60MlbWgVrjaYpOfKzb7uyHBxwlbuL89mJCK9MahmFBk&#10;EVD565egdPMq1OzeiKbk7WhL34uunEPoLjiCntJ0nKvJwUB7Ca53V+NqF9tePTW4zXbFvYutCp7u&#10;y4K4Q7ruyQQQkv8VntKMtKCOLHybakgsGWgORgspPFknc1+J/jSl6nSI2xSKcrfOdCz6bBgWjhiD&#10;mOFjiadx/xRPkqH7vxY1ntSAGoqjj/Ek45uG5pfwJDMBStTjmhQoCZwIM2X8Ey8wKjwRTbz4hPK+&#10;aKp+Jb+ES6zNsdrRBgOpB/ATT/B/4onub41V+FtTtVJl+l19CfpT9+LkhhV4fPwo/tRUhT8JnOrL&#10;8aeaMvyRJ8rfcfv7U6346lwP/yAvor++EumE0aF5kchcE4vyjSsJog24mbQPt3jhubJrM/oTN+Hc&#10;qgUoJ54qlkbjqiwA1kFRE2QDe3YjQ9sApaOJphHTUT9SGydHaaN2mAbqh09FyxgtnBlnjItjTNA3&#10;hkgabfqhO95gBE0CKNm/MQinO2pAKXiy5Fa66ckMetYEkkTGHBFKQ3JfKkZD8jGShkYNoKFRwUm6&#10;+vG1FTxZ8rgaT+o4Mk487kig2RFPsrCuNa7xs/XzM179Z3jiVh5/h4+V6lrnMBNc912OP2Y24V1R&#10;D54WleFJSQahtB+PqrbgQRXxxDyqiFfyoHwd7pavx4OGA3h1qhpvTp/H654Bbq/heesFvGy/SEz1&#10;4eWpc0runGwhmmrRW1CEhiOHUbxzOw4uXYS1oUFY5OWOWU4WCLHjCdHtCyyea4D0pHCkHPDBwX3u&#10;2LzRAjsTHbF3lxcSEzwQt8wOO+P8sGkxTyhLXTHLZwoWzzDFgggzJG+bjTsXSrBrVSD8zcfgWMIc&#10;nkQSkb4oALHao7HDVgeZgQ7YYa+HrQ56iDefhjUGk7DeQht1cYvwsCgD3zUTPS2V+EN7Nb4/RUR1&#10;8ftNRH3bWIg7eYdwJWc/zh7bjXDjL+AycQScp36GZeEmSFjugNWxZti42AFxUXY4tnke0lfMxnpn&#10;c6ziSXEVT455C2ahP/cgLuXtx+Xiw7yQHEF/ZRpunTzGhsUJPGw6gRctxfiGJ7k/XyCQuurxQ2MZ&#10;vi8rxLe5WXh24AAe79vDv4N4XN6zBd/WFOFxUSZe1/E5pxrxrLmKgG3HplBP+I/7BFunTkadrjk6&#10;p5qiZrw2SkZMQfkoDZSO1UTZeE0UDpuIihFTUT9KCw3j9XBiuh4SLDUR5vYlAoInIyRkMubM1MSS&#10;xYZYsdYEi5drYf0mU2zZZon4jTyxL9PD6uXGWBprhLXLXBAZrMvG8+dsTE+AqcUUmNjowcLFAqau&#10;JrD2Noe9jwUcvdi49raHtbs9DIkqXVsraNnbYaqjC6Z6BGGa/xxMD1sEnRnLoDVjFSbO2oYpsxKh&#10;NWc79OcmwnTeNlgw5nMSYDJ7AwxnrIVe5CqG2xnrYDR3I4yiN0E3ait05u2DQewhokkFJ4nZ0jSY&#10;ryCgVh6B1eo0WA/iyX599gc8bT4Bt615ynTlUnkK3F6AkMQ8zN5TjKUp1dhJLB3KbUFK9kmkHWtC&#10;Zk4zsomnnLwO4qkNj4mnF0TSr+Hpn1WeFDwNgdPzu/14JmOeBFB3CKh7l/Hk4WU8uHsBDbX52BS/&#10;DCuXxWLpkgWYPz8Gc+fOJaBmE06RiIiIQFhYGIKCghAYGKhE9oODiSjG398f3t7eSry8CCjG3d0d&#10;rq4uSsXJy831fVSL6DrATbrxuTjBiQ0SO/7byXpQDgSTvS3BZDs4ZbmtJb8HVnC3s1GtCcXGgxUb&#10;KqZa02GuNx3WBI+zmQF8bc0RwOcFEE4hVsaIsDZhuG9hgABTHaX6FKrgyQAhxFQIb4eb6iuVJ6k2&#10;hfBaHKw/HYG60+CnM5VwmghvzYk/w5Pt2NFKpOuerO9kzmub8aix0CecdIbL2kwqPKkRpN4KjtTV&#10;JzWU1MfUkWPqyPOmDxvO1xwOo5GfwV1zEuLD/JEXvwY1OxLQdnAnOpN3o/sIAZWZgnO5R3Ep/xj6&#10;FTypJo0QPAkq7rChKdWXBycFT/V4SEA94nVVjSeZqvwDnlSTNAie3o99UioxgiepFskkCkTUIIT+&#10;x+k7/7Oo4SRVqDfMV+fPKV38pHvfq7On8YJRxkcNTiohkzkoeGprxcPBLnv3G+twl0C6I0uW1JTz&#10;5y4lnuTnl+6LBGTtIJx4Xb/HNsN9ti3uN9XyHCmQbMbDDv6NnZKJKgbBqHQ75OcgVJTJHi73K2Oe&#10;BE/KhBHE0je3GcHTXZmmXAWEr2X6coHBFVkAVvCkwtIvoel9CKc3BNJr4kiirPVEJMkU6UPXfXop&#10;C+WeO8/j8rsSRBF0UqlhZHrvrwaIJ/WkC0O67qm3auSoofMxnNTH1fep938xd1Rb9eupnzv09tcy&#10;jfsgnlRVp0E8XZfxWdfw9VXVGk9vBX4y+YWMc7ogCwtfVPD0VBbpPdWNh52q6cml6nSHcLojM+3V&#10;1eNqVSWvd6qZ9i6cyEXvsUx0HklB88HdqNu7jX8jm1GZsAGl61Yr451yFy9CekyMMmHE5gB/LOG5&#10;Z465uVIdEtAo1SDiSem+N11m3JNKkXSj01TwNN/MBDJhhFSbVjjaYaWTvRK5LXiab2WOeZYWmGHA&#10;8w0BFU5ASVVLACUAEkDJ2CeBkBpKajipZ9uTyP7QbnzyXDWg5PkSAZlUtqL4mWYoaNJWqk2CJYkC&#10;JxM9zCKaZlsYIdrGWEmMHa+5vH6u8rBDnI8Dfw8u2B7igV0R3tgzy0/BU+riOchaGYu89UtRsT0O&#10;jQe3Ek970Jl9EB3HD6G9MBld5UdwvjGXeKrAtVOVuMb2xa0zjbgr05Zf6ngPJ9VWZteTiSP+l5Wn&#10;VOPpGJrDRppKlUmJwIknbGVdJ560lSnKtafyOKFlqoc9ulrE02dK5SlmhMBJjSfV+KZ/lqG4+ThD&#10;8fTxmCfB0T+LPEaZKELeg8//2YQRg5UnyZzBCtSHKtQoRPGiM4uvEcbPsIBfzNVmRjjg64avKvLx&#10;Q3Uh/tpYSTTV4qeTtbiZnoKqtUvRuWczvjpZhR/aG/EHoumH2hL8WF+MH+pK8WMd8cST4x94UnzT&#10;Vo8nPW2438N/QEKqek8iDsfKJAHzUBi3BM0JcehavxqXt8Tj7NqVaF8Si6Y5EThGjZcsmIsb9aX8&#10;QjQpfcJ7t21DyjQDVBNNDSMkWqgfpomGzzTRNEwLXWMMcGkswTTaTLWw7ah/jBwf4Fa658mkClJx&#10;kinH7zAyVkhyS6YeH2mlwObeKNufjWVS52MM/bsRSKkxJa99l/CR95KtTE/+aBzBRCyp4oxnY13x&#10;cIwT8eRA0NnhxhgbBU9XRlkQgJYKnD7Gkzq3BX1jrPgzWqJ9mDmuR2zAd9lN+Dq/A+/yeIHKyMXj&#10;/IN4WrVV6br3oHoNHsoitxWb8Lh8Ax5UbMTdyl143laMNz2n8fp0Py+g13nh7idYitF6NAfV+w7j&#10;4KKVSIiIwlr/MCz38sMyL28sZ2NtbXAIDi5bgpwtCWhIP4LO/Gw0ZB1CwYH1yN67AMcORCFtbzDS&#10;D4YiP2setm10xvqVVgj1HI9Qjy8QF2OPBSEGiHCfhHXz7HGtKxeXW7OQtm0u1kc7wd1wGGoy4nEk&#10;YRbSNkfhyNYopGyezRNGMQoOLsNMmwlY4amPZa76PIlOxSyDL1CVsBjn03biXlE6HpRm4U5xJh6W&#10;H8fdoqOoiItBxoJANngOInnFLHjofs4G2kj46I7FDM+pWLPEAssW6mPpfCMsiORJ0UsDsxwnY7G5&#10;BpGmj9lfjET5+kXozNiOS+UpuF2XjcctRURmDV60luApcfa09gTeNBTj+w42Fo4l4au8TNzflYiX&#10;e/fg2fbteLdnP348lIxv9u/B09R9eFWeg+/bavAN/6aelhfgcU0xHvJvTE62KywNccDQGNUapmga&#10;o4vKTyYTUDooGTMNeaMnIofJHvkF8kZORjmP1X9hgHwNPWzQnwofi8/h5Pgl/Nw1EOKlRRTpY8F8&#10;K8TGmCJ6ji7mz9PBwoWGmBOlh3lzTTFnlinWLvdGRJAxnO2msBE9FU5O2vDwMoS7txGM3Yyh62AI&#10;LXM9TDc2hJ61HfRdfGHoFwmj4CgYB82Gkf8MGPtEQM81CNoOvkp0XAKhLTP1Bc2CecQCmM1YCrO5&#10;62EUuxXT523B5KgtxFUisxMTZu/FJEZjzh5oz9sN3Zg9xNMB6BFPhsST0WLiaUkqzJanKTPumaxM&#10;hemqI7Bcmw5bGfcUnwOnjblw2XgCLoKnbcSTsmBuEYIS8zFrVyHhVInN2Q04kN2IpJxGpBBRR3Ka&#10;kE5IZR1vRe6JDuTmt+OJgifV2k4fA0oVOS6VKXnMIKAUPF1lBhQ8PZMZ+wgm1Yx7l3mbaGIe3+8j&#10;nvpx+8ZZFPN7uWbNAixeHM1/kzmIYkMjKipKycyZMxU8SdUpOCQEgcFBCAginkIIp9AQZesfGABv&#10;Xx94+RBQg1t3Tw+4ebjBw10qT07w4tZLZuBzdoA7Gx/SVc/DxRHO9jawt7YglM1gxdjbWPKYLdwd&#10;7JW42dqoFsw1J6zYKLE20IOlvg6s2ViwJ5zcLYzha2kKP15PAplQSxOEs8EQaiVTlOuopic31UKo&#10;GRs2TJiJNkKMtBBmLPt6CCWewtnoCONrhrCxFCyLV+prElBT+Hf5ORw+HwP78WNgN34sbHn9kunK&#10;LcdK9UnGPI2CHtGkSzwpU5V/QjDJmk4EkWBJDaaht9XHZCvVJ8mk3wxWpD75VNlO/uS30PjsN9Ae&#10;9huYjR2OKHtLHF25CMUJ61BFQDUe3IG21P3oTk9Cb0YKzmenoY/nPak+DQigqopwg4C4NQiI+w3V&#10;SvXpgVSflK57zcRTK/GkgpNMyKCG03s8MW8IijdEzMvzMoHCz/H0lgD630SBE/Oq7xxe8rVeCszU&#10;rz04PuqVdOHj+z4/92EyCZmJT/CkTFku45UG8XSbcBIsSsXtWnkhUzBYgRoc/zUIKOV3cLIGD5sJ&#10;yTZZ76pFqWY95s/9fqzT+6rTRdWED/0DeDdAoKjxRBSoKk/3iKf7SvXpm9uEFAH1De8XFHzdrwaU&#10;4EkWyVUtlKuOLJz7hlh4c/4S3nL7FfPuHPfPElFnLhBx/N0M5jXzhsfkvq/4mHfn5fF83YuCL8JO&#10;AZRUcYgTAdRVwQrhcuu+shbV+xn4pKvdTUHOY2LnET8/9wVCsr05BFa87/d3nuD33H6n3B4CJ4ng&#10;6iNgqZ879LYASln/ioCS7Vf8/bwmoqTrnqz79GG9qX5lUVxZ8PfJ2XN4RDg97D6NB0p3vVO439aJ&#10;ey0yRXkLbjc04mZNLf9tq9BfXMLvez4u5h7HuaxMdB1OQtO+HahLTEDt1njUEE9lxFPBiqXIWbSQ&#10;eJqHAzNmYKOvHxY7OBIfZu8rQ2rQCFjUXedCtFQJ19VDNLGyyFpVeVLjaYWjLZYoY554HTNnLMww&#10;c3BdpwhDQwVPgjMBj7ze0Mh7KO+pAEoD/mwLB2jxnMNjAij1bHxDP48gT42nGUby+kZ8fZkenccH&#10;8SRVKMGTOjLZxBwbE8y15+dzMGNMscDZnG0VG2zwd8KWUDdsC3XHtjAP7Jjpg31zgpEcG4ljK2NQ&#10;ItWnPQk4mbwDrRl70Zp7EO0FKeguPYoLdcfZPipGX1sJrnSU4+qpGlw73YCb55vfz7T3QLZ9Hco4&#10;qCcyw9511eQRgiL1Vj3m6dfyH4KloWiSrnnqJOnLOCcVnGR6cskHPOkrlacFn36G2GH/38GTPD6G&#10;IFK/1i/hSapPP4eTzLI3FrPGfo6ZY8ZhJo8vmDIRTauW4E8E0/e1pfhTcyXeVeVjICMZvSmH8Kql&#10;CX+9eQ1/vNqPn3ji/kNLLX7kY/9YTzA1lOB7Nuyky96PPGn+vqYUX/Gi8PJMF+7I/6RxW7t/B/I3&#10;rMTxTUuRT0mXr1qMkjkz0MSGQeOM/z91/xlWVZbtDd/n6/ve55zuipbZUlGRnHPOOeecg2QEQRAB&#10;lSRIkCBBMkjOGQVzzhlBzFplpa7Q8fS5/+8Ya7Mtyq7u08+5w3O9H8a11l6svXZea/4Yc47pjX43&#10;Z/Ta2eCwhjJGE2Jwpb0RZ+l5XKQT79mcA2jQMhTwNEp4Gl8hh4kVspj8RAbTFKdXK+Hq2r8FE2NJ&#10;CAbVGlGlOmFcE49nIoSI8XR3DSGE4oFQwIHhxJkhUfy/jaf5tf8NPFE8JDzdWa2Nic80cN8/A98d&#10;HcMX1BB8e2QEjwqrcPNQKl50ZeFpTyoWe5PxuD8BT2i52J2Ohd4MzPXl4Mk4Nfj5P4CnrmB+6hyq&#10;kvfiXGsPvr5yG19evEEXc7qwULw6fREvT9GP7+RZ3BocwsWOTgyUlaAt9wCq0lJQnBiPA5Hh2OXr&#10;gQhHMyT626A4Iwgl+wKQnWSPnREaKMtxw74kSyQEa2NnsD4CnGThbS8FPztpJHhpI4oa75Ot1EBp&#10;z0VygAEuj1dhujMfu3dYYGeoCfJ2u9OxnLDDTxs9jRloq07GDm9t2GqtRWdJIi62F2GmKguzZZm4&#10;VFuAixRna3PopF+Cgdw49OUnIDfcCY7qmxFirwsH5Q2I89BCzi5rZKeaIDFGDUkxWgj2ohOntQS8&#10;TLcgQFsCjps+RpyJGnoLUtBSkIhmOk5dehgSbDXRvS8Oj7pr8dPMAL7rb8Pzo+X4qvEI/kTf7YWs&#10;DDzeuwffl5fhP1sa8FNNFd4eLKDbxULhlO/GOvGnU6N43tmI+fZ6fHl8EHcHWunE/jl2EJ7iZaVR&#10;o22EWmk1HNmkgLJVW1Czeis6ab1rnRTaP9uCplVb0bCBzmkbtiJK4nMU+jthprMc+1MDcXBPBMqz&#10;E9BbX4jxrkocH6hGXmYgNBQ/hLnhJjjaycPAYAu0NTbCVF+K4CQLU2N52NpqwD/IFpEx7nD3t4aO&#10;vTlUzQ2ha2UCHVNdaBtoQMtQFeoGqlA20IGysTm0LB2ha+sJbVtfaDmFQssjGpreMVDziYCaZxgU&#10;HfyhYO0HaUtfSFr5QdE9GrJ+u7Ddfw+2+GUToHIJTwexLeAQZIJLCFAUoYSniBIoEZ6UCU8qhCf1&#10;JTwxnDR2VkJnV7WAJ8Pd9TBmPO0hPAnZpxbYZhOeslrhQXjacagLe2oHkds4iqKGURwiPJU2juNw&#10;wziqGidRQ3iqazmB+mY6lz1mPN0ToPRmcW4JTO8H42l55onj1/EkmiT3Kp4JgCI8LVzHjSuzqK46&#10;iMS4MMRGhyEiPARhYWEIDg4WMk8+1OgQwttb1HXPwwNuHgQpghMHY8rByRH2jg5C2FIDxdrWlsBr&#10;TUsbWtoQpKxhxWFFoDInUFlYwtqS1oVxUWb0WZvChBo1RkuV+bg7H2elLGjJBSWMtTVgpKUOPTVl&#10;aCrJQpu762mpwFRPEzYG2rCncNHXhoehDrwovA20CE889kk05okr7nnTbU/uxkeNDUd5KbgoSgtw&#10;EoeQgaLrsQOhyVZ6C2y2b4bVto0CoDjzZCjgaQ101q6GBl07NVaugspnn0Huk6VJcbmS3gcfi2Ip&#10;m7QcSRK/+WCpYMQHvwjetpmXv/3gHaA4JD/5GLKffQzllZ/AVk4KB/w80JqWhN796RjO24uxov2Y&#10;Ls3HqYpinK+pwKXGalxqqaNrWT2udTTiRlczbr8bA9WDR8PirAtX3xPh4SldL5+d/HU8CUF4YsS8&#10;pmvwq0s/A+p/B55eEZ5e/h088WNytz0uJCHOPi3HExeMmJ8gPI0N4+FQP+73dQtwutFBbYjOVlo/&#10;Ro3sjqUufCJA8utfGCU8jY8I+BIm4Z2dwTN6nS+FDBs9h0v0HK9cIvwQVG7coLiFr6mx//XdB/j2&#10;7kN8R3hiDPwST7TOqLr9EN/efoDvbhOybt7FV9cJXtduvOu2x2h6w13xeBLc84Sj83Q9o3hDwUBi&#10;KL0+Q6A8Te/J3wn+uxhUbwhTby7xXFGiyWy5Kx8XYXjDFezouXAW6kueR2kJVF8SoL7i7NASnL5+&#10;QMihEFcOFONHyErxcun2u21LId4mbKdgZC0PHhv1DeOJ3i+uTihkn+4S7O7Sc7tDyCNgCmO23uHp&#10;OuHpMp6cO4/F0yI4zfOkuASn+ckTeDQ+TXCawP2hEdzpHcCtzh5ca2vH5cYmnK+rw+mqChwvKcJE&#10;wQGMHtiLoex09O9JxbGdCWiJi8HRyAhUhgQj38MTKXTOidSj6726hpDRYZyIMz/idYaNi5QM3GUJ&#10;IQqKCFBTp/voIZbOTdE83slAD3FGhrTUF+Dkr65Cx+OxTpxtItAsZZnEcz25yfOYKhGalj8eY4kB&#10;xdkux6UQZ6WE57AEJ3EGSnRcnjuKs1Fy9FhKBChRJT4Onkz33bqqojAWyk9bCUEG6gKgAvRVEGas&#10;jjgrXaQ6GmOvm/kSnii8rJHj64DiEE/UxYeiPT0OXfuS0c9jn8oPYLKuEJMEqJOdlbg02kDtoWZc&#10;IUBdO96Nayd6cfP0EO5eGMccj6kmOD3iMVCEp8fXZ7FImOJqe1wEQpx1+qcyT++yTEtwEo1pEhWG&#10;KJaXfAenQjphM5z4NuPpsKossrdvRfSnnyJ65XqEfbae0LSewMN4+XUw/b1YDicBPHTCZziJxzz9&#10;Ak9r6fiEnb8XfB++r/hYQfRcAsWxDE1iOHFXPSHWrxcq7bl//AGiJCVwj074f6IT+I90AvzjqRl8&#10;fXwcX9PJ7I900vrjrZv44cY1/HD7Jn7/4C5+oL//ONKH3w904U8EpT/0t+OngQ781HsMP9EJ8jsC&#10;z4vBbjoRTuLe1Cgu0/bJiiI07opBU1YC+nJ3Y5Ag1RPkiy5nR/TRxb3PxhadJsaEV1mMxEbRBacJ&#10;d89MY6b1KKb3ZaLVyBJDK2QwSXCa/kyegpafyuLEJ7I4u1oZ19dq/owmQhIXghCXG2c03fwHeLon&#10;4InBIaqm9z6YlsffQ9Gvxfv7idfFeOIS5Zzl4nFNjwlPT9eaLIUZnq0xwyIhSsg8Ea7+Hp7eB5Qw&#10;3omD8MRjpE7R/RYDsvDlwS7M7a3Hzf0FmD+yDy+7M/CsL0XoqsdFJBZ7eZ3wRJjibnyP+vdgbqCY&#10;LohdKIyKxMGoWISZ2iIvLA4pbr7Y7eGP3Z7+yPINwT7/UOSHRNLfKMJ3IJdOjgejo5EZHIQ0P2/E&#10;ujoiN3YH2g8VYri+FmeHujDZXYPSnB3I3OWKnCRXYWzUldEjaC9NRFGKF3YFm8HfTgGuRhLwNt2G&#10;snQfXBmrQsuhWCT46GK4MRNV2UHwNNqMvGh7JHtoIyPIVACPi6kEHMw2w9tFAf4UPlZS6DucjHNt&#10;BThdn4PZ2n0423wQlwhO90YaMEcnnXhXE+huWQED6fXQkVwHA5k1MFVZg+gAHXqOVtibYo7zM2U4&#10;cigcvvbS8KTH8NLZCEuJD9F6IBGdh9LRfDAFtdlxqEgLwQ5rNez1NMVIzi686GnEt32teFZdhm9a&#10;a/FVXTnupqfiTd4BfHfoIEUB/lheIsTXpYV4eqQIb7gE+plR/G6iD1+N9uJRTzMiLDWo4bkVwXTC&#10;LdsVibNdR3FnhBop1CCrDQ1CMl1csrdI44i0ChoUNXFU3xCHbc1xOMQd9QS70YaD6DychZ4jOSjN&#10;iEF1fgpay/ejoXgvaovSER9qBy3lVdDVWAc9rQ3Q05GAoYEMjE3VYWqhBiMTeWjpbYGK+gaoaXxO&#10;69tgYC4PIwtFGFvKw8RKERa2qjCzUaPQgKmlEkzNZWFGfze31oaVsyWMXe2h5+EMTS9PKHuFQNUj&#10;HJqEKT3PeBgH7IZZeCYMQvdAIzgTCoHZ2O67H1t887DFv0jAkxTBSTqkGDJhRZCPLIHCjlIoRhGg&#10;YsqhFl8F9QRRaCQege6uOhikMpyaYLqH0LSnFRZ722C99xgcstrhRhGS14G0I4M4UD+EgqP9KKwf&#10;wSECVEnDGMoIUBVNk6giNNW0HEd18xReLDKE7i4B6efs0z/utvdLPL2cpyBAcbe9F3OEp4dXCFFX&#10;CFDX8fj+NcxMDiD/AH0ecaIue5ER4QgNCUNQUAgCAoPg5x8AH19/eHn7wcPTB27uXhSecHXzgLOL&#10;GxwcnWFn7yiErZ0DbGztYWNjR2CygTmdZ81pmwVtMydQmRGkLGg7Y8rcwgJmhCczMzNRMKK4wIS5&#10;GaytLWFrYwkLU0OYEIxMCUNGOmrQVpWHusJ2wpMsTHTVYG2oC2s9LVhrq8OJ8ORmpAs32t+Vi0do&#10;qcJZXQlOygpwU1GEJzVy3KmB4aIsB2fupkdLdxV5uBGmhKBjuipTA4aO70DXYlspCVhLboLZ5s9h&#10;sG4tdNesgg6FNnfZo2ug+mcroUTXZ7lPROOTpAk+Uh98SHii+PBDyND27R8TnD74rRBbP/wA2z7i&#10;5b8vbRONeeLqe5v/nfBEyy2MLUIXh+SnKyDDOPv0E2itWYlQAx1URIWiKyMZw7kZGD+YjemSfMzS&#10;tZRLNZ9rOIILDCiuvsd46iQ8dbXgLqHiwRKg5ug6Ojc2uFS+nDNQkxRTQhU7rmi3HFHirnvv42k5&#10;oN6PX8PS+/Gu2941UfaJj/Ul3fftFfr7RVHVPh7/xI8p4Oks4WmpaMSzX+BpDAtjI3g0NIiH/f30&#10;Wrtwvb2dog03Ozrodifu9vDYJ3rNg/1YGBnC4tgonkxO4Mn0NJ4SnJ6f4uIUhJLz9Dwu0PO6dIme&#10;C5cZvybg5xuC07e37uGbO4QnQoZQNIHA8f2jJ/jx8XP8RPH7xy/w49wTghVhipDyO96X70P3/er6&#10;LSELJRSR4KzTJQLURULPhcuEJlGmaTmc/hGexGgSh3Dfi1fx5WXR+KnXjCjuznf9NuGExxeJEMWl&#10;x8Xd94SKd3foNoNpCVC8zkse0/TtfRGUloPp2zlRvIMTvwd0rO8IY1x5j4Or8PHt5du+psd5S5AU&#10;d9t7c4sLXNzGKwLpS3o/Xl65jpeXrhEmrxCQLwnd9bhIxOLsaSwcn6XPeAYLE8fxaGwKc8Pj9P0l&#10;PPX041YHNdhb2nDpaAPOVh3BydJSHC86iMn8HIzuF1fZ24mmmBjUhEXgMJ2/Cjw9sYfOSXFGJgjR&#10;0BKKO7jR9UuMJYaMK627Epqct9M5gCfJpSUDSsATQSna2BBRhvqIIkTFmpkKEaqjIyoQwZkmDTV4&#10;U7grK8KVcMNLX8IVb3Mm8NjL8D9mKGSlhXU7KUnYyWyHvRSdb5aCIfUOcO/hiYMzUD/jiSfF5Ql0&#10;lYVMk5u8lNCNT0AUF8JRIXCRI3wJUIH6agghQIUbqyHaTAvJtgbY42qGLE8rZHtbY5+PDXK8bZHv&#10;44CyUC807AwXxj5x8YjegjQMVezDVGMhZtvLcH6gFten6Hd2vIOiU8g+3Tg5gLtnR4Xs08Mr0wKi&#10;BEBR8Dp342NAieH0fmU9cSzH1b+UEZbKCEplittxmE7KZYwjue0okd2OYllRtml5cCZKCHoTMiW2&#10;EJ5WIHr1GoQJGSeCDZ20Q38FSMG0/Zfx89+Ww0mIlaIud7we9it4ElfUez8EQNH9xHgKomA0BSyF&#10;Pz1PDp7LScg40X381q6C/zpC1LqVcP/of6DYzhRf9rXhu6kRfDN7HD9evYyfbt7Ajzdu4Kc7t/HT&#10;g3v4/dx9/HnuAf5EePr+9Cl8N9JPWOrEj71tBKZWihZab8X3Xc347lgjvmitx+OWBjwbHcLtkUGc&#10;62rDtfZmVAT6YLaqCL1FmRgpycExQlKbnSM6dUxwTFkLrZJyqFgngVH6cZ09XISZthr0FedhYu9e&#10;9Ni5o4/wNL1CHrMUJzj7RHjizNOFlcq4RTi6zWCi4JLjYjiJQktAkzh43qSHFDzeaJ5ijvDEE9e+&#10;G9f0LhhMvyz2sBxEHIuEneXxeA3BaSmW7/dLPBkQnvTe4WmB8MTjnJ7T/TlerDWlMMdTwtM870vY&#10;urdahKebhL1/hCcOLjBxn17TdQLU7Aba1y0Ybw7m483RErzqPkhoyhSwNN+bLBSLWGBAccaJ4dS1&#10;C/PdO3GrLQa3OzPQlRONsYpC1KZn0Gc5iZ/4gnTjHr67fpcurjfppHoKF9p70HeoDDW0z5HU3WjM&#10;ysYeP1/EOzmgIiUZ/YSCnrIiNOTtQ1laCgpT45FKDfq8RB/kJbhhp6s+Ul2Mcbq2EF+cHMQXswM4&#10;fSQXQ7kJaMkIR3dREk52HEJneQouDh9Bb3kaUv3NEO+uh3MDh3Hz+FHkJrgg2d+IGmsSCHVRQem+&#10;IBzvPYTDWUGoy42k71I+LvSU4kRDrhDn2ovxeLoTz04N4Wh2EvQJTDrbNxCatkJdYgM0tq6HsfJm&#10;TPeWo3R/KPYmOGGiqxAnh8oR56uLAAtJuGivw+4AU7QV7aRjRKHz4C4cjvNDRYgrSt2tUGihj4vU&#10;sDq/JwnnslPwtrcRP4x14PdDx/C7ljq8KjmIt+WH8IbidQ19NnVleNlagR8mOvHXM2N4O9iO14Md&#10;+Or4MCZKc5Af5gFvbRlYK3wOQ7l1cLHQgIcDAalgN7pqCnEoOQJl8WHUoAumE68zCsK80FV+AO2E&#10;pQM7QwieWRiqK0HezlC40UlbYdNHFB9DSWIFNAiLGrJroKNCaFLfCH2NTTDSloSu1jaoqW2GuoYE&#10;1LUloKqxEWpaG6Glu5UAtRkaBCgtw+3QNJKBpqk8NMyUoUnI07LRgZqtDpRtdaFmZwRNO0to2dtB&#10;29kVBp6+MPUPgZ6bJ7TtnaFn7wJde3doOftD0y8OakG7Iee/H5LeFAQnKUKTZADhKbCI8EQRWgSZ&#10;iGLIEZzkCU48Ua5iTAVUE45ALbEG6gQnzZ3V0Ek5Cr2UetFkuQyojDbCUyesMzrhlNmOgNwuJJUP&#10;YH/dKPLrOes0QngaJTyNo7hhAqWNEzhMYKogOFW1nqCYXsITNToec/bpn8WTaMyTMO5pOZ6EintL&#10;Jco5C0Xb5u5eRfexJqQkxxOcIrFjB493ikBIaCQCg8PhFxgKb/8geBKePLz94e7lDzcvP7gTpFwJ&#10;Us4EKUdXD9g6uhCQHAi0BCRrO1jbO4nCwR5WDgQoWytY2lvDxskeds6EK3sbWNtYwIrC2sZKwJIV&#10;d/GzsoKNtRUcbLjkuTmszYxha24Ec30t+o4oEraloa4oCT01eZhracBWWwf22oQlfX14UuPGx8QQ&#10;3sb6cNfVgrOmKpxUFeFMcHInOHmqqxKQlOCipABnany4KokyTq4EKRdFarTQcR3pWu0gFIvY+g5P&#10;5hKfC3M86RGcBEARnrTpGqe5ajVUGVCfrIAc4UkA1EcfCXCSoqUYT4wmUYjh9G+0/A3B6YOljJQI&#10;T7zkCnzi4MyV9NJYKqUVKwh1sjjg64m2FGrUZKRgJGcvJg8ewPShg5itLMOp6gqcqaskQB3BlVZR&#10;F74bHU0EiSYCVDvu9XIlOsLEUB8ejIoAxRXneOyPuFQ3A4qD8SSMeWI8naO4cAYvL4q67y3vwvff&#10;AdQ/hycCzXI8cdU9Llm+hCdxwYj50RHMDQ0RkPrp9fUSmLrfxZ1uUdzv43FfQ3g8OoqnExN4OkWv&#10;9fhxgiIhkRrsQvaHMPPFRcbTZXouVwXsMHy+vnGHEHQP396dw/eEjR8IST88eorfzT/D9xR/WHyF&#10;Pz/5An96/Bp/fPSC2i+LhKeH+O42AYpC1I3v1rsMlNB1j7vsLXXTWw6nXwOTOLinBQevL0cWL78Q&#10;nv8Ver+uEnCvEUoIUddu4Qt67m8JcV8RYDh4XBYXa/iCXo9obNQvi0lwLEfT38UT73NvQYDS++XM&#10;35U1F+aDIqTx4wuPSeciRhOBVCh0Qe/Fa0Ifw+nlucv0GYsKRXCRiIUTJ0VZpyU4zY9MEH7H6DMe&#10;wp3OXtxsowZ7cysu1h3F6fJynCgqwnhuDkYIToOZ6ejevQvtSQloiI5GdUg4iul8lWXnhCRTC0Tp&#10;GiBITQOeXE5cRlYoECEUaqBwIbQwlnjOJ4YTB3fbC9LQJDwZIMbUFNEmJginc02koSES6FwVaWwM&#10;H8KRJxdwWIKSh6oynVMU4CQvS+cXJfjQdl7aSW+nc4qkCFEEKA5HORkRpLYTorbT3zgkt73DkzhL&#10;Jb7NY6oYUIwnrsbnTec2xhOXMWc4ifEkzA1F50tvDTkBT/66KhRKCNZXQoShKmLMNLHL3gB73S2Q&#10;5UWAYjwRnPK8HXDQz1kEqKQIdO9PJjztRs+hNAxUZmHsaC4BqgRXRusJUG24MkGfw2grrk534c6Z&#10;YdwnPD1YwpM4A8WY4nVR5T3RnE/LwcS3+W/iIhPv8HRYYQuhiUMSh0mGpQSmUoJTKQmzWIbAJLtN&#10;yDiJgzNPPA6qmN6EjM1bEfHxx4gkmIjBJMCHImgl4WVZBNOJfHn8AkvvxXJYMYiWd8uLWL/u7wb/&#10;XZx5EgpEiNG0RhS+hC9fBhPDiUIoFkGY8v30U/ivX4mhlDh8NzmILyeH8f2FU4Smq/j2+lU60RCe&#10;7t7Gj/fv0AnqLn58SIC6ewvfnyE40cnxx4Eu/NTXTmBqEfDEy+87G/FNWx1eHy3Hk/IiXMrJxoOW&#10;ZtwdGaCGaz0ejQ6g2NMN97ua6EPPx3hjOaYKctFn74G2jYoYWCuDwZXb0fSZBMac3XG2MA8zDRXo&#10;yN2L4/sPYMwvDMdWSmNypQLhSQEzBKhpAhSvX1+tLlTKu7NK8++GuJreXcITV9LjyWcfUSys0iEU&#10;6b8XYjj915km7mK3PBZXE6KW4v37ioPx9PAdnvQJWvp4Ssd6sYbgRPGSY52FgCf++wPa9x7ty+Oy&#10;bhGebq/U+bt4Emee7q8xxFUC1DlZQ3y9Nx3fdB7EXP8ezA/w3E4cBCauttcjjnTME6IedKXgVmsc&#10;HtC251Ol6M2LxURVCap2pWO6poFwkCyMc4qxckCSgxvygyLRuf8gLnb04OX58zjZ3IxEF2dE29mg&#10;PHkn4WknUr09sCfQFwVxMajKSMdIzRE8JKy/PD2Ou/319Fi1+OZEv1BZ7seTU/jDqUn88fQobtUW&#10;4OrRfNzsJ0Qf3oO2Q8moyAjFTGsRWvITkeBOJ1A3HZxoO4iWgnh0H96Nqr0h9N3KwUx7IcabDmCg&#10;JgOjR7PRXpiImsww3BiuxUwTQfLSEJ6c6sNg5T5EOhkgZ2cQvCy0obZ5DXYH+2FXkDcUNnyIADst&#10;tFfswWRnCdor92D82CE0FSfC14JOiuaySPEyRGGAHZqDPdHt5YYqVTVUb96OmrVb0LxOEg0bpTBs&#10;YYVrGbtwuWwfLhzai4dHCvFtRz1+bG/Aq+pSPCjOwfPmSvxhph//89Ikvp/swV2C7j36jTwdPobX&#10;p4ZRnR4DDz1ZDFXnEiKzEOtthRhfGwpb+Fjr0G0bBNrooakgHQUEpZGjxZhqrcQkYWyspRyZ0YHY&#10;4WkL9W1roLZ9LfRUt8BYRwb6OtIwMZSDod52GBhshy5jiJCkpbUZmoQjbfVN0OOl5lZo6SlAy1wf&#10;Gta2BCIvqDkHQ9ItDBudQrDOLgjrHXZgg1Mi1jnvokjFJtdd9Ped2O5K4ZYMKfcUSHvshpRHOqS9&#10;MwhFeyHrlw4V/93QDNgDDbqt6L8PCsEFkAoqwBa/Akj45NGyUMg6bQsshGRwEbYToKTDSyAbQXja&#10;QXCKroBSTCVU46sJTrVQJzhpJNVAe1cddAlPersbYZTeLODJLOMYLNPb4L7/GOLKB5FRM4L91YMo&#10;qBvBofoxwtMYDhGaihsnUUJR1jyN8pYTqGydQWXbcRGeFjnz9L+AJ4qfy5UTmuavYeHRNTym7bdv&#10;XkJNNQE9PhrRMTHYER2L0PAoBIZEwpfw5E148vQPhrtvENx8AuHqzcsguNK6C0HK2dNPCAc3b4KR&#10;OyzsnGHt6Pbzdlc32BKWrJ1s4ODuBBcfDzjSednGmWDl6ETocoaNgxMs7RwIWs6wo/vaO7kKWSzO&#10;ROnr6QmT7JoTjIwN9aGppgo1ZSUY6enClhoyzsam8KBGjYexETz09eBF4Ut/89TRhLu2Ojwo3DXV&#10;4EaNG27AMJycqOHhpsTzPSlRQ4dwpUCNFAVqnNB114muv7bSm2EluXGp294mmG5a/67bHheLEHfb&#10;U1vxGVQINcqffgaFjz+FPGFH7sOPIbsEKZmPuVw5Z5I4o0Q44mzTEqAESC1lnrb+9mNs+Q1X5PuE&#10;bvOSwfUh4eljSH7M80TxnE8robtpI0LofSgND0UzNQ77M9IwRte9qQI6/5QUYaasGLMVJThXW4FL&#10;TbW4RtdBYfJcwvHdrlbCRQdBopcA1Yf7PAfU+JBQsnthalyY70g85xEjankGikuGv+R5mC6cFuZo&#10;4hAD6l13u38GUtcu/QwnCu62x8FFIxhPQqlzLoV+kY55gZBGwY/5jB7/qZB5OvGLrNMjnvR2eEg0&#10;n9OgKB4O0OtaCvG2edpnYWRYyDo9nRjHs+lpPDvBBTK4WyI/FmdwCE0Mp8uXhXFKjCdGD3e/Ywh9&#10;T7D4ae4pfj8vyjT9tPgSP9JSwNPTN/jrsy/xn0+/wF8WXuD3c49p/0cEjAf45vYdfH3zZzx9dYWC&#10;xywtw9NyQHHw+vugEuNJHNxl/fksfRZLoHp19gIhhN5TOi4DiotKcKXAL4SqfwRBAstX17mUOlcE&#10;JFTdfECoYdwRcG7O4Wue+JYzRoQpIfiflkugWh4MLQFbvA9nmxhLdxfwA4UYTb/jCXVvEiDpMb65&#10;RXBjrHFxiBu3hbFO/Jy+oOf4+jw9V4LTq7OEJ3qtT06dxeOlLnuPpk5gjuD0UOiuN4Z7A8O41zeI&#10;24Snq83tuHi0AeeO1OLkYW7XFWDkwD4MZWWgJ43gJHTX4wp7O1ARFIxcFzekmtP1y8AQoZra8FNS&#10;BVfGY5AI2R6GCQGFy5W7SknDhdDEgOJ9fJVVEKSlJYCJ4RRrZibAiW8zpsJp3ZOwxJltL3VV4R80&#10;HkvnGgaUiyJnthUFUPE/bMRgYlgtD3E2Sui6x+OfZH/u4sfPb3lXPjc5LmPOmSgeCyUjdNMTA0oM&#10;Jy5X7kd48lKXh4+W4lIoIEBHkZ67Cr0WdcKfNnY5GmK3iwnS3cyR6WGN/Z52ool0fRxRHumHtj1x&#10;6D+Yhr6idHQVpaKvbA+ONxfh8iCXLW/DjYl2XB5twdWpTtw7M4KHnHm6TJ/bsuzT8szTP4Mn8T7/&#10;UiYvAVFsIzwRjAhIJdKSFNtRQngqlNmCg9JbfpmBkpdEgdx2JG/8HGGffEJg+UzoHhew6jMhRBPi&#10;/hJLv4xfAunXQjypLmeUBBTRkoEUuWH9LzD1iyAchdHxBTytoaCLSBBFoJBZWg0/Cn+6uAjd9AhP&#10;voQ8zxWfIpW+UBdLD+HF9Ch+vH4J39EJ8/mZGeGEy1j6/eM5/P7BPfxAaPr+4X36Id7G9/y34xP4&#10;fqBH1D2vm9DU2YTftR/FV01H8Ly6BAtl+XhUkIU7e3ZiODQQZwlHT0+M43wnfZitDagODMDxnEzM&#10;1JSgoygbs4cOYtwtAF1r5HDiU2mCkAy6PpHEuJUbLhYdxMzRSgFPk7n7cSo+GZ3r5TH2mZwAJ54M&#10;9yRB6txnSoQKDcKC9i+R9PfiPTzNC/EznHj+pV8Djzj+Kzwtj+XZJ96XlwyyfwZPQuZptSkWaP8H&#10;K/VFeFqlLeDpzj/AkwAoeg0P6H63CE+nP1fBA2ogfVOfhWcDGVjo3y2gScCTgCjOOKXh6QBX3svE&#10;hZpo9GW7oCJSD9nuysjyNkGqqy1K4wgnBcU419pJn+kZuthcpYsNxbmrdFG5hBt9A0j39aaGkToC&#10;jPWxw9YSwWaG1FhSJTy5C5MlP5iYwrPZ03g0MkaPU42H7U34ZqwXXw614xuuPDc5ir9QI+GvZ2bx&#10;17PT+N1EF76kk8Ct3hqM1xzAbPsh3BxrwOW+I0j1MYebzhZ0HErB0/N9mJvtwFjdARwhXA1U7sWJ&#10;lkKUpvghwVMPXSW7MFydibQAc+wNsUNelCuO7otGsLUajOU+hZPhNiQGWaE0Ixq26gQK7hpE5wYr&#10;5a3Q3voJfK1UkORviaN5iajMjiSU5eFiVzk690Sh1sMOFdQYrN62HXVrNqLh0w2o+2Q9utZuw8h6&#10;GQx8LoujW6TQYWeFm2UHcKe+BDO5u3G7qhBve5vx+9Fu/H6SpwAYFND0tLcO148W4V57FZ6MtOLZ&#10;TA/OtFVgl481TGTXIDXIAY0HU5AW7gYLVQmEOhoh2MEA2dHeOBDri5w4f3gaKMJRXYpeuzXO9zXi&#10;/EALYrxtkRrhhdHOWjiYqUNFbj0MCE/GRorQM1SFnrEGdI20oKmvCQ1dVegYasLIRBv6htrQ0NYi&#10;UKnDkP6uy2OaDLSgbqAHDRNTyFFsNzaDnLkDZMzdIGvpDxmLUMha7YCUTQK22SRBxjEZCoQnOY9d&#10;BKc0bPHIxBbfA5AMyoakXyak/bOgFJQLZQKTEuFIKbgEMiGHIBFQgHXeedjgk4/NgUWQoNhKcNoW&#10;SoAKL4bMjjLIRZdDPqYCCrGVUE6ohurOWopqqBGetBhPqQ0wIDwZpxGeuNvenhZhrFNIYQ9Sa4ex&#10;r2YQ+QSnwrpRFB0dF+D09/FEDTzC0+tFhtP/k257f4un54SnZ/M3KK7jyQLB6fFNLBLKLlw8haLi&#10;AsTGxyKGfnORMXEIj4pDyI44+IbugEdgMNwCgmkZCle/ELj4hghLN99gglAgnL0D4OJNS68AOHn6&#10;w8nDD/auBCkXLwKSJwXjyYm2uRC4fOn+frB194SViweFN4UPLJ18YO7gDTNHL1i7+8POMxAmdi7Q&#10;MbGCvpkljK1sYWXvBE+/QOzJzkFNQyvyCksQRA0jV3s7eNhYw8vSAt6mxvAx1IO3rhY8GU5aavDW&#10;1oAXnSO4QcMNG3cVUSPGRZG76slTA0dOwJOTPDVY5KUERDnSNdiOrsni8U6mm0RjnrhghIAnCs3V&#10;q6HGczF9/DEUCDnyhCYFwpM8rcsRmgQ40d8kP/4I2whPHFs/4jFNjKffCHgSd9sT4Yng9D6eOHP1&#10;6UpIUWwnoMmuWAlDia1ItLFH084kDOzNwGj2Xhyn696JojyM5x3A0IEsTJcU4AwB6kL9EVxrrsVN&#10;nkC3g7vwteFObxdu9/fgLo8T4gljhe57v8TT+134XpwhQJ07JWSB3ofTckCJwSTGlDiWI0qAE+9D&#10;IRSMWMKTcF+eF4qzToSmd9X23pUqPy5UxuNKewsTEwSnMcyNDgt4miM8cWZJHGI0zQ0O0O0BwtPg&#10;Upe9ETwhdD2lY4jwdBIvz/JYJ37cSwKe3l65iq+vXSc03ca3twhOdwhO9+bw48PH+GnhGX6/8JyW&#10;3F3vxRKeXuKPFH8mRP2V48lL/GnhKX4QxkHdJ5Dco+Nw972bdGwRnr6m+OYyBQHi64tXRUUgljD1&#10;9leyUe/DieMdnmj5im9TPD9DeDrHY6pEZc65mp8QnEkjSIm6DxLkrhPorhNqKN7eIEQRdBhQXxF6&#10;hHFbdyiWAMVIWj6nkxC8fof3FQV32RPQRPGdAKc5fHuDXvuNewRQHvt1hz57QtOVG6IxWhcJTnQ9&#10;f0Wv8+WpC3h2kqvrncXiqdNYmDmJ+eMzmJs8Tt/PSTwYHse9wVHc7R/C7d5+3DjWhSvNbbhAeDpZ&#10;UYXJwiKM5ORgIDsTvXt2o2NXIprjo3E0KhJVIcEo8vJCho0dEoxMEa2rjxA1TXjJKsBpmxTsuTgD&#10;F2zg4gwME4bTEp64WISXPEFEVQ3B2tqIMDDADiMjRCzBKVxPDztoPcLIEIHadEzCEQOJAcVLxhOj&#10;iQHFS85McTCcrCW3wnKrBJ1ftgjZKEaTkH2idcYTw8l5CU5iQDnS82M8iQDFlfhkCE6MKFG2STzm&#10;ieHEkArQVIGvhpKAJ2FicArOQvlThOgq0utRxg5jFSRY6yDVmfFkgQxXS+zztCU82WGfqzVyCVEV&#10;0QHoyN6JgUN70F+8B4NlPB1KHs52VeIGoenWxDFcHm7BlfFjuHNyCA/PT2Du0hQeXZ4WAMV4mr8x&#10;gwUe+/RfZJ6EuC3ah7f/Ak9Cdz0ZwhOh6R/iiSJfVhJxdLIO/ORDBH32CaFpBfwIUf6EJ46gvwHT&#10;8vg/iCe6aHCEEJqW40kIAhUH48mHtrusXoEDTja4S5j5+iI1gK9exuLpk3h7/Sp+5LFMc/fxuwd3&#10;8D0F3+b1b+/dwU937+CPlwlZw334sasVP9H9v2muwxf1lXhedQiPDuXgdk4GLu9JwsnYEBwPcccx&#10;dwcMpyTgbl8HLhxrxkjuAdR5eeOIrQOe9nSgPmMnxg/mYiY8Fh1bVDG6kvEkh/6PpTBsaIebh4ox&#10;UVGMnoMH0JOWguloEjftN7FSHjOfKuD0Z4QnYVJc5Xd4urtKNJ7p/fhHePo58yTKNomx8/fi/xae&#10;nq8xw5NVJoQnI9pXH3cJTLfp9fE4Ji5b/gss0fMXx1061s11DCgeV6WDe+u0cVlWC7fc7fHjkb14&#10;3ZO5hKY9Qiz2ZeBJ/x5M5DujPEQZbSlmOH8kBA97UjE/kEUXOgLu4US6cHdh8Qz9qOgCwvGE4yxd&#10;TOhC01FUAi9dHeG/ykGmBoQnXbhpKmF/uD/ujvfThZZ+vFOT1EAYRGNqOlp37ca9hkbcryzHs7oq&#10;PG08gtddzXhLMP+GLr7fjA7hVd8xvBxoI+jV405fDUYqMzHbUoQ7ow0YPpwBPyNpBFsqwV1vG8Yb&#10;8tBTvgeHkn1RlOSDjpIUNOUnIMRaCfHuuhim182ZJxulNajNjMDtiSYcby1ChKs2zFRXItZPH6k7&#10;bGCvJwkTuc8R52yHI3Tit1eTR4o/wXF3CI5kRyN7hxsq90bgcJI/in1s0e3ljLrtcji2YTuaVm5C&#10;0yZJHF67HiXUqGpaswkD66Uwvk0FdRu2odHQAKcyk3G5thALA014NdWNNxRfUDzqPooThzIxVbQH&#10;s5X7MXooHYNFu3Gx/TAmKg8gJ8QZ1jKrMVSVg9N9dQi00cSxw9kYbynDaFMJoW4X+qtz0V2ejf7K&#10;HCR5WCGeTrypfo5w1JJBVoQPQmwNYCjzOUwUtyIhwBXRvk7QV94ONZnNUFGQh6KSGtTV9WFq4Qgj&#10;M3soquhAXlkNyvoG0KTfrJaVOZQ05aCqug1aapLQUpESFQnQloWGsgR0aKmlSesaCtDRUyeQaUGb&#10;Gs7a+rrQp++DoakedCxMoGbpCGWHIKi47YSs117I+x2AjF8uZPwLIBd0CHKhJZAPPwyZyHJIEKQ2&#10;+BXgc/+DtF6MzcEEqtBD2BJ2CJIRJZCOOgxZgpMcwUk+rgpKiTVQSaqjEOFJk/HEXfbSmmCS1gKz&#10;tFZYpTXCJ6cNiZUDyKwdRE7tAApqh5BfO4oCwlNhvQhQv4onihdcbvwJ4WiRwEQhrq4nAtOvBSNK&#10;BKmXjynmKR5RzN3Gi7mbeM4V97hYxMJ1zD24itHhXuzdm4bYhHjEJCYgipbh8fEIjSVA0TkwaEcs&#10;/CNi4BcZB/+oRPhEJsAzLAZuwZFwCYiAi18YnH1C4egVDHuPQDh4Bgu3nX3D4EDb7Nx8YePkBgd3&#10;b7j7BcPWjaHkCnNHdzj7hcI3MhE7dmVif2kNmgenMHLuOmao4XXpwSJuPX6OhS++wpuf/oSv/vyf&#10;+Po/gK/+4z/x7IcfcH3xMQaosZ+Vk40gfy/4OdkixMmavqum8DHWg5eBtnB+cFVXgZuaMlwYSlxZ&#10;T12RGjb832A5uKvKw51+c64qMnBRIjwRnLhUuQuFk+w2YZJcm22bYL5xPcwITyZ0beRS5bprlrrt&#10;rV4DtZWibnsKH30K+Y95/NMKyH68AjI82S2BR5IQxZX0hIIQQtc8UYir7Al4eq+gBBeOkPiQ0EX4&#10;2v7Jx7T8hCDFGajV0FjzOdzot5Pj6YW2nYnoT0/BcGY6JnOzMV2Yg+lDeThRWohTVWU4T3i61FSD&#10;K211uN7RgJvdzbjZ24Zb/R24OdSD26MDdL4kQPFkscfFeJomPPF8Stx9TzRxLM+BxN3mhAwUd+Hj&#10;MVBcvpzHJS0txZPnMoDEaHqXlWIYEZp4fqfl8Q5RvA/dX5hAlyvenVs2zxOh7clpanzNTIMntBW6&#10;63HWaXwU9wlFD4b78ZDneiIICjEygAeDtG1ANM5JjKfHBK0ndJ+nk5N4Rq/x+cwMwePksszTEjYI&#10;GV8TdL4jODGavr8/jx8eLgpo+sPjl/hx/gV+mH+OHwlSPz5+tgSqZ/gDbfsjZ6Vo3x/uMii4cMQ9&#10;CgIY4elbwtg3nMmiY397nQDDmLl8TZSJ4owUxxKuhL/RUtS97zJe83Xv1C8RxXB6NkPvDy0ZUhy8&#10;nbHF8GKAiSv0CUHHElXo42PfEIWQjVrCFCGHuycKcYtQdYu79t0T5pD64jYXnOACFEuV++i1fb3U&#10;FVDoDkj7fS10z6O4uTSH043bS5MG3yIk38Arej1cVe8ldy2k5/Xy7CW8OH2Jnv95PJk5I4xzWqTP&#10;Y56+e3N07Z4bH8fDkTH6LOlz7hvE3e4+oSvmtdY2XKJr+ZmaI5guPYSxvFwM7ssmOKWjIyWJ4BSF&#10;2sgwHAkLxmF/f+S6uiLFzALR2noIV9dGkIo6vOUU4bxdGnZbt8GW53YiPPHYIg5Gi5M0nQ8ouMue&#10;n4oyQjRVEaGnLRrvRBGhp4swHS0ClI4AqBAdnXfFIXzUVOGrrgYvuh8XjRCXGRfmfVIlPBGMLJYm&#10;3bYhRDkThJwIQowqR1la59tLmSf+G+OJQSfuRiiMxSJAuRK2PAhPXpxBV6LnqigjVNsT8KRJeNJS&#10;gZ+WstBlj7NO3oQnPy4goc5ZKgUE6SgjTF8NMSbaSLIxQpqTJfa62RCe7AQ05VFwGfPiEDc0796B&#10;3lwe+7SbAJWJ0ao8zLYexrmualwZbMS1sTbcnOrE/dNDmOOiEZcmBTw9unwCC1fpt3uNPtcbPGmu&#10;CEgCoBhN7+Hp8U3afutnVC3haeu7EDJPBCih+56AqK04RFGyhCah+56CJPJktyOWGkYhK1bB/7PP&#10;4EfQ8V9NMFlJQKHgpbBOWFoe4op374Nqefc+7rrHeOLl8mIQHIyovxc8HiqCjh22ei1C1qxD8Jr1&#10;FOtofS1CGVNrPiNErYIPQct13To0Jyfjp1u38ANDafER/vTlS/zn12/wp1d0wnmyiD8u0onmPp9k&#10;ODV+G9/R+reP5vDT43n8jk/CvR34vr0RXx2twLPDBXhcfAD3c9JxLTUe52NCcSrMHydCfTHq744u&#10;KysM+vrjfnM9ZhoqMV6Qh/MZ+1GtY47fdfZhrCgP7fkZmMnfjykXL/Svksapz+QxtVoJ9etkcXNP&#10;Nm7QY3GGqndPKi4k7sbgZjXMrlbEuU9kcW6FIk6vUsXlzzTwaIU2HhNEHhIsuFACxwOes4mwwXGP&#10;guHEkOLbDKf5Nbp4TAjhEAPn1+KXUBLFU47VpkI8o3i+tM7x9/AkPhYvH60yfIcnhtviWsNfxRMX&#10;jXhMeOIiFvcJSQwn7rp3d/UvM03Lg+d5uk2PcZ8e+8Fn9J7Qe/FYygC35TSwYG6Ob6p340lnGuYI&#10;Rw/70jDfnYpHncm435WEB907ca8zgf6WiEe9tOzbhYe9abjZmkLrB/Hk1Bhh+xzmz1zG4wvX8ODk&#10;KezfQQ02DQ2EWZghmBrIQRZ6sFMjANcUY+HMFB6fnMSFjjYcCAlDaWQEFtvbcCcjE9MmtpiV1ML5&#10;taq4pmWF5/G78Ii+IxcO7sf1w4W4XJKL8xW56MyMwan6g7g1eBQnmwpxra8aV3urcamzEreHG3Ct&#10;vx4X+46ir2I/ElyNkOxuiIPRbgSmbAwRspp3h6HQ3x7uChvgoLIR062lGCo/gGMFyYgL1EGohwJ2&#10;+KkgJdIEeSmeKN0ThngvKxhJroGVwmZ46BGgfO2Q4G6GiwN1OJIZhXhtaVTpqKBeSQH1n0ugV0IG&#10;tR+vRd06CZSv2oDqzzahY/U2TGyQwfEtCqj6bC32b5HAYFwEnvY1Y6G3EbdbKnCzoRR3aflqogMv&#10;KFrSd2APPY6X5jZCqLLQpbB4ZwCa9ifgXEclmuk5XxlrQllaBHYR6kYbi5CX6ItDu4MIU6koSQuA&#10;h5EMkrytsMvHngAYj2PF+wh+STBV2YqBxhKUZe1EnLcjvM0NYKwqCzMDgo6mPPQ05KBDtzWUZaCk&#10;SBAiDOuZmUNFVwOqBDBVTQotBZhYGMDIVB/qWuoELEVoaWnAzMwAWjqK0NCWoftJQVNHiv6+HTq6&#10;stDTl4eODh1XW4r2IWwZq8LUShsWNoQ5up+BlRn0nR2h4+kP7YB4qAVnQCk0B6qRhyAbVoTNgQXY&#10;EFSE9cFl2Bh8GFuCy7EtrBySkYchFVUBmZhKiirIxh6BQkItFBMJTzsboLqrEeqpjdDc3QwdQpN+&#10;ajNMUlvhkNGCsKIepFSPYG/NCHLqhnGgepDwNIKDR8dwsGECRfUTOETBgCptnMbhpuMobz6BirZZ&#10;cOEHrqT3ZuEBhSjr9LeZp/dDXLacM08MqLt48eg2wekmnvE8T4+u48mjm7h14wKamo4iJTUVO5N3&#10;Iz5pNyJiExEUHYvgmFgERcUiIDIKfhHR8A2Phnd4FDxp6R4SDdfAHXD1j4Sjdyjs3AMJTkECmjyD&#10;ohC4YycS0vYjr7QaNS2d6JuYxnlqVN1ZfI75V1/i2dc/4Isf/4y3f/grvvoT8OUf/xNf/QX4gtZf&#10;U7z6w3/ixQ9/xMM3X+HGkye4+PAhZm/ewMj5c+g5MY2G/m7kVZVgz/69SN+dgrjwIIR7OCKU8BRk&#10;YwY/c0N4EaC9jHTgQd8nVw3CEzUaOHiOJ3dqPHjQOlfeYzy5MJ7oeyga+0QNFsITw8lWchMsJT6H&#10;+aYNMN2wDkZ0XTOga6QOXTe1VhNk6Hqq+ukKKBJuuMue7IcfQ/oDLhzxCaQIU1xpj0G06d9+I8Tn&#10;/+PfsOH/+6/Y+K//LtxejigxnHj7xn//jQCoLR8Rqj6mv9FyG1f0+3QlAe0zAtwGROoZoCIkWCjH&#10;PJiRitH96ZjKz8ZscT5myw5ituIQTlcfxtm6CpxvrMKllhpcO1aPG10tBKhjdH7rwq2RXtwlQD2Y&#10;GMHc5BihRJSBEmef3o2BIkA9OzP7Dk/LASUOMaAYQS8JTS8u/xwvr5wXVdaj5curFNcu4AUtX/Bt&#10;2vclj6OiYwjHpcfgQhXiqn+c/eLnwl31Fuj5LYyMYn5kRBjr9IgzT1yqnPB0f7Sfoo9A1Yt7BMMH&#10;gz3guZ/mhpbmuVqWeXo2PUV4OkHg4Mc4Q9gg3HHFu0uEjssEjavXCDqEHALUNwQDrrL3w9wifpon&#10;LHEIcHpK7ZQnBKcnBKen+OMjWj58jB8JTr8jcIiCs06EJoYThagboGids1HibctD+DsthW5+jJ2l&#10;8VGMIYYRY4njlTjjREsxpJ6eOCXc5v3E3f/EiPpSGNN1mT6fS0LwfFGiOaOu4M21a4ScG/iSguHI&#10;FQa/oNfP3ey+JAhxmXbR2Kn3gv9GOOIujuKiGKKxYrwumiiYs00cry9dE/7x+ZKey4tz3POInvPJ&#10;03h2QvS8nxBmF05MEZzG8WB8mBA8hPv0ud3v78fdnl6hNPm1NoJTYxPO1dZiprwM44UFGDyQjZ69&#10;ewhOyWhNjEdDDJclD0apny/y3dyw18YG8fRbCVPXIDipwVdeCe7SsnDYJgmbzRKwkZAQxjwxnLgg&#10;gwAoxpMUgYQr7amrIoyuPVyqPFpP711EcFc+TU1E0XqUvh4CCUweQjEHeWEyW8YUr3NRCmHyXGVC&#10;DKOKjsfdhjnrxIjiJY+DEvBEwdknm+3bhGISPB6LM05cupznfxLmhBIQxYCSpOe4nY4vRW0NDul3&#10;45046yTOPHlT+BKmvNQUCG/y7zJUvnTbn85/IToEQ30NxJrpIZknznW3RoGfM3jcU563HfJ87IQ5&#10;oBpTCVD5qRguzcL4kVwcbyjCNLUHzvdU4/bkMcJTB27NdOPe6UE8OE+/zUsTmOeJcynmrxKirhOc&#10;bhKSKR7fICzRkqEkQIpLmROsnhKwntH6Mjz9DKcywpEITyJEMaBEmSgK+pu48p4IT5LYsZIQtGKl&#10;gCXGkx+dtP1XiRAkxtOvAopiOZw4/lk8/VfBcPoZT+sQRHASgmAVvGkjHFd8gt0mxvjy+DR+vH4V&#10;3968jj8uzOH3jx/hpycL+P3TBVo+xh+ePcGfX77An14+xx8p/vDmGf785Qv855fP8Se62D8b7sFi&#10;/RE8P1yMuQMZhJtkXN4dh1Px4ZjeQWgK98N0kCfGvZ0xbG+FHg1dtGsaYq60FJdr6YJRVowzyWmo&#10;VyQIZOTiUXcn6velYrwsH5f27MVxEyeMrpbH7EoldK6UQ6+lC573dGGmvhwd6bswk5SCUWVjTKyS&#10;x9XVKri0QgnnVjKe1HFvhSYhRJRNmlsrAsP/bjwtLsHpCcFGDCUOhhMDSnz7v4unZ38HT5x5eh9P&#10;XDziHZbe67bHeOKy6w+5euBnWvS8tfFqqwGeb9fDIykN3HQywQ81afiyK1MY4zTXl4rFwT141EWY&#10;6iAsdSUTnJIx35dEkYyH3Sl41JeJux37MD/Zjyezp/H64g1c7h1EjLMDAkx0kOBsh3gXBxTFx9Bt&#10;A5xpbcK94X6cb27Abkd7FHh7Yr6pEWN+QTiyfhtObFfDDRkdXPtcGRdXSOHiZ7K4uk0bbZ9uRfka&#10;+u0pquFFUw1+uHwcvcVpyPK3wsEIZ4yVZ+IOIeouoelU8yFM1eXhEZ0oLnbUYKRsH87XFeFq3UFc&#10;qcrF5co8XCzPxe26YjwgpIwW7ERLYRR2x1ki1E8Vbtab4OMihSBPBTiarUdimCHSY+0RYE8nYHdL&#10;eBupINhSGzs9rdCSn4LO4gwMHjmA/FgveOhsg5+6BOJUtiF54zpUbJdFq6QSOjYroGWNFLo2ymNk&#10;ixJGNkih9bMNqKMT7dnYMLyg53muKg9nKg7gy/FOYVzXy95mXCzNwVxLJb490Y+fLk/iP++fw++u&#10;TOE1nfgOJwTgUKwvrg02oPXgbrQcTEWYnR72RXkj0EoLMa6myOfxWqaqUFr773AiwJSmhKIhJwGH&#10;08OREe6MhoJd2OljDf3tq5CfEIK0QA/YUMPUkhqshioEJeXt0FLZDm1lSeioSEFHWQr6mgpQV5WG&#10;iup2aBIgNfUVoKYjDyUNeahoKcHIwghGlsbQ0FUjWClCTVsB2vqK0NaTo5AV4KStKwdNzkgxmgyV&#10;oGdISFsKAwpTYyWYEhK5kp+5nQGsXK1h7eEKGx9fGAfGQjd0N9RCMiEXtB9SgblCwYjtgaWQDj1M&#10;eConPFVCOqoKMtFHIBtTDYX4Oigl1kOZI6mB4ijUUhqhTXAySG2CeXo7PPZ3IrqkFylHhglPBKda&#10;Clrm1o0hv37yHZ54otySxinC05SAJyFaTuDVIjU8uOveP+y292shyk69nL8vxItH9whPd/CUAPV4&#10;7hae0D7Xrl5CVVUNYuJ3ISImGRHxKQiNS0JwdDx8wyLhHhhMQAoUwi0wBAHRCdiZfQC5FUdQ09mD&#10;nqkZTFHj7trCYzz+6mu8+uFHgtCf8PZPf8ZXf/4L3lJ8+WcCEsHo7Z//J17//i948u1PePD6G9x9&#10;8RZX51/g9K2HmLxwEyOnr6Jr4jRKGzqRVXwE6fkliNm9lx4zXkCbd1gEAnZEISw2GsERIQgK9EWI&#10;jydC3F0QSueFcAcbhNtaINzaHL7GevA00BHCTVtdqLjnTEhyI7S7Edrd1WWF+Z7e4YnhRMEV94SJ&#10;cuka7CRNjZXtErDbtpkaWYSoTZtg9vkGGNF1To+uoToUWnQ9VSE8KX38qTDmSZbhRCFDcOLMk+QS&#10;nsQhxpE4GFG8bfnfhX1+w9knEZo2E542fkR/40p+dEx5ApQaheVGCSSamqIuKhy9u5MwlJmC8Zw9&#10;OF64DzPFuZghQJ2qLMGZmjKcO1qOS01VuNJaK2SgbvQQoPqO4Q4h4y6dN++NMDwG8ZBwMc+ZHQrO&#10;8iwvIvFrVfg4OEvE8cX5s6IJbik4g8TlxxlFLy9RMKDEwdvFy6V9XvA4Ku6mJ0YTdxXkjBc97rvi&#10;EFxVb5iwNMjd8kTxaJhihBprwwO4O9JHr4UwONSNOwNcGOPnOZ4ERA30L3Xf47FPBKipKbw4MYOX&#10;fH05Q8/7PMGPnzuXSidEcfe9b25cF41XIkRw0QPOtnzDJcvvPcQ39whH9x/ghwcP8dO9OfxEaPqR&#10;/vY97fc7QsV3dB9xfEPA+JpRcUWUbXp7hXDG2S2CEmelfneb7kNLvs1wYsAIiKH9OSPG8ZYzY9wd&#10;j1D0nDNODKVlaHpy/KQQvC7ORnEm6h2ilopiiCfefcmT79I6d+97c5mAxoUsrl4XggHE46XeXKPH&#10;Z1QxpG4uBa3zbYYW78f7f3GV7n+NjnOFcEYY42PxMfnY4mA4vSA4PSeoPjtNz/nkLKF4hrB+nL5r&#10;01iYnsYc4fjB2LBwLb9Ln9m9vj7cJjjd7OjE1dZWXG5uFE2IW1WOieKDGMzdh77svejOSENb8k40&#10;xkahdkcYqsNCUBbgjwMuTkgxN8cObR0Eq6rDX0UVnnIKQtbJfisXZuDf+dJYJ0KTkOURgs4DBCwP&#10;2tdXyDypEZK0CUnaiNRhMGkj1lCP1glQWprYoaeLSH1dYeJaUTEHRQFQAsb42BTuCrR9qSufvaw0&#10;LAhNZhJcyXMjzBlRklthJyMFBwIU/53X7WhpS5hiXDksjXni58tLZ9ouDle57e+KRXCIJ8r1UVeE&#10;D8HJV0uF1pVpmxK1I37GlT+dF0N01LDDkGBorIN4C32kOZgRmBxQSHgq8HUU8FQYYI/qOD907ovH&#10;UHE6xqsOUFsoF+O1OTjdXoobI424Od6C6+PNuDndjvunevHowijmL45jjpYPORtFbav5ayeXweks&#10;nt4+9w5QT38NT1xhj4tFMJwYTcXSW34OqS0/Z6EITmI8FStKIU9OCqEfr0AQ42m1qAiD7xoRnpZn&#10;npbHP8LT8vhfwROjiTNNwRQhDKZ16xDIhSLoObp+vhE9GRn469wc/kxg+uP8HP4w/5CWD/CnR7x8&#10;JMQfFh7hx4UFIX5YmMf3FN/O3aOT0Q18e+EkHrbV4VZpPm7lZODq7p24kBiFs4SmmZggTEf64USI&#10;N2Z93DHr6IApfSPMyKjh/EYVjK2Rx2WPINwqyMepA/txKesAhrRtccIjFF9PTKL7cCEm6CJyvbYG&#10;l3emo3+LJk6vVMHwZ4roVjLB5cz9GMvbj97MNHSEheGEnRcG1ytRY1sR1z5WwJUV6ri2SoMwoUEQ&#10;0RZQ9L8j8yQG0/toYhCJkSTOOP2fxNPyanuMJ563iQF1+7N/UG2PYHWfAPmAXueDlWp4vE4Db7bq&#10;442kAd5sN8CCsg7uWBjiu9IkvO3NEsZAPexPwcPe3XhEmJrvpmXvLoqdFEm0jfDUnY657my6ODZS&#10;g34aZ5qbEUso2uXtimQvJ+ylhtM5OqH2Fpfh4fg0XTRmkeXjh32+vjh9tA71O8JRIa+EWSV93JHQ&#10;xB3C0rVPt+PiSikCsBSmP9qM61t4wlcZtG1RRDt9jx4PH8Ozmycw3lqMtpx4nGkqQnN6BBp3h+PY&#10;/gScbCnGnckWPDnZh9/fPY/ThKSmhGBcKNyLLzvqsUiNlAcVBP3yIixWFmGB9j/bko2MRBNEhNOJ&#10;y2sbwrxpaS+F5DBjFKX7IMpDD/7WGsiND4St6lb4m6ohI9gFSV6WOJIRjZGaAlSkRSLO1xJm2nSC&#10;VduEJDczVEX5oyGcwtsdzV4Uns4oNdBCsbI8srZsRBU1Hu8ezsftpsO42lJGKG3Am+EO/GF6APfp&#10;N/Bjfwf+OjaAv47244fOFnq+xbhIv7W7R0txt6sGV3trcDDJH8aSn8HPWBk3x1oIUilIC3KC5qaP&#10;YCK7HmZyW2G4fROU1vwb8uI9EO2uhX2xLoh0M0Bt/i54WalDReJjWGlsh7nSVhhIbYTa1nVQoaWy&#10;wiboaspAT0OG4LQN2opboK1EQe+BjqYk1DS3QVVjK3QNFaFPj69DENIkKClpSkPXVANmdkbQMFAh&#10;QMlDS5cQRWjiDJS2Hh1PXx66nH3SlxNCz5DAZqoEYzNlGFtrEpq0YW6vBRMbDeibqULfXAvGVobQ&#10;dLSDuocP1Hx3QMozHtt890IiKB9bwg9DIuIwttJyWzgBakcltu+oEBAlH1cLxYR6KCUcFfCkklwP&#10;1V0NAp70CVEWe9oRUNiHpIpB7K4aQkZVP/ZVD2IfQWpfzRj21U0gjxBVeHRclHliQFGULWWfBDw9&#10;uUmAElfb+xlQvw6mv42XdN59MfeAQrR8RufZx4Sohw/uYGJyClnZ+YiMSkZ0YjqS9+Zgb34xSusa&#10;0DsxjbPUkLv/9DlefvsdviEUffuXv+Lrv/xPfPUfwBd/5iwRgYjixU9/xvy33+P+F1/hxtMXOHd/&#10;DieowThOjaU+atw19I+jrKkT+VX1SC8oI4DlI3bPfoQnZSA4fjdCKaJTshBGS5/QWPgGR8M7MALO&#10;7j5wcHSFvb0r3F084O9JgPfwRLCrC8KoYRRGaAohNIXZWgpoCjEzRoCRPrz1deBCaHLSVIWLhgpc&#10;qZHgSo0GVw0FWsoTnqghs5R5EoebKjWYCPhcfY/nehLjyXbrJlht+hzmGzbAhK51jCcDut7p0vWO&#10;8cTlylVXrIIiXas58yRLcOJue9IUXC1vK20Td8sTx/uAepeJ+vcPsOU39HeC1CYh8/Qxtn36CSQ+&#10;/oggxeOmuCT6CgLbSuivXQ8vBSXkenigfWc8BjN2YTR7FyZy0zF1MBvHi3Mwc7gAp6sO4VxNKS7W&#10;l1Pjs1pURKKzGbd623GbkHGPMzVC9OMBZ3LGR/FoYkwEKIrF4xNCKfPliHo3FmopxFkiMareCFkp&#10;QhVnpDgzJWSWfpmp4uBt4klweVwVo+nVLB37xHE8Pz4tZIi4rPjjMXpOQ0OYJzAtDA5jfmBQiLl+&#10;Ql9/H+5TQ5srCN4nKN0b7KZlF8Gpk/7ehUf93ZjrI0T18noP3X+AzvUjeDI6jmeT03g5PYs3BKgv&#10;ztBzOkPP/QxD8By+vHgeb3nOp8uXwKXLuUreWy6+wBkVIcNyHV9du0bIuU4QIgxdu4pv6fZ3hInv&#10;CD3fUnxDUBLGNVF8c4kgRoDgyXB5jBNv/+7KDfzu6s138R3Ft7Tt68t0bPr7W9qPwbS8sARnlcRg&#10;ekbBS3EsB9TyLn0/I4rgxAUa6HhCMMYIZYwpRhUHz0MlYOoyIegyY0gc9PhX6XkQkr6k4KIaXy3F&#10;Wy7tTvvzmLEvLnEXSNp/KV7zsRlr5y7QZ3wez0+dpe8RPUe6Zj+Zouc7SYCaJEBR++wRfd8Y8PeF&#10;rNMg4akft7q7CfzHcIXaABcbG3C6pgrHy0swfqgAffsz0blnN47t3oUW+g00xEShMjQYxX4+yHV3&#10;RbqdDeIMDRGsrgEfJWV4yIvmdWJ8OEhylT2epJYhIi2gh0MYYyQlyjxx5T1vBQUEqikjXFtDyECF&#10;EqQiaT2G8BRF55kgQgnP9RRhoIdQXS348tgmJSV4KSrCXYwnWjrKiKrrOSnKw0FJHlay22GyZRMM&#10;Pl8PY4mNMNu6GWbbNsN8+xZYSkvCWvZnPNlIboMt44qWDjxGizNStI8ThQvt56Eo8w5NvOTMUqCW&#10;KgJ1CIz0XH201OCjoSo8Nx8Cojqv8AAA//RJREFUnBe1EzgDFaSthgh9TSEiDTURa6or4InHPHGX&#10;vVxPGxT62iPfj9b9bFAZ54vunEQMlfLYpwyMVGYJiJptLsS5zsO4MdqAO1MteDBzDAvn+7F4cRgL&#10;F4bx6NIYFq5MC5PmLlw9jsfXZrB4g76zt7mqnmjS3GcMJiELtTT2ieJfuEgExy/wJMMhQesSwjYx&#10;nrhEOePpEC1zZbYj5NPPEMh4IrT4rSU8LWWe3kcTB6Pp3TrFr6FJHGI88ZgnBtHyrnnvY+nnWCOg&#10;KXDdegTRxSOEt3FXPbqPN11AIugLeOtYJ/1wLuCb27fwh2eL+OExQYnw9Be6gP/l0RwB6hEFLQlQ&#10;f55fwJ8fLeBPc/P4M2Hri9P0gx/oxd3qUlzKTsWV9ERcTI7BmdhwnIwJxYnoQExF+GLa3xOzrk6Y&#10;1jPCrIw6Lm5WwYO1qnj6mRrurlDFOVVzXE1IxnRGGs7m5OK2fyxqVY3xdmAI5+iCMdHegPNN9bhX&#10;UoXT5p6Y/EQBJ1apYUjKAGMeIRhKTRFmpx5PScHVWDqOiomoSMSn6oQIDdxZo42Ha0Xjlzh+DU/3&#10;GU60H4+L4u1z9HcxnhbX6BFyCDZCEJg4luFJyDQxmjiWgCSgaZW5KGj9v48nnuPJgPBkRHhiOJkK&#10;8ZJClHkiPK00wEPC0z1CEsPpFr2eW/8AT1xt7wFnquh13qX38f56NTyR1MELaQKUggneEqIeyWji&#10;jI4Snu8nxHbuwbOuFCx0pwhwmicozfN4px6CE+FpvjcVD7vTsDBwgD6nLBTtcEWklb4wLijI0gQ5&#10;UeF4NDODW0PjmJ+iC8TMBTTu2YfxqhrMNjWhLDUJkXSSGFXUw83t/NxUcONjKZz6ZCtmV0vh9Fou&#10;ALKVYhtOblXFMUV13MjJwqWGcjw7NYpbI20YqsrGROV+HN0ZhIbkEExW7Md4bS4WTvfgwdQxnGur&#10;QO3OUFyuLsSbnkY8qirCq4Yj+LK5AV/WHsFLQtStQ5k4cTgZuYkWiAtVRnSAIhL9teBisA6BVtKo&#10;SA9AaUoAyglH2eGeqM6IQUGcH627IdBcnW5Ho7skE+W7I+CtJ48IG106ViAKM6OQtz8G+XnxOFKR&#10;hdQkPyQneiJ7pw9ywl0xcSgLNxor8aCzEedqD2MoP53e13p8f6If3/S24fuOFryl5/hjcz1+am3A&#10;H9so2ptovRFfNdTgh5FuvJ3qoQZFHxKd9HC1vwan2kvQX74XxbsChCISpnLr4KghDU9DFcR7myLB&#10;Rx9eplsR5a6Nqtx4WGhtg4WBJIx0tsBUdzsMCEW6BCgdNQKOlhy0dWSgoroF6ioEJzUCkYYsNFWl&#10;6LYkNNQloaMlCS0KXbqvhhahykAKBiay0DMhJBGG1PXkoGmkAhsnCxhZG0CVu/AZKBO2FKCnL0VB&#10;MFuCkw6FvokSQYmzV4qwsFOFtZMmrJy06P76sHMxhb2rJWydjWBmowcjO+7W5w5VJz8oeUZBznsn&#10;tvumY3NArlA4QiqiFDJRFZCLqYJCfA0UEqoJTzVQTKwlQNUJeNLc1QS9lGbYZHYjvHQEKUeGkHZk&#10;AHsq+5FVPYTsmlFk105ify3hqXYUBwlPRYSmQw0TKKlfhqfm43i9eFuA05sFghNhSASovzfmibe/&#10;h6elrNOLR9x17w6ePbqJhbkbeLL4EF988RqvXn+JN1//gG9+/x/4HcGIgfTNn/6D4s/44sef8PTt&#10;15h78Rq3F57hwu2HmDh7Bb1TZ9AyMInqY/30HLuQV9WIPUUVSMkvRXJOMeHoIBKzCpCQmY+olEwE&#10;RSXALywaPsGRhKJweAeIwtMvBF5+QfALCoMXV+9z8YKbmxc8KVwdnOBkZQNXCk8be/jYO8Df3h6B&#10;9tYItDNHEH1OgbbmCLAyhb+5IQJNDeFvTN9DnihXTxtuelrCXE+cdXKgRoWjiixcCE0CoNSooaQq&#10;JwCK1x2UqVFD4azElbCoYSK7jRonjCdqsFCjxnrzRlhuFmee1sKQEGW4fgP0122A5qo1QrU9Lhgh&#10;S0iSppD64GNIEXQkP/4UW96DE0PqF1mmJUBxlz6+zXjiLnsiPH1CePoMW3jc1Iei+0nSMZQ+XQXt&#10;NZ/DZqsUEs0tUREWjLadMehPi8doVhIm8/bgRNE+zJbm4FRFPs5UHcR5AtSloxW43FiNKy1Hca2d&#10;J9Ftxe2eYwSpTtwiZNwZJIyMDBOiRqgRK0KUUImPAPXzWKifK/Fx8DqjajmixOuvKF4zqIQ4LeCK&#10;s0vc/e85lx4/Tffn5VKWSUATlxGfoMcbGxNKiz8eGQEXf3jQS8+NGtL3Ojtwn+JBZycedHXiIc/j&#10;1NuDuz2duNvbgTv0eu710D5dtOxsx92ONtw71oq7FA86j2GOjjFPx1oYGMbjoVFC1CReUOP95TQF&#10;Pf6rmRN4fXKWnu/Sc+dS7YTBVwSqV+fPEwQuCMFZqpc8mS9n3s6exRcUbym+IoSJ4hzeEljenrlI&#10;65fw9vRF0frZS/iaAPPN+Sv49oIIUd8Sljh4/V0RCYKNuIjEl9z1juINZ51mzxKQRFASI0mMJ54X&#10;aZEwuBxRon1E3fleLo2bEoPqBUHsBR3zJY+pOneegl7b0nxXHK8v0pIQKQSPSbt8EV8QongSYWEi&#10;YQLTVxwErq/otbyl18TA40wXP9fXdHzuWsjx8iQ1kum5PjtBnzfB6Tk91ycTBKdxalSPEZzGx/GA&#10;vnv3CE23+ntxo7cX17q6cKW9HRebm3Curg5naqrpmlqKkYO56CU4de1NF+DURHCqjY5EZUgQDvl6&#10;I9fNBXtsbBBrwHBShzdBhsuS84S04i5wdtskBTyJCjBwBTvRHEqcgXJaGl/E8PGQk4G/sgLCGE10&#10;PgkjKIURRqL0tRBnpE+o0qLHUCVAaSBYi/CkqrqUfVIQuu65ycsRcqQEPDlytT2Cky0Bx1peGhYy&#10;kjCVlICRxOcw2Eznk03roUehu3Ed9Om2CWHKioBkQxaw3s7zzm2DPd124EwUr/M22sdRasu7OZ4E&#10;RFHw+Cee64kzT9x1j8c/+WupCN31GFvibn5+dDuI9okw0ESMuS6S6Hq6x9EM+7n7nrct4ckOBb62&#10;yPe3waFwFzTvicRwSTpGKzIwcHg3hrkycG02xT6K/TjZegiX+qtxY7wBC+f68PTKCBYvjeDFjSm8&#10;uHUCz26cwJPrhKhr3JVPVL782T3CE8XinVOYvzkrjI+avzGLfxGVJl/WPW8pinmsE71oxpTQhU/I&#10;OkmhiER6SF4W++mNCVqxgjC0Av6rV8KX0MTV6wIIKkEUfy/7xPGP8BQijIeiYwh4WkVg4lLlP8dy&#10;QInW14pi9XoC03rC0wYBUeGrP8OO9WvhteJT7KAv57ORcTw5RW8GnXTO08n45vgwXnKFnRtX8N3d&#10;W/ju3k18d/8Wvn1wC29vX8fbGzfw3S1av3gWTycH8ai5FreKDghd8y4lROJsTBhORoXg5I5AnAj1&#10;x4wPocnOAaf0zHFaVg+XN6hRA18NCyu18IiQ8ljIBGnj3HpNPA6Ix83M/TixPwsXg+PQomeNLxva&#10;6aTai5nOFsy2NeFWSyvupeVhWtoMZ1Zq4Pg6Tcw4+WNi92707UnBYHICrianYlbfHqc+UyY0aODm&#10;SlXcWauJuXV6WFgrCkYRj33iCXCFrJMYTutoOwXDSaiyR/strtXH03UGhB/ROKbl8BGhyZj+ZvIu&#10;w/Rr8Q5TS8GQ4vsvrjUlKP0ST+JiEaLQF4K3P1lHxxEmxrUQ4sVqS7xYZ/kznt4VjBBlnt6vtvdL&#10;QNG+q4xE6/Q676/TxuJWPTyXNsBrOUO8ktPHSykdLEpp4rKSKl6kRuLHvkI8aE8RZZ56CFA9uwQ8&#10;PezciQcEqWvNyWhOtUOKoyIC9bbDV0cZTiqKyAjwwxO64M7RxXx+egonmxoRbGqC8pQknKOLZOfB&#10;HHhqqSKcvo/HZDRwcRs9z9XKuLVaDqdWS2J2jSTOrZLG+ZXbMfOZJIY2y6FBXQO3Dx/Ek+k+PJzq&#10;w5V+OlF31SLbzxlm6z7GTjt9HK8/iBtD9ThRl4/aBH/sdzVFkbcV+pLDsHi0FF+3HcWX9dX4oq4K&#10;b+uO4HVNGe5V8fipEBQl2iIzVA8teQHYE6KPRE91FCd7oCE/FmXpoRg+ehD1+buoAagBg62fwUph&#10;IyEqALnRviiI9UdT3m7U7k/Ewd2hOJASiJw9oSg6EIOKwiQkRzpjh68FcnaFIDvWB266sqjYFYFz&#10;LRW41FqFU7VFdJFJwJ2OI3g12oU/Tg3hfu5+/EB4+vZICX6sLsPr7Ey8PpCNb8qKsUjv31ftDfjh&#10;JF3EBhpwlE6U/N+l2dYSHDuUgv7qbEy1FiEryhkBBJEEL2O46G/DDlcteJtJIspTC0GeKhjoOYCB&#10;gRw4OErDwVkJpmbSUFXeAA01Caiob4GmpjQBSRpaGluhrraFtktCU12aYEWhQ3DSJmxpUhCcdHQJ&#10;WPQd0NDdCg0dCQIRYcxEHjrGSlDVU4KKgRYM7G2hY2MLTWMdApaKkK0yMFYkTMnB0FQBhvRc9c0V&#10;YGBJgLJWhqmDGqxd9WDnbgR7LwvYeVrCxsMWDj6OsHW3IliZwNzREKaOxjByNIGOixM0fGKh6p8C&#10;Bb8sSHpnYYtvFmRDD0AxIgdqUQehsqMIajHl0CBQ6SQchWVqGzz3DyC2eAip5f1IrxrCniMjyKge&#10;QVbtGA40TFFM4sDRMeTWj6GgQQQozj4JGShC1OHGKbzh8U6cdRLwtKyi3rv4uUDEr91+OX8bLyhe&#10;PqIlwenpw+uYv38V9+5exeXL53Hq9ClMHJ9B7+gE2gaGUHOsAyUNDSioqsb+ssPIOFiI3Tl52JWd&#10;K0Ry5gHEpmRgR0IqwmOTEBwVD//IaPhF7IBPWAS8gsOELn/+YVEClDx8A+Hu6QtnApGzmydcXT3h&#10;5ko4cvaAk70r3Gjp7e4NFzsXOFrbw83ODs5WlnAwNYWzuSnchDCBp7UZ/OwtEeBoCX8HU/jZGcLH&#10;xhBelobwNNWHD4eJPoFeB656mnDUUYMjnQucNJQJTgwkwhM3HKih4EGNCTdVeQo5AU/OKjJwUqQG&#10;Dl2DHeha7UDXZ0cZwpOUBAFlEyyoQWNODRozCpPP18NoPTVuCFE6q1dDna7RSh99BLnf/hayv+H4&#10;AHIEHTnORH20AlIfEoAITFsZT/S35XDi4Nvi7BOvM7AkCE6b6Vhb6Dg8WS5noLgynwTtv5Vwpbhi&#10;NXTXb4bxxi3USFOi85ErmuKj0bUrBn0EqKGsXRgnQE0dzMSJQ/twqiwXZysJUNWluHz0CC431eJy&#10;az2udTThRncrbva043Yf4YMzNyN9eDAmKmM+NzlC59kxUfZp+RioZRmoX81C8VIMKAKIgKalsUwv&#10;KJ7T9qenqfF8ihpSdKwndFzh2MdpOTkpwGmBxzVxJT2GkzDupQt3uzoIQXQdpwb1vfY23D92DA86&#10;OghJx3Cnqw23Olpws60ZtyjutLcIYLrd3kzbGnGztZG2N9F2wlQH3Y8Q9YgR1T+EJ0NjeDo6Ro35&#10;cTybIExNTROkTuAVBS9fcHGJWXo9hKqXp3gcFgGAXt+zWZ53it4LQtcL3vc4BSHshRC8TvfjICy8&#10;OkEgmz2FNydP4wuOUxSnRZmuN4Qtji/OnhPiy7PnCVq0PE3bT50hhJyh9/IMnp8iDM2Iurst0mM9&#10;od/tIh3/CYHpKYGK1x8v4YkRJWBqip4nAeoFPeZLekxxvOAlPf5LQu0LOgfw8hVXHiQMctEOxuLr&#10;C1zEgxBEiBIgdYlgRSEA8jx3BaT23YWlMVXnCE5nLwtwElcJfHWa0HSKoXZa9J7R+8jzaz3lCYrp&#10;c348Rtfx4THMDY8IcLo7Moibg4Qm+i5e6+7AlY52XGhtwbmGepwmOM1UlGOypAjD+QfQt4/wtCcN&#10;LUlJqI+JQ3VEBEr8A5Dn4YFMR0ckmZsjQlsbgSqq8FJQFEAkwImzONsYT9sIT1wCnKBEsBGKOyxl&#10;plwIUAwgzh75KSsjiEAUpqGJCE0tCk2E0zp3BYzTN0CUri6C1VQRStsj9PQIUZrwpftwkQghA0Xr&#10;Hkr0+IQoWxkpWBJ6zKW3wYra+hzmBChjBhQhyGjbJmFpSOccoy0bYUxL020SsJTc+m4clL00AZCW&#10;dnQc6+1bYS3JFfu2wkXAkxy8CXocXkoK8FQmxFH4qishUFtNCD86HzKsPJUIhgpS8CZA+atTO0tT&#10;CWEGaoi31EeKnQn2Opkjx8sGBT6MJzsc9LNHARezinRHW2Y0horTMFqeISBqvDIDk0cyMVmdhSlC&#10;1FT9AUw15FC7oRAn2w/hXE85bkw34sGZTjy+NIRn16cIUcexSPGYl7fo+3qHwHRzGg+vH8f87Vks&#10;3D6Ff1mOpffjfTwV0hvJeCoi7WbTGxZIMPEnPAXweCeCjj+hiSOQ4n0wLY//KvMkxlMIV84jPIWt&#10;ZUSJYnm2SZSNWieKdesQvmYDIlcRnlashe+KVfBasw4B9EU7dbQWb69dwSvC0g+P7uNPTxfwO56v&#10;af6BcPvb+7fx9Z2bojmc5u8Rpm4KP8ybvd0433AEowfS0RcagFOJkbi8awfOxQZiNswHs4GemPFy&#10;xglLG5xSN8FlagzfW8/d4DTxkIByb7027hJmHhFY5un2wlpd3FpLDXh9TzxPz8eVwkIcT0jCSEQU&#10;zucexFd0Aro63I9ZOqFebG3Cq6Z2XHQMxvHVaji5UgUzBoSzpDRM7c/GeHoaLu3chSvmnjjzqRLm&#10;CEd3ebzTWsIa4ekxZ5B+BU/vMk9raRs9n/fx9Gy9oYCkX8PTM9r2/P8gnniiXN72hPb9NTyJu+39&#10;L+GJ3p/FLbp4IWVAcDLACwLUaylDfL3FCK+26OGmvDaexITi+55izHVkYp6zTIyo3lTc79iJ/n32&#10;GClwx5nqCAwUhqAmyRvW29aiICIUX129jAdTIzjeUInineHwNVGHh5EyLJUlYCK3AfZqWxHpYIg0&#10;alw1G5hgWlIDD9erY26FPC5+IolTq2Rwer0ixjcpoI/gVLlyEw7SSe1C8T48GG3D17dmcaatCsdr&#10;C5EX5II4Ky0Ux/mgp2g3WvZGoyGBTs4uZrjVWIJr9YU4V56Nh/UleNNSiyeHi/GythKv6irwsr6M&#10;th/ESFEcKnd74HrvIYyW7UTNXl8cK9qBnrIkjNXtRzLBx91ADsUpYciM8EBjzi546FMjX+Izwokm&#10;qg8koWRvFA7vj0Vlfjz2Jfkg2scUif6WyNrhghQ/S2QEO2BfhLtQZMJRlS4KChvgpyeDwhh3dNLj&#10;H9sfgf6CeCwO1OG7oWN4UX4I31eV4c/1lfi2KAfP42NwPdgPc2lJ+KKqCLdKsjHXVYWpqizUZoQi&#10;d4cT8mJdUJkVipmuYpwbqMBkaz7y4z0Rbq+JQFtVtBYnob10J2b7ipC9ywnRkYawsFsPJx8p2HlI&#10;wStAE57eOrCwUoKswnrIyK6HkuImqKpuFkJNbRstt0CVYKWhJQF1jU2Eqc+hrbmZILUFahx6BCxd&#10;GWjpSxOgFAlPytA2UYWakQoBSg3qXObczhb6tg5QMdKBKiFKx4LgZqUKC0tVmBgpwphum1mrwthG&#10;BSa26jBz0IGVuwmcAxxg5+8GCx832Pi5wy0sAM5BnrDzdoI1ocrWwwb23vawDvCHflA0ASoZ8kFZ&#10;0Igug05cOXTiy6Adfxg6ydXQTa2H9q4aGKfWwS2/C7GHBwU8pVUOEp6GhcisGcW+oxMU48KEuTmE&#10;p3zC08HGyaUMlCi4+h5nmd4IpcqXQLSsDPl/FTxWSpjf6eENiut4JsRNPJm7jfNnTqC8rAh7M9KQ&#10;lpGOxLQ0xKWlIzo1DTt2pSF0ZzJCE3YiJD4BoXHxCI2KRUhENMIjYhEWGoXQ4B0ICY5AQEAIvH18&#10;4OnpCS9vb3j7+tDSS7jt7u4OZ2cXOLu4wdXNHY5OLnCwcxLCydYJzhSuds5w43UrezhYWMOBGj0O&#10;ZqZwsjCDi6UZ3CxM4WFlBm9bM/jamcPLliBlY0yYMoKHhQE8THQJT3rwNWM88VgnbbjqqMOZ4ORI&#10;jQZHFQUh82SvJA0nFWm4qsvBbSn7JOBJRRZuKly6nLvVUIOKwklOUiga4cbzPtFtGy5ZvnkdTDet&#10;hfHnnHVaTXhaBb3Vq6BD11G1Tz6G8kcfQOmD30Lxt7+B4gcfQJHAo/TJp5Dn4hFcevzfCU//Rij6&#10;158zTVw8gjNPYkS9w9PSUlyJjwtP8G1xlkqCjiNN23iCXh1qF/AEn0kWFqiNikRnahJ69iRhgAA1&#10;krMbk4V7cLw4GycFQBXifE0ZLtJv/yJX4RMm0m3Aza4m3O5pxd0+QslgJ+4Pd1P04T4jigD1aGkS&#10;XXGIISWO5WOiBED9SnAWSgQPakAzmCgWZ6nhRMcSjskxRXAaH6MG9bBQ5GGOq+UNEub6ughH7bh1&#10;rAW36Lp9u5kg1NiAW9So5rjZdBQ3mylajuIGLa810Gurr8bV+hpar8Wl+iM4V3MY52srcKWxGtdp&#10;PxGmWnHnGGeyejAnZKOGsDg0Kvwj+Pk4NfAono5P4gk18p+OjwsZsWeTU3hOuHpGQHrKywl63vT3&#10;x8OjmB+k5z0wiIf9A/Sc+4XloyHROKvHYyNCxb/F0RE8IRg+peVTnndKqABIcJum49P7zGOx+Pic&#10;gXvGlQGnaJvw/tNj0HKB3iMunPGY3qdFgt7i1AkCCSHuBHeFOyVAanksEqC4i9yL2ZMEKM4KivC3&#10;HLvv0LuEXVF2kLBGoHtx7hxenD8PnlNRiHOcraLt1JZ6TcvXZwlHjDtCkiijxQUrCE20jefR4sfi&#10;z5wnN37KnzWXxF+ap2uOu+gNDxLa+3Gb4gbB6WpfN64QnC4LcGomODXgVE0tTlRWYKqsBGNFBRg4&#10;kAUe59SekoTGhATURsehPCQShd6ByHRyxU5TS0To6CFITR2+ikpwl5GFsxT9lrnkt7RobicOrrLH&#10;WHKXI0wQnHgCWt5HqHJHS848+fE8T6rqhCeCk5aOsAxVJyjRepSuPnbo6CBUQwP+jCxCVKCGGnxV&#10;VQgoKkLFPS81UQlz8RxP3A3PktBjtn0zjLdvhKk0wUlKAnp0jtGV2AA9ic9hSHAypKWQidpA5xzO&#10;fG/bAhtCk9CNj5acibKW2Q5bWUIhHddeXOpcSkrInrkrKlDQ66LH9VbmEuaicU7CWKclQHH2yU1e&#10;kpbbCVjyiDDi7JM+dlobY4+LJQ54OxCYnFHk74JCWub72OKgvx2ORPugY18chsrSMVG5l/C0B2MV&#10;aZisoHNN9V4cr8nCTN0+nGzMxamWPMy05mK6eT+ONxOojhXiTE8pLgxU4tpEI+Yu9OHF7Um8uDuN&#10;Jzfpe36Dvh/X6Xt+Y0KEp/fRJA4RniTe4ekgiZSzTwX0JmTRm+W/4pN3ePL/7Gc8cfwamsTBeBIX&#10;iPj1WN5lj4PXRcFd+jgYTqIS5Vy6nGLt54hYt5GezxrskJHHbGEJ/nz3PvDN18B33+A/vn2Lvzx7&#10;gufnzuDO6BD9+E4L/8F4fu407o6P4HQz/RCamnG5rQ2XW2hZW49zxWXojNmBliBvzCbGYCYuDLPR&#10;ATgZ7IOz7h44Z2qPC8rGuLONIPA5g0APi9SQf7xamzDCiNEknGjiAXePIzQ9XscluKkhv8UcT4JT&#10;MX+4GldqynHpcCn6qDHwYniMfsDHcW9qDLe4j3RXJxZyi3Fa3gynVypjWFoXk6E7MJCeikmuypeS&#10;jCseITi9Tp0woYEHq+jx1ulgcZ0BAUQf3AVvgVDE458YT++yTxQ85uk+wYnHOz2ifZZnnsRV9BYJ&#10;K48JMowfUcbpfz+exPF/B08E2jUaWJDQwVNJXTyX1sNLaR283K6HN9v08XazPl5v1ccdOfrM3F3w&#10;Y30unnTtw0L3Pjw8thd32tLoIpaJGy076cKWhIMBanQC+w06M8NxrrEQGd6WiLM3QJStAfzNNOBu&#10;ooysGF+MtpTh9EAjYSMZ7oSpssQwTMRHYUBGFXfWq+LJZi1cklRH6+fSKNskhUJjXdR5OyJeYRtq&#10;Qz3Rkh2L1AAr9FXQYw83Emzy0VuYhrxgR2R5mKM7ORy9/p4ophNSnsRWnIwIww/9rXjRW4/XI634&#10;YbIXrwhQdwkfd6sLcac6BxeqM1Cf6YuR2jS6oHTiZmcZnUiyUJ8dgINxThg/uh/FSQHY4aCP6r1x&#10;OJxG37vKXMy0VKA8NRJne4+ijtCWmRKEfbsDcTAtEPmJXtjjbY7eA4l4Od6BpwNNWKTnMN/biMt1&#10;ZThZUYiZ6gIc3umNRA9V7I3QQYyjNOr3+OJ2dylO5CXhq9YjuJIWh+8aDuPrmkN4kJ6AK7tj8ay2&#10;CA9qCvC4uxq3OirQkhWF/BgP2KqsF96b5sIkDNUdwLHSVFynk96Ti4P0HKtwpr8SneW7MdNZiOHm&#10;bFQUhMHFiU7mHhQ+0ghOMIBnsDpsnZRgbK4MNx8nmNlaQllbHVpGBB4LE2ibm0HX0gballaEIGNo&#10;EH40DdShri0PNS1JqOpshaoW4UpDAmq0rm6wHZqG0tA1U4KhlQb0zNWgRZBSp/uoGelC19YGRm4e&#10;UDazgCI1prVM1GBqrQlTApOBhSIMrZVgYqcOY1tNCh2YOxnBytMctv72sAl0g2WQLwx9fGFEF2Nz&#10;v1BY+IfCzM8X5r4eMPFxhYGfD3RDE6EZVQjlmBrIJ1ZAJrEc8ruqoZRSAzUKo4yjcC/qQWz5Ep4q&#10;BpayT8PI4OIRQgZqFNlHR3CgflTIPuU3ThCgJlBYLyoiUUigEo11EsHp5cKvI+n9EM/txOs8Me6z&#10;uet4+vAanizFo3tXMDbchcy9KUhIjEY8nXtjYuMQFROPSGqIhO+IE6AUEhGFkPBIhIaGI5iQFEDv&#10;R7BPMIJ8QuDr4Q9PV+5i5wkPeq896Xzt6UHxDk3OQjg6OsLGxhpW1Li3syGE2trC3toaTjZ28HBw&#10;gqeDM1yt7QhLBCf6vByMjeFgYgJbQwPY6enC0cgAbmbG8LIgMJkbwsNMTwhPwpIHT1GgR+cBwpKX&#10;nhY8dTWFMU7O1EBgPNmrKsBWURZ2FIwne0VJAhQ1LtSpcaGhCC9NJVHXPWWudCVJDZCtQjhQCJkn&#10;6S0Cnnid53wS4WktjDYQoOjaqL+Gxz6tgiZdp5U++A0UfvPvAp6UPvwQSh99IoyDkv9oBWQ++Bjb&#10;CVDbCFAMH3HWSQyn5etiRC0HFONJGD9F6+L9+e9SH3wIOYKaMj2ezdYtyHR1RuPOOBzbnYQ++mxH&#10;9qdhPJcAlZ+O44UEqNI8nK06hAu1dE2sr8JVAtT1ljrcam/Avc5m3OvmiXQJUP0EisEeCoLLyOC7&#10;cVDvxkJR4/f9qnxiRL3LSvGSggs/cDCgxOu8XdyYfjJNQCEQPFnqqidknAaHMN9H8Ojrw1xfDx52&#10;dwld9TiLdL2RcFRbi6vUoL5WXY3LVeW4WFGKSxUluFpZgmtVpbh25DCu0/ZrlYdxpbyYrv9FuFBG&#10;cDzM//Aqwnna70L1YVyqqyJk1eJ6E0GMJ9hvb8eDjk486u7FAuFHCALQ48FBLNJzWiRcPeZxV7Sc&#10;p+3z/bzPABZ66Hl2duPBsU7ca+vAneZWAl0Tga5ZiBt0bD7+nZYW3Gmk97mpBfdpn/vNtGxtwwN+&#10;3LZ23D9G0XGMnkcb7h6j6KTbvZ2EsG5CGZdeF81nxbjkioOPxwl1BKfnMwQUCgFPQrZJlI0S44mX&#10;T7m73MyskP15PruUMXzvc1mOXQYVZwifUTznbOGy4G2ceXt+UhScgePS9j+XuP/5tigI3cvRRN+n&#10;hwTJB0tw4m56N+lzvt7ThatdoozTJYLT+aOccarBTEUlpkpLMEFwGs3PQX/2XqG7XkN8LCrCwlEc&#10;EIgCb18ccPNCup0j4o3NEEmw4bFO3gqKwrxNDtu2vcs8cdhT8Fgncfc6xpMwRkleDi5yosp7jCof&#10;RWWh2ASjKVxTW4CTCE/aiNReCh0toZx5EAElWEsNAeoEKDU1+KhSEOA8VVXhqqQolB/nsUuWwhxP&#10;m2FO5xQzyU2wICNwFz4zqa0w5swTA4qCu/PxeCjjzZ8LxSW4qAQXjxAq8klLClksKwoGlTDxLh1f&#10;XFDChdbdhHmgZAhxcvATikWI5oDy1+AlZ8Z+xpO3qiwCtJQQoq+GSEJUgqU+MpwskOvlQHhyRXGg&#10;Cw75O6Ek0AnlYe5oSAlBf0EShotT0VeQiM4D0RguSsZsDZ1nqG0zS3GC4vjRAxQ5mKrLxokG2t58&#10;ALOtOTjRtA9TjdmYbODYh5m2AlwaOILb0814eKYTT64M4V9+DU3iEGeeSuhNKyE4FdEbUUiaLJST&#10;RrrEZgFPoolxf4mn97H0fjCefm27OIJWMpLEmSWe40mcbVpD27mrnqgkeeTqtYhYQ3Bav1EoCOG/&#10;aTP22Fji4dAA/vp0Ed/NP8J3Txbww/NFfPnwNi51t+NsUx3Ot9RTNOIq/fhvD/QKP5aX9KN9w/+t&#10;GR7CvdYWnC0swmBCPIajwzEVHYYTMcE4GeqH83QRvmhgi9vylniyxRKvP6egxv5LgsWT1QZCdTvG&#10;0sO12lhYrYlFggoXQZgjlCyuM8KXDIl1prhh6IW7mXm4TSfHWxSni+jkWV5BJ+Z+ugCM4vZQD862&#10;NOBNRzduu4Vjdq0KprZp4lJ0Akb2ZWK0rAjHiw7g8e4sTG9QJxRoCUh6RCB6vJbxJALU41/D01LX&#10;vV9Mjkv78f4idC3haQlOjBbG04tVxhT/GE+Mpfdv/6/i6fl/o9sej3USxjvxcVfQ8Vfw8Wm/Feq4&#10;v04DT7cRmLYTlrbr4LmkJp5s08IzHgu1RUuIOQlV3LY0w8uKNLw6dpAQUEIXpjLcaN6D6w1JOH7Q&#10;G93ptrh6NBEThWG4dSwHr0614MuLwyiI9IOJ9AbEeFghNcwD4a6W8LM1RKC9MXYFeyA7KgCV8ZE4&#10;lZGBeynpuEgNwJm4KIxlJKJ3fzLqcxNRcyAObYUpaMrbiZr9cWg4uAv9Vfvph0wX2N5qtOUlo5uw&#10;0b8nFqXGeqjcLoPu7co49rkUyldvQIO2Bu7m7cGbY7V42lmN14PNeN5VizsEkIvle3HyyF70lSRg&#10;unYv3s504OVoA+6OVePO8VoMH81ENYGwvywD7QSkxqJUpIe7I8HLEvlRviiM8SdgBaA4fQe8HXTh&#10;5ayBAEdl9B7ahW9m+/DjRDd+P9aDP0734z9OjeL7CbqAt9dj5EA6psv2YeRwOrLCzbErSBtpAZoo&#10;ijLHVNUu3O0oxmLXESw0l2OBkPaUnvs3o934jo7z9ng/vj45jDezPFi3FQmOJnBS2wIPfWn4mMrj&#10;8kgDwSkNHWXpONdXhYHqfajLicV4SwFODZShPNMfTYdjEBtpgOqaGOzKcoRbGF18YpURmqwH7zAt&#10;aOhuhLzCJqiqKUKdLjJ6RnoEI3UoaGlAnRrNGtR4Vjc1h66FGQzMTaBnqkOhARMrTVjaaMHYVBE6&#10;hlLQ0NsCbVpqG8oIY5p0DFVhamkEE0tjaBvT43DmydgIKqY20Hf1h5arJ+TomOpmmtCxVIOxvRYs&#10;nHRh7qANC0c9WLkYw87DGZZuLjDzdCc8BcEyMhKG4RFQ8w+CanAsVENSoR8aD6uwSNiGhsLYLwia&#10;3mFQ9Y2HekwRVBMqhbFPqkkN0Eo8CuuUJoTk9iGxdADJh/uQUtGP1MohAhTjaUTIPmXVjmAfAerA&#10;0VHkHB1DHoEpn6KggeE0JVTi+3l806/jSYwkcQiZJgLT8ng2dw1P565gkePRNdy/cwGdHXXYtSsa&#10;UVFBiIwMRkRoMMKCgxESFEIRhkD/YPj7BcDP1w8+Pj7w8vKCl4cXvD18CEoMJne4U7i6cGbJBW4e&#10;7vCg987Z1QkOTvZC2NnbwsbWGnYUDCY7ApQtZ5bMLQhLVnBnQNnaw9XcCs4m5nCkRo+DkRFs9fRh&#10;pakFOx0duNJtD2NDeJka0vfQEN6m+vDiDBOXIdfXJjBpwYvQ5GugAx8e76SjIQDKQVWR4C//M54U&#10;qQGlJEV4koGLmpxQspzhJFTbo0aEoyzBSn47/mauJ4KTjZQELLash8lGUeaJJ8w1/nwDDNevg+6q&#10;VdBeuQJqn3wkZJ7kP/h3yBGi5H/7ARQ+/gRyH30KSSHz9IGQfdr8b78VskeMJTGYxJkoMYp4uRxT&#10;YkCJ/8Zd+iQITdsITdtpKU1gU/3kE2FsRbarK1oTE9CXloKxrHRMEKCmuApfQRZmDx3AmZKDuMDY&#10;qC7HlaNVuNZYg1ut9bjT3oh7Hc140NOGh72Epz4CCzVo7w/0UyN3SNTYpeAB/b+GqOWQYhi9H2Iw&#10;Pad4QQ1qoSAEoenpxDiejI5hcWQUj4eGBZwwTLhL3TyhZL6rC486OzHHqGhpwvW6OlyqrMKl8kpc&#10;LivDhUNFOHswl+IAzhbsw6kDGZhMS0JvVARa/HzQSN/JNn9v9EaEYCwpDiez9uBCfi4uHSrExZJD&#10;uFJWgsvlBKnKcoJYBa4cqcLNo0dxu6GBlg3UfmgUwCNEQzNtb8KthkbcbGzEjYZ6XKsjyBHirlUd&#10;wbWKKtwop/tTY//G4cO4WkxIyy/A6axsTCWnYig2Ab2R0egJ30ERhd4dMRjZmYwTGXtxJjcPFw8d&#10;wuXDpbh4uISuIaW4XF2Ja/UEXAZeQx2BjD6j9g76fAhthCfOPD09wWPOCE6EJx4LJYxxouCKfE+X&#10;uu8xqJ5OHSdI0WfEXeb4/efPgT6Tl+Ig7IiDx329oFgOYPH6rwV/rk9n+PMnBFMsLs0ZxiF8Ryi4&#10;+Ig428TfI8443eOME8Optxs3ertwjeB0lQB5ubUV5+sJTkeqcbryCGYPl2OqqAhjBKcBapu1pyaj&#10;ISEWRyLDURoUjIO+/tjn6o40WwfEG5kSaPQQQtjxVVKGqzSBQnI77IVxTlvB5b45O+PIyBDwJA9v&#10;7l5HyOKJcQV8yEgLsGJAeSsoCXNDhaqLMk7irJMotBCmqUGPpUZQIzhp8NgnNfirqcJbWYXAog5f&#10;DQ24M5543BUXpJCVFbJejCiLrZtgvmUjLIUiEduELnoGm9ZTbBC67JlsJUgRnIy4YM2WzUvjniSF&#10;Lny8znCyJjjZ0++eQWW7hEKhGp8sw4jgpEyvj/AknkCXM09cTIIR5UvnPg86L7rKbYO74nZ4KEvB&#10;V10OIXqqiDXVxm5bY3pfrVDo44RDfk4o8LRBAbW58j2tUBLqjPasHejLjUfH3gh0ZkaiKysSfTn0&#10;nS7eJWShpo9k4kTdPpxppd9aVxkud5XifHshTrfk4hQjivB0vD6LUJWNmcYDmKZ9R49kY6RmH8YJ&#10;Xf/CQPp7USQtISxL6M0rpTelmN6EAnpT8glQievWwm8JT/4rKf5JOIlDvP+vBWefREhiOK0Tlnxb&#10;CGF801pErlqLHSsJT6vXIXjtBjT5B+IJncTu9HYKFXTOdh7DScLR93P38R+LC7g/0o+TteU421CF&#10;8801uMQDUnva8Wh8WEhH3+3rxPHSAvTt2YXhtJ0Yid+B/kAvTAb74hTFWVcXnDWwxD0lK7zcZoOv&#10;11vj+3U2+G6NJd6s5S5t3OjXF401WsrkzDNkVuthcbURHq03wuP1hnhNCHm2wRw3NV3x46GjuFpS&#10;RifcWpyjE+NsJa13tgjVhW4MduJa3zE6QXfjy0NVOK5oglFq0A9Y2uFUUS5Gq+kEVleBOzt3Y3Kd&#10;igC2RwKedEWZp6XsEz8foXAE/Y3hJFTZo33vr9URsmFCsYil8VGcqRIKRgiFIUTd9jiTJALR//PM&#10;0wteLlXJe7zGhGD0PpjEXfZ+Oebp6TqC0zpzApQIT8/oPX4urP9twQhRMKT49s94uk8QE8cDus8c&#10;4enhZ7q4RaC9sobery3aeCFriDdS+nixTQdPCUxPCU/PaP25hDaef66JO5/L4YquNr7Oy8I3fXTh&#10;7qvBqSNZdGHah5mcUNT603PsLKXPbz+uNuZhin6QBTvc4W+simgXcxSnxaCKMFSWmYDdYd6I83VE&#10;VmwQuvm/q/3duDs5TD/QIziWm47qtGhU7tkhTD5bcyABLYSW5sLdaCAk9VbuR1PBbnSUZuJUWwU6&#10;8lNxrCQd9XkJ2OthhgN66iiTkkPN6i1oXSOJutVbcWjtJqTRb2fH56vgvuFDBKtuRra/LorizFCV&#10;5oLDqW4YPLwTM0W70MNp722b0Uwn6QY60VbSyavP2wOHrI2ww0gJribysNbciJ2+5siL8cCeAFtU&#10;7grGUMke5Ac7ItvDABVB5pjIisCX3dX442g7fupvxhdNBKC6YnxF792XA60YzIiji0sibnaWY6I6&#10;A7X7gxBmuw2JrgoojrPF5c4iXOksw6WWMlxsOozr7TW419ckxJ3uBtwfbKWGURfmJrsQaqEJO+VN&#10;MJZeDVv1zUjys8DdmU40FiQh2d8KVqoboSP9KTS2/wZGqp8Q8qTharsFbi7bEBalhfAEatiGE7yi&#10;ZRGSrIadGTbw8tGGOo99UtgITaXNUKFQUNkKeU05yFGjV1pXD3KGZlA2c4KyhQtUKFQtXaFu5Urb&#10;HKBj60zwMYSZkx60CHR6VkrQt1GDmYMedM01oGqgRPDSg6G9DTRsLaFiawY5K1Mo2TpCyyUIul5R&#10;0PYIhaajF3QcnGHq4g4HH284enrCxs0ZztTIcgsLgkNYMCxCw2ASEQ29iHhoRyZCneCkHpwIreBk&#10;6ASnwjhiL8yjs6EXmgoZjzjIB2dCLeEwlHbWQm3nUViktSIwfwBxhKedZX1ILhvArnLG04go+1TN&#10;gBpGds0IDtSNIbdu/F1wCfPCxmmKqSU8iQElyii9DyZx8Pb38SRkneau4gnB6QktHz+8igtnJ1Fe&#10;loO4aPp+hPggKNAHAb7e8KH3wdvVA16ETW93LyGT5ObuBhd6b5xcHeFIMHJxd6XbLnB0diQg0TZa&#10;Ornwuj3sHe0ITDawJSzZ2NB3xMoClhamsDI3hrWpESxMDGFpbAAbgq2dKeGcIOXMmCI42xsaCnCy&#10;0zeApZY2rCmcaJsH/c2L9vej+/uZGQnFIXh8E8/jxOObvPS04a2nJcCJEeVOKHdWV6bvrjxshO56&#10;cnCgdQclarQoEpK4MARX1iNAcdEIYZJcZQKVAm1nOFFwtz3xPE/cZc9OcjM1WHhOlo0wl9hAiFoH&#10;g3VroLdmNXRWrhQyT8off0BwYjz9Rgi5Dz4Uypfz2CfJDz4W8CTxmw+xkVC0HE8cfJvjb/C0hCSh&#10;Kx+hi7v8CffheaDEsCKkSf72t5Chx9Phazs11sqDg9CzKwmDKUkYZURl7sb4fkJFXjZmC/NwtrQI&#10;5whQF6orcJkAdbWBGv9NtbhBiLpF1+1bhKhb3e243dNJ0Y071MC9O9SLOxR3h3lM1CDmJobxSBgT&#10;NYqF42N4fHwciycmhHjCY6R+JRanaZ+pMTzhbmqTo8K8S4+Hh7FAaOJsE3d5m+vrEzJNDwlND7kg&#10;BDWmH7S24G4ztScIEpfoOn6utATnCBrnigoJTLk4mZOFGULTdFYKRnbFoic6FMeCfNHu44Fm+u4e&#10;pe9mrSMFfVfrqJ3R4uuL4fh4zO7NxPmcHJzPy8OZ/HycLTwoHJOPfYHgc7n0MK5QXC2jJbUjLvE2&#10;ikslJcJ7eOoQwaiwAGeLDoruz8fan4MTu/dgKDoOXUFhaHDzQp29M+rsnFBn64QaGwccpfV6R1c0&#10;0u+sycsbTT6+GIiJxcnMTMJWPi4RFBh250sP4UwxfVaMxMP0WVVW4yYB7mF3n9Cl8BmPdzrBmR/O&#10;KhGgluAkDi7K8JT2e0KxyEvuYsjgmuT7ioIRy5hdHrxNXO3wF/st25fHeQlo4uwhZ5ZOcGERUSxM&#10;E66nxgVk8z/OGUxzIwTwwUG6xgwIaLoz2Edw6qHvWRdudIrQxN30LhAQzxGczhCcGE3HS0oxRZ/H&#10;aF4uXdv2oTs9HW1JiaiPoet5OGedApDr4YkMByekWNkKeArT0Ia/kgo8CCqOBCe7LVthu2WLkHkS&#10;8LRU9pu7t3FJcS7ywNX4OPvE27hrn7j7m5e8IgJV1N7BKURNQ1hyFooBFa5FqBIApU6AUkOIFheO&#10;0IS/OsGJbvtpasJbXQOuCgqEMs4GKRCg5IQJei03S8Bs0yZYbJGAtYApxtMG6H++DkaEJs46mRCc&#10;+B81prTkfbjrH3fRsyYviItJcOaJt/EkuwIM6fUx0BhQ7sJEugr0Gvl1KgvV9nxVfy5ZzpDyo/Ol&#10;F50DPZWkaCmFEG1lxBprIZ4AlWptiFx3GxRx+XIvWxR62xKkaD3AAZVRXuikNlV3ZjSO7QmnCENX&#10;Zjh6c6IwcDAeQ4eShBjgKEnCeGU6IWk/zrbl4kLHQVzqou82YepkSz5Otx7EqdYiTNZT25vaeyMU&#10;v4qnou2EJgIT46mIbnPmSYQnSRSQJvPozYhfzQj6dBme/nkccSzfZ/n9OBhPPPaJ4cRd8t4VhWBM&#10;rabbBKfwlUvZJ9onYv0GBK5Zh1RNLTTGxeBORzsqYqNQHh+DewP8XxBqpFaWY4ZwcqqmEqf5P1p0&#10;Ar7X24HrbY04UcL/NdiP4ew0jO2OR6O7LRqtjTHi5YRJOsG1mxmjYpMkhtYo4K28M77ZYIuvNtjg&#10;y8+t8GaDKV6vN8azpUwPd30TAEXB446erjbAs1VGWFhnhCcbjPDFenO83mCFmxLmeO6bhIcV1bhU&#10;UU4Xi8OYLi3EQ7oAPKZG9cPRPmGywOt0gfhiZAznQxPQsU0dg/rmOJGehJPUuDxbfxgP95CMCQKc&#10;eeJug0LXwHWGwtilfwpPyzJP4m57/7fw9EtA/WM8PVtjTmFGxyGIcvW8VaJS5bdWav1DPHH26c5q&#10;UWnzu6t1cXWdNs5sUMOZzaq4I6+Pl7JGeCmpi2eEJ14+30qoYlht1sIXm3hdB9dU6D3YlYnHVUcI&#10;6C1oCgtEAjV0LtGFpCchHkejw7HbyQzRtlpI9rFAqJ0uwl1MEOZihkA7A1ioboOdtix2eFgiyN6Y&#10;thmhlRqH5Zk7Ub43Hof3RCE/KQBth/diuPkQjndVYqihEP01uegsz8S9mV5cGGxE9g4v7KaTQjuh&#10;qvXgLkQ56MBfVwrlkZ6YzElBb2wIelzd0WBpjTq6COZRY28P9xG20UaYjTLiQpWQnKiKsCApuNut&#10;g5/RBuxSlUCtrCJ6Nymib/V2dK+SxMBGeXRvkkernBpuZKZhcH8ibgzXYppOIgdinZAdboOBoiQ8&#10;HTiKv8z04XFROq4n+ONZURq+aSnFNx0V+EN/PV5X0wkoLQpfH6vB78e78Kq3HperclAX54EI063I&#10;CjNCSqAG0kP1EGS1FXX7gnF/qgkPJ9txf7SN4hhdxNqoYdSOeyMdmJ+k38Y0/Z5nBpDu7widLR/D&#10;SpkajPLrsSfUmd6vA9gVaIOZrnKM0Ps42VOJwv1h8HRRhIezDGJ36CE0VA1BkSrwj5RDAMHJO1wK&#10;O3bqwM1LnhrSXFlvK/Q1tkFPczv0dHkSWzVomGhBxdQYiuZWULJwgJq1G4U71G09oWbnCVUHL6g7&#10;+0LbLQAGTh4wcnSHtVcATOmzMHJygr69Naw8XWDr4w49B0so25pDkRryGp7e0HTzhr6bOwxoXdU3&#10;Fmr+O6HutwvagSkwCEyGoU80LPx3wD4kEs4RO2AXGAz70AjYhkfDOioJlrG7oR2RDPWIPVAJzYRS&#10;6D7Ih+yHUkQBFMLzIRucDc3IfVCLzINUaB5UE49ANe4ITHc3wq9wALEEpp2H+5FULsJTatUw0pfw&#10;lFEzhKxqLls+gpyaUeTUihCVd3QC+Q1ThKdJwpAYTDf/Lpo4lsOJwSQO7q4ndNl7cBWLc9fw6P5l&#10;TI/3IHtvEqIiAhAZ6odAf0/4+PKYJXfCkquQTXJxIkzSe+tIjU5HBztaOhCM7GBP4UDvrS295za2&#10;VkJmycraAubmprCgsLIwE8LSzJSgZAwLgo+5CS3pt2JOGDI3IDwZGcPBzByOZhZwNDWHk7EZoYn2&#10;0dSBITVidOXkYaqiCkd9fbgZG8KTwpvQ5WdmKADKx0yEJ3cDLXjoc3c9LbhrqwsZJ0dVRdipKsBS&#10;UQbWFLYKMrChsJajBoY84UhFHi70d1cKNwoXApYTo4qzTEshGvO0Dc5yW+Eku4Vuc3c+novlc2rE&#10;iMY8MZ70KXRWr4SGgCfC0kcEqA9/S3AiPH34EeQ/WQEZwtN2HrP0wUeQIARtJvCI0SRGknidMSQe&#10;8yQEwUiCC0XQti2cuSJASRCgBEjR/hxcQGI74UyGHkPxww9gvG41Yg31URseir5dOzGwOxkjWbsx&#10;Qngazc3CZEEOZqhBfqq8BGeq6bpYW4mL9UdwubEGV5vrcK2tAde5kARPptvdJppQt78Ltwa6cHuw&#10;W5hLiSekFRWVGHy3fETX1PmpEWo4j+Lx1N8Gb1/gJd8mdC0SvhbGhjA/OoBHw/2Y4y6C1Ji+39dN&#10;0Yl73cdwt5Mr5bXgDo9Pajoq4OlqdSUul5cRWAoxm5eDqX2ZGM9MxURmMqYykzCRnoix5DgMJ0Rh&#10;KCYSgzsiMEAxFLWDQBOF3ogIdIVRAy8qGgNx8RhMSMTorhRM792LWWqcn8zZj1M5B3Ca4mxuLs4R&#10;rHh55sABnMqmv2dl4RQ95ux+2p/e05lsikyCW3oaRhIT0R0eiY7AULT5BqDF0w+tXv7CertfII5x&#10;0HqnfxC6g0LRExqOPtp/hJ7HaBI9/927cZbwdSG3EOcLCnGG4jRB6hwB4iJDruII7ja2YqF3QEDR&#10;U8KTqDseYYlLk1O8mKWlUNFuBs+nTxCUCDfjhNelWBwbF61PUExOCF0mxThaHsI2YfzVL+PFNAGK&#10;4hnt85SzjZx1XMo+ijNNnJV8B6dRghNnLofouzJAcOrvw90+Qjgt7/R241ZnJ64TnK62teJSSzPO&#10;Nzbg7NGjOFlRiWmC6mTRIYwfLMRQTi566TNq37ULLYkJqKPPsiwgCAUe3sh2ckEKXZNj6BwSTueQ&#10;ACVVeNM5xHW7JOwltgh44gp77+OJM0s+KirwpfBWVAIXeeDMkFASnPZjPHnScQKVuWCE1rvxTjzZ&#10;rjgDxRkpLkrhr0wQoe0h3LVPRxf+hClPgpkPwcpPWwuutO5AaHJRUKJzixLspeVgvU0K5hJbYU6I&#10;4kySDaHNYvtWoYS5ISHKaPMGmG/dBMutG4ViNaYb1sBCgm9vEYpIWNJ9ePwUZ6KE8VD8eoXME70+&#10;OhaP3eIqg1z8wltZSQgflZ8R5aemgiDGnrYmrSvS6yc8KWxHoKocInSUEGOgil3mOtjrYIocN0vk&#10;eVgjz9MK+d42yKMo8LNHbZwfjqWFoy01BK0pQTiWTm2k/TvQlxONbkJUd24U+g7GoLdgB3ryafvB&#10;WGrbJGC4JBnjFek4XrsPs425hKo8zDQXUORjvD4Lo/V7/xZPDCdxHJLmbnsMJxGeCukNydu2Bbn0&#10;JsTRSdmf8MRjnhhPAcvwxGXJl0PpH8VyNInjH+EpfDVtW7mOACWquhfOY5/WrkXEWt5vHdw+XYEE&#10;VTVM7N8nVLS5SjiaG+mjH9OoAKn5sWFcbm/G1fYmzFaUojcjFSN70zGclkwnqTgM0QV7yM8Vo34u&#10;qLM0QbK0NGLpS7Rn41b0b9TE7+Q88cNae3y7ngFliW/XmuGLtUaEBILSGlG3N6FYA60vUjCenhIa&#10;Hq8zxtMNxkIXvy/WWuLlJjvcU3LBg7wyXD5cjrNldLEg3PGg08Uh+hF3tePC0VrcHB3E3Mnj+F3P&#10;CEY1bTCiZEjPzwsnjuSQiquwkFeAWRlD3FqjiXl+7PX6BA96PusJa/9/gCdx/LN4WqTnNr/GUIQn&#10;ek3/DJ6EuZ5onfF0Zb02TkloYUZKC6dl6b2QFGWcnm+lIDS9Jiy9ltDBKwlt+ow08XSzJha26OL8&#10;dnp/QpLwPLeUvt8bMJuxH9dr6nCuqgZN6buR5u+CRD9r7AywQpSXKYIcDVBxYKfQba+UgBTpaoGs&#10;GH/siwvCvthApAS7UvC8QyaIcCdEhDqicHcoitMiULJ3BwYb6YTccBDnh+rRXLQbV4ZbcXmwCXcn&#10;OtFbkoUIa00kOOijlE4OXHnuwWADvr80gf+8eQr/cX4Wv58cw1ddnXjT0YzHrZW4ULEHw2WROJRm&#10;gfhQZbg7b4S31WaEyqxC/sbNqP5kE+o+3oimT7egf60cxjcQqD6XRZ2MAgq0lJFFKKzOikBhkhcK&#10;41zRlBGOuY4j+JJA9KfBVnxVW4iv6orxvDwfXzVW4qu2GrxqOYLvBlrxl6kB/G60C4td9Zgt3Ydk&#10;Oy3YKa1ArI8msqJNEe0qBzfdVbCQ/QDJbnrozEvClc5qPCJwPZroocYN/X5PDOLV6TG8ODOKqbpD&#10;SHCzQCWhc7ajEv3VOeiu2o+uimxUZcegKDUYuYRRZ3O64DiqYVeCHcIIackJJvAPkIO98+cIj1NH&#10;RIImAglSLl4y0NVfBxX5NcLEuOoqMtBSl4G2pjT0dKShry0NQ20ZGGlTo1lHAeZ6CrAyVIaNiRqs&#10;TNVhQsDSN1aHnpkWTB2p0e7hDitXN9gRiGw9vWDp6ghDezOouzhBKzAcekEhMAoKhg4BS8MjFGru&#10;MdDyjIV5AG0PjIZGcCoUg7KgEHIAiqHZUA7OgFpAMoFqJ8wiUmAVkQqL4ESY0G2TkFSYRO0lIO0l&#10;PGUTnPIgF3YI0hGl2B5RDOmoEsjFHIZsTCXk42tpvQbKcTUwSj0K74PdiC7rR0JpjwCo5PJBpFQO&#10;YfeRIRGgCE+ZtJ5NgDpAmDpAgOIQZ5+42977KGII8boYUuIlF4f4m30fcdbpZzw9pZi/fRF9HfVI&#10;jA6lz8wbAb4e8PFyhYeHE9zcHODiYg9nZ3s4OdrC0d4GTnbWcCQkcVibm8DC1Ag2lmawt7GENS2N&#10;jfVhZKhLnxEv9aBPkDGiMNXVFsJERwuGdIHW01SDgbYGTPR0YGmgB2tDA1jr01JPD1Y6tE1bm/Ck&#10;CTO6thjTBd5cQxW2Ouqw11GDi54GvIx04WuiDx8jLkeuAw9dTaEwhKuWGlw1VeFKcHJRVxYA5aSu&#10;QnCSg7mcNKzlZWCvKC8KJXk4KND3U16WwES/CWpAuKooCnhykNsmAMpFQQqunH2idXspCdhJbYYd&#10;wclOZiM1cDbAYut6mG3mbnvroEfXRp3Vq6BF12j1T7loxIcCnuR5+QnPyfSJULZcGOv0r4Sd/7FU&#10;LOJf/03opsfrm7iAxP/nX4XgzJKQbVoOJzGkKDYJXf74GHTff/tXbPr3f6MQZbG4O+B2egxluo/F&#10;ps+RZGmM+liCQkoC+ghQPP3GcFYGJvMP4PihfJwoPYhTFSU4d6Qc52sqhLhwtAoXCVGXCVFX2o7i&#10;Sns9rnY04npXM250E6Z6W3G7vx13Bztwb4gLS3ThPi0fDPdQI7kfjwhSQhCm5iaWBeNqKeYpFnid&#10;9ud2w8OhHmEyW477hLR7XPWvh6vn0WN1tuD2sSbCU8MSnriLHEGvsoJAUYxTB+l15O3DeHY6xvZS&#10;O2NPMoZSEzCYTA205BgMJNFyZxz6E+PRl0DLhAQMEJYYTEOEFUbTSPIuDNP6CK2PEV7G09IwsWcP&#10;Jvdm4kT2fgLSAVpmYzojA8f3EpSyMikyMEuPeSIrDePpyRhMSqBjE8QIT8M7kzAYT48TE4t+jtg4&#10;9BGO+uPpceMS0UfbuiJ3CPNIdoSGoZOQ28O4i4/BePJOHN+dKmSgThLkZg/sx8n8PJwhQHHm6VZj&#10;Cx719OPpKJ0XCEevZk8JJcC57LhQepyCESWMdWI0TRBsuJiF0C1yTJTlGx4Ulo8JNVwKnseZPVkq&#10;hvF+CAUrluL9v/F9HtN9F+gY81zWfinDxN06hS6eI0Oi7p6EJs42CVjq6cHtLgJTN0G8p1vIOF1r&#10;a6fvWhsutjThTH0dzhytE8Y5nSgvxyThabzgIIb20fUnfS9ak1PQQO9jTQTDKVgEJwdnpFnaINHY&#10;lOBEkCHo+MgrCgUiGEyccfr/Efff4VVdWbrw289z7zmnK7icMUk555ylLW3luJVzziIHgSIghAAh&#10;QEQhsogCCUmInIPI0WCwCbYJjlXlKoeqdqXu6u+89x1za2PZ5erqPuG7f4xnrZ3WTtpzzZ/GnGNK&#10;yH6yDX/jI/CkR4WnmvOUTSTJHCf9wrbfLZibTfAUyrwnHyLDz1/NoxI4jcSU3FY4nLmSDFYpX0eF&#10;RoNCyT75+aGEbVxhUCDbG2+k8VgpLu5IdHSFzsGF4HFGgq0T4m0cEWdHTNnaqCF74VJtj+1MBEOG&#10;98Xz9cdZWiLGXL9sggzREzDJPCgJyUol0A4yNFGGKOqs2HYRWcl21gpTmS56ROUQifl8HcXyPtjm&#10;qgjiewjwJiKdiSc7FHo68j05YyIBVR3ujznxoWgmoJZkJ2BZQRKW5iUqSC0joNaWZ2DrjCLsrq/A&#10;7oZy7Gooxc7GEnQ3laN34QRGFfYsKEXvolLsW1zGKCeqqrB/6RQcJKIGl09HP0HV387fyKpZONhR&#10;i0Pr+Lvc0IB/Wsk39fdCsk8rGTJsT0Lw1OZoh0V8s5PZIBewQZbMU4nKQv0g20TcSBSOGfe9KCCy&#10;JH54vSHkMQInw7C9vwm5XuBkiOHrZThfOWFVPN4UOcRUGl9TJmOSsxNqQ9m57tmGf7l9mT/ag3h8&#10;uI8/rEH88swRfMHLX57k/v5deL57AxuH6Zgf4IFi49EoszNHmdSad7HHLGMbHLLW4kvHLPzJJIV4&#10;SsSXJnH4HTv3vyUMPjcOxadGUuY7mGAIeREfq+BtBM3nRhH4DeH0tUkCvjFNxmemOtzPmIQnHZtw&#10;ZfN6nF0reOpm7MatVavZAC7CM/7opaDFx/2H8O6UJuyyC8SJ7Fz0TS/HXT7mcSc7xinFuGmkUUB7&#10;3yQcTwRqfK6PCI1n47X4kIB4PCboBZ7eHc+tEQE1LpCoIqB4u1qcVrJjxhEKS3owjYAQ4SLxiUKM&#10;ATV/G/r7yHwlxrgoPOdjBWESss6TghI/j/clZI4YQ595IqLGhuEZcfYxQfqJUfSL5/x0nBxbf0yZ&#10;j/UBj/G9YXt8TzIc7x0C8j63D3ndY6JKQuZ3SZU9/fsPwk2TAJy19cdxtwCccPfHOXsfXDJzwyOb&#10;QDy3CMBnZv74jGD62MoXz6398Yyg+sgyEJ9a8PFEaoetM2q9XbEoIRJT+cMtCfVBcVwwmoii5uoS&#10;TM6OQEmsO4pjglCWHIuSlEgUJYUgPdwDedG+KEsMxuT0aEzPiccUAqAsIQTNk3NVOfDDW5fj9J61&#10;2L+pDd0yRG//Vlw5uB1DfZt4/TqcI1Zk2F59diymJWmxdGIujq9ZhNuShVy7CFe5f2fTcjzfuwlf&#10;sEPxTd9e/HYX/+77u/HxljXory3AuhkJaJsYgaWZAWhzs8Q6U1OsH2OK7Sb2OGTmgf1jHHCQeOo3&#10;c8FB/xD0REVgXVwoVkzOxKamCWgqisXh5fX4/eUj+GxwO7482I0/He/HN/t24A+De1X8aucmfNm/&#10;E384PYg/nD2Arw/txUc9W/CoZyO6akqxsDAGq6ekEp3FPNZMXN68ADd3tOFB31o87O3AM0LwUW8n&#10;3t6xAu8SUde3rkJ7STYbXhN4vf4T5Aa7o312GQbWNmOgowVHN6/E6vrJSA50gbvpq/C3Hw2tpxkC&#10;XY3g6fA6gn3GISfNAwvmZ6O+IRF1jQloXpqJGXVRKCrxRnSUGdycX4GfpxH83Pk4bzsE+dpD42fH&#10;jrUDwoMcEKFxQBQjQuuB4EgtAiLC4R0VCe/4RPil5cInoxju6YXwSc9BUG4hggvLoC0ihgpKEFVQ&#10;hLTycqRUTUZ40UQE5E8hhGoRWNYA7/wZ8M6dzO1UOOTPhAuR5F5aAw+iyLNqHtwqCaLKxXCbsBwe&#10;E9rhM2kV/Cathv/k1QiY3oHAmesQMG0tkbUUzmVL4VjWDocKwkkWzJ24Ti2YazdpLewmd8J5+ma4&#10;zdwCzxkboZm1GRlLBjBpzSFMXzWIGcTTzI5BzF5PQK0/jPoNR1TMIZzmEkxNm49i/uZjWEA4SSW+&#10;RdtPK0AJiEaG4Ejih9fJ9oeZphcZp4e3VMjcpwdvX0BX5zJMqcjDxNIcFOemIS8rBbnZycjOSEIW&#10;8ZSRqkNqUhyBFMOIVpEYF4n4yFAVupgIJPM6XWwEosI1CNMGIpy4CQsOIIR9ERrkhzB/X4T5+TC8&#10;EUzMBHi6IoB4CeF+NEEVy4ghquJ58k5kRyNRE6T24wICiCZ/pPBY6doAZIYGIDssEHkRQcgPD9av&#10;48TjZ/LYgqVM4imbz5kphSJ8PIbx5Ek8OX+HJ0GThxuSZYFKN3aMPN2Q5S1wciWcnJDsak8cSclf&#10;az2ghqvtpblKEQn5r7DZi4glnqKt9POftKbjoTU2QvB4Amr0W/B+/XW4v/oK3F57FZ7Ek8ebsnDu&#10;m7B/+Q3YMWxffl1lkGTY3ciMk6DK8me/UIvkSpZJoGTILI3MSunnSxFPLxFMhJPlyzLUT/DE2/lY&#10;+5deh/MvXleASrS2QlNyArZPnoiBGqKCKDja3Izji1pworUFp5YuVog6v7YdF4moy+vXKEBdJ6Bu&#10;bNuoAHW7uwt39sp6UDvxjuCJca9/N97dT0CpohL78EjwMyIeHx7Qo4gh25HxweHv4v1DvN8BPkbm&#10;Vg30qrWZ1DpNMlywdzfuCZwY7zHe3bMDd3ZsUWXWb2zk+bhT2uOVuLRyOS4sX6IAdXrRfJxonoPD&#10;c2txsGEWDjMO1c0ioAiZ2cQSP4PjjXocHSeSjtXX43g9LzNOCJjmzFG3HeXlI7ztGPdP8jqJE436&#10;7Wmi6ty8Jpwjok7OacDRhlocqavlY+oZfGzDXB6jifjia2EcZ4f/5LxmnGpagBNNzcTZXL6mBhys&#10;rcUgX9NA9UzsmzYFeydPwB4CqmfKZPROm4p+Xn+Yz3miZSEurl6JdwmLDwYGiKajwxkgGUJ3Bp9K&#10;oYjzl/RZJ7W9BClT/vTUWQL1JGFzAk+Ipg8PH9EPjTxE2B6UCoYH9AsOC6ak8ISsp2WAlECL8fTI&#10;UXWbvmT89+8nYbheXxlRX8RCZZgOsv934IAqL/8i9u/HA77++/v2qUzTOz09uNuzF3eIplu7duHG&#10;9h24tm0brmzdiosbN2Jo3TqcXbkaJ5e149iSpTjEflofP7udM2Zh6+Rp6CitwLKcfCxKy8T8xBTU&#10;RsZgmkaLcm9f5Lu5K/DImk4JRFOclSXi+VuQ4XvpBFUa0WQYsifFIlRJcW5lvpOs7ZTMx6U48r5S&#10;cIGQynZ2RaGa9yTzmggohgzdM4QBUuUEU7HMcZK5Tt68L7FUEhiAXG9v5Pnx+gB/ZPv4IIO3pxB3&#10;iY6EE/GUYCd4ciZ+HBHL1xhF7Mj6TuE2Uqpc5juZINTceHhon61CU7yNFdsgi+EslJXCk5QxV6XM&#10;7WX9KgLR1g6p3CbztlReL3iSaoLZ/HxkPpYMKyxmG1pKNJVr+D6CfVEe5IVy6ZsTUcWeDsSoK6Zq&#10;PDFD64PaqCAsTI/F8oJkrChMQXtBItpy49U6UB0VGdgwKQebp+dh66wCdM3Ox86GYvQ0V2JfSwV6&#10;mwmnllIMLK5gVGJgUQX2t05A/5KJ6OO2t7UKe3n9Xm73LZtMSE3F/tUz/rN4ssJKB+LJwVaPJ355&#10;U6RQBBtklXl66y0UvjUCTowfg5EBTv8ITy/mN/1IfA9OP7zvWCOUvWWMonEmKDBmEGH5Y/harE3w&#10;/uBO4INb+OsHN/FvH97CX96/jn99fA1/eXAZf314BR/u34mmCC2yZQjieGPkjzdBKf9gSijhAidX&#10;zBxvhRN2EfjaPhvfjk/G18ZJ+A0R9DUx9AWh8tkwnkbCyYAnuf5zwuTXRpEv8PS1aRK+MEvEba9U&#10;fNKyGtfXrMWD7t243bVVlTq9u6Qdx0sm4tMde/D8+GE1EfXzpZ3o8YrEgfhUHJxYhm1VZbizahUe&#10;Vs3GFYJI8PQB8STZGcGTvmKewESPp0cj8CQhsHg4JhDvEyJPiKenRt/haSSc/m/h6fH38CTIC/3f&#10;wtNd4km2gkSBkxTIGImnR4InY+LJRo+nY26+OObshZN2Hrho5YHH9kFq+N6n5v743MJXbZ9b8XPl&#10;dR8SUnd8wrGGnZq6AHfsnlCK3tVzsHLOZEzJ1mF1YzX2rlqEtupibG2biqZpqajK1iIv1hdtsyai&#10;bcYkNJUXYnqGDoWRgciN9MGMfB2K4zVomZKPK4NdxFEnjm1fgZM7V2N7ax3qChOxfHoJ3ju5D0+G&#10;DuGD8wexd8U8ZIS5oVEahOaZ6F3VjNlpEdg1Zwr2L6jGZ4f24C8XTuJfTx/HX48dwZ95Mvp2fx++&#10;4kn/2Z4O3O1ahHe2LMahqlxsdnZEj4kt+kZbo3ecHbab2aJrjDm2jjXHRht77E2Nw8K0ECyekYKG&#10;4lgsqEhG19yJ2Nk4gX+jHfjXi8fw+yN9xFEP/nzmEP7nhRP4nxcZl0/iT+cP448XjuKrkwP4eM82&#10;PNndhUe7NuOrc0fxb3cu4F9vn8G/3jqFX5/Yi+f9/Nse3IHfHu7GLwmyT/dtxd0Ny3FqUS1OLG3A&#10;/d2deDKwC8eWN2Nw6Tysq63Cmvoq7FjGzkHXckI0Dj5mbyLIzoRwMoafoxFCPK0R5GYBP2djBHoY&#10;ITbCDhkprpg0QYuyUnZ6M9yRme6NAK8xiNbYItzbCoHOZghysUSQlw00vrbsVNtC62+LsED7YUA5&#10;IkwWuOXnHxzhg6DIYATHxSIoIQ3+cTkITCqFR8oUeGZXw7OgFp4lDXAuqoNLSSPcyubAp6QOmvJG&#10;BFXOh0thI1xL5sG1aA5c8msYtbDNmw/7omY4FjfBuZS3VbTApWIxXKsIo4oV3K6C15S18JnSAb9p&#10;6+A3g9uZaxlEVPV6+DKcJ6yGXflq2FSugc2EtbCd2AHbydwST46SeZq5FW7TN8KvehPiF/SgYsVB&#10;Ne/pOzwdQG3nIRWCqEbJQm06grnEk8R8wRPRJHhq3X7qe0PzRsZISP0QT98hSr99+uCmwtPTBzdw&#10;9dxBrFhcTzhloKIwHaW5ySjMTEBOSgyykmOQmRSDjMRopMRHIImRHMeIDUNSbCiSY0KRGKVFQoQG&#10;MVp/RIb4ITLMH1FhAQgP8YU20JPfpwe0vm7Qersi1McNodyGeLtB4+2CYEa4vyeiA30Q4++NOEIn&#10;gRHt7Y5wDxdEEljxxFYycZSq8UVqgCdS/N2RFuiBLJ7Yc3mCL+Bz5hJLGYRSmhf/xny82CnxQpYP&#10;IUWYZTDUnCceL9bZXi1GKfOe5LKO+zoXQsnFAWnEVZosnuspmSkHJLhYI8HRkliyRtownlT2yZGd&#10;Fofv8CTZp1gbU4Rb8DdgMg7BRuNUwYjA0aPgN+oNeL32GjyJKK83RsHjjbcIqTfh/MobcCBqbF8a&#10;LldOEEnWaWSMLBghofYZ1oSR7cuvwY7HUPgSKP2c9/35z2H10kv6feJLjmvD221+/hocf/4qgmXY&#10;faAGa4qKsXfGDAzMno2D9XU42jQXJxc24/SShThLeFxYtZwd9HaFkSudq3FlY4cq6W1A1K0dm/E2&#10;25Y73QQM4+6enbjXI1mhblU+/N2+vewY6yvCCYZkKyCSMFyngvsfDva/iPcHeHt/Lx7t24uHvXvw&#10;oEe/oK3E/b2EGsF0d892Puc23N61VQ0rlOGFUiFP5mpdIfbkNctrH1qxDOeXEVGti3BmsUBqAc4s&#10;XICzLc040zwfpxkn+b5PzJ1H0MzTbwmh43Pn4JQMuWtu4pbomae/7ticRoWnY4TUsVrCqLaOyKpX&#10;w+rOElHnVBaqCWfmz8fZ5gU4v3AxhhYvxXn2Kc4tXYmh5asx1L4G59tXM1YNxwqcWy6vdSUuryFU&#10;O/g5My6u5n1XEYJr1+D6hvW4xX7Ine07cb+bn0cvPyPC4+mxo3hONMk6WJ+cO4dPzxvKjAuaLis8&#10;GRbDlep7z0/KwrOEE9Gk5pINHlSVAT8cJFz3E637+9VWVQskdKRAx5MDB1VIwY6nUnKdW6nu913w&#10;OAIwQdIwkAwhZdkfDez/m3jYP4AHff0q3uV7ubuXYNqzh39PuxWabu3Yyb8xWcx9Cy5t3IShzvU4&#10;t7YD51atwcm25ThCNA00zsOeWbXYPm0mNlVNQkdxGVbmF2FJRjbm65JRHxWLqUEhqPT2Q6EL2wMC&#10;SKrrCZYkUxNpaoJYC3NVNELwJNdL5knwJBknyTzleXgi28VNoSqJ4BCAyLA3uU6q7RXx9mIvb5QK&#10;igg0gZTC1PC+DNeT2yX7lM/+rBxT8FQVqkUxAZVHqOQLpPzYrsmaUxKuHoizdSSA+DptCCdbwsnG&#10;BuHWlgizsdCXK7c2g9bKXJUsl5BsVCxxFWdrrUeTPdsnmQPFSJRS5TIXSm6zsEC8ldX3sm4yZFHe&#10;dzqRKGhUc73Ybsp8J1V9j212GdvbKo0PKtiGF3o4oEQA5eeCKQKoUF/UxWqwKJOAIp5WFKdiWX4C&#10;WrNj0V6UhI5K9pcmZzEysWlqJrZV52B3nQzpY/szpwg9cwrR11SMfkKqh9ve+SVEVCUG2yZicNlE&#10;9C+tRF9bBfZxu6+NiFo6Af+0im/w78VKByJqBJ6W2duoSnst1OUkNsYv8MTtf4SnkWj6RyH3Nwzb&#10;+7Eo/wGeXmSeBE+jx6Fi1Hi+pvEo5G3FPFbGq69iTkQwvrp5Vg+mpzfwxw+v4N+e3cCf37+Kewe2&#10;ozYpHLFj30C2qRlyxzPGmCJztAnKHdyJJy+Uunmi0dgB5x3i8JVNFv5knKYyR78xTcCXxMQX44kn&#10;o+/jSfZVJorxGeOXBM1vjKPxpXGcPvNkkoTfEk+PrOLwpKIez7u6cWNrFxt9KUW6D7ebFuFAsA4P&#10;ptTj473duLRuJZ6u2YDbhVPRGxiNcxMmY9vEcvRNn4ZHU+txy0bgFIEnjE+kgIWqlPcP8MTLAorv&#10;Mk/hP4qnF4hh/CM8yf3l8YbhfgIhqZ4nKHoyPGzvfwdPcozHvO//Mp6GM0/HXP1x1M0Hh90Zzp44&#10;6eCFy/beeOQShGe2BJSlLwHlh2fWfnjs6I93PQKxz90VU6zGYEm8FusiI9AeHYaeSZOIgr1stI+h&#10;t70Nc6oy0DhZh1mlESiK90JXSz0eHTuO9w6dxMOjZ/DB2SHcPXUU1SWpmJwbp+ZG7V7ZhGsHduD4&#10;1uU40LkIl/ZswI6FNajNicflvRtxpWcTfnn9FJ6cHcTSGSUojA/ChiX12L12IfasbsGZHR1I9uDv&#10;dGIe/nz5FD4lVj7g38sXWzfir4TTvx4YwNc86f/+UC9+f1gyQxvxQfti/Nu2LtwsLMFR/xBsfcsM&#10;+40csG+8HfFkgdWmlmhjg7WmKBEtFUk4ta0d01K0mJkRjtqsKFSEeGCwuQYPeaxn3V34ZX83vjoy&#10;gF8f6MHXxweJp2Nq//GOjZjPTm5f/Szg3m38Pzev4I8XT+G3xwfwG8a/EFl/uXgc/8/QMfzPc8fw&#10;p8N9+Gb/Hny1vxtfDO7GH4cO4uOBbbi5cRnuEWzv7uPJm9haUJmGyhQNQgRK7DAG2JoiiJ3LACcL&#10;eDsaw5cQCnQmiNwtiSczeDmPQbCfGZLj2QgXRRBT7gj0tECs1h2hnrYIcbFgWLKTbMdONPHkY4MQ&#10;Nf/JRgFK8BQZ7IToUA8+NgDRkQGIjA5EcKQ//KP84BsdAJ+oAHiws+6i9YNnZDj8kzMRmFmJoPx6&#10;+Be2EFML4FG+EJ5VrfCctIzRDrcJy+Bcvhi2vN2mcClsipfApqQVNmWtsK9cAsfK5QTRSjhXrlJb&#10;d+LJc1oHvKavgw/RJOFb3QH/mo0IqN0C71mb4TilE1ZVa2BFPFlOlFgNq0kdsJu+CQ4ElPO0TQTU&#10;BoQ0bEfx8v0KT9PX7Fd4ql63HzXr9Nmnho1HUb/xEBo3Hv4eoOZtPY75W09gQdfxH4WThAFPMkTP&#10;sP1+5onbR3fUVuD05L0b+OD+FRwf3ImWhqmYXJKB0uwEFGfFozAjDnmpscgloLKTo4mnKKTGhyMl&#10;LoxwCkVSjBZJ0VqkRIciITwIUTzBRhIzEYHeiJT9YB/C15sI9kQYT7yh/LsO9XLh9+4MrYczAt0c&#10;EECMBHNfQBXh644o4ieOJ26JeAJKF+CDeNn3cUcigZXC46VrvAgod6TwBJ7u64xMfzdk8bHJrg7Q&#10;OdshhSDK8GbHZxhQGZ6ElmSZ+Lw6giiaEIpztUMinz+RcErgY+KdbJHgZKeyTVI8ItXbGSleTryP&#10;HfHEjoaUKZd5TwwpGiHD9l7gyc6cHReZ4G2KCEtjNaQmXIpHjB8NDc/XQW+NQsCbb8D3jdfh87ps&#10;R8HrTQHUW3B6+Q3Y/+I1AurVYQC9/KIAhPkvvgvJIAmWJKTIhGFfX7FP8CWPlbWeCCeGpcLTLxiv&#10;wIJosmbY8zmceeygN99kh88Tawrz0DNzCvbXTsfhObNxZJ4UkZBKfIRF60J2+FvZuV+qIHWlY5W+&#10;mMT6tbgumSgp501E3d65Wa2PdFeG0HWzc79nF97duxsPBD6Mh4Kg4XjQx+v6pcw2LzNk/72+bv11&#10;jEeylcv7+PieXXhAKL0nsVcWt93BY8saTDvwzm7GMNpu7tyKG9s34yZfi37dpg6VLbu8bhUurVmB&#10;i6vacXGFZKKWYmhZG863teJc62IFqnOLiapFi3F64SJ9tCzEqeE4vXAhbxN08XpuTxJdp1oW8D4E&#10;GNF1qmkeTg1j6SyxdG5+M84uaMZ5fm6Xli3FlZXtuLSCz99OyLHTf2Udgbd5Kz+zHbi1nUAghG7v&#10;FAzuVXGXKLq3twfv7evnZ9KPe/v61FC2B/3EBhHziEB5LEPsTpxSEPpk6IKKjwkmVQKcIVtZr0kt&#10;cjt0mZi6pOY7qep6p87gqWSdjhxVGSHJ/DzsJ2r7iVr2ex6y//Owp0fFI+7rC3Psw/t9hK7EAGFL&#10;WD0isB4Ncvs3ob/+wUCffuFiAvjdfQzi6H6PIavEIJReYGmvPm7u3oXrO7fj2o4uXN22FVe7tuDK&#10;FikS1anmzJ9Zuxon+Xke53d4hN/LID/3fYRr94xqbK2aiNV5BWhNS8fClFTMi9ehJjwS0zWhmOgX&#10;hDIPH+Q7uSo8pRFIMkQvwdpKhcwDUus2OTopPCUTR4InAYRkniTDJJmnTGcXNU/oxRpQUnHPkfdz&#10;dlVzmmR4nmSbDGiSrFNVAJHEkIyUIfMkw/dyPWVh2gCUEFEy7ykvwJ948kc6gZVKvKQQZrFEU4yN&#10;rPskw/XsEEnkRBBF4YwwqbRnbUE8mSHYwhShVgSVJUHFiBIgOdghxs4GMXREPNGkI/YS+dqTZLgi&#10;jxVnSVxZWBJPAid5P5Jx01cRlPee4y6vkYjyciOi3FDs745iP3eUElIT2KZPIJgq2e5W+TljUqA7&#10;pmt9MIvn33mp7JepkuVpWFGYpLJPS/PisZL9mLVlKVhflYZNkzKwbUYOdtUUYhcBtbMmj4gqwv4F&#10;lTi4aAKjCoMtFehvKcf+xRUYXFKJgdZy9C4uU8P7DPFfwlMbP7Al/FCaqMUqGbL3Ak/fVdszxI/B&#10;6D8TI/FU/gJMI+Pv40keVyzPPW4s8sZz38gISa++jMMtc/FHnqD//aN7+MuTW/jtnSEc62jFxGCe&#10;XF9/GSljRiNt/DgV6XyOzLfGIp0YLOMXXurphFKeDOeOt8dFh3h8Y52FPxul43emKcN4isWviSeB&#10;kiH7NDI+kesZvxI8mUQTTjyGZJ6ME/GVaaKa+3QzIh+fbelWC9k9PHoYn508hmsNTTjhHY3T3lG4&#10;x0b2Dk8Ol9mwPp7djD2e4XhcswB7Z07FYE01LhZU4h2PBLxvSiwRT5/y9XzyX8TTj2WeRqLJEP8n&#10;8fT9YXv/GE9yzB/D0z2+p3f+Dp5k/8GIYXs3TPxxxsYPx1wEUL7ceuOIoweOOhJQjMuO3njPOQhP&#10;pXy5pR+eO2rwtosPznt7Y7WzJRaFuWG9LhxHwuNwxTkU9+NL8GTeKp7Q2rGVJ/zZ/IFOZ+e8KjUM&#10;u3li/OD4KcLqDB4PnsJ7B0/h4akhbGhpxkT+qMvSwtEyswQnu9fh+LaVGFi7AOd2rcXNwe3Yt2I+&#10;uubPxLJpxTi7nSdhIuqLW2fRXJaBogh/nNq+DlsW1RNbS9EyIQ8B41/BuY3t+N3JAXzZ24Wvd23E&#10;L9e24ZMVrfhr3278KzsJ3/bvxZfsWHzVuxuf7e7C26ta8c3hHlyYW43Fbk7Y7hWIDT7+WOTthQWR&#10;Idg4qQjz83RYXJWNxsJktFTlYMOCmVjC19w5dyqmJoVhekwwlpdno3NaCYa6VuHBkT3oWVyHxcVp&#10;mBGrQTZRsrQwFV9fOIbPj/bjtycG8QW3vz93BP9+6xz+/eZ5QusovhjYhV93b8XX+3bi94N78PVg&#10;Nz7t2YLP+7fy9gP4/OAuPO7ZyM7OVvQuqUWKjxW0LqYIExyx46hxskKImy0CXa0UnHycTRDkaolg&#10;TxtVPS/Ajffjff2lFLkTG3t/J6LKFhpPnhQCXBGn9UA0cRTsy8d4WyLEx5r71gghnEID7BCqcURk&#10;iIvCU1y0H3QEdHxiLKISkxGWnIfQ1HJoMybCP3cqfHOmwD9vEgJyJ8IruxLuuZPhK0P0qhbBjSDy&#10;mNAGL+LJi3jymrIKnpNXw7WyHdaFi2FZ3ArL0iWwriSkqpbDrqodjhNWwGlCO2MFXKbyvtPWwH3G&#10;OnhWr1cFIHxnbYDPbEbNJvjVbYNnzTY4zdgEq8lrYUE0WUxaDcvJHbAhnuxnbOFtW+A8dSP8arch&#10;p3UfJq/cj2mr9XiaNYynGsk+bTiEOuJJANVAPDUy5mwhnrYcI56Oo3nbfx5PIwH1AlECKJV5ukE8&#10;XcPda6ewhe3y1IpsTCxKQ3luIgpTY5BPMOUmxSJLF4X0hEiiKRyJMaHQEUu6mDAkRIUgPjIY8YRT&#10;TLAfIgK8EO7vhbAAT37PHmobqfElqnz1t/l6INzTFaHuLgh2dUKAiwP/NpwQ4sXrvN0RQThFMqJ4&#10;8o50d0W0hxtivNwRzRN5LO+TxGOkhfgiQwAV5IEMnryziKgsnuAzeaKXoXapbs5qvlKmtwcyiSZZ&#10;50RW3E+UbBOBJOunRMo6KrZm0EnBB1dbxDnKf2stiCR2qIgqKVue6uOCJCIqgbfrGCm83lCqXDJQ&#10;hkISSUSVzkHWZzFXeIq0GK+yTxKhxmMRMvYtBBNPQcST32uvwfe11+H75ij4jhoNT1nv6bU34aQy&#10;UEQRASRhbRiO98qrsJC5TtzavKKHkqwL5fDydyHwsn+JtxFGtoSRLQElYUM4Wf+UmPqJBPH1s5f1&#10;eOJxPV55BWFGY1RnqKM8B3tmVWF/3VQcbqjGkTm1BNRcnFgwj8BowYVlS3ChvQ0XVi7DpdXLcZUo&#10;kXLmN4iUm5s7cUsQJYWgujbiLhHzzo4tuEfQ3N/VxdiG9wicB3t26jHE9u89wkjiwTCSZPjdgx/E&#10;ez3EEsEkWHq3ezvu8xj3iLN3eMx3eMx3dm1XcWfnNiJkK+G0Ra3L9CK2bMTNTRtwfb3MOe3AtY61&#10;uLJmNS6vXoXLq1bh4soVGGpfzpDKeHJ5tdoOSSZItury8HUrV/K6dpyTQhTL+RhB2PI2XCTELnH/&#10;4rJluLCUwFzKLW+/RKxd7SAy5Xnl+TdtIjS7cL1rO27t7MbdPb2419uPd4miB/sP4eGBI4zDeHTw&#10;KB4fPob3jxzHB0dl3aPTeML4UM5j3MqQOxl6J/FiON75iyqrZIhPePmzoUsKToImqawncPpIypKf&#10;IJ6OnVTrQD0+IHAicnr2KvDeIVre4Wd5fxehupvfVfcuPNzTjUe8/dE+gqqvF48GJGsoRTsIuv0y&#10;B+27eG+ASOrvIfj24J3e7hdxt2c37vB7l3ibcZvf6S0i+Ca/0xv8PiWu8W/lCv9uLvPv59LmDbhI&#10;MF3csA6XGEPr1uDM6pVqHacjUo6cgO2b04A9s2dj57Rp6Jo0EevLStGek40laamYr0vA7LAwTA3S&#10;EE4BKPf0QYGrB3IciSAiIZlgSLC0RDxDR5AIhiSrJPOdZL0nQ+ZJZZ0Y2cROJmGVLmXNiQuptidb&#10;wZMMAczn7YXuMpxN1nIaHrpHOFXInCeZ30Q8lfJyCWElQ/Zy3GQNJd6fYCqT+U6BQSggpAr5erN9&#10;fdl+SXvljgR7Z+JJikQQUQ5OiCZuYhhRBF4o30OIhQWCzcwQYm6GUO6HWfAcbG6hIoI4jOPrjePj&#10;Yvn4eDsCysGZbRfbS3cvIsoZcVa2iLWSuVB2vCwVBPneuE1zlDlQTsh152fgIUUziEO2q6Vsy8sD&#10;vdheeGOihtsAN1T6OuuzTyFeqIkJQlNqJJbkJ6G9OFUN2ZufEoYW9rOW58ezjUnB1qnZhFMuts3M&#10;w/Zqxqx87KwtxN45pehvrsD+hRMYVRhoIZgWVhJQFWq7n6gaWFyFvoXl6Gsuxj7Gj+DJBqsFTFJA&#10;gvvt3NcXkLDEcjbqrbzPPOKp/I03UEJ0FI4ZhcK3ZOje9/FkmO8kIMpjA/1DJP29KGSU8liVY8aj&#10;apyR2laMiPIxhNJwlDFKR0uGScJIbYt4ufAtPi+fO50ni1Kq9yYb0g+PD/JDmYsZoUHQjXsLiXzd&#10;qePHfBcEV5rReGQaGyHTaBxSjfg6XBxRwpNgMf+4m8fa4G3nRHxrlY2/GGfia/M0/Mo8Eb8hGCTz&#10;9EtC5cfi10TTF9z+loD4iiD4lnj6A9H0LyY6/M5Yh68skvC2RRR+U78cnw8exoOTx/HrS+fx0ZYt&#10;GIpKwUlTD9xKLcF9NqDXOztxf34bbmZWYSi9GFfbl+FIQy1uVNfhSnAy3jMJU6XQf0lkfGoscInA&#10;07GyvpGGkPhuzpMeUP5EhT+v91ewkHlRTwgaGfInw+5Ggmlk/FeH7UmxCAWnMX+/WIQhPhgbhqe8&#10;r6zxJHiSY6jnHYGnp8TT+3xP740OUgUjBE/vEIICJwGUfs6THk4CqPdly/sKnO4ZBeG6SQDOW/oS&#10;Sn447OaDA26eGHTxwKATAeXqg7MufhiydMcjKV/uEIprtl44qAnABnaYV/g54mQYn9uH8LP2xUMb&#10;f1x3C8WxqGRcWdCMmvQYTMmLwuT8cHQ2z8ajU2d4wriMj47yBHLsEp4ev4C7/I7rSgsxvTwdk0qT&#10;ML0yAxP4w55ZmqLWUqouSFAL6aZqXFAQ5YcSPu/SKYV4cu4gng0dRvfSOeiYOw0HNq9AQWwwIomF&#10;CHsTaE1ew5Flc/Hrw7vwhSyMe6offzq9H98e3oOv9m7Fn/t348ttm1U26o/sFNxvacTd5gb84XAf&#10;nh/pV2tTtZSkYl6+Dg05sdg6bxo6aiqxsroUa2orsGZWJQ6ta8VX71xC77J5aq2n3a31aJ2Yh9bJ&#10;BWivLseSGcVYWTcB6xqnYNXscrRV5qK1KB1DRN0nx/fhr3cv4Otz+/HNmUH89dpZfHvuGL5gR+a3&#10;PIn95WA//np4AN/0bMfX3V34eMNKfLZzPX51cAd+d3YQnx5kJ6d3O9onFSLcyQhad1NoiKMA4szf&#10;2Rx+BFOwh40Kjbs1NG6Ej6cttF52+ssMuSzbQDfCy8cBQR72CPF2QDQ/64ggO8SFuyImxBVRAQ4q&#10;wn1tESbznvz0w/fCg+wRoXFCRIgzoiPYoY7xQky8P6J1IYhICIY2IQi+PHH6pxciIH8a/Irr4VXa&#10;BI/SFnhVLIU3geRDEHkTTT6TVsKXaPKfuhaB0zrU1pVQcihfCluGTcVy2FSu4HYl7CesgePEDjgR&#10;Qq7TNhBQG9TQO4+Zm+E5awu8Z28lhLbDlxjybdgGv8Yd8K7fDifebjN5HRHVAeupnbDnYx35OEci&#10;ynHaRrhWb0XEvF3IX9aHSR0HMIN4qunUx6zOg6hefxCzNh5Gg5r7dAx1W46jZqs++9S68ThathLE&#10;PwInif8MnmS+kwzZe/LedW6v4zr/vpcvrEUFT35V+SncpqAkIx6FybHIJ56yE2KRHh+F1LhI4imC&#10;eJIS46GI5W8yOjQQMdpAxAbz+wjyI4h9EOHvze/Pi9+fJzHsThS78ft2h5Yo0hJFoW56PAWynQ90&#10;c+LfgzP/XtwR6euFSKIngvcJYycm1NkJWidH7rPjwBO6zp+/zyBvJPu5QefjhERvRyR7OSrspHg4&#10;qmF3yS7OqvBD4vCwFSnhK3iK47k0hhHvLP+dlYUlGQRPPNEULcPtzMcj2taUHQ9LBaYkHjfFR9aC&#10;skeck5WClYBJ4GSIVMlScWsAVDyPKfOeIhlRjHCTcQgdNxoho9+CZtQoBLxOQL3+JnyJJt83iac3&#10;v8OToyDo56/A9gWgiCdCx2J4mJ5kmQROjgST0y/0WwlBlwz9s+dj7AROP3tJbe0IKbufv8ogrH7G&#10;x7+Il+Hw0stwe/UXfL2mqEsKx/pJBdg1sxJ9sybjYM1Mnttm49i8egJqLk4vbMKZxfNxbmkL0bAI&#10;F1cRDWuW4bJaVHYlrm9cq0IwdYuYuk1Mvd21AXe2bVTxDjvG99gPuM9O8j3iRxB0n+2OPpOkzyw9&#10;EGCNiHd3E0e83122R1ImXcqlq3lNavHaTbi9bSvelkVxJXZs5eUtuN3VhdtbeZlxazPvv2kjbm8m&#10;ojas5/l7nQLU1bVr9CGYWmeIDr6XTqJwA9/PJlzqZCee+1KQ6NrGzbi+eQuu81jXNxBjPNaNjQw5&#10;JmGkjsu4wQ6/PN+tzXxtsr5T11bc3bGTwCMmJHb34H7PAO717Mf9vgN4d/9hvEcsPTp8klA6QzCd&#10;UdsPj50lmM7hCaH0oWDn1Dk8EzARQfoFbfXV80bG95DE+OQ0cXXqvHrs05M85gk+x/ETap7TB8TZ&#10;o8EDhCsBJIsLE0ny2V3fxPciGUXGLe7f7SKAt28jgiXTx3PW3t36oZj9e/VFOxj3+6Vkvf46iXv7&#10;unGHOJJCYYa4Reje3NmFm/zeJW7wb+A6/xau8W/i6rZNuMzv9BK/04v8u7mwUcDUwc9/Lc6vXoHT&#10;BJPESSL1ENG0b049umtmYcf0qdg2ZTI2VVZgbVEhlqSnoSVJh/lso+ojwzFdE4QJhEiJAMjZVcEp&#10;i4hIsbJGvJk5YkzNEEN0yJwnAZR+DhB/x2oeEH/XhJFknaRMea5kn2TOE3HxAk/cl4IRKvNEPEnm&#10;qZgwKmGU+viqIXxSZU9BSgpJEFGlAQEo9vN7kdHK57GL/P3VfKd8KV+u0TCCCakg5PoEsF3xYpvE&#10;86C1LaL52qMIoEhbexWyL9eHmFsi2NQCWlNLAkpKmfM8y20wrw+1tFaPi7UjoHgcGQYo86iSndhu&#10;Cp5sHRArWSjJwvE9J0pGje9NzelytEMW29E89r8LCahCL259XKCG7gV5YVKwD6aGeGMSASV4mqTx&#10;wIxIP9TGB6MpPQqtufFquN7yAh3a2J9ZmhuLlUU6lXnqmp6L7vpS7JlTht0NJdjVWIydDUXoJqD2&#10;NVehf8GE4eA+8dS3oJxbgoqokv3e5hL0zi/6WzyttCOabC3RbmuB5dwXPOmr8FliGRvmJQ62mGtl&#10;hbI3XlfFIgqIkAIZtidzi0bESBDlE0MjL/9HofA0Zqw+w6TmMUkMZ6FUVkoyTEQTo2QswcTbFdR4&#10;ewEfl8vnlsgeOxaZRJwUjUjga40f9QbjdSSNeQvJjLSxvG38eGSMH8f7jEMW4ZSl4KTfphvzeRSe&#10;nFBmb4dFo21x1yERf7bIxr+NJ55MU/Eri0R8YRyLL9ip/9XfiS+IgC+NY/A17/d7Y8LJJBl/ZPzB&#10;KBm/Z3xlnISn1jpcC+Ixt+7BZydP4rOhc/jloUHcKpuMc1b+OG7hjxvFU3BNxi7XNODd6Y0YiEnF&#10;51u34cScRpysrcHN0qm45R6PJyZ8XoLlc2MChID6h3ga+38RT4yPGIKnp2P1853+fkj2KfS/hKcf&#10;Zp4MeFIZteHMkz4DpcfT/fH6OU9DxNMJ4ukQ8bTf3RMHiafDgicXTwzw8i5PD2xlB2qttwtWh3pg&#10;ZXYYZus8sCAtAN2lyehNjcLeGC26EsOxPDIANYHuqNR6YmKaFrMrkjCtKBoT0iIxOSkO03Q6zEhI&#10;xPT4RExMiMPsggzMLs/GtIo0TC1PRfWEDNRMzMIsImpmWSpKU8MQH+yM9Ag2hkkhKEoIRBI78DPY&#10;AHx++wyGejfz2NHwMhsFrbMVItkJi3exhs7RHDqrMZjKRuTiqhb85dIJ/PuVU/ifl07jz8cH8due&#10;HfiaJ4235zfiTts8vL9+KfZNzMU7G5Ziz9wpmM/XUleWgmW1ZVg8vQCt0wqwtnECOhomYOn0Qmwm&#10;pp5fPKLir8/v4at7l3B+1zpsECjNqsBKxjJCq21mCdqmF6OzfjIWFKWhLiUKT4714V/vXsafrpzE&#10;X4aO4d/PHsHv+7rxG76eb3t249/29+IvPCn+e38PvmGn5LOOVfj1xg48XrscdzauwLeXTuLxwG7U&#10;p8cjws4EMd72iPZ1QBi3giWFJyczhPKyhCBJrhc4SRhQZYBUANEVwvsFutuxw2yH2BB3xIURTcGO&#10;RJQDkvjZZ8T6I0HrhohAB3WdYeheeJAjwgmoyFAnRIW5ITrKFzHRQYiK1CAszAcarQ8C2In30obD&#10;PTIR3qklCCqpQ0D5IniXL4FX5VJ4TVxOOK2C35Q1CCCcAqevQ+CMdfCf0QkPXudERNkJnlSsgB3x&#10;5DBpLRyIICciyGXaerhO36DHU/UWeM3aCt8awknwVL8N/sRTYNMe+M3bCzdebzulU4Xd1PUKUA4E&#10;lDMfJ+Ff24Wk1l6UdRzC5HWDmLluP2YP42nmhkOYsYXYl0VzNxzHvE3H0UAwzWMs3Ew8bTr6o3Aa&#10;GQZEvcDTcIW954Knh3o8PX3vpqqyd+ZILxY0TEFlEeFUkIyS7AQU8TvPS45BblI0snVRyEyIQhoB&#10;pbJPUWFICNMiXhuEhJBA6DSBiA/yR2wAvxN/mbfkgyhGOH/LgqIQnoSD2Z5r2K6HEDMComBnB0Lb&#10;idc7c0soefE79/FEmABLLrs4IcyJf2sOdgiztUGMKzswxFO6AMrXFemMDNnK8DqBk5u9Gn4Xx/vL&#10;uH8p8ZtKRCWrzJMtOwuSXZL5SzZI4HlV0JTgYElg2SCe2whLI0RYmyDajr9nJ2uk8HgqCKZEnoMT&#10;rM1ehI7okuuk6p7sx9uYqYi15ON5nCiz8YgknMKNxiKM52qtZJ+4DRozGgFvCZxGwZtw8iCkXIgf&#10;p5deVfOR7AU3P31ZZY0EULYyPI+hhukx7GSoHu9rQ2RJFslxGFECKLksYScAI5Bkq/aJKGuCyupn&#10;P+d2GFQ/5eN/+gt4vMbzMjtM89ITsW1qJXZPr8Te6ROJqBmqeMGxxgacnDtXPxxt8UKcb1uEoXbG&#10;ilZcWrUEV1a34TIhdY2Qur5uhYqb61fh1obVuLVxNW5vWoO3iao77Bzf3UJQsY15Z5tgSuYXd+Fd&#10;dq5le5+X5bp3tm9Rt9/l/WQR2JubCRU+VtB0k3GDx7ixZSOv02eWbmzUh0INr3t762a8TcC8LXBi&#10;qPvw+hvE1I1NBNUGXree18n9CZ7rhJDKDAmQtrJz37UdN7ftwM0uCQJg+y4CYjfR1030MboFQt0E&#10;XTfe5nW3eZvE27t24w7jnd28b3c3UdiDd3v24b1emdtzEA8GjuDhoFQdZhw6hodHjuExMfP+8VP4&#10;QIBDLH1wmmA6Q/ScHVIhaFJwGkaRgpMq/nDxuwwUr/shniSeE1BPBWHHBWSn8OQIn+vQUTyW+UrE&#10;k2Sd7vfuxTvE0x0CST6/CytX4EL7clxdtUot4SLVC+9s3aKAencnIbVbsLuT70sgRUT1EU1SxKNH&#10;X2hLtu/w9rf5nd7md3pL0MTvVP6BfoPf6XV+N9f5/V0hzi7wHDO0gUhavwbn1q3G2TUrcY5gOr9q&#10;Bc60L8PJ1sU41rIAR5rmqYIm++vq0DurGjuJpo3l5VhXUoy1hQVYlpWpsk310RGYFa5lp55wCiRY&#10;fL3Z6SeeCBWpkJdEbMhQtVgJcwsVCexLG7AkIRkoiRdlygkcyTwpKDnrq+zJ/Q2PkfspCA3fV0KK&#10;LZQQTFKxrtQAJ7ksw/Z4P7l/tgcf4yN48kOhhMBKSpgHapDnH4gcH3+kuHoihuCJInyiCaAoYkfA&#10;JHCSTJRsBUgCKENo+d70IVko/XXymDgiL4FwihdA2TohhfuJkpWy5W1sVxMYUmwikeZIsrdCmpMN&#10;35sd4eiIPA8nFHg6EYcuKPV1U3OeJhJQgqdpwyFFI2ZFBmJWdCBq4jSYnx6JZYWJWJYXjyWZkViS&#10;xciNwvKiOKydkIbNknWqK8Su+iLsrC/AzsZ8dM8tQm9TGfpHAKqPgNrH6GupRL/KSFVgX1MR9s7J&#10;wz9JCXIJPZxsCCcrtNsQTjbmWGpDMBFSy+0kLLCUDbUUjJhjaYny119XQ/YKRuvxlP/WaIZsDTHm&#10;Px2GzJRkqgzV9kaGoSCEoKqEtxvA9AJNjDwFp7FIlyF4PEEkj5fQZ5TSGRm8TZAkIWBSaDLAiY/P&#10;ki0xJdelE1DpJoQZT6zFPFlWUMRL3rLFew5J+ItZFv46LgPfmKbgV+Y6/NYkFr9hx/6LEfFrdvIN&#10;8RuFpwR8QyT9i0kK/kB0fWuShm+N0/Evxmn4cnwifm2eiDs2RMLMFnze2487fb1qdfP3W9txwSUc&#10;10b54op3Am7XNOIcf8DXZtbieFoB7tXMxTsdq9EzrwZHZ8/CtbRSPHRJwGfG4YxIhadnMjTuP8IT&#10;99/nbTK07/80ngRAAiEpFiGA+nE0GULLCMMz3lceY8CSmnc1lsfh9h/hSYbsvUsMyvszZJ8kBE4S&#10;7xJPb8s6T5YBOOXsj0Oefhjw9kG3pzt2afzQlRCKtZnhaCuOxsKyGCwqj8HiqljMrYhCfUkYGgu0&#10;qM3yx4yCIEwqDsT07CCUJrgjPcoBZbnBmFmViHnlyahJ1KKSHfKiICeUBruhLNQLhWFsQMOcMWsS&#10;cTVRh5LMMBQRW8nsgCezk54R7YPEUDaS3OYmB6MgVYscduCTQ5wR5cGOkY810RSGWE9rhDlaINLN&#10;jh07O0SwExbPbZyNKYr9XFHGTtya0lwcbK5Hf301Pty9Db87fgRfE+P3V6/C8Tl1aEmLxUSicFN1&#10;CU6sno96aVim5mEOQbd0VjF2Lq1DR+NELJqUg9U15djUNFXNwdreIqU6F+Puod24tX87zu/swDmp&#10;9NezCQc7WxWe2msq0D6rHG2TC7CwNBOzdGG4uGEN/nrnGr440o8v9u3Cvx0ZwL90b8cna1bg87Ur&#10;8d68RnzY0oxb7Cz9kn/PT1e3448H+/DlgR487t6ML88fx8n17ajOTkRigDs7vJYI87JHmA9h48fO&#10;LbcGOBn2BVAjMWW43pCF0giqvNgp9nNBdAg7zEFSFIKfp2CJWI0OdFR4So31YyfdGzGhrojldyVg&#10;0mpdoNEQZlpiK9wTEWG+xJQfoomoEF0MtMlJiElNR1JOHhKy8hGWzMiYhODSZnhXLYPXhGUvsk4j&#10;8RQwqxN+1evhxevceLvjhJWwrVwB26pVsJ64GjaTiKhpnXBiOAugZmxUcPJm+Mzugk9NF/wETw3b&#10;4TdnF/ybehSgfOp3wW1WF+G0USHKccYmlZVy5uPca7YiaM4OpC3tQ3nHACZ39GFG537MIpyqNx7G&#10;zM1HMLeTeFo+iPkrDqJpnSycK+XKT2IJr/8xMP0wBFASnxBQH394V5Uof/7YkHW6gY8evo3Hd69h&#10;oHsj6maUKTgVZ8ahIC0GhWlxKEyJRa4uEpkEU1qMrMEUhsQILeKIphipjBfgh7hAqYznj3g/H8T6&#10;SJEHT0QSTOFEkEAo1NMVYR7cd3NBKDET5kIYsSMiiAp2d9Fno6TaHvdDiKYQ3h7C9j/U2R4RxFOU&#10;sxNi2HnR8fZUHw99JT0fGabnijSZm8STfJpUzpNheQ427BRYI0qqTXErmScp2ytrn8gq/ZE8t0YS&#10;P5GyoK0gh1iKJZYk8xRmPg5a0zG8zUhlkCSbJHBKkaySwMhiPOKtTNgRs0AyQ8dj6Hg50dqUYYJ4&#10;C2PEmI5HtPFYRPH8FzHuLcJpFEO2AqgxejzxnO0/SobtvQUv4smNIHIhcpwJG6ef6RHlMDw/aSSK&#10;Rl6W2wVNzq9+N+TPcB+Bkw1hZAjrn7z0Imx+yq0M5xOccd/upz9DIF9fOeG7piQfu6dWoXf6JAzM&#10;mIqBainpPQNH62twcl4DATUP5xbOx/nWZpxrXYChtoW4sHQRLi1fiCsrF7HTvRjXVrfi+toluN7R&#10;hmtr23CjYyludbbj9vqVuC2g2tBB2KwnpjYQUxvxztZNuMu4s5Xw4XVym6zXJHFrg2R11uAaO9dX&#10;164i1Fbg8uqVuLJmFS5KOXJ29i+v4W0da1X253ongbVuPR+3QXX8bwmeBFpE2HXpvG8nnoizW5Kp&#10;Yof+1s4tqnN/Qzr5BMTNnTtxmwB6W2A0DCSZg3SvR4bZ7cM7MgdJChz0D+DdASmvzS3jPdnK9RIy&#10;R2nfAB4NHMDj/YcJlWN4/8AJPD50ilg6TSydxeOT5/A+44MzxNLZ7+KDM4QOt0/OneOWcJIiD2pY&#10;nj6ec//Z0EV8NHRJv08wGRD1TEqQq0zT2eHgsY6zH3P0uH4o4MEjKuP0UBVr6MfDfb14T6oLE0R3&#10;d/D983O/xHPU0HIZgriM3+dKBSjJ2glAb8v3tI3g3SFD+7bjPh/37u6d6vEyfNKwFWSpLKAE0XWD&#10;j7vG7/Uqv8/L6ztwgeeY8/wuz/K7PLOqXYXsnyaYThBMRwimw83zcWjeXOyvrSPiZ6N3xkzsmTIV&#10;26smYHNZGToLC7EyJ0dlnAROdZGRmBUWgikaYsXHEyVse4q5zSVSZG2mJDspEGGFaFMzFd/N9/n+&#10;2k4GRBlQJJHBdkqKTEj2SRAmVfckS2XIVMn9pcy3FJgQRCk8+cvaSD4qZL8sMFCfeSKoDAvkCp5U&#10;cF8VjVBV9wJU5imP4Epz92Bb5gSdsyt0bh6IJYAEQhKSfYqwsUOYlY0ClGAp2MwCwRYyD4rnZ2v2&#10;UwhDrbk5AWWOML7fGBnKx8fFWsuaT3yfMrfKlaAimlR1PrZn8YwEPj6J7WSKgzVS2b9Jd7JF1jCk&#10;8r2cUCiIYrtbyb7A5GAvhaep3ErURAWhIT4UjTqtKhaxQqruZUWhJUWLBamhWJQdibaieHRMTkdX&#10;TT521BcSUfmMPOxqEBSVoa+pAv3ziSUiSjJRvfMr2McuJ5rKMdDM7fxi7Jmbj39a5SBzm2yxgg2+&#10;GqZnZ0U4WWAZG/i24VgqYWuGNjbmrbxvnbkZyt94ndghkoin/Bd4Ghk/ABKv+14QTIaQ2w14khAc&#10;fS/GjB9Gk5G6PX848hi5o8cgh48VOOXycg63GTw5pPMkkT4MpGziSEJll4yMVEiGSYWgiZEtQTzJ&#10;feRxacZ8PsGTiyMq+Ye98g0bvO+Uij+aZODfx2cSQqn4jakOXxnF48txMfhCgniQ+PXw9jfjY/Fb&#10;ozjiKQnfEE7fmmYQT5nEk0QGfm+Sjq+IqS/Gx+EDiyjcDMtmp7KPjSUbzv378MH6zbgamIL74zS4&#10;RuyciUrF7cY5GJo6HWfzSzFUVIVnbJhP8ATRM28WLk6dgRuaZHxgSXyYERzG+mF7AqOHBJJkZAzx&#10;t3jSEE9a4insfxtPEgY8fWIc/QJPhjlPPx4GPOkzTzLcz4Cnj8fyeD/A0wO+5vuEkQLUOD2iJGQo&#10;nxSIeEAsScicLgkFKD7mnokGt51Ccc4jGAf9AtDNTtd2jS82h/ujIyYAqwiWZRGeWEz4rA31wcbI&#10;ACwJcMIqfxccjonE0ahw9OoisDLOHyt5/7bcaFRl+qO6OBLtxYnYlRSHC6lZ+GJJB77pGsTn63rw&#10;tLMH7+8ewBk23sUJGkzMj0XDlGw0TMpCUqgLMtg5l8hP1LCjqEVqjJRLtkekLztgPpaI9bdFlKcl&#10;IoioKDc2LFKBy8sFyb4EWkQIZqYlorNmGroaZ0HG4i/JzcDK8iKky9wJCyOUejmjkvfVmbOjZsmO&#10;lZMZATYeiwim5soM7O9owZHNS9E2tQCbCaWjG9qwd/kc7Fhci30rmrCvXeZfzVYZrkg7EzaK45Dk&#10;YYfWCUXorJuGzoZpWF07ETuXNGDjgllY2zAZq6sr0VKcgTRC58jSZvzxyjl8fWw/frWnC193b8Mf&#10;enbi+crl+HJLJ/7EjsMfeJL7A0+K77ctwVe93fjDqSP47JAMKdyHHXNnQmszFgl+jihOjUS4tx00&#10;ruZqyJ5klARQUQHsFBNHBkxJlimUOAr1ln1Bk2SfZNieZKCIKrmfnzMCPayQqQtC3fR8VE/KQEIE&#10;IUU8xQW7qIjV8sTBv4e4cHcVMeEEVLQH4hL8ER0biPAIDUJCQxAaHo6ouBiExfghItqX9/Ejrjzh&#10;G+AJ72ANAZWFiIIZCC1vRuikNgRNWQ6/Ke3wn74GATPWI2D6egTN2oDgmk0q/Ks3wGPqOjhU6avm&#10;WU1cA+tJa2E/lfghnJymbYAbEeRJAAmgvGYTUYSQZJ78GrfDd85O4qkbAfN7EDBPHz4Nu1W2SfCk&#10;B9QWuFZ3wYPbsLm7ULDqACrWEFDrBjBzw0HM3nREDdlrW30IXWtP4ED3NXR1ncbS1QPYtOsCNm88&#10;9aNYkjCA6UXWaSScPpDMk75EuQzde/bwNm5dPIk1bfNQVZCKspwEFGfEIT8pimiKQJ4uCjmxhFNk&#10;CJLCg5HEv/kU/g6TIsL4HQUhjoCK1zCIpwRCSufvi3h2COIIKYloYirCywMRnu78DbkhXIbjCaAI&#10;ohAXJwTK0D13ZwQTWMEeLgiSYXxO9gjiuS7YkfDm5UjeL4LXRfOckODBzhDvm0o8yYK2Kbyc7Oag&#10;CkUk8XaZGK1zJJZk4rSdDF2xZkfDAmGW5vpV+QkniShb7su6TAzBUyzPsZGSeTIfr4byqQVxnYkn&#10;Jyvo7MyIJmMkEEhJvF8yI4nYiufvO8HSmPtmClBxfGw8I4G/9TgT/tYVoEYrPIWMGQXN6DcRyBA8&#10;BfA86cdzsbdU3iN+3IgfCZeXXoeT4Olnr7wAlCGDZMCRDMETYDkRToKn74bu6cOQeRoZVv/8cxUC&#10;KCuiSZU/f4l4+sUv4Pzyz1VRiyp+d6vycrBzUiX2Tq3EPkJqcOZkHK2ZgRN11TjRMAsn58iisXMI&#10;qbk4T0gNLWrGBcalJQtwaVkzLi9bgCvLW1RcbSeq2pfg2kpiatVSXF+zHDc7VhFT7JSzIy0hQLpJ&#10;UN3cyC0v3+gkhNjBvkogXSOQrq5oV/OKhpa04szCFn2xhkUtqtiDFH4YWrYE51e04YLcb+UaAouP&#10;XyfoWo9rGzbi2hZ23rs2KjzdIJwES4KndwzB9k/Nn+reiXcke9Ir60j14F1u3+vZRwj163G0n1ga&#10;HMR7Bw/i4WFZp0iKNxzB+0eOqpDhcB8cYhApTw4dwVNefnbkOJ5KHD2FZ8fPKNw8P80gjAQ/gqCP&#10;hwggYumjc0P49MJFfHbpMj6/eAm/vHD5RcEH2X6u1mq6rPD07Dwfw8dLduqJZKp4TBmi9+SEPsv0&#10;gWSZDh4n3I7i0f4jBNNhPOo7xPcyyPc2gPt79xE7e/G2VLTbuhXXiKNLa1fjLD/nU1IYo3kBTsxv&#10;VsUzhpYSwQTqjfWC2fW4u1kyh1sVpN7Zzs+OcZchc6YETpKlEjBdZ9/oKkF2WeYuSfn4jjW4xOMY&#10;0DvEOEswnebxTy1dghNLFuNoSzMONjXiQGM9BusIp+pZ6Jk2HXsmTcHOiipsLizB2uxcrMzIwrLU&#10;NCxOSsLc2BjUhIdipjYIk4P8+DcsZcM9Ucj2JpsISiEy4s2JB1Oev01MFZ5izARRJmrek77KnJPa&#10;GvalZLcBN1LcQcqVyzwoA7BkK5cFWYbqdHneXioK+BgBksBpZDZKhuyNvF6gleflqfCknkfuK+gi&#10;oFTlPXc3tkk8FxJrOmeeDx0cEU4AhjIEToKokRmmkXgKt+N52VZgZakHlJksqss2zoGfhQMBJdkm&#10;GaZHPKmsPO8fO1xAI9FGsnFs9+xtFaCS7fWQynSxV1moIra5JT5u/IzdMDHQE1OC9HiSohGzIwJR&#10;F61hBKExLhiLM6KxJDMG8xODGRosyghHe1ECNk7NwY66YnTVF2FzbR621hJQhNTuBsJoTqnCUg/R&#10;tJdgkm0fEdU3nyHXzynCbmLrn5Y5WmNkLHWwQiuRtJiNcStjiQpTtNqaYrG9BRbxZDLT2Aglb7xB&#10;NBE/bITz1JZAGhE5/0Go+yhQ6SOf+DGEzFXKJ5K+i/EoHGdMKI1HDu+bzRAs/U0InhSSxiKLx8+W&#10;y+PGv4gchsLRfxDZClZ6PKUaEXE8ERY626OKwt/yhgueO2fiT+Y5+Cvx9AeBj0kSviR8vhobh98w&#10;vhinj1/xut+MjyecEvCVcSJ+pzJOGfizWS7+bJqLP5pmq8ty/e94jN+PT8DnhMbb9tG4UzAZTzZt&#10;xVU2Bs93deNaajGuG/njiZEGQyZ+OBqRhJuzZ+NYaTEO5eTjERuA6+uW40DbHAzMmIT7E6vxbkgW&#10;HlpE6os/jA7B09EaBQk1pG0MwTRasjMMgZRcJjhksVxZUPcpAfXxeFkMVw8XiRd4GkcMqSF0fz/k&#10;fp/JkDuBk0CLENLDSb+4rRSL+NEYRtQzWSTXiFAagSdDfIcnLTGkwT2+D8MiuYbFcSXeIxYNIYvj&#10;Stbt/dEMAddoP9yxIqC8InDCxQc9zq7oZUO1l9Hr6YUeNiKb+Z3v8HTDXjaE3aGB2OTvgV4/b1zx&#10;DsZ9n3Bc0EZgKzvFBxJj0Z4agpoiLZaVx2EgKQY3fbV44BCEmy5ReJo8FX+YtgafVq/Fh+07sKqy&#10;CvUVGaibmo6pJfEozw5j59APeYmBKM0IQ0l6KDKivZAY5oy4EAfEaRwQE2CLSG8rhHlYINSNnStX&#10;KwLGAtkB3piYEIV0WXnb3wvXe3nSPbwfczNT0cm/gxj+XpM97JHoac/OnjXiVdggW+uN4tgATGEj&#10;MjM3BvHelji/bwNO7lqNE1tX4simZRhYuxB7CaZlM8qRTIgkEhvxrjbI8HdDZoA7Mv2JCCf575Ix&#10;ymO0WFszlTEFAx1LMLipHYe2rsDBTctxfNMKtE8pwp75s/D7q6fx+aG9+P3xAXw50I1f79mObwZ6&#10;8PWBvfhl91Z8tLkTT9hx+fbQfvzPK0P4cN9uLC5IZ4fUGgnu1kgL9kCUry0SCZKkUC92cM0R7KbP&#10;IgmUwn0dFZ5kq7JMklUinMK8eb3a12+D3dkZ5r4M2wvxsUVsqCtqp+ViQUM5aqZmISHSlXiyfYGn&#10;KA1hxtBFeSE9MQiJsb5IJJpjogIQGuoH/xA/+IYFICBWC00yYZeRjrjsLESnJkMbG4Hg6HBo42Pg&#10;Hx0Bd3b0nf2D4RwUB6/YfIQV1CBiQjOiq1cgYlYHwmavR0Qto24Dwuo2Iah2MzymbyCe1sFayo5P&#10;Wgf7KevhMHWDfs7SDJnz1AXPGgKobis8Gd4N2winHfCbuxMBTbsR1LwHwU17oWnqRcj8fYRVN9xn&#10;b4MDHy9zn1xmdsGtegc8Z3QhbM5u5K04hKrOI5jSOYjpnQdQv/4glq8ZxMGuszi/9yJO9pxD96ZB&#10;HN43hIFd/E5/BE4S34PTE30Inp4TT0/ff1vFMwLKgKdLJw9gUeMMVOUnY0JeEsoy41GUEo0CAqpA&#10;F428+Aj+NrQElEQYkiO0SAgN5u9Eg9hAP/5OfBErWSdf7+GsE7HkLYUfPBHu5Y5QD1doJcMkmaXh&#10;0A/Vc0KQpzODaFKV95wQwHY/gFAKJICCnewQwq2WW60UeuDtOqm4xxO4jo9JdHdCglTKI5zi2G7E&#10;8n4xPEdKhilMQcmC+zJ0xRyhVmaqxG844RNhwy2xE044hfN3FGZlpOAUxYi0HM/OBZFkb64i2cGC&#10;nQkL6HgejuPtgigdESWQirchqHhfnR239sa8THjx8fEWPIbpOEQbjUWE0RiEjX8L2nGjEDx2FNEk&#10;8Rb8ee72JVi83iScXiWaXn4VLr9gED6OL8mitvrCD9Yy1O7nL8GB93F6/Q21leus/vmnCkkCJzVf&#10;iltDyPX6LNN32Sdb2arCES/BQi28+zNV0tzupZdh/9Ofw42QihpvzM5QCDqKCrB9Yhl2TWBHZnIl&#10;Ds6cguME1PFaIqq+Gqcaa/WImtuAs/Pm4Nz8eRhaMB8XFjbj4mIiaslCXG5bhEtt3C5djCsEztX2&#10;pbi6cjmurV5JRBFGjKtriKO13BJUl6Uq3oplanHb8+xIn1u8kEBbgLPsxJ+Z14TjDY1q0dpDs2bz&#10;XDsdfbLmEbeHamtUCfET85twsrUV51aswIU1a3C5s5Md9w1qe02yJ+z0yxC0u136Tv+9HdtUgYR7&#10;u7eroWj3enbpCxwQTff6enF/kMhgyAKuDwmmR4cO6bF0/LiaQ/T01Bk8P0P0EC8fEzEfy3C500SR&#10;AtJpXn+a+9yePotPBEZE0mfEkYIRgfTLy1fwqytX8cur1/A59z/l9QpO3P9Mgvty3SeXCKyLl/ER&#10;H/ucx/iIeJLts/N8rnMyB+r88MK3UgziFD5UcCLiCKcPB/h6+win3kN4r/sAsdiHuzt6iaa9uLVt&#10;F250bSMut/Bz6sSFVcTMEsKJn+PRhgYcIV5kbSsp036eUL3crv/ubqxbgxvE7nUB76ZO3N68Hrdl&#10;KOXWDaqE/bUtnURTBy5uXIuhDWtwoZNgIpwu8LFDK9txbtlSnGlbgtOti3Fi0UIcWdCMQ3yOA/Pm&#10;YqCeYJo9C738Xnv4/e6ZPAk7KiqwpagE63PzsTo9E0t1SVgYG4/mmFg0RcegMTwCs4I1mBZAOLHN&#10;KfdwR7GbCwpk7SJiSGdugRgjE0QZmyLSmFsCKsZMDykZticQkgyU7EvZbsFRjoDJx0u/ULa7K9Kc&#10;Zaibfp0nua/OxlqVLVeV9xwJKt6eQYhk8bkFUIUE0UgwSeapMjhYZZ/ksiFUdkr2/Xk/iQDiKTCA&#10;4a8yURkebOcc7QkoOyQ4ObJfYQ8tkaQ1Y5tmaaMyTxIGSMlcJw3frwBK8BRpKxkowZMxw0S1h7EO&#10;MoyPxySkEpxkfqhk7NmGEkuyRlSclWSgLFUVwiQeQx+CKBukO9shm21uvpcLir1dhwHljSkaH8zg&#10;ubgmPAj1PE/UR4cQUIGYp9MSTFFYmBaBJl0w5iVosJB9n5Ulidg0Mxeba/KxcXYuttYVYMecEuye&#10;V4pd80qwc24JdjWVYndzOXY3laF7rh5U++ZWoKexFNurc/FPgiVDtMmwPMaSYTwttjVncJ+N/WI7&#10;MyywsUAzTw6TiYui/w08/aPIkiF2IyJj+DoZXpfzd0KAlDfe6G+u+8/iSQ3nI7wkYyVD/VKkWp8B&#10;T/yD2TbaHZ+4Z+MvFrn4d6Ms/ME4TcHoq/8AT18a61RVvb+Hp29MkvGNMUOG7o2LxQfGkbjjl4YP&#10;6xfh7saNeHf7drwzYw6uOBAM7PS/Oy4Ax20DcTm7CNemTsXpqom4wZPGu2worm5Ygb7aqTgxaRIe&#10;T67BY+9UPB0bik9HBeOjNzVqXpPgSdD0kGAy4EmGtz3+v4Anw5wlw5ynJzLn6cfQZIh/gKfvZZ7G&#10;ESjE032+9ndU6PEkWHowLuR78WhsiMo6CaAevxXE59HgmWUYntvzNTmHYcjGA0cd3THgSiARTtvY&#10;UG1hx6mPjUovO2N7CKgu/rj7bB1x1sYN7/hHYMDdA7ujNNiSH4c56YFYUh6L7rwEXAoOxwNbP3xs&#10;E4CP7QLx2DIAH/qm4qvJC/G0bR1asjMxLT8RuanByNb5IifRDxmxXqiuSEPD5GwUEFFZMd7QBTsi&#10;2sca4Z7mejS5stPlwnAyRZSLFXKD/TAtJR6rqqegb8US3D7QiyMbVmNuUQ5ieHsMoZPs64zUADam&#10;xEZmqCfx4YpMrQfSglwwKT0MhXye/CgP1LIROdq1Er1rF6OvoxVdrfWoSo5AKDtiMW4Ek8YDeeH+&#10;SAlwU3CLJ0BiPNio+bkghhAJZqct1N4UU9JjMX9KASrYUK1vrUFDZSa2tzVgXkk6JsYEYvWUYpwj&#10;pu71b8eD/p14f2A3Phzsxi9PDOLroRP4+txRfHS4H1e3rMPaKeVIJ/p0fC+JMmmeIEoP9UZauA90&#10;fA/Z8RpoPYeH3zEk+2QYomfAk9ZLikXI0D1DyNwnua8V70NM+QuebKD1t0YcsZqdHKAiNtSJaHIm&#10;YD3UsL1o7seE8L0SWRH8XmLDPaCL9kcs8RQTF47Q2FgExCTCLTQBTtp4OAdr4cATkEdYGEEVjaiM&#10;FCSX5CGpJBcpEyqRNrUWSZUNSCydj9C8Bvjl1cO1QNaBakHQtFWIJpxiGzchsn4Dwhs3I7hxK/zr&#10;u+AyY5Na6FYAZcCTy8wtcJtN/Mzeytj0Ak8+KvO0Q+EpcH43Qpok9iCkeS+Cm3tUNsq7cTeca7bC&#10;jse1r+6CQ/U2uFRvh3beXuS0H8Kkdccwq+MAmtfuw+YNB3Fqz3lc7r2Aq/1DuLz3DG4QUWf3/seZ&#10;JwOePpUhe8TTR4InxjMC6tkwnp4ynrx7Ayf3d2Pu9EpMKkjFpPwUlPLvqTA5CvmJUcglnLJiQpER&#10;RTgRTUlhkoEKQSJDF8ogShOCZc5TAHQyhE+yTQRUFDseMeyARMkcpmFAyZC8YFcntVWY4nUaQRNP&#10;yDJ8T1ClYbsvc6Fk2F6wow0CeN4L4Ek/jOc+gVOSrweSvN2R7OWGFEaiu7OCUxxvT3BxUJiKtLNS&#10;66BE2ss/O7hPOGktTPRhyY6EhRE0ZmO5P563m6k5TpJ9Ugvd2rKDJYAilARMSbxeQvYN2SfZl20C&#10;f386e4LKlmiyGYc4buNlyJ881oK3sdMSZzKGKBmFiPGjETZuDEIIpsDRbzBGwf+tUfB54021cK3H&#10;y6/A7RevwPUlKSX+Cpx+9jIcCCh74kaKOzi/8hpcXyO03hgFB95PCkIImkZmngx4kuzUSDhJSNbJ&#10;8n/87AWqJPsk86AEYgI1Z4LN/eevInSsCaaGBGN9aQF2SwaK0T+lCodmTMGR6qk4VjMdx2qrcbR2&#10;Jo7XzcbJ+lqcbmzAOQLmPDvBAqhLrS242LoQQ4sWYEiq9bUtxsXlbbi8fCmuLF+Gy1LGW+bWrFzB&#10;aFdxfRVRJde1teHiokUYIppO1TXg0LSZODBpKvZPmIy9RWXYnJKBZWGRaPT0xlxfP2xMz8Ch6TNw&#10;krg63dSCs4vaMLR8BYZWr8JFIurKWqm014mbnRtwe8MmvL1xMzv8m3Fr61bc2SYV+3birgw527ML&#10;92U9qX09eK9P5gPps06PpUz4/kE8kDWLCKj3jx7Dk5On8EzQMnRJZY+enbuMp+cuMWRY3WU8lwwR&#10;4fOc6JH4iJc/viggIpYuX8Ovr9zAF5eu41cXr6r49SVeNxxfXLmO3xBUv7p8FZ8bAMUQLD07J+XJ&#10;9fHROam8R8AJ1OT1HD9BOB0dXoOJ0DtwCA8GBvFubx/e6SaYtu/B9Y3bCcsNOL+qg58PQbOKsOHn&#10;dJ6f+xkC6RQhc2LuXLV21aHqWTgwYyYOza7hdXNU1u8C0XNlBRFF+F7vWK2yhApRG9epIhM3pOjE&#10;Zn1cFjx18tgdRBPvP0Scnedjz0qmiXA6zuMd5t+LwEmG6A3OaWQfqgY9M2ege+pk7JxQhW3lZdhS&#10;XITOnFysSEnD0sRkLIpLwHyiaU5kFOZERKIuNBTVQUGYGuCLSrY5pe5uKGSfIZcwyLBlmyF4MjFT&#10;IWAKZz81woi/SwuLF8P1Rq51JEgSCGWzDctiZPJ4MvQv1Z5IstOvEyXlzmVdKClvrjJRMtTP1VVl&#10;kgxV+gx4MmSfBE6CKLlOjyZ9BirPy0tlngzzn3J9ZeFcH7U1VAqVNZpU4RsXF4LHWc2DihA4DQ/Z&#10;U4CysUMYESUFIzTDVfjC2W7KgrqhltL2sa/ANiuSbVk029VYRzvEEET6DJSz/nmIKgUoSwGUfi2o&#10;JPlsCMVU3i+DryGb981hG5vPdlsAVe7rjgkBMmzPBzNDAxSgGmK0aIwLwRxdiMLTstx4LEjSYm5M&#10;AJq5XZ6fgA1TsrGxOg+dM7OxmYDaRkDJPKhttQUvCkjsmVuGvYKmeRXon1uJgTmV6GskqGYV4J8M&#10;YDKgSaKVaJJYLIiys2SYY6G9Oebzuvk8QUxkA1z45pv/y3iSzFA6H/f3QrA0MkZCSobf/T0g/TAE&#10;U4bIFVgZGemzSz/AkoTsy/A9GeaXRjxJ5qmEX1AB32+ZlTW2j/XEp27Z+szTuCx8a8ROsUkSvjaK&#10;x1fj4vFbhoBJ4te8biSefm+aij+aZRJPOS/w9K1JusLTb7n9DbdfEF+fjYvCexZRuJc5Ee91dqqK&#10;PLdn82TgFYt74/zweLQv3jb2x1n7YFxJzMbhqiqcrJ6O20tb8XDLehxurEZ3SSHu1DXiaVI5HlhG&#10;4LlxGJ6M1uDR6EDiy1+FZJveHeuH97h9OPa7zNOH4zX/Z/HExxqG7D3938ST7EvI0D7B00NC6T5f&#10;813i6e4YGa6nUVh6yNc/Mh7zOqm2Zyga8WhcIJ6YBuMTC75PCwLM2g/nrd1xyMUTewVPnm7Y6eaC&#10;AQ8vHHDxwCE3L/Q5u2Gvsyv2erijm5jqDCKe+ONrzg3DnKIwdJTqcDI5Hu+5BOFXBNPnVn54aumO&#10;Z/a+uOVI8AZGYXdGBqpjQ1CZEY6JxXGYOysfhWka5OgIk3A3BaYUdtBljlOcrx0iPCyhdWKD42DE&#10;TpspIpwtEOtugxQfVxRoA7BjYROObVyDRRNKkRPsi2gnNkaudkj0d2EHj42cNxtTAqeU8CkO9UOO&#10;PxtWAqSuJBn50V4oSfBBVhjv62uLaCIj2M4EIXbjEeVmRWB5IJePk3VsVEUxb2ck8/FJgW6I93FC&#10;tCdPCH5s7ILcEUVIxRI6Ue6ElT/fg8z1igtCPI+T7GSJRAcTpPP9JPvYEn7sGBI96UFuyOLrLA72&#10;Qjlfe2mwN7KJvUgbIzau45DC157B58sOYEfV24Vos2GnmBCMDUQmj52dEKSyQgY8GarqyVbwJEP3&#10;BEwhnuy0elurkKF4Wi9+pl5WiAqw14NI64zoEEfEhzsjNowdXpnzpLFFHL+D9GhfxAQ5qftJ5kmK&#10;RUj2KTMlGJH83BIT2FlPDEVYdCh8NKHwC9MhNKkYYfkTEFowEX5pRfBKyIJbhA5OmjC4BwfDKyIG&#10;fsl5CCmehdCpixAyawVCZ69BeM06hM9eD+3sTmir1yKydj3i52xBTOMWRM/djkgiKKRpL7xmb4cz&#10;4aSyRsN48qjZpuYtuc7aCA9Z52kEnvzn7dIDat4OaObvQkgLAbWwB8EtPdAwAokpHyLKZdZ2ONTs&#10;hmN9L5xm7ULwnG6kt/Zi5qo+9Gzej2t9F3Gj+xxu9J7H1YHzuEFAvb33HO7sPvM3aPr86T0VP8w8&#10;6bNOBNP7AqZbePLoJp4+0g/be/D2Rezb1onZEwpRkZ2IiiwdyjMTUJwaiwLiKS8hEjlxAqhwAioM&#10;KRGhSGYInuJC9MP24gL9EUe0xvnze1PZJ6LJ0wNh7q4IJ5AiZN4T90N44pWCEYYQRElmSqrrqTlR&#10;vI9U2Qtn5yXEwQ4aWysE8yQeLItDOtgg3sOJeJLME8OTvwkJgiuRIEvgiT3eyZ6dAn3mSdAkHQRZ&#10;lV8WkQwyM0Iwt6HWpggmbgKH8RRhbYxIdipibM3YkWCngefaGAJI8JRAJCXz3JziIFW5TBFjPp5B&#10;JAmObE2RaGeqzzrZ8TIRlcDfkMo88T4yTDfelMcxGoPocW8hauxbCB/zJoLffA1BbzB4Dg96cxQC&#10;XnsTvkSQN/HjSbx4/OxVtXVjOMvwPMLJ6RXuE08ur76uAOVIPClQEU6GrJPLa6PUZQOcDFiy+O8/&#10;fYEmFbze5iffhfXwVgDl9NJrcOOxoo2NMSssGJ3F+egmnvqIp/1Tq3Bg+kQcmjWFnWvJQM3CqcYa&#10;BgHVMFvtn55bhzNNhFSLDOlrwtDi+bjY1oJLS4mnZa24tGwJrhJO15YvJ5TacWMF0SRgEkwtIa4W&#10;L8GlhYtwfl4TTtU24Nj0ahyaOA395ROxK6cQG+KTsJy/54XeAZjv7oVGnhea3D2xLjYWByZMwNl5&#10;83F+wUI+N/G1ZAku8thSAOECwXaFz3VjzWrcXrtWxZ01a3GXsJLtHSJLXWa8s4qxugPvrt2Ad9ds&#10;4nYzHnZuxfud2/D++m34YOMOPO3qwce7B/Dx3gP4tP8ofnXwNH595Cx+dfQ8Pjt8Bp8cPonPj57G&#10;Z4dO4tOBY/h8/3H8evAkPus7ime7BvBk2z4Vz3b046Pdg/iIx/lo76A63ie9h/DZwBF8PngMnx1g&#10;HD6Bz46dwifHTuDTE6fw2cnT+JRY+vjECXxEyD0/dATPDh7GkwOH8SGB98HAfrzf349HBOB7+/bh&#10;nb17cXvXLtzYug2XOtbj7LIVON68CAf4+Q7MmIXeyVOxs6IcO0rLsKeyEnsqKtFdVo693N83ebLK&#10;7h2omY0jUjiE0DlH2F4igAwAvkH03uxYi1uElBp2KcMvBVFE1aXO1RjqIKDWrMR5AlkN0yPAJON0&#10;jHg62rJA4am/oR49fI491TPRPW0adkycgG18/s3FxYRTHtZmZhFPqVgSr0NLdCyaCKfG0DDUhGgx&#10;Q8HJD5MJjgpio4htQTZ/9+m2Nkhm51+G7EUbmyLKiL9xUzPEW1iqkEyTYEnmPBkWjDXMf8py4Xme&#10;wMklhmQ+k5QqzySWshjZDk7IIKJSrW2QRpwJpmT+k2GulAzjGzn/yYAnQZPgSeZAFfnoM09ynVTd&#10;k0yXDN+TzFM+21DD2nQCuDS2kTrCJclJ8OSMJD5Hkosb4hyIKFt7BSdVolyG7LGdDGV7GWJpjmAz&#10;9l+s+L5piBgHnoPpB/nHkfwDSTLvMfbWiLXn+VYyUEST4Ell2biVhYATJfPEzyNRgu9TPpt0wjKH&#10;r6eA7W6hJ/sQXs4oYx+lKtALE4M8MTHQA1PYn6iRoXtxwahhf2EB8bSiKAmt6dHEUxCaYoPQkhTK&#10;6xLQOY1wqs7Hlpm52Fqdi+01hFNdkSpfLmtA7W0sRd9cgVOFgtPgnCr015Whe0Ye8eRgDokl9gIn&#10;oknCVgAlGafhIKIW8QOYb2eDRp5AyseORu4bbxJCo5E9HDljCKMRIUAyRCZvz3xLHxlvEUeMtBGR&#10;LttRbyGV29RRo1TRhwweI4OoySRqRkYOgZPLyJF9Fd9BKo8oyieOZKu/PA4FbIQl5HpVGIKRqUKP&#10;MSkk8aKYxPA8KH3BCGOUOjkhn19iubk1eox88Sv3XHxrnKWq7f1eij3IsD1C6WtC6evxCYQUg9uv&#10;GN+M1/E+SfjWNA1/MMkimLLwJzPii4CSrcx9+oOa98TjEFe/Hp+Ez3msh0ZhuOyTgLv1Tbi5vB33&#10;l63E1cxS3DANwJNRhI5RAG4RUDcsgnEqJh0nqybidHMjrq9dpk4g+2Q4X1UlLiTl4oZrFB6bhuCj&#10;MRq8P0YyV74MPzwgnFRhhR/B0xOjEDXv6ZlRKAFDyIyXdZf0Q/A+UUCK/RswjQwDtCTrJKXKFZ4Y&#10;T8f8o2p7oXhOGD03CufzfYclA55kHpZksZ7wNck6T+/JsD2+7jvEkwzbMwzTG5l1UpcZj/j+H/H+&#10;Dwmnh/wMnpoE4lPC6VMzfzy18MV7Dv44ZeuK/Wxwur08sIuNVb+rBw44EVWO7hh0csNuXreZP9D2&#10;MC8s1QViTUk8pldEYkWVDgfTYnHZi5+ntQeeWXvjuZ0vnrj44Z6TJy67+KDPzx9rEiIwOy0cpWmB&#10;yE3yRWosO+JxbKTi/TCpMBaVWRFI1Dgi3J2NkCM7VC6mCHU0QaA1O1gyfMeXDURiHBpLcrB4cika&#10;C3KRzsY1no1ZFhvuZD9XrGmcioxgNzXULo0AKY3wR45GAGKHJD8HZIV6IDWIHT1/eyT4sCPIiPVi&#10;o+3rgAzCKjcyEFnhPBYboSTCJdGfjw3wQFqID7Ijgrj1QywhFenugDgiLjnIm6jxQGKwBzu03kgM&#10;YkdS44qcGH/iyxcZfA057Gwmyxo1HvaI8+LjiJvMUB9Czg86N8KLMMok1uRyBrfJPs5IcLdT69vI&#10;dQV8TSmEVISTOV+rPbKj+RoTNMhIDEYYkSTzngwV9QzD92T+k2SXQgi1UG8b7rMzy/cc6mPFx/B9&#10;E6tS/CE9MRCx4a6IDeFrjPCALsxVZZ2kWER8iKvCUyyRZsg+JRJPZfmxiOL9o7QuiJfsVIQvJhSm&#10;Y0ZlIb/TCHgTyk5hifDPnYiQ8npoy5qgrWhBQGULfIpq4Z0xAd7JxXCPzYJHQq4qaR4yaT7CZq5E&#10;ZP1mRNRtRHSDwGmriljiKW7eToRL5oioCarbCe/qrXCbuRmOMzfCvmYL7Ou3wonh2tgF94bt8GR4&#10;NexQRSMC5+5B0Ny9CG7qhbZZH6Et+xC2cB8iFvdz24/A+f18XC8cG3rgQkQFz9iCslk7UF25EvsW&#10;d+HG7tO4tOM4Tm89iAt7TuDavjO4uPMIrxv4Gzj9klCSMADKgKiPGR/JXKf3b+LZYwbxZFgw98qZ&#10;w1jTOg/VFfmYlJ9GOOlQkhqn4JSviySeBFDRyObnmx4Vyr+1YCSHa5AUqoGOeNIP2+Pf5nCVvWg/&#10;b0T5Ek/DIcP3RmadBE1BklUazkDJek/hbgyeuKW6nlThC2FnQcPOj8bKAkEMwVMoERPtQUTzt6jz&#10;diOeXJDAYwiQZChKAo8pHYIw4ihUikHw3BluI8NbzVXIdcHEj0aKQhBLYWr4nlTWM1PrO0nmKc7G&#10;jHCSzJMx8SRZJjM15l9Cxw5HnKUJYi0IIgsZnkccEV4JNsaIsxrH+49WEWc+Fgm8j8KTyXiFp6ix&#10;byL8rdegfeNVxuvQ8jwbwnNuyKjR0LzxFgE1Cr5Eixex5PXT1+D989fg/rOX4UIEqSIShI0M5XMi&#10;oJxeflXBSQAloHKQOVA//+GcKH3BCDW/aXiek+VPX4LFMKgUrP47YfX/+WeYMyz/20/1qOJjHPg8&#10;sgaUDDkUQG0uK8LeyezATK3EAGNwxiQclqwT8XSM2xP1Aqd6nJpTj5MqGobnRM3DeZkPJVmoJQtx&#10;qW0RLhJRl9tacYUd6KtLiahlywgnwkY648TOpcWLMbRwoVps9mTDHBwinvZVTMKuvBJsycjBOl0S&#10;loVGYJF/IBax49nGjnN7SAiWagLRws5zK/fX65LRU1CEIxMm48S0GTg2dRoOT5qEA0TBweISHCks&#10;wbHcQhxJz8XhlGwcSs5SW7WflIlD6roc7NdlYjAxF4dSC3E0qwQncitxpmAizhVNwlDJVFysrMaV&#10;ibW4Om0ObsxagDtzluDd5hW410QYVs/HpYn1uDq5EVcn1GGoeAaGiqbhUskMXCutVnGldAau8PKV&#10;Mu4zLhfPxCXG1dJZuFZei2uVdbgxqRF3qhfindo2vFPXhrfntOFG01LcWtCOu4tX4V7bGryzfC3u&#10;rezEvdXrcb9jE+6v08c76zbgdsc6gnEtrq5YrWJo8VJ+X00YnDQTO3KLsSIyHvVuPphp74zZjq5o&#10;dPXCwsBgrInTYXtuAXqrJmBg2nTsnz5DDZU8XFODM/Pn8ztdhMsyF4ogvbZyBa6tWqGGX6q5arKI&#10;cqcsCCzD9Vbi3JoVOLtqOc7IfKrhuU3HFi54AacBoqy3tgbdhNPOaVOxY9JkdFVWYXNJKTqHh+qp&#10;rBO/+0UxcVgQFYOmiCjUKzyFoFqjwRR/P1R4uKPQyQHZbDdSLfmbZSSorNPwcD0CKs6Mv2EiQw8n&#10;/XA7GXonw/BGAkoq7OW587woIesyObsgi4DK4GPSCQnJPBkKR6TbO+oLSYyYCyWFJgRQEoZMlAFT&#10;Aqhy/t2+GLbHkAISknkqDgpEUVCAApTKPrEtlexXumS/iLI0vq40V3fuexI7Hoh3dEGkjT3bNck2&#10;EUx8b6HyjyYb9mNkuJ6lGXHFds7WUv0zSdpB+UdSsLkxQi1N1RyoOKfhIXyEVLKUKmf7K0MR1efC&#10;z1JKuUvBjUR+RglEWbKNFXLZhhd7uaJYAMWQ4XsCqCr2SVQpc6nAx77CLPYV6thXaM2Jw8r8JLTo&#10;tJgb6Y+FiVosTgvD8sI4bJmeg63Ts1VsI6J2zMpXC+juri3CnvoS7GssV9mmfsZAYwX6aksMeDIj&#10;nsyIJwJKwcmAJ8vvgnBaaGeNZr65BnsblBI3OaPeJD4EOX8nhrNGEulEk+Do70Xqm6MUnNIJJgkp&#10;L/73QuY0CZ5+LAx4kv1sBbjR34uRGawfRtY4Gb5nqLg3Htn8Qy+j8gutbVFhYo3+8b74wi2P4MnE&#10;vxJQ3xA9vzVNUgUjviGavjHSvQgB1O+NEvEvxslEUpqC03d40odcFjx9a5Kqikb8yigZv+TjPjKJ&#10;wW2HaLydNYGN0grckkX/5D9hntG4O9YX94mnd4z8cdcoEGe9Y3EsuwD7plThQjsbuDXtON9QhwMT&#10;J+BcXjGuButwz1wWwCWO+Nh3x/n8J/AUjKeEk8RzCVXAwVAkQuD0j/H0olT5CzwNZ55+BEyGeMIQ&#10;PH30d/Akx5Vs1IfE06NxWpVpuidZJ8a9MX9/zpPEQzV0j3jifR8TTx+ZBuJziyB8ZubH1+mFT+2C&#10;cdvGC+edvTBg54R+NggHXT1xxNVblTAfIJ52sGPVGeaDhQk8YZZGY3FlLOaWRGNjRjTOh2jxwN4L&#10;n1h74bmVJx5Ze+KOixeuspE6zE7e8ggfTNH5oTDFDyUpAajOj0ZdSRLCnYj6KG+kSGddMiLupvpM&#10;k7MRcWOHTK0npmUnYGZOCnJCA5Ch8UORTJh3YUNCNNVl52GouxuraqqxYEIxyhJDkRwsi3iyMSVi&#10;UnzYsAa6IDvSB1nRvkgjnhIDnRDvZ69Cx/vJbXnR/kgifGKJnQQ/Z8T7OiMp0B2pwd4KTikaL6QG&#10;eiKNjZPO15V4suNj3ZEWRgRqfRCnkcwZO5L+jojl69aFuCGfjVZeVABSZM4VI54RR/zEMBL8nZHO&#10;zzInMgAJxE4iEZRDtMV52CHRx4nYc1KASudz5EcEoDhag8xgdoKdLRHhboN0giWPjWBeUgRig9zU&#10;Yrhq2B7xJEP2onj8KB4zXIbueVohxNsKkQEypM8G0f488UQSfVpXRAU5IDLYETERRFOUB6IIqahQ&#10;gRI/A+JJhu3JnKi4UG55/yR+VxUF8SjNiUK4vy0KMiKRmRSOSI0nooL5OWakIit/IsIyiuEQnwLb&#10;+DR4ZU5AUEkT/KqWwX3iKrhPWQm/ye0Im7wcEVOXIbZ6NcKmr0LQ1JUImbkWmulrGGsRXrMRsXO2&#10;IU7haQdi53cjtnkvYlt6EblgH4Iad8G9dhscawinui641BJP9V2MbfCo1+PJt3E3AggnzdweBM8j&#10;mpqJpgV9KiKIpyjCKaq1D5FtvG5JP4Kau6Hl885s24furrM4veU0zm86jDMbBnFtz2nc6D2HW/vO&#10;4UbPaQxtO4wru39YqlzwdA+fP/lu2J5hbafnjGePbzFu4Omja8TTdTx/dAuyOO6pA7vROK0UlbmJ&#10;mJiX/F3WKYlo0kUgJz4MOXFhauheeiThFBFIPBHVBL1sE4j6OI0v4oN8ERfooxA1ElAGPBnmPRkQ&#10;ZcCT4XIIQ8MTdgBP0gE8YWt4vgvh+S6YJ+sQngcjnAkkbxek+HkgyccdOndCn2CSbFO8jOFXiCLW&#10;h5EUSgTJ/MQowiiCUJLLIQSPZJ0ETlGO/M0TTlEEUzxhJqXKpeKerNEkeIoWJEkVPZ5/k3hOFjwJ&#10;puJ5fB07HonslEixiFiLsYglmCRizMYgznQs4k3HI8HUCHHGRJURUcWIYUj2KXL0KITzvKt9YxQ0&#10;r72BwFfegP+rb8KPePJ9iXD62Wvw/Jk+A+U6PHzP8WdEDcORiJIFbg2ZJ8lECagcXyaiZLget1LK&#10;3Jr3k3lNEoImBSfum/6Pn8L0v/9EhTlDslLm/437DAGVAEyG/zkRUK58vhh2OmsiwrGppBA9kyqw&#10;n3g6OGMCDs+agiOziZJZxEnNLBxvrFNwOjW3AafmNeL0/Dk40yzlzfXV+UYCSuZCXVnKWNaKq8vb&#10;GERUOwG1jIAiqi61LlHD9gRQx+saMThtJnqqqtBdWsYoRy8RtKuwCFuysrAlM5NbRmY6NiQnojMm&#10;Bmu0oVgVEIS1foHo8AlEJ2N7SDh6I+LQFxqD/qAoDPhHYr9fBA74h+NwUCSOhsTgeFg8TkYm4XRM&#10;Kk5Fp+JcQjYupBTiYloxLqWW4HJKKa4kF+GSrgAXE/JxUZePofg8nI3OxdmYHFxIKMDV1DJGOa6l&#10;VeJm5kRcS63AZV2xiiu6ElxPLseNlDJcSy7Fdd7vZnolbktfI28K7uVPxd2cKbiRMYHHqFCPvZZS&#10;iatJFbgQX4xz0YU4EZGDw2EZ2B+Sgn3Bidij0WF3iA67QhOxIzwZ2yNTsCMqBdtiUtAVm4LN8cnY&#10;EJeEdTE6dMQkYkVYLJq9glDn6IEGnm/nuvuhlts6Vx/M99FgYUAolmp5XiUi9+SXor9iIgYnT8WB&#10;qdP5PUzHEYUnySguwgVC6OIK/YLAlwiky2tX4rLMXWNcYlxctwoXiKfzvO3MyuU4xe9XwWnxQhwd&#10;gSfJOu2rq8WeWdXYPoVwmjABW8rLsYnQXZeThxWp6QpOrfE6LIqNV1mnBsKpjt/zrJBgTPbzRTlx&#10;UUA45RABKutkRwgQSAmCJQUmWRTXir9Rc1UsItbSQmVX0nkelyF6aQSPgCGRWJDMk6EIRL7Ah4BS&#10;w/MESoIm4knWhUq2sdUP5RtGkyHzZKjSJyHHMBSIkGPKdXLZACe5XvZVNopbw/A9WUBXoiQwAKUE&#10;VXEAQeXNfoSbB1IdpXqgEzLdfZDtPVzS3M4RwabmCDRhG2dlgXC+j0i2n1H8PGQbbmuFCCmew89G&#10;9jXmpkSUqRrWJ/98indhO8o2NImfYbqHG7Jlrpcbz7n8jBIISsk8pfIzkKGKacRlFj+rQrbnJWyH&#10;pXiElDAv8XFFqR+3jFL2Uyaw3zKTgKplX6Q5PQLtuTosy4jB/NhgzE8IwYLUMLTlx6i1nzZPzsCW&#10;qZkv4GSIvQ2lap6TZJ/2zSGiGsrQU1OM7pn5+KeljpJ5EkANZ55+BE8ydG+hvTWaeCKpsbNBwVuj&#10;kMVIHU38DEeqXB4RaQKmEZFOvKQTUrIvWEofRdCMHYccI+PvDaXTD6fTZ51U5ukHeDJknn4Y32Wi&#10;9LiSrQITUSZbw/UjQ7D1vVDX6+dHFZiaotzWAeV2DphgbIUTxMpvnXPwrXEG/mxCPJml40vTZAWn&#10;3/0ATxKCp2/VXKfvMk8/DClX/q1xKr7k/T4zSsKvxsUzovHASIvbXsm4P2chLuzagLd3bsblwipc&#10;tg4hmqRSnr5i3mXbMJyLz8ZhYun8onn4YMsGXF0wH/snV+FgCRu7uDTccNDiIV/7w7ECJx+8Rzw9&#10;lCyU4ImhLxgR8H8HT4zn4yLUsL1/WG1P1nhiPFfZrh/JPDGeM+S+Mo/pv4IniQd8f4InQaQBT58S&#10;T58a+eIT0wB8aO6LD11DcM7cCSdsnHHI3glHnN1x0MkdfcTTdv5I28O90JQWgEVTEjCnMgpzkwKx&#10;LSwQt7w0eGbhiafmbnjXyQvXfQPRHeSOpYF2mBNkjynRLihM9kZ+KsHAzvnkGDZKkqlxt0SMsymh&#10;YIlUXzvkETeV8cHQ+dggzNEY4XbGKNCyYdMGYWJ0GCZGRKA6JhYL0tJxcdNWfHhGJvHvRlFcOGbk&#10;pxA6bgpPqYwMYigzwAXphESZLhgTMqIQ68fOna8tsvjc+XGByI7yQQIBFelpjSgvG+LJQeFJhuel&#10;BnsiI9QHmWGElQyf82Sj5k+Q+bsgxtMW8Tx2Srg3UqP8kBzigRTJKBE96QRYcgBPBGEeKEzSIpfv&#10;VY6b5OvCY/A2dyli4aCG/KUSlRmEUAIfk8XnivVkQ+nF2/xcVAYq1s0W6XwdhTEaFLLBywjxQrQb&#10;G2UnCxTwdeXHhiAvTsv37AWtqzUiiK9oHiuOj4/l+47wtlN4CiZMI4MciSq+f397NQ+slPDL5+tP&#10;VPOZGDEeiCCiwkJlqJ6zGhZoqLYXH+aOxEgvQoonyPQwTCtNQlSglDnn9zuzEi3105HKjn0kO/Ca&#10;4Aj4RUUjKj8HupJSJBZVwY+dHI+MSnhPaIEXYeQ5rRNe09bDb/pGBEzfAM3M9QidvQFhszsRWbcR&#10;MY1dCk4GPMXO246Y+TsR3bwTcS27kdTSjbSWPchd1IuKZQcQNmMDPGu74Ek0uRFPbg0ElCyUO2c3&#10;/IinwHk9qmCEZJ30eNqH8AVE2MI+RC0ipBb3I3LJABJbB5A/bxc2d53Hqd1DuLLzNK7uOYfbfRfx&#10;dt8Q7vZfxO09Z3Gr+xTe3c/res//AE96QMn2b/F0exhON9T22ePr+PiDm3j24CoO92xCw5RCTJJi&#10;EQRUeWY88RTN30y0wlNGdDD/Voil8ABuA4hf/TYlnH+boX7EE/92iPvYAAkvxPh7v8CTwEmt2UQ0&#10;CZ4ESVJJT0LmNqnME2+XoXuyr3F2RJAAiif/IJ7vNMRQEE/2/oRKkFTIc7FD0oi5TvEyVI8nfSlF&#10;rnOS9Z1k/L8ROwbjIAVVImxN1ZymKHtztS/XB5qOhp/xm9BaGyGasIojmmTxW8k8SdlyKV8ebj4O&#10;EWbjVBYqgQCT9ZxU8FwsgEqwMEESOx9JliZIlLlN5pJpIpj4mARTifEq6xRvMo6AGoOY8TJsbxQi&#10;RksGikE8RfBcHPrGWwh+dRSCXiagiBZvGbb3U/3cI3dCykXg9JOX4PDTX6h1oJx/8aqCjSGcCSX7&#10;n/9CzYuyl3lQhJW9FJT4BfHEx5gTTGb//LMXiLJgyHWGy1YEkiX3rXlfyVhJdT/bn/wCdgwpme7+&#10;s1cQ/PobqPT0wLq8bPRMYQdmShn2T6vAwZmTcXh2NY7U1uAoO7/H2Qk+0dhASDEIqRNz63GSmDo9&#10;vwFnZRhfaxMuLJlPIC0gnhbi6rJFhNNiXG1fgqsrljIIKCLqsgyxY1xaugwXFrfi/MIWnG1u5nGa&#10;VPGIcwv0l6WYwZHaWnbo6/j8dThcPRMDVZXozs7B9oREbA2PxiZNKDb4arDROwhbvDXY6RuKPURT&#10;r084+j3DMOgdioN+4TgaFI0TIfE4E5aIMxHEU0QaIx1nY3NxnlA6H08sJRTicmIRLnJ/KDILZ0PT&#10;cE6bggvh6bgcnoWLWp4XQjNwMSwTZ7UZOBOSjvO8fCE8k1vexvtcis7D5fhCXJGIK8LlhGJcTSzF&#10;taQyAqsElxJ4XSKhlcR9Im2IKBuKIuIisnBGk4xjvnE46hOj4pBPFF9/JPq8+H68wrHHOwy7+H52&#10;eGmxzSsE23zDiMZobCcYNwVHYn1gONaFRGFTbBI26dKwJiYZaxPSiM8CdJdNQt/k2RiYWouBaTUY&#10;nFGHAzNruZ2Ng9WzcZjf79E5c3CsaS6OtzThFCF8rr0NF1cTTkTTRcYFImlo7QoFJsNWBW+Tynqn&#10;R+DpcEszDsyfh/3z5qCvvk4N2ds1Yzq6Jk/C5ooKrCeOO3Lz9VX1klL0cIpLQEtMHOYST2qeU7AG&#10;UwmLiX4+KOffZ5EMmWPHPkUKP5jzd2rO37ZknoglyTxFEhYxFuZIsJHiB3ZIcyIEGGrOE9sbw7wn&#10;qbYnGSOBjoAni8dNJajSJKskZcslhsFkGPan5kox9JX69EhSj3V1VfuSdTKEgMkQIyFlKDIhQ/oK&#10;vXg7Q0qbG8qe53p4Iod4ynYlbNgvSrR1QpKDCzLcvZHi4o5IK1toCCh/IxMEGMs/kCTTZMsQSDkg&#10;xskZ0Yxwvu5gfkZBFmYIsTSFFNGRojoy/0n+AZXk4qgKVWTxM013Y79B5kHxODprGb4nc8Qc+Trc&#10;+Vq9CCVZS4vQ9HAkNJ152QNlPAeU+bujzM8VVUFuqI4OwPyUCLRlJ2BJZhzhFIrGqEA0sg+0iKha&#10;w/P5pokZ2DY9Gzuq87CTaJKhe7vqiaSGEjV0r6exTEGqp74E3TVFw3OehjNPCk9snH8MT4soxha+&#10;sXkOtphuaY6s115DJhvfFCIpZfSPhxqCNyLS1DC8sQpKOcbDYJJsD0P2JWTInKy/lM2tPgs0HESN&#10;IbKHs08vgsdVWabhTJPhsrqOJwfBk+zrYfTjeMpnFDCKxxuhiFEwzhhFJmaoonYrCajJ460wZKrF&#10;1065+HZ8BiMdX5lJ5ikR34yPx+8Yf4MnYz2e/khk/cFEn2n6YajMk3EKfmuczE58En5JPP16rEAl&#10;EjeMtbhZPB3nNq7BmY2r8HZDEy45R+EdGXo2JgCPRwfiskUwDgXF4szsWTjSXIeh9oW4v2kthpYt&#10;xL6JZTiZkYNbbOzeJRbeU0P2fFXW6f8tPAl+no39/z+e3h2nx5Os+fQB3//HpkEKTx+b+uJjc398&#10;Yh6AJ8Y++MiW97XzxVlLJxy1d8FhV3cccvJAv8KTB1ZEemNRjpZ40qFC54oZ7Ixv9HbHBXtPPLHn&#10;Z+rgiUP88a93tcImAmGvnycOx0VhLTv6MzTOKIwmQsKc2Im3RJyvJZLZoa9IDkEOO+ex7uaId7cg&#10;GuzVorj5YV6ozdRhQW4alubxxNm+mifydhyobsTeabX4+MgJvL1/P6ZnpyMtlA1ePI9DDKQRTYXh&#10;bPxCvZEX6I5kN2uUsrM5MSkM6VIwQgoeyHA0PkeMVJvjNs6PaPJ3JJqIHo3gywtZxIVkhrIj/BV0&#10;kgimTMIpm5hJ8HXg4+yhC9WjIo+NU6EPG2xHG2Sx85jsYo1EfyfoNC7IFaRF+iOeEEpztWeja4d0&#10;Vzb6hFZioCtfkzeSePwUgk1wJHhK8tXPsUoj2uIJrwzepyAuBLl8PWn+bkhw4UnGxRbZof58fYHI&#10;iwlBepgfQl2sFKBieew4H2LJy44dY8GTpZq3FE04yXyyAr6HGf6+mBLih0I+Zzy/h4QoD8SEuyI6&#10;hHgK/j6e5D2mxPiqkuV5/L6mlSQjg5djicTcWC3WNNVhB0/kC6ZUIY6fr5afiyaMHfzUNKxetQaL&#10;2FErnl0GbV4W/DIqEFI+D5rJK+E3dR18pnfCb2YHNLPWEE/r9HgimmLmEEwqBFJdiJjPaNmOhAXb&#10;kN28GbNbd2Pb1tM40HUOrasOQ9u4C9512xWg3Bt2wH3OTnjN3Q3fuXvgN2ePAlTw/B4Cah9CBVHN&#10;PYjkfuRCwmnxfkQSTkkL92HG0gMYHLiD03vO48LeM7jQew43iaa7A5dwp2cIx1ftUXh6MHgF7/K2&#10;v8WTPn6Ip49UZT1B0zU8ZTx7dA0fPbqOu1ePY9OqZsysyMJk4qmSJzgpFmGotCd4yuJnnMnvWBAl&#10;kc4TX0q4H+HkDV2IN+I1XogjnmL8PYkmT6JJgtDmiVXw9KLKnuBoxJA9A6hCGBpeDuBv15/nuEB7&#10;dgLYuQmWrYM1AnkOlIIRWu7HubPDwJN1glTd42OSXJz0cJKTvhSNIILCiKJg8+H5TASTwElCKutp&#10;rcZDYzFWRThvi3e2RoKTtSpTLlknBSeL8SpkzadICykGYU40DQOKWx07G4mWZkSTKTtpgihjFYkC&#10;KDPJOOkBFW8yVsFJZZ1e4EmyTm8STpKBGouwNwVPb0LzMuOVNxFISPly35uY8mRI8QgngRNDqvDJ&#10;ZQnZl8p8gim7n70EW4bdS0QP0WT3yiuwZUgZcrOf/ARm//0n+qF6RJigyWw4+2QiGaj/9s/fFZEg&#10;mGz/WdZ9IsSINgGU4z/zebkNfn0UKrw8sTonHd0TS9AzoQQDUybg0OyZOMyO78FZ1WwbpbiAZKHq&#10;cappjso+nZrfiDMtc3B+scCpGRcJJ8HTVf4mry0nntpbcW1lG66uIphWteurua1ZhRtrV6uFWq/I&#10;kLDVMixspZqzdImouriUnfZlgqx2XFyyjLhajLMLFuqr8tU34ti0GdhfzM5Waia6CYW9sYnoi0tG&#10;XxQjVId9PGfv84skOELR6xaCHrdg7PPQ4oB3BA75xeBIQAJOhqQQUpm4EJWHS0TOBaJmSFeICwKn&#10;mDyCJgfnwzNwjoAaIowuEEtDIWk4H5yK8xoJXq/2U1Rc4G2XiahLRNDFsGxcCs/lPiEVno8rEmEF&#10;uBzK5wrNUbdf4HOf1/LxIfpjnAvU4YxfHE75xOKEdwyOeUfjiHcUDvhEYsA3Cn1+0ejxj8aewBh0&#10;B8VglyYGu4Pj0BeZgiNJ+TiVVYajWaUYzCnBYPEEInMavy+idvFyXFu7ETc3duH6+q241LEJQ6s6&#10;GWtxbuUanF2xEmfal+M0P/fT7UtxcnkrTi3j58329sKq5fps0wg4ne/4Li7wsgzbuygL365sV3g6&#10;2db6Ak+DhFj/nIYXWadd06dhG/G0tbISG0tK0ZFfgPb0DLQlJqM1QYeWuHjMi4pGfXg4ZmlDMDXQ&#10;HxN8vFHm5Y48tiuZdoSPjS2SrKyhs7RCEtGgIxKiTWXYnjGiTE0QbW6miiEIlAQ/au0mySrJcDyi&#10;QPZzXN2QT6gYhtrJVjJKcn9DGNAkIRknGaonWwlBk+BLtvI4CbksAJJjGTBlAJQBVXK7zIEqIZjk&#10;+dXr8PRCsb+fGuZXHqRBsY8/oeKNXIIpy439DWf2KVw99YBy80SsA9vV4TWfpAKfKmluZaOuT3Bx&#10;U4vrxjpKgR0XRPHzkvLlEqoKH40hhSmk+l4q0ZRGQKV6ukHHzzbKhudwS/ab+LlJWXMd75vE9jiD&#10;fYkCX4IpyBsVGl+Usv0v9HHl+3BFBfsVk0I8MSvKH/OTw9FKOC3L1mFhShRqIvxQH+2HRWnhWF2Q&#10;gM1Vadg2LRvbZ+RgVy1xRDR9Byg9nnol88Tob6zAvoYy/FM7TxASy3nSWM4vYikF3GZjhSW2Vmqe&#10;00I7K4YNww7N/HKnUdG5b7xBPL2BFDbCKW++qTJNsv8i6yRFHwQwhFEu/2jyTEyRxz8gQ8GGHCng&#10;QCDlEiyyzeN1Koz1IZjJ52MFPHmSnRoz9sVcKhkqKHOiDCHPZdiXTFWW4EoyVISVPE4en8+QhXSL&#10;eX0Jo5S3lfE2CdmX64rGy/44VI0eh4rR41FEPVfwD7SSX/7scTZ42zQWX1ll48/mhJBJKr4hnH5r&#10;moAvjRLwW6NYfGksEY+vGN+YJOF3pin4vSnhZJaJP5nlMvRznf5kKpHJY6SpohO/I5q+IrZ+NS4W&#10;nxMcnxMInxIaH4zS4HZoJt5hw3GZeLq6bAlORaXjmlEgHowmCsYH4z7jgnMEhgorcb5lLhuVZlxZ&#10;04YrSxbgFE8kxzILcNonBjctBRtEF8ElYJIFZd8hIu6p8Me7owN4zEA8Jkg+GK/9GzypOU98jxI/&#10;BqbvxQjsSHw0jKenPI7MVzLEj+MpnM8Xqcqb/xBPsi/D+uS+UgRCKu1JmfK7o31xf4y8r++DyRAP&#10;x2nx/tgwSIEJPRR98ZFJAD4lmD4y98VzS6LJlGHkhV9ZB+GJpS8e2vvjqo0nThJD/c6u6OGPfkeA&#10;L9bEBmJJHhvOVJlsaYLVAR7YRlT1erhjgNA+am2H2/4a3AnW4iQ75x3s5Nd5WKI8wAbpQTYIdzNi&#10;592KaGBny9cWyQH2SNc4EAlsSP1tkOJvi5QANqIERLa7IzZPmYjTC1txa+kaHJxQg8u1rejKLMPZ&#10;RcswLyMNiT7OiCF+ylPDURoXgMlxGsxNjEIV8SPznuIDHZGodUdhUggx5I1oT3bSfOwQ7WXD1yFD&#10;9/RokkgkBDI07sgiLDJDPJDFRidDCjsEc58ISyFGpOpdISGUFuyOSKIkKcQVKWFs4BM0KI3WsIGW&#10;yaxs0Nz4/rztiRAXBY6CuCB17BgXC3Y87ZHm58TPQ4YXOqthe5J1SmVDJ1udLzulw5FKUKUEuCJe&#10;CmDwNeXHBaMgJgjZ7CwnuRNwThZI5+25Eb4oiNcgm41ktCs7mB62SHS3QYKHPuI82XjLexUM+RNj&#10;fF9TQvxRrQ3EZK0/kgjWhCgCNkYAxQZey8Y9zFVtJSsl+zMmZCCKqCrOiEZb43RUZMciJsgBcTxe&#10;fVEmdsyfh54Fi7GXnar6ymIkRPogOsYLEZF8romZWLOYJ+hVi7FjeRuPNR0peZOQNaMZhQuWoqh1&#10;EYqXtCCzqYVQakPM3A2IrtuE+NkdSG9aiQx2zuq2HkBOyzakzN2CGQt3YmDjYVzdNIDzm3Zif9cA&#10;WlYMInvudkQ0dcNLypHX74HHHO4zAhuJKGLKd942BBJmIQRWcMMuaFr6oF3ch8hFfdC17ENuYxc6&#10;Nx/Fuf0XcaHnLC4RUBd7z+NO3xXc676As229ON68HW9vOonng2/j8Z6LPwonie/jSeY23eb2Fp4/&#10;vq7g9FyG7T28hiun+tE2bzpBmoZJBcmoyEognKIIp0jCKRzZcaGMMGTHhiEtMohg8mX4qEgkqnX8&#10;OzXgSTJPgqcIb/3CuFKmXBAlWSWBkoBpZLEICblOXU9QCaqkPHkAz3eBjCAVVvrMk7UZNDLJ2YWd&#10;FuIpmceXoSZSYU/nZI9EPjZJSpY72yDMxgga89EIsSROrE2IJpn/ZKoyUQIqgVOw5ThE2JmxM2GB&#10;GDse18ZMQUnAFEY4CaIiGdF8vMyDSuBzS9ZJ5j4lEXM6CxPozCXjpEeTIUbiKY54ijEejWjCKXrc&#10;KESOkazTGwh983Wi6U0Fp5DX3iSe3kDwK/rsk99Lr8Pzp5LxeRnuAiRuBU5q3tMIQMl6UJ5Elxsf&#10;qy9rTjgxbAgoKWtuI5dl/6dEE5Fk9d9k+zP9PKf/9lOGfqiehNn/95+/G7b3E6JJ8EQwOavnlaGD&#10;r8PrF/K6R6sJ+WtzM9AzuQL7p7ETPmUSDkyfjkMzp+MIIXWsrgbH6hmNtWpBcFlY97QM32uZrxbV&#10;Pc/fmRSQuLpM8LQY11bo13+6tloquMmyH2v0FdwYUhJbLsv8GSllfkU66mvYGSekLhFZ19auxc01&#10;63iMNbi8lJBqbcO5hURUUxNOza7B0aqJGCwoQn9mNvYlpypAHYghJqLTcCwyFcfCknE0NBFHtDoc&#10;DY7HYcLjgHc4BjzC0OcSggHXMBzzScCZoFScJohOBSVzPxlnGRcIoyFBjR9R4xWH0x4xOOUWhXNe&#10;8bjon4wrfMzV4DRc4n2H/ONxzjcGFwJ0uMzHXA1mPyIkE1c0xFRQBi4EEl0BRFIAj8ftWf8UBp/T&#10;NxlHPOJwyD0WhzwYntzn6znor+NrTcbxsAycjy/EtYwJuJE7BVdzJ+Nq3hRcK5yOKwVTcSFnIs5n&#10;VeJi7iRcLpqGi+XVOFNZjZPT63Bh4TLcWL8Ft7bvxq1dPbi5sxfXpRpf127c3NHNy924tm07Lm/e&#10;jItS7p1xZcN6XFq3FkP87C8QQ7JgscxzUpknfncX1vH6TolVGJJ9gZPc9iN4OrRg/ovMk+BpN/tL&#10;OwRPkyZhU3k51hUUYFVWNpanpWNJUjIW6xKxgHhqlNEfknEinCb6+ig4Fbg5I5ttQAb70ekCGqIh&#10;mXBKZMj8JlnPSR+matieFIuQIXdq4VuGzGNShR8k7OyRRVAJWgQ0kgkS0GQTPFJxzzBHKlHKlVtb&#10;f1ehbxhTAiuBlAFOgim5Ta6TY0nFPQGUAWaGMCBKkCVbeU65zgCxQhnOR1QVePvwOg8e2wMZLp5I&#10;J5wET2luXkjl5UT2l2L5GlQJc0sbRLJPJCXNwy2sVWYq2pr9AhsHVfI8ju81jt6ItrZEhIUZcSRr&#10;3Vmr+U+SgZK5UDr1zypZpJfnYcJK1syLYvsXp4Y5W6kCOzp7c34uNsj3dtFnnQK9UMrzQZXGE1ND&#10;vTGLfZZ69hvmJ4VjSVa8ykA1c38O+yXz4oPQlhGGjpIEbJmcoTJPMlxve62+6t4O4kkyToImGbon&#10;c5966krQPbsQ/7SU+mvjl76UL7iNsYQnjFa+gVYba+JJ0GSLFoGTvR3m8UOZTDlnvfkG0omnVIIp&#10;mfsGOEmWqIC355oYI1/AZGxCFBkPY0m/FVCpLdH0w5A1lmRrQJN+4Vt9GCr1SfEJmVOVKZBSBSX0&#10;kcUQNL3IKvExgiZZVLdoLDGkFtkdi2Jer9A0HCUMua6Et5UP46mSeCoeb6zgNMnSFnWjrfGebTK+&#10;tS/EnwmgPxilEE86fCl4MpGIZxBX3P+a8QJPZgSSuR5PUmHvxZwnhSfCyjgNvyeevjbW40mq7X02&#10;JoJYiFAZmCFjf9wunYonO7fj9sZ1eHtyLS7YhuEe0fRgvKzdFILrduG4kpSP63Pn4qQMS1i9BPfZ&#10;eFyaWY1LuWW4ok3FNbsw3DIOwr1xejxJ1unH8RSsKt/JYrkS/yuZpx9mi0biSSrlGbD0N4D6T+Dp&#10;GR8vVfkET4JBwZO8fsHT38s6jcSTvPfH4/zwiVkgPrMIwCeE0nPGp5YB+MyUW2MffEJIPTf3wTO7&#10;IALKC738oe92dkFXsC+Wx/ijkR3siX6WqPezxVY/H+z08cIOLw908Qe+2sMOiwiTWa4mKPU2Q46W&#10;KIqwYyfcChF+ZognnHJD3DE5WYvMIEekB7Jx4HXxPmwEfK2JBzeUEwF1ifHomjQFpxqbca1pCfaV&#10;Tcb9tRswNzqWnf4QFAX5YXJKLLKjZfiSF8rTwlBCPKUTXvEeVkjROOsr+IWxg6chQgioJD9HRHmw&#10;YSIiYgkn2abytUh1vFQtG0LiKkeyVeG+KE/QIj/CD2mBrsjSePA1e0GnhtTZoSg6EEVEWioBlRhI&#10;cPFx2XGBKEuLQF6YD9J9CCPeFk+ohPvbI5KvKSGI9yMmEjWuSOBj0giulFAP7uszRGl8jvyoQJV5&#10;EjQl+jmrSOX1MnwwifCKInASNWzI+dz58SFI03oh1p0NqbM5H+ehsm4FMQE8lhvi3KyJR3ZkCSgd&#10;I56YSuD71fF1yPtOI57K2AmfHh2MCREBSA5yQrTWCfFRHojT8jXy80skDCVzlsj3IUMQl9RVqcvy&#10;3EtqpqJpSokqkCGfQQ478lvm12P34ibsXDYfG9oaMHtmLlIzAhEe44SoCCdU5sdib+tc7F80D/2d&#10;y9G+ch6qGkuQV5uGqoWZmNiag7LWKpQtnInpC5qxauVmbGrfhOVz52NB/Uxs7dqGhcs3oHbuKuze&#10;fBAXth7GtY5eduz6cX7LfuzbNoA5qzegkH8nqZ3bEbtiF0Kad8J/9hboataitmMQq7adxMZNJ7Ch&#10;4zjmrzqMvNa9iGzejZjWfqS37UfRvK3o6b+Is/3nMbT3NC7uOYNLPedxeecZdlyO4s7mU3hn0ym2&#10;RSfwcO9lxqUfhZPESDx99PgO4XSbW8HTLX3WiYh6ev8yjvZuxtwZpZhWmo6JuYkq61ScGvNiyJ7M&#10;dcqJI6IETxFBarieDOGT4Xp6NPHvgGiK8Zc1nfh34ksADw/bM6zxJBkngZEBSyPhpDJSDH+erP0k&#10;6+RoTzzZEUs28LOygq+lBfwY/laWqoBEhLM9kginVHbiE50d1cle5jnFu7AzI6B3lhX4zRBK3Ogn&#10;SusrTGnMZBifDOGzQAQxJEP7wmVtJ4JKhupJ1knmOYXzfhKCp2gpJmEjtxshhhHH+yYQYVK2PJnH&#10;0ElWivdN5OMkEszHI3444ySRwNAZ67NPknmKHjeagBqlhu2FvfEmQt8YpYbtaV8fhcCXX0fAK8QT&#10;w5MYcv/FK3B76WW4cusi2aefSyW84aF6v3gVXoSXJ4/hQCTZ/pTo+dlL+uF7Koifl75bMFeKQFj+&#10;958qPNn880t6QPGyoQqfYd6ToMr6f/xcDdtzIKAcCSlBlGSg7Pk4J97Xl8fP4nfTqkvArspS9E+q&#10;wOCUCThMPEkcnTUTJ2ql+h7hNFcyUI0KT6cXzMHZhfoM1MXWZlwioC4TUJfaF+PyqiWE0XKCaRXB&#10;tEotonubaHqbHfU7nR24u34d7nauw511nXi7sxM3BU2MW9y/zbjB/etriKzVq3FF1nha0orLixbj&#10;UtMCnJpejYPFZdiflYf9KZk4nJSBYwlpOBmfjtMJGTjDOJuQiSFdFi4yLsdn40pMNi5FZKrsz1kC&#10;6HhAEk76J+G0jw4nPWNx0iMaJwilww5aHLQNwVGHcBxzjMAhWy0OWGlw0CYIg9Z+GLDwQp+JJ3qN&#10;PdBj5IE+ntv6zQMwYBWE/XZ8rFMEDjhHYtApHEeJo5NyfJ8knPJLx1ltLi7FlOJm8hTcz6/Do/Im&#10;fDChBe9PWYgPZi7B05p2PKlZhsczW/HulCbcndCAtytqcbOkGreLZuFuST3ultbjVvEsXCuZhRtT&#10;5+J63SJcX7Act1auZ1uyA/d29eLu3j7c7h3A3f4DeG//IbzXdxD3egdxr4fX7d2HO9178fYuYkrW&#10;g5IFh/kdXO1Yy+Bnze9JikPImk9SYe/axg62U2tVhb0XQ/aIqCHCyoCnE8TTkYULcJBwOjB3DvZL&#10;sYjZs9A9dRp2EE5dlZXYUFKCNXl5WJ2bi+UZGWhNTkJzXCzmxkSjPjICM0OCMck/ABUy1E2QQpxk&#10;EjQyz0lHLBmyTgmWlmrIniyKGytD+IgmGcaXyNulcl6Okwuy7SVjJUUg9POZpJpevosbir28USIV&#10;8YiVfHcP4oznUMlMMdIYKbyvwEnWfZK5UhIjs1KG+U8ybE/gJNcJmAyFImTfMGRPkDQSVIat3K5H&#10;lT7yCLpCTx8U+wSgxDcQ+R483zu6sj3ic/K9pLsLnni+I+oiLawYNoiyske0lQNxZEM02SGR7yOR&#10;j4mz4/mW70Eq6en42iSjFMP2No7vSdaTSnLncRmJRFMK29oM9rPSPTxVtT8BV4wt+0yO1jwWg4iS&#10;xcQz2QbnudqjxNsVVUTUhCAPTApyxwytj1o0d67Mc2I/ZVFmNJqStJgTH4jmxGAsStNiWV4k1lcl&#10;YzvP27sIpz1zylTmaYdU3asvQs/cMvQ3VWJgXqXKOvXWl+Kf2jzcILHEwxWt7s5YxBNKC080zVTf&#10;Ap4c5jPmElX1BNZM/nGUU9Apr72ClLde189BMjZSYCq0MEe+mekLCBUQToUElCHkcj4BVWhsinxj&#10;Y7zIPAmmiJ0XQcCoTNMwlgyRNeotZL81XNWP0FFD7SRbNYwlBSaGIcskoeBEDEmUSAyDqWz098OA&#10;qHLuV70l23Eo5mutsrbFVHMbzB9jh/cdUvEv9gX6KnnGKQpJvzWNJ5h0Ck1fmcb9h3h6kXli/Nks&#10;i4DKUHiSohLfw9NY4oGIeEYk3B1D5MQW4N11HTi7fQMutCxSDepNkyBVOU6Gud0fH4KLbjFsnKrZ&#10;QCzCsZUtbPyX4+qEqTgTk4Ebkdm8PQJXrENwyyQQD/i4B8Po+DE8vU9sfEicGPD0kdF/DU8yXE+G&#10;7qnhe4IewRPjh3j6m/jPZJ7Ghys8PeLrNODp/rgA7v8Hi+T+AE/vj/dXlfY+twjEx4TTRxY+vMzr&#10;zPwUoD43YXD7S97+lCehS9aeOGTvim1+XlhChMzys0atsxnWB3liGxu1Lnak1nu6YBnRMCfQgY2T&#10;FfJCbZEf/P+j7i+j60qydF24uqoyK9HpNFvMspiZmZmZ2SLLtmSZLUsGyZKZSWbLzMwoycx2ppMK&#10;uk/36S7qOn3ur/d7Z2xtpzI7s7tPj3vGuN+Pd8RasWLBXto7Yj6aM2ZMQpE/f8iBtsh0M8LUWC9U&#10;8XgDDfEaGtylXlbI97JEWagbqgk+ZYSgIh97VBEU+urrcHneAuyrmoz1OXk4OG06WmNi0BARimU1&#10;Fbi5rxcrWxuRF+OHivQI1GZHEVjskC4Kp2EX5owYP2uEupsi1JUduAc7JAJTsp8DocMVGQSN7HBP&#10;ZFGZVE6Elwq9y5VQPQJUFsFEPE+iDHY+BayPcZ2EKMJKDgGpKikMBWwvECJpxxMJQulxvihOppEb&#10;7oW0MHcksS7Jyw5Jsl6Tt3iOnJDM95ci4CQwR5BKlMx/hCRJJCHgVBgdoML0Er0dkOTjqLxRKewA&#10;M3hMQvgkBXsigS6d984UT1OYp/JwiUcswdNGQYw8f7yHDdJ9ZUFf6YAnIYV/G8kyqLxsPnxHfMcV&#10;NL7rQ/1QzTKDEBQbJNn02DkH89kEmIKckCphiQSpND7zirkNyCGcpfBZ5lQUYw1hqTA+BIkEzxie&#10;W1eeiNbmXBTVxyK7PgqZU6OQNzsB6VMi4J9si6hkFzTUZ2H1ijlYsWke6jqKUUZgKl+Wjfz2RBQu&#10;SkLZ0hzUzi9Cz+K5OLV8E429Dbi0aAPOda/HmU3b0LdiI3rnr8KVjYdxefVu3FyzB3fXHUL/uqO4&#10;vvUgNmxYgbpVLSiiElvrUNm+HEvXHce5fTdwfe8l3OklABG6BjafwamdVzFr6X4kN29B+rw+TFlx&#10;Fi0Ld+Lsoeu42XcBN/ecxQ2ec33XRYLaadzafBb3tl3E/e2XcX/HFRo3N/Gy9+pPgpPoh56nB/ha&#10;LYbbr/T2+W3u38HzwYvYuXYxmiqylNepIisWxamRCp4kYUSe8j5JmnJJUU5gDvNXpSgp2IeA60nQ&#10;lSQRkmVPYEkAShZTFu+TJknE8JC9d14mgpPsa4+JBK5UyB7hyZsDuBeNHw8aOW4c01w55oncTYwQ&#10;zLEwgeNlEgf2OBosMVYEJ9tJiOHgHe/C7y77AklNHmyqybYXYS3Z9mSukz4hyhDhrIuStZ8IP7I4&#10;bri5gcbLxDKK7RREEaa09RFsE2NlpNZ+ipb1mwhUalFcttOu+xTDa8cIOAlMybwnlsNBSgNPExQ8&#10;qXTl48TrpEkaoZnzNAY+hByZ8yRJIzxGjoTriM/g/OkIAtQIAtRncJDMemq+0+cqSYQ7x0oXApQk&#10;jhBwEkkWPk32vaGkDwQxmcckHiUBI8moJ6XW22REmRKIBKBUWN8QOFkTnGwITjYCUZJA4pPPFZDZ&#10;fsJ7fPgRXD74DRIM9bEgNgrbS4uwq6wIh2qrcbyxHieo01MacWb6VJxtbVZzns7OIUTNG8q+t3Au&#10;rkn68sULcIPwdLOb4LSS4+XqZTTEl/H31IMBQtTgKmplD+6tWqEA6oHAkxIBat06BU2Dq1djYM0a&#10;DKwjQHH/LmFLPCE3VxCglnXiOiXrS52jgX6yugYncwtxLkUSO2TidgxhKSoNVyNTcS06AzfisnAz&#10;IQe3kvNxJ60Y93KqMJhTgwc5tXiUX4/nhU14U9yMr8pn4puqmSxb8TX1TflsfFMxB99Ssv0VgeVL&#10;Asubgka8yW/Aq5w6fFkwFV/mN+FZRh2eZzXgy2KeWzEfX5bPwWvqi8kL8LsZ3fjH+WvxjwvW438u&#10;2oI/LtuBP/bswZ9W7sO/rNiDf+rehf/R1Yt/6mR950788+Lt+P2cNfhiyhI8rZytgKk/rwEDhVMw&#10;UNCE/vypGOSz9Fe24vbkWehvXYQny9bh1aZdeLPrIF7vO4JXfcfw5uAJvKJeHjqBF9Tzg8eVBKKe&#10;7D+MRwSoh7v24MGOnbi/bZtmfaz16zGwfs27hXKHSwtQN9etVAkjJJTvkiSLkCx7/FucXdSBU+1t&#10;mkQRM1qwbyrBqaFBgdOmsjI112kloak7MxPLMjKwJCUZ7QlxmBsdheawUAVOk729UOnmgRJnNwU6&#10;ynNkIXOd2AcQjmIpAad4Cxr4BAnxPonHKZIgJTAl6cvF4yTglG1FWUtqc4pgIUCVz2sWuxKeCE6i&#10;AkKDgifxVBGcJOueeK3Ee6Uy9FlKQgXNfCltKJ/WAyWSeVCyLzClDc0bHq6n1XBoEqgaXip4cmE7&#10;AlSxpzdKvX2Rz3eQyWdN47OlUGnOHDvZr0ayHw1l/6kJ27NmX2eLYDMLlc48iAAZTtiS0L1YGw1A&#10;xfM9JEoSCht7ApQlYYvvkZ8x3t4B8bxugoMjUglmWbxfBp9RAEpCpWPYj4r3SeApfhLfK5VJgCpw&#10;syd4OqBc5jx5O6LW3w1Tw7zREu2LVgLT7MRAzEsO4rYXZlJtKf5oTwtAZ14Y1lUlo3daHuGpGLta&#10;CwlQ+UPwVIIDc8T7VEp4KiE8FeMX02wsMI0PoSktCEhmanu63STKGtNsrTCVg8RUO4oDTw0hqsjU&#10;GCUWZigYBk0i2S40M0WRuRlK+JKKDY1RSGgSFYgXSkLxCDR5OnrIY+cr3qHhyhk/kSIgDQGTeJwE&#10;hpS4XcDzCwlNBQJOBCUNJOn8QAVsVzgk8SgVEYaKKSlLBJQoAaYygSRKwZOIbWW/aqwOyseJt0of&#10;tfxiNxiYo1PXEb+zz8G/mEqK8UzlLdIAk8CTlAJNEq4Xr/QnwpOs7fQX43T8zUSA6Xt4Es+VwNPf&#10;CE9/Fc8T4UnWg/oD4em3Ak8KFELxlpDweDwBJzgLT7q6caZ3DS6u6MHTya24YxmsUop/Mz6AYBKE&#10;u6aBuJFRiHuEptMrF7JdOx42TMc531jcDkvHndBUXLQLxm0jTaKJZxO8fjZs7zXB6Q1BQwDqe3iS&#10;OUwagPpOSZu6/Kckc54IPEOS+UuSbe9Lfqb/DJ5kId3/Djw90/0P4Enn+4Vyn030wis9L3xn4kdg&#10;krA9D3xr5I7vCEtafWtImKL+YOxN+eErcx9cNXbEHnYSPT5OmONigdVeztghaz55umOLrwd6/F3Q&#10;6m2NBu9JqA22Q1OcJ+ZHe2NjVhw64vxQ5W6CpmB71PtbYV6MBxYQmNbEBKE7IQQtkd6oJ2zUECJm&#10;8se+jMbglrAwdAYFYk9jLRojg1EXHopNDVPwh/NX8OLYUezi4J/p74qcMA+0lKaiLofwxOtnhjgh&#10;jnAXTWgKc2JH7Wamsuul0/jPjpBse640/gkjIW4KmASgciO8kcMyO5QdJCEpVwCE0JRNgMoiiEjY&#10;XkmUv4KTCAdTBVNViaGopPKDCV6EmzReNymCQBbji3SCWQbvlyXQ5cbO2tkOqW62SOO7k+QPabx2&#10;ij+NT292toSbVHZuca42iHKahGK+k+wQL4KatQKmJEJUMsEn3duJAOfNZxNYYofr40AD2gf50X58&#10;B15I9mQHS0hK5jssiQ9CKp8hhZCYx8+U7GKFVF5PPpPAo3iK5DNV0cie5ueF6cF+KA5wI8zZIznM&#10;RQFTcgCfi7CXQgngpRCkVi+Yisb8RCTwWZoL89C3ugczq4uRIOF50U4IirVGTl04cqZFIXtGNDJn&#10;RSNrbgyK25KRPz0WwUn8HJUhmNyei8mEpslLMjF5aSaqqdpleahYmoHSZQmoW5yJrvZaXFi+Crc6&#10;NtDQ24iL3VtxaU0vLq7eiYvLd+Hq2v24tm4vrm3YjxsbDtLgO4q7m4/iWO8WtHdPxZS2IkxpLkTv&#10;mpW4vO8UAegMbu04iTvbj+D2jsO4uv8UNmzZjdrO5ShrX4cpHXuwcv1FrFzch2t913F733nc3Elg&#10;2nke17edxbVNp3B7y1kM9F7EvZ1XMLjnGgYP3FRw9VPgJPoxPGnmPEmK8qFsey9uY+DqcaxZMhON&#10;ZRmYXJCMsvRoBU8FSeEqbC87NhiZUUFD4BSI5BB/xAd4E5p8CK1+3PYlPHkj1s8H2jTl2iQRAkRa&#10;D5NWw71P7zxQrAu0Z6mgyVKBkxuNHRcaOSJXjnEuHNtcjA0JUoYq+14MwSnWkdDPcyIlgxTHzXAJ&#10;J1EeKBu1xlOQiSFFaGIpaXlFgbJIJAEqTBJPcKAPtxR4khA9XYSa6iCMwKMFKY1kWw9Rkww08ETF&#10;EqTE+6SVeKNkPShJXR7N82OMv4eo4fCkmfdEiBLv04TxCp6CRo9VXqfAIc+Txvs0Cp4jR8BtxAg4&#10;E4icPv4Ejp9+SoAaAftPP4MdAcqF7T05jjvxfOshj5Nk3hPJcXuCk+2noylNGnOVplzgiBClwOm9&#10;D2AoIjxp6xVY/fpD5Xmy+WAEIYnX+pDgJN4nwpTVRyMIaJ9w+yPYffABnN5/D8Gfj0Sjjzc25Odj&#10;T2UF9ldX4XBtjQaimhpxalqTCuM7K+F7s2bi/OxZuDB3Di7Nn4crbfPV4rlXl7bj6rJFuNazGDdW&#10;LMUtgahVy3BnZSf6V3URkJajf/UKDK5dSWhajcF1GlgaXL8OdwlTd9bQaB9SP48PiAG/ZoUCqBs9&#10;nbi1gteTZBSLF+I27319ylRcKqvEhdxiXErJx6VYwlQswSk+Fzeoa0l5uJKajwspebicUYK7+ZMJ&#10;I7W4V9CAJ+UteFkzE68IIy+p15Pn4ou6BXjb0IGvGhbjS5Zf1C/E1/UL8A+N7fhD7QJ8S7D5p/oO&#10;/M/Gpfh9tdQtxh+bV+Kvc9bjTzPX4F9mrcFf2zbjr4u24p8Xbsb/7NiKf1nSi39eugP/0rUL/7S0&#10;F79bsBFfzVqNtzNWEJa68KJ6IZ6WzsXTwll4nNOMRxlNeJjRgEd5U/CgYAoGi6ZhgM96d/Ic3Jra&#10;hrtzOvGoZwNebduHL/Ydxpv9BKcDR/H64Em8OTQkbr88fBIvjp7Cq2On8ZLl80PH8HT/ITzeux+P&#10;FEDtwP2tW3Fv8yYMbFynvE0KmNYRWvn3UQDFulvcV+s7EZwu9izFhe4lOC/zpSRkj+B0TMCJQLtX&#10;5jnV12F7dbWa5yQep9USrpedjc60NIJTCtri4jAnMgItIUFo8PflOC1rObmg2NEJ+bYOBB97ZEwi&#10;nJhbIdHUAnHGmjWdwvT52zXgb5PQJIow5O+edZEsE83NkU5oEI+TKFO8T5R4niR0L5sgIfBU5uGl&#10;ynwnF+TaOxKweC/xUlkSjggnyYQnASitBJ5kLpXAkzaUT6BJvFAqyQSlnf/0c/Akx6TUQpaU7zxT&#10;Er4nSSSGPGJF7gQrljKHKpVAI/OUZL27ePaNcbxPNAEoxHwSgclSQVQEP18Yn1OgKnySNaL5mRNs&#10;HBDDY5FmVoidZKsUxXOiLazVsQS+YymT7Z2RTljNoNIJUon2dohh3xs1yUTNCY1Xc0JN+dlNkW5r&#10;gRwnaz6fPco8HVHh6YBq2h91QS5opJ3SIh6ntFDMTQ7AzDjCU7IGnhZnh2BVeTy2TMnE9pZc7JxV&#10;gF2zZbHcQuyZWYi91L5ZReibqdEvGq3M0cDOvmGSmdIUK0s0CkRRU+2sMIVqJEBN4cPWEaBK+UUo&#10;MBJvEoGIg4sCKKqI0CTgJBAl3ihNEgaWAkyEHG3onZRqHtMQIP2UtG3yeW7BUMhd4UQ9whD3lYeJ&#10;x99JkkFoVKAzEcU8/+dUQjj7OcnxsnETUT16IsrH6KCGX84GwlPTRDNs1HPFn23y8WcC0J8NM/An&#10;ffEWEZzE20SA+qNBHP6klKAkQPRXNd8pUy2q+7+Nc9XiuP9mlMVtQpRa4ymNEJbCcxPxTwSu3yuP&#10;jnhsNJAgC8o+0ffDZasAfD1vIQY3rMJ5dsI3m1rR75+sUpZ/RSD4dmIA3hgG45ZzBPprGjgALMbR&#10;7nl4092N6zHZuOAVg3ORybgelY6r5gQOAtPTCZ6QtOffw5M34ckHspCsmvdEGBHP01cGIUPwRKBR&#10;UPS9V+nnJXOkhmTAz2IQhrf6hB5C3o+BSeq+lwBUiArxE3iS+w2fP/UDeCLYCTBpw/aecns4MA3X&#10;C76f53o8rutNaHQnHHrgOzN/fGfqjW+N3QlPbgqWtPrOgDBF/d7YC38wJGDpe+CVhQ+u23liK3/0&#10;4mna4eSEfXbO2EoDbaWrHRa6WmFJoDOW+DtiOY30lYSOTqorzBOtThbYHB2MfVFhOBgagr6gIOwM&#10;CcQSQsqixCBMT/BHsZ8tpvjyWgGe2EejsMvDAXP5g18VH4WrzTPR7R+Nay0dWJldgix2YrHO1sgk&#10;XEyhMV+TFUGYYOfkyg6bivY0Q6y3JdJCHZEd6UGYcUM8ASqe0JBByMkLZ4cY6YMcgoV4mPLDvVEU&#10;5YfCMG8UEE4KAtlZEiZygwhOwW5II+hUxAUjmzCUTXAoDvJESYQvyuKDURoTgDxCXKpAUDjbR3kT&#10;0ryQH8RrEJzK+H4q+b4k5bgsvCvwJCF6spBvHJXKeyQTGNO9nFQCiTSWecFeSGNbSRqRw+fJ4rOk&#10;+7kinfeRrHu54T6I9bRTWQFzeP/CuCDkh3ojlddJJKTl8tlKksNRnBKmUr1nuHBwsrNAgfwXKjoA&#10;KT52qOB16tycMNvHC7MD/VAf5IUsglJqKJ81xJmAJ6DHff49RUk8Z9XsRnTPaICsbTUlLws7e7qw&#10;pasDhWlRiI12Q1CMNXJrw1A0Mx4Fs2KRPzcO+QsSUNqeismLc5BeF4KkyQGoXJxFYMpB5ZJsVHfm&#10;vlNVZzYqutJRx7KtowK7587GhWlduDNnI251bcOtNXtoEOwlOO3BlbX7cHV9H66vP4gb1K21h3Fz&#10;/VFc334Il7buxNlNm3Czdx/6dxxF/85TuLHzJAZ7z+DBltO4s+sk9u3qReuKWWhY04Tp65rRuakb&#10;B3YdRd+aI7jadw1X953F9R2ncHPLGVxec4z3PIYb607g7pZzGNxx+R08XdvzU4vk/sfwpFE/vnx2&#10;E9fP7kd321Q0lKajmt/lyuw4lBKgNHOewpCXEPZuvlNGZIiCJw04BSBJ1ngK8EOsrx+ivb0R5emh&#10;vE9aeJJwPZn3pBJCDHmdtACllcq6x7FNEkR4T7KAl6VG7mZmCqBcOda5CDyZGsPR2ACOhnrwtTRD&#10;jJMj4p2dEC+Z9nidCI6V/oQjX8JRCMdTWc8k2MxYwVOwmQkBygjeBjrw1B0LL71xCCDUhEpWPYKP&#10;xsukT2iSJBHfg5M2lE8buhdFKXgiMCVYGdNIMFbhe3FsJ4vmRhsTlMTrRMm8pwQq0UijBENdxOkT&#10;oghPkToTEDFRMu1pACpk7ESEjpugIMpv5BgC1Ofw/uxTeI74BO4jPoUbwcmVcOTKemeCkRNhyG3U&#10;OHiMnQCZ92Tz4ScqjbmkMP8+rG80JXOhRhGmRr/LoKcgibA0PD25yOzXH8FcQvYoq/cJT7+RED3C&#10;2vu87q8/hs37FM+z5fk2H35MqPoQDr8hQL33G/gQzIptHbE6Jwc7K8qxt7oSRwlPxxrqNJK5UM3i&#10;hWrB+dZWnKfRfI4QdZEgc3nBfFzuoBZrIOo6IerWcgKUJJDoXoS7hKn+1d0YWLNSwdOAWoR1DSFp&#10;LSFJA0+ykP2dVQQsHh9cvwaDsjjrmlU8twd3l/egnxB1V+bmqGQUnbjNa9/gfcQLdramFiczCnA2&#10;MRfXE/NwJz4PdxPy0Z9YSJjKV9nubscXYjClHPcyqjCQWa28UM+Km/CsaCpelrbgTQUhqmwOvqic&#10;z+05eFU2E29Z9035DHxTRpW24rels/GHigX4rnweviqZhbfcF8/Tt9UL8HXlPHxdswBf1S3E6+p5&#10;eM5rPK+ar/SMxx6XziIQteBxwQw8ySMopU/Bw6QG3IutxWBkDe7HEO5iq3AnoQp3s+pxt2Q6BiSM&#10;r3Upni1ai9drduCr7X143XsAz3YewPN9R/GCoPTqyCm8Pnoar4+cxqvDBCZuCzAJOL0+fkaVLw6f&#10;wLMDh/F0Xx+e7NmHx7t241FvLx5s3YLBTRs0oXpD4CRrOkmKcrW2k4TpLe/CpeWdCpzOdi7GmSUd&#10;ODU01+kIQXr/9GlqTafN/M5sLC3FhpISrCkoUOF64nUScFoYH09wisQMgtNU9jV1BPVKdzeUODqi&#10;wM4BuYSZLGuOWxa2SDansW9mCUlHHmmoya6nCdkzQiht4QhDgpORIUGKv1u2EfhJoz2RTogQKZCy&#10;IeRwW7xZ5Z7eqPDyUQBV4kJgcXBGvp0jcmwIQAJQQ2F+4oFKFm8TwUkLT1oPlICTAJNaZJcwI14o&#10;KUXapBEKiqjh8CTHBJgEnrRhfWrfk8/iRXtBsvJ5cDx2d2UbSW1OW8KVY6WzvZIk0YnhM8YIDPH9&#10;aEL0WE6yYR8mc53sEG3J45SAURz3I80mIYKQJdAk+3E8N9pUPGv8fDa8Nu2tNCfCk4sbsghwqfxM&#10;8ey3YwlQseSX2EkEJ0JTko256hdTuZ3nYqdSmJd7O6Oa9kMt7Z2GMA80RXliWqwXWuK8MTPeB3MT&#10;/dCRHoylOWHoLorGxrp09LbkE5wIT7NYzsxD35wSHJxXhr7ZxdhPcNrfWohfdHt7Yrm/D1aQqnt8&#10;vbHczxtdrFvEwWeeoy1mOtig1cEazfbWaLK2RLWpCao4IFQSlEpMTFHML0ghvyASfqedfyRzklSI&#10;HYFEC0NSSt3w+uESWBLQEiloUuCkCb0rkvlKBKdiASipIzRplc/7aVU4kSDEa/0UHP1nEngqFXga&#10;MxEVo3XQaG6F6fxRzBpnhn00ov9inY+/GGXjL0Pw9EfC078YSqgey2Hw9GfDRM36ToQjyaj3b4Sl&#10;/y48vTYKwlUjd9zPr8CbDetwqm0+bsycj1dVHAgmEYSMCE8EhL+fSNAyDkR/dBbucGA42zkfZ2ZP&#10;x2BFPY67hrFjzsaNVHbG7lG4p+9N6PDCo4n//w1PT3U1nqf/CjwJaCl4muiBN3qe+NaM741w9A3B&#10;6WfhycgLvzP2wbeG7vz8bviK4Nlv7YnDlvbYZ+uA3dQ2V2dsF5BydsF2dqQbaKStpqHfFe6JHoLR&#10;qjBfbKGRdc0nFFe8gnCAneFKGt/dicGYl05D2sMMVbb6WEIw2RkZiJ1+XjgQ6I8eW0ssd7LDgbgY&#10;LLCzwXRCSIGjFRqSIlCdEoGalCjMKstCJQEhzssaYS6mSA5yQGakG/LivWhouiAl2J4QxU41wBGZ&#10;7DAkYYTAkniXCiN8UEzIKCVEFAg0sS6PMJdLIBNwyg9kZ0lwySQASmheGaGjJioQ5f4eKPfzQDEB&#10;qzwhBOWp4YSXAOW9Kk0OVUkb5Jxyti/h56zyckO1L+8d6kkw8VBzl5IJl2m8V1aoF5/JAymehB4C&#10;jmTQy5AFeQk5KR72kIVxRdl8jlzCURqhK8nXEfmRfmjKS1Zhfkm8Xl6MP8ppbBdLNjaBMGcbFPq6&#10;Y1pGPCpZV+Rqj3K+ywLbSajiM1VL5sNQf9TQkG71dMeCIH+08N2X8P3kBHPQCOEAQhAuIPhms8wK&#10;dFFp3/MJbUsaqlCVEIPS6BhsXLgAu1f3YGFrLWJiXBEaa4uYbFeUzU5C8ZxElC5g2ZaIogWJqFiY&#10;hqr2DOS0xqJikXibclBF/QCeunJQ0Z2Juu5czF9UgU2S8KVqAfqn0jiYuQbXFmzA9c5e3F65F7cF&#10;mDYcxE3RugO4te4w6wg4m4/g2iZC1ab9uLP5IPo3H8MAgenuNsLTdsIPAencgX3o2tiOpjWNmL65&#10;Ac2rK7Fy43yc7juIi7tO4dr+c4Qnltup9SdxeskeGiGHcHXVUdzeeAZ3tp9H/54rGOi7gf6D134S&#10;nEQ/hCdJGDE4FLJ3R4XtPbt/Cfu3r8T0an5+glNVnqQoj0ERv9/idcpLCEeOJIyI1qztJCF7ySF+&#10;hCY/wpOAk6/G40RwiuDfMZS/xSAXCcGTcDxNSJ6A0/D05JJNT0oBJ9n25MDrbmFKWCIkcRxzpnHj&#10;zLFMs20ERwMDOOjrw4GGj6MRRXjyIhRF8DcZ68hBn9eRic0CT5Ju19/cCCEcxAWegsyM4MdzRP4E&#10;GV/Ck4/BBPgaTkAAYSbIhMBkTgNrkgnhSDLtGSuvU7CxDkJk3hO3Ba40c6I0HqgIKtJMVzP3ScL3&#10;eH6szHWi4tle0pTHGkxEIq+vwMmAJaEpgYojOEUPhe1p13mSZBGBo8YMJYwYA//PRsOPkOQ7YiR8&#10;PhsJrxGfwY1g5PzRp3Bm6Upwkix8XqMnwHvMBJVQwpZgY//Bp3D66DM4cV/gyonA5PgJweqDEZrQ&#10;uw8/wyRCkfmvPnwns19+oBbIlVJbZ0FZEZas3yMkUba/YvlLXv9XH8OB9Q6ELnsFT4SpDz6E9a8/&#10;gB2v4fL+h0gxNkFHciK2VZQpiDpQNxmH6mpwpK4WxwhTJ2UuFA3miy0zcJHG88U51NBaUBfb5uJS&#10;+zxcWbQA1wlRNzo7cJO6s0ySSXShn3A0QKP8LiWLsN5dtxr96wlJWnhi3cDa1bgnXinW97O8s1qS&#10;TKzALQnjo1F/k33FTRr1d1Ysx92eZRjo6cbj7h7cb1uE200zcK10Mq5lleBGcgFuJeTiVmwu7kbn&#10;YTC6CA/jSvEwsRwPU6rwILkCj9Kq8CyrFq9zGvEyewpeZjXhqzyCUsFMfFs0E98RoL6pmImvy1rw&#10;VekMvC1pxZdFM/BlsdTNxneVc/G7mvn4pno2vmCbNwSeL6g3hc14nd+Ml7nT8Tx7Gp5lTMXT1EY8&#10;SazHk4Q6PI6fzGepxv24KtxLqMFg4mTcTqrF9RQ+e04D7kyejcfzevBq+Va8XrcHLzbuw7MtBJ/t&#10;Bwg9fXi8+xCe7T+m4OnlYUITYeklIenZsVNKL46zjhJ4EpB6dvAonu4/+AN4ekh4ureN8LR5AwYI&#10;qgJOAkuSslx0jbrS04nL3UuV1+l8D8GpqwMnFy3EkQVz0dc6Qy2G20tw2lZdpaBpbWHhO3DSzHFK&#10;wvyYGMwKD1eL4Ip3s9qNoGBvhzwba+Tb2qDA3oHbhBEa+0kmFog3MkO8iZkK2VOZ9ahw9h0B48fD&#10;d+wYBNMmDiNEiecpztgUiWyXQtjKsrJFJpVCkEoyt0SSqTlyCWalhKZSd0+UuBFUnAk39hwLCU7S&#10;VrxWKrkEwUnmQKVwP97c4p2XSxbgFYganvpcgEnrfdIClYCSVlqIkm3tPCnZ1nqdZDubto42E2C+&#10;ABfrCj1oC/j7odDHC2nsa9OcCToqvbg9wYiydqScFCRFW7Cv5Od7B0hUoi3HeXtnJNk5Ka+TQFQU&#10;bW8Bq2iWEXy30WZWiOfn1oT32bG9g4KnJDXnlLBqbqIgKoF2U5wV/wbsgyUraQoBKpcAVejuyGe1&#10;QZm3pC33R3NcoFr7qTnKF9M5zrdEeGFuvABUKLryo7G2OgVbpmZje0ue8kD1zsjF7pkF2D9LwKmY&#10;36FC7JtRgF+08+W2W4msVLnQ0gLzzcyU5pmaYi7/GPP4h17IP9Bi/lE7+YdcSSOwy8sXRboGmvA7&#10;gkcOpVmIliLIaEFJK+2cJa1XKUdEMMolGA0HJ7XNNuJtKtbVR7EONUGPUKSRmqdEyPlJ/QQU/VdV&#10;JNDFa9SM1UHFqIkacDKzx6IxlrhsFYW/Wg3Bk0G6ypD3J5VVL0aF62mz7Ak4/dUwScGTJIT4N8NM&#10;/D8859+MBJ4EorIUQP3NMF3B018IT/9CePpHgSf9GHynH0n40MITgYKAMKDrjqtBcXizuAtX2xfh&#10;8ryFuN86H/1Zpeg38cU3BIR/nhBC8AjAvcA0DE6fgVMLZ+L0otl4TdC65BWLUz6ROB0pWXYScdeY&#10;sCEL7f5M2J4WniRsTzLu/X8Nnl7zPJm/pM22J8//ROf7hBE/Dt0TeHoqoYps91zHE1/oE5r43r4m&#10;KH1t6IpvqB/Dk5QCT7838ubfxI1g66Y8Vc9sfXHe2gXH7F1wwNYJe9mh7XF0xg5nZ2xwc8Jq/jjX&#10;eLtgg4fGO7Wbx0UCWSsIBZ3hbuhMCkCdjyWKrHUw28EUuzxccJ6d82EXJxwJC8YaAsQSTzt0+Ttg&#10;ppUeljtPwg5PNxyOj8bBwixMjfBDpIs54j3ZcdK4z4/0QX6ML/Lj/JAdLXNArBDpSZgKsEVOmBty&#10;gtjxBbgor5KkLC+mSmThWS00BbmjgCCTHcDOUKApwB15/m6qLtnHQc0fKiJsVccEoTTQk/DE9r68&#10;JiGpKD4QVWkRqKSKk4ORzPulhHsQ4AKQE+6lEk0UhrDk+Rm8lySAkHA88RQV8RlyCTkprnZIIvAI&#10;QKURpCSTXpIbO3tfF8ITDVRPW+VtEmjSrgXVkJ2A+ow45Pi5IY3vPIf3KI4NQklEAPK92PnToM3j&#10;36GWxndDkC/Kba0xmcZuEQGqgoZ0DTv4egc7NPPvNpfvfnZEECar9+KBSj53VbgvamODVUrzfD5v&#10;DoEvi+8mI4CfhYZ8UVwUFs9oQM+iaWidWYSCiggExFnAL8ECpTMTUT4vBWULklHaloSydm53pKJ0&#10;YTIKZsejvCMDVUuy/53nqZrwVNOdhZrOLMxqL8Wm1uk407AYt6Ysx4OFW3C/cxduL9qOK4u34caK&#10;Pbiz6e2TCmgAAP/0SURBVDDubjlKMDqGu9uP427vCdzsJUBtPYJbmw+jf+tRAtNx9G87gQGBpz0n&#10;cePwIWzZ1UNgqkPTpmo0ry/D7BVVWL95Cc73ncCVXedxdc85lidwfetJnO/qw9F5W3COAHW+cx+u&#10;rTmOm1vO4vauS7jbdw0DR279JDiJfgBPrwhPLwc1CSOGQveeDFzAxuULUFuUoqTxOkWhMFkTsidp&#10;ynPiQpERGYSUEH8kBfmoeU4iCd2L8fVClLeE6nkikpAuiSIky16YhzPlSmhyUp4mLSxpPU+yL3Ob&#10;BJxcOeg6mxip0DxNqB73h8GTgJPNxIlKthzTbHUmwMVAH6HWmnlPMqFZQvckZC+UwBRgYYwAc2MF&#10;TwqouD1cAQQmX8OJCCRMRQhkWcq6TgJNhsrrFGIi6cn1EGyqi2DxRIlHisAUTmDSwpMkjhBwkvlO&#10;4nWSOU+qFIDiNRKMDZAg3ibCWoL+RMQTmuIITQJPMXo678L2QseNQ/DYcQqc/EeO1gDU55J5jwA1&#10;chS8CVGen34Gj08+g+eIUfBQGg3/sQS/CQbwGjkOzoQiB0KRyInbAlMusk7UJ6MJUqNh98FnCoRs&#10;fzNCbdu+9ymB5xNMIgxZ/vIjWP7qI1j8miI0Wf6S8PR3H2AS6615fBJhSdpY/d37sP3F+7CjbP/u&#10;PR57H1bvfQBLlcHvI7aT9h/C7u9+Bb9PPkW1uxvWFeRhV3UF9k+uxMHaShyuq8LRhsmacL6GBpyU&#10;f0zInKgZklRCu6jubFwmRF3pWKAW1L25eCFuLe3ArS7+BglQd1b24C5BSEBJhYiJB2rtWuWJGhRw&#10;oqQUj9S9jRswuG4d28ocKA1wqdA/AtW9lSvxYMVKPFy5ituELkrmVg10LUF/exsG58zF/akzcLei&#10;EbfzqnE3m0qrRD+h6UFyFQGqAg+TK/EkrQbP0urxLKUez5Mb8CKFIJXagNdpjXiTJVDVgFfUl3lT&#10;8bZgBr7IIyDlNePL/BZVvsknLIkKmvAyrxHPsuvwJKMWT1Jr8TS5Fo8IRw9iqpUex9bgaexkPImv&#10;5b1rcS+jAfeyZV7TdPRXzsazWV14vXQ93qzehjdb9uAVQenlzsN4vvcYHov2afRk/1E8Zz/z4gCh&#10;SbxPh04ogBJoek5py+dSp7xORxQ8PSE8PdXC03YNPA1s2YC7m9YqT5MA01UCk1aX+Dc7x7/dmaUL&#10;CU0LcJRgfGDubOxtbcYuQvR2AvWmqkqVVW9dUdG7UD0Bp47ERMyLjsaMkJAhcPJBrYc7Kvl7L+KY&#10;kWdjMyRbgpMVUkwIKkYmiGffIYkiJDW5AEyYkSEC2W/4jR3L38sEBNH2DaaNKd4nCdtLEu8TYSlz&#10;kg0yLa2RajkJKZR4lAoJJ5XeHLe8OU67uit4KnLhmOxE0KE9IR4qgaYMgoSkOpf1nwSS4glLsbx2&#10;LG13ASiZDyUAJWF72rlPPw7hk2x64mlScDRUCizJtijLSerEK+XOkuOgAyFOQhZdOY6zTjxWBZ6e&#10;hCfaE1SOh3iHJH25E5JsaT9Y2xN8HNV6UInclxA9LRwJPKnQPHWMMESAkvZyXCBKtqWNas93Hc93&#10;kySw6CAeLklQoQG1BAmfZl8eaW6KOOtJlAai4m3MkGJHQJV/qHo4opQ2QSXti9ogT0yPCkBrdCCm&#10;0hZpCHTBtDB3zE8KwuLsCKwsS8DWphwVqrezNR87mvOwszkfe1qLCE+y1lMh9rLuF5KGXNZwWki1&#10;cUBZQJKbb0l4ohZYmlOsUzJXWffaSd4d1Cz+UfLYAecQivLYGefyC5KtIInwNARKWYQSgSUJ39MC&#10;kmy/m7OklY4Oj2mUTxUTqkQlPKdEtmVOksxZUvr34DNcCq5+pHfHJ4xD8fhx3B7P7Qko4nYxn1Ou&#10;L0klilhWj9FFxWfj+PlsCY3W6PrcHA8dk/FX81z8LwLQX/XT8Ge9JDXv6Y9DCSLE8/Rn6l+NEjUy&#10;SGbbVPw/hhmUANP3853+JjLJYDtex4DwRNj6Hzz3d3rRCk5kjaevCBvieVLzkwz8ccXEB6+nzMXN&#10;RYtxQeK1Z87C7clNuG1DKGG7vx8XjLfjAjHgFItnU2fj+rLFONo2A7enTsNgdA5O2frjfHAcLkUm&#10;4pq1Px7pSYY6SfHtpdEELwKHrPvki5cEJ0kaoUlZrvE8CQjJ/KXfEmBkTtZPQ5NWPw9P8qw/kADU&#10;kASm3s15MojkfSM06z0NSerfDmXbeylAJPOdJvqqOU8/hqcfe55kvtNzwtMzHXe80HPHGxNPvDb2&#10;oNzw1VDo3ndDHqjv9AlRBhpw+ntZQJfnvDL3wj17H9x18MZDt2DctPfCWUsnBVCHnN3UfKid7FR2&#10;siPaw07joL0zj3Gfdcvd7NFOyJkd5oRpgbYoc9FHk7MJetmZ3Xb3ww03bxxyd8ZhGoSH/bywzsEa&#10;xwgpJwljVzx9cMbLD+toDE73tqMxb0WQcaGR742ahFAUy5o3hIxED3YyLtZIIYBU+riiNtgblcEE&#10;iiAPQooXyggeAkwKmgRm/F2R68eOWOZNEWjE0yTbeQEEBZayL6F5yZIunMonSJXFBaJEQvYIhlW+&#10;7Ey9HZFL2ChNC0NxYrBKb54dzOtGeCE9ior3VWVhtD8hzlut4yShe+JFKg7zQ2GgF/Jo8KY6WSPZ&#10;jSBIuEzztEeGpwNSec8Mtlcpyd3tlIoINIVUdqAHP6+d2i4J9dXMuSJkyfpTAmQV7BQLCIA57vbI&#10;Z4dZHxmIer7XWg4WTTb2qGfnW8+/01QODM0cGFo9PDEvOAjzYsIxOy4C06KC0ESDvSWeQEg4K+Hz&#10;lvKaVTIHh4CVx88jqd/LCiJRWhOD4inRKJwWifRqPwSnWiGnMRKVC9JQ3paMCgVOSShtJ0R1pKB4&#10;vtQRnghI5V1s052O8mUZ3M5CWVcmypalo2JZFho78tHd1ohTC5fg5pyVuDN3PW63bcWdJTtwq3sX&#10;bqzai1ubDuHujmPoJ+j07z6BO9StXYQb1t3pJTRtZz2BaqD3JAZ2nMLdw6fRt28T5q9pIjRVY9bG&#10;GjQvyce8mjxsqW7B8blrcXvNUdzvvYDbW07j5qYTOLFwGw43r8Ppeb04s3AHLvb0qflPN3acx+39&#10;l3D/yA9Tlf+O+u3bx/gdoem3hKbvXj/EN5IsgvD01ev7ePtiAF8+u4O3z27h7sVD6J4zBXX5SajN&#10;S0RVVixKUyJRlBShwvVy4kLU2k7azHqSljyB3+f4AA/E+YtknS3JqieZ9rSZ9SRhhCvCXJ0RzAFW&#10;5jKJAuxkXpONmt8k4OQh4GRhCicCjZOFCRwJMfZmxrAjSDkSpJxp/DixdDQ0VN4nJxo8joYStqcP&#10;Z309eLGdeJ+Seb84QlkYYSnU2hzBk4wRYmWKSBtLRPEeoRzQ/Y0FmHRVqZn3ZIgg3ktgKoT3DrU0&#10;VV6roKF9TT1lTqCyMHiXlS+ScBRtYYRYS2PESYw/n1kWy5UyYZIRDSUCFc8RgBIPlKQtTzI1QBJB&#10;Kt6A4KQ/jvBE6Y5H5IQxCBs7+nuNGYvQ0YSpUWPhP2o0vD4bCbdPPoHrp5/AYyQBatRIuI4cQX0G&#10;XwKX/7iJhKexcP94FJwIRo6/+VQBlP37H8Phg0/h+CHrJFueJID41W9g8cv3CDwEnA8l4QMB6n1C&#10;Efcn/ZoQxOMii6FSKzk2iW0spQ0BadJ7BKphkjoFX8pjxTbv/YZg9j5cP/wYOTS6OlPSsLO8Ensq&#10;KnGgphpH6mtxmAB1tKkWJ6fV40xLI+FpGs63TsOFWc24MKcFF4cW073cPhtXF83B9c75uNFFiJJF&#10;dFd04daqZWpNIcnwJunLZY6TZMEd3KjRAI158YYMbl7H7WFzcthWzrlLgBogQA2uIkRRDwlXj9as&#10;xoNVq3B/+Qrcox70sL5rOR4t7sbThV14Mm8JHrW04RHH/wfVrRgonYq7efW4mzkZAwSoh9TT1MkE&#10;qMl4Rb0m3LxOqSVITcYL6lV6HV5n1uN1FmGK5cuMOrxIr8XztMlq+3VmI9s04XlKHR6n1OAR6x/z&#10;+KO0WjxImYz7hKkH2VPwsGA6HpXPwuOGhXgyoxPPF6zE62Wb8WbdLrzZvB8vt+7H0+2EnJ0H8HT3&#10;QTVXSRI+PN1HANp3VEng6WnfMUKRJIWQBBEnlV4eJkxRL45w/8gJzVynvsN4vP8AHu3bj8cEpwc7&#10;d+H+dpnztB0DmzfjzsaNuL1hPW6tXYMbfI/XlvfgchfBaQltJEkMsbgNp9vn4/j82Tg8pxUHZjZj&#10;99QGbKutwuaqcmwqK8G6QkJTViahKQNLCU7tKcmYHROrwGkKoamOUFBFcCjj+F5Cw7+I36sCK3vk&#10;TrJFFiEgTTxFhJQEUxNEsX+IYN8QYaCvQvRCaMf6jR0Dn9Gj4DtGowDaybLOU9IkKwU8kjRCACzN&#10;1BLJRjT0Tc2RTrjJJZAUe3mhSOYVSYIGNw8Uu3qgzM0TpU4cpzmOZVrZIMfOAdm0MRRA8VoCTHGm&#10;ZirTn8yBSiA8SZ2E8GlhSSBKAErqtKF9UqcN7ZNyOEwJXAlMCSTlDEHVj4FLjkuInzYRRbYzx2S+&#10;rxRrjum2tE+sCE0WBDw7AhLfZbytJItwoBwJOA5IEs8TFSewRMWyfZSFrQrti+N4HWdtxW3xMJmy&#10;3ozH+fnYr2ewn89yd1WL6abY2xGuLBFjLok6LJBIZkkiy6RYW/D9TEKOg42af13kYo9y2jANtLGa&#10;w/0xPdwPjUFuaKT90hzqjrkxPliRH4tdUwqwt6UYe1qKsLu5EHuai9S+pCnfK9vULxaSpjtIb4tc&#10;RI5oc7DFAnvJtEdxgNCqzY71ttwm5bVxv5UfIIdfiJxxo5E5dhSySNiZ7Fg1HiYNNGlhabhnSVMn&#10;8PR96F0h4UkrSScuyRveaTj8/DdUNHY8igl0UhaOGY+yCXoon6jPOrmunkokkU8Vj9VBDeuax+pj&#10;2qiJ6HFwR6eBDdZ/Zok3Dqn4V7McAlEW/qqXgr8oeEpQySEEnv5kEI+/qEVxE/A3I/E6DcGTUQb+&#10;t4InjbTZ9v5mnKHmRP2J8PTPBokKniRsT+BDvDwKNggXEpr2TJ8GNkHnXlIRnsztwMXaKbjdPAt3&#10;prbicVAWHhuG4g8TI/D7CWG4bx6OL+pn4d6KbpzoWYBTM5rwpKQe5+2CcM45FDej03HDNxrXCQmP&#10;h8HTY7VWkheeEURe8p4qaQTvL8/xDfUd9Vu9UIKT6P9FeBomgad32faG4Em2h0ub3lzB04Sf9zz9&#10;GJ5e6rFeV7ILuuHBRCfc13HAPV17DOra4Z6ePR7p2+OpoR2eGTriqZ4zgdUNzwlVT0xcMGDjhese&#10;/rjqG4h+twA8nMR3Zu6JO8bOuGTrjhOTHHHC2gWH+YM/aE3ZEKgcXBVIrSQ4LQlxRXOYI6q8TNDo&#10;aITFdhY44uaOhzaeGCCMnfL0wj5fd5wLD8F+dlwH/AlmIcFY5+mE7uQQlAbZoYLn1wc7YVaYK9pp&#10;RC4P8cdyGvtVjlbI5/WKXGx5fRfMiArGwqQ4tESHYnJEAMqj/AhYPsiP8FYJILIJGvl+rigglJTQ&#10;IC0iDOULLBEScghh4nnKJUCJR6qUwFVIaMoSuArlfnwQygkPZV7OqOC98glPRTGEsjRCXKw/8n2d&#10;ke/lpNrIuk55SUEoSghSySYyh+YsySK34iEqI/il836pHoQeb0KSJJMgEEkpSvWyUwCVzXvnEJZS&#10;CFQyn6lUQgdl3R/xThGoMvgMAnnSTiAvk8Al4YiVMYFq0bxCFzuU8j3Oj4vGNA8P1E2yRhPhttbJ&#10;EVNZNru4Yhbf/1w/f7SFhmBFRhrmx0RgRrA/WsOCUR/og6oQX1TxvbZXFyGfHa14wYpSglBRGo38&#10;ylAUNEUie2oYCltjkNUYjJhygua8FMITwWlhskaEqPKOVBQvSUbxMoJUJ2FhcTwal6Rg2uJstBBi&#10;Zi4qwZyOKrR1N2JeRz2WzGrA7vntuNi5GTeX78ONHgLTin24tf4grm88hGtbDuB67xHc2UlYIjTd&#10;kpK6y+07BKrbu04q3eL2laPHceTQLrStaMGMNbWEp0q0bqzA3A1VWDO1GserWnFmymKcmN6D822S&#10;0eosbqw9juMLtuHI9HU4MWsLjszZgpOLd+H8uiO4vP0MbvVdITz9MGHET8HTt680APXVq3t4OzTf&#10;6c2TGzhzcCsWNFWgjuBULV6n1AiCUxjy+d3IiZO1nYJ+sDhuWoQ/kkNlvpMnAcoTsX4aeBJwEmmz&#10;64lCqFBnjYI4vkkyCAEoCdXz4IDqTrkSeBwJH7aEEltzAzhw25Eg42hmAgcJ2RPvkxaijA3hQPix&#10;N9CDI8cuVxpJgTJIO9sToGgMsIx2tEG4nSXCbSyU50lBEUFIYClskmSYMlfbwyFKC0/D276DJ8JQ&#10;qIV4njRrPQk4yXpPCp6GoEkj2deAUyLbJIoHivAk6zxp5j3pIt5wIuIMJiBWfzyih+ApdMznCCQQ&#10;BY4cSWgahZDRoxGswvdGweezzzVheyM/h8dnn8GN0OQ5+nN4s43XqDFw/2wU3D8VjYbTByPeSSBK&#10;K4Eoe0n+QFASEBJYkjlLAk8yf0n2FTT98n2YU2Z/954qRQJSAk5WPFfgSXmmhjxUP6lfy7ypD2HK&#10;a0wiqNmxlM8y1T8QGwtp+FSUY39VJQ5NrsKx+hqcnFKL0wJQM6bgDOHpLOHp/JwZuDC/FRcWzFS6&#10;tHCmAqiri+fhqiys27MYN1cuxY2VmoVZJU32nTUrMSBJIgSgCEuDm9ejX8Bpy3oMbt2gStnvJ1Sp&#10;zHBrV6lz7qxaoRbiHSRM3VtDcCIASMifyt5HkLq3chUerFilIOpJ53I8XUKYau/CowVL8XjuYjxq&#10;bcfDpnl4UNOKh+XNuJ/fiIH0GoJODcGHEJRRi4cZBKGMyXiWXY8XOQ14Tsn2kyweI3g9zK7DQ9Y9&#10;oB7nTMGTfNoKRVPxuLQZT9gfPKmdjUcNc/Bk2kI8m9OFFx0r8apzHd6s2oovNuzEq0178HLLPrzY&#10;th/PCU3PevvwfOdBvNxzBC/2avRMgdMw9R1VWfREklFPsutJkgiVKEIy7R0SgNLMdXradwQP9xzA&#10;vZ17cJ/g9HDXLtzbvh13Nm9EP8Gpn+XNjetwk+/tOt/hNb7PK91duNS1FBcWL8KZ9oU4uWA++61Z&#10;6GttwZ7pTdjBv/vWmkqsLy7CqtwcrCA4Lc/MQE9GOhYnJ2NuVBRagoMx1dcPdRwvKgkGxTTKi+wd&#10;UEjlElCyLAk+phb8bZkizsQUMSyjDI0JTvyd6+ojeKIugmi3Bk6YiIDxE97Jn3ZxMO1g8UqpdZcI&#10;MGqNJ/NJSDWhkW9shlTxRBEsJCmDrMdUKPOMXN3V/KdSAlQRwUkkySMkK59k3ZNFdTMJUAI9AkMK&#10;oCjxPqlMfJRk+5M6ASiBHWmrBShtQgktQAkYDYej4Z4oLWBpj2nD+bRwpZ03JWW2kwvS7Zx5XVek&#10;Obggic+bxOdO5ribyOeN4/uMs9XAk8qsx2dIIAQKLMVY2ao5UrF8P7EEp1irIW+SmuNkqUBKymT2&#10;7eJ9SuN4LvCUIF4nQpMKV2SbREuCJPvIZCqTfXOBky1BlPDkRXuKdsX0cF9MpY1T7+eMKQEumB7i&#10;hhlhbliUGoJtk7PR11KCXdPy0duUp9Z12je9UEnqdk7Nwy8WOxKa+FIW8aVIuVgrPpDsd/ADd/CD&#10;t/OP2sE2C/lBO/jhZ5Ge88aNQd74scidMA55/LLIXKV8PQMU8Is0HJZ+LE1Kcc08pYKJmpC54Ukd&#10;fpzc4Z0X6b/oeZJSYEmkzuMXulLWbdIz4r6BAqVSAlLlWF3UjjdAwwRDTJ9ogDYe655gjGXjDLHT&#10;wROrxlpg7wg7/INjHv7VVMAnU5NeXD+R8CSZ9eLwz4Yx+JN+HOFJvE4CTSlD8JSuvE7/21DC9n4E&#10;TzLnScFTMuEpQcHTH/RjFHwoeCIkiPfnpV4AXukF4om+P67ZheIf6+dgr0MgLqQTpOZ3YDC7BoPu&#10;KWwTjr+fGInXhhFqFfGHHR04vGgW9s9pws2mJtyIyMApCx+cdgjCJf84XLDyVWF77zxPlKz9NBye&#10;RG8JNd8YDIMnpf8ePH1BeJLP9HOSTHxfDcHTz+l7ePLHk/GEIQEoPrfKuvcfwNMzPT8VqvhQ1x2D&#10;hKN+A0fcMXTAHSN73KRuGdtS1rhtxNLIkdvOuGnqhAvWzjjh742TYYE4xs70sqUjHhCwHho6YcDM&#10;GdcsnXHR3AnnzOxxmjppYa9g6pi1IzZ7OqMj2BkNXmaodDfEFDcz9Ljaos/WAedNHdBv64Gzvr7Y&#10;TXA6GhaA/TQEd/q6YguhosXTCrWB9phCWFoU6o2tPt44RgP/dGggthFE2lwsMc3ZHFXOZijhdpm7&#10;NRp57sxQf9TTyKxmp1AuiRMifVEQ4YWcEEJRiAeKJVyOnUYe7yEQJduFAYQMSrxNEsIniSLyCU/i&#10;rZIQv9wAdpwEo6I4f5RF+6OE5xXy/MJgnhftqzLr5Qa7odBHMvHYoZydUU16JCoyIglKAUNAxGNh&#10;PihPDFPhe2mBbkjnfVIEnHjtDMmqJxnxuC3tJcW4SBbnLaDBLEkk0tk20dUGRWG+BLsAPqenaiNZ&#10;/QTyMnleoqsVr+eEqvgQ1MaHocTbFSUOtpjKQagrLg717M8aOTA0cKAQeGohPM3x8MY8b1+0+QWg&#10;OzIK3VExWBwUjAX+fmgN9ENTSACqCVNTk+NRExuB4rAgZPHexSnBqCiPQkaxL9Jr/JHTFIKSufHI&#10;n8HPPSsWxbPj1H7ZgiSUE54qFqWgelEa6hekYfbcHPS0lmHL1FocmDEbZ2cvwdX21bjZvRVX12zH&#10;1U07cH3tDlzq2EjDbSdurz2KWxsO01g4hOubD+P6lsO4tvUgbm49hNvbDuPu9qMKmG7tOobr1LXd&#10;x3F1z0lc6zuN6wdO4+7OAziwcDH2tbVhX8dcHOhkP9LZij1drTjYPA1HKqbibFM7zrT04GjLShyd&#10;txEXVvRhz9z16J2xHHvmrcXOuWuwq309Dq7YhTPbjuHGwUu4cfKH6zz9rOfp9X0NPL0YUPOent27&#10;hL2bl6GlMgf1BckKnoqTw1BEFRCg8ghQKtNe9PfgJAvkihcqKVhC9gSYZFFcjedJUpOLx0kkSSIC&#10;He0RSFgKtLVBAMHJz8YKfiy9OAArj5OZMezNjGBnZgg7cyPYDJUOhBkHU2OCkhGcCE8uNDpczdie&#10;8GRnoAtbvYmwU6F7egiaZKHWe0rzckOyhzNinO0Q5WyNKEdrRNtTdlaIsp2kSvFEDQcqmQ/1PShp&#10;vE1SJ5L5UbImVKAJ72FKY8xMH6FmemoBXY33yVADUDQIBKJiZd4T4U8LT0ksE7RJI2ThXCM9QtME&#10;QtNYarjn6XMCk0bBowScxmrgiWDk8+lnat6T/+ej4TniM7h+/LFKHOH1+efw/HwUZB0ot0+4/dlY&#10;eIwYA5ePRqoQPpFsu/KYzIESgBLvk8CS9XsfwYaAY8tSJFD1zgM15GEyJzSZ/Op9mFIWQ54nASkN&#10;UP17iDKX+VKUZv4U4YnXNxcvlMDXL38Fx/d/gxT+DRclJmBnWSn2VZTiCI3nE3XVONFIiJpWh1Mt&#10;DTg9swln5xCgBJ4Wzla61DaLv8m5uEFwkpTm15a142r3IlxbvoQAtezdGkMCQ+JdUh4n8TYJLG1d&#10;j4FtGzC4faMq+7ewjseljfJGySK8PE9C+fp5HdmWa/Svl2MyX4rbso6UhPYtX4l7y5ajv6sHdzuX&#10;4c7iTtxZuAR353Wgf9ZC3JuxEINT5+HO5Bm4W92MgWpJDz4dA+VT0V/SiLtFDein7hZJModG3Kuc&#10;hnuTW3CvbibuE44eTJuPwRkLeC0JGWzH/QVLaD904cnS5Xi8bCUeLCPc9azGw1Xr8GjdZjzYuBX3&#10;N27HffZRD7btwcMd+/FoRx8e7zhIHaD68HTXQTzfI2F7Gmh6svewRvu/B6jhKcmfsv6JtOs7jqcH&#10;REfxeN9hPNjdh3s79mBg+w7c3bYd/du2EUq34O6Wzbi9dSNu8H1f43u7yvd3eWWPSkl+cdlSnF3c&#10;gZNtC3Bs7hwcnqVZBHf/1CbsqiM8lZdhQ0E+1mRlYXlKKhbHxmJ+WBhmsc9v9g1Ao6cXJru7oZoA&#10;UObqgiIa54W0kXMEMGSekcUklfAhjhAkIBTDfiLS0Ehl0xMF6wg4TYDvmDEqZE+2pU7mPvmPG6cy&#10;7klyBwm7kxC9ZFNzJBOcko1MkUiphBEclyQxQ7Fks3N0VuBU4e7F5+EY7uyGfNblOhBwaIdLGJ0W&#10;apL5jLGSHp0AIeF7Ak0CSAJHAhQCbVpvkdQJOImGZ+UTiJJrab1Q2vayL/Alx2X/x7CkKYfWjvLw&#10;Qp6rJ7Ic3ZHh6KbgSeY1JZIlJPV4HFkihkwRS3hKsCFIWdsTnPj8/CxJ9i5qXyWUmER4Es+TjbUK&#10;zRNYSmS/HsO+VzxQonj27eKByqbSHOyRKLClvE+mSGafm2JNKLUyRYYkkGDfXCqZ92i/SPryBto8&#10;sgZUPW0cgadptGNawtwxL84Xa0sTlXdpT3OhBpxaitE3g30I4WlHU65aTPcXTXyQJlLaFD5IIwcK&#10;KWV/OiluFr80813dMJ8vZwENkLkuzmq73csLrXzQIl1CClWopzOUQlxfwZMSIennJIkgJLlDISHp&#10;x+D0U5K5TJIJT1QyboLyJP28NOeU6egpCTxJfd6oMcjnF7qEQFVDmJquZ4jZukZYqGuCTj0atrqm&#10;WDPRGFvGG2P9WH3st3HDxnFWODrSBf/kWIB/VSnHBZ7E85QwBE+SqlzgKeFH8JQyBE/ZhCdNoojh&#10;AKXgyVDjefqfvI7A098bxOJ3+uJx+R6eXhOevtT1x2uDANzUc8fvIwtx3SYUVyIzcZ/wdJ8G0UDO&#10;ZNyzjMR3hKdvDaLwJCgbD5tn40bXIuyd1YTjM6fhVtlkHLEPwCW3CFwPScJF2wCVbU+B05DX6Yfw&#10;pAEaeQ4J2/uOEij6na7o/xI88V4y30mr/wo8PZpA8dkf/Qfw9FxKXT88Jjzd13fHHV1H3NCzxTV9&#10;G1w1tME1IztcN7KhrFR5zchBpSa/TMC55OCG0wH+2M0f7SFLa1wzI/QQum6YEIAmOeCaOQFKIMrU&#10;EVdZd4Ugdp3nXuX+Jv4+FjhaYI2LPfaxMzzBa52ycsZpC8KVjRO2ezljW4Ab9vt54FCQL1aHumND&#10;ajB6CT3r/Z1wIMAb132CcNvFH1dcvXCAncbOSSY4yc7snF8wVrFjm+Zsi0aCUmVUAAoJOmoeEjuD&#10;qkh/FAWzoyWoiCeokKAimfJyKYGmQnYaZYQS5X0aAiiVJELmKfE8gSjx6BQTeORYjkBNhAcmp0ag&#10;gB2NhAOWRvkih8+c6mOv4Eky2BXzGonOliiI5f2Tg9V8rAwvR4KOF8oTwlQq8lTCTgavkenHztff&#10;g8DkollY191WwVOGl4PydokXKcHFSiWBKKDBLJI5USkSjsfrlUbwMxMGUzxskc9nLuV7EPASgJL5&#10;W+UJwahLDEcVO9VaWztMd/fADF8fTOF7a2UHPZUd+HQOQrPdPDHP3Zv9mzc6/YKwjO92qZcf5rP9&#10;VIJWpZMD6iRFbWAAKgMCURUYhCJvL+Sy863OCce0phSU1Ycjt4FQ1RiE/OmhKGuNQsWsOFTMjkfl&#10;vCRUtaWgkgBV2Z6IhvnJWDq/BLtnTcNJGi8XK9txpbILd6ZtxK2FO3Fl6U5cIqBcW7ETt5btpOFG&#10;rdiH2xsISpsO486WI7gr85m2HsE97vdLCF8HDYq5G/BwUS/uL+7F0+V9eL3+BF6sO4bHyw/g3pxt&#10;uDd9E+7XrcWjyavxuIEGUdNy3GpehkvNHThQPR2H6+fg2PQlONDazWfrRt/S9VjZ2oZl8+ZS89Az&#10;vw1rFy3D5s7VOL3rMG4dv4wbpzSepz989VTp918RnN4++hE83cfXkmnv9SABqh9fvriNO1eOYFnb&#10;VNTkJrzzPJWlRaIkJVwBVF5CiIKnrJjgH4TuJYV4Uz6IV+s7eSlF+2iy7AlEyRpPYe7OCCPUaL1O&#10;wQSpUP4NA+xtFDy5WZrB2dwEjgQVewKMg5QCT6YGBCcClPI0GSt4cjKS+VAmKqmEK4HLycgALpSr&#10;oT78uB9FMBKvU6yTrQaaXDiwu9ohhvsxPBZDiJLU5QJRETIvahg8acFJJPvijVJeKT5TAJ9F5kdJ&#10;anOZHyXZ+YIlQx+hKpyKIkjF8pkjeSyKoKQ8TwSnhCHPk0CTwJMskhurNwExOgSndxqHyPFjETZm&#10;NEJGEZ4ITiEcG0NHj0XI5+MQNFIA6nP4E54k857XJyPg+QnB6bOR8CE4ebLe9WMBqpHK8+T2yah3&#10;8CTznlTIntKnsP9ohCZDnsDTECwJRA0P11MScBryPon3yGzI+6TxOv0Qnn4ozXGRGbcVQCnJNs8h&#10;QNn84pfwIfxV0bjbWFSIvtrJKozvUE0VjtTV4NiUOpyYPgUnW5pwWrxQc1oURF0kPF1pn4OrHXNx&#10;ZfF8lY3vUifFcfVqz1LcXNWNWxLCJ/OgZA7U+lW4s5HwI/C0TQNPWoDSQtTgFooGv3iq+tcRoOQ8&#10;8USt5rmUSndOeBpcvRb3qMGVawhPqzCwjJAl8NTVrZFA1JIu3F3UibsdSzFA3VvYif55i3GzlbDX&#10;Mgd3Zi/AwOw2pcE5bbg3V7YFkubjLsvb1C0C0605HbjN8+4SmvrbeC1eZ4C/88HOHnXfgZ5V6Jfn&#10;WL0B99cSntZtwYP1GoB6tGUXnvTuw1MC1NNeQhP1jAD1dBe15yCB6RAeE6IEoJ7t/x6atN4nASkt&#10;TKntAwQo0f7DeLinD/d37cXgjl0Ep172edv4XrezFIjaitvbNuEmIfXaprW4wnd/kRB6YXkXznUt&#10;xelFC3GibR6OzpmJPvE48e+9uaRYpbRfS2haQWjqSkhEZ2wcOsIjMCcoFK3+QZjm6Ys6Gv0SqlfK&#10;vr+IwJBLYJCFayUjXrLF0DpOsuitsQmijAhQBJRoUxME6+rAm78pke/4cfAZOwbeo0Yp+YwereAp&#10;RFcXsTxPQupSCGJyPUkQkUR4SjI0QSKPSRY+WRS3zMcXJYQQmetURnCSxBGyrZJHEJxyCRo5Ikcn&#10;ZNoTbPiMsniuXDvW1EwlrAgRTxevqV1QVzv/SYBIpOZJWVgoeBLIkuMi2RZQEg+UFp6kFEASoNKC&#10;ltRp1oBy+5E3ijDlwnpXb2578VpuSKLNI3OaJDwvQeY2CTgN7Seq0pGlzF8SmNKE7UVZsO+0sEIk&#10;nzGKQBRJicdJQEoAKszECOGmxkjkfhbH+RzCmwCUfIZ4c1Ml8TylEqIyCU9ZtpbIdbQijNqjkrbE&#10;ZB8Xju1uqPWhjeDjgAY/RzQFOKElxBXLsqMgoXu7pxdh1/R8DUA1a0L2dkzJxfaGHPxilpsjZrjQ&#10;uGDnP9V+EqbwJg2ktfpJpiwt0GgzieUkNJLopthZs94S1Rx8KoyNUGKgh2J9AxTpaxbEzSVVy8K3&#10;MndJPEoCRz8llZxBC0Zar9KQygg22mM/JVmzqXi87jBxXy2Aq4cS0QQCGq+TTUjKGTsORaT9KrZp&#10;YJvZ4/SwaLwBVkwwxoYJ5pQZ1k00w0pdM6zSM8E6PWNs1DHBpnEmODXJG32j7XBNxx//4JSHv5pl&#10;41+N0/Fng2Q130ngSTLsiffpj/qx+AsBSgNPqfg34wwFSlrP0/8ylH2BqXT8b4M07qepNZ7+yGv9&#10;E6/zDzxfG7an5jzphRIUggkV/nip54sX+n6q/NI8FA9swnDcORSPp7bixoI2PJm1EI8jCvFGn+Ci&#10;G4k3wXk4W1KB8+z4T3bMRl9LI+60zsKF2CwcsPHF+YAYnHULwQ0jDzyY6IFn493xdIKHyr73XM+b&#10;9/RVCSNkrSe1UC6fRYBOs9bTj0Hp32t4UgmBQUn68DVh6AsdSfbwQ2B6pSMeLi08BSs40kqA66f0&#10;ms/0XMdPgdMDHS/cJwTKswv8aQFQ5oqJXgzppSyiq+uNQT033NB1wGUdG1zQscYlXRtcMrDFRSXW&#10;iQhVSnrWuGBiT0hyxkkTW5wjOInH6AJh65KhPS4TlK6wvCrbBna4rG+r4Oka4em6iROuEKwuWTrj&#10;MkuBqcum3CdoXeT+aVtX7PVxxy4fN2yh4d8d6YauWE+s4A93Pw3AS2xzxcIZ52ncn3J3whEaYNec&#10;XPDAyg0Dtp444u2HRTQiq6N8VEhdFn/8meLFCfNEfmIIiggOFRH+qPAlSNGorA/wQg0hrcDdASW+&#10;7IwDvRQ8iSeqMNhT432S+VHh3gq4CiXRQzhLwk9ukIT1sQMNcUNNegSKQglCEX4oC/FCHmElh8oN&#10;4mAT46/KdE92qv6uap5QPgErlR1RfnwwqhLCUSzP4M0OWEAugPcLFeDhs3vYI9vDQc1RyuF2pqcD&#10;cgSwCFMCS5ns5Ar5eQWaZFuASuCpPDJAhRgKaElShwK+y1xPvgdnG5TyXk0pkaiO9FNrPtQQPqfb&#10;OKDZ1gnTOPhM47sVeGp1dsNsF3c081ibmxfa3X0w294VswhYLY4uhC1n1HMwkPj3Wm8f1Hh4o8HT&#10;H4tTMrCtrgHLGytRVRSB3Doa+zNDkDMrGIWzI1AyOxYls+JR3JqAIpYVHYkob9ekLi9fkI7584tx&#10;cP5MXJ/dhauzN+Dqkl0Kkq6v2ocba/bjxto+ltxfuRtXl+/AVUKSwJMkiLiz5SgeCEAt3YE7UwlC&#10;javwcNoGPJ+yHs+KluFx7BzcC5yKK14SyjMPr5q34FHDOtyvWomH1avwtHE9nrLuaet2PJ2/A/fb&#10;tuDstMU40NiGfTO7sattLXb1bMDcaVNR1ViMmpYalE+djFoal0u7O3H26CHcPH4YN/q6vvc6SYKI&#10;Lx/huy8f4LdfUISm7whN374WcBrA25d3FTh98ewGLp3ehQXNFe/mOwk8aeY8haOA391cfl+yYgIJ&#10;Tv5II8SnhPmpkD0VtkeI1oTtuQ95oDTg9L0HSgBKFsp1U56oSCra0x1hkkCC45fW++RM+BE5UgJQ&#10;jjLfiWOaK40hTw7WHubmBCVjuFEeAlAcpN3Y1svCDN48349jYAhBLNbRDkm8Z4KHE2I5KMcSnmKd&#10;CVAEJ63nKd7JTknqtBA1XAJSKqSPABVAgAvitYN5j2CWykslYX6EoRBCUTiBKtrckAabAWIIUHEC&#10;TWqBSJmwTogiTCXymEggKs5AB/H6EzUJJER6NOB0dBDFsTRc5joRnEIITMGfsfxc9mXu0xgEfjYK&#10;vp98Bp8Rn6l5UCHjJyBo3Hj48pjniM/hLp6nT2V7rIImCdETaBKPkz1LO4KTAyFLwvS0ACWlaPic&#10;p+GeJy0oaUP3fghPGkj6IUR9D08aENMcMx8K4zNTde/D+pfvwZYgFTFRBy2hYdhZXoFD1TXoq5R1&#10;oSSRBAGKEHVqagNOt0zB2VlTcX5uMy61teIK4enqkoW42tmBK8sWK3CSBAWS4e0GS8mgd3sNAWrd&#10;CtzZQAiiMX9XPE3DvE+DvRqAureNkv2tBBGC1P3NG3F/E/c3rFcep7trCVZr1hOe1mFw1VoMLF+t&#10;gZfulQSZ5RgUcFq6DLcXd+LWIgLcoiW4tXip8kbd5f6djiUKpPqpu6wfWEIQWrKUINTJc7swsFSz&#10;f4/t7y/pxr0OAlJ7DwYX9uBBh8yzEq3Ao6Ur8aBLPE5rcH8l+42VG/Bw1SY8WbMVj9dtxaP17E82&#10;bsPjzb14smUnnmzezZLauhuPt+3Bo15qx248IvzIIrdP+w7h+YHDBKcjSs8OEqgkBTn14tBRvDx8&#10;HK+OnMCLwwSpg4SuAwfwpK9PzXd6sGcvIWq3Ct17MFTe27ETd7dvx62tm3F90wZcXr8G5wlP51YQ&#10;nroX4/TiNhydOxMHWqZiT0MttpSXYE1eNpanp6E7JRmdCfFYEheHxYSn+eGRaCE4NXqwb6fBX+Hk&#10;jjJJ0EBIyJVQNmuCkzVhgbCTZGaBOCPCkgHhieAkkBLFviFIRw/eo8eqxaU9ZJ20z8eo8Fap85by&#10;89HwHzMOobRto9mfKHii5JqpFizNCDWmFmrOUzLvkUUYKvP1RbmXt0oSIWs9CTyJCghW2TwuyiU4&#10;5XM/z8lZLaIrYXxqMV1CVIIAlK4eImmfSwbARAKF1nMkEjCSUsBpODxpIUv2te0EjERaD5e2FICS&#10;awo0aTxREt7nNNRG5kq5I59jao6zO/c5bhP2Uvl8STbsMymVkU+eQYDMifBkb6fC+lL4eSR8L9Kc&#10;gMT+OMKMwErukLA9gSYBKPE4iaItzBVYJdnaIMuFAOXK+/A6iRIZwP45ydKC8DQJGeSYLPbHebSl&#10;isk7FZ4EJj9PTAnywTTaFtNp/0wNdMFU2mDNwS5YlBaCrXU52DmtEDsIT7taCrF3hsYTtaMxG711&#10;GfhFl6MtumW9GndnrOJAs4qDzlovd6zz8cAyGm7tTrZoZ5s2DgILeeMFLOdam2OGhQlq9XRQpa+H&#10;UqpE1n3SepYIL1pvkkhg6Z3YgWkSQHwPRD8GqOHHfix1PV5DXUc8WOq6E1DIjj1/NGGJA0LVuAlo&#10;JEi16hpigY4xOieaYqWeBdboEph0LbCV6p1ogR0EqO3jzbFVxwybdE2xWccU2yaYYudoU1w08cDp&#10;EbZ4aRSOf5yUhj+bZuAvxpLkQZMsQhu2J9n2NHOexPMkHqdU5XX6X4aZBKUs/JvBMHgy+BE8GSb9&#10;F+HJF6+oFwSAb5wScN6c28UNuD53Hu4uWIjXDTSWHBPxxDAcX4QV4WFjC67Nn42bK5bi0JxmHG2o&#10;w+WCShz0DMXpwBjcikjBTdtA3CFMPCV8CDw91vUkeAg8+Sh4kmx7PwVP/1nGveGA9V+FJzXnSf97&#10;cPo5eJL64fB0f6IGnh5KCCKfXWkIoN5Jkm6oxBLeGNBzxTVde1wkOJ3TscJ5fZYEpXMEpZ/SGX0r&#10;nDS0xmkjG5wxIkARrs4LYHH7oqEtLhjb4Txh6jz3BaouGtsP1Wn2BbAErm4Y2OO6kSOuGDvgIkHq&#10;mJ0zdgR6otfbBbto9O0nCOwI8sQeBzucMed1xDtl64D99rY4wU7kugWva+mIPncPrCeUzIoi9Pha&#10;E0AcURnuixpCRHGED9KDXZHl5YA8AkdTiD/aE2MxJzwEta7OaCCsTQ0PwuSwAFSEeKOScFUe6Y8y&#10;BUKEJnYeJYSnsjAvBU/lNFyr4oJRwvoyLxdkBbigJNoPdbFBqGeHU+nqiCqq3M0JlTRqa9MiUBDq&#10;QcBxV+CTQ5DKCqYId8XRgSgN9kUBjcxCXivX1xXFYb7I9XNDNp81T8CJYFfgLmECHABYl+vLdoQw&#10;CfkTgMriOXl8ZyLJsifwJeBXQSNbMgPKWlOSVVCAMM/bGbk8pyKQHWJiOCYTFuvZKbfaadRMTXdw&#10;VnA004mg5OhGuaDN3Rsd7r6YY+tMkA3DTBsnzCBENXF/uosnphOaGjkYLIiIxsHG6eibOgMb62ox&#10;jYZ/TUEE6hsJS4Sm4jnxKG1JIHCkoGF2AZoXVaBiViqK5yeipCsdJd1ZqF6Si+kzC7FudjOurtiM&#10;G8t6CU57cX01gUkLT9St9Qdwe90BXF/Xh0urdvP4fvRvPEzjhfAyZz1uN63A89lb8aRtB14u2InX&#10;0zfjdcVKvMzvxMOcRXg7dTOeNa3Ho8a1eNiwBo+mrserOTvwZcd+vFq4B29m7SZIbUX//PU4MHsJ&#10;1s1fjBU93Vi2oQszljQjoyQZGeVpSMhPRlFNAbZuXYlLhwlze2gg7m4lOD1W4PS7Lx8qaPruy/ss&#10;Nfr2zT1883oQX78ZxFev+wlRdxU8nTmyDXObylCTk6CgSVSZGYPStEgUJYcTnoIUPGVGByCd8Cue&#10;J620nqdYf3cClBsBypVyUzAVyzJKZd37fp0nVRKcgp0cCE828OYA7CbwREgReHIhoGhkChcO0u4c&#10;sH2trOFvw7YCUTRCpPThICwKtLFGiL0NQgli4RyMYzg2JvE3kER4SiA8xbtSHE9jWR9la4VIacNx&#10;U8BJG76n9TiJtJ6oQIKPP2HHj5DkZ2wAfz5fAJ8vUI4JUJkYIoRAFG5mgEi2jWKpPFAWhoQnE/Uf&#10;VoGnOIEmlok8L4HQJes7xepNJEARoobAKZogFDFmPMIIShpwGo2gEaOHAGocAkfS2KMRqE1bHkAD&#10;MIjGn2Th8xlB41DmO308Cm4faeY9qTC9j0dqQvUITeJxEmngaQTBSYDpY1gPeaAEmIZD03BI0s59&#10;slChe8OhaTg8fQ9N7/RLjQSgVCp0liJzqVN6D5N+8Wu48FlyLG2wLDkNu8ursL+iCgfLK3G0qhon&#10;6mpwuqkOZ1sJULOn4szcaTg/v0UlkbjUsQBXli7C1WWEp2WduN6t0Y3lXbi9ugd316/AXcJTvyze&#10;ullC9TZhcNsWwtJWlR1Oyvvbt+B+71Y8YPlw22ZVSt1DHnu0dRsebBaPzmbcW78RA6vX4w7h6Q7h&#10;6W43ryvep84eglMXbrYvwY2Fi3BD0py3LcYd0YJFtAXEg8Tt+R24tbAdtzs6cLu9g1DFchHr2lnX&#10;vgh3eH5/B2FqYRfutnWxfhlhrJsQxs+xhFoqIYIr0U+A6l+2Gve61+JB9zo8XM5+ZOV6PFhF8CNQ&#10;Da5Yj/4VBD7u35OQvg3yOXbgsYDT7r0qvbikGX9+4CAh6RDh6DBeHjmiStGro0fx+tixd3VSPmc7&#10;Aain7wBqHx7u3av0YLfMf9qtwvhub9mGG5s34erG9bhCeLq0ZiUurOzC2a5FONE+DwdnNmMPgXiH&#10;JIgoLVLw1JORiqVJCeiIjcHMoEDUe3hgsps76jy8OZZ5ooTgVMKxoMCesGBF0BjyNiWa0QgXDxEB&#10;J9bQGJG6+mp+U4iuAXzHTIQrfw8id0miQrnxdySlJ39LkpVS5M26gDETECtzm2SdJkk3Lln2ZM4T&#10;gSmDMJXJ+wlMZdnYo9SDz8PxXsCp0scXFd4cP505XtppwCnP0VktnltA0JMwPllYVy22y2tLFr9Y&#10;AyNEEOrES5bEzyDpzMU7JaAk0CMeIvEaCSAJKIkHSuZJKa8Nt0VSL221kCQeJ4ErbZifttS2EXDK&#10;JbxoAUokySMkS58AlkgLYek8lk5gynQj7LB/lqx5SQ4y78kG8bbWKlQvhtATZWnOPs+EEGVIiNJk&#10;1NMmjRB4UiF87LejCVASspdJ2JPry7OrhYPlc8h8L8JXFq+ZYWOBTPbDheyfKzlW1Mk/WWkfTKOt&#10;0OTvgil+zsr7NDPCAyuL4ghPBdjZUoBdBKe9reJ5KsDupizsqE/FL1ZYW+IHsrKgzLFcxIdZTupW&#10;4ktawZe/gi9xNT/4Or6I9V4emM0PU60zAVVGRpr1mCboonS8LmS9peEApVURO26RhNJpgWg4MMm2&#10;eJ+0kn1pK2UFv7AlhLNCglMh2xaxQy/jIFA1Vgd14/XRNEEfsybqY6G+EZZMNMTy8YZYO94YG8YZ&#10;Y9N4E2ycYIwtBKTthKkdoglGSr3UNkLWdj0z7JlghgOjzHDH1AfXP3fGHywT8ScLQpNJOv5snIq/&#10;EHj+ZCiL4RKeDDRrPcn6Tn81TFbwJCnK/2aQMQRP2f8pPP1PnivwJHOeVNjeEDyJJ+aNjj9hwRfP&#10;DSkDaoIn/uiWjgEjf9xwjcYrdp732JE/Y6f6qoydvHkYXsaU4dvZi/GofSHur12OuzvWY//MJlyZ&#10;MhUHA6Jx2DUI9xNycM01BNcN3ZX36fF4dwVPTwghL4fBk5rzpK9JVf5f9Tz9uM03OmFqLtObiUOh&#10;iMMk8KQFp/8KPIkUPPH5BJ4Gx3vgPp/7kaReJxxp9VikxzpKZeOTxBIG3rir74ZLOoQgXSuc0Z2E&#10;s4Sjs3o/rXMEq7OUAJRWp/UmqfO0+uE5BK4huBKdIXSdMSCg8dgl3u+8rjVO8PxDhlbooyG/KcQT&#10;2wgLRz3c1XyqvQSnI1a2uGRqhwtmdjjO7UPsSI7wd3fY2g5b2Sm00VCsDCVURLihItoHVQI7BIw8&#10;DzsUEB4KPO0xNcATi+IjsDQ+Ci0EpgYXRyyMCsP8qFA0EZzqI4NRGx30Dp5EFTRKywlAAmHVrC/h&#10;s8mcp/qEMAVKU329kBfsTuDxQm2wDxo93DDd1Q3TqCnshOtDfFEti+ZG+irwknTnEgYoySckCUVZ&#10;AGHNxwsVXu4o9SWMhfmjmOcU0NjN93RiJ+6EYkoy+RW7OSoVcrvQR7ICuqlMfOme7GgJRQVBXry2&#10;JzK82FFLMgsJ2SPo5RMe0/yckEdYK+GzF3k5o9DJDhWErBmx4Wj1IxQ5u2OmgwuByFmVsxxdMZua&#10;w0FzNiGpzdULiyRkj2Wbhy9mcbBq4fEWglMj29fbuWK6oxc2J+TjXO0cnKiahaOVs3CwqhV91dOx&#10;o7IOPRWFWFqSgw01NdjXyjZLl6Nv+XIsoyHW2JSDKbNy0TgzG7n10Uiuj0JceQTqprBTXrUSNzf1&#10;4SZhSaBJA1AHcGvDIdySuU4bDuDq2n24Q5B6tOEYnq47jJuz12OgeQ3eLNqNF8topCylsTJ3O17P&#10;2IqHFcvxqG4VXs/dgS+W9uFN90G8XXUUb9edxJfrT+L1qmN41n0A95fuwKXFa7Bj4QKs6lmArg1L&#10;MXvFXDR01KF2VjF8Qu3hFWyHjIJoLFrSgB1rW3B55zzc3zOPxsy0IXga8jYpEZy+vIfvvhik+vHN&#10;m7t4++YOvnx9B28JT5KifOfGZWiuykdDXgomZxOgMmJQlh6FEoGnFA085cQFIpugLhAlkrlPyQSn&#10;xCBvlr5DXijJwudJmPJ4F8oX66dJY64J5/Ng6am8UNqEErJgrqQrFw+UZN6TbV/CkJ+DPfw5rgXY&#10;seRvzo8K5FgXQKPA19IKvhyE/TgAB7J9KGEolDAUSjAKowSY0r0J+R4uSHR1HJIT4ngvNf/pR5Jw&#10;vwgBKWsLhE8yQwjBJ8ic8GSqB38zfW4bIdhS6s0IVgQoYwKUsSFloAAq0sKIRoMxjQh9AhSBSOY5&#10;CTwRxERJvGaK/NfVxIjQpIsEPR215lOSoQGS9NmWRl8Mx+iIUQSokeMRSuMuhMZeMBVCoAr8XNKX&#10;a+ApmGNsBMfhkLGadaH8CFleH30Ozw9Hw/2DUfD4ZDR8Ph+vPFDOH42EA2FJC1COBCpngpV4pGS+&#10;k/WwOU+ybUW4UVn1BKAUABGWhqT2/w+knf80XJaEKEmBbv4LgSfC2q8+wiTWW//iPXh8+AkK7Ryx&#10;MjsXB2prcbi6GkcqK3CspgIn6qtxZigj3xmOnefmNOPC/Nm40i5pzDtwvXMJrnctwbWuxWoelCSS&#10;uLumR4XiyTpPgzTo74lXaetm3N9GINq2HY929OLxrl482b0DT1g+3bmN5XZN3a4deLp7N+vEc7OD&#10;ELUN9zdsweAaAspqgglB6t7Ktbi/fBUGCVIDXQSpJd3oX9yNAQLPIMHnXkc3BjuW4V57FwYXLsUA&#10;IamfgCUaoJ3QL1C1gBA1XyBrKfrZrp/tRXd47u1Fy3Fn6UoNqHWvxgA1uGwNBjq5z/pB6h63B6mB&#10;Ljm+hvBEUFyxFv1r+Fk3Egq3bsfDHTsJTnvweO8+PNm/X0GQAqUjBKWjxxQsDZcAlEDTcKj6MUA9&#10;5nVEAlD3du1Cf28v7m7vxe2tW3Ft4wZcXrMaF5Z3E5wWq9Tkh+fMwM7GWmyuKMWGomKsloVvU1Ow&#10;JCEeC6OjFDhN9fZBAwGlRsLiHJxRQhU5cjyxc1bZGgVqkswtkCCSFOTGpojhbyfawFCt1SSL4Abp&#10;6sJrDGFpxCg4yff808/h8MlIVcoC0s6fjYYrfy/un45RvxP/0TqIMxYPCA18GwcFTykCT7xHCgEg&#10;lX1MCrcFgLSL5MpaT1U+fqgNCFIL5uY5cFwkMAlUacP4pFTzoOwdCQh2CsBUQgtD9hNUtMjYBDGS&#10;wnwIigSahofhCQgJPGmTS2jTnWsTT8g5Ws+VtB8OTSLZl+Naz5R4rBQksb3Uab1Tko1PtqVtEmEm&#10;yY7ARFiS7HmpzprU48ncln3t/CaBplD2ZRKmJ/AkCmV/KMckYYTMhRKAiqXkfnIPuZfMLVNeN77T&#10;ZHm3lgQn9tfZ9lbIdbLRrAHp4YB62hhTOYZMob1S5+OAWh9bzAh1w8qCOPQ25mHbtDz0EqD2DKUo&#10;3zMtG7sb0/GLHgtT/ECW32v5JFOsZDlcq9gxryW9reeAs5ak2MqOuWbCOExmB1+qQ9AZr6PgSeYe&#10;iTdIq3fQJBAl26zTzlPSQtP3EgBjKQAl85ZYFrNNITvw/LFjCU5jUT5hAmrZdqauMRbomWKxnjmW&#10;EX4k/G61jhGhyQAbJhgSmIywUdcIG6hN1BYlY2yltk0UaDLEVmqLjgG3jQhPJjg6zgK3jTxxZ7Q7&#10;/sEiBX8yS8efjNPwJ8LRnwSeCDz/QnCSdZ5E4nUSePqb8jylD8HT0HwngxwFUv+mMu+l498ITgqe&#10;DFPewdP/EHjSIzzpRQ55nggQugJPEq7ng2eEp6eEp2cTvfGdRQReGAfjppkfbueW4cWK5XiwZhX+&#10;oYcdWGwZbofk4KvmBbjVNA03l7TjxraVONbFTn/uXJxJzMIhG29ccAvFJa9wXDf3xkOBpokEEF3N&#10;uk9yv1cy74ng9gUBR57laz3NHKRvdP9zz5OkNB+urwlOX+kKPIkn7afh6UuDUHwpcERo1OorQttw&#10;CTh9Qb0iPMkcpocTvHCfMPmQzy3w9FCPn2WYtCClvFI6BCkjX9wxIDzp2irYOa2FIgEhQo0CIO5r&#10;dYb72mNqW7tPnWKd6IQ+pS3VtiVLKxxnedRgEo4YTuL2JJykpDzEuj4zG/Sx89jm547tNlY4akVo&#10;srTFAQsrHGN5ylg8XZY4aWyJQ+wEt/CHvszLAfODCCxBHpgsIXEEh0oCRr2XK6b4e2J6sC+meLpg&#10;GoGjxZNgwPoGByu1AGxPUiwWxUVibnQophCe6iICURcbjBoBKIJTdVQgqmmYVob7oY7bNeKJCiWU&#10;EYQa40PREhaIVm9vlYCiItofjSF+aHb3wCx22K0u7pjGTqouwIvwRTiiMVtGWCmmQSvzqUrYIVVJ&#10;yKC3JyYTnippyNYE+6GG1yyhoVvI55QMfQWEojIanpUiN5Ezqmjolrg5IYfAmC0ARchKdXdQEFVI&#10;gCvk9TMJjJJpTxb3lVTqAlCSVbCMMFUd6qtSqhe62amseYviojGDzzyLg414m2Y7uGIu4Wiek8gd&#10;c2WfWuLppwBqrqsn5rv7oJXHmu3d0GjtiOURidgUm4P9MWU4kz4N1wsX4mphO85lzsapxKk4m0RD&#10;K6keFxLqcDluCi6nzsKV8qW4MmstTrevwoH2bhxo68SJrmVY196MjLJIBFQEI3RyFEIzgjG/oAYX&#10;e3pxa91+3BKvE0HpzkZZAJfacBAD3B5c1YfbBJ7+jq24O289bk9dgZftu/CC4PSq6wDedNDAqF+J&#10;G8WLCFFb8GreTrxccwSvt57Bm+0X8WrrObzYehpPtxzD3fX7sHVZO2YuLMO0JcVoXl6B5p4qLFrX&#10;gtXrZmNRex083U2QlRGEjaubsX9LM67tn4F7e+vxdFcN1TgUsvdIeZ5+J14ngtPvvriH374ZxLev&#10;B/D1K8LTyzv44sVtfMly4MYJrFzSiobiNNQQnCRkT7xO5RnRap2nYplXlxSqAEo8TxK6p4GoIKSF&#10;+yOJ33UBKEkcoZkD5a0gSsGTn4Tz+QzJm9LAlABUJMFdG8onHqkAR4IRJYvpBnIADnDSKIgDfrCS&#10;gypDHBwRRoMljGWQrQ2CCE9hjrYId7BGCAEozNYSsc40KPjdzSCwiVI9XRU8Jbg4qDlRcYR48USJ&#10;B0oLTyLZFs9UqECSABOhKIRjrDZ1ebCFGYJpKASJ58mMx1mGmNJwE8+ThO7xnGhuxwo08RwBpwSW&#10;EuOfPskcqTQ6FDAJOA1JwvZiOHZGjhmPiNGUABThJ/RzAtTn38OTgJOs+RTK8TmMY69AlOz7jvic&#10;8DQSHh98Ro2Ezydj4EsA8/h4FFwkbfn7n8JRFs0lMGkTSEj2PZu/+w2sKRsCk4CUVgJRWoAaDlJa&#10;mNJua2FKG9b386F8w0RgEmjSSuDJ+tcfE96oX/8Gtr/8Nfw/H4U6Ly9syCFElVfgcFkZjldV4GRd&#10;NU42VOPE1FqcamnC2VkzcHHeHFxpa8N1AtS1xe241klw6l6COysJIqsJMmuWq7WeBjesU+F4D7du&#10;waPerXi4c7uCphf79+Bl315Vvti3B8+lVHX78JJwIHqxl9qzDy9278PT3l14sm0nnog3R0LkNhHC&#10;NhBS1mzCffH2LF+PweXrcK9nLe4JzHQSagg5/YuXq3lLEr53p30pbi9cgtttBLwhYFLAtWTFOyC6&#10;TxiS8wd61uDukO4QnhRELePnkWvLPXgvAaaBlbzvqvX8zBtwZ8163F23kbBISOzdgYcEpyf79uPZ&#10;gYMKgl4IGB07ilcnjuHNyeP44sQJvDl+/J1+Dp5+ygP1YM8eDO7cqeDpzrZtuLFpM66tX48rfOfn&#10;ujtxrE0WwZ2OXU312FJdAVn4ticzE0uTUtj/J6AtMhqzgzmm+QVwvPRGLcevKvbv5Y5uKLV3QaGt&#10;I3IJTpKGXIXScfwVgIqjbRttIKnIDRCup4/A8ePV3CZPynnkSNiP+Ax2n4yAzcefcpvgxN+P08gx&#10;cCRACUg5EqjcRoxBKG3PFElzTnjK5r0yrAkd5pYEJ/5eadyn09iXe0oKcgEllWWP8CSlAJTUSRif&#10;wJJIG9InEngSsJJzBb4EnsT7JJ4nCd0LpyKN+DlMTJT3SCBDvEDifZJS4Ei8TnJc2gk0SZ3WUyXt&#10;h0OSVsMBarjkmJyjhSeRdg6VwE2hp6cmrbmLMzLZ76YQogSmUtjHprPvzXR2UnWxAk+mJgqcQghM&#10;IUb8LKb8TOwXBaoklC+d/Xcaz4klHMVZmKt7q3lYTs4KnCTBR+okSySxP5UkEml2k5BpT4i1t0Se&#10;kzUqvR3RQBuiLtAFk/0cUeNlg0Y/eyzLjsTOJlnnqRA7CU67ZxCgpudh77Qc7JmahV90s8P9r6qH&#10;HfNydu4rCFArrSywjA/UqquDRnbKleyUSwhPReIREjgi6Gjh6KdUMpYa2pb22vlQBVKKZ2niRORP&#10;EFgag0J+SctJ+NW8ZhPbthKaFkzUx1LCz3IdwhIBaS21nvCzQZfARBjaqEdYYrmZX1iRFpgUNFHb&#10;xdM0pF4R63bpm2KfjilOjLdEv54Hno7zx58tMvCvJjn4M6HojwQemfOkWSRX5jxJyB7hSeY7GSSp&#10;kD3xPAks/U1C9oxyuZ1DqJIkEZncJlQJXLHdXwhbfzJMxD/px+Ef9WLx94Sn3yv4ENggUOgGEi78&#10;3oWfPdfxxXM9f7w0IHAYheEhyxsBKfj7VRvxfOcOfNW7B2+aF6M/rhhf5NfjYmYhBhcuZKe9BQ8P&#10;7cTROdNxOrsIp13CcMbWHxd8InHDOgAPDAgYBKj7Ou4KoJ4RNp7r+RJS/Ag2Q6F7hB8Bp68V3P00&#10;NH2v7xNGSMifrM0kySDeTPx+ftOPJV6nt9Jel+D4MwkjvuR1BbResv0TwtM9gtMDBX3fA9NwaNJK&#10;vFCSbe+xgQ9u6zrjoo4NzutZ46yBRsM9S9o6kXiZTuoShiiBn5+SgNKPdZw6Rh0lOAk8/ViHjAhQ&#10;plboZSe0x4rQZG6DoybWOGpkhcMmVugTGVlgO39bK12t0O7vgDmBDmjysEYtNdmH20FeaCGEzAkN&#10;xBwCUnd8LJbERKGewFHnZIsZNBCXh4djY3wcVvNYZ0I0WglIUwhOU+IjMDkhDOVRAaihMdoUFYLG&#10;yGBM5rHGuFDUE6qUByqabWNDMCM0CHP82S4iSB2bEhKAWT6+6HD1QYeLD+a4e2GqnwdqA93RQFCq&#10;IqgI3MgCtVNC/DGT0NRC+KqhsStJLOSaLSGBPMeHcOOBAl/CEkFyivJmuWOqmzua3F3RzE61kQao&#10;eNQkO2A2QSjLiyXhsIAwVchryXwnSW4hGfdku5JQKIv/Sl0RYU+8a/U0qKsd7DEryA8dkSFq3uYc&#10;duTz7J2xwNEVbYSnhc7uaOP2AgcXLPLwRpdfEBZ5+2GxTwDaCFNzXL0wz8MfLU4eWBORhr6YUpyI&#10;LMf5qMk4G1OP49G1OBlRg/ORdTgdXY2zYVW4GFqP07FTcaFyEW4t3IyrHeupjbixZCONrm5c7FqA&#10;8yvnYd2sCkwtisf6jpk41b0BV7q24vpiAtTSXbjVtQc3Fu/A9XmSEGIz7i2g4dTRiweLaEzx+DMe&#10;f9q1C/fbtmJw/lY8XtCLK7XduFG/HHenrsb9lg14NG87Xq+gAbL2CG6vOURDow/HV25Ed9t01M/O&#10;RmtXNpatK8G+3kZc3DsVN/fW4cbeJqodJ3q7EB/hhWULpuHW0c2sm4/+PfV4uKcGz/Y04unOek2i&#10;iKE5T9rQvd+9IUS9vq+Z7/RqAF++uKOZ7/T8Js4d34G508pRW5iMybnfw1MF4Un0LmV5fAiy4whN&#10;/JvKYrmStlxl3uN3NjVM5IfUcF/KR4XzpRCWk/ibSOTvIYHfQUllrpWsCRXL76g2vfm7BXWpUEkw&#10;we9emLsbQl0JVhzcw6hwboe7UByAwxzZliAVxgE6lL+vcGdbRLCMJBBFChCxTCQoSea9LAJbToAP&#10;Mn09hyBK44mS0D4tTGklUCXrRAlURdhZEpwkhE/WgKKxwEE+lAAk858kdC+I0BTMYwJPspBumJm+&#10;AqhYmfNkaUKjzIxGgjENPcISx+oUGhcpJsZIlkU5DYcWzTXUQTzH6+jx4xA5dhyixk1E6KixCPps&#10;lArZk4x7IaMJT6M0nicBpihdfYRzvBVwEqjypzHo89Fn8Pvkc3gTjjw/HAnfTwlQNA7dJXHE+5/A&#10;+b1P4EqQErkQpmTfkXIguNgTYOwIMra/JEQNyZrwI5pEDYel4RKoGg5PZr+iCEBamfP4cEm2vnfh&#10;fRLSp65NcduKkvvavv8h7Hiu83u/QTxtjvkhodhbVo6DlRU4UFGGo7VVOFpfg2MNBKipBKjWGTg3&#10;sxWX5s/FtfY2/pYX8jfaTtBYjIEVnYSKHgLFSgVQ9zesxYMtG/Bw2yY83rENT/d8D0+iVwcITAf7&#10;8PLQAaUX3Ba9IjR8cfio0psDh6lDeN13CK/2H8DrfTy+l9rN83YRtnbsw/Pt7AMkccOmnXi0vhcP&#10;120jXG1WcDWwQuZNrUX/kAapeys34AFthoerN+EhS9mWukECkUBRP6HorgIj7lMazxe1lu3WbcLA&#10;+k3op+5t2IzBjVswINC0jX3Szl3K4ySgo6Dp6BA0HT+GL06d/IHenDyhKQlS0uYdPFHPjxCeCFDP&#10;Dh/C00MHCWEHfuB1GtixQzPfScBp3TpcXrUSF3u6cWbxIhye1Yqd/FttKCvBKsJwV3Ia2qPjsSAs&#10;GnNDozgGhGO6L8cxD19MduF4IeDk4IoSwkyBtR1yJ1kj08ISaTS2k035ezI2UwASSps0kPan7+gx&#10;hKYx8JswAV4sHT75BLYf8rv8yaew5vakjz6GzaefwZl2qshh5GhCFcHqo0/hwt9YuIF4hW3Umkxp&#10;MpdKwvcsrTQiNCWbmCPJxEylMBcwkjlOAkZakJJS620SWJI2AlcibZ0AlITvJfI6Mfoaz1OMzM/i&#10;vsCRVgJBAjQCGQI0AlQi8TYJQEmphSetBIrkPG3b4cdlW7svx+QeUso5WnASSNOWck+ReL+0zyDt&#10;tPAl29rwPgnHizYz1QAU4Wk4QIkkdXkqx/hMFycFYJJxMInnKE+Xq5uaXyYAJfAUZ2rE5zLlPQir&#10;VI7jJJR62KHGz4nw5IqGYDfU+9OO8rXDorRQ9E7Jx86WQvQ2F2Dn9FzsaMpSYXv7pmbjF8vYMYu6&#10;2Cl3mhgoLTUmmFDafa2kjbb9MoLUUnbus/hB6tkhl5HGSwk8Co4IRv8RPJVS5WMnomI8z2PHLJ6o&#10;/HHjkTtuHHLZsWeOG0WIGovyieNRxy9qywRdzNMxwCKCUSfVQyharWtCWDLBBgKUeJgEnDZSWlhS&#10;4v47WNIzwQ49U+zgeVrt1IrX2clje/TN0DfRFKfGT8Kgvhfe0PD/26Rs/M04B3/5GXj6s3ie/gvw&#10;9K/GhCejIXgyTFWeqj8bJOCfCE4aeIokPEUqePqa8PRW4ImQ8EzNdSLM6PqrxV4VPJlF4KF+AG5Z&#10;+OPV5GZ8wc5kYMMG/H4dO7H8BvSH5uBqSgFuz5iJL/fvRP+uTWrC6/6ENJzzjMQpWz9cDUnAVdcw&#10;3DCTuUAemux7hKcnBJDh8CThe1/phPxfhSflfVKf+/8GPAl8+uGRvrcGnnQJTxKSR0A6Z2ijSi04&#10;yb5WZwSgFBBpvEonDax+QtZK/6fwdMiY22Y2OGZqi+PG1jhmyHOoI8ZWOEh42mtmiW2WFthgY4k1&#10;9tZY5WiDHhpbnV7uWODjQZjxxbxAGvbBgVgcEYa2kCA0seOooyE2nQA1z8sDqyIisCkpAetSE7Eo&#10;KRpTxJMUFYSpiRGoSyQ8RfihPjIIzbEcUKJD0URN47EpMSFooKHaEBPMumDM5LUXBgShhW2nxPB8&#10;GrACIgs9CU/UPB8fzPD3QqOvO+qDOSiFBvC8cMyKCsdc/wC0+/qhJcAP5QSeGgLbVIJaix9BJMCf&#10;dRwYWN/k543ZHBgWuknWO0+Cige3PbjtgUZvZ5RIiJ4PO1s/V5WgotDbCcW+zoQxT8iCwflBHiq5&#10;RG6wO0piA1AU7Y8sGv35IV6oDfTmgOmNKnsbLIwIRgffXfMkqx+A0yI3Lyzx8HmnLoLTMl++Xxe+&#10;a7Zp5QAmc6ZqaWBP8fFDT3gaDidU4XRYNc6F1OJc6GRcCq3G7YjJuB7WiKtBddwnUCXVYXdeDVbn&#10;FmBzeREOtZTjbHsFLi2txKUlJTjXUYQLi8pxeUktrnW14ObyVbi7YgvuL9+Fwe59uLtoN24RgO7W&#10;rcRAZQ/uVi7H/aZ1eLFwN54vofHVSUNlyV7cnkVI6tyDL9efwKt1x1SWvecbj+PZphN4tPEoTnau&#10;xsq2OZi5aAoKZ2SiYkYSFi7NwY7ttbjQ14A7u2vwaGcdnm+rxrOtFXjQW4+7e9pxeusyxIcHYtvq&#10;tbh54iTuHGNfcnApHuxtxeNd0/Cot24obO8JoekhvnvzgNKAk4InybL3cgBvn99VKcpf3L+Kvm0r&#10;0FpbgIaiVNTnJylwqsyg0qNRnhqJYgGnuGAqlApDLkuBJ1F2XAghKhhZUcHIJoQrbxS/x5LGPJVQ&#10;lRYeQKgKJEgFIZmAnhQsoX6B77bj+Lf/PqzPU4X1qdA+7sf6+yCGx6L4G4siTEV7Uh7uiObfPIaK&#10;5XaMuwtiCO/xPm5I8HZHoocLEghfiQQj8Tyls07gabikLpltBJ4Eon7sjZJS9gWgJIwvhAO7LLQb&#10;KiF9BCjxRInUWlFUtJUFIjj2hpgZsNQkj4gzN6JhYIIkwlMSjYM0Ale6hAERnlKGw9OQ4vUmIk6S&#10;RnBslSx7kqJcoCl09HgECzzRSAxivYTrifEoIXsCT1InUKVNZe5Nw9Dr4xHKGxUwkoYlgcr9wxFK&#10;bh98ynIkPD6SupEKogSeFEBRdr8mRFG2v/pQA1CUQI1Wk6gfAJRAEUuBJsmkZ/Kr92Dya5aU8dC2&#10;lGr7l8M01N6c0nqqrHlPe95bnsOBpcOvuf+LX8PrNx+hgAbtysxM9E2uQV9VpQKpY5OrcbKuDqem&#10;TMGZ6bKwbjMuzZuFax3zcHNJG253daC/ewkBpQv9BChZv2lw3Src27gG97esw8NegoqE6e3ZqbxN&#10;rw4QfASYDh8kNBCMjh7G62NHlN4cJzgROL48cRxfHDuOt0dP4KtjJ/HlEe4fJohQbw4RrA6yfd9h&#10;vNx3EC/2HsDz3fvxbOdePO0lwGzfjcfbCTPbduHhlh2EOELVtp2q7knvbjzdsRvPKPFsiSRU8NHW&#10;XqWH1APRlu1K9zbLum8EpK3cl5BCWahWYInlE8LSs/19Sk+p5wcPKQh6RSB6zc/wmpD05elTeHvm&#10;tJJsDweo1/yMopds+5yf/Snfw2O+j0d8N48O9OFRH6Fp/z72N3twf7cGnCRU7/rGjbgq4LR6Nc53&#10;L8PpRe04NLsVO/g3WldUhJ70DHQlJmNpbBLawuIw0z8c07wD0eDmg1oXL9Q4e6LKkWOPnQuKbRyR&#10;T2jKJixk0hDPpIGdScM/lfAUO9EAYbRTg2mv+vF34TlqDFz5O3D5XDxKI2D3Ab/LEqL66eewIiBZ&#10;fvCRgifHUaNhP3IkbD4mXH30Cdt8rFL8R0jI35D3R8EFQS3disBG2BGAklTlkrY8hyBXyrGnhGOh&#10;AJRAk4TwifdJJY0gNAkkCSzJMakXuNJ6oQSwZL5WnECTkbHK8BfDe6qwPX5O7ZwmgRvx0hR7eytP&#10;kOyLx0mebXg77bYWvIbDkRaqhnuhBLCkXkqR1IkHSqBJYEkAajhESZ14iSTtuqRfz3SUtOj2SLO3&#10;U9nzUiiZB6XC94a8T8GyEDFLFcrH+mj+3ZIk656LszovUZJE2DugkDaEZC9M4bNK+vIkSSTBfjXZ&#10;2hxZjtbIdbZFgbM1yt0JULQhGmhDNAQ6o97XHguSArClPhs7mvPR20Jwms7tKVnYOSUbu6bkaOBJ&#10;vEpaKPoxMP2clpoZoo0ddqPOOFSKZ4jQUyzARHAqFa/S+B8meviBtJ4lAlM+O+R8Enohv5ilY8aj&#10;YpwOGsZNRIuOPhaQnDv1jdFNYFqua4CVrFupq4dVuvpYy/1NeobYLB4mSnmaKIEkBUoEIQGkXgEl&#10;gSZqF+tEu0V6ZthL7dczV9rLuj1sc1DHDGcnWCmPzFf64fibBSHIJJfwlIE/EXr+pC9he4mEpgQq&#10;jvWx+CshaDg8acP2BJx+4HkSeOLxf1UQloQ/8jwBp/+hG4M/6EbjdyosTgtPQXil74/nBhK650fI&#10;CMBrnQA81fHFW5s4fOOQiHuGBILQVPzj5u34AzujfzlzDr9dsRH3ihtw0D8G++LT8HbnVjw7yE5y&#10;63ocTMvGYZdgHLHywknvMFwNjsd5O3/c1HdToXtPdbzwSM8Lz/S0KcsDVNa9txODFdh8rR+F7/Qj&#10;fwKYhuv/HJ5Eb/iZv5L5Uf9X4clFhe1p4UkrgSWV5MHY7l3CB9EZ1p8ytP4PZPPvAOq/Ak+HKfE0&#10;aXVk2LZAlKojSB0iSIn2mVphKzvUFQSkRTTsFrCjW0goafP3R72dDZqcHNBOkJrv44sZDg6Yx861&#10;xz8Qa+NisTotEW1JUYShADTS4GxICEd9ciQqIv0xNTYMc+KjMTMmAjPjIzEnORYz4sJZH4r6qEDl&#10;bZoXGoIlgaGYGxpIgKIiAjAvKABLCBfdPgFYSkDqIMjNo9FaHeSJWsLRnJgYdPgFo8crECtYNtE4&#10;rQr0wtT4MEyjETuL8DTN10eF+FUFaeBmrps7Otwl250X2jhoLHL1wBKqzcuV57ugyM8Z2f7OyPNz&#10;QpmvI2oDXNR8pspgH1SH+avsgXkBbsrzVB4fhKKkYORG8R7+7ur+rYG+aPX1wAqBOnsCpoMz5to5&#10;KYjqcPXEYnfvd/C01MsbyzhYdbK+nfA0016y8zmi0c2FoBnAz+iBzogoHIkpxpmQSpwLqsKl4Crc&#10;CKvBrchaXIkgJMUV4Vx1NfZOycfJxaW43COwlIGzi9Nxblk2Ti/PxemV+ThFSXluRTGuL5+Ca8tm&#10;4uKihbi+bD3haTuuVfegP7sD99JpoGUswmBxD541b8ObeZLoYRsGqlfi9pTVeLz6EJ5tPoF7G45g&#10;YOMRDG46SsPnGO5tPYY7+w5hTddcFE0OR2tbPA5sL8fdfY14tKsRA9uq0E89JEg92TGZRl4lBnbV&#10;487eDpzf2o1c/j1Pbt2HW4cu4+6RE+g/QINw7xzCUxONtUb8QVKTS5a9Lx7gW4LTt5I04s1DwtND&#10;fPPqAeHpHr56PqD06PZ5bO5pQ3NFDppK0lCbm4CazFhUCzylRaOC8FSWHIGSpHAUJ4ajMD4C+fyO&#10;5kQTmvh9lHWfNAvnarxQkkxCsvFpvU9pBL20cAnvC6ZCCFLBCqQEnBIC/RAf4EuA8lGSbalLDPJD&#10;HAE7NkBC/3yQFOSP5EB/JBK04vm9jCdcJVCJhK1EH277ug/BkxuS+N1M8nRFqpcb0ghbGUPwlBsg&#10;QO+DfH7ncv29kcXz0tguhRAl8CTAJCF7AkzDQ/oklE8Bk5UZgqkwASgJDWRdJLcjCE8hBKQwjrsR&#10;ljQYCFrxljQaJPafUJVG4yCVRkS6hTnSzc2QQaWZmiDFxBBJxvpIpBIMddVCuRHjR9MwFMmCuQQo&#10;gSiOv8Ecw8XzpJ3rJGF7st6TQJMCJhqHsoCuSFKYu334Idw/+gheNCbVPg1I1998PARPn2ngiRIv&#10;lON7NDaHSQtP7wBKG9onICWeqGEAJZ4k8TCZDgGTgqVhMiI0Gf7y1zD4u1+9k+xrIcv0vd/A/H0C&#10;2HvileJ93hN4omH7Sz7H3/E5fslnYFvbv/s7+H/8KWr4m9+cnoUTVdU4Wl6OI9ThyiqcoIF+ZloT&#10;LsxqwcV5rbjcNhPXFs/Dra5FuNu9FAPLuzG4SsL3VvK3uJq/wbUEjY14sGMzHu3Zjif7dnE83vcO&#10;nASYvjhBGDpJKDpBOGL5JeHiLUHjy5OEphOEj5MEjxOyTRhR4vbxE3hLuPriKM87QuAitHxx+LDS&#10;m0OEMYGrQ9Rhggz1imDzmnpzWNpp9CWPv2W7L6SdnMNzX7Ne9Ir7b1gvHrAveX05T+rkml9w/0ve&#10;90veX57j9RGCknjK5FmGnvEtn/2r06fx1dkzCpy+GgZPAlWvBJpOHsdzwuJTvoPHRwlNfCcPDh/A&#10;/YN9uEfAHNi/F4N7d+Pent3sk3bi9rZtuL5pE64QnK6sWYsL3T04Mn8eeqc0YF1pCbqzsrAkKQVL&#10;4hLRERmHecER7PODMdXdj323L2oJTdUObii3d0WprTOKrB1QQMjI5e8l28wUGfydpNAoj9fTR8SY&#10;CQgeOQZBn42Fzyej4PyBJvmJ3SeEIsrqQ8KSJD3h91IWcxZZC0zxN+I48nM4jGDbj/m9+s37cGLp&#10;N24sgnQmIkh3IiFGk/0ujoAmyRxU9jzJQEd4EmVYWKGA378iZ1cFSgJDAkcNwaGo9PZV4CTzmwSe&#10;tGF9Ug4P5xN4SjIh9Ag0KXiSOUFmCtyijI3V3CYBIIEbAZkyPz8FUQJEWliS9tLux/OgtBClPS51&#10;Ws+T1GtBS64l0h6TbbmfeJQEnKQUD5NsZ/MZMghMKQJdlAr7I0RJSJ6aB+WgWeNJkkSIt2k4PGm9&#10;UOKBSrC1QgbtpCxeU+4lmQclnXs2r5VizeeRNpZ8/5NMkGbDvpIQlUkVO9ug2tsJ9bQrGgOcMcXf&#10;AbPjvLF+chq2zyjA9tY8bJ+WgW2N3K/PRG99lsx50oTiSSnSQlTXkDoJScMl0KRkboR5LCePHYXq&#10;iYQewpOocsIEShI9TESZiLAkkrWaxOsk85Zy2DFnjh2LPHbWZfySNozXQ+sEwpiOKZbqm6NH1xjL&#10;dYywmuUalmsmGiit0xVI0gDTVj2NN6mXpYDRdqqX++JBEinPko7x994lajfr9wg0EZT28j591AED&#10;Cxw0sEQfy/2yr2eBMxNtaGx74feG0fibCaHHOAd/lUVtJdTuB/AUT3iK+0/h6X8ZEsBk3pOE7b2D&#10;p0T8s3484SkO/0Pvp+HpjQrT89MAFEHqjWEgXhoGEBJ88OeQIgzqeuKqdSB+N6Mdfz55ih1yH/5w&#10;5iweL1uNW/VNuFhRiTtt89V/wG6uXoYrLTOwyzMYB228ccIjFBfDE3HeMxQ3jD3xfLwnXk74/zI8&#10;8Rp6QXyuQAVP9wlOCp4IfP8RPCmAInDe5+e6pSfwRDgy1MCRVgJMF03slYYD1Dm2+zEwnSYwaXVG&#10;EkNQpwhPpwhkWp0QDUHQO8n+8DpjaxWud0RC9lTYnjWOUcelNLYhRPEavO4x3mevuR022Dmik8ZX&#10;Bw25ee4EAmsbNLNT6I6KxLqkJKxJSEA74WkOO9Z5bNvl4YW1EZFYnsRBhAbp9KQQTIkNwhQapjWJ&#10;IYQnglZUCBbFx2BBXBRmJURgVmIEZgtQxYRhemgAZgT7E8qCsSI4DEtYdtAQFS0ODsKywCD0BASh&#10;OzAYnQQsCR9sICDNjYtGe1g4lvrwOAeuDv8glHg5o5n3msN284OCMDuIoEUjtDTYC83h/pjt7ak8&#10;TovFm0V46nDjtsCTC4GKUDXb1w017NDy/J2Q4+eIUh9nTOO95vj4ocXXV3m8aiL8UcFrVXO7PiwA&#10;k2OCUUFDuzzAEw1+3mgl8M2m0bw0JBQ9QaFo47Xn2jtjnqML2nk/8T5pAErkgS4CahefR+BpDkFr&#10;Bjv3aW4OWFuWhMPLKnFgRj4OlGbgaG4eDiXn4WB0Ho7HFOF0Wg7OF+bjVnMFLs8rxtlFOTi9NBXn&#10;OpNwrisNp7sycZbgdH5FHi6uLMDllYW4viIf1wlQV1YV4+qqSpxfXoc1lWlYn1OAS6XzMZi+CA+T&#10;F6E/tR13cztxv2IV7pWtQX9BD+7kduNBSy+e9p7Bs93n8GjHKdzbdhz3t57AA+oR9bj3OO7t2IFL&#10;G9pwa8d03NtZzzY1eLCtDvd7G6h6POitw4Od1XiwazIGdtRjcMdsnFw5A0WRIbi27wDuHDqGm3t7&#10;cXv3Utzf1YInu+rwZGctfv/VA/zu7X389ot7Q54n8UA9xLeEp+9eP8LXL+7j7fNBfPmkH1dP9aFz&#10;zhTUFaWjOidBpSlXi+RmxSnPk8BTRUo0Svk9LJLU9kmRKOT3siA+XCmPUJ8bE4LsqGBkRBKiCHaZ&#10;/F6lE5hSCUzpkeFIjwhHSng4EvkdTAwJIVSFEbAikBEegazwSJbhhKow1ocimd9HkWwnskwICVZK&#10;pJL4PU0M8EOSv58GpgS2CELJLNO4n8bvUyqPpxCyUvi9SiWgpxCS0n09kcM2BQS2wtBA5IfIgs6B&#10;yA4IQIaPD9L5+031ckEafxPpLFPcnRDvZI9YB1sNRBGmZMHdaCdZO8oG0YQqASuRduHdGBuKRkIc&#10;yyTCVRrrM8VomKSBpkwag1kyOZplhkyiJnClcSxPNTFAooEOoieMRQTH7UjCU8z4CYger8P9CZrs&#10;e5+PRST3JYQoRkcfkrJcFCQZ+GgY+hGe/D6VuU4j4E3I8ProU7Uta0MFSpIJqZe6jz+D5wcj4EFo&#10;8vjNSLj/5nO4vEeA0nqffkV4GZJAlBae3nmehkL4tN4igSdTgSet54lANByihu+rOoKQ1iMlEngy&#10;IzyZDl3P+v0PFUDZ/uoT2PJ5JIzQkc/i9OsP4fiLX8PtF+8h6vNxmOEbhJ0FJThcNRmHKqpwvKoG&#10;J2qqcaqxFudbpuDynGZcnT8LNzrm4fbShehftpgA1UmA6sa9NSsxuH4NHmxej0fbNuLpru14Rnh6&#10;sX8fXh84SOghwBAevjolOkbYOIavTx/HN2dO4tuzp/HtmTP45vRZfH3qDOsp7mv1zdmzP5Ac/+rU&#10;abw9dYrlKZ5DYKFNIBLYeiOQI7A1BDZvhwDsC0raSHutvuG1RMPr5BnkWb49fU7tyznaa2hhT2Dp&#10;a8LS1+fOKmiS8hs+q9TLcwkMKs/TEDy9ICy+gyflcdqPBwf24F7fHgwSnAb270H/nl24u3OHAqeb&#10;Gzfixrq1uLJ8Oc50LMLR2XOwva4Wy/NysSQtBR2J8WiLicXcMI5lgSGYwTFoukcAmghPyuvk5IkK&#10;O2eU2NoTnGyRP4mGvJkFUoxMkGxojDhdfURKKOsYQs7oifAdMRZuH35O0P9UzZVz+EiSQoyGLSFK&#10;MkVqvpuSNZLgJKn4Px4BB/4OHEeOhNNnI2BPaLJ+7z04fvihWjQ3YMJ4wpOOSm8eb26BePFuGRmr&#10;tZ20iR4kq5+E8Ak8ab1IIvEw1XGsFS+TNmRPjqsU5u4eKOU4WeJMyOJYVsJ6gad4fi7lfSI8SYp0&#10;gaYII0NEmfL+Q4AjHiLxChV5eaGUY6lAjrST48MhSAs/AkpauJL9Hx/Xnif7cu3hkjptvcCRNrGE&#10;1gOV5+qqwuxkW+plLlS2G7fdXRVACTxp05WLF0okwCTZ9wSepJTkE5JEQhbOzeK5kn1PPFpy3Wza&#10;S8lWluqfTansO9NsLQlXFnz35si1tUCxkzVqfV0wLcQTTUEuaI1yx6rSOOxukdC9HGxvzsK2KRkE&#10;J8LT5EzNnCeBJ61kPpNWkjSi25JAJVBFdbFtF6Gpkx3xUktjzDEzQCU74UqdCQSlsYSk0SifOA5l&#10;EyUBxASV1EFUwQ66eNQYFHw+CkWjx6CaEDWdMDSbcLSQgNOly/tONMHaibL+kjE2jdPD5rF62Eag&#10;2k5g0s5H2m1ghj0G5iwtKCnNsYswpPEmmatjfYYWGhmJCEXDJceH2hwQ6YvMcVDPHIcITQcNJuGg&#10;vhXO6tiplNf/bJSAvxlnEpxy8K/GqcpbJOAkCSP+bDgMoIbg6W+EIm2a8h94ngy4r09w0pdjGnj6&#10;C9v/iwHh6UepyhU86REkVMicn0pRLtn2ng0B1HNCzWMDX/zeJx1vfVJwyZz7aeX43/sPsXM6gm8u&#10;X8D/vHQFdxbOx7HSIhwuK8ZXu7bh1roeDK5chnOFZdjv5I8L3tEYzKKxFpmE65P88HiCB55PJIgQ&#10;GmVNJC08fUF4krC9/9vwJG204PTv4SmM8BSM13wnL/QC8IRwJ+D0kHo85H36OWmy7vliUN8TN/Wc&#10;cUmfgGSkAaSf0nCoOkedNhARln5CZ/Q1+nfHCDzilTpu9L0EhrQScFKA9DM6bmJL2bCdDfpMbbHd&#10;ygFrnJwJTy5Y5OmBdnaknX6BWBMVjSOlZVgXHYvlIWFYzI51gZMr5ls7YrGjG1YEBWMpwag9PRbz&#10;aJw2RHIQSQlDTWoYamMDsTCWcBUTjSUxkQSmcLTQGJW6pbHRBA1vzCV0dNOoXMNOewWNyeW8nqiH&#10;2xoFcj8IXaGhaGXbqX6eWBgRhk7CSScHrq6QcExnfVW4H2ZHhmJxAJ8nMBSzQ4MJNR4oD/PGLBqX&#10;c9n5LyQ0KXhyJcg4e6BDyR2LOEgs9HBGi48Lytmx5Qe4oZCaTPBq8/JXc5Jm0MCVuViNIf6YLnOy&#10;aKhOY11doC8aWFcf4IMmfp4ZknGPBmyHf4B6f0u8fLGAA85cwtFCwlQnryUA1cHBqp0D0GIPXz6X&#10;n0pj3kwDd7qHDTbkheHMgiycmJeKo/NScGpxAdbXRiPD7nMsKYjAxSXlONeRhzNLsnC2KwNnlqUr&#10;qW2C05mubJzvycUlgtNFQtPlVYVDKsLlNWW4sqYYl1eX4OrqavSvmIGB1pm4W9CMBxkL8Ch9CZ4T&#10;nl4Vr8Djwk5cL+7AwbK52Dt1MQZ3n8KDvWfxcM95PNpFEaaeUI97TxOozuDRzn0EqhUY3DqTsDSF&#10;8FSL+9sJUTsaqFo83FFNVeDh7hoM7mTdrhk40jkZRUFuuLFrJe7u6cK9PQsJVxKyN5Xw1IjHhDCB&#10;p+8B6j6B6QHB6QG+eXVfeZ3ePpewvQG8fnwbpw9ux/xplSpZRKOE7RGcBKBqsuNUyF5JchiKE8MI&#10;TmEojA/VgBMhSsL3Cgj14oXKo3LFG0VlRYcSloKRHBKE5OBAAk8AkgIDkBJMoCI8pRGUkwn9KfzO&#10;pgWzLX8jqVQyt1MIVmmEqFTCVFI46whdSYQvUQphK42wlUEjLDM0AumhBC62T+J1UnjNNF5bYCyd&#10;3/s0uXZgENICApFBpfv7K2Xxd5HL73kufz85VBafIz3An5DlTXkgw88DmVS6jztSPF2RJNn5CE8C&#10;UCqRhHih7CYh3H4SIu01CSYkQ594o2StqCgrCxoR5kgQjxMNhmwaFtk0CLJpHGTTwMixtlIAJfCU&#10;QcMig2O3/Gc91UgfiToTETd2LKI5FseMHY9ojseSPCJ05FiEs0zQN0KivjFCCEwBn36OYMJTAIHJ&#10;T0L0CEba0ufDT+D9wceqDORxae8v0ETD0p3w404Y8fg1Aes9qRsJVxqhAih2v/gNbCiZ+yQgpfU8&#10;KYDief8deNJqeL06NgyglH6pWYhXzYfiNS15Tav3NPeV+9v+3ft8xg/gxGdwYTsfbmdM0EdHcBj2&#10;EaKOlFWwzy3FscoynKqrxtlpDbjQ2oxr8+fg1sI23F7cgbtLl6C/exkhimPuqhW4v34tHm5Zz9/j&#10;VjzfvQMv98ncpz68OXQIbwkOX5/QwNPXpwhOZ0/g2/On8N35M9Q5fHvuvNJ351kqncN3F7h/4YIq&#10;f8vytxcvUlJKnaZe2qtzzsk1NNLWfcPtrwg1b8UzdIbAIzDGOs21NNf7/aVL+MPly6r8HaW9h1xf&#10;2sk91HX5PN8IJA1tS903Usq92E4dJ9zJ/cTzJGF6L4aAScL0nrF8IuF6hw/i4cE+3O/bh3t7CVBD&#10;YXr9skDu5i24uW49rq1eg8s9PTi7ZAmOzZ6N3qoqLEtLR3tcHObxdzyTv7EZHKum+7H/92Kf7+6D&#10;Bhcv1Dp6oMreFWUcFwvM+FsxsUSmkTlSDUyRoGeEGB09BU3yTwIffo+9PxkFd0KTs/KWjuD3U5KM&#10;fALnEWPgyGNW73+svpOapCXyHeJ3WrJLjhhFeBoFu08/hd3Hn8Duw48IXPwNfP45wWmCWig3WEdH&#10;AYysEaWy+JmYIomlJI7QLpibbmaJ/CHPk4CTAJJ4lib7Bypp5z6pem4Xc/wsHoInWVBXAEvgStal&#10;0mbbi5KSACWhgxGGvP+QF0kkMCMgI6F7AlECOHJcPDdyTDsHSbalvRwTD5aUWoiScwSktHWyr60X&#10;ybnDpT2u9UQJMOWIB2oYUIn3SMEPQUhgKMXRXnmeJE25gJJ4nLQeKAEpLTwJaKWyrXiu1JwqSsL3&#10;Sr28kUMgS2K/KRlJU9mfplqbI8PWnP0nAYoqc7VV3qemYFfaQ27ozA1Db1M2ds/IxfbpmdjWlIGd&#10;jQSpWsLT9wkgzJW0HiglASslE6ygpBT1mBmjm8fbqdoxo1CjFqIdi+rxBKMJ4n2aiIqJOqjW0UUN&#10;t2vGjEMdO+pp48Zjto4+FukYYflEI6zUJTDpmWCDHqGJkLSF5TZ22pp5SAQmrbeIcLSP2i/gQ+A5&#10;KKAzJPEUHdS3xGEJizKywmFjSuaVSHiU8Y+lOa4NkzomMtTouAFFw/Y4jd7Lek5qYdo/mxKIjDPw&#10;F6NsAhSBR3meJE35/zk8iTfqb4Yy30mTaU+y9v0Lz9fCk6Qq/y1B4TvChsDTW4LCa8KTrPMkacpf&#10;8nleTfRRGfgeEXJ+65uOP1bMwAXC03XnaLxtacc/HD+GtxdP4V8f3sejdatwuq4G+/Nz8GD5Urze&#10;txVfH9yJ7zZuwqGAGJy2DcClqBSci4jHeRvCha4HnqnMdZJgYVjCCIKNZMv7WjcC3xhEE+4i+Yzy&#10;nD+t/xN40mbb0855Gg5PP1Soyvz3Rv+/B08PCYKDeh64oeuEywb2uPgzsKSAiX9/zTwozZynUwJJ&#10;hj8PUFpJmzOEsjO8pugUr3WC0HTCmCA0DJ4UTCk4+nmdMLHDIcLTbksbbLV3xAp2Al3uzjTsXWjQ&#10;u6PLyw8rCSFrw6KwKigMa4LDsS6EIOQTgDZ2oAvsnJUW+fljSXw0urKT0JmThLpwH9QkBqM2LRxT&#10;E0KxPDke66JisTo6Boujo9Ai4Xg0HHtoGC709sZiGnpraDSu8w/C6sAQrKZRuiqI4gAlWk0YErBa&#10;Qoiqd3PETH8fdIdHYXlAGLq8A9HO9rU0Dptp/LbTOO1hfbfAU3AQagK9UBPpj7mEnXbx8EjInpun&#10;gqcOF0+0u3gQnAgw9vzcDo6EHEdM9eDg4OuGHElRHuLKQdIL8zl4iLdqPp9X9qd4u2G2jzcW0qCd&#10;TYhq9vNBS4AvIc2f+z6Y5+uFuQTQhbxXp48/uvnZFnOgbXf1QCffq9x/HkG1TeDJl+/DL4SQ5oMZ&#10;znZocZ6EbSVxODE/B0fmp+PIwjQcbU9F34IkHFiQjCOLMnF4KcuuZBxblowTywlXywlP3QJNuTjT&#10;mY2z3Tm4sDxPSQtPV1YX4craYlxcW0J4KqSRkIvra/Jxc1UpHqyqx+1ZFbiQXIMHmW24n9WGB3kL&#10;cSG3GevzSjE1PwlVebFY29xAwNmPB/tOEoAuEGyu4MmOy3i64yIB6jwNNxosu7bi0fYOPNxOGCM4&#10;PeytxYOd4nGaTLiqoioJUjW4u70Wg4Sno0srUBligbu9s3hsOg2/RjwTjxPB6cmuJt6j8XtwkvTk&#10;bzSL4n7zalDNdRJpQvb68az/Enat70JLdS4aS9NQW5CoEkbIGk/lkmWP4KSAiRJ4KkoMpyJRlBSl&#10;IKooPhKFcRHIj49ALsusmDCkR4rXKBgZ/G7lREUjOzIK2RFRyI+OQ2FsIkErAVmRcWwbj0xuZ8Qk&#10;IJPKiklEVhT32felRcQimd//5Ng4JMXEIjGa+5ExBKho/P9oe8vwuI5tazdgZhnEzMzMzGAxS5Zl&#10;kEFmZnbMTDIzMzNjnDhkihPHiYM7zMk+373jjlndy257O3vnnO/cH+OpWrWwW9Wr5qs5a1ZRcgaP&#10;IRjzmiVUcWoqCghXBbxfCevFAmj8PYhKaFyXJhCqBNLY74sJWaWEszKCWTlVkZKIylTWE+NQTKgv&#10;jglHWVwkyuOjUcJ+KR6rgvBgZAf5Id3PC6k+BChKPE/KI0WgEs+TeJzSCUmZNCKyCUkyMVr+i1os&#10;i0R6eaLEi8YhjymXkvuLXWgYEKLKafSU0VArovGUx7E5l8DU2cQcmZ1MkUFgSjMyQWp7E2SbWSGX&#10;Y3Bye2PEEZxSO+rAKqEtQYpgFNW8NaJpKEo9mhAl4CRzhcKbtEBsq3ZIlPVsWrRDRBPCVZM2CKfx&#10;GdZIB0+hTY0QxDY/+S++gBOlYIpSYXMaQOk9UK40UA3D9p6HJ0Noel6GwKSdo87Tz4VyJDCpxBK8&#10;tmsj3pvP702j2IuGstdLLeD7Siv4vtwSIXy2mJebIZ3G80AnD6xMz8bOsgrsre6CvbVdsa9XTxwZ&#10;OACnRo7E2bHjcXHyVFya9ppayPbq7Dm4RoC6sUQXwndr7Qr+Jlfzd7Qed7Zuxr3t2/D+rl34YB8h&#10;6sBefCjep6MH8NFxAtRJwtMpgg6hRfSxgAu3H58+hU/PEGZYGkraPjtL2KGk/inbPmP5+dmz+Oyc&#10;ru3JcYSiT6nHAkZyLM95zOM+1XTurNr+RI6RY1l/LNegpNTqok94zU/4bB8LTBlA2xNQIzxJ2J6a&#10;27R/n0ok8Z4elmRu0zt7d+vqBKdb+kVxX9+4SaUiv0RourB8hYKm03Pn49j0mTgwfiJ2DB6GVV27&#10;YU5OLibyNzeOv78xMXEYGRmFYeGRGBIajoF8v/fzC0Ffn0D08vRDDzcfdHXxQoWDG0psCE5W9sg2&#10;pdHdwVSl6Zcsk9Gy+HOzlvBv3AJ+jVuqzJFe4iUVcGrZAUH8jYjX6elaZBpANYV7M8IS+79n67Zw&#10;5+9CLRLdqg0C2xohoqOE7JkjwcICSVZWCl5kDlK+qxsKlWjwS9Y9e0KUJI2wdUCpq4fyLHXn5+jJ&#10;8a0H1Sc8Cn05ZmnJI2QelNR7hEegO1UdGIQulABVOcdMATM154llNgFN0q4L3Ig0j5GUIgEeARkt&#10;gYNsS0iegI54pkSyX/MuCUQJQGmfR66p2uwIMZKkgqXcT7fWEu/Buqw1VeDhqcp8d91cKMmupwFW&#10;kXijvH1QqoepMqqYdUkGobxJQQEoDPBTa0GluzorpQpEyVwoe1vEy1woStokzK+IECXznwTG5HNJ&#10;ZsFajv8VQTIvyo33duYzOPOzOaPUx4XfmTO6+LuhLtSbAOWH4anBmFGWiFX1BcrjtKpfAVb0ycPK&#10;3gVo6JmHl2bYWmJVAI0zexsFTHOddHOgVHY9QtJ8AwlAKYhiXUL7JjlYoU/79uhLqu5tZkx46kSI&#10;IjyZmKGOL93+JhYYYmaB0SxfIxwtIAytICytsrCjbHShd+zEEna33pwydVTrL22ycMRmvbZYOmGb&#10;tcsTiYdon4WL0l5zZyWpyzyTg/JffQLR8/NMNGkhUxowKWjSS1JOH+I1xNNw1twX962i8aN9Ln4h&#10;DP1kW0pw+s/wJGF7f9hLWvLSJ/D0K/WLSiDxr/D0Lc//6hl4eup5EniS9ZYEnu5aReI+YeZDs0g8&#10;MGXdOhqvO0bjVnY5Pk6pwlW7OLyX1wPfbdoO+a/Vw9OH8cnhPdjapzvWFBfg/PjhuLl8Ds7OmYKL&#10;EyfgVk1/nLQPx/HINJxK64wT3lG4YRmKO+bhvF/Es9n2LGIJTol4xGd7ZJWmEka8CJo0/U/gSVKV&#10;Syryf4UmTf938CSeJ0mK8XfgSQvdO86+pJJGvACUnpd4mY7wXA2cNHgSUHoenmT7kKM3Djp4/bV4&#10;/m5nb6zmi2YWf+RTgrwxLTwA00IJT8FBmBseraBpaWIqgSYFSwglDXEpWBqdqBZ5negbrELNJkZG&#10;YGJKAmbkZmJZVRmGJEahNi4I9bkJBJoEzM/OwioalisysjCL8DQqIhQzYmN5zSTMj4zDQl5vWUwC&#10;VkTGYxnhaSlhSdOyaCoqHsu5f1pMNPoG+2JCYizmcTBbHJGIJXFpGE9I6hsfgTGZKZiZmIxF0clY&#10;GJ+KSQSyPtGhKjnFRBqVkvZ8ekQkZnJwEICZExJFWIzADPEC8aU3iy+/WfJ5AoIxiEBXGxuM0lg/&#10;vgh9MZJQOcM3EFP9AjGE9YFRgRgdEYKpYTxXPEscVCYSnibH8tqJMbw/n5GD7GvcJwAl0CQer5m8&#10;r8x3kvsvJHgtTUjCgphETPINwSgOvKP5sh9Lo3RmqB/3B2FRYhCWpAaiITcYq4sjsL4qCpu7xWNj&#10;9xj+7uKxY0Aidg9LxaEJuTg0sQCHppTgEOHq2OyyJ/AkHigpxQt1enEXnFzeFecEmhaXE6hKcHp5&#10;Oc4s74JLy3rg8qwBGBPni+2Da3F1wWRcnjcGl5cOw9k1A3GJAHRj3QBcaRiFG6sWEIq2EmwO4Z3N&#10;x/Du1lMEp9PUIdyRbFjr5xKgRqmkEOJtenNTLyUBJ9EbG/riJuHo5qYR2Dm9Bj0zHQllo/Hm5iF4&#10;l7D0Hu/1zmbJuDcIb28egM8/fBOffSAepxv4+N51gtP1p+B057rSR4Snm+cPYcmMUajv0hn9a3Ix&#10;sGsB+hH8+pRn6wCqMB3d8iVhBEFJ5jvlEJw668CpmhJo6pKTjursNMJTKsozUlHEvpOfGE8ASkYR&#10;+28hAaqQ4FOalY+ynGIUZOYjJyMPWYSlHLZ1zi5Afk4hCrIKUcL91UVVqCqpRklhOUqKKlDOemlR&#10;GUpyC1GcncfrELL4+1DQRAAqSk1BIe9bzHtJm3ikNHgSFcXFE5ziUSAhfVQJQUmgqSqdUJiZjFpC&#10;X20mITEtAVVJcagm+KmSx5WzXxbFRaOAUJUbEYzOoYHIo3TzqVj391FGg4Su5NIgkAUlO3u6I0/i&#10;+r28USpGAuFJARQNEgnjKyVUVXq4owvfI1U0YMrtHVFCMMo3tUQex+RcY0vkdDRHVgczZFK5NCZL&#10;HFyQZW6NGBqSkoUvqYOE8nVELLejWxGYKPFCGUraBKLEGyXAFd+6PQGrHYGK4ESF6j1PYc1kfSgj&#10;leJcjFMNnlTonkgAiqDyPDypTHuUmvP0AniypWwas6QM4Um8TrYy70mfOMKJ5ysvloHk+m6U8jrx&#10;/t4EJgVOlP8rrRH0cguEvdQE6U3boK+VAybxXTAvMBwbCNm7ysuws0s1dtZ2w8G+/XFqGAFq3ARc&#10;mDQFl6a+hsszZvJ3O4u/1TlqId3XVywhQDUQoNbgvU0bcHfrVsLTTnywdxfu79mJe7t34P6+XXhw&#10;iCB19BA+OnmcEnAioIj3Rw9KGgRpQCTwoqBID09PAOo5Sfvn587hi3MX8OX5i9QlfMHyU26LPmNd&#10;JPXHZ88TnvQwdf4cPrtwDp9fPI9PWT4+r4Mp0Sdnn15blcpTxWcScDp2THm3tOQQknlPwdOe3XiH&#10;n1sSQrwlazjtEHDaynfPZtxYuwFX167D+ZWrcHrZcpxYvBjH5s3DoanTsHv4KKzrUYe5nfP4Tk/A&#10;+Kg4jOc4NDYyFiP5Ph9CwBgaEq7Kfr4BqPPwQncXD9Q6uaHajv3fyhHF5tL/rZHZ3hxJbQhNbWSR&#10;6I6IIuyENmmOYCqIfTOgEQFaoJr90YtQLanG/Vp3gNPLuoWcRar/sF9KCJ8n+79Hi7ZwbdZazYcS&#10;eJIse5IsIqBVa0R14u/IwlKBRjKBI0PC9QgWEqqnRHgqdHRR851EZW6eypNUJwv4cnySUuCpPioW&#10;faJi1NynOn5mNd8pNEx5VcRzpDLMBevXOSKQSAieBksCQ8m2tki1f9omIPT8HCgBDZGAkgCSBlaa&#10;NIASyX75TE88UQJohDWBJ/F0iaQu8JbF/QJSeQTGPA2q9PCmPYvaLwv6CkhJxj1CU5G/35M1oGRB&#10;XZF4oWQtKPFEicdJJCF84oESmJLFdbP5Dsz35XV4fDntpoqwYFRH8jsKD2K7O3LcHZHvxc/mydLd&#10;nu9OR5U8ome4LwYnBGNoUiDGZoVifpc0rBtQgvWDSrG2XwnW9C5GQ498vLSEX9wyfvAGJ0esdHHG&#10;KjdXLHF10oXxEaAWEKi0kL4lni4qlG+WgzUWurtiqq0z+rbpgL6dZO5SR9Sxg/QzMcUIvnxnkLIX&#10;WlljkbU1lrFcbW2H9dYO2EhtsmFpY0fZq1A8Sd6w2YKQZOmCnTQwt9u5Ke2ktFC63ZaEIgtX7OEx&#10;ewhQhtprpVtXR2DooLVOAkKiw9x3hMccljV4aOgeIBwdpA6JrAzlruauHGP9kqkfYSEBv9kXqCQP&#10;PzmU6uY8EY6+U9DTGd/b5qp1mn4gNAlUyaK3ar4TJes5KQ+UZNYT6aFJpEL2eN731tn42iodX1pn&#10;4AvrdCoVnxIUHgs8Weiy7alFcglQslDufUKAThJOp5sH9VZEHj6tG4mrAVl41yUdn/YYjU+2b8NH&#10;xw7g28un8O6qRVhblIsd1WV4c8F0nJs5GRdem4rrg0bgpE8sLjpF4op3As54ROOaTZgK27tN4HgW&#10;nnSpyj8yl0x4BKjnYOmv9DElx4oemifhwQsWyRUJPL1okdxnxWMITfcto3Hbip+bz3jTLARvmhOe&#10;BJD0oPQiCTy9SV2zCCY8+eOCtS9O23rhGIHnKEHmGCFHk8CTIVCpsD2CzxE5zl6gSL9NSV3mQB1k&#10;vztsS8hS0COwxP1O3jhMQDri6IOjTr447OCNQzxfgyipG8LS856nXQT9jXzpL/b2wUxqhq8/XvOX&#10;NNpBeC0kBHPDorGYhv0ygtPSuGQsiSVISUmgmkUwmMAX50hfH4wK8qcCMIXw0FCUjzm5NFQDCQJJ&#10;MZiQEo+F+QSn/FysycsjDCRgDmGrISMd5wYPxvlhw3C4Tx/s7tYD22u6YmNxKRby+quSMrA8MhEr&#10;Y1PQkJSOJUmpeC06FmP4wp5FA3JxYgrmJ6RgdiphLD4GI5LjMZ2G54LYZKyMS8ciwtO01BT0jgpR&#10;Gf0GJkZzwAvBkkReKyYZc/jZZksyivAYzA+N1okwNS+IYBMUjgnh4aiPC0VpnD+qYvzRn0Ap85em&#10;+wRhAgFqVEgAhodLGYjxQYGYyJfmZPHWRUfzu4nELELa3Eidx2kxn31JSjpmx8QpMBvPAXc0B9zh&#10;rp4Y7uKGoTQkx7i6Y5KXH6by7zDLyxeL3LzR4OCOlY5uWMlBrsHRle9OV6ygGjgAruYAsZrvUilX&#10;sVzj6oL1NHI3+nhhXZAP1sYFYENaKNZl0QArjMKW6kTs6pGG/X2zsH9ABg4Nz8GRMfk4MqkIR6cW&#10;48SMUpyaVY7Ti7pjUX0MVg5PwdmVvXG6oSdONfRQOrO6N86vqaf64tK6elxaM4AGyAgaI5Px5oZZ&#10;uLlxIW5tWoi3N83FO5um4k3Zt1Y8TwQnApMOoHrzmD48vi+P03mWjs+uxPTKAJ4/FG9uHUT1w62t&#10;ffHW5vonehaerik9uktgunMVD29fIURdw/23L+DE3nWYOqIX+lZno57qU56poKlnSTq6F6ahNk8H&#10;TdXZhIscgSeBJZ2qCU7VAk5ZBKf0ZJQRSAoJ5rmx0WrOUnFGBoEoE0X5+Rg2bDjmLl6KWYuWYvLM&#10;OSyXYOfBI7h0803ceOs9XL7+Ji5fvYlLl67jxPGz2LplF+bPW4rRoyeib99B6FbbC12ru6FrRQ2q&#10;CovRRa9KXrsyPw8Vubkozc5BcWaWDtaUZ4pify9OI1iJV4rPV5qSgLJk8UDFUJGoSItBV362bjn8&#10;rFnpqCGAdUnh50riZ6bKExNRLHOpJKwvPAyFEWHKE5VPeCrioF8SHoIS/v4lfEX++yrGhBgQBTQy&#10;5D+1lQE0ePiOUP+59fREBftbJVVFkJJJ8VVikNk7odjKXhmPeSZWqhSAymhnguxO5iiwtEG2mSUS&#10;jTohTuCJSmrfiduEJ0JRDA1CCcuLadVOeZk0iRcqslkr5ZWKb0V4akV4at4OEU3b6gCK8BRGeApp&#10;0hbBjdvQQG1D47Ql/F9tCT9KAMpHD0+eNFYlpO+/43nS4MkQoJ6Bp5cbwZEApXkJtGuKJCmFO9s9&#10;WQrE+TYScCLYCURRAXyesJcaI4fPPNjCEa/x3T6FRvhYcxvM8vHDppzO2FFWiT3VtTjQozeO9BuI&#10;E8NG4PSoMTg3fhIuTJ2KSzNew9W5s3CdAPWGeKBWLcfba1bi3Q3rcWfLFtzfIXOgtuP+ru24t3cn&#10;Hhzci4+OHlbwoYXt6cLg9GF6BhJI+VQfZqdEgJFwuy8IPSLD+pcCTqo8T11gnfB09jI+P0twIix9&#10;dvYi4eoSdZlQdUWB1ec8ToDrcwKTeLCUF4vA9PgMAUl0ms8hoX76Z/n42HF8fPQYHh0+ouZE3d+/&#10;H3f37MWd3XtUNr53dxCatm7Dm5s3441Nm1luYbkJN2TtptVrcGnFKpxZshSnFi7CyfnzcWjaNGwd&#10;MhQramqxILcQ0xOSMTE8GuOoUdSwkAgMDgzRie/wAT4B6O3mhVp7Z9TQzqy2skO5hQ2KTK2Q19Ec&#10;2ezrGYSm5BbtEU8gjm7cCuGv8m9MUApv1oJqTtBvgaBXmxOeZR4c+2mztghkn/bi8ZL2XsDJgX1K&#10;YNy1SQt4NG0JD/Z/d/4+3Fu2g3vzttyWhaLbwo+/j+B27RFnaq7WWpJ1ouJoI6cQpGSuk8xvynd0&#10;VuAkKnBwRjHHknLCU1eOZ8rrFBSqJF6ngTHx6B0Wga6BQejKMbc7oUnUjRBVy/ba8Ah04xhXHRSM&#10;Ik8v5PAeAjQCJ7IGksy30oBK4EqDJw2mxHsk4CLhe+L9ESgSsBJgklKDKW1bsgeK5BqyT0qtLkq1&#10;s0WyjTUSLS2RTBbQzteASa6jeZ5UOB+hKke/X9ry+S7L86K8dZn3ZD0nCclTC+l68XiOrbl8x3X2&#10;cEeWm4ta60ky7ymAciIQEq7k/HyeXx4ahC7RhMyYUFSEBxDK5Nr8vN58L1KlVKWfK7oGeRBS/TA8&#10;OQST82OwpDYba+uL0NA7H8t65mFFr0Is71mIl3Y5e2KniyzS6YEd1CYaA+v5B1xtT5hycMRyUuMi&#10;kvI8c3Os5Zd6t1dPvFfXHUdpEK2wdcRcEwvMNLPALGsbLCQMLWPbKlL+epab7Jyx1cEV27i91caJ&#10;QESQ8QzAEe8AbKdhst2egCST5h08sZcG6G5rghGNURVWRwDaL6F0AkPiVbIgCFnQ8JS6eIt4nCbD&#10;7UOSVtpgLZ5DhKdDVoQnSsuM9rwEmnReJzccs/TAZVN/fGKdiD8cdQD0owCUZNpT8JT3L/Ak6csF&#10;nn7RA9S/wpMOnJ6BJxvCk3WagqfPrdKolP8AT+F66eFJQtFcE/BNv3H4qtsIXLGLwxtRxXg0bT4+&#10;3LwJb29cjR9OHsXWbjVoyM3CtUnjcH3edJyfPR23Zr2GC53LsN8hCJcDk3HWOw7XbAlO5pIs4n8P&#10;ntQ8KUkCoYen918ATpoeUP8KTZr+L+DJSg9PlsFqztN5BU/eCoz+Cp6U50m16SBJHUfg0QBK2z7O&#10;49S5UicoHSMwnfYIwpUAPmN0Kh6kFeBWVCpOeQQ/8UCJXgRP2nynffYe2OnogZUu7pjj7Y3X/Pww&#10;g0bRDL7IpkvYHl+Yc0OjsDg6EUsJJA2JaViekKpKCd2bRTCYRHgazfPG0NAaTgNqUlgoludkYW1l&#10;OcYRpAb4eWN2Rhq2EoqW0gBcLhBBmFgWFYcGQtgKmbPEl/V0/2DMYDmfcNGQlYM12bnYXVSBtSlZ&#10;WMZ7C6wtSUrDrNh4vBYbi63lVTjTfxAO9OzFe1VhSFQ4xtCInMXrryB0rU3JxsrMzpiYnIgB8VEY&#10;nJGA3nyRDY+JwFzxWBEIF8YkYJ6EA7K+gp9xBe8jHrWlEfFYEZGIxVEJmBkXj2GxYYQnP/SODMBE&#10;DhwzA8JUmN8UfleT/QIwgeXYAH+M9ffHaBqXk/mdzOMzjvWi8RNA0PKWeU4hKnRvNjUnMlaVszgg&#10;C7zNiohSHimZFzWdA8kkAuwEVw/McfUiOAk8uSqtcnJ7otWEpw3O7jrx72eo9YSxzTx/C43YjRzM&#10;ttKg3cKBczMl2xuotQSt1e6EMA/Km9f3c8eaQE+sC/bGutgArE8JwZasSGzNi8a2kgTs7ELo6pmN&#10;IwMLcXR0EY6MzcPxKQU4PrOQhkcZzizvigsre+HCEkLVsnpcW9Ef11fV4/qaPriyuicur+2G6xv7&#10;4OamATRg+ind2tgP727pj7fW98GdbYPxzuZBuLVZD007+xKg6vDWll569VHgJIviKq8TQenje1eV&#10;NHh6xPLOjVPY0jALQ+pK0LcqC/2qcwhPWQqeJE25eJ1q88TTJNCkC9fTQZNuuyKTMJKWhPIMwhQB&#10;qiYrA+XJKZD5RjJnKZvKTE1FvwH9sYbG6Pq9+7Bq9y7soTF5+/FjfP9//g9+/K//g+/++BPf//YH&#10;vv/lN3z308/48Zdf8Su3f//jn6r89tvv8dmnX+D9Ow9w5fxVrF26GgO616N7eQ16d+mG2tJKlHbO&#10;Q1EWASq3CBWFpdwuREFmDnJT05GbkooC5QFLQSmfszo3m58rB7UFLAsy0TWXnzM3A7WduZ2Th9rs&#10;PHTNykNPXqs+rxB16Zmo4m+pODwcxYSn4ohwwhQhSiWiCEEhYUpSnheEBKCUv+lSvguKZE6An7+a&#10;EF3hH4hy9vUyGgoVNC6qqGovD3RxZ8k+WMExt9TaEcWW9iiysFMAJZ4nKQusbFFobYdsSR7RrhOS&#10;2nRAqpExMjqaIZXbiYSiOBqDsTQK42gciuK5nUBjUdqjm7ZCTLPWSGxphOTWHZFExTVvj5gmRoh6&#10;lSDVyAhhTdohlAAlEBVEiAogqGjwpDxQGjyJ90mghkateJ1EKlU5jVXxIAkYafBkCE7Pw5MGUA4C&#10;TjxPeZv011IeA15fIE3gyYMGsadAlHgaXhGQa0Wga4kgGtAxLzVBAZ95rKULljr7Y4mdO2bxO5xs&#10;aYvFgaHYnJ6Dbbkl2FXaBbtrumNf91441m8QTosnihB1YcIEXJo6Gddnz8DNhfPx9vKleHflSryz&#10;Zi3eITTc3rQB97YTonbvwIO9u/DwAOHp8EHqMB4KiMh8Iv28p+f1+MTJJ/CkgdKXZ8/hHwSkr84Q&#10;kk6f4fYptj+FqC+4/wvu+/z0JZ5HWFIiKJ0mUJ25SBGq9Pqcx312RiBM4Iz3MvB+acD0RIQ9STQh&#10;ySQkzfp9/g7v7tqD97bvxLvbduDtbdvUIrpvbtioFtSV8vW169ScpqurVuHCigYFTkdnzsK+ceOx&#10;c9BQrOHvbqGCphSM5/t4DMejMUEhGM7+LmsCDg0KUxpIcOrt4Y2efPfW2jkpaKqysEalmSVKOpki&#10;r30nZLFPpxGCUlt2QGIzgj/7XxT/1pGNWiBKRGiKZL8QmArm3z2QEi9UEOFJFnx2F+BmH9H6j/Ql&#10;1ybNCU+tlPfJtUlLePL6ni3bE5xkcVwjBLRpj1BZCsDCipBhpxbajTU2QaKZuQqpy6adLQvyCjAV&#10;StienaNapLfS0wc1hKfuhMJu/GwCUgJQ4n3qwT4n86G68nvoKR4owpKE6tXwO+lBkOoTHaML3fP2&#10;UanQxcsjUJKr9xgJKBnCksCPeI8EegSINLCSeU6yX+BHStmXrD9Ou460SV0DKbmOoSdK2qWuPG6E&#10;J5Gcn8nrZRlAkvJmsU2FF+qhStKNyxpPAkYiCVFWi+jSLlIJJfiu0zL2CfCJV0ybT6V9NnkGDfak&#10;rZi2T3faG91j+H2FB/E6Hij0dEKJjzNKvB35nTmj2tcZPUM8MCjOD+OzIrCsWw42DCjDmvpiLK/L&#10;IzgVYGXvUrx0UCavE1ZkvRlJr6zmEhE0dkuYGyXhbAcIJMedfHHC1U8de5Cwc4hGni7TGKHDxh3H&#10;aBwep1F4gjpp742j8p93B5ZKXjgs/5UnIB1z8MEJtwDcoCF02iuYkESgovEo+9V/9G1knR13nGAp&#10;OmlNo1avYzI5Xz8X5UWS9XoOUwJNUqpjCVZH+DlEh1l/XgJMoqMEryP8nEfN3XHFLACf2aXgD3sC&#10;EYFH0pSL5+lHu0JCUz6+Izj9YJdHmMrDj+J1IlTJcRowPQ9PWv0Xa13IniE8fWGVrtZ3+swyWcGT&#10;Ltte3H+Ep3uEpzfsY/Cgqi9+mbYAt+JLcYEA9UHFIPy0cy8+2LsX3/Al+d6yZVjOQXlvaTluT5+K&#10;Y+NH4sSkUbjWrx/2+kfjlE8szrlF4aZVGO6YheHt5xfJ5bP8d+BJhR5KnaWCJ7NEfEhwehE8Gerv&#10;wJNa98oiglAUhjcITqK3JHTPAJb+RfzO3mB51TwIF8z9cNbSG6ds2E8FfFR/JUjpIUhLWa5J2o6w&#10;z6ose+ybhl4n6e/acQrEeK6sB3WY+w+zPx/hdQ+x/SB1jL+ds16hOO0WyN+FjwIpASWBJkOIUnL0&#10;wiYXDyzgC2BmgC+mBgfitcAAzAoMxIwQigbTnOBILIiIw9KYJKyIJzglpKlyObU4IRGzo6IxmceP&#10;JziM5YtmCgeZFWkZ2FJcgjlxsdheWY11+QU8LhZHantifWoOVsWlYmVMMlYSVESrCFGr41OwJo7i&#10;wCWAJh6uLZkFeGvYWGzNyMOapEzl/VoYm4AFBK7FPG4pIW4RDds5NCTHRBFAMjOwMCVDhfGt4X22&#10;VHTBrMI8DEyMwti8DPRhOSg2Ehuru2AVjdC1NCq3FJZgcWQ8GghOi6IlSUUCFiWmYBmfabnAFO85&#10;NzEZtRF+6BsegKkcQJby2RaFx2IBwXJhEGEsOEylHJ9BTeXnn0yYmknImkRDU7IRTvLwx3g3H0zx&#10;CsS80Gh+l4kqXFAgbCaBaWZopC6BRUg4pnFwmkEofS04FLPcfbDCgWBDQ1QDqKdyxmrC0CrxQFFr&#10;WV9PWFIAxUF9PQFLtEEAypEw5eiJLdRWvQSadzt4YBfLXU6elK7c7eyJvewXe5102i37CHE7XLyw&#10;Tf7hRW1gn9ngSdDyIXD5u2JDuAc2xvlic0og1hcEY2t1NPb1TsWhwVnKu3V4XD6OTC7GqZmVuDC/&#10;BhcW1+LS8u5UV1xa1RVX13bHjfU98Mbanrixpjte39Adb26pI0T1JkD1wpub66heePz+609C9j4R&#10;3b2Oj+9T79/AI/FEEajevXIcK2aPxaBuhRhYW4B+XXLQszQdPYoy0L1AB066cL1U5WV66nHSeaLK&#10;MxJVVr2ytERUpidR3E6KVaFx+YkJyElMQiH7zbixk7Br9xFs3HUYG/YcweVb7+LrX37FT/8kGP36&#10;M77+8Qf8+CuB6Y/f8dtvv+KP33/DP1n/J8s/fpO23/HLr6I/8d33P+PqtZtYtHA5hg4egR61deha&#10;0Y3AVI7SvBKlQoJTfe/+WLdmA44dO4mDB4/i8OHj2LfvEObNXYhhQ4ejvk9f9OrRAz27dqVqUFtZ&#10;gWr2726lFehTVYv66u7oW9mVEFmKngX5qMvPR3fCYU0qwVHmSyXEoTA6EvkREShgXy4MDkeufzA6&#10;05gqZB8vpUFVyrqskyLZpCr8fFHl74MqPx90oWHR1ccfXWlUVrPPVdjTQLB2QLGFPeVAgLJHISGq&#10;kCBQYGaDvE6W6NyBRl17E2QYmahwvhwqvS1hqkU7JBCcEmhIxjVuhbhGLZHQtDXiqbgm3KZiaWjK&#10;MWmtO1HGSGreAfGEp5hX2iHqZQLUq20R3qgtwhq1UYkkgmi8Ku8TDVhfSoMnBVA0XN0N4OlJ2J4B&#10;GGnSAMq6iU4KotimIIrwJGtDSXpyZfQaeJ00CUB5vNxUB04vyzM0Jzy15vO0hv/LLQhPTVFB8Jtk&#10;7IAVdt7Y4h6MTe6EKAtHzOf3uMI7EFtS0rC9sBBbS8qwvawCe7rU4mivvjjdfxAuDBmOS8NH4ioh&#10;6vr06Xh97hzcXLQIby5fjlurVuLtNavx7oZ1uL1F5kFtxweSSILg8VC/ztOHB/WZ7CQLnsDUseP4&#10;iKAi0hJICMhoECWloTdKkj3oEkloHivuP0HYOnkOn584h0+Pn8PjYzp9evy82v70xFnqDD47yWso&#10;8XqiEzxXnc/r6L1MH8tzSUa+g4f4vAd0qc1378G9nTsJTtvx9tYthKbNeEMPSzcIjTdWr1G6TGC6&#10;sGQZzi1YjFOz5uLwhCnYNWAoNhJCl/P3NZPv5Yns86P9gjCS7/BRAYEYwXI4t4f5BGGQhy/6uXmj&#10;F9/JNezbVeY2qOhkgWL238I2HVFAkMltboQs9lsJvUyjUpq2RRJhOKFJG9WXY15tjkj2twj2gUj2&#10;hQiBKO6L5DERPC+iRXsEsl97ELCkH0l/kn6j+mYTtlHiFXVt1goe4nlq0RZeLY3g37YjgglO4R2N&#10;EWduobwv8SZmiDM2VgvvpphbIsvGXmW2lCQRGkAVs17hJv/48NWF7vF33kvEsaiOY5IkipCEEdW+&#10;/qjxDUB3wpXap1d9RDR6cwzrwt9+sZsHOjsQVPRzkAQiBFoEXjQJzAj4PPEWsS7gIUkbxANVTBtC&#10;5miJ5yyJnyGFAKR5jzQvkxyvkyPbCEq2Vkh2IEg5SRpxeySxLd7KAvGWFoizsVJzk6RNgRQBR/NA&#10;aaWAkMyPynU1aJM5U7LAMNt1Cw0TpDy91LbsU4BIqbBALTSQn1mSc8g9clwkuY4HqmlT9YgMQ31c&#10;FOoiQ1Di6Ywyd0cCqxOqvJ0Iqi78Pj3QP9oH4whP87uko6FPPpb1ysHi7llY0j0XS7sXEJ5oHB4U&#10;IJKSECGgpLw31BFrwg6NQoEQ9Z942bYkdJg54zjbThBmZM2ck5buOGWpBx0riuVJG4rnKNFYPGXr&#10;hbP2Pjhn74szLOV8gaETBDAxQE8KKAk00fg8xfM1qf3UcdaP8/jjavtp+zHe21ACUAJSGjwJIB1S&#10;4KSTBlKio9ynSUEUP/NxCw9cNw/El/bp+IOw9KuVDp5+UvBU8Lfg6fd/B0/Wef8engRUCBP/CZ7e&#10;J9y8ZxONa9G5+HbKbHzffzLu++Thda9MfDNvJb47d5Ev1+P489p1XBkxBptiUnBn2CjcnDYZRyeN&#10;xIVB/XEijoaUQzBed49Xc4fum0qyiAjc+b+AJ5F4nUQPzQlOpoQfgSdzDZ5k7tO/6j/B0/sW0bhr&#10;Hol3zcNxi4D334EnXdheEM6b+xCevPTwRGgiyJwkzAvsC0w9n8JcC9vTUpQLMB0T0KIEuFTf5jnS&#10;J7WFdY/q/5Egc54EoI45+uKUayCOO/mxH0rYKPskoe0w7y1znw7RKBZP1CEFT97Y5+SNla4emMUf&#10;uXiapoaHqHk/MwhQM7k9MzgIswPDsDAsGqsT0rE2JZMQk4HVielYSYhaRIhZEBuP6SEhGO/NH78n&#10;4ckvACsSkrGNBqZoS04+1mVkY0NGZ6yKT1PQtDqGEMZSKTpJQdNaAtNqQsnKqHgcKq7EvvwyrIxM&#10;wMqweKyNTsY6AldDVCKWs21NYobSKj5DQ3K6Sgwh2fYWpWcT7tKxJiZN3WNZcgZmpKVifEoiptFI&#10;rIsJRr+4cJV2/HCPXliT2RkLCEwreP+GyCRsSMrBzqIqLOE1lxCaVsSm8pl5vYxclWxiMF/s+2l8&#10;rojVwdUSfv4VAllxSQS+JDQkpWAlwUvgaEF4FBZFxBCWCFcBEZjlw+/W3Q+TXLwx2y8My/hZ5ofF&#10;EJLC8VqILvufeJ5e43nTuD2b3/kSwtUKR3c0cLBuIEBJKeAk4Xsrnbmt10o9QK3jgLhBgIna+LwE&#10;olwIVHzRr+PgsJ4DgE4EIZGrO0Fa5IEtHEy3uXthuxuhidrl6o3dfO49Sj6qvstZp93c3uvmR/lj&#10;H4F9v4s/9jjzHF5nGwe9ze5O2OzF0t8Nm8I9sSHGG5uS/bE1JwTbS6KwuyYO++qScWBgOg6OSiNo&#10;ZeHYlHycnVOGiwurcHFRNS4vqcEbDT0VNGkSeFIeKAndI0BJ+eDtizi5Zx2mjeiFwQSnwbX5qK/M&#10;Ql1Jun6B3Ez0LMpEt/x0AlSaAihDz5Nk2hPPU0UW6xK+R1VlJKEsJQ4lyQkoFU9PZhZqCSLz5y7B&#10;nr1HsZM6cfoyPnz4KX7+5Tf8+hv1y6/4+eef8euvrP9MWPrld/xJ/cH9f/7+B/7487/w++9/4k+W&#10;f/7z/8W33/2M6zduYcmSlRjQfyhqu9ahpqo7Koq6oCS/AsUFFRgxdByuXnkTP/z4J77/8Q+C2X/h&#10;Hz/8ikdffIMHjz7Ho8df4RPqw4ef4P0PPsSDBx/g3r338e47t/Hm62/h6oWrOEsD9uDeg1i2YD76&#10;1Vaja0Fn9CouQK/8zuialY7y1EQUJsQiLzYKeXHRrMu8qjgUxMSiNC4eFVQZ4b6Uv/cKqjqUhhXL&#10;rgH+6EagqvOnoUAjqtrVk/DkilIrgSY7lLCUifOlts4oZj2XBmdmW2NkG5kqb5Qom+AkymhnjGQa&#10;gzp4MlBzGqACVVQct+W/99GUbCe36oj45u0R3bgtol5pgwgCVDjr4U3bIVRC9whPgQaeJzXv6Tl4&#10;8hDPkB6gBHxkkVzDsL3n4clQhvAkxzjKOk+NdQAmXigVwideBBrLrryXG4HJQ9Z7erklPF+ScMI2&#10;BLq28HupOeIIdt1bmmKmsTPWWvJ3aMXfmb0/tjv4YZWFG+abOmIef18r+H5Yk5iGTZm52JpbjB1F&#10;ZdhXXoWjXbvhRM9eONWvH84OG4ZL4whRr83E6/Pn442li/FWw3K8s2YV3lu/Fnc3bcT7hI0Pd+yg&#10;CFG79uLhnv14qF8s96MDh5UeyvpPlEohrgcqLcRPV9dl11PeIYOEDrqkDgQf8VgRhD45dppQdgIf&#10;HjqOh5TUP+L1HooHicCmpRjXpNZv0tKc69eZ+mAvJetB7ab4zPe37cTdLdtxe9NWQuEmvLVuI95Y&#10;uwGvr16HaytX48qKlbiyrIHvkGU4P28BTvG7ODJuEvYOGIa1FV0xLzWH414cxvmGYKx3AMsgjPLy&#10;x3BvirAwjFAx2NkTA+3c0dfKGXVm9uhmYoOaTlao7mCB8rYmKGH/K2zeDrmEo85UTpPWyGaZxTKD&#10;/S+NAJ/CPpjEPpjIPpggYj2ex8Q2akm1RizhKZr9NYyw5cd26ZMazIvcGjfX9UuBegFxCd8jOLk3&#10;bQ1P/jYCjTohtKMJoiVkz9qO8GGr5j3FEpxijU0Rz3bJhpdj74g8Ak4JIaFEQvlo7JdxTKiVsL2g&#10;UKUegSHK49STcNQzPELNeerBuniluhGw5BgBJ/FOKYjiuCUJJ2RNqEKOKTKXSCVv0Htzcj3cke9F&#10;OOG+NMKSJH7QPEdSF9gQL051KO8ZF6u8PrHmZkiysUaKHUHLUedxEvjRvFZSyjXSCGqpBKpEAlKs&#10;lSUhSRaydUQK21Js7RBvbYNYawIUlSj79deUFOoZhC8JL5Rra56jTLZlE3wEkASWZD0okYQoiwSe&#10;RFKXfyDJPoErkQpdJOTpPGRO6MzrSLa9Uh8PdA8PRo+IIHQPC0CNnwdBlN95gAflzu/aDb1CPTE0&#10;KQjzumRh3cAKLK/Lx+Ju2VjWM1fppZN2hBYDnSBEPRGh4pg1gYI6Zu2i6ketWIpUXbw1LkrSLttP&#10;pbXpdIywIuforuemQEuASqRAiwbtU+mMUk3acS+SAiuBO70UPFnKcxGW+MyHqIP60nBhVNFJniuG&#10;tLqWlAS/c3w5vmURiu/scvCnTTF+tyolOJXge7t8Ko/wRBF+BJw0/WyjgyeRYYjek1A9fUif7BfP&#10;0/eyxpN1Fr620sGThO0JOOnC9pKewNMDAsP7Vho8PZWkL79rHYm37aLxnksyvqwbhR8WNuBBxSBc&#10;cEzEvZKB+MfGPXjAF93tfdvxeP0arA6KxNXyWnzGF/XZ2VNxZeoknK3uhsMekXjTIQp3CBoStnfH&#10;PIIww3sqSaryWJWw4SFh6CPzFAVFLwImkZrnpBJe6PSQemAh4KODJvEeSRIM0X2CkEjqDyyj8YEV&#10;Qe2F4CTSeZ6ewlPo3w7bE92krpoF4oKZL85a8O8s8M2/uXhKJUTPsD9pYXuqnfBjuPbTSQLXaW6f&#10;ltJWXxpIu8ZpHisQJeGmEhYqCSQEuAwTShzldQ4SlETinT1uLzDlix2ufphNIJjm64PXAv1pxAcq&#10;iddpZnAgZgUHYx5fjItj4rA6hRCRmqEAQeBoaaykFU9QWfDmiteEA81kDjQi2V5DANmSlYvNGTnY&#10;mJqF9UnpWMfBfp14lwhNawkmmtbFsp3StldHJ/KYJNYJTYSYLSlZ2JqWjfXxqVhDcFkrgEQpiON1&#10;xTsk2QCXCVARstQ1WC5LTsPMtBRMplE4PSuN4BSGYQmSzEE3h6uBzyLeJQnXayDwL4/iZ4smABG+&#10;VsXy+vGZFGExjuCYlImZfqH8TAUKHNen5aCBz7OKn0lAbm1CBtbxGKVEg5LanJCJjbzOujjCHp9/&#10;YUQcv99wLIhJwOzoOMJnuG69KUlaERCCGUFhas7Va26+WGLvjuV2bmigVjoQpAhCywlJywlCDRyg&#10;BJ6WOzqhgYPiakcX5X2SOWwCSxucCVN6CTgZajNB6YmcCU08XtveSngSbacRrOTsgZ2uBCI3wpO7&#10;D/awvvsF2iP7qb08xlD7NHHffsLYAR570IVyIuDTMJH6AcLaXkL8Xg6ye3x4PR9P7OCgs92XEEZt&#10;8XXXwdJdmed0Tc1venj3Kj64cwXv376MD6g7N89g15oFGN2nEgOqOqN/ZQ76lmeid6nAUya6F6Q9&#10;SRJR01k8Ts+Ck6gyKxGV2bpSbacTmlIJT+xDKnlDTi769u6PFSvWY8v2Q9i67SDOn7uGTz7+HN99&#10;/QO++vQLPP7oEf7x2Vf48vE/8PjhZ/j682/w07c/4efvf8YvP/2K3377k/D0T/z+238RuP7AQ4LX&#10;rl37MX7cFPTtMxA11d1RXVGLcsJTaVENulb3RsPyjfj446/x48//B9//otOXP/yBj//xAz768js8&#10;/vJ7fMH7f/3Dz9z3K3767Xf8TED7hff59bd/8p7/hd9Y/4VA98njj3Fw325MGD4MvSrKCZUl/G4K&#10;+LmzUZaTg/69emLahPGYPmUSxo0ciUG9+qKusgrdeVxN5zxUpKShMoFgGZuImsg4GgSxHPxj0Ds4&#10;Cj39g9GFf+tK9tUyApOAU7mdCyod3VHM7c6m1sgxtkSuiRVyO1oo71NnllntTRU4pbXpqOApkQah&#10;SKApXiTgxPZ4fehebPM2KnwvqklLRDdrreApvkUnxDXvhMjGRgh+tTWCXm2FQBqq/gQS5XHSQvZe&#10;AE/ieRJpACVhdwI9jtRfAZRh0oi/hCcavU7iRXi1OcGpOa/fAu6vtOS9Wql1n/wat4N/IyP4vtQa&#10;wYSqrGbtMLS9LRZ3dMFGI2fsbu+Gg+befKcH44hDGLba+GOhsQOmm9hhlpMXlgSEY3VUIjYmZ2AL&#10;QWp7bj52FRXjQHUNjvToheN9++Pc8FG4NGkKrsyYievz5+GNZYtwq2EZ3lrTgHfWrcLtDRtUgpd7&#10;W3fgfQVR+whRB/ARIeoRIepjAtTHB4/gEfXxIfH8PIWoDw8fUaDzEeFHQv4k451IrbukDwEUL5by&#10;aOnXeFLrQ4l3y2BdJgEltTbTQVkjaj/u7ZUFd/fi/i7xKu3G3Z27dNqxC3d27MTtbdvx3mZJVrMZ&#10;b6zboDxM11etweXlK3GRsHRxiS7d+Nn5C3Fq5mwcmzwVR8aMw96BQ7C2rArzElMxNSgCk3yCMdEz&#10;COM4Fiq5+2OcVyBGuPtiCN9Xg/iOGmjtjIGmdujTwRI92pqia+tOqCYwVbboiNIm7VD4SisUsb8V&#10;E5QKCUX5/Bvnst/lUNnsd5n8e6ezTOHfP5l/4yRuJ/Nvn6qgqg3iXyZEEaDjW0r6/Q4IIEy5vdRE&#10;JRfRwEnK56HeVdZ74m9D5jsFtuuI4LYdECHrp5lbI97MCnGmVqoea2KBSKMOSDLjb43jRGd7B+QT&#10;EgqdHZFL6ChwsEO1lw/BiAY+wUnBUXCYDp60LHshuvlQ2j7lfWIpkux8NYQnybon8CQLz+bpQ98E&#10;nESFPoQQHx/lOZJMgBJSJ94xgSeBIQEYmVNZFRaCkqAAJEtGO1mnipAjShcJEOlD8uQ8XUlJm50D&#10;UgiFyfx8iba8B+ExkRCZZMdtft4YglOYcSdEWZixboEEGysFUZLQIs2RIMXvIsf1aVifeI5E4lUS&#10;WJL1m0oFoPQwpcCKtpN8JgEpSaQj4XwCgQJh6bxuhoMtP5c9r0FA9fZAN4JTXSQBKsgHXXxclbr5&#10;e/A79EJvyboX7Y/pRbRLepVgSbdcLOmegxW9CE91WXjpLA1IQ52jISc67+jDbe8n7Wdo8J2iQXiS&#10;4HOcYHLcktCkeW9sxXNDYCGgaOXz8KSSNlg4KR2xcMYRc7Zb8HxKebH0nqR/pxfBlGzLPkN40onX&#10;Vs/zVAJMxykVDqi/lqz5owxeGsPnHfxw2c4f71lHKHj6w7rofw2epPxZH7Yn8PSdTTa+eRE8SZa6&#10;vwFPog8IFO/ZxeCtzEp8t3AZvp84D+9FVeCaXTI+GDlLpUF9+/BuPD68D8e61mFzRDK+WbQUb8+b&#10;hYuTJuBin3qcSMjGGfco3HKOwbtW4SocUBbn/f8DnsR7pMHT83ogXq4XgpNID098tn+BJwLff/I8&#10;GcLTOStCzt+AJwVODj5Kqk36iEASIfssy7MCT+wv4rVSx4kXi3V1LK971NYTrwfF4xjbjnP/M+Ak&#10;YpuA0wFHb50nitfcw/p6Gjmz+AKY7udLgz1AB06hQYSnIMyU7YBABUICTqLl8UlYIhnwBJxYCjgt&#10;kxA6AsAcvkynSpY6GsHTCVIr45OxNTufA3rnJ/Ak8KOASDxNelB6sXTHaNogsMJz10tdACyeoCUe&#10;IQKUeLMU/HD/SgLMSgEaCQvkOZKgYUZqMiZJFsDMNIyIjcTEuBiVjGIFAW4FAU3mU+ngKVklppBz&#10;nyqN8ESQkuuJt4lGymoJCSS0SbsA0oaUbKwVT5h45lg+ASi9tLb1BMC1qdlYTQhcmZaFo3V9saWk&#10;TGXde42wNDNEF74n29MkdMTTG5MJFksdPLCCWkmIWiXJIwzgaaUenlY4OROsnLDGSYMn9/8WPG2R&#10;+VGUAJPO4/QUnHbIHFXqeUgy3DbUi+BJ0z43H+x39SE8Ed5ddDri6ovDNFiOegTgiIsfjrixLtvu&#10;3GbbYeqQhz+OsTSEp4f3rj0BpwcsBZ5unj+A5TPHYGB1ngKn+vIs9C5LR6/SNPQszkC3/Kfw9DRU&#10;T+9xykhAeXq8TqyLB6qKkjWfKjISUZouazIloyyvEGNHT0DD6k1YvmoL9hw4gQcfPsZPP/2O7775&#10;EV8Qnj7+8GN88tFn+JhQ9NEHj/H5J18SpL7Cp48+I1h9hs8++QJfffGN0sMPP8HhQ8cxZfJrqO8z&#10;AD269kJNZTdUldWgoriaAFWFfr0GYv/uIwS0r/DVV9/jB97r6x9+xeOvvsOjL7/G42+/xzc//4Yf&#10;CWUCTL/+8Qd++/N3/PbHb4SzX/Hzz7/q5lrJvt9/wxdffoEzp05jKQ3LMTQmh/Tojfqqruhf2xPb&#10;NmzB48ef4x9ff4+PP/0KH3z0Kd566x5uXHsL9+98gA/uf4C3X38TF4+fxf4NO7Bk3AyMLO2Oodkl&#10;GJychV40SGs9/dCFfVe8T9WE/u4u3uji6KFAqsDCFvlm1sgztqIslTSPk6bU1h2Q0qq9Ct9TAKX3&#10;PCmIouIITuJ9im3aGjF6xTZth9hm7Vl2RHSTDirrnniclNeJhqphwoi/gic1J0kgqpHuv/wCUAJP&#10;ar0mvcEqcPQ8MKl2ybKn5juJt0mfXU+MXRq+jo0FnlrAhfd0pfHsQrnSmPZp0hb+klK9UTsFfEk0&#10;xKtomE8kPDW0dcSuti440NYVh408cNSY73/LUByzDcc++1BssPXDfHNnvGbigFm0ixZ4BiqQWhIa&#10;hRV8H69LTcfOwlIc7NIdx+v64dTAYTg3ehyuT5uGN+bOwevz5+LNJQvx1kqO0QJRa1fj7fVr8e6G&#10;jbizaSvubd6O97fuxAfbd+OjnfvwaC9hihKv1Eey2K2EzRGIPjggpX7xWz0QaVKL34oITI8EsOQ4&#10;6iPWHx2meI5IheCxXTxL7xOY7u3ajdvbd+DO1u24t2U77m7ehtvUe5u24N2Nm/A2n/HN9Rtwk8B0&#10;pWEFzi9dhHP8LGcWLcTJefNxbOYstT7T8Wmv4dj4Sdg/eBi2datDQ24hZhL2x3kRkPiemuzmiylu&#10;fpjq4otJTj4Y7+CFMXYeGEFbc4ilIwZZ2KEf+2mfNsboQ1DqRUDv0dwItU3bowv/Vl3496siMFWy&#10;j2mqoErZz4r59y4mNBc2bon8Ri3RmcrhvpxGbZFFYM6ksl5ti4xX2hCo2H9faY0oXi9cFnhu0lol&#10;NfHm+WpRZ/E6sY+J91IlkHipkSpl7pMkj/Bp2RYh7U0Q2cmcoERgMiN4mFirMtHcBvHG5oiQpCwd&#10;jJFja4d8B/4OHSkCSS4hosDOBuWu7qj1CUTPgBAVmifznyRFeffQMJVhT+oaXPWmTSBSc6SCQnRw&#10;Rciqpr0gcFFIsFBpwt09dKnCRfrtLEcnpFhaId3aBmlUKuFHsuRJu4BHMW2RytAQlAcFItvNBemE&#10;PIEnnZdJF7Yn0BVHEIw3JwRZWBKyuG1lQyASDxQBys4FqXauPMcZyQ4uSOM4mUYQire1QbSluYIn&#10;CedLsLHmsTqAEqUTssQDJQCl5jMJRHF8lSQYEpInYFjKzycQJUAl6c7VnChfXxXKLCAlkjlS0i6e&#10;p2wne16DAOVGgPJxQ+/oYAxKIJSG+KiFcnsG+xCefPh9+mBQbBAm5yZiQZfOWNQ1R8HT0p7ZFOHp&#10;Ao27v9IlGngiqV98su2Li9JGndODlQ6uCDUCJYSrE3rPkwDTi3SU4CXhf/9dGQKUoTR4kmN04CSe&#10;JUKeeLr4HJr37BQNWjGQJWzwLD+H6LyjHy44+uOiYwAuOgXggo0P3iFEfG+v9zxZlz0LT/pwvf8u&#10;PIkkqcRP1ryG3vP0jT5s7688TwIVz4OTBk/3qQ+tCDeEipvO8Xgztyv+MWEuHlcOxduOabgYnIsP&#10;ZyzCJb7IzvJF9tGKVVgVlYxr/QfhwcL5OD95PM4NHYKjxWU4FBqPy56xeMM6HHdMw/TgpMFTDD40&#10;T3gCTxK292+lT1EukjTl75vr5jT9b8CThBK+Yxam0pT/d8L2FDyZ8u9r5kd4IugoeNLNW3oenjRv&#10;kyYJ55PQvmMSVseXuCQz2W3vRuPSD6fcA3HOMxjnvEPVfMAjMs9Pr2MOFM//K0lI3z57T+y1c1cp&#10;9g/weTbTmFnu5oFZvgQovqjE8zQ10E+F780KC8acsBDMDg3FgogoBU0CSQJMCpoke5xeC6NieEw0&#10;FkXGYD4N/5l+QZjk5oXZfNFuyeiMbVl52ER4Eq+TANAGEWFkPeFHPDEv1lNwEilwekZyLYExXoMS&#10;kFKKI6Sw3BDHfQSphpQMzElKwozEBMxPTVML1s6XUDvC0uqYFAVMyvNEiJJwQpl7JVoZm/Skrmk1&#10;oW4VzxGtkWcUT5Ne4nUSmBKA0iBKAyoBL/GCraQaqPnhsTjZqz9ujpmA5YQ7ScgxR7L7BesgaqJf&#10;IIYSfAY4OmO0kysWOHlgCQ3RZQQnFcKnwROlhe2JVNgeoUjgSc114v6/C0+ap+mJx4mwpEHTLgPJ&#10;fKjdUr4AmjRp3qcXaa8BPB2kDitw8sMh6iB1mIB1mMeIjnD/ESnZpuTh+wSeVIKIu1fxod7z9EDv&#10;ebpychdmju6HAZWdMbS2AP2rchQ89ShOVVn2tPTkkhjC0NukqZKwpEnbrkiNQ3laPMoyklGQloqS&#10;/AKMGzcJS1esw7ot+/DGux/gux//IDz9gW++/oGA9Dk+JSB98clX+OjBJ3j04af48vN/4JuvvsE/&#10;Hv8Dn37wGT7/+Avljfrmi2/x7pvvYcHshair7aXUo0tP1JR3RTXhqaqiBuWlVehdV4+dO/binbdv&#10;4/77D/GY1/vosy/w4OPHuP3wEe4//hSfE6C+IyT9JGGDMq/qj9+pP6h/4s8//x/8+cf/Q4D6P/iN&#10;APXw4UPs270LsydPwcj6fhhW1wcj6gdi0cx5eOuNdwln/Cw//IEv/kFA++wnPHjwOT766At88+1P&#10;+PHn3/HTr3+qUMMvP/4aH956gKv7TmHn7OWYVtML/aIS0cMrCD0IwXX8m/Ym9PakkVpp44gic1sU&#10;mtqgiEadpHEupnFaJDBlaq08TzLfKdPI5JnQPQ2eZL6TSOY6xdCgjFPbrVhviVjCUVwjAhUhJK5x&#10;e6oDomicSuheGI3bEEqb8+QvZeNW8OV5TyDq1eZP4EmJdZlnIsaqkxireo+SJpVZT/RKI9i9rJNk&#10;RJPsaMpTIOXLTQhJcj6vI+nQX5K5TZLpT+7bUoXt+dKYjm1tgm6eIVhWLFlGa5QhP7OdNTYbOROa&#10;aId08MLxDj44YeyPM2bBOGMVhtM2ETjuFIl9ruHYZOePZeYemGPqjBlmjphh44K5rt5Y5BNEmIpA&#10;Q3gidmaV4GRVb5yvG4xL/Yfj6oixuD5hIl6fPgVvz5+Fd5cuxLsNusQSt9euxW2ZEyXZ+TZuIERt&#10;wv0tW/Fg23Z8sGMnHhJsPtq3lxC1Ty26+/DAfsKPDoLUXCQFS8eUZH7SJ9Tjw4fxCYFJ9LEcS1h6&#10;uO8APty7Hw9278X7u/bgvniXtu/Ee1u24R1CkniU3iXI391IkNu0Ten2eoLTqtW4uXw5ri5cgItz&#10;5uDCnNksZ+ESdX7GdJyZPBmnx07A8SGjsK9HP2wqrMQyvp9n8buY6u6PaeyLM6iZfKfM5Pc0w8kL&#10;0+3dMZl24gRTB4w1tsPojjYY0c4cw1oZY0jzDhhEoOlPWKpnH+vFv12dqHFr1DVpQ7Wl2qmyJ9Wd&#10;fa0rAanm1TbowuOrqQr2uVL2txLuK+ExRQT9wiZGKGjUHtmvtEUKASqOfVXmPQU3baMWzJX1nrwI&#10;8WpRZ5YC9AJLT6Ce/VJKj+at4dvaCCH8zUR1JEwINBH44jtZIsnUEqmEp1T+xhI7mSLeqCPSTC0I&#10;TPYodnBCKUGhiNBQYG3N0glV7t7o5huoQvhk/pMkgugRQUgKC4cshisZ+GR+k+Z96i0JJAhNAliy&#10;/pMsoCveJwUYAlGEjTyOTVJKuyiXEJIsCwVbWCHT2hbpltbItJFkFg5qLSrl0aFNIunPJUGDzgtE&#10;iCI0iadJPE8CT+K9Ekk9XrIKEsISeJ1EW0fEWzki2VbO80Yax8Ike0e1Vl2mlwcSCIqR5qaI1nuf&#10;Eq2tVJKKZIKVlqBCPEfZvGdnSoUfEuwk4UaOg6P6LEUEp2IvH116cz6jwJLM2dLWrZL07VIv9Pbk&#10;8zvyOg6EJyeCpWTX88bAuDAMICjVhXgreOoZ6MXv1BP9In0xsXM8wSkXC7tmY1G3LAVPS3pk4KWL&#10;NA7/UjTwLtrpReC4JCJwXKYEpKT9PA1OnTxxniAjOqc8OwIvhB4BGPFGaeBkJeAkEu+VXuJ9MpAh&#10;MIk0r5IuecRTL5QYu9q2pmNyrKrLOXKuQJc7j/XAOUcdMJ0jMJ138lflWTsflbpazpE5U6dN3HHP&#10;NhY/Oubjd8KTrM8kc57+Ljw9r19tpZT9+QSnfJWd7zuVpjwDX1mmEp7S8JlVqoKmx4SnT6wEPOLU&#10;+koCFU+h6Wmq8nuybUXgsInDI+t4vG8Vj7f8svBp/Xh8PWQ63gouwkW23S0fiM82b8d7u7bhIV+2&#10;9zkQ7y4rx0dL+JKbOAbnRw3Fse61OF1YiveyK/Cmcwzum+lC6XTwFK3g6QNzyf6XRIgSsCNEsf5E&#10;Ant6PbJ8Hp74bH8bnngfNe/pRZKEEv9DeKJu8pyrpoG4YMHBztqXkK/zEIn3SfM8ajrNPnLG2V9X&#10;OhG2XAJwlIPn0YAQXEhLx2dDBuOzwYNwu7QCJ139FYAdJyypbHsCTCoEj5LrUyoZhYhtIgnXO2JP&#10;EGN/POLsi0PONF5Z3004W0dDeLGnJ2b5+Sp4murvi2UpCbgwuB/mx0RgTngI5vClODdUEkYQjqJi&#10;sZCAJHVNC6U9IgYLw6KwKIzbLBeERGJuYBim0dgVCJHsUOJ12kC42EiY2ES42Uj42MByvUAO67ry&#10;qeRYQ8l5T0QoUeKAKKFwmxIyn2hjfBa2sG1znLQTYJIysFQy6yWlYHmqzI2KU4v8riaQSejgGoKQ&#10;QJOCp+hEApWEC+oVK5LQwSQCXBLvyWcjuGleMUOYW8vPIPCkAIqfa40q9W0Epg2JhDpNKQTJ5CwV&#10;vrc4gvAZEoN5gbrU6AJOAwlN/TiwDSDwDOLLeipBZ74LAcpJB0+SpnwFQWk5JZ4nzfskiSNU0ggF&#10;Tbp5T08BSoMmbV6TO7aInHXaJl4mgSa9BJxET6Dpeb0AmjS9CJo0KQ8UgUgkXijRXrbvoxGjq/ti&#10;j7svj/PFPpGHH/ZTByjxTkmyCJnrpDxPBKgP7lzG++9dxIcCT+9cwsld6zBpYDcMrM7FwKrOKmSv&#10;J8GpR1EqehVnokdBBrrlpaE2V+Y6pegBKYFlAmEq6TkvVBzKBJxSxRuVgKK0BOSlpaB7lxrMnDEH&#10;K1dtxM49x/DO7Yf44kuCy7e/4Luvf8Q3X36H77/+Cf/44js8fkRIYvm9vv0zQtPHHz5WXqhvP/8W&#10;j+4/wpG9hzFu+Bh0q6xBbXkNasq6oJrAVFFUgbJime9UihFDRuLiuct4/MkX+PKrb/HjT7/jm+8J&#10;L9/+gMdff4OPv/oHPvvHN/j6B8IN4emX38XrJOCkm1f1xx+if+KPf/4XwedXvPPuO1izcgUmjhiO&#10;MfUDMLxnbwzvXY91Sxvwwd0P8P33vxCcCIL8XA8//gr37j7Co4ef44cfflGhfz/9JnD1Cz4hDN5/&#10;5wEuHjyBjdNmYzKff1hcMvr507AiQPX3DUW9ZyBq7F0JT06otHVW6uLgji7syxV2Lii2pkFiqUtp&#10;3rmjuYIngSjxPinPE8EpqVlbJInXqUlrlTwiltATR+M1noqlIRtDKImR0CcaofGvGiGeRmk0QSr8&#10;ldYIVYvPtnrGAyXS4ElbMNedRuqz0NMYji81gj1lJ14lA3iybyTbjRVEKa+UeJwIWpJRz1MzeOWa&#10;khiCz+b5isAS2wlQ3pTPSxJG2IpQx8/VshPKTOzRtZMtetNgn9LRDsuNHLG1rQv2tXPFwXZuONje&#10;E4c78D3fiWMFAeqsRSjOWIZyDKFconDUPRo7XUKxhvbFItpBM82dMN3cETNpi8ziGDCHtsci9zCs&#10;C0/F/uxSnKrugfO9++Hy4CG4MnIkro4bi6uTCFMzZuCtBfNxa9FC3Fq2BO+tWoU7hKm769fhHkHq&#10;/maZI7UZD3Zsw/v6dOfv796JB3v2qMQNH+zbr5I4PBQvlXiolA7gEdsf7d2Lj/bsw8PdPGYXwYvA&#10;9GD7ridzlu5sJiQR0O5v34H3t1FbdxDathGetuD2mg14p2EV3lregJtLlqjFgC/NnIHL06bj6tTp&#10;uDJxCi6OGoszA2lj9OyDPWXV2JSRjxWRyZjvE455HiGY5xbI96gfFnAMnOfoiZk2zphMiB/f0RLj&#10;jSwwtq05xrQ2w6iWJhjZtANGNemAMdRoQvhw/p2GEmyGEpIGsxwsJYFqoKiZEQY1a68AawDb+3F/&#10;Pc/pw3N6Ut0JWF1Z1rCsZllBsCp5tS2KCU2Fr8o8KSOksk3gP6ppW4Syn/uzn3uy/0gf0qSAXsJA&#10;9d4nrZQ2v5ZtEd7BFLH8DSWZ2yHJjCDAz5Zm5YBUlskmFgqcYtu2R3JHE+RY2qDQ1h4lhIpSQouo&#10;guNLNd/Ptb4ButA9NZcpAj31IXsCSv04/kuCCPFMSfIISW1ez7Y+kdHoScCqCQpGlX8AKnz9UEoI&#10;KuSYk8uxLI9jUwXBSRJPVHj7Io9jXDZBJ8vKFhkWhCc+Tw6fJ1/v3VHzhwgokgJd0qGLF0uSSAjU&#10;iGdIvFBxZmaINjFBjKkJooxNEUE4jJIwRX7mJL5jEq3tlVIcXJDC+8USvKItzBQ8JTnYKe9TuKkx&#10;Inl+rIU5EvQQlUKI0uZVydwlSUohmfm09aSyOCaLF0rASrLxiYeqs5sbQclbgZR4nMQLJetg1YQF&#10;ozzAF/kecrw9Ctz4Pfu4onuQF/pG+lMB6BXqq8L26kK8CKZeGJUWgYU1uVjRq0ilKl/aQzxQ2eJ5&#10;8sRfy4t66om6KMBEXaJhqUnaz9M4NNwvXqmzNCLP8HyBFkkEoQMmvcxdcMLc+S913ILQY6AThBrR&#10;SX2Ciec9Ty+SdpzmZRJYklLaxEiWUkGZJJkgsB2ScEIrV8KTF963TsRPjrpkDwJAP9nJGk//Ck2a&#10;frItUNn4XqRfeO7PtvmUJJeQcL3O+MY6E19apuFzwtPnsr6TVbJaVFZC3h5ZJ+AhweeBHjYUxCh4&#10;ei5hhBX3WcfhQx7/EYHrHcck3E2vxQ8DpuK9uApct0nCmcAcfLdhK97ath7v792Jz7ZuwanBA3F1&#10;wkicHjkYxwb24cutL45XVeNCegHe8ErEXYsI3luDGsIO4UkWqJXwO9HzXiFZ3FbTQ2t+Bj08PbTg&#10;foLT34cnmfdEgPoLyX4J23v7fwBPb5iF47JJAM6Y++GUtTdOPJlbpwvFkz4ipQCVZNg77eKPE06E&#10;J5bnCFLiYXojLRv3arriXl0dTkTF4KCLD07ymBOEJpmzJOs8iSSzpMo6yeuofigeLr0kS59k4hMd&#10;og44eGK/kyf2sdzu7IXlNJJn+3hjZoA/ZgUHYmZYCBrSCRkpiVgULd6QIMzyD2QZhnkEqIWyWC5B&#10;6YnCY7CYwGSoRaGEKMlAJwAVEEpASFJeJwGPzQQe0VZCzRbqKfDoIMhQhkAk2pyY9URbkrKVpK7t&#10;NzxHri332ZQsIXWSVELWiErFypR0LCZISar0VfH6cECCzTrC02oFTwlYG01Y0kvan5HeC/YireV1&#10;xBv1IolHbENS1hMJQEmbeLBWRCZiRXg8v7s4TPULxmAOHPUEod7OTqjny7mvowNG8MU938sHy2hs&#10;LnckNDk7K0monqHnSYMnHShJ2J67Aqj1jmxTIOVGaPLAZoLSFjevZzxPErIn4XqadhCCZI6T6EWA&#10;9O+0x1XmRP2FXgRTBtLa9nsSmqh9BHBNAlCP77+OT+/ewOM7OoD64O5VFbInHqi7b57F9pVzMaJn&#10;hfI81Zdlok9ZhgrZ616YjO75BJ98HTh1lUVxZb6TAibxNCUQmOJVeF5FZhJK0+NRnBqDosRolCTF&#10;oVTNd0pCeV4ORg4djOVLl2PF8tVYuKABy5auw7q1W7Fl825qp1rLae+eQ9h34AgOHz6B8+eu4vq1&#10;t3Dj+tu4eOE6bt58B18SnL4jnNy69iaWzl6M3l16oKakEl1KKlBZVIqyomJUlpShvLAYNeXVWL1s&#10;JT7/+DP8+dt/4Z9//r/49dc/CTK/4ptvfyRAfY8vvv0OX3z9Nb79/kf8THDSzXf6A78Qnn5l+Rvb&#10;/iRM/c7yiy8+x5mTJ7Fw1hyMHTAYY3v1w5gefTG4uhtmj5mIK2cu4P7d9/HWrffw9rt3cOut9/Dm&#10;G+/gg/sP8d033+GP3//Ezz//Roj7Dl9+QXB7/yOc33sQDaMnYHROAQZHxmIo3wFD+Q7oQ3Dq6uCB&#10;LvZuqLRzRYUtIUpAyoGydUGZlaPyQokKzW1VGnMthE+b+yReJ4EoCeMTz1M0wUQ8TwJSohiCUBTB&#10;JIqQFE1YiqFhGqs8UEaqHkGgCn+1DQGK8ESICSBA+RGcVFiU3vPkwWuKx0ibX+LepMXTCfryX36Z&#10;pK95nQSaGhOqKIfGNGK57dyY4NS4KdwbE5REfD4BKJEX7+nNe6qSwOTHZwyQZ6ShnmVsh1IzR/Sm&#10;nTKokz1GtjDDnFbW2Eho2tPWHXvbumJ/ew8dPLXn+76jD07I2GIWggsWIbhkFYqLNiE4ZxfGsSMS&#10;ZwhRJzyiccAtAtsJUytt/TDP3A0zzFwwk3bHbNog8zj2LHL1x5rQGOzLziNI1eJi3/64MngoLg8Z&#10;gWsjx+L1yVNxY/oM3Jw5E2/Nm4d3Fi/G7YYG3FmzWg9SGwk71JZNuEeYur9tK97fvg0Ptol2si7S&#10;gdG9rTtxRwBJwvC2b8dtHvfeVgnDIxRt2ow7Gzfj9oZNeG/DRmoT7rL9/qatuLN+E95Zuwa3Vq3A&#10;jSWLcGXeHFwWD9PsGbg4YxrOThqPkyOH42h9P+zvUosd+SV8//N9HxqPRZ4hWOASgCXuIVhOcFrm&#10;GoTF/Nzz+R3MM3HELCNrTGtNUOXfYHIrU0wiME1sYYqJLc0woZkxJjTphPHUhKbGGNukI0Y17oCR&#10;TdpjTNOOansc28c3N8M4/r3G8LxRLanmJhjRtBOGcf8gQld/Ht+niZHySnUnFHWlugg8sR+WyBwp&#10;9ss89oNstqXxGPlnQCT7d4TMX2oq/eUphEv/9GSf9GzaUvVNNf+J/VIAyo31kHb8rVg70sB3Q5q1&#10;E5IJUCnm9kg2tUd8JwvEGHVCRKt2iGzRBglGHZBNWCmyc0IZx5MyRyfW7VHOcULgqatPALr7Bak5&#10;TX3CIlUpkjA9tU17oJt4pqgnIXzijSJISRhfLVVOQBIIkoV58zkm5XNskkx8Ak+iEndPFBOsSjj2&#10;5EvKdErWnJJSwErBCZ+rzNsHPSOj1NII6XzGDAJMZ1ddQoYEAo+AUwwhKrKTGULbGxMgzRBjYoME&#10;SzvEmlkijmCWZE2YogSkYq2sEWZKyJIFhDmGikcqhm2yHWcp4CWy5PFWBgkpni7qK+F8UorEIyZZ&#10;+gq9vVBAyRpREpYooCfzo2QdvC7B/LzhQQQoSTzB78DTGQUudihwskYXPzdCZwDh01+F7In6RwVg&#10;RHI4puQlYUGXXKzsXaLWe1rSvfP/DJ4MZQhPhjrLNgnlE52lThOizlAyb+qUtRtOWbripIWL0nEz&#10;JxjC0zFz8UA9C07/CZ4MvQcCSZoEmi66BKq6eLEkU6DAksy5MtRh8YyxPEd4emSfil8cJWSvEL+L&#10;B4kQ9CJo0vTfh6csfCXhes/B00cEjr8NT4SJDy3jCE4J+ES8QoSXW04p+CS9Bx4m1uKWSzrO+KTi&#10;3dGT8OmRA/j47An1X6mPt27E5q6VOE+AOjqoHkf798XZeqqgHOcDkvCmXTTuWcTwHnrxHu/zHuLd&#10;Ej14Dp7+BaD4GUQfmhO0qP9deIr6V3j6T3OeqDd4/BUOcOcsxNNIiddReR6feiGlj1x0C8I1vyjc&#10;CIzBRe8wnHLhsYSnM3Y+OMX+LKAkqcgl2+NZ6iSh6wR/A2oNKOV9oghSJyjxaEm/FHiSNOYilbmP&#10;vyudvCAp/2Vdpz2SqlqyNQk8eXtjLl9Mc4KDsSAyAktiY7AqKQlzg0MwT+Y7BQRzf6jyJM0LCseC&#10;4AgspGEkoLTkBfCkSfZJqNsmQuDWjM7Ymiqw8xSeRIbw87wMYel5bU3OUdK2DWFKJ147iYCWwn28&#10;rwDUBm5vTCG0JKdjbZIuccUm8WLFp+lCCBPSsE68SLEpf6kXQZMmFUbIz6RpIwHpiQzASYMngaqV&#10;0QS5iAS1vtTCsFiM9fRFP0JQH77Ue7s4ow/VlxA1hOVsTx8sdfHEUntnLONAtIIDUoPSs/C0xkmf&#10;rlzvedLASaBJk8CTlIbznET/W/Ak3iNNAky72NckO5+uzUd3jAEovUiG0PQsPN3AZ/duKID6mKU2&#10;7+nBe5dw+dQeLJwyHEO6lWBQdR76CTyVpKO3hOzlJ6Fr5wQqGTXZyeiSpVONWudJQvYS9Z6nFAVQ&#10;ZWk6kCpLjUdhAiEqKR6lmWkozEpFLsu8nM4oLixDdUU31HXrjyEDRmP8mOmYPnUuZs5YiNmzFmHe&#10;vGVYsmQ1Gho2YsWKjViwcBVe475ZMxcSvlZjw5rNWDZ/OQb1GojKAoJSXhGKs3NRkJGN/KwslOTl&#10;UwXoXlOL9avX443Xb+H2u/dVYopPP/8KH3/6JR59+gUefvI5Hjx6jPfe/xAPPv4U//jhZ/xIYPqB&#10;APW9hPFRv/7yG/6L0PPbDz/g3ttvY/2SpRjTux8GlHfBgJIqDCytxqhuvbFt6So8eOs2Pr7/Ee68&#10;cxdvvfkuLl++gddvvIUHhKeHBKX3br2LN67fwt137+Ejtl0/fhbrps7EjG49MZ7G+Kj4ZAyigdWb&#10;8Fvr5KXgSVRNw67awR21rt7o4uShwElC9wpNrJUK9JIEElntTJAui4sSnjQJQAk8CTgJQMU2bqUM&#10;ToGn6FfYRoNU4CmaRqnSy6y/RIOUZfhLrRDycisECTxRMvfpCTwJ6FASFuX+6tOkEVrInvx3X9JF&#10;OxCORPZNGlOEJ8qR8KTAqUlTuDWloSsGrgKolryuhF3poEm8T940mn1faoPAV42QTbvitdJuODp5&#10;DvYPHIV5UamYxvf+fBN3NLRxwjaC0762njjYTg9NHbxxjOB0vJMvTppwjDANxDnTIJyX8HBjf1zi&#10;eHOZbVfNQ3DFMgwXbSNwziUOJ32ScMA3ERtcw7HQ0guvdXLADGMHzKbtMYd20Xz+fZb5BmNNRDx2&#10;ZubicGkVThDkz/fuj/P9BuHKsBF4ffR43Bg7EdcnTsbNaTNwa848vDV/MW4tWoK3ly7Hew0rcZdQ&#10;dZ9Q9f76Dbi3fj3url1P0FqP22vW4Y7UqbvrZN9G3N3AUrxY63g897+/jvtWr1Ehg281rMAbK5bh&#10;+tIluLRgvgrJuzRrJi5Nn4aLkyfj4rixOD10CI707YN9NV2xq7AEm1PSsSEqHhuCYrDBMwxrOLau&#10;dvDHChtvLDX3wEJjV8xpZ4/Zra0xl5rdwgJzCD5zmplhblNTzGU5q6kJXmtijGmNTTClsTEmsz6p&#10;MeGpMUGpUQeK9UZs5/5pjU0xo5E5ZjS1wvRmVphCTWpuiYnNLAhbFhjTxFRB1OCmAlBG6Eswqmva&#10;Dt0IT7VNjVDTrD2qmnVASeN2hKc2yGCfTZQU9eyLUc0I+uznAU1aqcWbXV9qDDdK1iGTbJDi1VRZ&#10;Ibkt/VT6rcCVr/xTgb+bFEtCAn9Dse3NEN/REvHGVogjWES1a4+wVm0Q2rwVIlu3Q7qpBQrsHFFI&#10;gCqwcUA+YarY1hHVfDfLfMXuBKheAQQj/o57cfyvo3oHE6ZCCEosBa4kvE/q/aNilQSiJBufrAlV&#10;7umNIleBJze1OK8AUQHHqzK2S0Y+UZkHgYOwlGNtp8pijllKHMMKCVK5BJtcApSE+vWIiEQl7ZQM&#10;B0nq4IoCgopkyhPQiTYxRURHE8oUoXxvhLQxQZypNRLMbQlSFog3I0BZyjwpybxHgLK0RYSpFWWN&#10;VL6H0l28kMDPHkPQijOXjHw2lC6ZhYQFxpubq1JCBiV0UEBKkyS5kIyCkhxDkl3Ic2mhfjInqtiH&#10;IOXHzxzkiyqq1Iftbg6QVOU1/h7oFe6HPhF+Cpx6BknSCB8MiQ/BhJw4zKvKUes7ragrwuKuuXjp&#10;vJ0H4efFeh6enpdA01/pHI1GQ52l8Wio01ZuT+BJJNsCVCINngSWFDBp8KRPh/48NJ3mS87Qw6TV&#10;xTCWYwSaBIwO8CV1yNRJSYMoTUcsuM22C8be+NQhHb8Tnv5pXYQ/bYrwKyHqx+eAyVD/E8+TwNNn&#10;FgJPKU/hiSAi8CRQJPB0/9+kKheY+Igw81DgyTwRX5gn40PrNNzx5jPlDcKHfvm45JqAjSEJuLdy&#10;FW7u2IK3d2/FrZV8Eb42BRcnjMLRYQOwe0AdtyfhQv9+eLemNy74J+A9S0kfroMetYAt76HpeXB6&#10;Xho8Kc/Tfyts72/Ak3kk3jEPV/BkmG1PAErSl/+VbpoGq4WPz1v64bQNBzv2GUPY1qQ8TxKGR/gR&#10;b9JRDmQSjifJISSRyFlrHifeKh57Rkr+BtQ6UTxWkwCWSiIhHi1KO0bmTcm+Y04+ag20ww5eKk25&#10;lId5z/2892YnbzTQmF3u7Y8NkdHYGBePZRHhWEKImhMciNlB/gqs5gWEYh5fnlLO9Q/FfEldHhKJ&#10;xXqI0rxNAkxLI2JVuSwyDusIKRKyt4XanCxARKBJysQ2wsNWSkDnReAk0oDo70oDKqlvIijJ/VSG&#10;vhTZJ4Al1+Q95Tlkn2xLXSBL376Jz6fB1ItkGKYnkiQWkrxCSl0o4VNg2kRIMpQhPG1M5jOn5SqI&#10;WhmdpBbknR0YjlEe3hjAgaG3qzN66SUQ1Z+Dz2RCznxnDyx2cMUSAtFyZ3esJACt5OD0vOdJ0pVL&#10;6J6A0zoHF1UKMGnQpAGU4Ryn/014Elgy1E4nTwVR+9wlnbnAk6cCJPEsvQiatLrmfdKkwZPmefr4&#10;7nWVce9Dgad3L+LwzlUY1bca9WU5GED1K8lAn8JU9CI49chNQLfsONRmJaAmMxFdMglKhKPqjATW&#10;E1CVHqfmNsmaTlUZySyTUZaSQCWiIi0F5ekpKEpLRnUx4WDIIEydNAnjxozDkMEj0K/XYHSv6oPy&#10;ohoU5VehqKAaRYXVKC7qggJu5xdUoqi4BmUEreoudait7Y1ePfphYN+h6FPbBxV5pSjNKqDyUJKZ&#10;g5LsHJR2zkVJbh6KCFC9etRh2ZIV2Ll9DzZu2Iq1azZi+cp1WLVuM7bu2ofdB45g0649WLV5Kzbt&#10;3ov9J07h6JnzOHnxMq6+eQt3HjzAw0eP8OiDD/HezZvYsXo1hhN0+hWWox+hrWd2AXpk5WPBmIn4&#10;8I138H++/wXffvYlPn7wEe4R1l6/fBOvX3qD0HUfH97+ALcIU1dOnsN7197A/Wtv4fTGHVjcfygm&#10;05Adl5qBoXwn1HvTsHL3RZ2LD3rwvVYjXicbZ9TQWKnjvlqCc7mtM8qsnVBh6YgKglQl66U0/iQD&#10;n6QxF6W37ojUlu2R3LwdEpq0VlKhe/oUzwJOsviozHuKeLUVImiIRhKcIgScXm6DGEpSl0tbOOEp&#10;hCAjGfj8BaB4joTuCUTpvE/6ECkpxUil3Cj5L7+27pNOBKlGjalGcGJdvFPipfLitRQsiZeJ8m7U&#10;WgGT5nXy4jN5vdQOMe3sMDa7HBcWrCQcLMaKkkrMCo7BAtdgrDD3wVqC0+Y2HtjZzgN7jQhQRrRJ&#10;OvD934l2h7Evzpr44VwnP1ygLhKalASgjANxuVMgrpiG4opVJC7YRuGMcyxOuMfxtxODjc4hmG3i&#10;iHGtTDGhPQ1+U3tMt3bFPFc/LPIJwSL/MDREx6v39q7OhTjG5zpRUYMztT1xvlc/XOg3GBcHDMN5&#10;6vKQUbgxciJujp6MG6Mn4eqESbg2ZSpuTp+BN16bibdmzsHbs+bhHerd2fOV3pu9ALfnLsQdgtdd&#10;pUV4b95CvE3dJJBdnzEH13ne9deo6bPx+rRZeHPidNwYPg6X64fifG1fHC2sxK4UvudlWYmgKKz3&#10;DsU6Zz+so921ljbcqo5OWN7GBstb22BZSxssbW6DJc2tsUhEyFnSgm0tbbGM5WLCzqKm5jqxvrCZ&#10;ORYQquY3I1AJXDU3xyyC1Uxuz+S+2TxmLq+xkNda2MwS8wlKc3nuLOq1pmZ4rYU5phPMJvKcsTxn&#10;VHNjDGnSHv0bC0AZoRfBqRuBqVI8T1QBJfCU2aiNyrwn4afhskgugciH/fBJCn1Kwj+1kFKRmpfH&#10;UvqoX/O2CObvJKYTDXxCggBTjJEpEowtkWIu85/MEda6DYJbtEQoFd6yFRKMOiHX2gGlHEdkkVzx&#10;QpXaOaOrqze68T1b5xuEeo5Jvf1DUOcXrNSL9d5BOoDqw1L29aEtIABVR8jqQdhS86QIULLIbjnH&#10;M1EZx5MiQlEhx6QKwlO1t59SBfcJLInHSfM6FfEYeZ4SPUiJZ0q8VJKIoi/tkx6RUchzc1dZ8UTJ&#10;1oRDM3PEGFsgzMgYYe2MEc3vId7MBvEEpChJomFkgthOlohie0gHE4SZWCKGIBVDiAonXMVa2ROi&#10;3JBk64BoQmWMKWHJUud50uZXxZry+yRAiSdKoEmlNKc0iFLpzQlSuRyHC1wJjATHXEJUvrsLirzc&#10;UebniZpQf3SPCELXIB+CI997nk7oFuiu4KlfZAD6hOnC9/pF+mEi4UmSRiztXqjWeFLrPF20cYeS&#10;rYfSJQNdoEEnc500L5MWqid1ASSZL/SsxOMk8vmP8HTG2v0ZYDLUacKO7NOkjqWkFMn558SjRWP1&#10;jL2uPM8f7HkXHTiJd0pgSYMkQ0m7wJLhXCo5Xs2NYvsVEx986ZCKPxyKCE+lat7Tj3b5BKRc/GQj&#10;azSJCritrf9UQjDSLaL7YhXgF8KTWtvJOgffUl9bGcJTGuEp9TnPk0CLgJNAk07v8+WrE2FD5jtR&#10;H1nGKICStaG+MEvGF4Sy27ap+CylF94PKMJVx0QaSVE0mDvjiz078MamNfhwzy68v2EDDgwbhP0D&#10;emFbj0ocGz4Q50ePwpsjRuN+nyG45ZiA9/kcAkviTVIlwUgSQEj5Imh6Ignt00vA6x7BSXSXQHaX&#10;8CShdyJZS+qupYChDhDf52d5NjzwqR4QJu8ToOQcmfN0y5TgZBKsIEp5lwiVzwPTmxY6iXfqugkH&#10;MHMObBbso7LOk8ydI/zowveegviTLIzsrwqw2MdFKsueABNL1VfYB0+xn0l4nvI6GUitHUWd4O/k&#10;pMjpWR131umYvpTwQDnnKKHqoDONVBdv7HTxwnYaNZtpZK/nS2yZnT0WO9lzMHfkwOqCBW5eWOzp&#10;i0VePpjv6YMFPn5YHBSMJWFhhCSBqAgsDgnH0vBILA+LwvLQSKyMiCEEpRFesrBdAVQ2NiRnPElX&#10;voHlJoEMBRr6ktpMuBBpsPNC8bgtCTzmiafpqXQwRWhiuS0pB9sIVKrUazvbDbWN52yltsk5T87X&#10;aXPi83r+fnxmDfjk2f9l/1Nt4TEbqfXxGdiRWYATZV353XTGGhoBy0Kj8ZpPAEYSkPrzxdvXzRV1&#10;rk40PB0JUI7oy3KkeJ840EnmvVX2bljj6EZQclewtEYTBx4FTwSq9Xx5y2K561kXz5OE8G0htIi2&#10;EXC2uXhiO0tZ+PaJZFuv5wHoRRJvkiaBI0P9Vbua70QwOuQTqCRQ9LyHaT+N7gOUZNgTHdbrCCXA&#10;9Mnta/jkvav46PZVBU4f3b2Ke7fOYee6hRhRV44BVXnoX5aN+qI09MlPQa/cRPTszIE3mwBFWKol&#10;IHXNSEJNOsEpLZ6KQ5d0ltxWQJWehCpZIDc1EeXJiShNSkRRYjwK05LQu7YK0yaNw8Rx49CnVz26&#10;d61DXdd6QtAA9Krtr9S7+yD07jEE/XuPwOABYzB00BgMGTgG9X2GoWf3fuhRy/Oqe6GysIqwVIjS&#10;1DzCWT5K+d4sScsipGWiMD0TxVk5KMrujOLO+ehZ0w0D+wzCkAHDMXzIaIwdMwnTp8/F3HnLMH/B&#10;CixY3IClDeuxjiCzeetubNy8E2sIWqvWbcKGLVuxe+9eHNyzB2sXLsKQLrXokpyJugyCWXYhv5cC&#10;QmU+Jg8YiouHjuL9N97CWwSkm5ev4dKZizi+9xiuHLuA+zfexd2rt/DGadavvo7v7j3E17fu4dqm&#10;XVhaNwAT0nIwMjIeA/1C0FcSRTh7oyfHyx52Huhm744qGxdUse/2cPNFN/YNCdsToConNImkbghP&#10;GjjJfKfEpm2Q2IRqTIAioMQJNL3SQjfXiRLDUzxPkS/TOHyJIEVQiWnUThe+R8XQgI1iGdlIt3Bu&#10;CA3WIMJNAK8lXqgniSO07Hs0VkVitIrxarj+07MSb5WE6AkwEY4Ibz4ENlmzyffldiyN4PtqOwJa&#10;O96jPfxe6YCwJsZIa2eF7nwfT5aQXVkaITAea53CsbajFza39cRWIy/KA7u5fbCDJ4619cCpdp44&#10;05FjCgFKwOlSB9pH7bxwheV1gtN142Bc6xSEqx0JUR2DcckkFJctI3DZNpr2SyTf+5HYbu2PBW1s&#10;MbGpCca1NMPkTnaYIQDFsWCxTzBWhcVhY1wqtvBdvZ19cWdWLnbl5mMvwfhASQUOlVThaFEVThd2&#10;waWibni9pA5vVPTBja59cb1bP1zpVo+L3friYo/+uNCL4zx1oe8QXBk4AlcGj8TVwSwHjcRl9uPL&#10;/QlhSsNxRZJY1A/DlbrBuN5zMF7vOgBXee1zWZU4GZeLw4EpOOAdx/EqHFutvLHBhO+/9o5Y3dYO&#10;69vYYWNre2xobYt1LaywntrUyhabCE5rm1pjbTMbrGluj1VNbXVqZouVbG9oYokVBKAVhJ/lIkKP&#10;EsFpGUFoWXMLpaUEJyUeK8etIEStIDwtZX0RjxfYms1yFs+byXIaQWoSNa6JCUY07oihTTtiULOO&#10;qKd6Eqa6sP+Vsq/kE+Zz2Fcz2G9TuC3/DAhlPwukBJ7E8+RhCFBsN5TmfRKA8m7aSs15SrKwU6AQ&#10;SXiKN7FSc54SCQghhKbgFi0Q1qo1wlu0QVzbDsgyt1FeHoGVMo4PZRz/q5xp5BOgunv6K3iqJyQJ&#10;NPXgu7o7gaoPx/a+lHilenJbPFICU/Uc96W9p4Tt+QagUsCI1y7jmCZ1DYjK3XSL8cqCugJQpdwv&#10;0CQqlIV7eYwAlHie5HyBp2KOZUUEJgGoXjGx6BkdrVKCS9iczH9KsSbgWNioLIORHSwQ1dGSAMXv&#10;gN9HJGFJVzdDUJv28G/TFv5t2yGkkzHByVLBU7R4nKztVLa+OAtLnddJkk8QmiQduuaBklJLWCEe&#10;KF06cl36dHkOycqnhRtKkgyBqDxXQqE7P4u3G6oCvVAb4oceIf7oGSqlD3qGeKNXqLcCp/oIfxW2&#10;NzAmEOOzYjG3MgvzqrIwtzod87tkGsDTc7pAnSdACSQJLBnOc5LtF8PTU/0deNJkCFEaLGmQpB2r&#10;XUd7nsvO/rjsGoALAk00QE9xUJAEFYdMdQv4atJAyVDSLqUYwjpw4nG893EzF1wz9cHXTpmEp2L8&#10;l00Zfrctwo/2/wpPP7NdQZONwJPoReAkyic8yTnPw1MGPpd5T38FTwSKZ+FJB02G8PSIsPGIcPHY&#10;Uud5+sIslRCSgo+Cy/BZdBfcdEvDOf9ULHLzx9XJE/Dh9s14vWE5ri5agHdXL8Pegb2xpVsFdtb3&#10;wJ0VS3Br1kzcGj4aFzyS8KZNLO9DcDKLwweEJwndk/KFwGQgDX5Ez8PTHfMotY7UexY63eFnuC9z&#10;t56BJ52ehSdexzoGt/k9vG0a+gw83foP8CS6bsrBi1B83px91soTpxUs/Ss8iQw9UQqaDKT1lUuu&#10;QXg3NFF5mp6HJ+V50oOS1DVpninxOmmeJxXqJ9dgeYTwpJJH0IjZy5elSOr7xOh19MAOahuBaiON&#10;9HXUeid3rHFwwSo7ZzTwxaYSFtBQX+LujRV8sa7ii7TBOxArfYKwJiAUm8KisTM+FXtTsrE3NQe7&#10;ORDvScvGzlSBn1RsljTmhKgtiekEnTRCjpSGyvwLZajyX8CJ8CMens3i1aG2/oW2JHemcp9oc1Jn&#10;A+k8V0/h6dl7GO570f5/q7gMGiWEx9g0NT9reyrvTyBbFZaA+T5hmOzqj2H8zvu7eBCe3Gl4ynwn&#10;J5Vxb6i9A8ZTcx1cscKBRgNLFY4nkMQBRiTeJp3HSR+yx0FHgEmTeJsEmgyBSaD5r/QiWDLUvwOn&#10;fyt9qJ5WGkKTaD8lHqaDHLw1cBJoEh2ThBGEp8eEp48Fnt67gg9vUwSod66fwLol0zGoaxEGVOai&#10;vjgT9QSn/gVpqC9IQZ/OiajLjEd3wlN3wlH39GTUphKekmNRlRiF6qRodEmNRw2hqSshqSo5HqWx&#10;USiOiUJJXAwK42NRmpmK+u5dMLC+N+q6dUO3rj3Qs1sf1vsSmurRu1t/9Ok+UKl3twHoy7J/zyEY&#10;3IfAM2AURhKgxg6fiOmTZ2H+jAWYOnIyqjqXoXNUCsrY98rYf4v4m8mPS0FeQioK+JsoSslE1/wS&#10;9KmsRc+ybqgtrkFVfiXKOlegsqCaANYFJXkVKC2oQpXsr+yFui59ed9BGNRvGIYOGYlRo8Zh0oSJ&#10;mDxytJrX1D09Bz35u+xDYOuRnosuKVmoSs3GoMqumDt2AuZOmIzZ4yZj7sTpmD3hNcwbPxPzRk/D&#10;gjHTsGTCdCwYPR4Nk6Zh19wl2DtjIVb0HYaJGQUYFZWMUaExGOIdhL7sIz0lRTkN81pLF1RbEo7M&#10;HVBOOKpxIExxfxfurxRgsnJEiYW9AieZ+yRhe9ntTJFDZbcxRmarjkhrboTUpm2RQngSqcVGKQGp&#10;BEJQPBX9UitE0RiNZCmheuJxin61rQKnWBqtsXqAini1DcIIOcEEHpGE8fm+3ILQI8kcmj2RF41X&#10;BVJixBoAlJoX9epTaPLm9QSO/Bp1gD/hyP/l9gh4uRMCXzahIWwM/0Yd4de4E/cbI5DGdOQr7ZH2&#10;UhuU8hkGtTDFNALAciN3QpMP9rb1x97W/F0RoHYaeWJfR76/qTNG3jjfjmUHqhPHlk6+BCTaRwSn&#10;i+29cdHIB1eM/HGjfTBudgjB6yxf7xiKGyYcj8zCcZXj3wWrMJywCsYWY0/Ma2WNSbz32NbmGN/B&#10;GtMsnDCPY8ISnxCsiYrH5hS+m9PTsS0nG9tzc7EjPx97Couwr3MhDqXl4WhMFo75J/I3GYvTnvE4&#10;75+MSyEZuBSRg8vRBbiaWIob6VW4mVOD13NrcbUzYSu7Clepa9T1jErcTCvDreRyvBFfjOtRebgc&#10;koXTvkk46h6FfQ4h2G7hgy3tnbG1lT12tXbE/jbO2N/aAXu4vbuVHXYSlnYQBLcTlLa3ZJ2ltO0k&#10;NG1vbI1tjW2wo4k9tjdzxLbmTtjawglbWjhic3MHbGpG4CJUbWxuzZLARTBaS+BZ08SUsEW1YL2l&#10;Oda0sMBqAtRawtK6ppZYz3JDcyu2W6KBsLSUWkjQWsBj5nH/nMaWmN3ECq81t8Q0tk3ivrGE1GHN&#10;jdG/cXvUvdIOVeyfJeynBfz7i+cpizCV1liSobRR8OT/ShP2RfY5fb97Bp6kruBeJzfxSL3E4xu3&#10;RISRCeKMCRDtjBHZ1liF7SWbEAjamyK0RWuENBevk8ATQatZSwJUezX3qYQGf5mLKyo5RkjYXjcv&#10;f/TmGN43KAx9xPsUEIY6/2DUSihfcDj6hkehB4Gqq7e/Ct2TOVD9wqOVBKa68vxa7qvmO77C2QMV&#10;vGaFqydKxZPE8UlAqsrTB10IT1UEKW3ek3ifFDgRomQ7z85RhfpJ4okiNw/l1Snz9UdddAy6RUSo&#10;5Ay6NZWcCE+2hCRzhBvJ/CdLRBlbsCQ8Scgi6xGEpxCjTgSn9vBu1RY+rYzg27o9/Np0QFB7E4Qb&#10;myNe1oSSVOdWtki20c11ElhKtNRl9dMBlIXB+lI675QGUKJsApWAk6gzgSrXTed9KvRwQYmXJM1w&#10;R5cAfsdBPqgL80PvCD8FT70IUQJQAk+D44IwJiMKcyqysKBLDmaXpxOkDODpAsFD03krV6VzerDR&#10;gEYDGRWWR0PTEJbO2PIlYiANfP5KGiCJDIFJpB1jCF4CTAJuVwhNV1wCcJEG6Skee8TciYCky+R3&#10;WELv9GF4msTTpMkQnv5FvNZxM2fcMPfHt67Z+NNewvZK8ZtNEX6wI/z8X8DTz3KubWcFT99YyeK4&#10;Mucpk/CU/i/wJJ6kDwkaEqb2d+BJwvYkSYPA0z/MU/HYKg13bJLxfWY9rnul4qRnLNb7hmFebCy+&#10;3LcTH+zciitLF+HWqmW4NHUCtnatxPLifLy5bCGuL5yLGzOm4qNuQ/g3jsIHtkl4ZEJA43MJGInn&#10;SYXjPQdMhjKEJwnXu2seq3TbIuZf4EkBFLfvqQVzeT+eYwhNmiSN+T3r6GfhSfQ34EnC+64a++GS&#10;MQc7M/al5+BJhesZwJMGUBowaSnLXyRdFr2n0gBJpAGTJIkQacdoiSUEno4KQLHtKHXY0QsHnbyw&#10;j0bMHmovtZ86wLaD9h4qwYScI8kldti7Y5fIwR077V257Ypt1FYa8uuUMe9GsKIIW2v4smygcb/U&#10;2gHzLewwl5pPo2i+jaPSAnsXLKIxv5gv0yUePljm6YsGvpRX+gUprfILxmq+mNeFRD6jjWFR2Bge&#10;gy2RcdgclYAtUYlUErZEJ2FbTAq2xaZie3w6ticQruIIY1JPzMQOgtZOGqVS38Z925NZJ0RtZ9u2&#10;xAxs4/7tEt7H47cmsC2lM7YRbFQYoNSp56HpRRJA0rxQkkVQJb7g/Z4kwIhNV9oQlYqNMWm8X6Yq&#10;l/hF4kBeNaa6B2G4oyeGcQAb7uqOkRxIJhBWp1NzqYWEpRUCsI7uCpw2qnlMzwKSISip0Dy9tvBv&#10;ss1Zsuc9C0aGAPQ/0fNgpM1zkvC8v5JkzjMMxXsCTfrtg94BOOSl02HPAByhjlLHqJPuAfj4/Rt4&#10;dO+6SlUuIXuP7l9j/TJunNmN+eP7oz8HnEHUwNJ0wlMieuXEKtVlx6JnVjx6ZSegV1YiemQkojY9&#10;ATUEpurkOHRJEy9UAsoJU2WEqZL4CBTFhaM4ngBFcCpKSkBFTg7qu3VHP1kwtmcf1PcdiCGDRmD0&#10;sHEYOWgMBtUPISSNwKhBozFmyDhMHjMFU8ZNw6RxUzBx7GSMGTEOY0dNwBQCyazJszG8zxAUsj92&#10;jklGQQKBKT4J+QnJBCedOsclojwzF4MJaMPrBhIMCUUigtrAngPUfSaPnYKpE6Zh8vipmDJeV04Y&#10;Mwmjho3B4AFDUN+rHn1re6JPeRd071yA2rQsdE/JQLekdHRLTEMNQa0iNgklMQlUIkplm7+VLqmd&#10;0ZVg1TOnAAOKyjG8rBqjKmowsqQaY4q7YEp5N8yp6YM5lXUYn1aIYRFJGBkaj+H+kejn7Ivetu7o&#10;aeWCblZOBChn1PK3X2FOQ83EAiWmVii3skeVnROqCE9lFg4oNbNDqbn9k3pee3NktTFBrpEFOre3&#10;QEbLTkhtZoRkgScamWnN2qm6QJSUAlLxlJaJL4ZAFEkYiqABGkUjU+ZExRB0onlMBMEnjEZoyCtN&#10;CThNEPBSY1UGUYGvNGL9VZ1oxPrzGpLgQeQroPQKAYttXi8RnF4RbxPBiQZxAKEp4BVj+L1qQpAy&#10;gf+rZgh9hQbcy5YIZrt4nbz4/EE0kjN5fH0Tc8wkADS0dsIGUStnrGvD3y/haGsH/pY6+uBAR767&#10;O3jgREfaL6xfICRdaktQakdg6hCECx2DcblTMK50FG9TMK51CMb1jiG4Tni6zrpsX5W2TqF43TQc&#10;b1hEE6IicdjYFysJGtNbmGBMy44YRaN7HI3uSYRbSdu9NCAC6xP5riJkb8jIxobOOdiYn4ctebnY&#10;k9MZx/m+PB2SiBNOYThm4Yfjpr6UN4508sQhQuCBdm7Y386VcsEBI1elQ5R8liPtub+tCw4ShI60&#10;oc0kak07qrWL0sFWTjjI7QOUlIepI2yXUifub+mAAy3scaClHfa3sFOl6CChal9rO+xtYYM9hKk9&#10;bNvVzFZpbwsH7nPCbp4n27ub22FPcx5D0NrN43exvoPt27i9ldtbqM0tDWWPLbzvZmoj77OuhS1W&#10;EbxWEsAaqOVNLLGskSmWNTbFkmYEKYLTa83MVBKKUS2NMbhZR/QlwHd/1QjV/PtXsixrZISiJkbI&#10;aSrZ9togln02lP3KX7IxSj9jPxb5qHBQAXV98ghDsW97EvQDJazVhIY+FdPOHAkdbZBqZk8RAPh7&#10;i2nfEeGt2iCydVtEtZbEEW0RTYBINTZDvq09Sh35OySElDo4EKDc0d3Lm8AUgL7BIagPDkWvgED0&#10;8JPEBiHoR3CpD48gQAUSoHwJTMEEp0jUS2Y+vwDUuAuA+am5UyV2BCL+9gXKKjkOFdvyHo5uqOQx&#10;XTj+1/C4Mo5RMveqmOOcKJ/QJMqzdVAgpcL8CE3i0cmwtUN5QAB6x8ejW3QUCn29kePmqha7jTUz&#10;U4oj5ESZmSLK3AzRFuaIMDdFiKkJgjoZK3jyadUOvi3bwo+f36+1QJQR2zsguIMJIvh+ijEXz5M9&#10;MvjsGfbOSGZd4CxJ5kyZyVwqKwVOsr6UhA2m2lrrEkvw2dIJXVl29iqluaRkL3CVNO2uhD/CEyGq&#10;zFMWxvVAjwAf9A7xI4gGYEB0MAbGBLEMIDz5K3gamxmjFssV79OcikwqAy8ZQpPonKXLE3g6a+AR&#10;MoQcDW5OWT2VGKSygKgmQxgyPEeT4T7D6yrvkvIweerCBglNV10CcN2NLySWctxJc2f1TMcIS5K9&#10;7wSf+wQHB1WKN4kw9KR8RtL2rAScpDzGz3uSgPWmdTC+dcnCH/a6sD2Z7/SDgp//ITwRvH4hOP1k&#10;k014ysY3Kk25Hp4sMghP6U/gSS0w+7fhKRoPBS6sE/GhTRI+tUzBV4QnSULxgXUyvknoijd9UnHd&#10;n0asazAW0QA+NnAgPt+zC280LMM7a1fijVmvYUdNFRZlpePtJYtwe/1KXJw1FQ/GT8GJ4FS868Br&#10;m8nzJOC+eJ+sXwxMhnoCT3w2gac7ZoQm6rZ5NEEp8sXwZCbwFP3C64kkbO9fPE//DXi60skXl0x0&#10;8HTGgv1VzZsjNBHynwcnDZ40gHoRNIlkXpMki3iRd+nvwJOWme9F8LSX5RNxe4+TJ+sUjfk9jh7Y&#10;zpfddsLRDnvKzhXbRYSn7YQkCffbzpfiVr2hvpGSULH1Lq5Yz/b1PH8tDX0JM1sjJfevotEv6bYb&#10;nN1YuqkMcsv40lzGF7gkRFhCLbJ1xmK+vBbbuSgtEPAikM0jjM0xs8Vsc5YCZ5b2mMX6bNZnE9Lm&#10;8pg5NMjm2LpiPmFPtIDPsIifa5mbH5a4eRPYxFvmjwZf8ZgFYm1QKNaLQqOwJiIR6whlG2JSsSlO&#10;gIrQRTiSEL+tEron4YIqZJDb0iaSuVaqPRObBZTEwxSdwutQLNdGJmM96xsiU7A5hteM5TEEJwnZ&#10;W+QXhllewRjN73OYnQMWRUdijqSO5+Cxhs+8ht+5hOKtF+k9Sxv5eTbx77NZRFgy1BYXT4p/C/mb&#10;KGji30f9jTyfQpOmFwDR35UGTCINmv4n8CQ64Omvk5f/v4WnExo83b+um+f03iW1ttP9t87i0LZl&#10;GNu3HAMqMzCYg83AklTU5yWgd+c4JQGonllxhKZYdE+LQW1qLKrE65QUQ8WiPDEaxQkEpYRIKoIK&#10;R2FcGBWB3OgI5MXFoK6sHJNGjMKEUWMxevgYTOR7a/qUmZgxZTYmjZmKEYNHYdTQMYSpsZgweiJm&#10;T5+DeTPnY+a02Rg/dhKGDR2J4UNHYfzoSRgzdDS6FJQhJyYJnWMTCVDxyIyMRkZEJLKiowlOcQSo&#10;JHTJLcKwHvUY2WcwBvXoj34EloHd+2No78EY0Z+gNmQMxvB+orHDWVKjqeFDRmEkNWHkOEwfPQGv&#10;jWB7t96oTclEFSGpMioeZeExKA6LREl4FAGKMJmaxe8nn2UeatiXK6KTeUwcKiLjURVNuOQ5XSMI&#10;nKGxqKaBXRsQid5BMejtF4F+fuEY5BuOAR5B6O3giZ78/Qk0daPhUcvfaFf+PkU1NEBqrBxQw31d&#10;+TutIVxVWtijkr/hSlNblBlbo7iDJQramSG3tTHy25qwbqrq2S06IKt5e2TR2EyjsZlKmEmhkml0&#10;ihKpBEJSHOEmlgZlDMtoGpjRNDAFoCJpfEbREI1q3BLhjZoRahoTnBoh4OVGhJ7G8G6kqQmN1aaU&#10;zoD14Xm+NGZ9eA1l1L5MY/YVHTSJpyngVWMENjJj3RQ+L5nC72VzgpQFAl+15D4r+BOUApqYIqIR&#10;P8PLHVBPI3tWawesNHLGGiNHrDZ2xUb3MOxIyMH2zGJszyjG7tjO2OOThD3WoTjUiXZIx0CcM/LH&#10;uXZ+OGvki7Md/XG+UyAusv1Kh0Bcax+I60aBeL1dIN5oF6STUZDyQF1vH4QrRrRp2ofgpkkkrnAM&#10;O2jii6WtLDGpWQeMJ6SOMzLDGGoqgXcOf2dLw+OxMiEV6wnaGwlQm3KysY0QtS+7M47Fp+OkbwxO&#10;2QThtLEPznTg+GVE24YgdLytK060o40jakv7iOVJlifZfrINy9bcz2059iR1SrZbsd7aDafb0kbi&#10;vmNsO9bKBcdFBKcTekn9GM85xlIBVxuWIkLR4ZaOONTCEYepQy2ccKgl21g+FdubO+Kgtr+5A+sE&#10;MMLXfoEv1vdSewhVu9m2m7C0i5C0k9rRmuI525s5Y2tTAlQTW2yk1je2xTqWa5tShK81AlNNzbGs&#10;qSnmNzPHDILTxBbGGNq0A/o0aotuBPCaV9uhmtBU2bg9Slnmv9oW6ezL8Qr2pU82QwD7qCzkLGGk&#10;XlIqeGpJeJLkEAJQOohy5/EigSqBp5gO5og2Yj9r1RHxHSyQxt9VqqQsN7VAbPtOiCA4CUCFNW+F&#10;0CbNEd6sFeLbSfieJaHFEVVubqhyFQ+UC3r4+qJPUBDqQ0LQJzgYvVjvEeCPXsFsCw9TANU3NIzg&#10;FIi6oED0DQtDfWg46vwIVB7ehCdflr4oo40gwFTFcUm2JR26zK2S9ioClHivKt28UMQxXyThg0Xc&#10;n89xvJDbEronXqoanwAU0a4QKCknxFXzuWr5DDW8ryxKK1nvxDMUZdwJUSbGSmHGHRFm0gnh5iYI&#10;oUIJUKGdTBFAUFLwRID0JUj5STgf2wKNOiGkI78/Y36PxpZPEk2k0/7IcnQnHDkriEqQDH5WOs+T&#10;FsYnSpP5UASoTElnzrFcnrWzowPynB0JUYRDN34+Dxd+HlfUeLuiVhbIDfImkPqqOU+DYgWiAjE0&#10;MQRTC5JUwoh5VdmYVZZKpeGlKzTcNIkHSqBJN+eJdQLIued0lrAhOmMhIXaGEg/V89t/LQ3KNDAT&#10;cBJQkkQUF2nUXnXyV+tJXaGkPGPJ8+SelNTP0QBW3i+ed5qSlOhK/AwvlhjNfKk8p5NWNJZtvPkM&#10;NKw7ueI983D84JiHP6yL8YdVMX5T2fZkzlLBM9LBkR6gVPkUmJ45ziYfv9gQvKx1nicJ2xOA0nme&#10;BJ6eep4M4UmF7RE2nk+qoOkD6hEh5ROlRN06USJe51OWHzik4S3XFJz3iMN+70is8w7D6phk3J4x&#10;F7eXLMfF2bNxbf4cHB05FEs7Z2Nfvz64t3Et3ty0Bu/NnYO3SutwwzYGD03j8LE5IUYL3XsB3BhK&#10;Fvf9QNKbU/fNonGXg8M9syjcZV1AyVAy90mF7Fno1pN631y3UO6HVslUCuuJavt9C4KTFcGJkjlO&#10;OjAiOBGSJFmEzIN6m6XoHYEpSva9QcC6YcqBSuLRNXiyFLgnAAk4URooaXoGpAjxKvkDdZp901Cn&#10;KN3cphfDkwZL/04KmghQ4lU6SB0gHO2n9tp7PJWDB/YQOJRouO+2d1eL9Ip2EZp0bfptagehaqeA&#10;lSZCkmgbX4Jb+aLcRm2hNnFbvCLrqbWEp3WuBCtXqROoCAZrnFywmvAkkvpGvjBX89hVhAWR1J+I&#10;11vFl9kq3m8ln6GBz7WC8LFcxPpSaom+XGrnpuqixUouWMRyoY1AmSuBzAnzrBy57Yy5LGcpOSjN&#10;tnbETJYzOAjNoOE3g3A2g8beLJ47m8bhbF57Dr+z+Y7eBDQvnZxYd9aLkCHlQhcfLHD1xSJXGiXu&#10;QVgdEYdz9X1wrL4HtpXnYXtZLk4O6o4PV87ExytmYBUN9/n2jvxsBE/+ndYKNPE728DvTEtBrjxM&#10;lAKjJ/LEDkLRDoLSbjeCDUFGA6YXeZr2PKd9fE5NhnAk2i/gY6B9Akl/oeePPehBKNJECDLUIa/A&#10;Z6TB0vOS9uOegQqeRLJA7vuEpwfvXcSdmyextWEGBtfmom8poakoBf0Kk9BXD086z1MM4SmWcBCH&#10;bmmx6JpCaEoWEQRS4lFBiCpNjEIZ20oSI5EfE4K86GCWYciLjUJBQjzhpTumjZtASBmFsaPGY/q0&#10;WZg9cx5mvTYXr02eiZlTZ2PWtDmYPG6KksDTHO6bQcAaO2KcWqtp1LDRGD9yDIb26Y/i9BzkRBOS&#10;CE65UTHIDA9HBo2BzMhIZBOgcuMS0K2wBMPq+lMDMKzXIAwjNI3uPxITh47DxOETMGHYeIwfSmga&#10;RHAbyOsTmEYNGY0Rg1hn28Rh4zBj1ERMHTgCA4ur0TUhA7VxaaiNTSYUEZ5CI1AYEo7y6HjUpeei&#10;f04p+maVoE96IXon56JPUjbq03IwIDMX/QhefeJS0Jfv9f5xqRiakI7hLIeExWKArOfEv309+1lf&#10;vjt60wCqIzh1o/HWzcwWtVQXE2vUEJC6mtmjxsJBeaVqLWhYGROeOtmytENFRxuUtbdCeQdrlBlZ&#10;oqiNKYramqKwDUGqZUfkNeuIXCqnKSGqcTtk0igVpUu658ZtkNKoNZIIVAkqkYRuMd0oGpcRNDZD&#10;X25KNUEYoSi8aUtlQAYRkgJeaULQaUwAagx/mYD/amvCUhvIOkz+NE79X2Y7IcuP50ub36tGuhA8&#10;5V2yQuirNghpZIfgRvYsHbjtgJDG9ghsao8AGtVBTWiIvWyCypfNMJ7GtnibtrZzoZyxoQNLtwhc&#10;rR2In7buBS7fxA/7T+LikEnYEpuPPd4pOGIdhZMdQ3CmXQDOtiNAEZ4uEaKudQhSXqVrytsUjBuE&#10;pJtGwXp4kjIYN6nXuf062980CsGt9qG40SEE50wCsKuDGxY0p4HfpD3Gt+iEiUYWmEb7aDrfZ7P8&#10;Q7GAfaIhPglrkwSiUrE5LQ17UzNwJCoZx/nMZy0CcKk9bahWtI/a0H4j/JxtTVuN22cJQ6qN2+dE&#10;bDvTwgVnWrrgLNvPEqTOEJpOt3TFWTmedXUOj5XtM2yXc0TSrtpYik5Tp6iTbDvF40+28sDJloS1&#10;FoQ3Xl/a1T5e47Q6j3DG9hMtnHGcEHS8JUslqTvhGOtHnwAWoYo6wPoB7ttP7WvljL0t3QhXntjD&#10;++zis+7gOdt5zlbeYwthbktbJ2xs64h1razR0NwSiyiZBzW+aUe1JlQf9tWe7LPd2XdrqMomHVHS&#10;2Ai5BKcU1U/ZR6kgCdtrTFBXCUg0cGpFWGpBUGoOd5Ye7Nsit5fZJjAvSSZaGCGynQki2nRCGOvx&#10;7U2RwTFLFsiN7WBMcGpHcGpNtVJhe2HNWiKiRWvEsD25ozHyrG1R7eZOwPFQANXTzw99CU29CUbi&#10;beodEowegQHo5u+HboSonqwLNAlQifrwmHq+u3oFBKO7hPN56VTJsajIxgml9i6ocfdRHijNG1XO&#10;8ava0xflLh7Il4x/VAmhSo7PlcW0WZZwjBeIKuGYX+XlhxI3Xo/QVejhhQKqKlC3DlRlQCByJPW4&#10;zFky12XGk3Wb4qwtEWVppiAq1NgYwR1NENCuIwJatUegCttrrzxP4o2SenB7fleEpxgTnmtqreZR&#10;SfIJgSiBJ5F4ogSgxPOkAVSqATyJ50kW/JUyy86WAGVHgHJAEQGqxM0JFR7OqHRYWb7IAAD/9ElE&#10;QVR3QrWXswIoXciej0oUMTQxVK3zNDYzWgHUzNI0zC5Pw4Iu2XjpGo2+qzT2RFqiCAVT4vmhAakt&#10;fPtkAVwDiHoRFP07CShp2fWkLm0CPxIGqM1lkrC86y6BCpi0+2j3vGhHA1i2LdxwgYbtBRq74p1S&#10;YYT6Uj2nHG9wnqYzBKUzBCYlqet1WgDKki8JYzfct47GDw46ePrzGXjSvE46kDKEpef1PDxJ2J5k&#10;2vvfhCeRzHf6F3iiBJ4+sk7Gu/aJuOgcg2NesdjsHowtAbHYFpuBj2YuwqU5hKeF83DhtSnY0rMG&#10;G3rU4OHubbh3aCfe3LACj2fNxUn3ONyxS1TQdF8SSBhA0l9KD07vE5bEm3THNJLgJPAUhTt6T9MT&#10;rxPhSRa+lcV4ZT2pp/AkqdeTWU9UXqx7vNZ7lhF4m9Lg6ZalDpL+HjwZeJ7+Bjw9A1HsUwJLZxx9&#10;n4KTABVLtRgufzf/2/C0j8Ckaa+jATzpJaBkuC3HaNKF8ukhikCzgy+5JxKPlV7bKPGESMICtc4Q&#10;X5jiFdlKo38r923m+Zt5HSm3cHsj29ezvon30DwtmpTHxWB7A59BtJ7338D7ruHxq5UIWiLu08mD&#10;wCXQpQMvaVtJ4GogUMn2Cr7glzg46uWgKx0dsdTRCcucnLGIWujgpLSIkLeA7YsJeosoyYK3yNYN&#10;CwlVC2x0WmTnjoXUfLbN5UCwgIPGVL50l0SE4PVpI3B77XQ83DUf9zdOxY1lw3Fr9Ti8s2QktuUn&#10;Yq6tNT8PP5udBzbwexJoEs+eANNmfkYBUpF8p0/E/dvdvLHNRZcQQiDq78LTXkKeITztJTAZ6hkg&#10;cqMIg3+lQ65+z+iwm/8THXEnDFHHPAKVjhpItsW79Fc66R6ITx68jscf3HwCUB/du4p3rh5Bw6xR&#10;6FuWhn6Ep/7FKagnPPXJJRAoaIqmpBTPUxxqU6PRJSkKlYSlqqRoVBOgyhMJEsrrpFNhXCiBJgid&#10;I0OQFRGK0vQ0jB8yFDMmTcEYBU/jMHXya5gxfbaCpmkTX9PD02yC1AzMI1Qtmb8ESxcswdwZc3jO&#10;GIwcMpxQNQHTxo5H/27dkU/DNCciCp3DCEshYcgICkFGKEtCVGpIiPI+1Vd3xZj6wRjeayCGE5xG&#10;9RuBKTJvavRUTBk5GZNHTsSk4eNVOXXUJCWBqZH9h2Ms4WkK980cOQFjetSjJikDxUGRKA+OpiJR&#10;6h+CIr9gFPiFoDIqAX0yCwhOxahLyUP3hCzUJWSiPiUH/VOy0S8pHb0JXAJOA2KSMDg6GcOikzAs&#10;Mh4DAsLQx8MP9ew3/dnnBvA31c/aEfVUXysH9KbhUWdhj+7mdqgVsd7DxgXdqa4WjqgmPJV3sHmi&#10;yk52CqgEpEoJUIWtTQlOxoSmDk+U15wQRYNfQZTMGSEwpRJsUgk+KVISolIIUwJS8ZJQgoZnDEEo&#10;5iWdJyqGQBVN4zTy1RYIJxSFEI4CX5JQPTFg2yL45bYIkzTnL7VAtJwj5SvteLwZwhvZEo4cWbpw&#10;2xWRr7gh4lV3hL3iTjhz4XkOCHvZlmBlQ5kj5WVj1L5kgmmNbLCxmTP2N3fGQRry+wgTO1vzHWod&#10;jvOpNbg7eDquD52ObUV12JfXHZeL+uJEUDYOWAbjlJl4efxpMwTgYqdgXDYKwjUFRnyXGIXiOqHo&#10;GnVV1EGnG6zf5L432oXizbYheKMtAapdIF5v648r7fmb6uSDbe35LmthjqlNO2FsM2OMa2eNibSX&#10;JvN3/Br7x8KwaLUm3saUdOzMyMbhtGwcCYrDMdtAXDKl7dTOB5eau+IioeJyG0+lS4SZS9y+2OpZ&#10;XeJnvUjAutjOAxfauuFyO09cM/LiOe64QMA518oF5wglZ/ndnGvuhAssLxJO5NwLhBeBNIGx87z2&#10;uZa01VrRPmxJW6wlx9pWPjzfm20CX08l8HWeOkfgOUMQOk2dIQyd4b0UsHGfptN6wBId49/mKI85&#10;TDA6xOMPcvtAczdClav6+x2QbV5/Pz/THj7TLj7/DkLxltb2WNPSBgtV2J4JxjbtgCHso/XN2qNH&#10;MyOVqryaMFXOspD9Npv9NYnwE924BcKoQAGnRs0IRM3/JUxPl7yEsNS0DbybtVZt4p3ya9IaYW06&#10;IprAFEl4kkV2I1saIZ1Gfzp/e+J1imxjhPDWbRHaksc2b4WoVm0RTXCKZXscldSuA/KtrAk4HgQo&#10;T9R6eVHe6ObtozxQ/cL5GycgdffzpbEfrLxPAk21vj6qFLjqx/dWv1BJMKEDKPE0icdJQKnQ2kHV&#10;JZRPylK+I0o43orXqdrDRwGUSLZLndwIc/YqhK+C2+KNKtcnnignMEm6c8nAJ0kkymUdqIhI9IqM&#10;QoWPD3KdnJBmY4tYYxMCkAniLMwRa2GGSDMThBGegvhdqFC9Fm3h36LdE8+TeJ0CCVWBbTsgtL2J&#10;yswnWftEkmwiQr5blokE0hy+43JpwyRZ2SDG1FSlMheIStSDW4qlFTIJUeJ5ynGQ0lYPT84oFe+T&#10;O8HRje88qsrTETU+zirLXn2EhPF5Y3B8oEpVPqMknUqjJHwvU+d5uu7kC4EoQy/UZULURQ1Q/kLa&#10;nCRtXtK/k6GHSSBHPExP5jAJMLnRyGUpbeJdkutfcfRTEHXJ3udJeYW6as/z7NhGmBIvlQ6kPBVc&#10;Xeb2ZRuCmDVfGiw1SfuF53SO7ecpWbPnrCVfICYeeGATi58d8/FfNqX4p1UJfrMmDFnnEoAEgp6X&#10;AJLAkiFcvUDWnfGjVc4TeJKwvS8JTp9ZpOMzq78PT7KtvE5WMfjQOvbfwpPMTXrfJQ3nCU8n/BJw&#10;ICAee32jsdM1DGfzu+DWnPk4OX4cbsyegWMjh2BiYhzeWLkUHxzZgwubl+L2nFm4lVaB61ZRuGej&#10;8zqpOVn/cc4Tn50gdM+UwKQHJ91cp0jc1kOTpnfNw3GXMKU8TzxPy7Yn0GQITwJh7/L4J1BkzsGH&#10;+vueJ8OwPcKyeBz5d39RwgiRhHyeYT875+SH49J32Vf/EzxpCSIMAcpQ/w6elBx1YXsyx0kAStM+&#10;woihXgRThhJ40iTwZAhQUt9tsO8pWOk8JTt4bU3beYyhdvJZRDuUPFh/qu3UVl7PUDqYIHwRvGSO&#10;zyZuS7KLjY6uBDBKv0+tfWSgddynaT33r+X9ROv5/axjqUToWks12DthpXjHXFyxxkW8YSKCl6PI&#10;VXnDVvNzCbwJoK0kkIka9FpBOJxlaYtFof54c8YofLJnKT7evwQf7JiJW+vG4v62afhg3WQcq8kl&#10;aNkQlLz42bz1kKSHJd5jm17yPRl+h0rSppekCH8CSgQgQ3ASGcKSpv3OPjggiUSeA6KD7v5PRQg6&#10;5MK2v9BRF79ndMzV/4lOugbglAtBSC+pa1Jtbi+WLBx9Wg9PH1Mf3bum5j09eu8yrh3fjtmj+6Jf&#10;eQaGVGWhXzGN/LwEBU7dMyPRjeqeGY06wlNdtiSNEM+TQFOMShRRQVgqkflNcWEqXK8oPgz5McHI&#10;iw4h3AQjJzIcfSsrMXM8QWXUeIwfNUFBkg6UZqo5RxPHTMKU8VNVOXncJMyfPR+L5i5U4DSeoDWk&#10;3yCMIjxNGTce44YMQ0VWNlIDCWbBYehMZfoFISOACglV3qesyEj0LCrBjBFjMXvMZMwcPQlzJ8zA&#10;gqlzsWHpOmxcth5LZi3CrIkzMGv8dMyVJBRT52D+FILc6MkKoGaMm4q51IyhozGksgsqYuJREhSG&#10;isAwlPoGodgrEAWe/ijwDkTX2BT0yy5C38xi9EwpQG18FnrEZ6BPMr9PAtTApGz0j01D/6gUDIpM&#10;wpCIeAwNi0U/3xD0Zt+qd/VGPY2KPnau6GvtjN4EpD40NBQ4mduiBw25HuYU23oSqOpsnNHD2gnd&#10;LR3RU2TBurkjupk58FgndDOlsdXeChVtLXRqZ4nyNuYoa22GUqqklSmKWhgjv3kn5DfriDwaqLlN&#10;jJDXuD06v9IWWS+3RtrLeqCiVHifSA9VMm9KElCkNpEkFG2Q0Eiy9QlYCWi1QvxLLZFGdX65DYoa&#10;dUJJMxsCmzPSmrgh9lUPApcnol7xJYQFIPaVQJ7nj6hXfRHZyIPtzognPKW+ZIWiV6wwsAl/8zTO&#10;d7XxwREa+8ebu+NUSx+cbRlIQz2ARrg/drf3xx6rMBxyT8Zh73T+xlKwwyoCe2wjcdQ1Eac8U3De&#10;K5XjRDTOmQbjmjHBSBJDtAvAzbaUhOy1D1LeJ9F1fRjfDRGB6Sb1ZrsgvE2AeofH3yJAXevgj1Mm&#10;vthm5IR5jc0wpYkZphrZYYqpMyZxTJrq7IeZXkGYHxiOFZFx2BafigMRyTjqFoFzloS3jv642tIT&#10;V1t44BrB5UZrH7xOSXmd26JrrVmK2voQ9nz5TBTLa4Sua229cbUN7a7WAlC0n6gLhJELhK/L1DXC&#10;0fVWXrimv8cVljrxeFEr2mWt/LhNsbzc0pcizFGXCVRXWF6VZyBYXeV15NzLhK5LIl77YmvdPZXU&#10;fXWwJV6vUwSnk60JUtSxNizbuOJ0GzecErV1x2kC4Il2/Ft28MPhDr7YSSjc3MYFG1o7YHkLS8xs&#10;0hGTmnQgkHbA8ObtMbB5B/RtQYBiP5WFcksat0Zuo1bIZL9LIsRHN2qOUEJTQKOm8H5VwkabwbMx&#10;oenVpnB/pTHcXm5EvUpgagyfJi3g26QlPF/mcS81RQDhKaodYcGIRn6rjoQnI0TwXskdrZBu4YB4&#10;Gv0xRoQrAlIEoSmsmSSMaI0YgkMCgSGR+xLb8XdjZokuhJQe3pKqPAC9/YPQ08cfPai+fFfVB8nc&#10;p2DCVCj6h0ehT0gYegbyGKoP31sDo2L4bohBnZr35Kk8TV0EfhycUWLnqBbkreC4Wekq2f1cCUku&#10;6EIQ6urrhxpCUBWhrYz7ijm+FtjLfCcnFHF8LbB3RBHH3SIeX+bmgVpev8TVDTkElEJnwoinB7qH&#10;hKBOPFA+vujMY1MsrZFoZkGgsSLcWCKW9UhTC5VdT7xL/prnycDrJB4pmfcUaWyBWFNrxFvYIo7v&#10;LJVwoqMZwghVoUbGCGnXidBkiQIvH2TzWWMJTAJRsYS1BDNzJAtAEaTSCKMZNjaUJWHKCp0JUcUu&#10;jqhwdyYwuqHa0w1VrFd6OPI7cEPvUG8Mig3C8KRwjEqLwpT8JMwqy8Ts8kyVde+lS4SOKzQCr9I4&#10;vKoAilBDuJH25+FJ8z492eZxAk4CRRoYiaRuCFYiQ1i66hKIK5SUouvuwbhAODorx9EovcS6eJQE&#10;mK45B6hShe8RmgScbjj4K12154/UTsCPLx5K6lcJVaIrhKOrtqxT1/TS2pVYvy7nOfjhGq+poMvM&#10;Gx/axOMXx0L8SXj6Qw9PvxCAxPukScDpJ5VBT6BJ01NY+vE5CTz9QGj67onXKQtf6OFJwEn0iQZP&#10;BCI150m8MQbgpEmDJ5EcqwMoHTx9apmMTy1S1PynT6xT8A4/yw3/dOxz5ws/LAX7vKJxzD0K+33j&#10;cb3fCFwYMQoHBtXjxsypmJeTiWPjRuODPVtxfs1CXCRYPaobjusOMn9Jlyji76Qqf2Aei/tmMQQn&#10;ApN4nMT7xM8iacpvW0Q+A08SInnHLIJwJJ/NMFU5r8Xv44FVoj7pRPSzUCTwJPOdWBd4EmiSUtXl&#10;OJkDJfOdBJ5MCE/Gsv4GYcjMS8GThGnKOkwn2IdlEVtdanK92L/VPoEobosUPAk4sVQAJSClMuoR&#10;mpxZqpTjBCca1sdkHhP1vDfq78KTAigCgqb9NLif1z62K7Fu6HXaQ1CQzHyadtGgN9RuwsgeQoNA&#10;lkCUAqkn+3UgpAx+gSm2aVKGv+xn+y7xnvC+qtRLoEA3j0ennfpjxNOyg6Vsa9dUkCF1SoOOv5Lu&#10;OG9ex4elF9s8sY3QtFWvzdQWfm+ywLBItjcpuRPOdHO+NKlkDhwIVNY7ah2vL/OXFtKYXOTthdvT&#10;xuCXo1vw7fENeLRzPi7OG4A3l43Cg+XjcaVfNRbY22Cbmw+fQQeKAozymQwBSb6jffxb7uczaTrA&#10;PqFpv8CQAQBJWnpNklVxH41ekTqOEmiS9PUigaPD4jXS64h4jQykPEov0BHqOI0uQ51w8X8igaTT&#10;f6EzrgQkAaUn0gHTafcgnKHOegSp+U4CTo/uXsMnd67jw1vncWxbAyb1r0H/snQMKEnFgMIUlSzi&#10;iedJr+4Z0ahJDUdNSgS6pESiPDEMZQSm8vgIlBOgyhIJUUmRCp4KYkPx/zH33/F1FFm7P+ocJEuy&#10;lXPOOecsWXJSjla2sq1oOScyJmMyA8www8AMM+RsjHEA54RxtjHOOOAcYc59z7nP71m1d0vbQgZm&#10;3vee3/3j+VR1dXV10Hb3+nqtWlWQGIMpsVEoTEvF3OYWLLufkDT/LtxLkHn8oSfxKEHlfsKJzC1a&#10;Mm8xIepB3L34Xtx79/147NEn8OjDj+E+gtS8nrmY2d6twv2efPBhLJnZg/y0dGTTOMmlITIlJAIT&#10;abBMITzl0AiZEBWN3KRkzG9tw/OEs2cITc/c9xieuf8J/OHx5/HWn/+Jd/76Nl597k8Knh4hPD3z&#10;8FN44ZGn8fQDT2DpgvvwEK/xmQcewwtLH8VjfO+2F5agPJaASONnqqzBEhKJCsJTaWAEqqOT0DGp&#10;ALOLqtGRW4HpE8X7VKSy8XVOKUL3pEL0ZOVhNoFqTioBNTELs2JSMSsqCTPD4tDFcTolZI+/zxmu&#10;PmghFInaWG9z8UIrf/MCTi0EqOmEKgGqGYSoNpYCWK22Tphu54w2e7bbE65snNFgbo86UxvUmdlh&#10;2lh7ygHTCFF1plI6on6cM9ucUGtijyojG8KNFcoITuWioeaYOngcqgaPRfWgcagZbK7KykFjUUFJ&#10;qamKkn11gyzQMNQKDcOsKSs0DaWxO9wGPaOc0THKDfUjvFA81A9ZQwIJTOFIHBSJpMHRBKc4glIs&#10;UgdFIWlQGBKHBiJ1mA/BzY3X4Iw5I73xNI30fxAePjXhvwWjMIJTGI30KHxtFI21o6O5HYHlBIzP&#10;aJR/TCP9fVO+92wi8HlkLnbWL8CRB17A0cdfwbezH8T6wmasi87FOucEbLYlKFlG4Btqp3kEviUQ&#10;7TIVheEbARmec5t5GLZZhWOLFeHJIhp7xsbggFkU9hOkdhKwNljx3NYh+KupJx4fZoeHRjvhoXEe&#10;eMjOD4/TVllGW+mZsHi8EpuKfwo4RY3Haq9ErJMxOf4Wo0BsNQrCDpNwfGMagR1jeD3G4djB+/yG&#10;MLODULON5VaCzha9NrPvFvbdLNDDfRt5vRt57RsIghvGsjQjCPFZbZZjTUKxnRC01YjnklLG4DGb&#10;lcI4HseiNvOcm41op40hRBpHYfuYaGw3kZLgyOe7TfZRW9hvqwmB0jSK4BaGTQS4zQJvhCmBqnUm&#10;/viagCSesTWEoZWmXlg5lhrnjZXmhCgLtllLsq9gfGLLd6ajeNLTsSJ8Iv7hm4CnLD3x4GhrPEBI&#10;uouQdJexBRaOscYswpOE7jUONUHNEGOUDB6NnCEjMZHAningPlSSmIxEOGFJ4Clw2HD4Dx1GeNLJ&#10;fwjBadgwBA8fgTCCVTiBK4zAFcL+4cONCE+SXY9wYGTBMUwQM8oc2bZuyHH2RibbEwkKsjhunLEZ&#10;4qkEI1MkjjZFkqQtJzhkEQimELLK+O+z2t0XzQFh6I5KQKd4lcNi0BYeq1KXt6nMewSp2ESVoly3&#10;eC77EKQ6YhPQHZdEJaKd7zWZ/yTgNS0oCJW+BB8fmcPkQXjwJSj5Y6q3l2qrIfzU8ZsoqiJUlPpI&#10;qm93FFHFnu4ocHNWZZmXQJQH4SlU9S3xcCdQyYKzvqgOCkRTVBSaomMwlUCW6+aFbCc3ZNg7qzWg&#10;kikBpwRCj4TlhQs08d7F8xQi85/4DKIIVXH6OU8pfF+l8fhUKtHOiVBlrfNMCWCZW1GSpc8CKY5O&#10;mODhiQlu7mq9KfF4ZROeBJwEoCY5ixdKpwJPN0If79lP7tuTz8SLACXznwhRgd68J/FABWNmSjQB&#10;KgFLJqfgvoIMPFw2AU9W52KQ5tHRJN4bTYbAJPpFGJwemDQ40mBqIGlgpcRxtQx9UspCuLIwrpRr&#10;CTKyhpOE4a0TkKKhuoGlwJPyOrkJ7PAfpsiNAOXKf3CG0gOWAJFoq2sotol43Fa+fDS42sL6VoEn&#10;9tnIe93owheBfShOuWbhJ48y3HKeSmgqxy2XEvxMOLqlVy88CRTdQbcvoluAq/rFcS+75OG8M8HJ&#10;eQrOOE0m6Ewk9GTrRXgiMBy1T9PNGxJPjKTvNgjT668jTrJIbjpOELoEnE7bT6AmKp1wnoidTqnY&#10;E5+PD4OT8WF0Bj4OT+OLJQWfuMVhbXwuts2Yic/n9uCd7hl4tbIcL5eXYdvTT2DbK89j57PP4gSN&#10;ka/CJuGAMyHNPgMHnTNwwKUfLCnYMZBdGg7apaokEXsl3M6epYjwtMcxkUpQEhjabRtHyIrHd/aJ&#10;vF+Zx6VLUa7CA10y8b3zeBwkVO0lNAoYCSxpHqXtBus8STifwFJvOJ8Tt1luk/8RtInEeptwfGVL&#10;OOcLdpWs88Tf3SoCzRfu/N0RYFbwtybheUp6aFpBLedvVUqBp1X87a3mb1A8UF9S4mn6nAa9oZbT&#10;uNckIPW74IkGtiyW+++o10NFYBCAkoQSoncJKf29VL/lqeovzTN1mzjGO4Sid3wIRXeQnNuwLtej&#10;rkOOpQy9YG8rwNKpz/v1S8l+bUzDYzQN1F8nwhqBSbxDykNEWPqHtvisv07/lFBFvwD8yc8XL4YG&#10;YteiHvyv5W/ix09exf4/34eV9zZhzT1N2PfofGyb2YRn+VF40ydIZTp8l3/fd/n8BXpUmB3/DiIB&#10;IEk3/ylB+jMCtZSGEggSIBpICpho8MocpY/Es6T3Gn3KcWSsO3mONK0g3AzYTq30JiQZaCBQ0iTA&#10;pGmNHyHJYHstDTdDrQmM1sGTHqBOHtyCb7/+BK88shBz62jgT52MHkkUUZqFtuJMTC8kPOWnojUn&#10;Gc2Tk9AwMUmBUy2hqTI1mopBdXq8CuGrykxAOdtKksJRkBCO/AQJ2ROvUwzKxqdhRkUZehrrMbO+&#10;AYvaO3D/3PlY1NWNua3TsbCD2/Pn477FizB31kzMoe5dsggPLLkLi7pnYzYhaD7h6aHFd+OJe+9D&#10;d/00TIyJxgTJIEWYyQ0Ox0T/YEwICsNEAlVmWDhqJudgGcHrpceWEYqewB+feh5PL30SLy37A/72&#10;p7/hr398Hc8/+TwevvdhPHzfwwS5h/DY/Q9h6aJ7sbhnAe6avQAPLliMpXKdjQ2oTU1FSWgoymVl&#10;/+BQVAWF6+EpEnUJ6ZiZU4J5BZXonlyK9onFCpzaJhcqqOohPM2ekI9Z6ZPQk0RwiktT4NQTppvn&#10;JAkiOvgb7eK7ooeaxX/Ds9x80OPqhVmEpzkuPpjn6osFLr5Y6OyDBU4ib8x38MICGw8ssHLBPAtn&#10;zDV3UuU8c2fMJizNJizNMXXEHBOdZo9xwCxje8w2ssO8MY6Ya+KAHmMbtI2yQMvIcWgdMQ5tQ8di&#10;1jAL3MN+j431wJPiVaEBvMzEE0+beeMpM09ue2AZDeKnaRA/Y+aDZ2ksP09wed7UG8+aeeEpHveY&#10;mRseHuOOpaO8MH+EL+qG+NPYDUbGsEikDI9H0rAkQlQSQSkBqcPjkDw8hm1hNIIDkTnEC6WDPTB7&#10;uDeeMw7GPwkAH9Hw/4Jg8ZURgWUUwWE0jXfjaKwjRK2hUb96dBi+Mua/gXEx+NQqmu+xDGwsbsfF&#10;Z/4GfLEF1z5fj73Pv4o1HfOxPr8eG8MmYp1DNL62pI1hFYUdVvwemfNbZRqL7aYxkGQR31gQZrh/&#10;m1UItlsTZAhKAlrfmFOElB2Eh+0sN7PfavNQ/HMM73+YPR4Zboul49zwoKM/HvcKx/OB8XgtLAVv&#10;B6XgY494rLaPVmtJbSfsfCuwZkYwI4zsIJRsl5Ln/4b3tVNASqCKpW5fNLYpEXBMIggwhBozXbmF&#10;+zcTdjYRdrayj4QZ7uT2ToKREuvb2Gcb9+8w4X6eY6eUss3xtxGKthPYdvIZ7uTxMu9rK+9tq3k4&#10;tllwHyFSYPFb82js5LPZLqBH7eR1fCMQRjj7mvC0SuZhmfhgrYkXvh7jxb+PN74aI+GE4pXit3ls&#10;AD6z5vvXke/PkHSsyqnDp2XT8XnLXHzVcw/+XliDpXx3LaV9+cA4R9xtZIn5oywxY4QV6oZboGqY&#10;GSoJT2VDjZFH+MkkPElIaeLQUYjhdtjwkQqc/AhMPkOHEqAITVQQ4SmYCqSCuC9ixGhEjTQmKI1W&#10;CSaUt2mMJeKMzNlmjOiRZkizcECWvZsuA5+5nUpfHk+YizeSsD4zJBubItXEFJlm4zBhrAUmmFqh&#10;0NoZlS7eaOD3oSOcQKQUi3Y9PImmh0WjKy4F3XxvtMuCuZFxhKV49CSkYk5yOrriEwlUMWjVJ5mo&#10;JhCVeREcvAk6hKVywoZ4o2r5fZwWGKRAqtrfT/WrCfJDVaCs6+SLIsJSgbsL8lycUOjuimIPjkGw&#10;qgkibIUGY6qkAffwIEB5o4QqcPdEc1wCFuTkoSE2HlN4jgkuHkgjMCVa2ROKCE8EqEQbRwVJUfow&#10;PUkWIUkkxCMVa2WHOCrB2g7JhKZUB1eVfS/OwhbRBMwoSW1ORZsRoijxRCVzzIlunsjlNUxwduEz&#10;F++THeFJB1FqHpSE8bm5ocjTE2Xenpjq64FKQlS1vw/v35cQ5YPaIB8+M75DEyMxJy0Wiycl4/7C&#10;TDxYnEWAysagO4GTqD88iaRN9ol3aINXmIIbkYCO5l2SuiFISd0Qnr508scKBz8lgabldj63ba9w&#10;Ikg5+9HIJaBpY8i5ZR6WnN9AGwhCG3jtSlJXkKWTQNJm8UxRW6TU2lgKPGlSoEXA2uEQjjNuE/CT&#10;O6HJuULB003C00+G8ETdGACYDHUbPOnXdxKv02/Ck3ieCCAaPEk4m+ZtMpTmefolPGX3AtQpt0kK&#10;nraHT8bXKXl4IzAWb0em4p8B8TTk4vGlRwI2l9ZjVXc33myow8rZPXhqQha+uncxVj35ELa+8BTO&#10;//k1HKjt5rPj+QSUqP5JI/rD03eEvwMCTrYEJ4En3sc+ai8hSOBpt5NOCqIkbM9OB0+H7XlvDvr1&#10;nZx0GQTF83SQACnwJB4lAScBJoEnkQZPyiP1O+HpS23OE8FlpcATf5uG8CQZ9qT8glL7NHhiuwrX&#10;o76gBIg+pSGt6TMPvsQNtNxdl2HPMNOeoeScvXOe9FAk6r89kAzhSaRl5NPg6SPxYujh5d+FJ023&#10;QdTvgSc5v14azCnJsV596gOc36dfnIvQo9S/3UDqWJZv6cdQpcF+eU4qBbx4emROEj8aHyQmYENV&#10;GTY31+KryhK8n52Gv8dF49WAALzk5EbwC6ahEsrnH6agRps/ZFgXfUa4EdjR9GvwpAGSSIDJEJ7E&#10;06SN92vQpGkFoWiFz8AyBKf+8DQQTBkCk6EEpkSG8KQljBCIOrF/EzaveAePLZiB7soczKK6S7NV&#10;woi20vGYUZyB6QVpmJ6b0gtP9dmJmJaVQGASaEokSCWiWrxOaXEoT4lGeVoMpmbEsoxFcUoM4Ska&#10;+UmxKEpNQk5SHLL5N8qICkdqWDCyYghYqcnIS+M+7s8jZJXmTURNWREaK6eiqaoCzRVT0VFbi8Ud&#10;nXh00WLcO7MH1VMmYTLHyKNhURgRQXgKQW5QMPLCw5EbGYlJUZFoLS7Go/Pm4fHFS/DqsqfwypNP&#10;4aFFd+PFx5/GO3/9B9780xt4+uEn8eDie/HovUvx+P1L8Shh677Z87FgRhfmt3Zi0fQOLG5uRXtB&#10;EUppzJQJlBHOakOjURccjWkhsWiKSUPH+FzMyZ+KuXmVhKhydOSWoLOAyi9B15QCzJ1SiPnZuZhP&#10;eFqYko27EjJxd2wa7gpPwJKgKNzF38M9/H3d6xmC+/mOedA5AI/x+7mMv99nPMPxNL93z/A7+Kxr&#10;MJ5zCcEzfCcus/XDE9Y+eNzcE4+bueKJsRQN9sdZPm7qgsdNWFKPGrvg4VFOWDrcEQ8Od8BDIx3w&#10;yCi9Rjtg6Uhb3DfcGg+MssWjRo543sQdfzH3xVuWgfjQkv8maDgvpz4nMKywiMKX1jFYZR2LLwgo&#10;n9OYXk4DejmN789poC8fE4wPR/vg7dEeeN3IA68Y+eLx0cGYPSycBm8UJg6NRpp4moanIH1UOpJH&#10;piJhZBKSRiYQqGJpCEdg8qAgVA3yxTzC1rOjgvEWjfPPafR/RSN/nXEUNowmJBgRIMbEEgbisNWI&#10;35ZRNOhHRmPXcLaP4u+d/T+3jcNXMUU4VL8Qxxcvw7dzl2JHz904MfcBfF/ehm1BWdjuHM/vDftb&#10;R2OVfRJtmAys8cimXZSNNbaJWE142Mh732oeQpAKIzhI6B6hYZxAUwghJBi7TEOwl8/mWwLUBstw&#10;fEiQfIXP+snh9nhijAuetiBQ2frjT/Z8x7vy36EzAc0uTkHIDoLhN9ROnkfn9YrA7rHR2Ds2lvUo&#10;thF+VLigLmTwG5lzRejZzvZteqDaNY592f9bASVjARleC6FoBwFoKyFrK/8uWwk30vdbjrmTz1H6&#10;7iIkinab6LSH2jsmGrvleB6zwyRMAeJuy2jssYpR5beSst0yhrAZhw1W8VhnEYt14wiwvOZ1vL6v&#10;+FxUSJ6JL8HJF5v4998ykuUwH2wY7q9CAyXb4XJ+3z8PFLhtwdbue7H9kedx+sMvcPnLDVjz4JN4&#10;dlIxHuK76n4HbywytsYcAtP0oaaoG2aKSgnZG2GK0hEStmeCSVTa8DGIGzIakUNHImTYCPgPGwa/&#10;4cPhP2IEAlgGEpaChgwhPA1WZdCQYQiVJCfDRyNm1BhEc6xEQlHaWDvEEKLChhgpmMrQr/Mkmfek&#10;Lus9JRiPQ5x4nAhPMtcpzWQsMkzHIovwMHmcDQptnFBi74oqNx/MCIlSnqdOAlNXVAK6ohOVOqIT&#10;FCjNTspAZ0yiWkRX1oWStnlpGZiZmKw8USqVeah4iSQcz0d5jcoJRCXubihwdkKxmysqfXQeqWp+&#10;9xoiwjAtIhQVQf4oI1CUU8U+BCgPV5QSOETiZarheGWEqHJfHkeQEoiqIIBVBASyvw/q+a7ryBiP&#10;6ogYTPbwQbabN8Y7e6gkEEmSkVA8cbL2FWExxsSCInQSLBPG2bKdkGlBcb9k3Mvgs5B5TpI8QuY9&#10;xZhaIp5lkiVhjGU8j4k1s0Ic4TPdzh457h6EJddeeJpEmFKpy9le4O6OQg/xpgkEigdO5nR5U16o&#10;C/JFY1gg4SkYnXGhmJ0WrdKVS9KIpSVZqhw0EDDdSbJf4EQy4W3mR1fgSSQpxEUaOGkgJaCkJYow&#10;1EpKgyXRF47+t4vgtNLFX2kVAUq0WsBLgZjMmRL5q3Kdh3i9dJK6dh/r5VolPE8vCd+TUuZDKVgS&#10;kDJso0G90zGyF55+0uDJtUQHTc6Fv9BA4CTqD0+XnXJxSeSci/MSsqeHp9OOfWF7Ak9qkVwCyVHH&#10;NF22OhXOppPMd+o/58kQnk45jMdphz7Pk4DZQedM/r2SsS29CG+HJePDxAn4OD4bq4IysNoxGu/F&#10;j8faWd34dHYnPmhtxj9qq7Fi7ixsefEZbH7lOWx+4hGcWrIUX/tnYj+v6ahk3SMc3QmeBJwO2aUq&#10;eNpH7RFg0kvzPImXSCTwJKF7kkDioD50T+Y9HRE443WL1CK7Ak+85/7wZOh5Eq+ULgOfTrucExVA&#10;CTxtsonAOhu+ZAlPq/nBWeWk8zx9KVDE388XepAxhCdDSBKIknaVREJfl/4CQBooGUJUL0xx7P5p&#10;ym8Tz/8Z90myCJUwgr9drf4LWOI+TZ9IOQA8KYDy0XmiFBSw/E88T/3VG943EMjo9bZXH2hJX3Ve&#10;DZ7EC8Xr0vSu7+0aaDxN71KGx/ZX/7E0qWP1pUiuQYNJFfbIv5k8y+U0MD+nlhNsVhB0ZHu5F6HY&#10;jyBEiPmUz/FzAsxy/b7PCFCfse9ygRq9PiXkGEoDHU2GIKWAyFA8XtPHPOdHWjY8Ob+M7UcDUoOj&#10;AaBIk4TfyfykL/hOHkj94enX9HsgqlcBUcrjdFTC9g5uwZHd67HynT/j/u569FTlYnYV4aksG+3F&#10;mWghNDXmJqEpJwktU5LRMlm8TyloIDzVEI40z1NVWjyq0hMIT/GYmhqHkuRoFCREID8xEjlxEchL&#10;ikFXdTmeWLwAT9y1CI8tXohn7r8XT917N+7u7kBXXTW662vRRTVNLUV53iQUTsxEfnYGYSodk1NT&#10;MCkpEZMS4jExJgaZ4aGYEBmKvGiCU2Q4cgIDkMsPf0FwEPJkzRLuz6URUZ2Zjnl8Py5pacH9HV1Y&#10;OnMWHpo1F08TkP761PNKz937EJ5acj+evedBLFt8Dx6duxD3tHViYX0LFlN31TVhUUUtWjOyURYU&#10;gurgMNQFUPwt1PlHcJuwKBBFEGrLmIKuzFylbsLU7Ow8zJ+Qh4Xjp2BxygQ8kJCFRxMm4LHY8Xgi&#10;Ig1Ph6XghZAkvBSUhL+EpuAfoWl4MygZ//RLwFs+cXhLFjl1j8Y/3SLxhmMI3rALxhs2QfirpT/+&#10;PM4Hr5p54Y+mHnjRxA3PjXEl9LjhWTHWjZyUnjFyxtOjHbGMsPTkML0IT49TT4xwwLJhjnhiqB2e&#10;HGKH54Y74S80eD+wjsRKgQ6bBHxNw3iDJFEYG4ct4+IJEAnYKqVsmyZii0kyjfgUGvTJ2GmSRMOd&#10;26OTsNE4jvASg8/M4vF3i3Q8Pi4L00dlIndoJjJHZCN95ERkjpyArBGZSB2RhsQRyUgZGo/MwdEE&#10;pzBMHRyCOSPC8PzocHxgLNAUhXXibSI4bSQ0bRodpeBpi3EMoYAaTVAgPH07KgZ7RhICuF+Mf5mv&#10;s8qI3wMa/Wu9MrElLB+bQnKx2jUZqyQ1OUFwO2FgPb9x22JLsbdqLvZ2PYSd3VTLvdjD7R1p1Vjt&#10;nID1hCKBo72Ep33jorCbsLSLoLB7XCj2jAvGXosQ7OOz200Q22IVhq/M+T0iXH042hf/GOmBtwkS&#10;K/hd28Tv3reEj32Emj2jCWO8xm8FnHgtu/isBYR28/nuHptIaErATj7vb7i904ztpnHYR2Dcb8x7&#10;JOTsUgAk868INpSEE+7luPsJVfsEkghYWwhdWwg3kilwhzkhUxJk8NlsJ8TskmsgjO3lcft5/H5C&#10;2X7+3Q7wXAfHxeEQr+U7nlt0eFwi9lkmYQfthV2hhTiW24mjlQtwsHo+9pfPxJbECix3SuLfPARr&#10;xtDu5H1vGu2PLUYB/DsFqVBBgbjN1DrTMKwcG4rPnQheicXYXtGFQ3ctw7p5S/FibjWezSzGHzIL&#10;sCw6GQsILp3DjNE1dDTah41Gy0hjTBtlgsqRJighQOVwn6TWTyA4SZa9MIJTAMHIe/AQ5XUSD1Qg&#10;QUoUzO2QoUOUgvXwFDF8FKIJT5IgIsXEmjBkiyjCmKTVFw9Utq0rJjm4InWcNVLGcj9L8TjJnCdJ&#10;GCGL5KabisYhk8omSOQRCooICgJQDb7BaAuNRntYDNoJUQJOPeJxiktGT3yqqs/gvtawKOV96opN&#10;wswEndSaTxFRCqAaQvk+8/dDhcxPogSgCl2clQSqqgP9CU/+KotfYzTfS4SIylBCEcFIEi3kyHwh&#10;d1eUqBA9P8KSL4o83NR2ZYAfIYpgxnHL/PxUwghJ1CD/STQ9JQPVkbHK+5TpKCF8rgQneyQRkBLG&#10;2iCO8CQp3sNHmiLa2BzxBCjZl2rlqABLynQbZ7XwcKqVkwKsyDHjFEDF8XnqShsClA0BygLRhNBk&#10;SytMUvOcJGzPnvDkrJJHSPa9Il5bGUGxjPdU4unKe+BzJhhO9XLn/XtjWogAlB9mRAWhI54AlR6t&#10;Fsu9Nz+tD576A5JhaSjNQyUAtcEzTM1fEnjSzWPSwZN4ifoDU//tlY4DAJNeErq30lnSiveVujWk&#10;AglQhmGBEi6oCxk0rIuXS5NKJMHj1vE4AaSNziyp9dTXHFe8WQJZEg641S2cBn00fnSfhJ88JFyv&#10;Atf16zepuU4DwNMNEWFJdI2gJBJguuJagCvicaKuOheoJBE6eMrDBQLUOeecXng6Ldn2nLPVnCfx&#10;Oh0jpBwhbBxW4NS3zpNa80m/ra319L0z+1ICXKccMglM+jlPhCjZPuqShm9ck7DOPwXrUnLxVkwq&#10;3p+Ui/cSMmm8R/FZR2L9pGIs72jFG41VeKu2Em9WlOObPzyLHX99Bd/8+SVcfPV1HKrswGanREJa&#10;Bk4oeJKkDgJPkkpcl05cB08pas2mA5RKEGEoXrt4nARqNHjaJynLCU4aPH2nh6ejzuN5X+N5r+nY&#10;T1DcR8kxAksaPGl1LZTPEJ5+4XmyjcDX9uFY40CAcgrhB4wQxd+DAJHMbVrJUuY5yZwmSRQhIXoK&#10;lvj7EVj6gpAjdW0OlArr00OReJgElDQpWPIgYMnvlmN+Tuj/XHmpApXUfko8WgqgBJb6ywCaPnLX&#10;GfoaMH3sybpehnOjtPlRChAIUv9deNKOVeNQ4q0RmBlQejiRflKqa9CX7ws8/Yp652hJXS8tDE5p&#10;AGj6VemP062X1fc8xBvXK+9gfEx9Qn0qUCTQRAP2cwKOQNSnPiEKnKT8jFquLz/zJQRR0k+TDqwM&#10;xHHuJDn201+ReKAE3NRcJYJTr1eJEgiS8LuBNBAEGcoQiDRJ+0q+uzX9Vn/Rl74sZd4ToUnASTxP&#10;Jw9tVTpBeDqwbRXefuUJ9NQWYEZxFrrKJqKrfALay7LQUpiGprwUwpNAUyIaJySgnmqYkEglqVC9&#10;akKTgidK5j0peEoiPCVGIyc+CpPjolGamYH5ra14YO5czG/rwKLubjy0aDEeuetu3DdvHua1tWHJ&#10;rB4VtregsxMLujowp70NnS2NaJlWjfbGeu6bi6fuvw/3s1/15AmYEE5QigpHASEpPzgQ+UGBKBBw&#10;CgtGblgY4SkcuVFRyIuJRUFMHAqj41EQnYD8qHjui0VxfDLKkzN53RN4H1N4fwXoyC9Fpyi3CJ3c&#10;njmlGLNzStA9MRcNicmYGiZheiGoCQxDfUA4GgjNzUFRNIoSMSsuAwsTsnFXzATcHz0Bj8ROxrOJ&#10;eXg1rQR/Sy/DP1NK8H5SEd6LycG7Mqc1fCI+CsnGR4Hj8UlABn8/KYT8BCz3iMcK9zi+q2Kx3CUa&#10;HzuE42N7QrpdKN63DsI7FgH4h5kP3jD2wF+N3fH6GA+8RoD6y1hP/MXME38iRL1s5IJXRMYueGmU&#10;M14a6YyXqVdGcnuEG/5AY170ynBP/HmYJ/5BI3c5jesNtqn4xjYTuy0zsN8yEwctsnDIeiK+s5mI&#10;w7YTWGbjsM0EahIOWE7EfvOJOGjO9rHZOGiSjgNGaQSCVBrnaVhnlo7lFhPxx7GTMW/EeFQMH48p&#10;wydg4ogpmDxyMvKHTUDB0CxMGZGFrFEZmDA8GcUEqOahMVg8IgovERI+No0nOMUSgqKwnvqaELXB&#10;mPA0hsBkovM6bTdLIBAkYjuN+22Eja1j+Q0RQBDPkCkNdpMQlexgg1Eo1o0KJfDFYJdFMpWC7ey/&#10;zioRX0cWYH/bXbj2t4+Bbw8DB0/h//PVdhx74o/YVjsTW1PLsNYxDpvNwggnEThA6NhlRgAhTG2x&#10;53MjBEjyhzW2BDbrCOyxicdBq3gCCcGG1/INYWuHgBqBa7d5FA6MjcJBAs4hAs5BCwKPNWHIWq5L&#10;vEgEGnPClUUc/wZx2Mu/yx4zQts4Hbh9O5bQw3Pv5RgKcgioewlV4mlSc7HGxSjo2W/F58Jv+xav&#10;bOyMLsOhrCYcSJuGnVFFtP0ysE4gzzyM4BfF6yQQEmoO8HoOEKIO8NnuM2I79R2f/3em/PbzOW+1&#10;ScXelDocn/Egjj38Cq6+/yX+v9v34acv+R65+ymsmzgNX/uOxxqTQHzLZ/Utn/t2oyAClCTCEHAK&#10;w3rW15vQTjULxnJjP7xj5E3ADsLfvGLxeng6Xk+YhFeix+MBfmdn07juHm2CruFG6B4xGp0EnRkj&#10;RqJxxChUjRiDIgJU9vDRSBo+HNGEplDxLg3Thel5DxF4GowAbgs4BbGPbv0xDaKGIWTIcIQNHaE8&#10;TymEgBQTGyQaWRCexiBs0Ci2j0WGhT3Gi4fEaCyByRTJJuZKkqI8YTSPMxmLdAJU5lhLTLK0Ra6V&#10;g/I8CTwVWDui0tUbrUERaCMctUdEo1PmNkXGYIYsist6J99LzSERal5TGyGlIypOzXfqlrC9yEiV&#10;eKJd+sbEsE8I6v39UePthUpPQpDMV3JzITh4YFpwAOrDglTIXmNkKFoTolFDgCr3l3WRfFHm640i&#10;wockjaj0C1BJJQrd3JDjxGtle5V/AAEsSCWaKJdkFCobXzAqeP6mhGQ0EubyvHzVHKgkmdNkboVU&#10;W3uVSCLF2pYAZE4Q4jPic0i2slNzpCRF+XgHWfTWGxMpAS/xWomXSSSeJ+mjvFRKHFfglGOn29hg&#10;gqOT8jhNdnFVc59kHtQUglShgj53BU+lXgQn8UD5einvU5W/J5+FD2ZEB6m05TNTI7BgQjzuyU3F&#10;g4WZv4QnTb/WrskwZE9gRcBohZ1XbyryO+k34YmShUw1GS6+K96nPoC6XbJvNQ1Tbdsw3FBC/Na7&#10;8rpZSj9Z+0nrKyC10SmYBn0MzrtP1s150sPTNbc7w5OSATwpcHIrxOV+8CQhewJPkixCwvbOSZpy&#10;zfNEeDrpnKWy7R1zSMNRRwKEhOsRJgwXyR1I34v3SZ9175RDhsqypwHUKbYdcxTwSCIY8sUemIo1&#10;sdn4JCELn0/Mw6eJ2fjCMxaf+Mbh84ISfNZSjzfKCvHnkkLsfuk57H/vTez/5G2ceOufOLHkYazx&#10;TcNexyQFdn2ep/F6afCUTHBKUDJcz0nJIYHwlHAbPEm79O2FJ967rCcl8CShe2qR3QHgSfM6GQKU&#10;QJMkkhAJOBnC00a7CKyj4bDGMQyrHUOxhn9rSVevMu7xby/znAR01ngQrgSeWFdznwg+hsBkKAU/&#10;/P1o3qXPCO8iVRcRgj509sWW2HR8Quj5wNUPH7v641P+7iSDX3946vUsGcCTGPWiT8Ubwm2tz69J&#10;gxYFLnoAGgiOfkvaGJpuC8XrJ0NoGkiy/9+RgM9/V5pXTgMn8cZ9QkARSd3w2Wr13jYBpX5tmnTe&#10;qtsBylADQdPvlebN6vVcSYIHvXfp90DSnfQLCBqgj6b+fVcLMPH8X8o1EOgkYcRqQpNIhe0RmpQO&#10;bME3az/Bi0sXoH3qZLSXTkAn4Wl6UToa85LRkJukPE8tufr5TgQnlShifLya86QL2UtCTUYiqtIT&#10;UZGehPIUwlNiFAoplWWPmppFeJreintmzsK8GR24f94iPHb3/YSne3D/goVYPHM27pu7EHf1zNHD&#10;1UzMnj4d3S1N6GhpwKI5XXj2kQfw4qMP4q7O6ShKS8TEqBAUxEYij/CUGxKkU2gI4SkchbHxmFVR&#10;jSfnLMD9Mzrxh7sfxF8feQqPz16IZ5fch/de/BPefeGPeH7J/bintRN3NbVhdkUdWqcUYdr4SZga&#10;n4KKyATUEorqwxP5MY5GY3AkmghMLfwdtnsGo4vfuLn2QVjqGoGnA5LxWkwuPkqZitWpdViXPA3r&#10;42qwMa4aW2IqsTW8HFuCi7A5KA+bA3KxyS8HG3wmY4P3RCob670zsc4rHV+5J2G1SyxWOUTiS/tI&#10;fG4fgeU2BHOrEHxMA/P9cf54Z6wv3iI8/X2MpwKnN6g3TbzxTxMfvMm2vxm5443Rrnh9FDXSDX8l&#10;LL0+3A1vDGffETxmqDv+PsQTbw/zwUcj+Y01j8cuu0zst8nCYYLSMcvJOGah03GR5RQct5qCE1aT&#10;WE7gforbx63yuC8Px8wn4yjh6ZhpBo6bpNLQTsM282yssszHWxYleHDkFNQPzkbxyDzkjC5A/sgC&#10;FI7IQ8nwHBQPn0SIykLusDSUDE1E17BkPGecgQ/NaIBznM1mydgiRjsNeCXCkgDTFmqzKbcJDdtZ&#10;30HI2sF+3xCiBKR2EIq+IUR9KyFppjEKLL6RkDZqP9u/IzgdoHZbp2KzfTo2BObjSN0S/O+XPsBP&#10;f1uBo0/8BbsWPo5jS57Ej7MfwqG8ZtogSdhhS1BxSMUOJyo0F3vyW3Gk4x4cnf8IDs28H/vr52N3&#10;Vj22emZjC+HnW0LWN6ODsIPAIMCjoIewcsA8WgdQBKeDVgQd6zjsUSFx8o3kvVHrbGKwgdpqxese&#10;F4595uE4xD77CFiivQJhBKXvCE8HjfldHiOeongcsuA32zIWm52TsDO9Csc67seJh17Bsadfxw8v&#10;/B0nHn0Z3896APvzW7DJI43PLRJHxsbhJMc5bhaHI3xmR/mMjlDfs+0oofR78yTstUjEBoLmjrgK&#10;XFr4HPDuGvzXyq249MFaHHr279jUeR+2FrVhc2Q+1liGYiMBaosJwWmMiCA7JlKFC+4wDsMmY9qp&#10;Rvp06WP8sHy0LJ5LuB/lgGWj7fDASEssGm6GeYSV+aPHYcGIsZg7zBg9BKgZo4xQN8qYvxtjZA6V&#10;RZuHIWbIYIQPH4LgEYMROGIQ/Fn3FQ3rg6dgwlPI8BEKoEKpMNbF8yTwFEtASzGxVJ6n+FHmiBoq&#10;a5ONRhzPnWZuh8xxNkglMKWMGacTgSlljBlBywRJas4T+7E9y8waOYSDAksnFFjpAEqDpw6C04yw&#10;CIJQFGaEE6aiItEZK56mBLSERmBaQIBaF0oW1J0Zn4CZcfHojIpGWwjhKTQcnRFRHCcEzQFBaPDz&#10;Q4WrM8pdnFDsZI9ydxdUEiDE81IfGojGCPaLDkdDeAiqAvwJS4QhAlGJh7dShW8A2wJR5OaJPEcX&#10;FBCIStwEPgJRExCMqdwvquC5KnlOmd/ZyGtt4jXleHgSjqyRbG2NJCsCp40t0uzsEG9OeDIzQ/w4&#10;C+63VQCVRKXaOakFcqd4+CHLyYNQ5ai8TCINmnTbAmRSt0WSOZ+3hSTvkMQRTsjldU5xccNEwtQk&#10;RwfkiseN0Fjk7kSIEnjyRLVk3PMXePJAbaAnWsL90ZUYTniKxJyMKNxHeHqM37ZBGhD1epQobf6T&#10;4TwowzZNEprXCy4SVmcgSSYhHidDaW39w/b6605AJVqlT1Jh6GHSrkEkQCRaQ8m2IUDJ/KmVNGBX&#10;ugVgrW841tLY+YLXIte13jEQe50IT26Tccu9lFB0Ozxpc5565z71gyctTE/g6ap7ka5OcLri2AdO&#10;yutEcDqrgRN1Up+m/JhjpgrX09KUq2x7sgaSASwdJICIx+mwczK+dyHE3AGeTglAEWhO8OX8nV0i&#10;9hJStjrGYoNnIlZ6xeGzyHR8NDEXH8Rm4D3vKHwSmYbPS6fi1cIc/KkwF7uefBxHPn4bm95/Hfs+&#10;fBvnaCB8O7GaL/oEHHEy9DyN53Xq0on3ep7sxfNkAE2afgc8HTYY+zAh6hDH/C3PU2+bHpw0eBKY&#10;kkx7Os9TOL6yIzg5SBr8EEKUbq0vgSeBJJVhj/8OtFKF7rEUr5QCHb1+LzyJN+pjd4KLqy8+cPfH&#10;54ER+NAjAB/p4Wk5f2+GYXvKa2SgXhjSwIq/VzlWJHVDWOovw3FEaq0oXoNoIEi6kzTw0qSF791J&#10;A43xW9LGFsAyhJ3fK0NvkgCRpg+5/aF46fQeJuVlIhAZSqBJQvK+DIwaEJL6S0L7+ut/Gp40aPqc&#10;0CRa4RXWG3pn6CXq7ykaSP0hyFC/p78WmrfGT0q2SUpzP7YHRCnPk0jBE6HplCSM2LMBq9/7K+7v&#10;bkT31Fz0TM3BTH5gOkp0XqdGQlN9DgFicgIaJsahfkK88jzp5jtJ0ggJ30tENcGpJiMJlRnJmEqw&#10;KUmKRXFSDIoSYlBANRXm477Obixp68LC9plYuvBuBU8PL74b98ydR3jqwX3zFmBxZw/mtbRhwYw2&#10;zCU8zZ7egp7WZkLWIry87FE8+8Dd6KoqRw6hKScmAgXREcgPD8WUwEDk8gOfT6Mkn0ZG0+Q8PH/X&#10;ffjHsy/iL088jbf5Lvzzk8/g9edewPJ/vo1P//5PvPfqa3j5sSfx3NKH8eJDj2EZr2UpIW5xYwvu&#10;aWjBow0z8ERVE+7LKsRM/1h0OwVhoR1hie+kV73TsDJ+Kg3lFhzMaMLBdJYpzfguvhHfR03D0Yg6&#10;HA+vw7GQGhzyL8d+rwLs9cjFtx6T8Y3HROzynIJd3jn4xnMSdnhOwDavbGz2yMRGtxSsd07AV05x&#10;+IrvwrU0olfzvfmldRRWWIbjU4swfGIeio+pDy1C8L55MN4bR6gy47/JMfy3Scl6Oe+yfFfSehv5&#10;4u3RPnhnlC/eG819I/luG+6HNcYR2GmTioOO2fjefhJO2E3BaZtcnLXmt862AD/aFeKMfQF+sMvH&#10;Kds8nLbNx1mWZ22m4AebyThBHbfNxQnrApwyz8UZ8wk4Y8Fvlznf/RbjscmqAB/bVuHZcVVoH1qM&#10;0iElyDOqRp5JLQrG1KJYZFKJIpNClBhNRs3I8Zg7ajxeMc3BKotCfDOOYDI2i8rAnnHp2D02DbvN&#10;Uil+U6hvx6YQKFg3T8Ue8zSCRTr2sc8+9tlnmoI9lPTbQ/jaY5bEPpSFDgD2ES4OsNxvmYTdhIHt&#10;VklYS33ploXN8ZU4WDQTRyvm4fvCbuxOqcYGryysI4zsseT3zpIwZ5uMTVGFONp5Ly6/9i7+a+MO&#10;YP8RYOdh/Pz2l/hh/jM4UTofW3xzsd6cUGTD81nTDlDHx+MAx9pnHkOAisF+wo94praZRmCjDb9/&#10;0aX4vnQWjs+4D993LcWh1nvwXcUc7E6uxte0CWS+0F7xVonXicd/Z85vuynhZkwyjvLej/KZHBDA&#10;NOO3NiQXpzvuw63XPsD/2bgb/2f3cYD6r6924dLL7+Ly4ufwY/Esft/TcYjA9INJIs6aJvNvmYqT&#10;hMqTVsk4wWd2nM/u2LgkHDXnsySUbrJJwd6EapxtvBdnZz6O49MfwpHau3CUYx1IqFL3IZ6+HcZB&#10;hNVQ7FQeKILj6Ah8OzoU241oh3LfGsLTav42vxLJorwmnvzNuuJPo2yxbPg43E9gWjzKjBBliiVD&#10;zLB46FjMGWGKlpFjUDLMCBlDRiF+8AjEDB6KqMFDEDJsCIJGEJQITf6s+4kG8DyF6CUAFUpwCh82&#10;CtFqsecxiBs5luVYRA8zUYrltnik0sQrpQenZGNpowhQ4n2KHz0GaQSrzLFWyGCZTQjLt3REkbUz&#10;imycMdWZhnxgGNrCItEaEkqACkd7BI36uFjMTUnG/LQ0dMfF6deEClIepu6YOAVO3dGxCpqm893W&#10;ER6pIKqFQNMSEIh6Hx9UebihjABV4uKAMoJEhbc74cELdcH+qCc4NUaGqflSNYFBBIsgVPlSPoFU&#10;sKqXefoRmrxRSpW4eKo1o2r9CU+eviinagPFy04A068JVctraCLY5Xl5I5XQlGpDiLKyQKKVOWHK&#10;EgkW5ogbZ05oIvjYOyDD3kXNk8rjOQv8gjGR48vcJwEomRclnqcUG0ddFj8CkwInCwckUykyX2qc&#10;FSHKBuNtHTDBQVLGO2Kygz1yCFBFhCeBpgrJvOftwXsiPPp6osbPE3X+nmgM8kZ7TBDmEJ5mJYVi&#10;cVYsHi3OwqD1KuFCKDZ5kuK9wnWlofRtsuaS8j7RoFSL0Ipkm4ambqFaKfu0hvu1bHwiDbCk7UsC&#10;1AqHvqQRvyVDkJJj13AMBUa/Ak8KoPRtAk5SrvIMxioxhNzEiPXFJ47eNJR1ILaeBvUuh2j86DYJ&#10;P3mW45arDp6ua56nftLC9USG85z6w9NlgSdCk7YwrqQoP6MHJ9EJfnQkUYSkAldznSRkT58Y4j+G&#10;J/ssnCSAHCeIHbYlnFC7efxmCRfwSqLRmIAPUrKxfFIBVsRl4R2vKHw0uQB/zp2MP47PwrtVtTj0&#10;t9ew8d038N2Xn+Hi6//AoeJW7OZ5jxHIvr8DPMmcpf8UntRaT78Tnvp7nkQaOKn1nwzgaZNKGBFG&#10;eCI42YcoGcKTQJIGTv0lnqfPBXT0MgQoQ3iSUpMGUyvkeOnjEYzl/N1pYXuf8Pf2KSXgJNsKeMTb&#10;YiANhJQXSn+M5rVSdf3+3yMJ+/uQv/ePBKAGAJj/t/Vb4CThinfSr8GTCnH8FXgSIOrv4RtIA0GT&#10;of4n4ek2aOoHS/01EABp6g9Cd9JAfXvnM/VK531aTXBSXqf+8LR/C07u34TDO1bh4788i0VNlego&#10;noiuogloLxiPGXnpaM5NQQPBSTxQTYSoxkkSsqdLUV6fJR6neAKTAFQSatIlfI/wRJWlxClw0uCp&#10;NDUJHVPLcV93N6GonYA0Ew8tvkclbrh/nnibZuGe2bNx75x5mDO9DT3NLQqc5rS0YHZrKxZ1d+L5&#10;Rx7CX599Bs/eczeaCwuQFxWB4shwlEdHoTgsFEWhISiPjEJpeDTbY9FTVom/PPYEXn/6WfyR5d9e&#10;eAkvP/4k3vjDy1j57vtY+fb7Cp5eevQJPP/wYwSoh/DkwsV4pKMHD9YSnMob8VRRPZ7LrsBzMTn4&#10;S0QOViRXYdfEGTgyuRvHMmbgaEITjoVPw4ngOpwKrcepsAacDm/CGeo0t08GV+Oo/1R851uKg74l&#10;OORXhEM+BQQpgoHHFOxxz8VON8KU6wTscMmmxmObcwa28nuyme/kTfYp2ExttE3COqt4rLGMwWqL&#10;aMIFYYqlaBXbvhgXic9Nw5VWmEVQrBtohSl/m0ah+NIoHOvMovGtDd/XBKbvbSbgmPUknLErwAWH&#10;YlywLaIKcdGuiPBURFgqJDQVqP2n7YvwA/efsc7HOascnKVOWeXSwGYfywKctZiCU4Sm76wn8l1e&#10;jBV21XjOpAo9IypQZ1yHYuNpKBzThLKxrSgzbUCZSQ1Kx0xF+ZhiNBrlYdHoKXjNrJD3WUaoKcb3&#10;Y/PwvdlkfGc2AQcIUfvHZRGOxqvyoMWEXh0wz1aSdtEBKcdmEqLSWRdl4qB5Jg5R35ln8Bi2EQ72&#10;C2RY8rtnlcbzpRGsUvANIWGLOQGF2kAo2UTI2kFY2mvF7zH7HiM8fG+WiG+sUrAjvASnOx/C//77&#10;5/jXF5vwwzsrsO+Fv+HoY6/h5oN/xc3pT+JARDW+ceR1OmXhqG0mTlDHbfnsCV+HCFLfjYvHEY6/&#10;n4Cy2SIOOyPLcGHWMvzrlQ/w06df48b6Hbi17hvcfHcVrj3xV/w080mcTm/CXjvaDzzuhHU6frAe&#10;T2jNwmlz2hCW2fjBgjBMkNo9muPRtjhT1IP/8/jr+K/XPsWFF97B9/e9ghOL/oBr817Cxcp7sT+4&#10;hN9y2iG2GfjRMhPnLTmOBe0aS9o1fFYCw6cs0jh2Ok6PI1ARWvcS1iS74UoC3EqrOKyxS8J6+2SV&#10;NGKDcZjK6rffhOLvbt/YCCqSQBeBA0a6OV7bJa36GNqbxv742shPLQ68lgC13MgL/xzthJdGWuLJ&#10;EWZYOnwM7ho2BncPNcE9AlKjLdA1chyqhptgytDRSBo8HJGDhyF00FCEDBmGwKG6tOSSjrxXQynC&#10;U8BwwtMIPTyxj2Tck2PCho2ELuOeESKHGSOGY8cQ1iKHGCvvU/wowtIYGvBm1pQlEmV9J+MxSDQ1&#10;RYKJGWIITiJJX54+zhLpYy2RRdDKs3RS6colbK/YzhkNvoFoDgghRMn8J4IQ4akrIoKKxNyEJMyW&#10;uU3c1+QXoACph9AkEmBq47ZWzgghPBFm6n0CUOPhjRpPL1R7eaDcjeDkSVDzciM8eaMxIhSNfEfW&#10;8x3ZEB6GuiDCj48fSj19FBRVePmzr4CTF8HJC2VSEp7KXDmeN8cm7FR4sB/hShbZLWdf8VaVeftx&#10;zGi0p6WjIjgEGQSoeLOxhB3eu62dAioJ50uytEaarb3K0JdFWMrzDCBwBWKyqw/G27upOVESvidh&#10;fBkOrr1rQKkwPksHpFG6BB0s2Z5pbYdsG3tMtnNEnqMTChwdCXvOhD1XVHt6YJq3F6Z5USwb/LzQ&#10;FMBnEOCJ5iBPQqg/ITQAC9Oj8IiE7W2mkbeFxuNWAo9om3uI0naRRyi2+YRjAz+cXxI2vqIBuYlQ&#10;tJn9NxI4NtAAvJMMQ/009XqBaFSukbA5gpCE8UkpUKWDLQKSPlxP8zYZwtMqJ63f7Z4uTQJNq/SS&#10;hBNrPUOUVjj64HMHX8IX+/E+v/IIw1qCo0qX7hKMdY6hNNKTccEtBz9Jhj19qnKp/8upSK3rpAGS&#10;SJvjpIXr9ZeE7F12zsdFR/E45eCc82ScdZqI044TCTl9Es/TcaXxhCcJf9PBk0oSYQBOv4QnHcQI&#10;eMl8KUkY8YNdJk7ZZRCeJIEEX1pOkrxB1lNKwE4CxhaHGOwKm4hj4yvwuRONoaAUrEqahI8yJuHN&#10;8RPwdl4+Xs3OwnN5k3Do1Zex+++vYdeHb+Hw+//Egfn3YltgFq9DzqsL2zvipJvvpGBHeZ7kfEmU&#10;zHkyhCdu837uBE+6xYB5T/zYyz0JOGnw1D9hhGGyiNvAiaUkjthNybpPAlFbJGTPOoLwFIqvbAlN&#10;9sFY7Ujxb655l3SQ1CfDNZ80SLqTtGQSUmrSkkqsdNclnVAJJvR9RVqyCcP1nT4h4IiHSnmJVDID&#10;aRtAPPZj6iMFRtxWGeDYdptuhyclAthHHFfShg8EMP0l3iCtLnBj6CHStlU/vUdLoEzbb9jv96g/&#10;LBlKAEgDnIGkwhnvoM9EkuDhDlLzmvQSmDLcHgiSfk2fG8hwHJE2T0qkIEl/jDquH3gNBEmaviRU&#10;/ZoktE6Tti3Q0+s5MthvqF44upM0YGJ9LcvVMueJ9TVsX+sfpdZ2OrV/M/as/xR/efJuzK0tJDRl&#10;oyM/Ex25GZgxJU0liGianKQgSi2US3hqIDzVZfWF7E3LSmI9gRAVr+Y+VaYnoiw5DqUpsTqIkhTl&#10;aUloLS7EzJoazKyrx5LOHiydvxgPEVbunT1XpSq/d9YsLGzvQPe0Rsysb8JsgtNcgtP8tjbcw31/&#10;ePhh/OnRR3F/RwfPNR7lsbGYGh2J8vBwFNMwKKDRURREiAoOR11KBp6euxDvvfAy3njqafztuRfw&#10;txdfwktPPoV//vFVfPb3f+KjP7+B1554Bi8tfRR/evgJvHL3g3ixez6eqW3DH0pb8I/SNiwvbMeW&#10;vG7sndiFg2kz8H1iK47ENuN4ZCPORDbjx1BCUlA9zgQ34mwIoYnbZ8MacTqEIBVQg5P+lTjuV46j&#10;fqU4THgSfe9RiO9c8nDINReHPQpwyCMf+11zsN9FNBl7nSdgD43tXQ6ZfPenYzuN7W02qdhmncL3&#10;Ygo2WSep0Kn1NL6/No/D1+NisY6leDjWSZ36moAkmeZW04hdYxyu5gltkXkx1gQIh0k4Yj+ZhnwO&#10;gSgfZx2KcI46T+C54FDKknIow4+sn2XbWULUGZtCnLEtxhlHttuX4LwNYcsyj8Y2ocmqCKesi3Hc&#10;qoDgVIDt9lPxmX0D/mDRhHlGDag3bkaleRvKLTtQbt6OqnHtqDZpRrVRNWqMyjBtdD7mjpyCP5kW&#10;Y6XlVGy1KsYeq3wcsM7FIQLaYZtcHBFJ3XISDhP2DttMJvhNwRHewxGbHHxvzbq0WU7E9xYTccSC&#10;YCh9KakfkdJA0ue7cdk4RCj7zjyL29k4wvLYOAGHCTjDcU6z7QSB65gFv5eEq+8JXEfHJuMI4UkA&#10;bDvhYrt3Pk7mz8XVzqcIPc/ibOcynG5YikPj27HTpwh7HCbjsD2viYBzwioLP9hk4aQ1v+/WaTpZ&#10;pfPcqdg7jvA0Nh7bQ4pxcd5zwD9X479WbMGPH6zGyb9/gjMvvY1z97yEH+vvJZCVYzdh7pgVbQWO&#10;94N1Ns5ZTiD0TMSPvNezBMmzBMiTpunYZxSPzWYJtAt5DWnNuFS2GNfL78HFCXNxLKSW9koeTtpM&#10;IgzLMbQ/xhLGWD9lOwEnbTmG1XicJFCd5L3+wHs+Z5aGC6Zp+HFcGk4RPgUkD5nE4dCYaBwyjcFB&#10;M1EUDhOi9puEYS+1Z2w49hDg9xuF4eCIYOweSXt1dAg2GQUTtGhTEqBWG/niE2NPvDmK4DTcCk8P&#10;H4vHCU8PEWLuH2GKe0aOxcLR5ug2NkfNSBNMGjIS8YOGIFzAaZgshDuCoDQCPoOHwmfQYPhSfoOH&#10;6DREvFADw5N4niJHjkYk4SmEIBYySNaHMlLJImJ4fvE6iSdKFsqNGUVQktTkZuZIHDsOcSYmiB0z&#10;hmJpbKrKREJE2lgLjDe1RC6N/gIbZ0wxt0GFiwca/YIUQNUSXmo9PDE9MAgzo6IwNzYe8+MJT9Fx&#10;6JCFdH380UhA6QyL5P4Y5XVqJzi1hhGaCCsCUKIm/0AFTlUEh2pJXe7pinIPJxRLGBvr1bLuUVgw&#10;GiLD0EBQkwV0awKCFDgJNE0LCkNzaCQhKUClOxdoKnZyR5mzJ6ayXkVwmuYbhDrxVBG0KnhN1Txe&#10;FtidZO+EIt5HU0wcqkPCkCWL5xKWMm3sWCfwEHRSzbltRdhxdEeOizeKvINR6heGPDc/ZNm5Ic3K&#10;CWl8Pum2Lkppdq5IsXZCMkEp2dIWaRYEJisHZLMtiwA63soOEwhPk2wdMJmQlmdnj1JnZ1S4uaLG&#10;3Q01bu6UG6bxeTT6ehMwfSgpvQmjfnyWQZgbH4IFyREYpIMdHQhtpLEnC+VuVuKH3sMPn5E216ak&#10;YAUf/GfcXuNGymffddR6dezA0oBJC/vTpNp4HsN1oQxLkeY5kix7MjfpS8LSFwSsLwhOErangdZA&#10;EKUdq2kNx1PZ+mQsnlubO6XNpVIltd4hFIdd0nCDH6L/ci/Hz4SnGy4y96mE9aI7QtKd1AdPOTjv&#10;NAU/9sKTLrueyrBHyWK2J5zH4xgBSELiDkvYHmHhoANfrgSMO8OTzD0SeMogPEnCCL6YCE4/2HPb&#10;XjLw8aXqlIIDBBTJarfLLg7bHeOwzTcFFyc34lvnRGy2i1GhfGtC0/FxUjbezsnFa8X5eDyLH9nH&#10;H8bOV1/BNgLU4ffexqVn/4id8YWEk6TehXJ/CU+SpvzfgyfxVKksgv9T8MT7NISnDTYR+No2DGts&#10;CTP2BBgnyrkvFG85f3f/qW7LnnebxAslacqD1JwmJYKNpCYXqbp4NfSeCsngprwp4iURYGCfO+lj&#10;6iOOp8GSYf2O8EQJcH2oh57fkiEIaSDTH3p6wUkPfbedT0IPf0v6vh8Rgj4SUNKfx1D/LXgaAJhu&#10;E5/5nWQIOL8pjmUobXFkTSv5HhXJ2mCyLYAlSSm0UtMXPgNDk6b+sNRfhkCkbQv8/G540vdTpVan&#10;5Pg1eg+UlOsCY7AxJF6Bk+j4vs04vncDNn7+DzwhKcrLJ6OrOBsziyZgFtWZPx4zctLRPFk8Tklo&#10;mZSM5olJaJyQiHoVsicQlYBpLKdlsk54qsvQzX+SrHvlqQJO0SiIj0R9TjbmNtRiVl0tuiXdeHsn&#10;ls6bjwepxZ1dWNTWjru7ujCvsRk9tfWYNa0B85tbcHdHJ5bI/KfWGXiEkPX4rDmYVVKGyph4QpMO&#10;nEpDQ1AcHKRWqS+lwVESHoWu/CL89eFH8PbzL+CNp5/Be3/6M95+6RX8/YU/4P2/vI6P/vp3vPXS&#10;H/HKQ4/htYeewFsPLcObc+7DW03z8VHFLKwq6cHW/JnYndVBYJqB0zFt+DG6HT9GteNM1Az8EN6K&#10;02HNOBfWgjPUKdbPRLbgrCisAWeCanEusAbn/atx1mcqfvAswSnPYpz2KcUP3sU4QYA6zu/VUc8C&#10;HHHPw2G3XALVFBzit+aQ8yRqIg44ZmOfw3ga4Jl8L6bzvUiIsuP73TaF78w03TZBatO4OGwmOG2z&#10;SFCZ8CQj3hYa4tsISzto3O4aJ96VbBx3yMEJexrLdnk441CIi06l/M5N5XeunJBUgjOEph+dpuKc&#10;41QCFesEpfNO5ao8x+1zjiU451yCs86EKKcinHUsZFuhzkNFgDpuVYZ9jjVY49qE15ym40GL6ege&#10;14Zmy27UmHegchxl2o1qs1losOhB49gWtJpUYqFxPv44tgxf2tTwnqp5r6XYa1dA6Cjg97AQpzn+&#10;abtiAloBjlnn45hdPu+jCCcd2MZrUiW3T7HfSbtC/GCr00nbAhwndB0jWB2V+VnWvH8C2UmbPMIB&#10;oYc6wfpJ9jlpm8u+OYQRCVvMIRROxg/mEwlO4jHKxjH7CThC8DxqLp4YwoT5eBwnoBwyycS3Y9Kw&#10;g+Dxrd0k7HfndXuV4Kgrr4Vgctp2Cq9lMq9PF+r4AyHnjBVtCOqUZTYBLQsnxmbiCEHnAKHkG4LK&#10;/qgaXGp8ANeW/AFn7n4B5xa/gGuzn8Gl8iX4PqSC31zaHYSaHwWabCbweicQmibgMu/xCmHyvNVE&#10;nCP4nbfM4n2M537CkE02jlLfW8v9TFS/A4HmC47FuORQgCv8TVzgczprNYnXOYnXTaBiv/M2HMt6&#10;Iq83i9ebyXEzcZFjnie4nSH0/UCYPGWahB/4OzsxNpHPJwGHVVY+nQ6ax2K/RRz2sL7HNBp7JP35&#10;qFBsG0V7dRRtVyPanOZ8x5oH4q3RrvjjUGs8P9QcywSehpvhEQLMg4SXu40sMMfEGrWjzTBxyHAk&#10;EpqiCEuhaiHc0YSn0QgYOgr+3Pbjfn/u9ycMqZKgFEBIklTlEranQvbYFjFyFKKNjBE+fJRKGiEK&#10;5TgRw8cQoAhFo8YiycSK4GShvE/Rw00QPcIYcWNMkWg6FvGEpzgCU4IJAWsMQWv0GCTI3CezcRhv&#10;ZokphKciezfKBeWEkio3L9QRWhp8/dASEIC2kGB0hIViZiQBKi4ec+IITwQk8Z7UeXpyfyhmJySo&#10;EL6WCIIO1RgciKagQEwPC0MrYaiOY5W5uBB8nFHp5UYockWZQJSXJ2oCJWyPwBYWgubICLRE8T0c&#10;HIpqSQRBWKrz41jBBKvAYNT6+BHCJASQ4nVWunqi2t0bNdyuJcxVE5wqCU1VPN9UH18UuHsQiNwJ&#10;QwFoTUhGR2oGpgaGqNC6TAJOlp2jKmWu0iQnF0x25nOQMQhaxYS+LAdnpFrbqmQT452cMd7ZBZns&#10;l+HojAwHJ6RY2SLF0oYQxrHEc0WlW9lgPOFsMscUz1Mh+5cTlqo9CU18XvU+BCV/PzT5+RJUvdEW&#10;FkToDEYzIbKV6uKzWMBv0V3JsRi0lgbMOn7I19GY+4oGyWrC0QoHLyy3dadx6aMA6hNPP1WudvXD&#10;Bkc/bCTEiAdqAw3IgcBJJOF9AkoyN8pwHpUKoaPRqq0JpUGUJJ3QMvdt8ArFOhoiX9MY/IrGoZRr&#10;3QhA4kkiBClI0sPTQPOqNKjS6qqfQBjPrXm1NHhSAOUUgE0OYTjplomf+UH63y6l+NmlgsBUpgvb&#10;c/l1eNKSQ2gSaNKkS08+Geec+CLhB+0MAcoQnk44Zymvk0rRTXgQcDo0gNdJgyetftg5RR1zjOAi&#10;WfBO3gZPlIS/OckaSwnYZxevtIOwtMmZL6KYXBxOKMIG20gFVgIeX/sk4f2IZPwlORV/nJKFF/On&#10;4PBrf8G3//w79r/zDk4++zIOV3Rht+d4HHXmi1rWYvofgifdWlYCg/85PEn5LbXLljKAp/WEpzV2&#10;fLHaBWOFPaHHIQCfOvvhY720uUT/05LwOi3c7kMXnku2+VvW5jAJOAgAqLA6SsqP2K5K/sZ/TR+y&#10;nyYNnqTU1W+XFrb3od5DNBAsiX7LY9R/LpWAjSY5f2+IIdXrVfsV6QCGoGMQWmc4phqXGgiMfo9+&#10;AUv91B96bpMGRneQoafJUAqW+B778g4SiPqC7zZNK9hfJAsu64BHF0onsPSFQNfvhKdV1Goe959o&#10;LYForV8UvpL1m/SlEsFI9DXr6/SSuhKPkVLA6ti+TTiy6yss/+cfML+pBO0l49FVlIn23HR0E5zE&#10;+zR9ShqaJiYrUJK05HWUgiVCk7SJ1LZSHGrSY1CRHI3ypCiUJ8eopBFF8VFoyp2ERc31PE8d5jU3&#10;4O7ODqoLdxGOFs9ow+Lp0zG3sREd5VPRPbUSs2qnsW0GHpg5C/d0dOGJ+Qvx4j334onuHjSlj0cp&#10;P8JTCU7l4aGEp2AFUGU0RMpoVEyNisaCikq8tvRh/OXhR/HXJ5/Euy+9zPIpvPHMs/jwjdfx+T/+&#10;gfee/wNeX/wA3p/3AL6cuRTrGu/FN5VLsD9/Hg6P78bxxDaciZ6OSxHtuBHWgRuh7bgW0YErUZ24&#10;ENlGcCIwBTcpr9PpkCacDW3G2ZBGbk/DueA6/BhQg3O+lYSnCpz1JZT4VeC0b7mCqBM0sk96FuKU&#10;VxFOEKCOeuTrIMo1R0kHUpPwHb853zlPwEGXCdjnko09/Obsch7P92YathOitlklYps5QYnAtG1c&#10;ogo7223Jb4dlBvaZZ6gQumM0qCW5g4DDGULIOYcyXCAkXXauIDhNxY/2BCQHlk68TodyAlE5zhOq&#10;RBecyymBKIEpHutIkCEwHXckeLjk47RzAc4L4FiX4KBtDTa6z8BbXt14xLED82xnot16DhrNu9Fi&#10;3YNWq9lospjH7YVoNOtBm1kr5plV4jmLEiwnNH3rVI/DLnX8jlQS9Ah0vKbzvKZzLpX4wa0CJ51L&#10;+b0sJTCV87xTcYbfeZHUlaSd9/YD4eu0HeVAIHQS2OM9UWedynCGx58mKJ6wIoRZCCzlK8/aWcLX&#10;GfGyEcSkfo46TYA7KbDpQAji/Z4V4CBknZN5Xw75fBYFuEgIPU/IO8dSgPIMn4f0PcO+5+3zcZ5g&#10;cpaw94MAm1UOzhDQzhLQfuTf4qJ1Hq5Ql60Is2aTcNKEUGQ2AYfGEpgJRd8652Anfxf7FGATTnkd&#10;J22mcIwphKbJuGA3BZfsc3CRgHaBf9/LvLarPN8lO7bZTyYUsU3EPpcdcnCFx1/lNV91LqKtU0L7&#10;poQAXaIASkI2zxM8f+S9nReQ4hjn+ds5Lx4twthZ1k8LqFE/EtZ+IDwdUV64JJwcS3gal4zjpgk4&#10;YhJPJeIYdXxMopqLdZhgdcA0HvtNJMV6NHYZE55G09Yc5YevxtC2GxeAd0298OcR9nhpmDVeHGaF&#10;ZwhQT44wx2OjrfAgoWm+iSXqRhpjImFIPE4RLIMJR4EEqIDBI+E/iNA0aAT8WPcbwu3BI/TwRAlM&#10;DSNAieeJkkx7oUOHInzECAVQAk3BHE/mPoUSwCJGjEHYMGNEjTJDvCyWS4iKFS+UzH8abozE0ZJt&#10;z4xgRXAifKmMe0YEKoKTJI5IMzXHZCt75Nu5oMDe9TZ4qiGQ1HpI6YF6Ty/MCAiiUR+OboLNzOgo&#10;tPF9VufthVrCT2twELpjY9CTEI+uhFi0x0djehQhiNA1ne+7dr7rGgkvlW6uqPX2QEOAHyFH5iwR&#10;ojzcUe3jg4agADSFBKGV47byPC18RzYEBStwagwOUW2Nsriuty8qPXisK48VDw6vsdrdk2PzulVY&#10;oDcqCHXlskYUYSWf0CLrLsk6TKWEofqoWDRExylASiP0SJKHiQSkKYSmHBc35LKfpBefGhiIIl8f&#10;ZDk5IM3OBklWlkh1sEEW4W+8ixMynZ2Q7mCPFGvus7BS3iwZSzffyRnZdg6YSOCaYu+AAsJTmYsr&#10;r9FNeZ6m8Zk1+vGefQWkPNAU4KPAqcnPC82+3mgnWM3it2JBZCQGfSGA5OiJT+3c8Rm13MEDK519&#10;CBc+WO1IyYK1Tt6qbRW313J7LY3OtYSRr6l1BuU6GnaaZF6UFqaneaEUOLFd5kOtJWBp60GJpC4w&#10;pVs3KpQQJZn8BKhE0i5Z/fr6aVn+DCXj9HqgDCBKbVP94alXhKet9uE46z4BP3kU43/xBfszPww3&#10;3AhPfEHInKZrrrp5TANJB01S6nQbPDnxJedIcCI8naVOO2XjB8dsXUlJsojj4nmStY2cCE8CTkr9&#10;4YmgQYCQusyF+p7wJGF+kmhC1nk66TBeH67HbcLTCYEngsd+jqMAyj4euwkU25zisDOB8DStDV/7&#10;pxI04nHYVtZKisdG3xR84B+Lv2ak44XsTOz/4yvY+d472PnBezj+97dwqOcebAnIVhnx5LzHBJ40&#10;0BHws08lECUpWJI05H3SpyrnPSjxegTaxCumC9kbAJ44voInhxTs6w9PlCE8CShp8PQt69+qzHsx&#10;vWnKV9vTELUXeArAcv6tFTwRaD6iPnT7NRE6/kP1gpScw9lXlbKtJX/4QProoemXx/aB0kD6gGMY&#10;SuDrQwEnDZ60uowv+/XjSmjgQOAkEnjS9HvhSbIIKhECZf0pTb+AJe431Gd6Cah85iMpw3m8Xtp8&#10;JuWBoz69TQOD0kD6hQepHyDJXLQ7aQX730kDQZMGQSJDr1N/CSQZSgBJpIOgvjlLA8GTAJKhvuTx&#10;X6p2PQQZaE1vPQJrCWSqNNhvKAEhDY4G0noC0nr26ZVq00kASuY8Hdi2Em++9BBm1+eiszwTXSWZ&#10;6CxIR1tOmgKnFqpxSgpqs3UeJvE4SbieAimWhuAkqs2IQ0VSNMoSIlCeGIGS+EhMTU1AR0k+eqrK&#10;0FFRikUtTbi/uxP3dhGcCE2z6qahu6oaXYSm7ooKzKqpwcKmFiztmYUHqEWEqwdmzcITCxZg4bQ6&#10;lMcRykJDURkZjgoaEVNDQlERFo4qme9Eg6AqOhYPNbbg70sfwV8eeAivP/o4/vzoY3j2/vvw6rJl&#10;ePvlV/DJy6/i0wefxsruB7G16T7sLl2EA9mzcCylG2fiOnEpuhNXIynC0rVwvcLacTlsBi6GTyc8&#10;TceP4YSl0AblfboYNYPHtOJiRDMusO0CAepCYC3OE55+9KlkWUWIqsRpL/FCleE0dcabBr0PIYDl&#10;D95lOOlRgmP8Jmk6Sjg5SgP6e357BKT2u0wiQE1UktC+3XbjscsyDbstKHN+D8xTCE5p2G+diYM2&#10;4/G9eBhoBJ+iUf2DrRj4ZbjoXEVV46IL5arTJeqya43SJZcaXHGtxVW3Klxxq2QbIctlKq65VeOq&#10;ezUuuJXzmHL2I1gRRM7R4JY5UYcJO9s8WvGR72w85TkPC12XoNPpATTa3Y8mx3sw3XEBWm1no9Vm&#10;Lqabz8PscbNwr2kLnjev5ju9Fnvcm/hdque3sA4nnar5LSTIOVbhtEsVTrpX4ZQ7twlQ53gdP7rV&#10;3KZzvP6z7Cc6R/3IezzP+5PynBPhlTrjSNASOHSuJEixD4HsPOsXCJCad+08QfICYew87+1HF7a5&#10;lnG8UpxneYHP4SLPf9Gdf0/e/1nHEvYngBDQLhLGLsi2AKaCEYowIgB2Rtppk4iXT5U89iJh9BKf&#10;3WUee4XAdtmmCJdsaHvY0k6xLcZN+zJcsy2hinGd+25Zs7QqwmXrQp6vmMDLY6hrHPsKn/8FgtlF&#10;nusS4fCSg4zLfU48xply4ZjUZYLdFQfWecw1lzK2l+Mq+1/hdVzjvV8nfN6QvzOPu0h4UrBkPQnn&#10;CWbilbpkl8s6gUqgjfvOWmbjpAVtFstMnGUpCSZ+4G/vpFU6oTQVRwlVR00oU9o7rAs8HSA47TOO&#10;xC6jEGwzDsBGU398Mc4P/xzjhpdH2uEFQtOLQwWerAlPlnh8hCUeNLLCAiMLNA41Qs6gYUgcPATh&#10;QwlBKlRvFAKHjkbAkFGEJEKT0ihqNLd1bQqiBJ54jAIoKmSoeJiGImy4lBxn0FAECoyxHjxsNEKH&#10;j2EfIwVPSaY04o0tCUzmSCBEJYxm25ixSBxjSrAyRsyo0YgeaYR4I1kfapxa8ymJIJU1zhpFju4o&#10;pgrtnFFkKwvmOqs5StO8fFDh5IwqwscMgsxMSQpBg35uXBwWJCQqr1QlYaPRzw9dhKpuybwXF4uZ&#10;CXHoiI4kOAWhLYzwRPBpFa+Rh4cOHgg21R5uhAkXVLi7KwiqJYi1EMLEW1VPcJE05818d0pSCtlu&#10;5L5pAf6o8fFGpSfhicdUEOyqJRyQMKWNM5XnqJD9AkDsKynNZe5TAQErz9UDhbyvqqBQNMfEoyY4&#10;DEXuXihw4b1zX7Eb94uXSjxb/kEoJ/BJ6vEJfAYyRyrTgWBECMpycsJ4R0elTDt7pBOg0i2skWlp&#10;i2wbQpMWsidzniRs0JHwxDEq+RyrnZ0xjdcqkNTqT2jy80YjIarF3xftvM+OAMrPHzNZn0voHLTG&#10;gyBDI+srlmrxWRp5Akhf0eBTACRzhBz9sErmC9n7qDTkOjBhP4ErB2/u82YfQhWPXUOtljEEkASU&#10;nAgw/SVQ49oXpqcBlCFIGcowHfqd+mjSxpQwQEPJ+WTdKG3ulMrc5xLEku3UNrtIXPbIVckixOv0&#10;M1+SP/EFdYsviRuufDm48WXiVqTUB04FSjpokv+J0YGUITxddMrDOcccnVSmvSlqHaYzThNUCJ8s&#10;jqtl2xN4kKQLkvJbgEKTANNBJ744HONUXVsk9wQhQ815IjiddMhSpYCUhPJJ2vPvOdYBgtY+5yTC&#10;isBTHL6xjca2SILbnEXYmV5MuIjEHoLTHvFAOSdgs1s8Vvom4h9BCfiipQPHPvwAm//xJr5/6x18&#10;99AybE8rw35C3nFC2km5ZkLffpcMXl8qYYegowejgbSb16DORd3udZKQPcKTUx84fcd7+Y73cUCA&#10;zIHwZKdbz0mkpSUXYJK5XN/q27V93/BZbbWLxkYJ27MjPNnScLULwhf2gfjcMRDLCfqf6OHmQ3ff&#10;X9HtACXpxg1luK//fvE2GaoXprTzsr8GTobHqWMNxuwvgS7DkDnD0DnRQDCm6dfgqb8UMOnD57QQ&#10;OkN94mOQgMGbAEQYupM+41h30qfevyaCrre/vuS2AqiQXg3kUdLU30PUH55WCCTdQRrUDKQVlOG4&#10;/TUQNGnSQVMfEP1uEXL6gEinNWyX8ivCkehrL5Ze3KbWeoapcp2PAA8hh/B0J8n+X9M6v4jbtN6f&#10;Yxro+70bseHLt/HIXe2YTnBqK05FW0Ea2vMJT7mEp8mpKmyvhWqalIL6bJnfRIjKJEQRkhpYNoxP&#10;QD3LadyuTY9FdVoMpiZFEZrCqQgUxYWjIDYCxYnxqEhPRcX4DFRmZ6E+NwctRcVoKShCS14BWnML&#10;0Dwlj+cvxsK6BjzY0Y0Hu7qxqLUJ8xpqWW/D4zM7Mbu4EJXRUaiOiEBteBiqwwhOBKhK1qvCIlAZ&#10;HIr21PF4hsf/ccndeGbRIry09EE8f+89eOHuu/DmI49ixWPPYP29y7Bxxj3YUToXByfNwvG0LpxN&#10;7MTFeCqmCxcJT5didJL6hagOXIxsw4UIAhLh6VLYdJwPbsKP1KXQFrV9me0XQ5vZ3oCLwfW4RF0M&#10;rMOFgGoVvvejP4158UIRoM7wW3XagwDlKXW2eVbiB/epOMnvleiUWymOOxfhqGM+jjlRzgU4xu/T&#10;Eeo7QtV3/D5955SL7+wIVlYT8L3lBBy1mYSThKUf7PNwyj6f36pC1ouoEn67KggAtTTedbpASLro&#10;UkswqlPAdImwIRKwuuDEfc66titudVSt6nOR7RccuZ9gozwV9oUEhBKccKjBLtcOfnsW4o9+i7DE&#10;/R60uTyEZueHMd3jcbR5Po7pbg9ghut9mOG4BN3Wc7HErA0vjG3E5/ZN2OvWgGNu9TjlWocfFAjx&#10;ebnzuXnU6+TO58j9l1wJpLwe3b5pqjzvzjb2uejZgEtejSwbua3TJY8G2gV9usK2q9QVd27zuEsc&#10;6zLPKboi4vO4RF2U58GxL3lw24N1lhfdef+EuIsEyguulexXQRtBLz7b3jp1hfuvCHwSNi+zvKQg&#10;lPsIJ5edCZ6EtUsElsuE2Ut2BCqbEgJUCa7al+OaAwGGz/eqyL4C10R2lGzzPBcJqRfEM0jwuchx&#10;rnHsKxz3IiFIyqs8zzWC3nWWGhxd5zlvsd9N2eckgFSB6wRKGf+KPY/n2JcJbJf5t7xkV8xtipB1&#10;UcCMYHzeJl9JvGU/Wk3BOctJCp5+MM9QOm2RjjPUaQtuW2fgJOH9GGHqsEkCDo+hjWCajIOmCdhv&#10;JutQRWKLcSA2GPtizRh+20Z74s8jHPAMgWnZCCs8M8oaT4+0xpNGdlg6xh5zjG1QK8khBg1H0pCh&#10;iJTQu2HDVWier8DR0FEI0AOU8kARnAKGGFH6tiEjqeHsQ3AaSkjiGEGsBw8fSkjSgVSgeJ6GjVRl&#10;0NCRbDcmVBkjevRYwpO1WiQ3ZuQY5V0ScBJPUyyBKW4U4WnEaCVpSzUzR4opAcrYDOMJT3nidXJw&#10;Q76NE/Is7VBobY9qF0/Ck6+Co6kuzipbXhuBRuY+9URH60P3wlT7NB8d+Ag4zUlKVGVnZATaxWNE&#10;eGkhDMwIDMJ0goGoibBVQ4CodHEhUBGcCD/13r4qtXkLVc/+zYS1dsLadL4/BaJEjcHBKkV6ja8v&#10;ajlGlWTwIzzVePsoj5OCKllPitBUTpWyXiLeLYKZLNSbT3jJI8QUubmimuM0EwSbZDFfH3+VhGKq&#10;uw+hzFtl79NSoOc6u2ES4Wcij5M5UrKGkyx+K+s4SQKKLPE0EZYmWNvpoImazLaJsm1lg3wCVKmD&#10;EyocnVHL80/j8XVUI6+tlQA1nWr28sB0L0+08xpnEP7aeB8z+Qzm8fkN2kzQ2OIWrJJGSPKITS4B&#10;KiRPtNE1GBvcCC/OgfiasLHWQYDJX0GRDqwITASoNQJRqpQFcX2UVuuBS5Ns98pJIEvnETKUCq/j&#10;vl7gYZuUGjD1hyLZ7g9PWl/DfiKVutwjlKDYJ0kcsZr3uNolBLucY3HVOw+3PEpxiy8H8Tz1wVMZ&#10;XzAlev3SA2UYsvcLeJIse5IwgtB0zmkyzjpOxGmHbAVOpx2z8IOTfo0nA3jSJY34n4CnFAVPe50S&#10;CTyJ2OsYj+22UdgYNh5n77ofh2vasNqdAKKHmm+5f5dHKgEqCauC0vB60kSceutd7Hj3bex7/10c&#10;fOllbM6pxjeuHNtJzpOp5j8d4HX8/xqeBPwUHBGW1BynAeBJgdNvwNMKxyDCE41x1wDlBVKANCA4&#10;iX4JMhrcDAQptwHQ74CngY5Txxrs66/+8PSem5+SYdudNBAk3UkDeZ40cPpF9jpvgZk+r48hOOm8&#10;QAODk+iXwGSo/xyeZF6Zof4deFrJse8kFW5nMFfpt+Cpv7dpQDj6LQksGYDTb8GTSMBI4Om3NBAw&#10;Geq34OnIt+ux+oPXcG/PNLSVj0dHKaGpIBUdhKcZk1PQMjEZrVPSCDVpaGRdwdP4eOVxqs2IVR4o&#10;JdYlXK86PRpVKVGokJC9xGgUxxGa4iNRmSGeq0yWaZhKVYzPxNTx41GcmoaChCQUxCUSspJQmpBM&#10;4OJ2VBxyIqIxRRa3pcEwNS0ZNTJGSiJquV0TFo4aGhzT+OGvJzTp6mFojIhCY2QMFkzOxXNtHXhh&#10;1my8SP15zny81jkH73cuxOrOu7Fh2gLsLJiN77K68UNqN87Hd+FqbBeuU1cJS1eiu3QiRF2mLkUR&#10;oiLaCU1tuBwxAxfDWhU0XQ5pxTW2XSU4XQppwYWgJlykLhGeFDgF0UAXD5Q+fO+M91ScFXmVK4BS&#10;8q7AGZanPcpxyp3gxO+USNVdi3HCpQgnqePUUQLU94Spww55fNcSnByn8DuRg5OEq7MELZl/dIbQ&#10;dNpeMuMRbMTbQSP/ohuhSCReJlVWEZ4q+X0To75GwdEVd4rlZTfZ1rcp6eDiKsHliss0fhcJMU6E&#10;CfHo0JA/SsN+r1sbvvJfiDcC7sZSz0WY43EfZnoJMD2KVrfHMcPzMeoRtDjegw77xVhkMwfLLNrx&#10;kVMXvvXqxnGvFpwiAJ0msJzlOc9TFz3rcdm7mUDUjMvUFc9mXPVswhUC0uVe8W8g8ma7dwuu+rRS&#10;03GFpUjq17z5N9LrOvvcoK5zPCWOf53Him5wnOsc/5oAFse+7tOMG74tuEnd8JM+jbjm1cD99bhK&#10;8LrG53Kd16vpBmHuBvddZ3mN21eV+MwUfEof7qekvCrePcLpNadqXCOMXnWoIhxV4QbrNwmoN7jv&#10;utpXhet6SV0gRwBKeQEFyghJV6irAlAiASaW1wh5191ZuglM6UDqFvvf4nE3+Ru47sz9HF/Oc4Pn&#10;u+ZIkCKQXRGvlX0xAYp2kUMR+xDoWF62K8BFQtRFycIoiUKsCVKEqDOSWMMiS69sHVBZ0o6xTMMJ&#10;izScJEAdM0vC92NoKxCkDprKvCfCkyltQRN/LDfxxZujXfD8UCs8Ocyc8GSBZSMt8PhoK9w/2gY9&#10;w81RM9gIeYSitEHDEC2pyAk/AUMIQpQuJG+EmufkP3QE20QCS5pkm+BkAE8i/yFDWA4mKA3Ve5tG&#10;sM6xeI6Q4UYIH2VGeBqj5j4lmlhRlog3GotE47GIHy2JJIwQPXw0AcpYSbalFLBKNhmHVFMLZI0T&#10;A98FhYSnHAs7TDa1RL6FLapdCTRefigjJJTa26OGxr4kjhBomhsfj56YaBW+1xwUSHgiBIQEY05C&#10;POYlJ6EnPo77Y9DJd10H332tBJVGAk+zvz+mBwVhBiFItqsIZuKNqif8NPrI/KoglcWvkcDVFBiI&#10;GeHhaCfgyLypFo4joXwtciwBbJqvn/I6iWp5vEBUBSGskmWVeKd8CUKEpiJXFxQTlmRboKrEww0F&#10;rrwnAktNIK9LwCw8Ao0h4aiVdOju3uznr5JUyDpS4pHKc3HHFAKUhOIJOBX5+GKKqxsmEowEmHLs&#10;nJDvQDCzc0aOFftYSwIORxRyX6G1LUoIUpXsW+ekgydRK6+z098PnXwOHYSmdi8vtPFZzHBzRxvP&#10;0cX9s3iPg7YTHkQ7qG2Eia0EEpVNj9rENkNtJnAYahP7biSYyBwnFa4nc51YfiXSh+iJVjv54wtb&#10;L+W5WkMIkxC+tUp6sNEAinXNcyTSebhkn/TpAyFDabCkyfB4Q611l/lceljSa42rPtsetc89kfCU&#10;j5v86AwIT/wI9Uk3B6o32x6ByVBXnPN6JQvkqsVxnXIITpNwRrxOhKczhJ0zAk+UQMgv4anP+/Tf&#10;gicnHTztc0zAPqcEQkYM1vgnY1/3bFy/ayk2xkzCJocY7BGwcUjELtdk7PEcT2MtDe8m5+CHN9/C&#10;oS+WY+dH72D363/B1to2bPUdj33OGSq9+vcyz4nXLSnFJcRuP6/PEJg0WBIZwpPMwRJ4UuAk90P4&#10;Okx4+k7C9vTwpAvb49gStifQZBujIOlO8HRnz1Mwf38EJ/sAfO70n3meDEPsBHD+XXjqL8O+vcf0&#10;G28g3cnzpGkgELqT3uX9GWqgPprEq6UBlDZHqVf9gOk2cJKU3wNAk6ZfApOh/huep37qD1P9gel2&#10;4BGAChpQX/C8GjgNpP6wZDg3qT8UGYbq/Zb6w1N/9QcnTb8HkAxleKw6/jfg6bvNK/Hey49h7rQ8&#10;dJSkY2ZZJrqKM9FRkI7pkwhLBCMBJSWBJgnPy0pAHSFKwvhqsuJRI6F63C9hfDUZcahKi0VFSgzK&#10;k2IIQ1GoTE1EV1khZldVoCU/B10VpVjc0owlkkmvrh6thcWon5SDRr3aCkswv7YeC7ivq7wczXm5&#10;aMmdghlTJmFaciIqZZI0P8iNoRFo4Ee/NiwQtaEBhKcgNEfwY02wqqAxIqF8NaGRaA2OwqyAaDwQ&#10;kIw3E0qwbUoXjkycpbxMVyM7cCuyG7eiZuJ6VBeuRXcTnijWVcgedU0func1nAprwxUC06VAApJe&#10;V7l9ne1XQ2bgSnALLgc14mJAPc771eGCHyFAeZ4M4InlOb8qVYrO+FTgNNt/IFCJTnkSmjwkoQSB&#10;ya1QgdMpgpHoJCUQdYSw9J1DrvJIneI37Sx1zqVEhYydc2DpWEbDukJ5Pm73fui8IVc9aDB7igSa&#10;dPt1bbWq7O3jQaNfgwLC01WXBvbl/bnU8xy1OGlfw29JC772nYd/hNyPxwPvxyL/+zEv8FHM8ltG&#10;A+ZpTPdehiZPQpT3o+hwfxDzHRbhMZtuvOc8E994z8YRr06CYjPOElrOezYSlhoISg0KYASeLhN2&#10;BISu+U4nzOgg6CphS3SdcHTDt52A04EbPm0EnDbun0HImUHQmq4kdZ00kGphvZkiKBGWdCDFOs93&#10;laXoGs8r5XWfFtzym45bPL8GXTd4zE0PwhbLG7xega5e9d+WsaUf+990J5C5Eb5c65VuuDbQXmlU&#10;UnU+0xvOhCuCqYImDW6omy61StcFuAi71wm6Nzy4rYBXD7v6v3Xf35fjUNepm54CdyypW/yb3mD/&#10;6856OCNA60TIci7Xhe6JF8suH1ft8wh1Bbhsm49LBKbLhKdLlIInS9pFVrms63ROEmwQok6aZ+KU&#10;RabKzHdaMvKZpeC4SSKOmtBmMInGTqNgrDcO0IHTKGe8JPObRozDkyPHUiyNLPHAaEt0DTVD9WBj&#10;FAwdjUzCUTzhJ3yYhOuJd2g4gglLwQqQdCF5khAiUPYNJwgpyfYwpT5gMoSnoQgUEcI0gAoYrIOn&#10;qNFjETHSlPBkgoQxlsr7FDPSjMBkrBQzQqBpDGWitiN5jTEjxhCszBRgpZpZYTzhaTIN/skEpyzC&#10;1wRTc+SaW6Pcnoa+pBenMV/m6KA8RRKmJynLZ8fGYhbhSOqthByZ9yQAJd6meUmJBKhEzIqLxYzQ&#10;ELTx3SeSeVEigSxpF3iSMSXhhCSeqCdASFsTAauZUNMU4I9W9pU1ptrDw3rHkrKF703J4Nfo648G&#10;QlejLyHILwB13n6Y5uePeoErjlNLCUAVEp7EC1XD668K8CMMOSDfxRFlvO4qAkxrdAza4xNZxqEp&#10;IhrTBKSCQlHpE4Ayye7n6YsSQlW+JJPgtiSfyHF1x2QHZ+Q7uSpwKrB1Viq0cSIwOaKI8FRCldna&#10;o9LWAXWOzoQnZzQQnJrd3DCdoNTp5Y1ugl8nQamD4CdlF7e72T7T0wfzCG+DtruFQMk9BDsIRFJu&#10;47akK9/CcjMBQ7SJdU3ijdpAEFGAJSWhZbMH+wlQCVh5hGIjjZBNnrJ+lK5cT3iRYySzn0BWnwg3&#10;EsanQgX9lFaxLvrSUcIEvVUpWu3s2wdalMCTVpfQvoFgStNXNJBW0WiSPutdeA2EspWEOhW+5xCI&#10;Q26pfEGU8AVViluu5YSmcr5sZLHcUh088aNz3UXifzXJtl7OhVQBbjoVsOQLg8B0lcB0hbpMXXDW&#10;e50cJurgyVEnmft00qkPno6oOT/aWk/9PU8JhBRdwgjZd8QpmfCURliSZBEaQMn8J918p+OEsO95&#10;rAZPErYnkjlBm3yScbhjDq49/SI2TJ6KdYQnldKc8LSD/Q94ZmGTcxI+C8jEpo6FOPHRJ9j21t9x&#10;8M1/4MDMu7AlZAL2uqTiiC3Bxz5ZgdN+Xs9BqSt40p1L9Hvg6ShBUNKqf8d7V/BEKPuO93KQ8LTP&#10;PoXjJKkkEL2AJCBFafCktfeK5zGEpzXiedLD0wpHwhN/b59Sn1AfuhKS3AxEiOhTH7QYgtP7Lr5K&#10;/YHnNhD6Dd3W12CM/lKAR9j6SOr6+U29oDSQPHz7SaBIp3cNpLYFmPR6X8oBoEmTnM9wvpMWJqig&#10;Sh8uqEnmXd0OUQI+d5A39xPA+iTbmmS/gNP/PXgSyPmC1/EFzz+w2P82YBKYkjadBK5uE/drUhCl&#10;wROBRwMjmbekm5v0SyhSEihiaQhIv6av2VfTOh9DCUz116/0UfOhOI6h/Psk86H2rv4Af3pwrgrV&#10;m5GXhPYC8TTxYzclCS0TdRn1phGUBJoEkAznONVQVZIgQq3zJOAUQ1CKRpma5xSB0vgoKlp5jLrL&#10;iqhizCjMR09FOebXT8Oculq0lZShOb8Qjbn5mDY5BzOKS7GgoQmLm1uxsLEJMysr0Tm1DHMqKzCf&#10;ZXN6GsqDglAbHKayRlXyA10a4IWpwf6opgFRE0ijgB/rZTXT8GJjK5YVVOC1vFq8m1mJlanV2JPd&#10;hhOZ3fgxsRs3YnsITd24SXC6ylJC8y5KmB5h6bICpXZcC23H1VAa5JIoIoSAFExACqJBT2gSUBJw&#10;El0Lns72VoJTswKqiwENuOBfR4CqpWpw1puQ5CUeJgIT6+e8q3TeJsKSSOZAnfIoVaWaD6XaWWfb&#10;afcywhHrTgQq+wKlk45FOMM2keyTeUgX+M2T+Tu9niS9xAMi5XVPAhAldcM+4mm66lFNMKBR7U1Q&#10;oqSu9e+Vm3id6vCjcy3OUWddGgl57fjWfxE+DXsYz4c+hiUBDxGcHiGsPop2wlKLxxOY7vMUOoKe&#10;QZvXo+iyvwf3WM7B64492Og9E0d8unHGsxPnPGbgggeh1FMPNoSXa76s++k9SYQe8SwpAPIUSOpQ&#10;uubVzrKd4KSTQJQOpPrablcbYWvGABIIEw2wz2cGbhLIfuaxPxPUfpKS27e8WtnegpsEq1s8VkoB&#10;LNFNHnNL9eX1ePGcntyngZQevkS3PJt76zcIVyKBrJseDQQcwhR1072BwMN9rAvA3nBnG2H2hgJb&#10;/s0M/kbXvAzkyb+jwT6ReL5uuNVxzGm46cqSQCZwJt4s8TxdJXRfc6AcSwhvxbjhVIhr9gJRBSyL&#10;WBYTqoqVF+qcRY6SBlFnCU+nLSeqdb7E+3RKIMosFSfGEJyM4/G9SRwOmkZjx5gQrDb2x9sjJbOe&#10;FZ4eOhZPDDfFMgEnQtNSI2vMH2WB+iEmyB80EuMHD0c8ASeCoCOJHgIl1bgkdpBMe4MJPYN1oXgK&#10;hmSBXJUUQpdVT5MGUP0l8KRgbIQOtvx5HvFWhRCIwoaPQcQIE8SNHoeE0eYqYYSs+xQx2EhJ6rIW&#10;lEpjzv2SjU+2Y4aZInmMBTLH2iCD0JRuPA4ZRmMx3tgME8eMxZSxlihzcEIljf0yBwcVYieAI54j&#10;mfck8CQhfAJPAkHiRZL6opQULExOVl4pgamZMdGqbAkKVEAkkrp4oWQ8AacGHx8FTlJKm4T1NUtY&#10;HSFKYEmOl7WmBKKUxAsl+zmGeLFETXzH1vtyHJbNvI4GGV8SU/h6o5yAVurhrsL3xANV6eulPFKi&#10;Sj9ftPA+5H3cEhWL5sgYTI9NQFtcIprDo1Hp5Y9KTz+lIhcPNR+q0j8IBa4emEJ4yiM8FRA0C+1c&#10;UGzvihIl1u2cUEZNtXdCNZ9jrbMzGgmi0wlGbZ7eCpZmE/wWBgRjPiGph+N2u3uh24MAxX09hLT5&#10;hMJB22QtJ722CjjpS9EWt9BeCRhtFGhy7Us5vsE5UIX29Xmi+gBrI2FJ0yYaJ+Kd6t+mScvQt941&#10;QCWfUJ4rmX9FraXxqOZREZx0krouvE9KCdU7njoFm+VDbxC+119f0zBaQ0NOPGQSnrie8KRLYc7z&#10;O4bhuHsWrruXEJQIUG4CTLq6TmUG0NSnG856ORVRBbjlWMAyH9ecBJ5ycNklB5dYnhdwctJ5nfpC&#10;9ibwA6ZLGKGSLwg8OaUrCTzpwEnC2nQJIw4SgERSl7bvCVAnHFMJTOmUBlBScpsQcoJjfM9+BwSc&#10;CF57HAVadOsgbXCKxvZifvRefQ37Zy/B5uDxav8+lyTsIMzscUvDLo69yS0dn6byI/vmW/j6zy9h&#10;x99fx74lD2JT1GTsck4koKXgCK9zv3OyCg88ZC9zq8TbFDeg7gRPRwhfAk+HFThKogtZeHc896dh&#10;r514nRLwLY8V9cJT/6QRlEoYIWKfbbbRugVy7SKx1i5Uhe0tJzx9Rlj+hL+hT/n7+YzlR/1A5tdg&#10;pn+/X9NAx/9nIuQQ8P7h4o03Xb0JPoQZfahef8+RTj63SYOodz198Y6BtPb33XX6QMp+wGQozfM0&#10;kD6iDDP89ZchSA2k/n36QgA1gNLASdo0eAolJPUBlABS/xC6gaTBlKGnSWToLTKEoYH0hQ+PMdBK&#10;Xx6n10D9NcnYKtmDAJpPWF+6cAGk34Cjr3nM/w2t95V5UHr5RRCSwvDVHSR91r79JzzYVo22/FS0&#10;F6ZgRgGhaUoCWiZRkyUleZLyNGmhefVZ8WhQi+PqJDAl4FSdFq00NSkSJbFhVAQKo8OocDRMGI+e&#10;qSVoLyqgCjGrcipmVVURnEoJTLmon5Kr4KkprwDdldVY3NKKBY3NhKt6lTyip7wcC2uqML+0BPUJ&#10;CSjjB7xO0usGhaLWPxDlNA4qAgJRxY9lY3AUHphYiL81z8Q/pnXj46qZ2FazEPtze3AkrR2nk9px&#10;IZ6Gd9xM/BRJcArvwq3ombhOkLoWR0UTqiK78FOETjfDO1WGvesEp+sEp2tB03GVkHQ1iOCkhyfx&#10;RF0NJkCFcJ8ephRgBTTikn8DLvrV46JvPS54E6a8CFMsf5S6zzSc963Fjz7VOOdTRaDSAItQ5Umg&#10;8iBQ8Vt2yoVQ5cTSrgSnKcmEJyF4Vwg4F9yrcd6tSoXhqaQPCpYktKyRxjKNcC8a5iyvEXyu0mi+&#10;RqNc2lV4mipF0kZj3Uvzmkip66dC2Die6Ior78NpGn50qsNpp3q+85uxy62L/xbuwqtBj+Fuv8cx&#10;y/9JzAp8Et0BT6DTfxnavZ5Cl98z6PJ+HDNdl2KJ3d14znIuVrrNxnf+PTjjTXBya8M59zacJ0Bd&#10;oq56T8d1XwKrH8FVSsLQdb9O3PTn38pPROj1nUVI4t/Kp6tXsn3LbyZL2ebfTYkgxTEEqG5xjF9K&#10;G1OO5e+B9Zts1/Xnb4BjafpZr5847i2C20+EsZ+lH0HqhoAUQeuWP88VwLZAjuM/k+envLsIo7wH&#10;L/YT0KNuKhGq2HadQHhDQgo5xjXC1DUPQpZ7E/9ejXzmfPbimSJU3mD7NdaVxIslf2PqhoF0f887&#10;S8DsFo8XGPuJv4Fb/LveIAhL2N516oaTqIKaSpXjhkMprhOYrjvQjnIsxVWCk3ifLtsV9XqgROet&#10;8yhZNJkAZaUL3TtlLmtGpeHYmGQcMorHbmPaLcahWDuS37Xhrnh1mB2eG2KBJxU8jcOy0dZYSs0a&#10;Zo5pBKeSYcaYPHQ00gkzcYQcyY4XSDAKFBgi5IRIdrxBBCWV7GEI2yh9KF6QeKj6wZMhQInnqc8T&#10;Jft0YX0CT4H6OU8CTlEjzRBLKIrvB08CSdGSeY9tAk+apC1qqDESjcYhc5wN0kzMkTqG8GRqjixq&#10;4jhL5FnZYaqzJHfwJhgRMghPAjoCSDLXSeY9CUB1hocr4CknYNUSoiSd+fyERJXSvJP92kMIP+wj&#10;kuPkeIEjgR8NgEQaPDWwFAASyNLgScBJvE7itZJSxpEx5HpkDIEpAahmydjHY+p5fK2fj1KFpwfK&#10;ZX6Vpy4TnyScqPVjSYgqc5c5Ue6oIxA2ycK+BCbxPjWGsR5DgIqOR5V3AKa6EZgITxW0X6p9+A73&#10;DVSeKFmwt5RA1QtODm4oYr3I1pEA5agLebS1Q7mNnfI8TXf3RDvBqNPNA7N5/BKfIDwYFIEHAsOx&#10;kOPPcfXCXNpNc711UHVfRDQGbXYX+BlYWwhE2zzClbZ4hCmvkkjSjou+JnioOmFKpSInUAlYSV3W&#10;itpCY0G0WcRtVerrhvAk6gUrqdPIWU8DZ51HkCo1fe3eF64noXgKinid4nmSbcnUp6k/PKm+PK9a&#10;m4rQ9TWhbC2PXe8cRmM7Bj96TOHLo5QvhzK+ECRU7/fD03XC03XHfNx0yGeZdxs8XXSeouBJZdtT&#10;85104KSSRUiqcsm2ZzDnSfM8/RY8HabEuySwdIrHSuIJDZ5OsP24WjdJPE+J2EfQkbC9vYSKfQSQ&#10;LfbR2DZ5Ks6+9hece+3P2F1Sj02uhBLHOOxwTsEmQtRelwzscUrDutBJ2Lvofux6/U9Y/9pL2P/I&#10;49hCoNrpTuDhOY4QmAScDhCEDtjKOXSQ1gtMhJle9YMnySqowdMRxxTekw6eej1PAk/2KQS+xNs8&#10;Sxos9d8eCJ7W2UUQnEKwwp7Gt0MAPnIkkEj2O736e4F+Tf3BZqA+v1e/d5x33XzxFqHp68R0HK2q&#10;wyf8B/22s5cCKoGa/vCkQVF//RY8SZiiITzJgrq98hoYmjT1hydDL9RAnqj+MjxWtjV4+oTjfuJF&#10;2BXP0++AJ0NpoNQfnjT1hydDDQQ+huoPT79XX3oLPOmA6UuCiaydZAhPvwiZMwi5+6WH6N+TgI5W&#10;N4Sl/n1u0++Ap7dfeASL64vRTnhqy09Ga24CmicnqIVwmyYmEJQSUSteJj081abFoC41BjWphKWU&#10;KN12uq69KjkKJTEhKIgIQnFMGIoIT8VxUWieMoEARHgqzMf0/Dx0lhZj5tSpmF5QhNqJk1EzYZLy&#10;OrUUF2N23TTc1TIDSxpaMLeqFrPLK7CguhpLamrQk5uLmogoTPULRI1fMOp8A1Dr7Y8a/r4bAghp&#10;fuGYERiDp6dU4pPmBfigtBMrJs3A7kk9OJU1B5dSZ+NqQjchiUZ1DI1gwtPPkYSoqB7cjJ5FcBIP&#10;VBeuROpC9MTbJOAkKcrF43TZrxmXfBpYEiQCWQ9owgWBo8AmXBJY6i+2X2afK/4EFX9CVUCrGuOy&#10;L/v7EKyUGqhpuESIukiIuuBdRcAiSHlU4qw7QcpVUnCX44wkCHCpwmX3OlwiCGkJH0SS9OCKzKNx&#10;r2dZT4AS2NFBjxjXWrjYTRrmtyT0zEOMdAlBo0EuYWh6iRdFV2/R1cWQV0a8iPfr0ojz9vU4b9eA&#10;Mw7NOOzSjm2+C/Fe0MN4IuBJ9HgTlgKfQ3vQ0+iU7YBnMMvnOcwiQM12fwRLXB/EI9Z34W2ne7DH&#10;dwlO+/bgolcXLrl346JnF+uduEKYukY4uUrouUo4ucr6NR+BJMIN4egnljcJJDd99ADF8oY35SvQ&#10;pJOAVK9nioBynTB2w49Q46cHKALPTV/+BghC1wlIShz7ujpPH3jd5LXc4vZP1M/c3ytp476fOf6/&#10;VB/xdBGsCU9XfafjCmHtCs91jTB2ndd6hdd3hfd5jffXJ96fJ/sJLPbzpMn2NU+OR6i64tHCvyef&#10;vSt/SyyvUPL3uMbyurv8LSWMUDxVesnfmtLBs24Ol6GUl4tAds15Gq44EppY3iQU33SpUxAlc66u&#10;OkyFJK64al+Ka5I8wrYIl20KVSnwpLxPDoQolucJTmctcnCB+y/Y5vV6nk6My8BxASczybpHe8gs&#10;CXvMYrF1bAS+GOWLN4Y54oXh1nhquDmeGDYWj4+0wNKR1lg4zAotQ8xRMsQUkwki2YSnVAJNjCxm&#10;O5Swo1/oNlCy5RGewgazHEJxW9ZtCiEMyRpOujA8KQlPVP/wvT5wEm+VDrSk9B/MNvFmEdwiCE5R&#10;I00ROdwEkUPHKGgKHzRa53kawvrg0b/wRIkEqJKMLdTcJ0ldnkJokiQSKWNMkWE2FhPNLVFI418W&#10;tpUU4xUEqDovT8KKv4IVgSEJ25P05U0+vpgqsGDvgGZfP8yMiER3uC5hhEjmPsm2lLI9nQAl0KOF&#10;6inw0QOUZO4TcBKAavDz1YXvBcs6SDqvk8CTlB2U8joFyRpUOm/UdPZrJDzV+noTcrx08CQeJ1c3&#10;3odnb4rzSrZN43mqCF/lBJkKb12CiPrQCAVPAlEzYhMwg/DUGBqJ+qAw1PFdLgklBKKqPP1R5uLF&#10;cb35bNgmJbdL7VxRbOPE0oVyQjmfSTWhaZqzK5pd3NDBc833CcAi2hsLedyDfqF4IToZT4fG4S7a&#10;iQucPLGEttAi70DcHRyOR+KTMGiLgI4BMPWBE+WmC9lTctOBk0jWbdrgKenEZU0mfkRpcPQPk5O5&#10;T5q+cvHHGmc/XUY+luJdMvRCGXqlNkhJ42aDNyUlpcFTX9pyHRz94pyUlsZ8IIgSqNsk44tHy90f&#10;qwljm5zCcdgpmS+GAr40dPD073qe+sPTVcfc2+DpR0KTLJD7e+BJy7anS+H978GTlCcIHCfZrjxP&#10;/eBpn10c9ov3hmCxZzw/pm/+DRc//wBHehZiY0AKtkoac7c0bA6bhF3ekrAhFTvcU7Exrxp7ly3D&#10;J0vvxcb5i7Axs5jtSQqcjvI6JVRvjz3Ht4n/3fAkCSM0ePpexOv9NXjSAMlQ/w48LXegoe4YQHAi&#10;GPAfQ68GAJb/G/o98KTC9VTIXgDec/Gl0aCDpndcfHRJIviPWYXh/U/BE/9NaBoIku6k/vBkeG8i&#10;DaB+S/1BShbTVfAkYv3fgaf++v8HeJKEE+J5UtDkr1t4diB4GjiZQz+w+W+oPzwN1Efpd8DTP595&#10;AD1Ts9GaE4+2vGRMz0lEK+GpZVIimibEE5hier1KkhBCUy1VlxarAKoqORK1hKlawlNpVBCKwgNR&#10;EhWG0thIlCfFoWnKRLSXFGF6cSGaCE9N+flokjC9CZNRmzUR9ROnsA/b8wrRMbUCPdU16CqrQGdJ&#10;OeGpCgsrazGvuBwdadmoD47ixzaUhkAImlg2CDgRoFp8gtHC79DCwES8O7UDG1vvwaaSOTg4eTZO&#10;p83EpaQeXCY4XY6lERtLIzuOhnccjW7Wb4i3idAkIXwy/0mg6lY4jegwGrQSshc8nfAjIWSECD9C&#10;SQChQrxOQRK6R6mSRi37XdU8UwHc7882X0lqQKjxaqCxTkNXIIrwdIXAdNW7nmBAQ9eXMMb6ZS9d&#10;2xX2v+xJoPIQUKpRSR4uE5auiPeIcCQSD1LfvJomNSfnlkCCzAMSQ1m8FO5iWLfiJo3wm56UPsxM&#10;AEn6GEKTdvwtH/38Hn0f8YJcc+M9uVIuTbjo1IDT9o1857dhp/cCfOZ3D571egCLPMTr9CK6Ql5G&#10;Z5iUz2GmP8HJ93nM9XwOC50ewf1W8/EX27nY6HEXjnnfhXNec3CBkHKBMHOR4HKJMHWZsHGV9eus&#10;i9fmurcOnKQuYCRep5/8ZlGzlQSgbrGvAJX0uy5eHinZ77o/FcBtkT+BhUBz3Z9/V3+OxX23OI6S&#10;r4wzh5A0Gz9zzH/5i+ao+s9yLo5/i+NLqavzfN48nwevi9CnvF4EsBsBnbgexDKE4wfz3LyGGwrw&#10;5ugAj8fIdcr13uB9XXZv499X4EmgSQdVqk7dEE+VZzv/jvz96XWdUHVDQgCp6zKXi2AlEhj+pabr&#10;S/bh70DTdflNELxuSEnJHLZrhOLrhLNrzvVqvtV1QpXohlM1rkv2PzvxPpXjlkul0nVJLCFZ+bS5&#10;T1ayZlUOzlHnbXJYn4iThKejY1Nx3DxVrQN10CQO35pGYYNZKD4y8sQrEq43xAxPDhuHJ0ZY4JFR&#10;NrhrhDXahpmjbKgpsgknyUNGImnoSMQNHYEwwpFkyNOF2RF2BJ5GjET48BEIZz2CklL6DSRdRj0e&#10;L+F9gwlPBLFAAavhozieTuJxkoQRAYNkrSfCkSyUK6F7hDhZMDdMD0mGoKRJaxe4imLfmFFjET7M&#10;CFEjxih4SjclTBmZItXEDFNs7FDm5kYQ8UEVYaPc2Ukt8NrgS5gJIhBFRKE7KgZdkVEqxE5SmpfY&#10;2KKOgNIj8BQWrkCpI4SgRWjSAKqL7VqpZeCTsongJPOfangu5X0iNEn6cjm3zKkSmBJwEqmwP0JS&#10;L0SFBPOaglQpniqV7pz9p1HVAk0u7gqctMx8stBujScBi22yqO5UD4IP99XyeiV0T+CpKzEFHTH8&#10;zoRGKc0IieJ1BWMawUbKOtoLVQSgKlfK2RsVjp4os3NDibUzpto6o5oAVWvjjForR9Rb2qPNxgXz&#10;aV/dRbvnLimdvPGYbyhejkrCU4ERWOLowXZv3EN76z5+Jx4Ji8GLqVkYtEFgyEA6TxJhQ+9B2mAo&#10;gSYDiZfI0Hukhd8JBK0nmEjYnaQtX0VDcE8soSB9Ej7lhawXMHLV9TU85hdeKL0U8Mj4PEa8W9q6&#10;USIthFBLUKHCCXn96w3gSuY7raWkr4y3lYbYRj5o8WBtd4zCaeds/OxRip9cdbolcpHFcfUiQA20&#10;zpNKGOGim++k8zb1JYhQSSJc+FIgQAk0icT7pEL3CE7aIrknCU4nCT4y7+m4YzqOivfpNs9TPJWg&#10;r0tbMuFKQvIEkDL00KSb76TpBCXjaPOlDjjEEJqisc8+RnmfvrGJwTexeTj7wou4sPIjHFn6ODZG&#10;TMZGW0KHTzq2TSjFpsgJ2O2ZqtZX2uiXii/yS/HpkpnYsvRufFvVgs1s+86J1yPwxGsSyNlvm8Ty&#10;9iQRhpJ5S1pd4EkWBJZkEUpyz4SlXvFZSLIIHTwl9YbsDRSuZyjVh+VWySqo5jzRSHXgC9fRn9Ah&#10;4OGN9wkhHzh74X0XkU/vHKbfUn+40cLnBtL7buzPf8B30kDH9Nf7/era9rsEHR0oDeB50vcx1Aci&#10;Xu/7BBnxLqn5Uv36aLoTPBmG7WlZ9zR9LNBj4GXqL4EiQ2meJZ136fZ9ov7HG/a/TQQSkSSlkNTk&#10;AlGfU2oOk4j/9jXJ4rWrDKQtZiv11fpSW8j2F/OYDADot7TCt0+ybRjSt8qnbzFblQDCR5cpT2XL&#10;k7Dj2zxNuu2BQapvfx9w9XmQ+usXUPTf0AY//pvSS7aXzWvBDIGmKfGYPjkeLVTjBFkEV4ApgmAU&#10;oQCpJk2ASedhUl4nglJNUqSSQJOUAk55Qd4oDPVX8FRCeJqaFI/6SdloKcrD9JICAlQBmglP9ZOm&#10;oCZzAuoIT02Tc9GcI0khcglMpZg1tQozqW5qTlUtFlbVYX5+GabHpKLeNwzN/Pu28PfSxI9hPf8t&#10;tnr4od3TH938Vj0dlYnVpW34pnQm9k1oxw9p7YQmGrVxumx6V2K7cSWOhmsMt6N1CSKusbwZQ8M4&#10;moaxCuVjf/0cJ+V5CqKB69OMiwSgi+Ip8hdgasYlPTRJgohLAQQg6logYciPcOM7jWA0jYZ1PY3l&#10;BqWblMwluiaT9yUsjtKysl3z0M1Pkfab3o1KutA5ASWOw/otnxYa74QgyRDnKfv74EmnPu+RlAJL&#10;aq6NiIa0giiD/QqYJCGCGldXl7ENxxPj/Korgc+lFVccG/GjXR2/TU3Y4d6F5YFL8Grow7jH72HM&#10;9n0Cc4Oewxy/ZzA34FnMC3kBc0NewvyAP2CxxzIsdbgHf3Gaj1Wec7CfMHGKwHLWexbO+8zCBYLF&#10;VW5f95tDeGRdQIP1m2wT6LhJqLlBYBGguiaQxPJmAKEngADlLwDEbeVxIsywvE5d82MZwHGCqBDu&#10;lzJQ2ghWAlUCVzKWQBCvQwDnpjchyouwxPrPvnP18MRzEIA0cNIkUCWQJfB2nfCkoEzAKZjjiwL5&#10;u5JrYN8bvEfdOVjn+eQYHfjptnVgKICo904JPBGc7iQBqpuEK/GISWnYbqgbAlju/NuJx8qV0O/G&#10;3yvLywQmw1KJ9avOhHOVrKJGSbLw3ZSsfI4Vt+mqvaRXF89Ticq+d85SkkVQNqIpOGtJu8ic9pB5&#10;Ok5Y0CYiPB0y5vfdmO9M4yC8O9oNzw+1wOMjxuHRkeZ4cOQ4LB5uhm5CU/1QMxQOG4MMgkciYSaW&#10;wBM1eCjBZRhCpRRYEmjSK2wYwUo8T5LogfuDCUcinRdKJwVdCpxkPpMu817v4rlqId2RKsV54OBR&#10;BKeRCBoymsBlpBbJFYiKGGpMeGJ9MNvF48S6lLLd64kSsS1MvFG8/uhRZjyekDWc92E0VoXvpRiP&#10;pUwJUuMwycIapS6uqPPxRa3Ahpsn4cEX04MJRHp4mhkdo0LxJKyvyMqaEOGEHsLRbAJUp3ieCEYd&#10;QcGq3kWQMpTsm+7njxYCTRPV4OWNOncPFY4nXiiZwyQSD5RIoEngaQbVLMknKJlTJWtMaYkoFDyJ&#10;54pqoASQKl09UO3lowBKQvfqCU8CgVWEpkpKEkxUE7RqeB8y56kzIQUzE1PRRXhqDo7keSPQTpjR&#10;1Mq2Rv9QPosgPhNfgqMnphKcphKQqmzdUMN6tY0TGu3d0E17aCb7zCIsLWH9PtoyD5BbHuB3YJlf&#10;GP4YmYRng6JxL+3Fu+3dcR8h7DHaJ38IicNrsekYJEBxJymQuoMEpgzBSaSBkMxdWu/sr6QWz6XW&#10;OvoqD5TMZxLPk+qjl+zXAKq/tDFV+J8nz62/Ng2eDMGp/1pSWqa9NRxH09dyHhqCG70ExIKxwyEK&#10;lz1y8C/3kl54UgD1C3i6HZwMdc3lN+BJ73XqD08nBaD08PO74UnWgNLD03EVpqd5nW4HqKMcS0BL&#10;t7huHzyJN+hbW0kawRfTXUtx+b23ce6pF7AxuRCbXVOw0y8T2wsqcaKsBd94pWI/2zZ5JuLj+Ex8&#10;1tqIlfN7sKFxOjZFT8Zu7pNFcffxPPvtUnDQViDqvwNP4nXTi8/hIO9xL+9X4Gknj9Hg6dcASoOn&#10;LQbwtMohBB85+OEd8dq4Ep4ITh/wH4TA03vOBJlf0f+b8HQn9QcmQw3UX/S+gqc+OBoIoAz39SaD&#10;MACo/uqFJ2q5T6iSQE1/+OkPR4YA1H9ff2nwJIBkeJw6lnAiGgiepFQeKQ9eG//dC0ApcOJ7S2Bp&#10;Jbe/1LetZtv/NDxp23eCJzXHqR889YcjDYxEhvtEhvt0ySH6vEn91R+A/jsyhKeN/lFY0lCM5gkx&#10;6MiJR/vkBDRnxaA+PQJ1qRGoTYlADeFJAyRNGjRVJ4SjKj4MlVQV66WRAcgN8ERxWADKo8NREs0x&#10;MlLRmjcFTQW5aJQyh5o0GfXZE1CbmYVp2ZPQTHhqzc1HR0EhekrKMLusQgdQFVXoqazGvOpazCks&#10;RUNkAmr5N2nmh7GRv9laFx/UOXtiOt8LPU5+eNQzCp8ll2DvxGYcS2/BxWQamfHtBKMOglKHWq/p&#10;agIN8IRZan7TdfFAEZ6uR9LojejEzYgu3KIEnCRMTwGUeJL8CRB+4kUiKPk16eFJsuqJCFGBNE4D&#10;CDQsbwYRUli/4dtEg5gSGJH5RJKtTibrE4RuapP3CUQaLN3ykb4CRI00zptpnAvQNBu0S18JvRLw&#10;aeU+8SL1QY7yJCkv0wzlZdI8Tlop83IUTBmE6ukAqg+eZFvnkRJ4Yx9uCzxdIThddpmOi4SoU64t&#10;2Mf6Ou95eMPrXjzs8RAWeD+JuX5PE5qeIjQ9Qz2P2QHPYLbPMsz3fhp3uz6KJ+0W4W3HWdjqPQvH&#10;CD5nCTA/evXgkucsXKGuKjgiJPnNxU2/BQSiBXyG8wkm81iK5qj91wgiAj63Agk1gXMUQOlEIJFt&#10;6ib33eD29UD+nanrBCfRtUDCShAhhvtvBczhuWQ89veZS5iZr855k+eT+r8CFlDzCDiyXwBOB2iG&#10;Up4ulgJjAmY3glnvhSfWBdAISMqrRRgTCNTGM4Qo3TaP8RJxbNZvefG3yG1NN8XD5dHZK9n+STxZ&#10;noQuD9nH3607od+9Qy8Npvg71nugNC+UCsOUcEzWr7B+mfB0yVnms9XhMoHpsmM1LkvqdEdJnV4J&#10;WXdKIOqWi6Q457akSneStaIkM58kmihV4XtnzCfhtLms/ZSlFs89No62kGmSgqfvzBKxbUw4vhjj&#10;jzdGueDxIWOxdMRYPDDaAguHm6KT8NEwaBTKWU4hgKQOGYk4AlE0gSh66AhEEXgiuR3BeoQBPIUO&#10;G65SlweJN0k0aDABaBACpeS2Jv9BQ5VXyW/QcEoPTGoNKFlIVwdNGjwFE5hCCE4igaiIEeKFYhv7&#10;BrNPL0RRfeCkA6wIgpOE+YUr8BIIk3TmJoQmmftEgDIyI0iNxSRLGxQRhmQR2hpqqrMrqtw8FHxI&#10;SvH2MMm8F6/mP4nXqNCasGVnhzbCyLyYWMwMC78NmqTeHRqm2kVSl/YZ/gFo9CTECDi5uaOe9UYC&#10;m4T1NQg86UGqmTAk859UEgoCkxbep4CK0CSeKEkuoUGUAFWjvz/qCE4CSwJSZc4uqCOoTZf1pAiC&#10;cj8CVTUCWwJlBL+exGTMTUkjPPF7Ex6FtpBItFMdoVGq7AonYIVFc4wwFVFQSxuv3sUbjQSkFqqb&#10;9sBcfp/nEq7m0L6ZS7tnPr8Di119cA9tvHudfXGfkw8e53fi5ehkPB8Wp6DpPsLWwyyf4fF/CU3C&#10;36MJT4YQ0l/9Yer2fX1g018KhlwJKS4B2ESw2cBSkyEwaZJtASWtNIQmra4d8zXHM7wOkcCTJi09&#10;uoIpnk+kEkNwjFW8hzWsr+VDWsMHttrBH7scY3DNKx//IiD95NIHTv8OPF2XFOUqw97A8HRGD0+i&#10;/zY8GXiejtv3wZMhOMnitcfUekl98LTPPqoXngRevrKLwa6qGTj78h9x/JnnsK16Og28FGzwoqaU&#10;4WgFP3Khk/h84rHZJQ5fRmbiq5ppBKhmbGhpwzdppdjtlqGy4e3h9R4gPB36nfAkSSUOyP3w+vrC&#10;9uS+DODJQQ9PbB8obE+DKA2kDLclZE/gaZMAlD3hyT74d8PTu/wHZijDfYYgJZIQujvpPf5jfF/O&#10;RQ0MT+wjUn319Tvptv0DQ9NA6g9HIg2OBtpnKA2efksCUbJIrgCMpv6Qo0CHIDRQe38JgMkY4sWS&#10;Y7TxDMfXdEd4EmiiPnb15286HNui0/AVDf3P+P5YRThaTX2pL0VrPKQkQLE+UMIIQzj6d/Wlgiad&#10;VhNk7gRPIs2b9Euv0sDepz5J34HByVCaJ8oQgH5LhuAksGQo2T9n6mS0TIjFjIkxmJFNjY9BS0YU&#10;GglPdUnhqEtkmRCBaYSleoLTtMRItkWqbVXnvrqkKNVWGROCsvAAlIYFoiwqDBUJMZg2Ph1NU7LR&#10;nDOR0JSNxuwsNGaMR0P6eJZZaJk4GW05eejML8Kc4jIsKC3H/LKpmFs+FXPKyjGLMLWgnDCVU4A6&#10;flSrvQNVyF6DJz/Yjm6YZuuOWQ4BeMw5Ep+E5+G78XwnprXjUiwBI6YdP0V34prMYyIoXU+g8Ur9&#10;FM8ybhZuxdD4JDjdFHCSxBBhHTqvE0uZ76QgivCk5ih5N6jyCkHqSiBhIoClhOYF6EL01JwmX0mp&#10;zT6EHUmzrUvIoIMbARNJCqATDVkBHoEYPaTcJMBIXVJmyzG6fbp+Mo6awyKJBGgIi0dBoEiMYQEi&#10;CbcTaLrhqdMtSUagtqWfzoAWD4RkfZMkB9JHAyqdprOdpY94pnQQ1QtkksTAfQYuObXy+0copWG+&#10;03cBvgh+BK/4L8Pd7k9ivu/zmBPwPHr8n0JP4FOYFfg0Zvk9gTlej+Jur8fwsMuDeMVhCVa4zscu&#10;z9k46T0b571mK3C66iVeGQEIQo0KbSP4EJZu+i3ETwGL8XPgEmoR6wtxy5+AQ6C5QUC67sf+4vkh&#10;BEl5018HQ7cCCCmB7BM0j8A0l0Aj4j6WN0NE83EzmJAUxDKIgBa4gGPNwzWC2g2e86b/Io7BcwXy&#10;/Nz/E/v9xLFuBc5VYCa6EUAQ8+vi31s8TrxmNf5sno/3wlLVeU3XeU8/EQZ/9hco43V4sx+lvFx6&#10;3SJUiXrrvBap/+TN3yfh8qYnx/cgmEmIIEvZFmC6Rcj6ic9LB1Z9ACVgJfB0w4MA1QtPut+LSOBJ&#10;gOmqhGN68verLxVYSSIKl2m0g2qVrhCertrr5j/dIDT95FZLWKqCLKZ7ya5EzXm66lCKK7JYr0Mx&#10;zllOwVmLSThjRduI8HTYjPaLSaIubM80HptMwvHxGD+8MtIeDwwxw13icRplgVnDTNE0aDQqCE8F&#10;BJGJg4yQOcgYSdyOHTwCMUOooSMRJeBEiJIwPIEmBU4SejdUPEpDESDhfJKJb8QI3fwmtgXKPsqf&#10;dUNPkwImtYiuEeujlQwX1g0k9ARRgQJMAk7DjZVHSgArmH1DeZ0hvL4wXrfyPglM6T1U4QQo8VgF&#10;s38I26NGmCJRwMnUXC2em2xihkm2dih19SBwyIK2bqhydVewISAi3ieBJ/E+ydpPMoepzN4e5fYO&#10;Cp7mx8ZhTlS08kKJBJQ0T5QAk8DTrIhIJbWPMNZKKJtGgJLQvwYCTr2XN2r12zKvSkL82gXECFAy&#10;30rLwCeleJ+krkGTlK0SvkcAk8V+JaV5rYcXAVASXxCeArk/IBg1bp4od3JBFc/VIoktCGZzEhKw&#10;KC0N8xIT0SGJLgTyeL0Sgtgl90NY7I4kSLF9un8Qpnv5YTrhqYNANNPFD7Npt82lBJgWsFxM3ecZ&#10;gAfY734P1mm3PUj7Z1lwNF6OT8Oy0Gjcy74P0F58lPbgH/md/ix2AlbGT8EgleRBLw1EtMQP/SHl&#10;dgkkBeBrSb7g7If1NEwEdHQJISQEUMbsm/ek1dV6UL0hezpQEq+VeJak3KhvE/iS5A4CTdJvgxwn&#10;52O74XUYgpNsDwRPq3msLJIr6zypxXL5wFTac340JcPcDa9C/OxSjFvOOmj6d+Hp1zxP55yn/CY8&#10;/fthewIbOs/TCQLUCXuBJwPp4el7Sf/tJGF7sYScPs+TJGvYbksgChuPvbMX4fhTz+H43UuxKa0Y&#10;6zyT8VlCFo6UN+PboCzsdUnGTo8UfO4dh1WTCrFpWgvWZBdha3A2dvNa99ulEXDSFEQJQP06PEmZ&#10;wP5yTbwXSRIhi+OKBvQ8yXgaPPXNbfpNeLKJVmF7Gjx96aCDp3f5d1dhewJP+rA9QzgS/U/B07s8&#10;z3sEJ03vE5hukx6slPrvG0j6vu+x3h+SfkuGUPR74Unrp+mDfqWkJ+/1Puk9RJr6A5GhJ6n/voG0&#10;wjcMX/hHYKV/JD7Te7N0IBWKz/3CsYJaTmAaKGxPoEk8T8upT9wD1bZKzsCxtPThKuudF0FG4EnA&#10;yZ2Q487j+J75nFoh1/AfwtNKA63ida0WaNJEgOkN2RsAnm73JvVJB0+6UkBJKw1lGKb3S3CSNm2/&#10;eI8EfDQNDE2afgueOgrSMH2ywFMUWjKj0ERoakwNJygJOIURkAhOBKPa+HDUxIUpVceGooaqjQlF&#10;dXSIqlfr2yu5XR5JRYejMiEWdekpqM/KQF1mGmpTkzhWEpoSU9GcnMlzZSqIqidMNY3PRgdBqicn&#10;F925uejKyUHXpBz0TMzB7PGT0BaTqCYWN/gE8oMagA7+G+2088AcCw+84BqHjQnV+CGrG+dSunAp&#10;icZkIo1OwpGsz3SFcHQjeiZ+jpmFn2Np0Mb2sE5F0QDVZ9W7RWi6KfAk85woSU9+mZB0wacB52X+&#10;kU8jrvjR8KSuEZZuBhOuAiRBAA1Pgo8svnrTl0DiN4PGMiFFEhToAUaFy4kXiCAiGdVEmjGrGbS6&#10;pAy6sCrZlnbNc6TzGuhAyDB8S4MhlQ5bQr1oMN/0FK8ESy+RzkOhM6T7wrpk3y1JdEDJsb3ptHmO&#10;a240qN11Hi45t0oU4dyEC07NOO08A/s8ZvHf43141e9R3OP6MOYQnuYFvYTZwS9hfsSfMDvwOcz2&#10;XYb5gc9gAQHqPo+leN7lbr53FtFGmIsjhKcLHnP43Z3L+2RJiLoi84IEhmSOkHhi/OcSaLifQCO6&#10;TvAQ3SBcqHA+ApKAjYCU9P1X8EKlnwg8twIIKgSiG0ELf6Gb7KPASa8bHONawHzCL0GL+26FLla6&#10;GbKYACTHCIDNwbVAASOBIoEkghvr4tGSugDZdcLSlaAeXBWPF/vfIMjd9J+H/xW0GP/y43ievE4v&#10;8WIRxnx5Hh+e35sgyFLTTW9deYP9rvP5XHfns3DjOTS58/nw2Qs8CTj1AZPub6xJ55nS/a0Feq+5&#10;S+he37wn+S1pv6mr/K2JtNA9gSeVJt29npBU1xu2p8vAV6nq1xwrcNmhnOBUqg/dkwV1i3DBpgA/&#10;WuUQnibixDjaL+YZOGY9HscsMnBkbDL2mcVj/ZhQvD3KA88Ms8KSoWaYN2oc5owai7bhJqglZBQR&#10;SqYMNsaEwWMUPKUSSuIIOjFDCVHDRiFq2EiCicxH0kGTSgYhYDR4MPxEQ4bAd4iuriWC0C2MKyAl&#10;/bQFdDWPk0DUwOoFqGFGCB1poiR1fx4vEBXM69W8UOEEKZn3FKaHJ1kbKnQYYYsApY5nPcbIDHFj&#10;zBAz2hhxRmOQPs4cuQ5OKCE4VRCcaggfIvHkSPieeKBmhISpRXM7CRcSspfHY2pd3RQwaWAkoCTQ&#10;pHmepC6lVpd26SPhfa2+fmj181fzoFpYTiM41bq5o4HlDG5Lnw6BMKothGVYqPI2aV4n8UqJuqOj&#10;dPBEKGr09iN8yVjeqHJ2Qz3LNoJTZ5DO69UggCXy9UEbx5mXmIB5BChZz6onKkolwJhFEJRSzdki&#10;uEmCirZgXrukbvcLRCftph7acnfRhng4IBL302a5m/bZvWy/lzbgfW5eeMDdC0vdvPGAiyceoI31&#10;qH8YHguOwr38Vtwlnid+K5509MU//BKwNmoSNkQTntY7S9pundaJnASKdHD0tdZ2BxlCjMCW4Xyo&#10;geBLgxxZ70lLby7a6inZ/MJVXVKfS1IKLS26rMlkqP5znvpLy8bXXyqEzzVELZa7lgC1zjkI2x0i&#10;cNI1A7c8i/Gz2+0he78GT9fcinp1RXmdtPTkffB0QS2KO5ma1AtPAk4KnhyyCU3ZOCHrPDkINPWl&#10;Kv/d2fYck3HcOYMARViyJ4jZT8Iph0k4wbGPccwj9rqxJOmDhMgpj5PyQFGEqV3OCXwesThUNR3H&#10;HnoEmxcvwL6ueViVmIvPs/KwJ7cKO3wIRs7J2OuWznoGVromYLu7LIqbjv1O3MexZU6Smu9EcBLt&#10;s9MljxBY6ksQQWBiu4CQYd9DhC4lOwEm7Z77tJ/QJKnVJQmEITj9UgJWfXC1zSaqF5428G+8wjEA&#10;H9n54AP++HthSCCK/3DedfFRCRh+jwaEpDvoHbffr4GAx1D/bv87aSBIupMMwUn0e5M+/B4ZZuD7&#10;VKCIgGMoAaEVPgQoX4KSfzhWBkZiVXA0VgVF4avweKwNi2N7hDrWsK/hGJ9y/M8JeCv4ohTvj8CM&#10;bv0mncTzpHmhRMrr5ME+d0gY8bmPTiuo/sCkSQdMYXfUGsLfWuor1pV43bfpF+nJDSHqvxOad7un&#10;aoNftNJG/xiWvw1QhjKEp/UE0uaJ/DjnpKI9OwEtaTFoSIpAfWI4piUQnghE0+K5HR+p6rWynSD7&#10;I1lSqj2iTwQsgawqQlR5VJCaA1USFYKSyFCURLAtIhzV/GDWRcdimigmHvWxCWiIF6BKxvTkVHSm&#10;ZaIzIxNdBKqezCzMljr3tYSGo5Ef0hneAehy8sGscS541D4IX0QX4nDmDJzLIDQld6uwvCsJs3GZ&#10;gHQ5uhuXo7pwTbxLUZJZrxs/SUmQ+ld0D/5FePpXRDf+FUaQCCY8BM3AzdB2/EzYuiUApYcnAafr&#10;AQSgIIKH0gwa3TRG/WmM+rXQKG6lCE7UTz6tOnm34mcJr6N6PUMsr9NwVfOPCFW32HZLeYAElAhf&#10;niJCi2REk/A8tS3GroCTgJjAE89P4/imeBcIUDoA4v0RlG4QnG6wlEQDNwhQkinuZ1/eo4S5+XTT&#10;QKdxLf3kGMka50eglAQGMueG+xRUKbDi2ASqq7ymy5LZz6kWZxwb8J1rBzb6LsF7YU/g2dDnsMT/&#10;Bczzewk9Pi+gJ+BFzAn/owKouYEvYJbXk1jo8Qgec1qC1x168KVjB/a4dOCURzeuuBOQXCk3ggdh&#10;4YovAYUAdc2HAKLC8ghJBKHrAYtwzW8BrvvPJ4yI10nKeYQTAoYAj75+g+03CE032EfK69Q12Q4W&#10;CFpM2FnEUqebIbpSYEnKWwQlAabrhKtrgTxe9RGAkv2yzfMQkK6FEIxCCTUhvFbCkqYb4s0KIxyF&#10;GojHKYDj9d8KXEKouxs/BywhVC8mVBPyeE8/EaRuEQxv+bA/wfCm91xVvyVeN2+Kz0UBl0AVdd2D&#10;5yNA3fAkQBE4bxCgrgssEaJuSmgf/6Y3veTvrvuN/D/U/WV8HEe+xQ+HzBA7MYql0UiDmtGIWWY7&#10;ThwzMzNzOA7jhpk5ucu7dyFMhji04WySDW3YJLTvfV6c55zqKak1kZ3svXv/z/95cT5VXV1d3TOa&#10;7q6vflBODJTASWDugJOFc5UOTAnKBVLOb7Je/RT7lD4f9crAZzQX9emzUSeIypjFv9ksbgukZqAp&#10;bTrqkyfH05aPM9n2vuk3Gp+ePBgf9ajGJ6cMwse9q/Fe91K82q0AT/fIwyM9s3FVp/7YfMLJWHVi&#10;Tyw9sTvBqQsmE0LOZHkagWM4QWQIgaTyuE4oI6wInooJToWUYpyiHVrhKY9gFCEYqTTZ8k48gRB1&#10;PHwEqFyjE4xyTHlSXB2ojkY+6YSOBC5H2jb72ObjuUNy3evSy0gwZGOjwpSxQrEt4rIyyeIU0X65&#10;AXKM8InK3NcZsc5dUdKtO4oJTwUdOpssfKcPSMK4lDRMSE3F9MxMzPJ4MMfrJTgJnnwmS57ASRYZ&#10;Qc+0pGRMH5hkIGdbeQU2F5eYBBLLCEWSrFEb2Ne48xGeVAqGrBuf6isITssINYt1DkLTgiwPFhOC&#10;1uRFsY7P2BUce4X6RR2AWi0LFKWYKJWbKsqxmQAkgFKb3PMW+ZTNz28sWfOysrGYbQtzco30GRYE&#10;/CZOSgkotldX4ayaamwhFG4SQHGcjaW8bn4WAdXGkjJCVCEBLIwNhMft0UKcFyYwcb5wKXU5oehS&#10;vs8v49zgYkLSxZwHXuEJ4CpvANfmhHAl2y5j2+VePy4hgF5MuLuE86Gr0wK4P8B5R9EovFxyJnYV&#10;n4njXiaQWAmIBC67+eJW3NALaYpdaoUrt7TIrBtkBEuKhVJprUDtSfsFRonwpHKXq111gZRbusaX&#10;WGoMqx+dQ+duVwIvXp+ugfVdKWFOygvxg+d0NGVMxJH0yQSoKUY/FfMkaLL1gypT7cK4DjztTz+z&#10;BZ6+JtD838BTFf5BgPqHSU0+nOBEgLLgRCBJhCdluxM8vaP4J9aV6OH1gSXYmTcEn67fhncu2oE9&#10;27Zi1/JV+MPosXipZgzeCY7ABzz+AwLmm/4ReNpbg10Z1XiX4CQJnt5NdmSh6FjwpNgoLXj7Pkvp&#10;Q35OyWYYdIOTMvH9T+HpFcKTddt7OZkTcMLT75Ny8dtUgsH/C+BJIJO4fSy16Uu1Bzv/brnBSe55&#10;/1t40vE/Etv/4GkLT3+MbwuKjDXJ69TV9meCx7PhEryQX44XooQo1p8JFhFc8n+UTU+ue08Srp7K&#10;ibSKY1m5welZ47YXNTFPTsY9x/qkhW1/BFLHgCdJIHc0yXVPANWeDFQlwFNbgBJcqU+0BZisrLWp&#10;fXBqX+2B0c/Rj+BpZAVWjarF8sGVWFxTioVVxVhQWWSgaW6ZAIogxbqVtueUEqQopy4VEIryMb0w&#10;jGkFQUwrUswTX/YspxeGME0xUBHWo2HMyM/DjEgI00NBzDSL3UYwmy/KmT5u8yU8h4A0h+U8fxCL&#10;9JLny3dJKISlwRBW8GW4jvf+RSl5+HX0dLwzdDG+qF2BbytWYV/5Wuwv4cSccFSvtOMF63AwxjaC&#10;0QGCUKPAiTDVVEQwirvpycrULEUJCyHBEUEnjzBDNYYXc1K/kO+X+TiQw8mmf6lRAyGqKY8gEyLY&#10;sH8DAas+wH1a0FVudzmEKWWtMzFGDvQYqw7VyHqzrEUGbpY7IGXgSPDkuMu55cQmCaBknZIEYTye&#10;cOO45nFMja31gkxKbpa5KwkhKwghjuwaSUrH3RBYa9QYXOfUfWsccCJY1Zm1iGSN4neV42zvJwTu&#10;l9WNE+h/cnL9Fif8fw5fituCV2Jb1sXY4L8RG8P3YHXOTdiSdys2RW7GurxbsI7t27y/wKUZl+KO&#10;pK34U/Ja/C1rPT7zbuA4/JvEAaDJS2jwEWYCBBWO3ciykcBRz7IuQGAIcV+YABRXo0qBFEGnOXoO&#10;27bjkEAqbmlqjMOQrEZ1YY5HKGogLAmUEmVgisfYY620LdURzg4FCE0hStYngVKU1xwj1BCQ6glV&#10;dWFnX71cAyOEOEp105/7DhHGDgkAQ2dzPF6TIM/PPoSluhwepyQZcWhUsowGnk9ue4f5+Q/7zyJg&#10;nRUveW2CqWzul8VKrn/8DuuzZH2S255c+CglzCA0O9ZFAZSA27Fg6vei7QPpTnyTgMrZr98hf6ey&#10;OKYJngjuHgE8f8uZCwhMBCktzqtMj1pYOXU6DiqN+cApaEhxdKDfeHzXh/OlvqPxTf/R+Gefkfi0&#10;N+cvvTn36FmJN7vyXd4jhj90D+KWk5Jw7nFKDtEDy0/qgcUdemI2AWoS4WPsCZ1xxoldMJIAMoj1&#10;iuM6ouQ4J9Yp/zgljaAISdZlL0poirBNCstFT6570olOOnIfQSqXdSmHYJXDYxx1RM6JndjuyF1P&#10;lI8Kxi1QxuIkMGJpwSnasQfyO/dEpGN3s6iusvMJnvJ47WFel65J607ld+Zn6d4d5d1PRjnBqaJL&#10;Dww+uTfOSBqIiWmpmJqRbuBpdrYHC+RGR8iRO50SPQh4lvN5OCuJkEXgsqC0tYwAUlxMmApjcXaO&#10;6SNgkmufiYUiMOnYtayrXQkkFP+kBBJKey6rkzQzLd3EQtnMfbJMyfokS5Bc+LRw72pZhLQGVUmx&#10;AzmUUqorM5+kGKnZvH7FZy1WSnTBE69fILaS/VYQvNbyWuWGuKm0DNsqKnFWVXXc4sRzxIoIgxU4&#10;q7QG2worsTlchO2hApwbjOHSUBGuySvDtZwvXOHLx8XZIVzIedSFqV5cwnndNZwv3ECwujlYgKvY&#10;fnmGF1fwXXEpr+NSfs5LM3JwbYoPv4kMxt6ayXi1ajJ2lYzFcYIUt4zFRxBEvUTQELBYeHEDjQEZ&#10;F8S4YUbwZKxEBrIcaVuWJAtOWjfKygKTG5x2W8X7mlTpOi+VeD632gM9q5dTef60MHZTryVHOYEv&#10;w/6sMSbW6XCaA03/aszTgTSCU6pd26kVnr5POR3fpp7eBp6O5rbXHjzJsiRAkpTV7sO0qjbwJH1M&#10;KPmUAGMy9nGszznWPwhOHycpjXhtG3j62wC57BXjPbnwpZQRYirwwcByEx/05qAJ+HzLuXh9yxbs&#10;XLMWf544Fe+Om4cPI6fzPLV4n+O8njsML4SH8+9OAOKYinOSEi1PSiAhtzyzWK7WlmKp7XfZ/p6u&#10;hWMpi55kLU9Ohr1Wy5PStGsB3fd47FuEL8VKtYUlR62ueqq3bsvyZOHppaQY/pTkx+8IT78jPP36&#10;/xiebN8nMtrqsTSvKQVD7WXJ+1fUHuxY2ax8P0+OG56VG5gSZYHHph53qz1YsrJ9EtOX23F+nxk0&#10;7nVWgier/6RsqnFJUPQnA1OO3OnFJbvIrXHL4/YzPMbqWR7bVvlGz2UTSqjnCCoCKlmkBE+CLcHO&#10;kzxPIkC5XfMS9VdCkPs6tCBuizjesaRraA+gHDngdCwJoiwYtYElP8HqKHrZ/6+DlBuelp9WjdUj&#10;aww8Lakpa4Gn+cay1ApN0uySKGYQkKSZRYQglQVULIRZBXmYWxzBvLIo5pSFMbuUKiMYlUQwp5CK&#10;sU5wmk2AmpMXwmy+cOcRihbkhbGQWhAOmlXr9R/K+coA5cvhC96HlXwBrs8JYAvvm/MG5uLW9BLs&#10;rpyDLwatwndlK3GgbA2+L1qFAwSnOkFTjDBQsB6HizfhcNFGAhInlPlrCEuULEqEp+YiZ40nuesd&#10;1iK5xgVPICQgkkVpAQ7kzsPBXE4yfYsJIUs4oecENLwShyOOlcr0pwROAqqGACHJvwJNPooAYyDE&#10;TmCN1cmZ0B7mJLbZq/2OZC1Qu0n0wEluqzSx5bgCMIGRxvE48CSZybDa2c/IgBPPqTWLgvwuAk55&#10;kPAk2e16gZMSJyihAQFKCQ8OKW22l9+hLBcmUQH356zHQY65z7MEXxPc3if4vBS5BE/ErsfVgWux&#10;3XsNNgVuxobArdgSvgNbI7dhS/Q2wtTt2Ba8FRd6r8XVA8/GEylb8VrOdnySuxFfctzvstfjgIcT&#10;f6qJEKH4IlloBEwqBU0H/VtZsi1I+AkJkiw8nWPgylilDOAQkAwwsT2P+wVFBCBtN+Wf40AS4UkQ&#10;JZiStN0cO5d/9/MMaFlYaoUmnptSXWNpzKYoz5NPEApvxEEloiA4NeXzvDxHU/65HJ/n5znU1hjV&#10;OQVvBDtZwAhO9bzuOl73IQJivaxObDvCtmbCYaMgkZ9XcVf1PgKZrFC+rQaaLDi5Xf0MRBE6WyxR&#10;suLF3fkUA3VYsWNaU8q47CneSb9Bx11T26o7ICXL1CpC1HInIUgKoSp5vsm618i/eZOgXosjK/Yp&#10;bS60yHJd1hzOo2Y5FqjUGahLmowD/ScYy5Oy7n3T9wx8pUVy+5+Gz/sNxwe9a/Bmj1K82qMIL/TI&#10;x6+65uLmTsk458ReWHl8Vyw+sRvmntQd0wkjEwhLY1mOJpAMP6kL4akLKo/vRHg6CUUndDSWJ0kJ&#10;I0zMkyxOhJO8404w2fVaUpBrDSfCip/g9FPw5FYiNKnNKwsVz53XiWDU5WTkE5AicXAKHU+QOqmb&#10;gSZJEBWjrOUpYixUFp4If4Sn/I4djdthceeuKOvcDUN7n4rTB/THGf37YWp6GqEp18DHrIwMk15c&#10;cUiSBZ+ZKamYkZSM5b6AsSTJdW9jYVHL/iWCLpbadrv2KX35+oIiLCVcyVVP4CS3vYUErrmKt0pO&#10;xWJvrgEu47pHOWMUYkNhMdaxXEvAWRONmfoWws9ZlVXYVFLqxEfFCGmKhyLEybqlYxcTnpSgYmmA&#10;QMc+ipuS1WprpbPIr+DpgkGDsWPIUJxVXokthaU4u6gS5xVX45z8clwaq8AvCqpwXaQCtxXU4I5Y&#10;NW4MFeNqvr8vzw4ay9Pl1FV811/Pd+D1vhiu5pzkirQcXMb522V8Z1zMc1/sC+EavtPv95fjxZJx&#10;eKNsCvYWjMXeQsLTbsLILkKIQMWs6xQHmJ0GYhxg2k2QcsuClolFShQBxkiwZERosXW2K6ZpV5bc&#10;9n48rtUegtIrLu3JoNJ5DCX4cmf9+7nw9DL1SgrBKZXXnpKHVwfE8PHAKtRlj0NTFqEpc+q/DE9y&#10;2WsPnky8UxyeEt32vklmGYenL9MIUC3wNBj/SCX4EDAceGoFKJMSXABFcHLDk9Z6UqKFT0yslDLs&#10;DTGxUB8TQEwZhyclZzBrLhl4KsE7qeV4i3pfC9Vy/F1se71iDN4aPxcvnDYZf6o5He8On4l3PEPw&#10;ycBBHH8Y3soegWc9tXgylQ+zdAITx5W7nYDpLQFUHJ7eJfQ4wER4ipfSuwQ4gZUsTopl+sBleTLg&#10;5IYnXu8H1Ls8TnFSyqB3NHB6tX8xXnfB06uEQcHT7v4F2EW9lJSP33PS9KsB2fh1KsGG4OQoB78k&#10;0Ljh6KfUHiy5Zfs9wbGfUElYcluNJLsIrVV7cPQjEXSknwNIiRkB3dKCwD+SBRkDM1Zt4UhqsQ4Z&#10;gIkYsPlPPngkE89EUDLQwz5yp2uJcWLb7wVGhCQDSpQ5F6X05gaSuN/KZMeL6y/UU568FplseW2k&#10;tlY9KytSXM/xGp+nVLYvAVMrPAlQtG2Aykflys0uYs4r2FL8kolhop4lJLWID+NnvOG4OK5AjHo2&#10;LrstCZD+4o/iz76I0V/8rXqS288SgNp8Brc4thuUErcltyXKrZf4eY4uF2TF1QaUqF1H0U7B06hq&#10;LBtagSW1DjhZa5O1LgmYFNc0pziKuSXcJgjNICxNzw8SmEKYVxTFguJ8LCyJYWFpDPNNLFSYffMw&#10;j/V5PHZ+IfsU5mNBAfvEoliYH8ESahm1glpOqFpBqFoeCRmtjIawhrC1lvtWcxKxJcuHK9Mj+EP4&#10;NHxSvRjflHCyV8BJYNE6NBWvR30RJ5GUBabmGCeR1BGpYC0OE56aCUmHtX6Tzawny1OUk8gIxyEM&#10;NROgmsIEFQNPsjbNwb6s2ZzozyOQLDXg1BwhnLBfQ5gTUrn4haggYcbPSamPEGQsOY7kSmelRVQb&#10;DVBJsj4JlDSBFWDJ2uPImdA6E13jnsc+sjJpMdbDrFsd4fYRxSpxPMUrHeZ5D/v5OQP8PoLreU1O&#10;Gm9lpDPidmOA35GJKeJ+1p1tgiaPVda4OmV7y+G1ZlMZvJa01TiYsQLfUR9nrcPO3LPxq7wrcEv+&#10;LbggcBO2+W/CFkLS1sgd2B67y8DTphDlvx07QnfiivTLcUffrfjrwI14O209vvCsxw++zfxeBQcE&#10;CL9gSXCxDYcIELLMqHTqBCcCRgMBwynj8JTngJQsUvVqE1hRjeFz43W2sU9jhNtRglgcmAQ2AiZj&#10;iYqDlOKcBGGCr0Q50CQoE6gRpsK85uhWwhFBJ0/bBB320bka8jhu5DxzTl2TYEltBph0TXnnc98F&#10;HI9l6AI0Bc4lYHN8ueOpJCApUUWTXPqChDGBUjz+yR0XpbrdbvQStjybCTSb+DvZzN8BYS57E7f5&#10;N8zi39OzmvVVplQcVNukEvzbulSfRbDO5G8xi783wlWjXEoVF5W1yFieZHWqy5DVaS4OZM5mOZMw&#10;NR0HU6ahPm0q501TDDh9TXD6ut8Z+GbA6fii30h81GcI3u1Ti9d7lePlbnx2dg3hl919uLFLGrYf&#10;3wtLCU/zOnTDrE49MLVjN4zv0BVnUCMJTkM7dEHNSV1RQaBSoggLToUEp1hCwghbb4mB6tDBLKJr&#10;XPcIUgacKK8BqB/Dk5fK5tgWoHwndTYyAEVwEkDJlS/E68rjNck1T657gePYRkhyx0YZFz7ClQEo&#10;xUYRnpxsf8cTrjog1qmTideK8XOUduqKIYSnMwlDYwhQU9JSsVDw5PFgeloa5slCJNc6lnLZW02g&#10;ERgpa55ilwRHAidl3pMVSq55kgUgu39tJB/r8tgejmIZoUuQtCQ7FytyA1jqycVS1hdn8RyeHKwL&#10;RrCO/dYE87A2THgiMG0uKsFmAtSmgmJsKSrFBrati8SwpZjnLS4x1ilZq5T4QTIJLHjsUoLZwgwP&#10;FvMzaf/msjJsq6rEWTU1OLu6GmcTvs6pqsYlQ4ZjR/UgnEV4Oq+gDDsKK3BRtBRXxypxS0ktbi2s&#10;wa3RCtwRLcctskDxPX0V5ypXc55yDecn1/E9egPfnTdS15FNrk7z46p0P67k3ERwdRnrt3sI7+Xj&#10;8UHVLHxYPA3vFE3FG4VTcNwews0eQtIrBJG9HrnQEVRY19pKDuQcXTszQv9j7RJExZU47itZ+UaC&#10;KKl1oV4BmwNMsm4pKYSNozKugpQ7PqoV4Aht1N5UnjeN+whQrwwowJepQ/kyIRxlTjTS+k5ugLLw&#10;pIVyBUs2zsnWVe5vB57ksvdd8mjH8iTXPQGULE5JI4z+ad32UodRQ4w+Ta01+iSeREGubK0A5cjC&#10;hZVjmVLfIdTQeKnjlMFuED4ijH3IMd9nv3fkQueKeXonRenCCVCUFs59K60Sr3uqobTkzwX50AqO&#10;wtupWoB3JD7tP5SQNQx/847A07m1+H1GGV5RmnKO/7ZJ6FBNeKr+yXWe3htYQWBz9AHlLATc9jNJ&#10;Ajqz8G5KhVnfKRGc3PAkvaG2eH3vgCKjXf0I/9RLyVH8NokwMzAb/0F4epzg9FhqDh5L8eIJSaBz&#10;DB0LnOy+9pQITu1CkUtu61Gi3OdU5r32wMjKbdlJ1O8yjq5EC1CiZPkxoGMhKlECHpZ/ySEcsGyx&#10;Fqktm7BA2JFs0gbJZsUz0BWXe0ztf5rPA2XJbE/P8Bnl1nM8j9ULfI7ZBbNf5IPxJcGFSy8KMo6i&#10;l3Ni2EWYepnAo/Xidpo2Stv8fC8Qmp6P6znC07N8IEvPEawESc97WuWGJyWMcLsR2ix8JhOfJDDj&#10;99Ke5NZ3LLUHUf8Tua1X0m7fsbVC8DSkAotqSoy1yQKTlSxMU6J+TMrLxcRwjimnRPyYFg1gJjU3&#10;RkgiUM0nRM0tYF2wRHiaUxjidhjz1EYwmh+JYBHBaTGhaHGUEwFqhcpQEEvDWhzS36IVoQBf0GFs&#10;5jFn+UN8Ycbwl+IxBKcF+Dp/Hn7wz0d9ZCXqCEb1hQQAQlJDASEqFrc6FW4w4NSct4YTVkJG3mrH&#10;wsT+ksmsJ1c9jtFAcDJxTCFBFOEptAgHcufih+xZBp4O5SwgOBGuogQcHtMCT8HlqPezv48TToJT&#10;UxycBEuHqSMEEemwYo1yOYkVPPkUh6T//AueBEiyDHAMQpOT4MFOdHl9LUkf5KLXCliyaDnAxM/E&#10;cx4hNCl+yZybYNQs16+gxAm1Ms8FNnJyLlgSRG0ysm0GpBTzpAQEyuxGgGrmZPtwBsdLXoWDSSvw&#10;NevvcNL+dPQy3F9wIy7034hN3puwnYC0PXIntkVZ5t+JzeHbsN53K7YH7sAluTfjhpQd+FXSdryW&#10;vh1ferfhO+9GSmnJ5XpG8CAkHCIwCTIEHk3R8wyMGCgygOS45B30y33OgStB00GWBwOOK1wDoakx&#10;fD7/boQTlg0hQgzBRWMZUIq77AmW3FYoJ+7JApLGcVzqdD635cmxPm3lcQQXwpNk4EnAR/A7JMtY&#10;HJ5UWiuTtut5bQcJRIcCgroLeX0X8nd4AQ6Hzuff6Vz+zc4xpaBJ30V9rr4TXhshtSmX1y0rVS7P&#10;acCK162S/WSNEkA1ZBPgsjYTcvg3Jkg1e7fw97aVvzcnU5+TiY9/13gSCZuhT6VSmguuLFDVEZDr&#10;0pca1WcsITAtYtsCA00NyvKYvdAs0HwgYxaPm8X9szhXIkAlT8EBm2kvaRy+HTgW3ww8E18OHI0P&#10;+w3Bm6dU4tVTSvByz3z8uWsAj3Xx4vpOKdh+Qm8sIYTMIpBMObEzJhBWziQwnc7tkdweyu1aqpJQ&#10;Us620g6d2820J2lbaomBohT7JMtT4KQT4fsJy5MbnhTjpIQQAV6D4EnglH0cj6NyjyOUEZoER4p3&#10;EjwFjuvUkvbcZOXjvohc+RT7xLawSVJxgnHbK+ja2cBTHoFK61KVdOyC6m49MKx3b4w8pTcmDByA&#10;OQQnWZ9mZmRgdlaWgaeFSspAKfmCoEjgpLrASLAk65KJfSK0WHiS5Ud19dF+QdAaAs2qYBgrCFDL&#10;CFArcwhSmdmYMzAFi9M9WM3ttb4Q1gbCWOULYg3LdaEINkZjBKhibCUsWQmmthCqzq8ZhPMHDTZu&#10;eGtjDrytCvG5nuvHEgKZpPrGWCHOJShdOHiIsTadXV6F8yoIToOG4tLBw3DlkBG4omYYLq8YhCtL&#10;a3AtdUNJDW4ursFdJYNxd3Et7qduj5Th8jQfrtA6Tpxb3MC5wc18L99C3cT5xLWpAVyd4sf1nHOo&#10;/basGB70luEv4RF4o2gSPiychk+KZuGDsrl4izruFYLI7rgEUQZgWCrj3c7M9sHn3y0B1B5OUnRu&#10;ndOxdrV15bMSPLndA21mPWN1Yrvc+iS5+FkXQ+NySO1NCWInAeplwtNrScX4wXMajmQTnDImoiGd&#10;JUHJWp3agye3EuHJHfMkeGpx20u18BR32fsZ8ORk1PtpePqQoKK+H8vqlDbClH+XJYf73PAkEBE8&#10;vZNSSlBy3PbeTi4z0CSI+XuSHbMaH2RUY3fOIHxSPAnvpg9j2zB8kjycADYEb6UPwZ7oaXgyNhx/&#10;8lYSVivxBq/RZNobIJe9akJSKzy9NbA1Nfm7vIb34+54imdyfw639Dk/pN6VtYzw1J7VKRGeBE4W&#10;nl4dWGy0u3++0Usp+S3w9EQKoUngRD2aou1WeHo81dtGbnBy163cQNOe3OB0LLV37NEkkPop65K1&#10;FCWCk/b9lg+N9tQCUHH9IYMglaA/pwfxF95nfzYKGP2J9b/wHvwr719lqvsLnxl/5T2o0i3FErWI&#10;D6yn4iDxNCf6ynr3LCe3cpl7Lp517kney3+lzOK1HE/Z8ExcEsu2cqDpWVmHKEGTBYgXOe7Lx9BO&#10;ApJb7n17smPYm11gyt0EIONerH/msNzF69xJmLF62VXfxfMKugRbuwghKh3w4vgEnBdyCVT+GMXP&#10;yfJZY92KOiI8uWGoPdnEEqq7gep5KhGA3HLvO5Zs/58LT7v4t1o5qgrLhlZiIeFpgVKOl8WMpUnQ&#10;pHJ6QQiTIz5MjORiQtiL8aFsjA9nY0IgGxP92ZgcyMHUoA8zIkHMJizNkStfjGCV78ecWMjA08LC&#10;qLE4zRdEhYNYFA4TnpygZANPwQCWBLRYIycKvhxOEHL5Ms/F1qxcXMZn/h+jI/H5iKX4tnQRvvYT&#10;avzzTLxSk8CpgJN/gpKgSRJENRdswH8XbMR/RwlS4dUGog7ns539HHjihFJWJKo5nwBCHc4jTIUE&#10;T5w8Bhdif85s7PPO4fZSY3FqUn8CVEMcnpRAQjFQjcZNz0naYGCGgHPYw3GpJiVtkEUph6AnNzwC&#10;VCMBqpEA1ZhLgDJAtRL1BKk6uVUpK54mu4QoJXZoFCwRvpp8/IxmvaB1nHATcPwEpQDPGeC+IL+D&#10;wDoDQg2yKBGYnIQKnOgnSFYUq3r1U2Y7TrIVP9OUyzpBqpkT6sMZHDNlDfYnrcQXGevxRvB8/DZ2&#10;Fa6LXIvtvhuwLXwPzo48gLPz78XZhfdie4wQRYDaErodF4buxqUZV+G2pHP5DDgX72eehe9zzuL3&#10;uQU/eDcRnhSzI2vLOYQawkYcPA4SSA7yuhQnpMQN9XKxE7gIfLSt7HiCIYGOse7IonMhwWkH/74X&#10;EU52mLZ6Y/XRuDxHlIBk3OvO4t/eKY1rXcQZu4kA1RxlW4RgQinRw6HAJtS1xFFxDPYzGfeUZS9P&#10;cU2yZBF88gltctmLyLok6JOlibBEoKonxDUQ5hrzCEyRizn2Rdx/gVEDIaqBANUYPA/N7COgauJ2&#10;Q4Bj8bgmth+WZKEiKMkyZaR4MFnrXBYpxUQZyxS/2+Yc/j2zN+JQ5hocklVJEM6/p35L9YRx53el&#10;mChrgVrTAlRmLSn2aVIikkz+TglQdUoskT7PsTplzcf+9DnYlzaTACXNMNanfcmT8N3A8fiq3xh8&#10;SX3V7wx8NfAMfJlMeOo/BK/1LsVLPflu6Mp7uKMXD3fMwI2dknH+Sadi+QndMZOgMpWaTEia2LEb&#10;xrAcRQgZRg0hhNSe2A3VBBkljYgRZCLHnUh4cRbAzWMp1z0LTxamLDzJfc9PeDJWpxOOJySd8CN4&#10;anHPIzwZqxPP4xc8EXxUalvJI0xSCVmfCE1a90nrP5m4J15vkNdnsvfxGAtPAiy57eURkkI8v+O2&#10;x89AeNK1FxIGy7p0Q033nnF46oVJyUmYn5uDRX6l/fZgRmqacbFbkO01CR4ETsqetzwYMvAkC5DA&#10;aFWe42KnGCXHPa/Q9FPck6BpW2k51hUVYnUsgtX57BvlOOEQlvnl4ufDIp5rTkoyFmZlYjWfw2uV&#10;pIJax2f0pvx8bCqIEZQKKYJYfFvaQFjazDalTZf1a0NBATYR1jZGYlie7cOSjGyWjoVrQ7QA51YS&#10;lgYPxWUEpouqBuGCsiqcT13M+uW1Q3FF1WBcWz0U11YNwfXltbi1dJDjrpdfhXtilbg7UoHbgyW4&#10;ge/KX/DdeT3fdzdyTnEz3+k3cy5xfXoA13Au9AtPGLfw3XZvbgme8FXiuegovFMyFZ9WzMaX5XPx&#10;Rfk8fFw6G38vndUWniRrDfq/hie7jpOVOR+l1OQtViMCj42VsnIvkit4UmILC0+K1ZJbn5V1LzQw&#10;Rr2WRkhLlxUrZlzXDuaMQXPGODSmjjdJI/438JRoeXInjPjKnSziGPD0D4KI3PB+ruXJDU+fpA6n&#10;ZH2qNRYdc7y1PBFE3PD0HoHkfeNGRxFsPtBYGtMkbajG66lV+DR0Jj7MGE64GoKPkghRPMcHvM69&#10;2UPwJ181fuctxwu+QXg9jeObWKca/I3X2B48CZze45j2PD8XnpQs4t8HTx4IlmRxEjwJkP6D9ccJ&#10;UY8me9ooEZYsYCW2twc4Vu2BUhu1M86vjpIC3W2F+il4+jX7a0Hc9va1wFI7wCTL0x/5ADma/mRg&#10;ydF/pvjxn6l+U/8L79cn+bwQQB1NT/F+lRKtSE/xnn1aitef4T36TBYhidumHu8nUJLl5scA1QpO&#10;ifDUBgqol6xckHQ0KWHOK94C7M0pNOVunnuXwInazWvQYt3tSvCUm0fxmUPtlHxRvOwjZJkyhl18&#10;MMsVbifLlwQqBCtHvFbuP5oETe66BacWgIp/bqs2Vjh9Bz8DpCw4ud33zLUeRYKnxUPKjdVpYXUR&#10;5lcWmIx6s4plcYpgRkEE0wg4kyN5mJwXZhkiQAUwNpSDsUEvxhGezszNwlhvJibkZGNKIBfT84IG&#10;pGZGQ5gVCWBWnh9zWV/AsRbxBb6YL3BZn5ZQS/nilyuKXvQrBVSUJgf6r+cWbxgX8X3xRGQ4Phy6&#10;CF+VLcB+WZ2Cs/F9aD4OxlZyQrwOR2IbDCwZd71C1qnD3D6Sz3qEE0cC0aEQJ4QCIPZvyF+H+uha&#10;ihPI/LWcFK/CwcByJwW5bwkn9Zw45nKymEVIy56DuuBSB5yohggnpRyzkcc35lFBTjr9nHTK8iQX&#10;OgJPc46sT4ImTkQV50RAqs9ZTngimMXhqcHP/bIcEXwOBwlFBCItutpkLEe8bkGQASbBEuHGgBHL&#10;uLuds66RFHfPo4wbHktBkbWeWAuKdUOTm5pijJoJBVrHqN4nmNFkm9+Hdz3LdTiYToBLJRwmL8O+&#10;lJX4yLMVLwUvw8OR63BF8HpsD92KcwoexLmxB3FR6SO4sOw+bC+8ExvYvjb7OlwcvpUTmMvxaNr5&#10;vKfOw2fec3AgZzsOcYJ/gJP9Oj/BIkDwCBJyggIPAkNUYKG4ISdWSTIWIpf1yFqNHFARtBA6ogQR&#10;Akh9WG5zznZz/gWUxtQ4FpgIO4pzKmB7PBbqR9aouNznVt2e3+nb2l/7TF+ToMKxdjnnFdQ513SI&#10;n6+OQFQf4ucTUPEzJ1rK6tlWFzgHh/xnm9KpU77zcDCXZS5hLIfnI3A2qfTyb+gVMPFaCFHKVliX&#10;rayFhCezhhR/D76NOEwwPiyLYw5hSRZNgpKsUNaNT7Jue5Jx44snmzBuo57lnB9ZC9R8A1INWfPY&#10;dy5/IzP525iCHwhP+1In4fvk8fhmwFj8s79c9k7DR70H4/VuJdjZPYoXe4TxQnc/AcqH33TNxi2d&#10;UnBux77G8jSTcDGF0DKxQ1eM7+DA0xkEptNP7I6R3K+4pwpCS9FxJxGcTkD4uOMJLQ485Z9wkkkY&#10;YeCJQBTr0NFYn8IWnggtsj75jz8RPh5nsu6d2DEuB5qstJ0IT1ayLFl40rZNPR7ltSl5RJDysz2H&#10;+411ijAly1M+2/N4fVpnSnFP0Y6dUNSF7coUyG1Z0co78jP26I3hvU/FxKQ0zPf6sCBHiRyyMTsj&#10;y8CTWZcpN9fEDimmSSnFl7KPjWsy6zqx3FBchFVa0JbP6eWhAPv5CEN+bC0swJZixSxFjEV/Wdhv&#10;3KJXxfKwSq7S7DM3Iw1z01OxksdsIFhtCIWwkc/mTRxvs+CJx28tKSIcEZyozUVy5xO8OZav7VXV&#10;2F5ZxXPI8pWPVf4QFqV7DECtzg1iS7QQ5xSX44LKGpxfXo2zC0txUVk1rq4ZhisqCE+sX1k+CFeX&#10;1uA6gtMtFUNwd/kQ3FcyCPcWD2Y5FLfnVeAmvtdv5vv7Bs41ruPc4RfZebiW78orPEFckR3CldlO&#10;22189z3gK8Ufw4PxatlEfFA+HR8XT8cXhKbPimfjo6JZ+JA6TovYHk1uqJJ2ElJs+yuc1BhLVUIf&#10;yRzPSdPRtJNyxy21wBBlLUlWbuuS3Xa32W0d/6IBLE5S2tHOjAj2pIbwSgYnQAML8HH6YDRlTcB/&#10;p07AEcJTY/qEH8FTC0C1E/N0LHiyqcqdhBGjTIIIK4FTi1KG4zMCiU0UIavRx6nty0CFrDaEk1ZV&#10;8rgaHk+lDUroryQMtYSfasJNhYGl9wlQ7xmLUynhhFCjbcLNhwQoG0clgHlb58kYTPCSFYsQljy4&#10;RW+nD8ILWeX4vacEf8wuI7BWEZoqCUhVeCtV1iJl2SszMmtKmXOW4/0UXi/H/il4svuVae9twpeS&#10;RUiJEOWGJ7deHViCvUmCpwLsHMBJYEoBfj2AwNQ/C48mZePhJA8eSc6mPHic5aNJbHeB02OEKclt&#10;gWoPnKRjrfckQHo8LgtMypTXXt9E2XHdag+GpEQLk+DoN2nsnyC3hSlRAicbj/THrNDP0h+yWvv/&#10;ifezLE5/JRw9SWnNJLfcwGRBqV2lS85i1gItAdLTmdp25AYlR9GjyrrK2YQLbdN+83dBMLJ6kYDk&#10;3n6Z/Q1IGYtRrMU6JViQRWkX4eVo2unjcS7t9PNYahe1m+Czh8fvteKYtq723S7tUV8ev5tjSrv4&#10;QN9NYJEEYC/zWnbGpbobelohyCkFQWbbz32UG8peiLe9GOD3QL0Q4P641P6yjnfJDU+yPi0aUoIF&#10;1UoIkY+51JzSKGYXE5oK8jCNgDM9FsVUvninRPMwlS/bSWFfHJo8GJvjwbicLIz3ZmECNSk3G5N9&#10;Xkz2ezA1mIOZIR9m82U9Jy+AuQSquQSveQEf5lLzlL42QHAKhKigCYxe4vcbt5INngDO47vhLl81&#10;Xqmdi6+HrcZ3RYtwMG8R9gcX4vvwYhyIEUxiBBW55xGKmgrWcVulLE/rcTiqxAhKlrCMcLQU9YSf&#10;+vzVHIMKr8IhQlMdYehgaCX3L+PkdrmJa6rzLca+zDnYT9XlLjJtTezXGOFkM0LwylvPCTGBI6gk&#10;DBwzsIZwI5e5tSYtuDsluBPPxHoOJ6myQOWyr0+g5JRNBKJmAz/KtOZA0eHwFsLNZhO3ZEApvr/J&#10;rB1k3e2cfYKmZhPT5PRpDm0hFHFincdJNif1ko3haYEoxRn5CFh+pfneyuvgMZpwewleno04kLmO&#10;78BVnBSvwFdZ6/FO4Dz8NXIFbglejbO81xKc7sPZRQ9ha/RenFvwAC4ofADnsW2r/xZcFrsbN4Zv&#10;xl3pF+NPWRfiLe95+E6w5COEKKtekEDB7UPcrsvdTqjaiv0+ub+1Wm7qlfhBCR8IP/W8diVeMFCl&#10;mKJQvA/BpCWWyCXBk8DFxCBFCTT5kiCH0BIfr4HfSXOMoEMJfGTJUrvZFy91TrvtpC0XTDnj2LE0&#10;jtOmceSydxY/h45xwM5YwVxQ5wYm414YhyjVBUyCKG03CQbVJusUoUvAVSdQ8sbhifXmHMfqdJjA&#10;ZZJKGJc+/n2Vwc+7wYCwsSLq90h4UirzBkGTAMkFTC3Q1CLBk+NK6kipzBfx2IXsq/gnxT7NMfC0&#10;P3Uqvk+aSHCaYCTr0ye9h+OjXkPwYa9avNmjDHt78ll3MueH3QN4jgD1x5P9uKunBxd2TcLSE3tg&#10;xgmdMYXgMfHErpjYqScmdO2NMZ17YWSHHhhMAKkWPLGP4p4KTupowEPWJUGSypZse3ErlNKVy8rj&#10;rO8Uz7jHfSZVuUqCVqLbXhuAilubDEDxvBaeWsRtuefJ6iTXvWDcbS+H0OSJu/jp2DxCYIQQFeb5&#10;zPXw3LHOXVDaoycKO2ltqBMdt73uJ6O2ey8M69UH4/qnYBZhY25WDuawnJPhMZnw5nm9JtOoLEvL&#10;lETC5zcueKsjDjzJImWsTIWFWF+kzHUEqKAPS7weLM3KIgyFsYUAtZHQs5LwtNSfi5WRsIkpXZOv&#10;5BABLMn2YFFGOkEnFxvZf0OIYrk5GsWWWAzbePz20mJsKy3CVoFTfj62EJy2adHbgiK2lxl3vHNq&#10;ak0c07biUqwPRbDSS1DLJpCFoiam6aLKWlxIeDq3qAwXl9fgmsEjcd2QUbimeih+UTUENxGmbiob&#10;hNsJT48OPh3/MfgMPFI1CncV1OKG3CL8gvOC6wlLN/H9eAvfdUoUcaU3gksV35QVwDWeMG7nu/SJ&#10;vBo8VXgadpeMxzsVM/CP6nn4qHgm/l44g+A0G/8oW4Cvalf+6/CksiU+iqUAyi3tN8e7YClRsjDZ&#10;bHkWnNyWJLfc4JQoC01WPwVPu9NC2JPOyQnh6R9pQ9BMAPr/pE7E4f8BPFkdLWHEz4Wnz9Nas+wJ&#10;HtoAkLsehydlyLMyFia2a/8nabUtfaW/myx2NfjQwpMBKAeebMxTu/BkrEQ8X9ZQfETAlPXKgtPH&#10;1Afcp0Vzn/FV4be5JfhDNoElR+nKCUf9nDHNmlJxGYsX9S7h6edYnux+ufj9z+GppA08/ZLw9Gj/&#10;TDxCcHpQIiQ9lJxlAOqRo8CTBaijgdMx4SkOSwacjhLX9KNjXHJDU3v6d8OT1b8CT279iffzvwJP&#10;brW1JDnueZIDTtrvuOZZgHoqI2jkbP94LB1rrVTuhAvPE4bcei6htAvJvkBwknXKWKi4beDJBSrH&#10;gicDTspg9zPh6dUEeLL19rQnt7CNXvEVtWivq5Re5YviVV9xi1oSPFAGrmRliutlju1AIeEsQWrb&#10;KWByyY4l7fEXYWF1IRZUxbAwvraTsuPJVW9qLESAYr0wH1P4kp1McJoSCWEKYWgy4WkCoWliDmEp&#10;x4uJHsJTZgYmeTIxKTuT2+mYwv3TCFPTqRnZrHPfTL6kZ7P/XF8u5nEisMCba1LsLuGEQBMEkykq&#10;OxdnpeTiqoFh/ClyBj4bSnCqWIP9sZUmzukH/yJ8FyJIFa1EYxEhhABVL3c6k1GPAKXsehHCTP46&#10;HBbs+JcTFAhGgp/YWtTHCD1RB5zqDTyt4ASegEUdMqm5FxCe5uEAJ4zKoKcxDkcJNUpTHeHkNKwF&#10;U7VYKgGE4HKQAHSQwKSsdbIWKd13HdWg1NF+wg3V5CPoaCHY3PWmvY6TWWW4q1OacFmQtGaRfxOh&#10;ggo4KbIP8rgDPo3NyXCus0isLEVaJFaq9wmkJG2rFHBt5eSbk2xN+qlEgDLwRMnqpHWIDofPxpEA&#10;pQQO2XL72oQ6AtO+zDX4OmstPuY59+RdiF/HrnXWdQrdyknQA9haeC/Ojt2Hc6IEp6JHcUHRI7gw&#10;fAeuy7sVNxKcHku5ALs9O/Bp7vn8XgkTuTy/kiAEziXgXUg4FEwQJBQbZNz2HNCQRUkQ5UhgIzc4&#10;xUbxs0TPN1YlB5DcsNS2riQNAiwbR9V6nM4hSxevwVinHDmWIl3DuUYOnAnenONsn/bUmijiHF6j&#10;rlXjq70V6Oy1Sc2RH8tCVSJYmXH0vcgS5SXM5fBvSuhsZL3Bw7+zl38zgpRx29N6UQRiQVO91n/i&#10;70uuegIna2GqEyhl8p75ETA5ckBqJfvxPshUWnyB02KOowWTJa0PNQ/702cZ1z3FPh3KmI7vkibg&#10;y1NH4/NTTsNnfUbh074j8EnfoXi7dyX29ijAy904x+vqwzPdffhdz1zc0S0dF3buj+Un9cIsAtS0&#10;E3piWsfemNSlD05nOfSk7qgkmFRQVSd1RVWHbig7qQvk6hbr2AnRDlo3KQ5PctcTQFGKJZIrX0vK&#10;8njmPT/rBqAIMe3FPCVKqckFQGbdJ4JRohXKSvFOctfzEZJ0XDbHzDr+JHgJUIqb0tpOJoFF3G0v&#10;QvAr6qrFcrshxutWwoiaHr1Q2bk7hvQ8BeP7pxGecjDf48Pc9GzMIzzJZU9xT8qOpzWT5iq1eGq6&#10;ybYny5NkFr7N8WEjQWprcQmBRgkeCrCC0LU4PQPrA0ECkGAnH5tYrovmYW0e4SkvhHV8rguCFFu6&#10;wpONldQGjreZ8LQlQnASPBGUthUU4OziYpzDsVU/q6AQ55WUYgdB6ZzyKhNbdVZFJc6prjYufBsV&#10;Y+Xn+P4wNhKctkYLeUwJLiypwkXU+QVluKi40lidrq4iONUMx40EqVtrRhKchuPuiqF4oGIYwWkk&#10;HiwbjlvyynG1J0I4ysMvcljmhHFtbh6uzg3jCm8Yv+B7+tZAER4IluH3+UPwXOHp2BM7E28XTcbf&#10;S2caK9MHhKYPS+bh/cK5+KB4AT6rWXFseJIsOFkwspDUHjhZqd/L6QQtTpxsLJNkwMm47DmgY4HJ&#10;LUFRIjgdazvx+BfTCGRxvZQeaVUawY3wtCudE53++fgycziOZE1qgaeGfwGezMK48dLCkzvmya7z&#10;JHiy2fbcshD1RZKTZU/gZOSCH8kCkXXZU3xSIjzZfonwZC1PgifFGUkt8JRybHh6K6kCn/tOMy5/&#10;ytbntjyZ1OcZNdjrrcZTgSr8h6cAv8/kpC1L1iK57JU5a0qxdMPTO/8LeNI6Tz8HngRObnjaFYcn&#10;xTs9SHgSON1PaLo/JQsPsHwwiW0DM/AQy4cFUymEKZcepQRRBqDSCVBKAmF1LHgi1LihSVK6b7fb&#10;3bFAyo6bKKVYV+mGpx/pKOCUCE/W2mQsTgQgSSBkEz+YbHo/U4KnP/O+VtyTcdOz0KQYJ5V8JriB&#10;qD3J8qTSQpSV29JkAUpygIqwxntecvo64PV0Js/D88plzX28Wy1ubXJxi8u6vLnhQrIubVbGBS/X&#10;kRJIvOiW2hJkIIoSYO3mWK/EtZeAZuvu9hbxXNJPwZNg6TVvYRu9nlPkyIBUK1gJeNzjmNglwZBK&#10;W4/LWLrYdjRpLMU5LaTmlyvWKc9ZpykWxtSCPGNxmhyRtSmEydSUcBBTQwFMI0DJRU9WpkkEosnU&#10;FJcmezyYlJWJyZnpZv2SaZmZmM4X/4wsD2Zkekx9pv6zSs1Pp7Ic3/6lHi/Wc+Jw/gAv7krjZy+b&#10;ie+HcDJfvBqHDCStwg+Bxfg2sAj781egrpAQpDJK5a8iGK0lFK3hxJMTx8h6HInKlW0lDvmVFIJw&#10;JWDK4wQxsgKHFLdk+q0hTMiCtAIHcpbg+6wF+DZjLqFlibFeHcmXFYvwk0eICSnuhZAS2cKJrROP&#10;05jnSPvq/OuNGghEbRMzEJzi8NRIIJJMvFFwM2GCk1+5kBGaDhCA9lMH5XrX4lYmixHPoX7G7U4Q&#10;wokzoUKlpHTXjdpHcDKgRLW6msnNTG0OPFnrk45xxuNnIYgZ6wSBSTEz32WuxWee9XjLfxaezb8c&#10;DxfciMsCN2Jr8HZszrsX2/Pvx8Xlv8S5hY9y+0Fsi9yPS6L34jr2uTtjB57yXoL3A5fg+8AFhD4C&#10;hZIh+M824HREMUqyrhA46gRJeYIFx1LjQJQgRu5wgilBiZMcQq59inGycOL0bbXs2Pbm/B2mrwNB&#10;sgIJdBx4sWo9lwNuzjGtINae3Me3tuucuoZWdz07bl1IUNV6fTrH4Sg/exyY3PDkltoaFQMVdEBK&#10;liclkmggPJkkE1RTPKlEE79XR1v523Jc9oz0+4q768ltT1IWxXpCkiAq0eLkJJWQ1Yn3ReYyHFTM&#10;kwuetN5YnYfwlDUPBzPnYF/6DHybNBHf9B+HrweMxbcDWfY/08DTR6cMxXu9lKK8zMDT7h4R7OzF&#10;90KvIJ7o4cHNXRTz1AerTjwFczucihmdTsHkzqfgjA4nY8gJ3VB9AoHpxK4oP7ELKqhKAlSphacO&#10;DjxF4i56LfAUB6eQyWx3ggNPJ3G7A0GG/fwEl9x4wgivgag4PJ3guPC1uu057nkWntzQ1NJOKQ5K&#10;x5psfFS2FHcHtBYs53hZnU5CtFMX5FMRXn9+x84o6NCF8NQdNd17oZxlZcfuGNGjDwEqBTPSFO+U&#10;hekp6Wb9JWXf07pJyli3Ii/PWdiWz0pZnKRluYKnXAJRBJsINetYbisqxAbuW5SSijXct41gtZGA&#10;JIvRhkge1vA5voHPdlmVthKGBEgbCFlr2XdTMITtPNdZ+TGcJSBTpjyOKWA6v7QMO8orcF5RMbaq&#10;jdB0Xnk1zquqITxVGOvTxUOH45yySmzMy8ea3CDhLc8AlBa73VFcjktKK7GjgGVxFa6qGIxrqF9U&#10;DMEtBKf7hpyB+2pPw70EqHvLhuDOgircFCrFTeFS3JZfybIE1/mjhKUwyzwDUFdxXnYz3/lPRGrw&#10;ZNEovFgwGq8SnN4jOP2D4PRx8UxjbfqY4PRJ6QJ8Ur4In1UuxRdVLfDkuOO1AJNbnNS4oennyBzD&#10;yYzJ3McJ1C5Odl5KCxigkhTX1AJKbJcsGLnhyAKSeztR7uOkF1LDLXKD1IuEp5dTg9iZRugjPH3j&#10;Ge3AU8pENP8P4MnqaOs8GXhKGX1UePoyeTg+/znwlOa2OhFACDv/quXJJmkQPMl9zqzzdAx4ep/n&#10;/CB9ED6iEuFJsVR/5znfT63Cq1mV+LOnBI9nRDn5LuTftASvJ5fiTepvSaUGoozVifrgX3Tb+5/A&#10;k5RoeXqR8PQ44en+ARm4PykL9xKU7msBqEw8cAx4MgCVmo3HCU6J2fO0rRglKRF+DBC5wMkNSS0g&#10;FG+TEtdUsn3aU7vA5JIbkCQLTu3Bk4WmnwtP7jTibRSHJwNQ1F9V8j5X0gfJZJprgSHHKvRsHHaM&#10;e50pCS4uNzuz9pLZboWa1vgcwY7im2LOWPHjn40nmBCIPclreJKf8cmsIJ7iNT4t8XMdbd0npRm3&#10;5TPtgFbLdfDcz+aEW2Sz7lkpE9+LOa0y8CSrVNw61QaSCE97WEpqP5qUiGJPbkEb6HHrFerVnLZ6&#10;TUAVl7FEufSar9iRv9jA1x6B0FGksduTOTfhaXax1m9Slr1CzDLZ9aJOrJNc9fgCnhpyNCUYxuRg&#10;EBMDPkzwezHRl43J/hxMzsk2ADU1W1YmH6b7fJji9RKgsjEjx4+ZOUFMz8rFNELR9AwvplFT07gv&#10;VYHKBCfWtR7IvIwMLE5Jw7q+KTi/dwYeSC3BRzUL0TBkA+oET1FCD8HnQGgpfghyMsftw4Xr0BQj&#10;EBlw4gSwgBPG/HWcsK4nSHBfeK2xOgmKtE5TY54sUEs5WV/CielSQs4y1PuXot7naB8niN8pPTNB&#10;6khsHQ7nb8ThGEEon+AT5eQ0QnBS0oAwJ6tKYKBkAkpm0CJlhduKOi2uSjg6FOC1BwlQBKtGudeF&#10;NxFYOLmlFJ8keBI4NRj4ikvQpDZBjoBHcEaAsimyleyhUecXUBlLkoCJsKG4GzOJPxfNsdYYH5XG&#10;dU1xOnFLlHHh43Xq+AaNq3gpTrSVgW1/xmp8lbUBH/q24+XIRfhlwbX4RfhGnB++g7D0ICdh92BL&#10;3v24qOgJnFvwCLbGHsL2yAO4LHwfbsy8Do+nXsT5wTn4hBP87wlfShSxTxatIM9tEjsQGAQe+QSE&#10;fMGL4n7O52cjbPBzNMQtQI6VyIEoWX+OFOygBC9tgUZQYuHHgk2TICV6EdsvZl1le31aIUj1xP0W&#10;xo7dJlgSIDmApv0Wmlrr+jyOVc266h1Nct1Tdr46gqYSajSabHz8myqZBLcbFP/kJRh7+XdXsgh+&#10;v4p7avRuMdanZr+k+ib23Yg6rdWVTSBWlj3WG2SVIjg1EpjMorqU4Kkua6WBJlmdzNpi2Uu5vcgs&#10;pntA8U5ZCww87Uubg68GTME/B0zEt8mTCVFT2TaF4DQWn5w8Ah/1HoZ/9B+BD/oMwtunVmNvzyLs&#10;7BHFS72j+FNPHx7sloHrOg/ExV0HYlv3ZCzu1AdTO/TCmR17YjgBovYkJYiQu54AqhvhqSvKCE8l&#10;J3VG0Ula40nxQnLPc2BJsskjfrRILuFJCSN8hCYHnBx4kuuej/AUIOTYNOMqTepxuePxnIpbkvVI&#10;oCRLlIDIWKUIcYEOXU2b94QO8HAsJZvI4fWpj98cZyXw6sCxOyKPsJTfqZujjl0R4zilXU5GNYGp&#10;smtvVHbqiUFde2FUr36YOCANM9O9FCEqLQOzMjOxwJeLZXlOTOgCAo4ASvFPK7QoLp/NSi++js/q&#10;NaEwVrPPpsICbNbaS1724/Eb2b6R+9cRkLYWxHB2aTFVgu1KAkEg20qIOodAtI0QtTVC0CE0CZZU&#10;Cp62EaRMG3V+cQnO5XFnsf384jIDTxfWDMY5lVXYTrDaMXgILh48FOeUlGNzOB9bQvk4O78YO0qr&#10;cHnVIFxWXoVLSipwdeUgXF89FNdXDsXN1SNwR+1I3DNkNB4dNQ6PDh+Le8qH4qZoGa4LFON66sZQ&#10;CQGqDLfnl+IGXwTXZvlwA+dTd/Hd+muC0zOxkXgpfzReLxyHd4sm4P3YJPyjZAY+K5uNT8vmEqQI&#10;TwVz8HnxAnxVsQRfVS5Rwgg/dnJSt4eTtt2cyO2h9rLtVWpvZsC0S694gglyUpwfTcqMZ5M12EV1&#10;WxbXJci4wcYNPNIzKX4DRtaa5HbNs9B1NCWO5dZz1MspYbzWL4Z93jPQ5JmMJi2OawBqQvvgJBl4&#10;mkhwcuKcDhGa6ghIgqWDAibWBUxW1m3PZNxLFkA5+jrVAamv0rTO03B8YRI9tAUmwZAjApCgiTBj&#10;ZQDElJQBHgc47LHW/U8ykNOO256V4pBMLBLrGqv1PBxTY6QpPbksTY7MgrZJEq9pAM/N8WRpejO1&#10;HC+kFeHXKXl4JCmAP6Rw8plaSPAmRKWV453UCrwTt0A5gNYWlhLlhidl6WuBpwHFR9Vr/YvNek+S&#10;Fv1NtDw9PtBLeMrEvQSkuwlKxvoU14NxaBIkHU0WnlS6pTYrC1VuaEqEp6PJWqWsfpOZe3TxXnXD&#10;kNuC1B4QWZn9qvO+tW1twIgApP3ucUxJ/TGTYESZjHouKVGEoziouPQUjxewCEi0PpIDJq0Wn+fj&#10;epHQozTgO735Js7Iphc3KcYJKiZD3VHUClM/lgEdjqFztFiZXHpWEEUwsqD0jCxZlMpEWUuXjtO4&#10;bmtVi1tgXC8S5F6K60XCnFsvExx3EgiV8txK21ZOrJUj60rXKge+rPb4CVNxveIraOPiJzBT+Zq/&#10;EK8HirCXkOSWsVgRfFTuJSC9yuOPpnaPjUvbkyMRTAiHMD4UwPiwj2UuJgQDBCQ/JvIFPdkXxJRA&#10;iLDktE0I5GJ8MAcTg162Uz4HoKbl5mJWMGQ0ky/pWYEwZgfyMJea58vDnOwgZvO9M5vlHP6G5/D9&#10;NDfVi3lpHszWJCE5BYv6DcD6XgOw4+R0/Mpbg89rFuFg5QrUFy3HoXyCTmQF4WE51bpgbXO+4Gm1&#10;45KXzwkiQachjxAVkkWJ0OVbhv3eRQQEJX5YzgnsIkLTAjQFF6ExsJiTTIKYdyEOeBaYxXCblNY8&#10;fy2hbC3H5qRTsVN50gZOkDkxVdrquLXJLKDqAhK53BkwEdjIMpW32UiufnWhDTgUXEetJUhwXAJV&#10;Q3gzDrFUhjcnG54rNsm43gmONI6yvDlq5DUoZbYsUspMd4jHWFczR0qywGsiMNm1jVoTHJyNZi0o&#10;K2jieWStqiPA1StRhaxj3vXYl7Een3u34m2C019iV+P26PW4MHw7J1eP4rzKJwhPd3Py9AQuKPwP&#10;nBN7GOeVPsrJ0KO4yn8Pbk2+Fn9Ouwxvey7A14SAA7oeApAsTAcNSFzI71ZAQ1DgdRxSfBOB4nBo&#10;Bz+rQMQBJ0GTldziDscuoC40AOW40RFeeH0WYgQ+h2MXcf/FpmzO5z7tj2hcx0JkLUIWbNwQ5Jba&#10;3ZYj29d9THswZqXtVnDiZwydxe+Yf0uOZa1N+sw2UYR11dO2lQEnxYmZZBE8Pu62dyh7Gw56+Ddn&#10;eSiHvxPjsrcdzcb6xL+nQCqXvxO58MVdOw8SmA4QoA5kryNMxa2fskjFE0cYq1M8Nb7WFnPgaYkj&#10;L+8PSvC0L202vh4wFd8lTyVgz6Sm4weB08Dx+KLP6dRofNZ/NP7ebxje6VOL104ux65uBdjdM4bd&#10;fQvx+545uKtTMq7vlozLe6ZgS7cBmHtiD4w9vhNGdeyCwQSL6g7dUEN4qSU8DTqhmwGoMm7L8mTX&#10;eVKab7nsKUmESlmgTJpyQpSTLKIDwekkB5w6nBgHJydVuZJF5BC+cjiGjV9Shryw6mabdSpIoPJz&#10;n4UmAVJ2B27zOv0EJVmcFOOUxfG0L5dtaleKc5N5Tzo+DlC89hCBK0wwNIvpduqBAsJiWZdTUNm9&#10;L6q7EaA690J155MxkvA0nvA0NSUTU5MzMIXPxElJSXxuerAiP4qlkTwDUnLlWyp44nNZ8LSS5RrB&#10;kdZ44vN3tZI+xKLcF8Ty7GysYV+57wmgZGU6r6IcO2prcH51FbYVF2FjNILtLC8g/JxfVm5A6ezC&#10;IpxTTMiSCFbaPpfl+dyW5ensaAHOKSjGuaU8prKaY9Via1kZzq6owgVVtRyrGucUlmFrXoygVYQL&#10;SypxaXUNLme/K7nvWuqmysG4tWYYbq0agjtqhuOeQaPwAAHqvkGEqbJBuDFSbuDphiAVKMR1fG/e&#10;kleE+4oq8GCsDI9FyvCHgkF4rug0vFo8Hm+VTMC7xRPwQdEkfFI6DZ9WzMLHpTPwYWwa/h6dgs8K&#10;ZuLb0gX4oWIxfqhciuMESIImAZEBJdZ/Ljzt5QTBgBKhJtE65U4v7gYoC0+CGQtPbdzrKAtNFpzc&#10;C+La9vbASUoEJreeTvLjpeQw/jagEIf88cVx06fgcOrPgSdreRpHeBobh6cxOJh+BuFpzP8j8OTW&#10;j+ApTcfX/lvg6SOC0icpQ1rBifqAbY54XQN5Xo4nS5iy9b2dXoXXMyuwK6Mcf00vwB/6cWLeO4Bn&#10;Ts3DKwOL8DYB690UWbj+ffD05sCSFr3O7RZwkhIsT48leXFf/x/DkyxQxn2PeogA9bBEWHqEkzLp&#10;UeqxNO//q+DptzyHBRwLOW65Y5GsJUly16U/EwasTFa8rDw8SRh4khNvI9b/ShhoEfcbCZbU9yjw&#10;JGhSacFJmeC0hpHqZjsOLxaeXiC4vMDxLGC44clIQNWOrDvd0WSSJiRI7QZ+7PlZt5I1y+o5WZsS&#10;pWvVuNwvvUTYkdxw9JPi53HLAKLK+GdyZ/xzJ6lwyrbwtJPXYLWL1/WvwpOxHP0P4Mkeb+Fpgj8H&#10;Y6kzCUJnBjw405+FMTkenOHJxpmeHIzPJlR5/RibzT7Z7JObjXHsN8FP+bIIVwQnApTgaZrPj2mB&#10;AKb5AwSoPEzPDRrL01w/4SmXwMSx5meHsCAnjEW+MBYHw1io7FE8dp3Hh23JXlw+MIRf+kbg3apF&#10;+GbQKnxfugQHC5agLrKEk30CkJ+TuhzCUA7L8Bo0F2wkOBFuopwQCqAU/yRXPAKUQEjpxOsFTlqr&#10;KcTJoX8xGqlmZdGTNYpw1egjkGnx2qBSljsueo15GzkZjlubWtz0HKuTA0etgKPFVI2VKN5uU183&#10;RTm5jUtjNCjdNUFKQKXx1Kc5nhFO7nVKVKA1hGy8ksaq5/nqQpwMC8TMekPcrxTcUZ5TYBRPle1I&#10;bmqceLuywQmgrPVJiQ+a2KdZ1hJO7rWwrM5Xn7sJh+Oprr/xbMDfg2djT+Hl+HXx9bix8FacE74D&#10;W/MfxJaCB7Ct6AEC0xOEqcdwXuGjuJAAdUXkPlyXfTMeSrsSu7IuxRe5F+JAQPFDDoC4YcQCh4WZ&#10;ViixkONYcqxsNr7mfIIXAUqlo6Nbk1Qm7reykGOlNgGX5N6vuo53YIwQxjb3Nbvr+mxO0ovWbft5&#10;3X3btMeByWbYU11pyqV6QpPASRJENfn5d3XBVMs+xUEZEaQIvI25in1qtTwJnqzqcgnvOet53/Be&#10;kYumdzXqDTCtJExJqygHnpQoos647MlVT9anuZwXzWY527jtCZ6+S5mMrwaMxRd9z8AXSlGeNBZf&#10;p43Hp0mn451etXi9Rzn29ijBnlPK+R6vxh9OLcAd3Ty4ostAnN+tH9b26IeZHXph/PFdMYagNIKq&#10;JShpbaeKk7qiXCLIlBFqSo7rgELCSiGhp0gitEiCqUJZpOTO17GjA1MnOtn25LYn61OAUKW4pwCh&#10;SRalECHHiOcRPEWO74IoryFynJM9z8AT25U4woCTXPJ4Dm8cnnwduhio0hpQZj9l4ckZ3zleac0F&#10;aAaoZLEy+7ryOnsgRpV06Ul46o0yAlUx+w3udgrO6JOEsX2TMaF/CqanZBCgUjGx3wAobblc95YT&#10;npYEg2YB3TmZHqwKR7G1pNwsWrueMKP1lARSAqiNhK11yq7nycQqrxfr2LaOx64jUAmWLqiqxBXD&#10;h+HiQbXYXliIzQQvQdJF1dW4ctgw7KiqMu3nlpUSokqMJUoAdbbc97h9PvueGyNEEWLOIRjtqBmK&#10;i4eOwKWDqWrWS2pwUUE5zo8SuApKcFFpJS4vq8I1lTW4iuXVBKAbKwbjtqqhuL1yKO6qHo67a0bg&#10;ntqRuIPbN8YqcGtBNe6XC1/JYNwSLceNeYQofxR3BIvwq4JaPF82Bq+VTcLbxZPwXsFEfFg4BR8U&#10;TMYHxuo0E5+VzManBbPwZdE8fFU0n+BEaKpYjh/KlmMfZeDJApKBJOpVtr1GvZqVCExuhUzck419&#10;Ejy5Xf9a1leKg1N78CRQ2pnJyUJCcgd3MgmpPXhy6+fA0/M859PJATzXz4f308r5MBhHMJqAw7yJ&#10;D6cQnNKODU/1JrveOOyXpSl1jAGnQ2lnEKQIT6wLmKwsOEnfUUeDp88JKG54agWnn4YnowS3vZYU&#10;5y4JoEy8078AT7I8WXAy8CSrU1yKo9KYBsySHTB7d2A5hvDR1gAA//RJREFU3qGUlvxvcbe9N1PK&#10;8LdUJadw4rQ+Yr+PWtaTOrrawJPG+19Ynlrc9ghP9/ZLIzxlEp4ycJ9c9yi58N3PthalZOHhdIJT&#10;Ro7Ro1QiMP1cuYHqV7ynEl37EuWGp1/zvG654el33J8ITG79iSDjlhuSJGs1MhCUoL/yXnqa99kz&#10;nNArXulYsnFNTkyT4pxCLeBkJYCSi5y1PLUPT+1Ahks/gqm4tPDtsQAqEUb+FQlYEpMnWBmYiZcW&#10;bF7m9bxsrE38PPw+3HJ/Fi3c6wa2RCV+xrbX5awpdTTt5Hcp7ZI4ltz9rDug1p7ancPrp6yrn63/&#10;FDy5Qak9zYgFMTU/gKmxAKawPjlKKcYpRPGFO8UfNtanSb4AJvp8mJDrxXi/l/sIS2GCUsiH6UE/&#10;ZvHFPIMgNC3XxzKI2aEIZvhCmE7wMuBk4cnLlz81l+3zlJrX48XKzBxs7u/BlUkh/D52Bt6pWYhP&#10;yhbju4oVqCtbhfr85Zy8Em7Cy3CYMNQkNzxZk2Q1UoY8gtOhCEGJpUlBTmhqDHMyqKx6BKdDPrnt&#10;8bi8ZTgS4RjhJWiS255/EQ55F+Kg4joIUEfCSg4hF731PJ8DT8bqY4DJgSZZhbRYqxZt1WKuTYSV&#10;5igntwQe2+b0UapwZ9FVWZNUN2sIBQlQIVmonHEd9z/H4uT003ksmFGst1qeuE8xUHG1xjQJlgRI&#10;ctM7v8VdTzJQZsbmpFtJGJTYwH82DiptuCwfWpcol9fp2Yjv09fgM5Zvhc/HX2OX4v7CG3Blwe2c&#10;IN2Ls0sex4bwvZxEPYRzCE3nFT2Oc/IfwoXR+/CLyD24LfNa/CHjCryZeTG+9hIgAufz8xIElDFO&#10;axtRjXmCGQdoLIw4oCIL0UXss6O1X0TbF5rj7Rhqb4w4Y1g4cgOShR73tj2HrQtcrGx/NyS5j08c&#10;3/ZT3Y5h4chKbRam3ABlr0HHNrBNfwMr/R0U59RMCZ5MjFMcnJr5HUpueBJcNWmfASj+BrwOPDXk&#10;EPJzNxuAkgufIKpeCUeUVESLJ1MNBKgDGSsIQQQlAVRW60LNrZYn3hvZzj0meDqYOZ+/D5VzODci&#10;OCVPxTeKeUqawPnRJHyfOpnlRHxJgPrHwNF4t89gvNKjDLt7luGVPlV4uV8VftUjgps6ZeKizsnY&#10;2n0glnfui5knnIxJx/fAuBNPxmkn9MBQAlTNid0IUHLZ64JyAofWeConXFgJpkoJNKWEFmXhK5YI&#10;N45bX0fECFd23SebfS94POHpOMVDKS5KsVKdkU+gifEcMcJSAeGp4ISuPK6bsUTZOCfFNgmeTHyU&#10;tTwRnnwEJRsv1VKyr4+Q15JUgmMEBFQCJ8KUjZ8StMU69kShoIkq69wT5Z16oJrlkG69Maw7IerU&#10;/piWmonpaRmYnJSEiQMIUOnpWMpn8vK8PCzIUUa+LOO6t4HAtDG/0GS909pPy31+AlQAGyIRrAsH&#10;sSLbY5JBrOIxKwlRa7hvTVD784y16cJKx9okOBIknau4JoLTdaNH44qhQ41Ln6xP6qP9cu87J1aA&#10;83i+8/KLcQEh6AKCkSxNF1cPxhWDh+OaQSNwddUQXE6AurSwAhcXluMyAtY1VXLVG4yrSx14urli&#10;EG4nPAma7h00ykDTzTzmpuJq3FxYiZtj5biT4HR/OfcXDcHdkUrcHyzDryMEp6LReKN8It4tm4J3&#10;Cyfj/cKp+HvhtHhGvZn4mND0cWwW/lEwB18WL8R3Zcuo5fi+fAUO8J1yoGw1jns1I4S9nGQZcfIj&#10;vcb665wQqRRASXvjeiWuPZwctVqbIqy3AtTONMU4OZAkvZweX6+JpVPnpCKNdYLSrqxYG4Ay9SzW&#10;43qJY6tUggmbZKI9iBI4Pc/zWmtWe3o2OYSX+4fxz+zhOJg1Fo1psjgRnlInoPlY8ETVZ0ww1icT&#10;65Q2lhrjSFYnARNByur7VEHT6BYp7smJfWoLT58lC55aY5WODk+Cm0QdDZ7aSms3/avw9D6v6V2O&#10;+R7LDwVSWrA3LgeceF0EofcJOe8myS2vnKUDUO8QdBTrZACK8PS23PZMfBXPEQckq48StrX/g2RZ&#10;1Spbkk/8FDzJ6mTgieUere+kNOWUwGnnwEKCs2N5uqd/Gu4hLN01IN1Ak9V9hCkT+0TJAvVwqmN9&#10;ejgtG4+kOZYn676XaIVyW560rf1W1gplICr9x2tC/YrtbSTIklj/tVscV+Vv4vot4en3vP+MeA9a&#10;1zqrP/O+lYtdi5udgCkOTTYuSTFJkhajdacKV5yQWYtJ4n3dRoQqq1ZoYqljXfD0dIsITnF4MvFE&#10;nNT/O+FJcid1SJSTYrzVguPIggjbJY5hFN/eJbGftJvg0F6SBElpw40EUBqXcGLlbmtzrnhd0PeC&#10;pM9u6iodJX4+e7wjbR9F6svx7OdR207JfH4ql9fjkq7d1FnuofYeUw5gtcgvkLIqxpSoH5MJT+Mj&#10;AYzLy4277gUwQTIxTmFMCeZhajiCaXwhT4unLJ+aF8B0vpxn8mU+m+1zWM6LaCHcAizgy3whtThW&#10;jEX5RVgQKcCiSBGWRYuxIlKMleEirAzFsD5YgO2BGC7MjuH+yHDsGTIP79cuxscEp38WLcPBktVo&#10;KlqNI0VrCQRrCBLL0eRfZiZ1+7Pm4QDBRwkg6rVeE6HJwpMSQRwKsZ1gJXg6SMhyAEprOC0gMM0j&#10;MM3Doez5nFwSpAhZWhuqObaBsKGYKbnoCZ5k7ZHFSJAja9LZBpSaIoIlgZPkQE5z9BwcFsAYi5FA&#10;RSAl8CEIsY8DSA40tcKT3AC1UKsAjMdz3COR8+LiZDrsWIbqCFnOAq2t8CRrVXNMabcdC5O1Nllo&#10;kgxE8Zo0tmKhGuRGx0m9XMg0WW8McDLvYx8zCd+Kb72b8Hf/WXil4DL8pug63BS7Gefl3Y5t+Q/g&#10;nJIncG7x49hR+kucX/QELi79Fc6N3I8LfLfhRv+N+I+ca7HTcxk+y74Yh3IILgGBj2DIgSIBkICo&#10;OerEIVlXOgcqBCfcF7mY3+ElOEJw+y9eg+oWpOyxLcpvhR0LRg15KuV2J+uPhaNWq5FVIvRo28KR&#10;ca0zi9teaBI8HJabHfsYq1HcuqS+bojSPo3TMkZcahNEWR0MEFopxTXZ+KcWVz1db4Cln+eIw5Pb&#10;ytQCTrI0cX8zx1CmxGYff5dmwVz+zvg3bPAKoBwLVKNvMw77t1Cb2bbRrOdVl837SIvnKttj1goT&#10;5+SkJV/O+nJC03I0ak0yL+8Xm2XPANQ8AlRrwojvU6eauCdB1LfJk1iOx6d9RuP9U4bh7VOH4rU+&#10;Ndh5Sjle6FWKv5xcgvs7BXB1xyxs75yCpR36YprA6cTeGHdCL5xBeBp1Uk8MPtGJd1KK8ioCR9Xx&#10;nVFNVXG7ktvGKsWyFaIceLKWKFmljGufgaeOiMZTm+d16EiI6uDA03EnEpw6o4jAUkR4KTAA1ckB&#10;qQ5dCU+dCT+dTIIIAZGX48nyZK1Pim+yFilZnUyyCIlQplTlAinBlXXjM3LBk2KrlMq8pGsvVPU4&#10;FeVdeqKsQzeUUwKooT16Y/Sp/TBJCSOyPASoNEwcOIAwlWqsTgIoLaI7JysTS30+rIvmE55iWMvn&#10;70ruX5JLSAoQqghH69h3rd9vXPZWKiFPZibWcFtrOG2Wq15hIc4vL8MFFRXGqqTYpnNK5IpXQqgq&#10;J0RV4KLqSlxcU2XKi6oqTcKIC0pKcXF5FS6rrMVFhKYdLLXorQDqSsLTjaPOwPVDRuLKshpcVV6D&#10;XxCYrmGf6ypqcUPlINzA8sbyWtxePQx31gzHHQQogdPt5YNxS1E1biVA3V5ag9tUL6jGXQWD8HDx&#10;cD6TRuE/I8PwQvQ0vF4wFm/lj8e7+ZMISzPwadk8o89L5+LzknmEptn4NDYbX5cuIjQtMfD0fflK&#10;/FC6BgdK1xkd9zpBxuqNjEiL3syMsgzjdepVK06S9hqFsIcTrV08xq2dBCUjA0qcDLgkeLF1C0o/&#10;V23GOQZAvSCrlqtvol5I5ucZUIgDWWcQiCaiIW0y6glGAqfDBKlEeHKrgf3rqZYse+ljW9z0fkgn&#10;MKWf3qJvCUlufZMyykjg5MDTKMLTSHyWNBSfpAxuB5wcOVAh97xyglSpI9WN2oMn17GpVHwMrQll&#10;k0xYcHKDVBt40lpNaVV4NakUe/oV4oN0jj2wCp9Sn8hyRMldz7oCyuok2YVxbZa9xGx7SlX+PsHM&#10;DVAfuyxRgrYPeG5dm2KkBGBKOmEl9zwLTLZuwInA9NoATuQGFmFXchF2Uop12s2/894k1tOK8LuU&#10;AB44Nc0kjbiH8HTPQJbUvdT93G4vYYQblmz5P5U7vbkBKSrRuuSWEj/YBBG/SiNYxbPsGXGfY51y&#10;JYKg/pDmyIKRlRI3WCVuJ1qejqUfwVQbOXFBNjZIcidcsLLg5NZPwZNbiXBh1RYyHP3kekw5Oi5u&#10;tZHrm3s/wcNkuSM8vOoXNLTCxCsECGuNsVYctwQUdp/b0uNs85o4ttKSv2rc6dTutMlq1N5ns2rv&#10;M7YnLbbrACS/s7jcqdMTpc8r65SxVPFaFD/lVnvWKCt9zimEoYn5EUygxhOKzgwHMCbgx1hqXJBA&#10;RY0PUH7Kx/acXJzplTufFxO9uZic48OUHD+m5/ox0x/C3EAE86kFgSgW5RVgMeFpSUGJAanF4QKs&#10;CBdiXbAQmwipZ2VFcW1uOX5fORFvjliCv9cswedlS/F54RJ8HVuOA4WyOq1CQ2w1GguVDGItJ7Kr&#10;UedbRnBahH05hKgAIYvwo9Tj2m8sT1rINm8NJ8EEKu434CSLFesNvsUEJ04GOSE85FlgkkYotqmp&#10;cBPPQViKbSaEbGbbVgIIJ6bGrU6lAycWVCRn0VTrRuf0VWkBx7a7pbG0rz5ucXKAjNBDsGlSUoUg&#10;oSiPEJZHcArKjY/HEb6a4qDUVq2gJDnXx0l4TBN5lgKmOMzJQibr00H/VhwiIB3SRD6HQJfFCXkW&#10;2zjp/ooT8PfzLsJzRdfjoaLbcVXBPTgr7x6cnf8wtuU9iAuKCU1lv8KFhY/hoqLHcVHsIVwVvBP3&#10;eK/Dk1mX4T3PRfgh5yLUeS9AXc55hIILDAAJdgRBqivmSXFIShAhuBBkHI4RqOKA5ECS+l1qJJDS&#10;tixT9aEL+Z3w2CCBhzBmwUrja2zVjXWqjRwXQQs2Kh1gc6xAbrAy8VGCGLnQyeITBxyBTqLM4rzs&#10;a61MiRYmbdvSbYWqF4QRfIy1iWO0xEBxW+BkACpuZbIue1YtAJXL3wT/VlrnSdn25LbXAk6Ke6Ka&#10;CVSH5cKnhXO9GwhF8YQRXkET75fMlfy7y9IkLWe/VTxmDcuV7EeYylYsIOGJ99hBz3zsl+setS99&#10;Fr5NmYavk6bgm2RpMuuT8M+BE/DFgLH4ZMAZeLfvCOzpXYNnehTjDz0K8USvItzU2Y9zT8rAypOS&#10;MOukvhjX4RSMJkCdRng6vdMpGNmpN4ac1AODCE81BKYaAszg47tg6IndMIQaRNAZTLgYROiRVaqE&#10;YFNCaDEWKIJNKcGmmJIbX4zgZBNJtFiflEji+BNa0oYr7XmM/QsoZfETUOV3kCufAzkmqx5lXfMs&#10;QFl5CFVSFoHNSttmP/vLlU9ufC0xUC7lERJleSoVwOmznNQFNd35+U/ug5puJ2Nor1MxIS0d0wlJ&#10;M7OyMIHwNLZfX8xmfSGBaVZmBmakpWCBJ8skiDDpxyOKc4qYcok3G+vynIVuZW1ax2f5Gl8O4Skd&#10;K7J5TK7afNhakE9QklWJsFRRZsqzCmOm7aLqclxSW4GLqSuHD8LVw4fgUkEUQWtHablxwxM4XUCI&#10;2lFZjYuralnWmPKKmsG4qprHUNfVDsFtw0bitqEjcXPNENxMeLqFurVqMO6oHYZbCVI3FVfi1tJq&#10;3EOQupe6u2Iw7iobhLuLa3F3tBr3h2rw2/yReK54LPYWT8DbJZPxXsEkvBudiI8KpuEfhTPxWdEc&#10;fFpEYGL904IZ+KJwNr4pmY995UtwoHIV9leswg+Ep31lgqf11Ia28OSWAOo1gsqr1F5CyStmjaQQ&#10;dqcFjWRhetlYlkIEE0GLS6YtAVxSta8VnGy7G5KOJttXcsNTIkBp29235RiCmyR4eoMT7UR4ksve&#10;YW63B01WDdS/A56+STsNX1NfpowgkAzBx8mD2kCPWw5YHB2etF/92rNc/W/g6d2MGgNPL58axcee&#10;wceEJ1mILDwpRunfAU9vx61XPxeeXuXfVLFVu1X258S1LyenBD+5772cUojfExQe6puGBwhK9w3M&#10;dMCJwKTse+5se265M+1JbquSlRuQEtWmX3y9qBZ4yhAEtQ9Oks2c1wJMcZm2n4CnP6cF2sgNS4k6&#10;GkxZy5K73j40Wf08eGpPifD0PMdybyfKDRTuNoGD28pkrC8uQLJgpDar9uBJC9Lu4Vhag+lVr6PX&#10;OFG3EjS4gShRFp7a02v+IrwR5G+YUiySUTwuSePuDRS3iuOYtOIutVi+ZN2Kq/XzEoYoB54U48W6&#10;K126VSI82SyA5rNrHap4Egp3MgorwZ5b+kyCp8nRCCZFopgYycP4UBDjCEvj/AQlvqjHGVc9HyYS&#10;nMYRms7MysYZ6Zk4IzUdY9MyMT7D4yjdg0lpHkxJZZmUgakpWZjO+2iaJxdTs32Y6Q1gkS+CVfy7&#10;bsuO4cKMQtwXHYGXh87Fu8OW4tOapfi6YiW+KVqJbwlO3+cTivLlkkcoKiA0FW5AfcE6TrpXmSQQ&#10;0sHcpTgYWG6ASYvjNsUIQdF1hI+1aFJq8jBBi3BUl7OYE0655i0xE0IFwB9In8dJ5GIcDq7BEUJT&#10;Y9FW1BdyElp0Fg4Xns0JPcu4JUcLtipxgV07qDmfk96oJv7nEVbYTpCyi6vKTc5tAbLA5ZZtb1AK&#10;cWO9Yt84PDUQnkzSByVTSEiaoPO2nP9HEgzoWjhp57azxpHEsWXV4ngNwW38vrSGFGEpsA2HzOKq&#10;PIaT8n2ccH/GyfireZfi1+HrcEv0blwcexgXFDyBHYXSo7i04lcEqMdwXvQhnOW/Bxfn3Y9f+G7D&#10;A2mX4ZWcy/F94HIcCV2O5gCBJ3QJGgzsCDSUKEJA1Ao4FniMFYlyIMmBKLvPLTcYqW5l+6qu89i2&#10;1v0OMP0IlOKQI5l9ao9bf+Q+dzhM8KOMK51gSftYGnBiXRBkrUnW8mStUBaW7Ph2n9oFrXLbE5TZ&#10;uCeVTkryuNWJEjglqtX65LjpNcWBycqCkwNPSiTBfmbtrnU4lMl7QanJlSQil/cKy+YcKg5Minlq&#10;ylnNbdbltudVbKHul4Wcb83jHGkOvk+bRc1gfSb2Zcwy0va3ydMIT5Pw+YBx+KT/GLxz6nDs6VWN&#10;p3qW4T+6F+DOk/NxcRcfVp+Yijkn9MfkE/pgLDWmQz+M7dwPZ3bqh9NO7I2RJ/bAcALUsJO6Y3iH&#10;HhjRsSdGmJJtLAVW1cc51ihjnSJ4VBJQ5N5XSlgxbnwEKlmfCggzcuHTmkr5skKd5FijFB9V2JGQ&#10;ZVKGO/FSkoBL+yMcI0zACfAcFqJkhVIac1mVjIueS4IkycRGKQ4q3k/WpxBhLHySkkW4RHBSXFWs&#10;QzeUEJ4Kea6C4zqgrCMBseepqO3ZC4NP7o1xyal8dvJ5mpHOZ2oKJg4caKxQi/hcXuT3YXpqMuZl&#10;ZRCeglifHyY45RltLsrHmrwAlno9WENo0sK3K1lfT1hanJ6KhTxO22v9udhEwNoW0wK2MZxTXGgA&#10;yuqC8mJcWFVqAOqyQQSoobW4auggXF5TY7LmXVUzFJdXD8YlVTWEqlpcXjsIV1BXUpdVVOOyskpc&#10;P2gIrq8hLBGm7iE83TloOG7ncUY89g4C1K1lNbiFuquSfSqH4I6SWtxeVIX7imvweNFQ/Gfx6Xi2&#10;8Ezsyh+HNwsm461CglPhFHxUPB2flczBF8Vz8WXxPHxeNB+fF87DP4sX4NuSRfi+jNBUsRwH+U45&#10;WL4ahyrWsXSg6VD5ZmoLjnMsTK0Wp/bgSeC0KzVg9HJcSj3+AtuPJgssVi+nc7ITr1ugEVCZfQmA&#10;lCh7nDmGcOaGp0Qd9TjFPSWF8HZaOR8eTryTgae0iWhMHY/D7bjtudWYIdBqhSfFPv2v4SnpfwdP&#10;7R1j9b+zPFXijdQK7OyTj79nDGoDTx8OrGyBp/cGOFanf7fl6afgycokihA8CZwGclJJ2fKFpEL8&#10;cWAeHuuXg3v6p+POgWm4Iykdt1N3JWfEk0V4DDgdTYIo67JnLVEtQJQASMeS4MkNUD8XntpTIjyZ&#10;jHvUH9MduaFJpdsK5ZYFJtvf9jVWJgKJ7dMCUby33DoaPLkB6ueA1HM8VsBk9RzPq9JCkQUkt9qD&#10;Jyu5sDnJHFTyWROXBaX25IYnKTF1uCwyVq8QWBKh6GgSALn1GqHoDQtNLimxg7XkHO34V3hsi4Il&#10;LSAlcBJEtcCTxOs0YBRfoDcRmNxyw5MkgEqUgSgBU0DitbE04jXOiEUwlfA0OS/PuOkZV72gsuv5&#10;MSHHh8m5AUz1BTE5x4+JnhxMyPRiQpYXYzOyMIYANY4ANSElExMJTJN5z01L8VBZmJrMOkFqZqb+&#10;U+rDnBQvliXlYm3fXFzUPw+/LRyHD05bhc+GrTTrbgicfihejQOxlThAaNofXWHimJRFz4CR4Cm2&#10;3liZDvr5UiQ47ctehO88nNwRoAw4RZSefDUnwJwIBlbiMNWYs9Qkl6j3LmV9udGhrCVmLZtm/xr8&#10;V2QTQYYTzgJCTzEBppBgI3e3AgELJ9HxhVKVpMDE6yiDm2tC3GBinizQKCtcvH+bhVStOKFWUgdZ&#10;luT+Z45zjjHSGKaPXADPJ1BoLGcc5xpaochCk4Uqpy7rCq/NjO1c+2GWcgP8L7YdFqjJjdDEblGK&#10;g8o9Cwezt+Kb7C340HceXohciUfyb8O1sQdxbugB7Cj+Jc6PPUaIehgXlT1hkkTsKH4CF+Y/jGvY&#10;5+bs6/F7zxX4MHw19hGaGnJ4DT4CDSFM35Vc6GT9MW52cs0j2EgWhAQ+bnCycKQ2SfvtMbbujoty&#10;AMnZpzbts9vaVy/XOP6d9DeTq50FGutap7b/KiSgaZ8gxs/vntB0hNes+CMDU/wMcuWz4CTQaQEp&#10;ARO35dInANPY1spkz6G2FniiZLWyFi1ZoGzckwGpuNteI6G2KZe/xzg42aQRjghYOfw7KsOecdFj&#10;Kfc9wnCz7ywDTVKTgIrw1Ji9geI95OH9kU148qzh9ho0E6AOC56ULEIWKBP71Oq2V5ezCIeyFxjL&#10;04HMufgudRa+TiEspU7Dd+lT8U3GFPwzVbFOE/FV8hR8mTYFnwwYi7d7DsPuHjX4Y48y3NY1Dzs6&#10;52JDh0wsPCEZ044bgEknDMTEDkkY36E/xpx4Kkaf0AunndDTxD2d1qEnxvboi4m9B2Jcz34Y3bkX&#10;RhGo5NY3kqUsUYMETgSbyuM6Gpc+LaYrlz6tCVXZoSvKO3ZFCcGlpIOT4twkliDUFBGkFB8lC5X2&#10;FaudUFUsoCKAFXBfwUldUMBz5BPgIpRgx6QtJxgZiOJ5c1lKSiph0przGKUp17ZZD4rwpFin0End&#10;EO7AMSTVOZYSSYSO64Qor7uQAFXAthgBSucv79wd1d1PxuBevTEmJQUT0tMwPiUZk1NTMTk5GZMI&#10;UFr3aTmBaX52BuZ50rA84CVA+bA2EjAQtakwH+ujeVjhyzXwtJ7Pc7nsrSN0Lc3IIDylYGlmBpZk&#10;pBmAOrdEWfUKDUBdPrgWN51xGq4YVIXzS7WuUyEurizBNQSnG0YMw/XDqaEjcMPgUbiudgSurh6C&#10;q2oHE6QcC9O1hKQrKwhTJZW4vLQKNw4ahpuqhuCmikG4e8goA1C3c/u20lrcVlKDO8oHOfBUUmXq&#10;91cPxyO1I/F41Uj8tnwUnio5Ay8RnPbGxuJvkfF4PzoZnxTNwD+KZ+HTktn4onQ+/lmyEN8UL8I/&#10;C+bjq4IF+K54KfaXEJhK1+BQ2VrUla9DfQXfHRUb0UDVl29iG8uKTTjuLU8Mf8vKN256VoKn19LC&#10;eJXlKwSPPXLFSw3i5bQgoYlKobj9oguWnuNEq03iBkGOW5xwSYpLsrFJFp6sLPTY422ck7E2JYxj&#10;lZhcot1jNBY/y4tJYbN2UaN3MoFIlqcJhCeCU8okasqPgMmtxgy57U3AoUzCU9rYODwpy148SYQr&#10;5kkJI9yJI75LHm2y7n2tuCeC01fpowhPQwhPymrX6m73MYHHykJPKyyVxWW3W7PtWTnjqJQEV7JO&#10;EZzY/32CjKRFch3F455c8OSs88TzKuYpqRpv9+c5UpW5bzD+zmvV2lEf8hzvs59inbQOk+KdjDhW&#10;e/Bkpf3v8xwfaPx2pHatHaXYqLc4bqLag6cWgDIWJ07mJIKTkkT8dmAAd5ySjhv7puHGfqm4lZOz&#10;OzkpuyuFJev3cMJ2n1nrKZ5xL+nHekgWqORso0dTCE/KvpdKaJIIQomQZAGrxfoUL58gEFlo0rpQ&#10;siL9KOZJisc9aSFdu5iuZK1Lv5cISn/Iao13csvEPAmOCB/GWkSwsJajJ22d90giCFn9lffIk7xv&#10;nlJcU2ZcJsaJ4n4LS6rbdZscKdX30eXENrFUnTAlOHqWkGUkuGpHOq492DqWrCugOZ+XcHUMveDl&#10;8yEuux6Ttcy8pEVw3YBBANkV125KcUItIlS49RqB5nW/hSJZlAhGLFUXJFnL05sh/p7jdbcl6g0D&#10;WM62jrN6xYIU90mJoNXWSqVrKXIWuaVsWvIWqY8sVwQvuRLahXiVpU+waJJOUA488jOyr1n3SdY1&#10;lVbcnsuX5sz8KKaEwg40SQEnPfk0fwhTCU+TvT4HnAhNE1hOys7FFGq6JxfTsljyNz8jy29AaSbv&#10;A61TMiNDazllY3qyB7P7Z2Fp70xs7e3FHRmVeK12Af45Yi2+rFiGr4qW4Ovi5RThqWgVDhGcDuUT&#10;oghOB/Na3fEaBUcGotajXskhAiuMDvqWYZ/SKROoDkc4GaQaCE2Cp2ZCVGOu4jgUAC8tw8HMxXyu&#10;L2K5HEdCmwkV2wkYih/iBJXA1FhIOCnkZLmAE+wCTqAJIA4EtVpLNCmvC3HiK3jKcwBJme5synDV&#10;1abj3HIASJN4B3KaCD6SOY+pcyy53cmiJde7+HaTgSPn2MSxJDue2c++1vJkoIrlYUoA1Szrk4m9&#10;EjwRGIMsOck+SHD6kgD1ZnAH/hS9DncX3YvL8h/ABfmP4NLS3xCcHsOFyq6X/xDOL3gE57L9gvCD&#10;uNZ/F+5Ku5LPl0vwke8SHAxejPocQqWXEKB4qrxWWHJL358gx1qK9J0mWp5s3e5TqTZ3qXbzt4i7&#10;8bnHbBkjHvMk65Lbbc+CjW3T31EgZKxOlE3eYCBJ+wRNlLPtwJDc9twxS0Ytv4m2li2rZpfFSXLD&#10;k22vMxYmQlSOSv69cra2pCu38U9aeLgxZwsBa4uJdzrs52+YpSxQ9dmbUe+RxWkj6jycOHrW87e/&#10;jnCktOSUrE+KfaKaslejOZv3i4fQxPtD4CSL7P70ebxPZqEufS4Ops7GPta/y5yN77Ln4Pvs2dhP&#10;7cuayfnQNHzBudc/06fhs9RJ+GDAGLzWbxT+0LsKN3QLY3OXLCzomIJZ1OwO6ZhDzTgpBZNOIkR1&#10;HIDxJ/XFGcefjDM79MLEbv0xvXcqppw8AGM6nYzRJ/Zs0eknnYyRJ3bHsBO6YShhZHDHHiY7Xw0h&#10;pJbQVKs053FVEZ4qCE9lLGWRsnFRAqbSjmzvRMASXAmkDFB1dKBKoMWxCghNMZ4jn4pQeRxTiR4E&#10;Ub7jT6I6GIuUjWlShj1ZlWwqctWDvC7tE0Qp9bnc9Wxq9AgBK0IIEzxJUcGTLGe83vIu3VHbszdG&#10;9uV3kJSMsdSEpIEYP6AfxvXtixlpqVgaJAgFfVgWzMGKkBcrAtlYFcrBumjAwNNWApHgaXFmJrZE&#10;87EpHDVamZ2DBcmCp3TCUyqWZWVgcyRswGlrfgTbY1FcNaQWtxCgLquuwMUVpbi8phJXUFfVVuGa&#10;QbW4XjFNBKEbCVC/qB1mwOkaQtO11YPxi6pBuJa6mgB1VVk1bhtCWBo0ErcqpkmxTdVDcSfh6a7y&#10;wbi9qBp3EqLknqfy/vIheKJ6JP5QewaeHTQeu2smYm/pOLxRNN5Z8LZkJr4sm0PNxRclc/B5EcvC&#10;efgiNhefR+fgq9h87Ctajroy/tYJSPVl/P2XCZIcCZwaCU1NbFfZQBl4cgOUtT69mhrCXkLTbgLO&#10;Luplbht3PMrU49sWoJ7nhMoCjIEklzvdj6RjOGYiPFmZ5A/s54aiRGiycvc5Zj/qpYFhfJw+mDf8&#10;JDQLiNLHoyFjPJp50x5O/Sl4Imixv2N5csOTA0pHkwGoJKUsP90FTyPj8FRLeGp1t2sLT5WEJwtK&#10;R1MceNqFpwoj9fuAsPR+UqnRe8nSMeBJYxHoPk4bgg+Vrc9k3lOmvVqjD3ht77GvYEjWofZAqV2x&#10;v4Wn9iSr1HuEJ7n+/SvwJMny9MqAuMUppRBPpufjgb4e3No/E9f3S8MNfVNw6wBZnLIIUBnG8nQP&#10;wene1Nb1nh4gLCXqIU7cHk0mFKU4agEnqwR4eiwOT+5EEi0JI6iW+CWVJmmEIwtL7UGTJGiSS94f&#10;U/34U3rgRxn13FJiiKcISm0y41GCJ5PwgffIv0Nt4enYejY9aCSrklsWnqyFqj21B0lHkzuWyiak&#10;sHKSM7Tq+RyCnEvPefnMMnU+L3IJU35CVFwvB2JGFqISrTJtJAuSsVC1xg/tJcAoxknwZNOHG1By&#10;wVN7sv0ltxWqPbktU21BiveGC5zU99VAiakLjCw4HU1ul8T2NIcvzFnRKKZHCFDhPExShj2TZY8A&#10;5QtgmtZ5iludxhGexnm8GM+X8KSsHExLz8F03hfTsnyY6vFjBuvzeL8tTM3FnMwczCJYzWN9ZR8v&#10;dvQJ4w/BM/DFcILR4HXYX7YK+0tW8YW3Ct/FVuL7glU4ULQOdbH11FoC1BocDK/EAWXTcwFUc8EG&#10;47p3IHepWQDXuO/JvYj1prw1qA/JMrUMhwhWDcGVaPCzzCE4eZagPmsJvk+Zi2+pev8q/HdsK44U&#10;bCekcCJawIlpwTmEJ05uCU6NBZw8G4DiBDvmpLI2LmCcmDtyJt1mQmysUs6k3JZ2Am22jdhf1heN&#10;VcCJfSHHLeBxcXgSrDXxnM2FqjvtBoIIRod5Deb8rgm/W/Y6JF2Lgakox1PSCV6DI46lNOAm1shx&#10;B6xXTBUn3997NuNjTsh3512BJ6I34xrFOQXvxY7C/8D5kUdwTuhB7Ig9ivMJTxcXE6SiD+PKyEO4&#10;xX8nfuW9kb/v6/BV6EqOTQDy8ZwcSzFDShTR+n21hSJ3vSmPn4OgdThyMY5ECUUsm3hsY4ifiVJp&#10;9yuphFls12V5Ur3NeO7xXYvkWtnv0pbO9+aUFoIESbIOWQuRkjwcCul74+fTOPx7Kl7J9rF1EwsV&#10;ByiNV28WyCUAc7/6NATOxSECUV3uWQbOBGmyNtl4J7U5Fi+26zsUVCnJBPsfyt5u1niqo+oJuw1e&#10;QlK2AGk9f9uCJE4KZWliewMBqtGrbcU7ObFOLVK6ckJTvWcVQYn3iGcFGj0EJ89Szq2WmHulLnOh&#10;WSD3QPoC7E+di/0pM/FD+gx8kzWDoD0Tn3tm4Z8Zs/BNGgGK5WcZ0/FB2iS8mjYBvyM8Xds1hs0d&#10;s7G8Swbmdc3ErM4eyotZJ6Zh9okDMP2kfphwwqmY0nkAFvX3YsnAHMw8ORnjO52KMQSpcZ37YHyX&#10;PhjTsbejTqdgdMdeGEGoGt6xJ4azHMZy8IndTKKJIYScQQSRwQQYgVRVB4JVp+6mLCfACJYEU+Wd&#10;uhnLVBm3SwlLJYQnSeCkxXiLCTxFBBwlkshnPUrwipzQkdCjTHkdCUMdESaA5RHA5JZnkkBwn7Eq&#10;8Ti/LE/HKW6KYHWCIEvxVh24rwPC3Gey/Ek6D69TKjCWJ8Eb4Y7XW9XtZAzp3Qen90/CxJR0TExK&#10;wcT+A03WvUksF3hzsDoawdqokkT4sMSbiaW5Aqgg1vNZvrW4BBvy8rEo04MNoQjBqAjr/WEsSs0g&#10;PCVjhSeL4jGEKMU/bQoHsU3wVJCP88uKceu4M3DHxDNx+eBqXFZbiWuGDsaNo0/DDSNH4KrqGkLT&#10;ENw68nTcNOw0XD9kOIFqmLE8XV8z1Fibrq2qJTxV4la23zN8lNG97HsP+95ByLq9vBp3lFThgeph&#10;eKRmJB6tGI7fVI7Ck1Vj8ELVWOypHG8y6b1VOhHvFE3E34un4vNS/uaKZ+Gj6HR8FJmBT2MEpsIF&#10;+L54CQ6UrMSh0rWoK+W7o4TvhxLBE++PcqqC90LFJtYFTZsJT1vQXLqZ2oLjBE1WbquTtJcgs4fa&#10;xXoiPL0cr7vhyUAKJ1bHghgjWYPi8NQeRAmcBFA2RXl7cGT3Je5393NvP8/x9gzMw7fe0WjMnIgj&#10;6ZPRQBiqJww1Ep6afy48GcsTwelfgKfvCE5Hhac2sUqCIAsxktvy1J5cwPMjeHKk/YIj66LXAk1W&#10;P4InQpuy9GmtqFSlKm8FJ0mQI+uQgOhvA0oINo6L3dFAyrrtuS1P7ek9nleAZd3//hV4ei1ucdqZ&#10;XoK/ZhXhvj5ZuKNfJm4ZQA3MxK0DM3B7UqaBp7sJTAInWZ6M9ckFTw8Sltx6OEUWp6PDk9zw3LIx&#10;TdbK5GTVcyxN0m/SHP1WioPR0WQtTSaWKcXX4or3V0pZ8dqT9iuDnk1Dbq1OLVIb+1k57nZu/e9B&#10;SXrWE20jt1teG/Fan0sEJG3HlQhPbqhK3PdTcoOV9Cxhya3nBFBxPU94kp6Lly/6oi0ylqiEuCnr&#10;7iZ4UsyUUdyKs5sAYtvk9icgsQkX3HBkZaFKpbvtVUKRoOfn6Edg5YInt/bkEqbi13K0a0ocyy3B&#10;06xIHiWAihmAmhxSdr0QpgaVojyAKdk+TMzOxXit+eTNxSQb/8RygtePqVlBTM0IYCrvj9mpPsxP&#10;JjCl5GA2wWpWMidPfbNxbRI/A198B4ZvwsEaglHFGnxPcPqukABVSEgqJDQVbUR9MV90xZtQV7AO&#10;ByOrcChvlVm/SeBkk0HURVfjkLLoxV33BE4HPItwIHsxJ5gEKULTvsAyHAgSrALLOSldblz29N/0&#10;Q5mL8H36XOzLXojD+RtwuGgbGgr5gi3kRLbofBwpvghHSi5BE8t6AkuDsQZxUszJcgsAtUzM7aRc&#10;0KKJsjOp1oS8tb9zbFOMKuQxRZcQjpzyMM/RRIBqFCgVcZxiHlvilDpvA8/baK6Bx7rWNbLSeVoX&#10;hWUfnsu2221r+bAwZ93JGrivgW3KvFefuw3fE3b+HrwEz+Vdjwfz78bleffjrCCBqeCXuDDvUewI&#10;P4RzgvfjvJhjebogeB+uDd6Nm1Ouxa9TrsIb2Vfiu+DVaAxeiiY/v4fg+QQdXoMLZKzFSNsWdmyb&#10;aWebgSVCUwsoCZKCvH62N7CU1HaEx+lYt+w4kqxPskbZeCv9rZSo4kjsx8epXft1TY71iueIuxc6&#10;16qx5JpHCBLocL8W+5Xl0XyXhFJ9vyYRhHHJI/wIpvgdK1ufIEtAVSfrku+sNjFVSkFu3fFsaRJF&#10;sF5PeKpj33rFSPmVYU+WKAK+l7Dv5TYByoGkTQSeTTjMeqPgiRCl9boavWzP4XYOocrL+4uwVOel&#10;stcYgKrL5v3lWWngqZ7wJJc9s75T/D45RHjanzUfX2fOJSDNwffJc/BD0mx8nToDn3mm4h/eifjC&#10;Mwn/zJqGTwlUb3tm49mMubjr5LHY0WEQzupehTWdwlh8POHpuAzMOj4b0473YNoJyZjZsS/m9UjC&#10;0n5eLBuQizk9UghSBKYTemJ8h96YQICa1LUfJvcgLHTvT5AiUAmgupyC07uditO6noIRnXsZiJIb&#10;3+D4oroCqKEde2AINbgT1bmnWXhXCSbkzlfduQeqOnd3rFKEF8VKlRNaKjp0QmXHzgSqeOyUIEqx&#10;UIqZOv4kk71PcVN5LINxhbit5BLuRBCCKFmoZHkKEcaCSlRBhQhQoRNORPiEEwhjJxGcOhKaeA5C&#10;nNz18o9TjJbO2c3EPlXwOof26osz+idjYnI6xg9Ixpmn9KP6YjLrC3OcLHsCpaU5HixIT8MKZdkz&#10;acpD2FJYjLNLK7A4w0NA8hp42hYrwio+xxclpWJ5WgZWZWZhdVYW1ufmYh2PXePNxlmxKM4vLcbF&#10;NZW4fvQoXHfaSOPKd9WgQbhuxHADT9cNGUJ4GoQbhgwjPI2khuOWYSNwK3Vj7WD8orKSqsL11dWE&#10;pyEEpxG4Z+gw3EupvJttd1YNwp0VtXioZgR+Ofh0/K76dDxdPRY7qydgbwWhqWIq3i2fivfLpuHv&#10;pdPxj+IZJinEJwWz8GnhXHxetABflSzBD6V8B5SuJihtQCNhqKl0K5rLeH+U8f4o5/1RIXjawpIi&#10;SDWVbkNzyVnU2UZHhycC0iuEGsGTrE/KondMeIpblazb3rOpgTay7ZLb8tSuOKnSf0VN36NYoARN&#10;Zm0Vlu79btljX6CeTfYRniL4Lns0mgRPaQ48Kf14QxoBKe3/xvK0T5an/7+CpyoDSVrf6aNUZ6Fc&#10;9zpP7/McR4On9gBK0KR4Jxvz1B44SQ48adx/HZ5e71eIV5OK8FxqIR45NQe398vALf0zcFv/TNxO&#10;3SZ4IkQJnu5KFTTF4Ske++SGp4cITFaCp1a3vR/DkxuWWqApLuueZ6FJwPQ76vecIBrF4ag9/VFW&#10;prj+M5UiPP2V98JT/D1L7tgltww8cb/0F263uPBJvGccaOI4CWqNV/oxLFkAcrdJz2Xnt9HzLj3H&#10;/m7Z2CQrd4ySEkbYhWifp0wK7xYRvOLtkhusjNRG6Vg3KP0sHQOeEmUsUta9Lw5MViamSgBFqLLW&#10;qKPFELmtPGYhW8JKm0x+8TZrmVKmP0kQ0x4kHU2JkNMeOFlpfHs+cx6e363EsdzS8YtKirGguATz&#10;qDlFxZhdWIS51JxYAWZH8jE3EsO8aIHR7Lx8TA/lGc0IRzA7HMOCUBFWxKqwvnwYNlYNx6byIdhS&#10;NghnFw3CpYFqPOQfgb9XL0Pd4E04VEZQKluLfeXr8U3JWnxXvBYHitejvoSTQL786ks2obGYEz+W&#10;DYWcBMbWmTTkJoNe3PKkUvFNzRFOAP0rcFCxGdlLcFDwpPTKbFO7wEnWqQPcd8izGHWcEB5MX4B9&#10;GQsIDatwmNBUX7Qdh4rOQWMpJ9ellxJcLkVj0cWoL7wIhwgu9QKXAk6kBSnUkcJLWoDFrR/BDNUC&#10;TTy+MS4BVGMR9/M8h6kmnseBJyv2jwNVI8dqLOD1FBDmOI7O4ZY9n4UkNzzZa1KblQGoNuLkP+88&#10;HPCfZxa1fcN/OX4fvhF3Fz+Ii2IP45zYozgv+gjOCz6AywqeYNt/mPTkF8UeweXhe3F99s14JOs6&#10;vJp3K77MuwEHQleiIcBrDhAsOPE/SDA4KAhwZcVTKWA5moue7Wf7qG7d8bTPfbxKHecAkCM7TqL7&#10;nkpbt8erbsfVtlKju/uptOPac1vpOIGUcdsjLAlKW8A0jzAVt1oZFz/KuOMppslPSBJYSgngdISf&#10;U+0GkghQdbnnELZYJ3DJRU8xToKmpuzt/C1v4byH94pH4MR7R1anDN4rlOqCKAFVo1cZ9nj/EJjq&#10;PIQlgpLkJI4gRLHdbGdqraflbF/Ke2kxDmYtwnfpc/BN8gxqJr5NUrzTQnyf5vzz4bv0afg2YxK+&#10;ypyCjz0zsdc7F7/LnI+bB8zBBadOw9a+47HqlCGY3zWCOZ18mH5iNqZSMzpnY8HJ2VhBaFrez4M5&#10;3ZNNuvIJx5+MyR1OxdTO/TC9+wDM6pWKWaekYXrvFEzpORCTqam9kjG5N2HiFKpPCsb07IeRioei&#10;RguoKANUskhRQ7VuEgFqWNdeGNmzD0ZQw3ucikGdepoYqdqOBK1uvTGi+ykYzrKWfe3aUhUdu6C0&#10;U1cTG2XWjiIoRQlMytwXalkzSutHdYyDU1fH0iQrFOW0cZ8BLQecTKa/449H3gnHI8IxiglwlTyv&#10;VMrrrejaG+VdTia4dTUANax3X4zpl4xxA5UsIg0TWB9LeDrz5FMxIykNq/kM3kiAWuMPYFFGBpYR&#10;ftbmhbE6GMJmwtOlhJtNkQIsy8ohOBWbVOJb+LxenpaFlYSqDYSmDV5vi5anpWFNtgfnFRbiykG1&#10;uPn00bh1zBm4ntAkcLpxxAjcPHIUbh4+EjcoEQRB6Sae4+ahQ3AT4ep2gtFtgwbjlpoa3DVM0DQM&#10;d3HfPYSte9l+3+ChuJ997hsyHA8OHYmHB4/A47Wj8MfBY/HMoInYWTMFr1VNxd8qpuP9ypn4e9Us&#10;fFQ+Cx+XzMJnxXPxddlifF+5At+VrcAP8loo1z/h+Fsv30Rg2sxn+FYcLiMcEZAaS/hsL96Eg8Xr&#10;cFDeDCUb2b4V/0Vw+q/is42OUG3gyQ1Qr3MS9VpGBK9m8oWeEcUetttU5HaxW/e2QOoFTtoMOHFC&#10;5oYl05YAU0eT+lpAMuDDUhBkgckNR+3JHiepv47VuM8k+fF2/zIczJlAeJqM/86YZpJAHIonfziU&#10;Nt6s5yS1B0+S0pUbeEobh0OpZ+JA+pl8mZ7JB0LbhBGJ+i7tDHybejq+ob5OG42vCU+fEUr+kVSN&#10;j1vAqRp/T1X8Tzxxw8+Qhaa28NQ6lhGh5KcSRnwYhyYzhpJCKN5pYA3eJTx9lDIcHw8kSA0kOCWz&#10;jee1WfUsPFlQcuqt1iP1c0uApHip9vRefEy33krWOk/xpBE815sCJaUmN0kiHGn71dQi/o2juL9X&#10;Gm7mg/GGpHTcRAma7iIU3UUoku6m7iUE3ZeWjftTqRSPkQDKJJBg/UG2W3h6lND0GPs/nkJQon6Z&#10;SjCinkgTKPkISTmEJG+LtCbTb6wynEVtf8vyd4SpP2T48Ece859x/ZmQ9NcMKyVrcIn7/sL2Fpm+&#10;AZjFZ9O5n/eIJEiypVuJbQInlU/zvrQudG2kdoLVMxkEp7iezSQ4Uc9kEZx47z/Pe6ll8VdBEMGm&#10;RQlA5N6nbZvMwKylRHCw29JuwtYeD6UyuwC7WEqm3Rtz2rl/NyFsF59PO3lNkuq7stifejkrxns9&#10;hhep59n+HJ9ZzwrK4lamRGlB2vbaWkToaakLtPjdvaxz8nvZze/CSUrR+hmNK6Dq+kw5MZPEITEL&#10;nrQrx1mo1mpXrjLnuSXLFdt9rEuqx9WSpEEKuuqUkjgcC54SJehRafoG2RbU8a0AZeUGq0S9Zqxs&#10;hZhbXIA5fGHOJCzNKCjATNZnFxRhHl/AC6iFsSKzbtOCeKl1nARSC/KLsDC/GEti5VhXPhSba0dj&#10;46BR2FI7AjtqRuOmsjPwZ74EPx2+DgcITvuqNmB/hbIdrcO+orXYX8DJXuFG1FGH+PKrr9pGgOKL&#10;sGA9DhdtQJNAqpCTv3wHmAROifAkt7x6n2NZEiDtz1zIiecyNIdWGWnhW7UfyuKEMGMhfkidh32Z&#10;izn5JZgVEpyKOUEt4WS/mBNuWYWKOKmmGoovI1gRXIoJLgIewkhjPifOcQhJhBVBzJGYJuacfMva&#10;oHa1xWGriX0aZEUiLElNxvLESbmxLHFyXcBJcyHHlbugsTrxXIKmQk7oNdHnuBrbgpEbjuw1qHTk&#10;AoYoxetqFgCyjyxYspCZGK2w3NDOxb7wRfgsfDleDlyFx/NuwU1FD+HC4sdwbskT2BK4GxdE5LL3&#10;OC6I/RIXFTyOHaF7cH3e3bgn90b8Z861eCv0C3yXdzXhgN9TLseWq5lc7QgZFkTs9Vj40LagxLbZ&#10;62ziZ25k6cipq822m9I1VuL4R5Pdb6FK226AkzSeA0X825pj1O5cq/apvW1slUr+7QRL8d+DgdQ4&#10;NAmY3Ivg1qvMdSxPgiRZnZzMeY5VSQDltj4p5qmBANXI/U3KrOfZjsbMrWjI2GLKpixOFtVurE+8&#10;jzJ5r8TBqaX0qI33TCZBKYOQlMH7IX0F50ArKZUreNwKQpRcW3kv5SzDfs9CfENA+mfaLHyZOpOa&#10;ha8z5uFrzwJ8mTkPX2XMxnfUP9Nn452sOfhr9lzcnjoDO/oTmvrPwoYB07B+4Bis7FOJxT0jWNjd&#10;jyW9gljWJ4zlfYJYcUoOlvVKx/zuSZjeuQ/VF3N7pmDRqVlYTKhaSM3vk4lZvVMNPE0lME3pNRDT&#10;TknB9L7pmHRqCgGiH0Z374PRPQgYvQbgTOp01tV2Wg9HI7udgpHdT8VQwtMQgpQg6bST2acXj+Xx&#10;o7h/GEHKWKk69EANoUVJJ8oJPmUndoKJlSI8KfV5vjL1EYIMPBGEHEuSXPE6OgkgjlciiC4IEbxM&#10;Rj0TA9XJWKfCWmOKxytFepjHWstTPo8vYv+yzgSnLlrvqTdKCHRFJ3QyqujUHSN79cW4AYSnpFTC&#10;00BM6DsAE07th5ncXhOKYEMkilW+XCyTGx4BaCWBaHmuzyyYe/GgoTi7qAyrvAFsChYQnApwVrQQ&#10;m3whrM7IxrrMbGzOycXZobApV6WlY73Hg80+Hy7gO+Dq2lrcMmoUbjv9dNxMcLplxEjcSni6Zdhw&#10;3Myxb6ohYBGybhsyCLcMqsHtrN/OY26vrcE9w4biAR57H/veM3gIHiRkPTZ8FB6nnhg2Gr8aPga/&#10;HXoG/lB7Jp4fOhWvDp+F1wfNxBtVM/BO1Wx8UD0XH1fNx2eVC/Bt9RLsr1qB/SXL8EPhEhwq5W+5&#10;jL9tviuaSregmaAkYGoq20po4r1RHLdAGWvTJj7feQ8Ub+Qzl30LeM/kb+O9vx3/Rf0InhTz9CZh&#10;6Q1OFl7nJETwJL3Cfbu5TzLgRBmXvjhEtcCTFSdw/1N4suCTCEQ/ZWmSNIYmJu8VDjKThKeTffjL&#10;gGzCk89M0gVPDWmyPE0lPE1CHeFJ2fPqfiY8mYVy4/B08GfA03dphKaU0a3wlO6Cp+T/Q3hKY9vP&#10;gSe2ab0o9zjv87r+llKLtzOH4v3M4dzvwNMHSTUGgN5J+R/CE6/jaNIiu3aclvFc8PRGkmN5erN/&#10;Wwmenk7Lxz19CEx9k/ELPiyuSyJEKUHEgEzcQ7WBp1Qv7o3D0wNxgPppePIaeLIAJXiSfuWCp1+n&#10;eVvA6bdpFIFJ0PR7gRP7OsDE32IalerDk3EYesqIgOOSAMmAUnx/S19CzpOEnad4jzzJ+016mvff&#10;U7z/VD7N++QplbwP3IkhnlQf6plEaGoj3bdho2ddEOXIBU5xHc2S1J52EoCkXdkx7NJCsla8T1/x&#10;FmCvS9o2Yl/Jtr8ab9/DNgNb1Ks5hIAcwoMpi7CH9d3UTo77EssXJU7wrV5g+wtsk57n+aXnOJ6p&#10;c59tU7Y+uRUqacULoSLsKqvBUwUleK6iGk8XleJZvkieDuTjGVmmCF4vCewM3PGzelthqY1y+Pk5&#10;dgs4se6Go59WqxUrsa44q0RAOpZa4ClIeAqx7SjwtDcBntz7XuO2XAlnFRGcCoswq4AlpXJ2jFCV&#10;X0BQcmDJQBO35+XlY24winl8cS/Ii2Eh9y/mC3p19TBs5stw++AzsKPyDNxSOh5/rZmPT0Ztxv6h&#10;W3CociMOVm7GwYpNOFC8zoDToYK1qJd/utLGlioLEgGqbBMhhhM/vez038JC1glTBqjMIrZ8EUYJ&#10;UgKoqLLrrUFzeA2afJwIepbgQIbcjZagiZPAw76VnFQSqjIX4QC1P2MxDmQRtIIcM19pybfzxXoe&#10;6sp2oK6UKubEvogT8ZJLcZhqJOTUxyfygg7rhlfPybIsN4KRZlmWTMwSJ8z5bI9yQhw510jt/1Xk&#10;ZHKT5cptfRI8NRazrYgT9gJOxNnXsTY5kvVJbfX5aics8Zj2LF5WBt7i+x2XQQcIDAQoRkhwQBBo&#10;iHLM6LmoC3NSH9yK/cHt+GfwYrwdugZ/DdyAByJ34YrIfTg3/2GcW/gEzoo9hPOKHsPW8ENs+yXO&#10;jT6GSyL348bgbXgg6wrsCl6DzyNX42DoMoITrzuXEBGQi52y7AmU2lp/tC0QsVYixURJjXLRK+AY&#10;cUvbMaW/CcexENQGwlg2mc+r8WW5Yv+8VriyAGQhSfVDgj1u2+O1sG8dr78xT+Newn1Om/lMsqr5&#10;+R3qM4aUNOQCfo+EJI1h3AsdaBIsHfSdhQO523GApcnEFxQcndfifudOAKG2RoFSXMqwp7ix5pxW&#10;yerULGULpDgRzNqMw5LHsTwdSuf9RIAyVieqWSXBqT59FQ6lLeeciRI4UXXpKzlPWmHUoLWectju&#10;XYp9WQvxQ/o8fJ82D99S3xCavmLbl1nz8E/PbHxFUPo0cy7e9yzlM2gtfpO7GtdlLsC5GTOxKW0K&#10;NiSPIziNwpq+FVjdO4w1vXOx9tQcrCEwLe/pIUxlYiE1pztBqFNfTKNmdRuI+b3TsXRgLhYPyMH8&#10;ftmYdUo6ZkqnpmPWqWmYfkoqpvVNw9R+aZjUJ8VoMuuT+6ZiHMFp7Mn9MV7Z+Vgf04NwRJAa1eNU&#10;A0wjepyC4V17YxgBahTLUV0JUdwniBp5ch/H8tTFAaxBnXugguCjNaSKCEaCJ7nXRQlLshY58KTF&#10;duWyJ6uTo8DxHRAw8VAEJvaXDDzJVU/QJXiizPbxJ5j1pzRmSaeuqOjaE2WdupnsgJVduxOkupmk&#10;FqUdu2Iwr/2MPgNxZt+BGHtqfwNPk6hpnCMtzw1gbSgPizKzMD8tDUuzs7HK78cywpNc9zbzmb61&#10;uBgb8yLYzOf2Fmobn9nbqU2+INYSngRQGz1enO0PsszG2oxMgpSPQBXBBXzmX1FeiXvHjcM9lODp&#10;luEjcOOgIbihpgY31w7CzTXVVBVuIzzdQYi6a9hg3DdiiNEDI4bh4ZEj8SABSnqM4PUfI0bj18NP&#10;x38OH4c/DxmPpwZPxO6RM/H2aQvw4bAF+Kh2Pj6unI9/VC/CPwcvw3dDVmLfoNU4UL0ah8oFTfx9&#10;6x9shKTDhKYjcR027nqbnX+4mXeH/vmmf86tRV3+Gj731vH5zPZ87o/wnolswZG8eKryt7MLjKzl&#10;yYAUJydveGJ4PYsv5rjlaS+3pd2cJOwiXL2SHsGedEINJ3EvckL3QgrhJwGG/lUJngRLbguSW4Kn&#10;RNl9OkaApcnBMyl+/HWAF08l5Ro9PZDwxEn6Ps9YA0hH0qeiIbXVFa8+Y8JPwpOy7Qm0lG3vUOpY&#10;A08/UD8HnqSvJbfl6f9H8CQp3bjVh7I28VoU6/RhSg2hpQqvp9Xi9dxh+FvOKLyd5mTb+yip1rjY&#10;JbrttcDOvxGe5O73tgueXic8yXVP5/wby9eSS7ArtQTPphXiwf5e/KJPEsEpFdenpOP6ZFmeMnBb&#10;UibuHJiJuwlCVvcYEZgogZMAykrgZOFJLnsCJ2XYe0IuegnwZCxPBCaBkwGlTMUxOcBkLE3cby1N&#10;fyIw/TXNb6Do6bgEMgZmjNXHqVu1SaoQV2udcMN7z63neD/auiDqGcKUaVcb4edp3p9PpfJYAVJ8&#10;LDOezu+Se58BKUKTHT8RnixAtQdLieBg4ak9CYheJcxYuUHKQJNr32u5nMC79DrB53VCyGuUWZMp&#10;h88nKVeJDghaBCYjH4FByRP4XDCWHfaxEKNtAxMEAW2b65J1iZ9PVqdnsvPwh0w/XiiqxPOllfhL&#10;rBjPFJfjLT7I91QMwl9y+H17HeuVXA3b+z7s97ST1+j+7Inf07EkSGpPAiiTpIKf4WhKhCe3XiE4&#10;GeuVG4ziSoSnRIB6hd/tlEgepkXzMZ2aEY1iZn4Es6m50QjmSZEIAUrKIzyFMTccwoJwGIvYd1Gs&#10;AEtLy7Fu8AhsHnQ6Lqgag+vLx+P3g+bj/dM24otBG7GvfAMOlqzHAeqQdckjDB1U7BIBqs6Ck8R6&#10;QzHhhi9IvQTlrncwyImd1nIKcsKXR1DKJ0wRohplkRJIUc2R1ZycrjQuej+kzscBTvyaPIs4kVyE&#10;uszF2Je+EN+lLMB+D4EqTxYtglPhWThYfA7B7QI0lHFyXcbJNqGpSRYhue4RWky8kREBQNabuA4T&#10;iP5LrneEmvro+UYORHFCL/gRDClpA/cfNhYtR008roFjSc0ll3ECcBmajXVLYMUJu0s6t+0ry5dj&#10;QXJAzOpI0aUt0rZznTwnz2MgSvBCmfgbbis+qzmP1xo6hxCwHd/nbsNn/h38LVyDZ2L34f7YQ7gk&#10;cA8uLv4Vzs5/nAD1OM4reATbw/fjwsJfYkfeI7gmdB9uyfwFnki5GH/zX4Wvw1cSDgg9Pp4vIBgi&#10;FBnwkGVHEOPIWfSWnzkuwY1k6tzXxD5NAh5txxLFvnEdJmQdkVQnOLktSM725UaJ57J1NxBZaVuQ&#10;ZWGrnmBk20y7AIyfSXFYNpGFA0uELm4rgYVJbCGIiid+MDFNcu2T1YkyVii54HGfUp2beDO21/mc&#10;WCjbz7TLSiXAytlOuDqLMKXU5NtwiKBUl8X7R6563k2oz1qPOrnrxa1OthQ8NWk7fTXqU1einuBU&#10;n+rAkxbHVZxTk2cVmrJXoS57GedUi/C9ZyG+JwjtS9P9Mx8/8B4yLnoZc/FF5ix8lDkdH2TPwnv+&#10;RXxuLcHjyXNwTZ/JuDB1GjZzHrZq4GlYM3AI1vYrx+pTo1jVOwcre2Vh1clZWN4jA4u6pmFel1TM&#10;7Ub1TMUcAtO8vh4sIjAt4/ttOZ/ZS/jeW8g56BK+I5fzmbvEw22+W2cnezG1f7rRdM4HZvOdPovv&#10;d9XVJng6o3sfozGyRlFnEKJO636qsUKNPWWgcfUbS8A6vWc/nN6rv9EIQpRc+gRSskoN6XKySTBh&#10;AOpExT51MqnOtV6UjXuKcDusmCfCj41pkgIJsu56sjZZq5OBJkJUfoeOiFEFHM+kUaeUsMJkAezc&#10;jRDVA1XdeqK2ey+MOqU/zpTLnrLvncrP1bsPJvQZgAWeHKyN5GNZTi7mpaViSbYHa/hsXh0KYy2B&#10;aUtBIc4pKcXWWAzrg2FsCUeNtsrdj+C1Lisbm3L82ML6hbEinMU+67I82JiVg83ZPmwPhHFJSQlu&#10;GjECd44Zg3vHj8c9Y8fi9lGn4cbBgw083TKoFrfUVuO2wbUGoO4cOggPnDYcD40mNI0kNA0fjgeG&#10;DMPjBK/fjxmL348+E/85YiyeHDYOzw2bhJdHTsOro2bjneHzCE7z8HnVQvyzaim+rlqOfdUrcaia&#10;4F+1GnWVfE9UrEMd3yXmH2wEJbl5NxCi6uOlLE6NxZspPd83oIHviXq+I+rz9c8yglVsG58fWrvv&#10;bD5vHB33N8GTh/BEvSVosvAU1xuZnJQQkvZyIrWX+17hRGo3J2SyPO1KY5kaNpn3XuSPVvD0vACK&#10;SoQiwYyU2J4owZNc7ayrno1bOho8ufep7zPJPIfOr2vhTWXG1TUlBwkGVXwBjkVDxiQ0y/KkVOVH&#10;gSdl43ODkxbVdcPTQcLTgbQz+WIdw4fEj+HpO0KS9G0qYSn5NEdxePoqbYSBJ62b9DGvqSU+iWoP&#10;ko6mRHjS8S0SOAnGCC0fEE6ODU8cz8ATRfB6O72Wf+daTpor8ZpvGN5SunLFZw2swQeyPAlsCDg/&#10;DU9t1R40WbnhSRant9j/b4KnZMKTpLGpdwc4MLU7vYxwUoA7+2cbcLphQApuTM7AdQQnwdON1M0p&#10;BKgUAhQh6a647iEc3ZPqwb3JWY7VKQ5QDxKELDw9bOKcPPE4pzg8UU8InuJWJ8HTrwlJxi0vw4ff&#10;ZwXwxww/YUkZ8bRYrZI8CJoccHqKMtCU5qjFIuuqGwliKHsPPE+QMfcBSyP9zvm7b5XihqKmFOS8&#10;yHv0RZYveTjp9sSMXuJ9bMR+WjxWk3FN6CU3DLmTOTgAJViTC19baHLLgsFLLeCgWCB7Hkc7eV7J&#10;WGfcYv9XDPQIkhw50CSLE0U4ksXJSttqV7/XCVOv83NYvZbDktD0GmVLs9BtXHaR273sKwm2Xuf2&#10;6wQAqzcIBG8QsvYa6CA8sE3S2k67eczLPGYnYeV5nktxVkp5rkVp9bnlymfd+dyy37Oz7fRtqXNM&#10;txKByS33WlSJ61IpKcUrhEkLSonw1AKRcSXC0x5C0V59bsqdHl3wZOOz2tOr/I7Ga0FcH5WbS3kx&#10;PicbE3M8mOTNwmQvJye5Hkz3ezEjkGM0i5ob9GMBX8KLwzGsKCjDlsohOKd8KK4uPo3gNA8fjN6E&#10;b0dsx/6qLYSTTThUErcqsa5MenWEIoGRFr01MMV256VIFfEFSYCSq0Vd/locIDzt9y3FodylnJSu&#10;4IR1FSe0TvY9xUQpK5/GqwvxZetdZuDp+4Gz+Hyfi4bMhXzeLzQxG9+nL2YfTiwLthGctuGg4p3K&#10;z8OhCk6gCU+NpZwYl3CibwFK7noEpRZrUYJseysYqa+sRq1tpp0gJktTU9FlHFMWLY7vqhvFrSpN&#10;rDdrH+sNsnjF96luS6k+/yJ+Zl43S3fd6adSVqvzOWngBF7gxP1HIhRBSmm4TVa38PnYx/on4cvw&#10;SvRm/DZ6L27PfxhXxB7HZaW/w3n5v8LFJb8lND2GCwsexvl5D2FH7j24PvtO3Jt6LZ7Jvhr/yLse&#10;B8LXEAgu54Sf1xcUfAhQLud5CSuUA1ECFwGNI2272xO3jyUHuvjdGCtTW8l65ICaA0wa00qWJCvB&#10;kaxLAj13u91n251r0vGCJ4KpkSxUBCfjmneBgaZmufK1rM/kuOA1E6Ss5KbXpO/dxj/ZNOWUsvjZ&#10;NZ4kC1mNJknEdlPW+7biYPYmHCAU1Xk3ot6tHN472RvR4NmAuvS1nNvwvmLZSJCS9ekI9zVnriVA&#10;rTAAVS948ihJxHIT46REKz9kL8QPngU4kDmfx8/HvqTZ+J76LmUOvsqcg48JTX/LnYU9efPwZGgO&#10;HuBc6saUcbg6ewouyp2ELekjsHpgGdb0JzT18WHFKV4sJzgt655mtLhbGhYSnhawPp/gtKhPFpYM&#10;9GNZehTLMvKxIquAsFSI5TlFBKYYFvH9tyArjDmpPirXJJ6ZNjADM/lOn5/pxzy+r+ek5RiImpHE&#10;51TfVKMp/dIw8dRkTDh5AMZLvQYai9Qktk3tm4ZJpyRjHEFL8VFDCUo1Hbuj+qSuGMRSlqfh3U/B&#10;MEpZ+pRQwiy4S3AqOP4kkzjCWKAIQoIgWaEMFMUVOqmtwpT66hhJ8KXYqZaFebXNMTV24fEdjOwi&#10;v0Wsqyzr0AVDexH+ktMwLikFY/r2x+jepxKi+mCuNxvL88JY4PVgbkYKFuVkYpk/B6tCAQKUrFJB&#10;bAiHqRDW8Xm9IRjEWp8fa7y5WJ/jMwC1wevDNkLSudEYtgcj2ORhW2aOAaizfISnwmJcP3gIbiMw&#10;3XnmmbiHAHU3y1tHDMctQwbjdurOwYNwh+CJunvYENxHaLpvxDDcM0RJISpxR1kFHqwZhN+NPB3P&#10;jJmMl86Yil1nTMfeM2bjjTHz8O6YRfj4tMX4YsgifFm+AN+V8TldswZN1evQVL4GDWadpvWEpw18&#10;XvP3X7GZ2kJt5XN7K+ri8NRUREAq3NSihhjviyjLKPflC5zOxmGt3VdwPszaeAUX4Li3MvNxVGUQ&#10;pAhObxCSTPY9AtMrnMjt4aTKWSi3NQOf1n16Ia7nqUQokvXHwpNKudNZads9gWyZOFKJVqj24MlC&#10;ljmW12kTT7Rk7xPcJYXwUXINDmSNJSgRiNKmGHgySSNM4ggHniwsHVYSiRZwmkTgImhRhzLk5tc2&#10;YcQP7YBT20VyHcvTNwSpr1K1xtNwfJbswNNHhBEnUcOP1R4w/asSKL3HB5OFpvZkE0YYpVbiXcLT&#10;7uwavJw3DHsDw/BOWg3+QXD6eGC1AR0niUPbRBFWFoDak9aGagNMhDmrdyj1ETjJ4iS9Y8V29de6&#10;Uq+nluElgtPj/Hte1zsFVyal4So+GK5JSsa1Kam4LjUN16cRnlLTcUsa4Sk1E3fEdSd1t8myl2Xg&#10;ySSLiMPTQ4Snh/kwfYQyFic+cJ8QOLmy6dmMeiaTnkpC1C8JVL/mA9omevhzqh9/SfLjr/xdP5XS&#10;qqfZLmhKtPYkqo31Jy431Lhl4cWtxPvDrcS+kh1HE3o3FLVO8h2pr93nrjsKsw/vN48j9+K0LxEy&#10;XuL+l13ayTYrs54QIWRPXK/wXG3E65b2ErakVwkdsjS1p9cNVDl6zQVO7cnd90ciFLwRl+qvsc0t&#10;9VG5V1YrwoVxoYunMZdVS657xn1PFiYXAAmYbKp0xUe1Stttv2/JDU/uJBU7qV2EF8nJ5icrmwNO&#10;bcAoAaKs2vQJHF3aLwuTO4GE2/KkmCjB04RgCBP8QUzgy3UiIWpiTg7hyYsp3hyjydm5FMtMtmVw&#10;IpPhxeyMXMxP92E5fzdbwyXYESrH3dGReH34Cnw/+izsr95MaBIU8UVXuRUHKjdhX9kGkyDiQHQ1&#10;DiiTnmKYZI0iNDXJ7cL+17BgPRoU78S6FsdtjKxxFsbVgre+5Zy8ruXLkJDF43/IW4EfIpwMRtcS&#10;CDhpzF2JA6nz8H3/GSznmv+kf8ftOv8avjS38yW73UkUUXwWX8CEjMqLUReHp2bCk1z2ZIFqkEWI&#10;EkwlylqnTOKHkisMDClWSkkgJAem2KcwAZKoBkES+1s1FxMKBEzqz33NinOKQ5NKScdI9nhJLoXt&#10;1ZVoQuB0KJ+TdGXsyydQRC4kOF2A/1amOrnKBS7AweB5+CpwPt4MXIa/hG/GI4WP4Jr8xzhh+hUu&#10;Kfk9Loj9Bjtiv8a5eY/gsuIncHnBI7gicD9uzL4dj2Zeiz3+X+CrCOEpeAUO5FyCg75Lcch/KUGA&#10;1xCitEiusfhY6HHA6EjsCjTLAiQIEmRF+P3lXU5dQdi6Ckfyr2w5xn2ccyz7GeuQAMdx3RMwtbrs&#10;OdYiB7AEPSoFUo7cEGWhyo6vtoYQfwdhXbcDXxpLFiizXlVcTWEHnIwITrJENfF7FDAJkv6LIPXf&#10;lE0IIXiyrnqNShihuCZKsKW6s826LFLsJ4vTQY+zVlODlxNEY23ipFEpxwlL0qGsdTiQvgY/JK/E&#10;dwOXcU6zDs3ezUZy2zNpy+XCl8kJKPs2e9bicNZqbsvqtIzQtNhk1jvkITRlzMH3nnnY713IudV8&#10;zouUHILQlDIbX2TNw99z52Ovbxb+0zsJD2aPxe3eMbgxZwyuyB6NszNqsTGlCOtSoliXHMbq/jlY&#10;dkoGVpyaiTV9PFjT14u1/X1Y1TcXi0/OwoKTMzGP8DS/dwaWp+RhdVYJVmUWY7W3BEvS8jFnYADz&#10;ONdb7MnHcj63VweLsSpYhIVZQQNNi7JDphRESXP5DhdICaDkyjfhlCQTEzW5D0GKpYBJmtYvHRMI&#10;Uqd16oVhJ3XHoBMdYBpEYFKiCFOPq/qELibVueBqiBJJdO2JCqU2p+ROV0TwsVaomOodOiJKGZgi&#10;VEVO6uBAEyWLlTL2WeuS6vnHndjSJquW1p4yUppyxVkJ2I4jUFHaHtq7L8anZGBU7z4Y2r0HxvTr&#10;T4jqi5lZmVhXXIilIT/megim2elYonTlhKUNsSg2RiPYkBfC2oAP6wlPG8NBbI7kYY3c+jzZ2BgI&#10;YossUoEQztY6UF7ClsePzdl+bM0J4JzcEC4MRXFNaYWTGEJxT6NG4c7TT8edLO9Q5rwhQ3HXYEJU&#10;TTVuo+4iTN2reKfhSgrB/YSnB8qr8UTtUPx2yCg8OXQMnhs6DjtHTMbrY+bgb2MX4r1xS/DR6CX4&#10;cvhyHBiyGs1Dt+DIIMIO3xeHy/Ru4O9eFqcKvkssNJVThKYmQpPjureFz1z2LWBf45XAMspjInLz&#10;5rslfyvfF9sJTufEAeo8o+Pezoq1D07U3whPbx4FnnZyoqfYJ2Xbk4XHDT+ShSQr4zoXByXp58CT&#10;hSI3PFmYSpQ95nlea7vwlBzCxyk12J9xpoGn5nTH8vSvwJP6GcvT/xSeqK/STsM/Ux14ctz24lan&#10;/wN4kuXJnWnvaGoDT9T7aYSn9Eq8mjcCH0TPwHsp1Y7VibAn9zsDOe2Ak+SGpUQlwpNbZtwUJzOf&#10;3CuNpYzXJvB7l9I+pSJ/eKAPV/dNxoX9B+JiAtMVA5JwNeHp2pRk/CKtLTjdnuaGpizck+qkKTfQ&#10;FI9xekhWJsKSoOnx1ByjJwhDv0zRekyOdUkZ835FUPoV9/2Gda3BJEvUb8Mx/IcvxGOz8bvMgANP&#10;/C3/lfD05P8Cnmx5VHjS712/e90TgiKX2oMmKzc0WQCy4ydCke1jwSlxn6070vG8bzMdvZDFe9al&#10;57283hyJ96LktSWPE2wJqgRTAitqF7Wb4+7hedwyFiMXAB0TnhL2/UgEjvZkwIrlm4SMo+mt3EL8&#10;jXKX7xBe3skpwqveQl6nY0FzuxzuZbtKuboZqd4iQhjLllgoSi5+ihFrdfMjNFG7CFlWSoWu9Oda&#10;S8ptUWoPmKxsnxYJkqy4/VqgpI1s2vSjue+NJTCNzQ1gLF+Y4whJZ2ZmY0yGB+MISeMJSxMIStLE&#10;DMIT75nJvNemJXsxU/8V5j01P0nZs7Kw8eQ03JnJ59Co1Th02tmor9mGhvItxpokd7wDfPkdLN9E&#10;aFmPg5HVJp24UpEbK1SM0KPYJoLSYb4EBUwCqDotiFu0AXWyMGnNp9wl2Je5APuzFhqIqs9bbY5V&#10;WvN9AaUmX8mJKqEshy9i9vs2eSYngnM5MVxGANuI5oJtHHs7wegsQt25qCsnRJRdiEOlO1CvFOGE&#10;nkbBUellqCdI1RUTRCTWVR4quAgHCSN1svIoPqeQk27F6sRYj6uJ21Iz9zUVXW76mdgpudIpCQXP&#10;0SDLlRHPFwckJYdoZv/DxYQJbrdanGSBagUptbfuc+rutgZeX330QhyMno8DkfNQZ5MZcLJv3Mc4&#10;ST8QPBffBM7CB7ln4fnci/EfoVtxW+xRXBB9FDvKCE0lv8alBKhLin+HS4t+jcsKHsNF/rtxTehe&#10;3Oa9Gb/xXIM3/Vfj25Bc9i4nMBGaQlegPnwVgUMwxO/AQAqvscWC0woxbjBqjqrU9hWEoyvxXwUO&#10;PLn7qu2/CghXcYuS4wroxDtZWTc+7bfueQ4otZ7bwlNby5LTbs+leqviY6h/kH93/3k4mCvL0DkE&#10;J36vAie56wUJSyyPqI0wZBNBGDgSPLE0FiiWUrOsU4ppipcmKQRLW6/3bENj1lY0ZPH+yRIQ8R7y&#10;bMAhwtCB9FXYn6p/EKw2Lnty07Mue1ZKElGftZZaY9z0DmVqceilHGMZoWwJ4WyBgabv0mfjB898&#10;fOuZiy/TZuDrtFn4iu2fZs3FB9mz8VrOTDwXmIHfBKbgHt9YXJ87GpdmDsOFaTW4ILMG52VVYntG&#10;ETYmBQlKOVhNWFrdPxdrBviwul8uVvYjTJ3qwcKT0zG3ZxrmsVxEqFo20I/lnN8toRanhLGQc7v5&#10;A4NYxLnqCj6DV/oIVMESrA4VY4UvhgV8J81Jc6xMgiZrdZo2IMNYls7s2c/EO8nypP0zBmZhan8n&#10;JkowJcuT4OnM7n1NqvPTe/Y17nqDu/Uy1qeqEzqj+sQuZuHdoZ1PxoguvTFcWfp6nIrTTGxUXwzu&#10;3htVXXqYWCRBj5WBIsKUsvJJhbIuyR1PbnhakFeKu+MJksxx6iuLEyFKQKa1p0yK9LjlyaqIfcrZ&#10;PoIAddqpfTG8R0+MH5iEKan8nJkZWBLwY76XIJmaZOBpUXamWftpU0EBwSkPW/LzsT4Uwjq/H5vC&#10;YWwMhbHKm4Ol6QTczCxs8AewNRzBVkLUxmwfNhGcNnl82MZ3wfn+CC7h/Og6rdc0dIRx15PV6YHx&#10;E3D/6NNxz+BhuJdQdP/gobi7thb3DBqEewlSdylhRO0gPDp0OB6qqMHDpdX4VfVQ/LF2JJ4dMgYv&#10;DBqLlwZPwO4RU/Hq6XPx3oSl+OTM5fhq5ErsH7wWDTV8TldtwWG+O46UbEZziZMYokmZ9Mq3G5mE&#10;EASmw8US+xRu4rOX90G+A05NMYJU/kYDUHLZ03P/MJ/7zfE1/Q7HCFGxcx14cgOUgMlC05sED4GT&#10;pAx8rxCSBE7Sbk7cFCD9cgYnTwagZPVpBSA3HB1LAie3hUpyA5O7/FnidVposhJIvcSbTJanHwg7&#10;DZmTcSRzunHF+1fh6UAawSl1jMm015KqPIMA5ZIDTKPiag+eRuBzpSonzH0SXxRXAKXYpH8nPFkJ&#10;jo4FUYnw9PfUQXiTD7fX/EPxllfpymvx0YBqvDOwEn8jBLUHTe3pR/DksjQJmNpk2+N530vTOlA8&#10;vxJY8Pt4J7UCr6aW4sX0YgKOH9f1HoCr+w/AJf364dKB/XHlwIG4ZsBAXD8wGTcmp+LmODTdwvK2&#10;1AzckZaFu9PlrudYm+5Pi8c3EZpMbBOllONyyzPipO6JJC9+RXD6DSd3v0n3G3gSOGlh219y4icJ&#10;pp5Iz8HTw4fjn6tWY8/I0/FYSraBp7/wOp88Bjy1p2cTAMq2W7Bxg5Rpi/+jQL93+0+Fn6O2wPNj&#10;65Jbtk8iQFm5x3HgqS0wufWcx6VsXns2QUqKW6oMOMndT5YoK0EUP/suji+Q2s39LdYoQpQkK5Rb&#10;7ULSUfQmQcWtN1zSfgFYe+Ak/Y16i3qbwPQ2oehd6v2cYk4mS9jG377PqsTobT/vBepN6o0ASytu&#10;/y1Y5rT7CStW3Pe64IXH7s0lDPE8rxDq2rjNEZ6kvaybNOe8nvYkqBKUWbhKzMhntyXB0pu6HrcI&#10;VW694S9qoyl5+ZgUjFJ5mBgIY6I/hEm+ICbzBToxMwdn8t47IykTY5M8mJicjSmEpem8z6bxfpvG&#10;Scxc3ovLOFHZekoG7vfW4O+jOLk7bRsO1mzGIeOqxxdZKSd38lOXix5BqD68Cgd9S9Fg1nGSC94a&#10;goFjZRJAmf8iEpzMek+F/9/m/jI8riPd+oeDDplBrFZ3i5mZLDOzZZSZmdlx0E4cQ5iZOXGYGSec&#10;TDIzmclAkgmZxHLOc73Xeteq3SVvdWQnmXPO8/w/rKtqV9XG3nD/+q66i1JwCQWJyKRSCVzxCwxA&#10;aaxGrcZEcTu1aYtxKGkhDhrjcC7qEuaZeWr0D/rBxIUECEJZDj/C/JA25G/mcZ1NsDuXx0VoKiF0&#10;FNGoJjg1Epwaii9CXfF2QpW8UgQnLjcUERIUhU8AQzBqICDV0oCvy6RhnSNg2smU5TTcG7J3GAms&#10;mgxEWQ+UA1DN3I7pyicvlfKssx4kQZBZZr6O0FNPGHKiADrt3KBk81aqbyGA/VxAqMsh6GXQ2DeT&#10;4srQV/cyzX20Fd8nbsTXqZvxl6wL8GL6btyXdxuuLt2Hc4sewbmlj+Kcggexo+gxnJ9LcGJ6cf5D&#10;2E2wujbrTtwRfxVeTbkcX2XsNV6n5lSeG+HpcBJhkwDVnLPbgRBCh0BGnibBj7xGjQZGeIyEpSOE&#10;JQeEHGhRatu2hSeFEVd5W3g6Ckzah9NOsvCkVADkhqVgcLL7035U7q6Tx6ku1QkMYeApzRnrZL1N&#10;NpU3SvDUoGAQlPUmGY8S4ciMgQp4mQRLCgShuZqCgcmI5QpJLnhq8EsOPMn7pIh6mvBW4cfrCEaH&#10;vcsNTKlcEfeMx8kbACjWN8QuR73mdYpVMJUFjrcpYT7qk/h8JM4lNM3E/riZ+CF+Jr6Nm4Fv42fg&#10;awLTX2NraDNMwztJNXgmcTzujB2Oq/2DcLGvH87z98E5viqc663E1qhSrA3JxdrQHGyKysOGyBys&#10;DE0hPKVgaUgK5nWNw6zOXswSOHUhOHX1YG5IPBYQtOaHpWAWYWsGl2dHJmNudCpmRxGeaIsuSsjD&#10;Er6X5vK7Mi0qATP5TZ7J7/gMfr9n+7ieN8lAkrxM6qInj9OkwFgoBZRQXTWXxxKcxrJOY50ET+PY&#10;Xt34hncihBCQyghMRSd0QAlVwfzAM7thBO0TRe/T2Cilgzv2cNSlJ+ElDMNCIqFudJpkV3CTe8LJ&#10;yDnhJANCAiKNWxIQKW+WJbYTFNn5owoDMGW8TR14DKdx+VRnEl+1UZc9qwJK3QcHdwvBWNpHgzsT&#10;6Dp2wfiISEzzE0qTEjE3kdfI68EMbzTmxPuxKDUFawhPqwhPK5hfnZaBdRlZ2JidQ4DKwLKERANP&#10;CzwxBKcMXFBYgs1896/yxxOgEs14p61JLE/NwY70XFySU4C9JeUmUMTV/QfixsFDcfuAwbij70Dc&#10;WUWAquiN23r3wV2BwBC39emLO7h8H+Hqgd798VB5PzxW3h8v9RmBPwysxrsEp/f7T8Cnw2fgk5Gz&#10;TLc9eZ5+GLwM9f3XoqUPwaicsENg+plgdERSmPGSzThSzGemYCOaClXPdvl8NjS2SZFX01fxPcfv&#10;RiZBimrI5Ls+Rx4nts/egMYsR01Zm9GczeeQau2254YmC0xufUgA+YB6j6AkCaTepgEnvUm9QWPv&#10;NUKTAkeY4BGEII19Ml4mGo7GeDRiGdUePLm9TpIx+AIGYhtAOo5eN94w5nnMAqk3eU5vebLwdngW&#10;vo0aYOCnXkDkm9gKTxrLVO8dZyCpVV5XnrLwdDCa0BQETw5AjWjVj9FD8QOhyShS6THgKbo3/u4h&#10;QHkIJ1EVZuzR/xQ8uYFIeakVligDKNqH9iVwc637l8hyfKr14/vhC77oFCBCsPMZ9Wvw9EnY0fwf&#10;5TXiOhaUvgovx9/CeDzc95+iy/EF9Sfu66vICvw9Qin3TYD62FvC3y4P+yJTcUv3GFzZNQK7wig+&#10;9LvDI0wXvcsITJcRnK4Kj8I14dFG10aqm54XNzF1JsGVt0njm3y4jekdhCcB093UPZ543Es9ICCi&#10;Iafudw9HUhacJL54BU3yQGmuJmfi2hQ84ZVS8XBsEu73xOLV7CK8kJiFp6IT8Rzv8Rf4Qn/RBUyt&#10;938AioxM0Airo8EiDECx3hn75DwH5g8JpQKnX4Enp2scU4KHI+UdvcHy19uIIOSSxkSZvBuUbLm7&#10;zJQf3Y4ASiB0LL3GY7ZqHbsV0Gs8xtddMscuEaDMMZtz0rI8L3yWKRvK3IyBcun9uNxWvWdgKrvV&#10;E/UR4cHKlrnVpp4KhqWPWabUeJoIK45yjD5JzCE0BZRUQFAKiPlPCT9WnxCMPhGgsO4jbZN5LX+S&#10;6qSCEVPG5Y+pjwysBJTaVvL6WC/QR0pVJo8Q1xFMvUvYsvNHaWySIy0zZbvWsU3Ka33mJe23rQhN&#10;UgCePmmjQkzKyjKT407MyDQygSMIVDXpWZianI7x/kSMivZhJJ/JURExGC2Fx2Cc+WfXg0k9aRT1&#10;8GJdZz9u9Zbjsz78EA5ZjwN916OufC2aSmjcBcYwNVEKPa7AD40pi6iF/OgxzVrCjyChiBBVr38Q&#10;8/gRzFcXPq4jkFKUPcJTo6ImpfMjm7QIh+MIUN65+Cl6OmFpFhoTNUfNXNRTh30a8D4DP7DuEA1G&#10;Redr1rb0D2U+P6CaJLFoG0WoKKIhXHSBgaf64h1GDSU0sktofJfSwC/ZjaZiqmgXGgsu4fFcwuPa&#10;Sdi5GPVUQyAvqdzUUyqvJzDU0ZCvo1GvetU57ZRXW6qQ7QlmCo9uZLrzyfvEfQskcncRzARDDpTV&#10;Exzqs2noB+BJqcY7yUOl8OdmrirmGzQOivDUSDVkaKJXgljSOTTOt+Bg8hZ8y+18mLMXj+fdgFtK&#10;H8JFhQ/jvKJ9uKDocYLT49hZ9ATOy3kUF5Y+h3Py92FP/v24Kf0GPJV8Kf6Ytgffpl1ixjvVp2ly&#10;XB5vOoEngzCSuYdwtIcAwvI0xxPVnBU4jzyeK69Jva4J4UagqeUmqpkg0yKQYdok+CLQWB3RdWB5&#10;o2CIcgOXG5CaMo+WB+toG2d9yYEkXr/AGCilbsBq7bYn6FMACTdAEZismlOsnBDk6r4nL5Rkw5I3&#10;C6wStxH8t1CKsucEgjBR9TR/k59ARTX4N/MedqLx1cZtIPjwOfKvJSgRjqgGn+NpUhjyWi+fGd9y&#10;wtMqNMatNMuHYxYTnjSmidDkU5j+OQSn2TjkncFnZSp+DJ+Cn6KmGnD6MWkWvkmahn8kTcWXCZPx&#10;p5Rp+DhrJl7NqsH9iaNxhWcALokbjJ0JQ7A9rj/Oj6vCZk8x1kfmYW1kLlaEZGJVLxrnYTlMM7Gk&#10;azIWdE7Agq4JWByShiXhGVhIkJrbMxFzeiVhHqFpbmgSZvaMxbSePkztGYMavj9mhsViAb/HS+Kz&#10;sDAuA3MISdP5XZ8WGYepoV5MDYkxbRWufEI3AhNhSO8eA0mEo9E9CUd6H4V7MTkqFjUxCZgSFWeW&#10;x4ZEGygaIk9Th06oPPlMI3XNUzc9dc8b0SMc49l2TK9IipBFDSUwDTqzOwadRXDqHMLlcAzqFIY+&#10;Z/RAaYfOKDqVAEU4EjxlC6AITQUaJxWAJDcIOV4kJ3WPa1LXPOUNPKlrIFP3OgUnsu6k0zCQxzKe&#10;ttDQ7mEY1LkHxoVFocZLOE1IwHwC0gy/D5MiwjE7Ng5r8wqwsaAUy1IIovGJZq6nDVn52EitTcvC&#10;ivhkLPUnmPmeVhKUztUcUNl5WJeQjFU+AhSv3ToC6tnJWbgwtxA7i8uwq6wCeyt74/LevXFVVW/c&#10;qK55gwbitgH9cXO/vrhtoIJD9MftvatwX98BeLDvINxX0QcPVfTDo2X98WT5QLzZfxw+GVSD9yuq&#10;8VHvSfh80Az8aehcfDVyMb4evgzfD1iOQ31Woq73atRXEoqkinVoKGNayvd2iTxQhCK+xxty9R3h&#10;85DJ5yBrDUFoPZ9Ptk1fizqmtWnrWc7nKpfPXPbZfGfwecsgNGVuQUs609RNRr8Y82QBSrDUnswE&#10;utT76sJHw+ZdSl4oC1Cv0xg0Ilxp/JOgSMbiCzISmb4cMA6DvU8WnGQQWu+VNQ6V2jorayy6yySN&#10;v3Im7dU6rI/msUUSAGMK8ZN3KEGJkERwavJPIhARnghFTipAOp4C8KTuekHwdMijVMuOfooahh8j&#10;hxoJmH60k+RGD8F3nsH4RgEjogVPfQw4SX+LriTMqPveUbUBmt8pNyxZ75LNu+d1arO/gAQ66kb3&#10;9/j++JOngtAUCAIRWYJPDTz9ujQ+SdCk6HxfKgIgz+8v3NaXTP8eWYl/RRCYQglU8r75+/D3KaMx&#10;XYDHItJwU5do7O0Ygt18Ke0KoQhIuwhKVoKnyyOicUVoJK4OIzRFeAhOMbiW4HR9FMGJsKRueZIJ&#10;Q06QuiPajzsJUHcRoO6Vx4ngdD8lcHo4MG5JepSyE9o+RoDaR3hS+gRB6knew0/z3n0qIEXRM4px&#10;ZAJEsO0LwaDUngKwFCw9H/b+t3L/saB7/HjwZJ8/2wXOLUFIe935/rsSYLX1RAXJ9XweTzr+9rZv&#10;pUiabr3to/yOFAHUhjd3lG28VMFd/WzAiGBPlFuCKZNne0Xz07KBp1Zw4rvSLYLzJwG5oStYBpwI&#10;Ih8RUtRFUKnbqxMs1bdK67nk7kJnAIplH6dx+9Qn6UWty6qzY5VsW9vlrj3ZSXwlrWe3Y4COx/QJ&#10;Qc6t8ckpqE5JwYTkVIxPcTQxJQ1TUtIxOSkV4/zxGOUhPPHZHM5ndASf1TEEqWoaKZNo3MhImRHq&#10;w/JuPlwZVYR3S2fg3wPX4EAlP3Cla3CkeB1+Ll3vfPgEUfI8aQ6m5IVoTF5AQ3QRDeSlNGZpBGau&#10;pPG8lkY0P4bm46iIeqtoXK9mOevYpiVzKZrS1D1vMQ3QRTQy5zldkGgYCprqYucQqmbi+4ip+JaG&#10;4qH4+dzeGrTk8+NqwGw9oWkrj+lc6nzCEY1jjXky0ERIKZUcgHI8ToQjAQ7VRHhqJgBZgLKwJDUX&#10;7DJqBSvBTgCYguvMuvmsK2Bq4InlAiiqsVAQxbzq87hu3i4eO/dhAIrHpfmPAp4m003PQJTS8wOi&#10;cZ9FpTOffg6v6Tk0HgKhuZPONt3OvqfR/mfWv5q5C/cRnq4sug/n5j+IbUWPEqAex3aC0/b8R7Gj&#10;8ClcVPwcLmF6beEjuD72cjzlvwh/SdmFHzJ240DKxahN5jmk8vjSCUkZu3AkYy/3SXBKV9luGiw8&#10;9ywqh8u6XrmESoKT5HjpLmrNN5vzdQDLljcyFUAJmlpTSl4jC0pKtWxBSnJDkltqa6HJtpVsnfIW&#10;sgRNkrxYCqleTziSGqhGjXM6Bjy1ep3kZZJniXkbSKKR4FqftAl1iRtRn7ABjfG8H5k2x28kAG0g&#10;FFFxG1EbvwEH49ZRBCd5lWJpVBKY5HUSMKlLXr1/mZG65ikQRCOh6XD0PByKmsPl+Ww7j/aMoKkG&#10;P3lq8CP1Qwzln4Hv42fgn/E1+EvCJHyWPBnvZ0zFCynjcJ9vCG6I6YfLvH2xM64fzo3tjc38tm+I&#10;KMTa0Fysi8jD+qh8rPcUUgVYHZ6LlWHZWNozHfO7JmJh90Qsj8wyWhSWioXhaVgUlYmFUTTmqfm0&#10;D2b2TDDhyKd0j8a0Xl7MjojH3KhEzAjn+6QXywlM0tQwAlaIFzVso/IJGstEaKohWE2hDTAuNJqg&#10;Q6CK8GGaLwmz4tMwlca/QGpk93ATaa//6V2M90h5Z06njmYOKIUzH9ktHGN6yDvF7RDIRnYLxege&#10;YY64/qjuERjZIwLDuoZjcOcw9D2rFyo6dEHpKWehlPBUZoBHXiXJidBXQNixkGS74rnzts5KwPQL&#10;j5PASe0oTdrb58wuGN4zAkN4fIoQOI420zRfHCZGEaJ8XuN9msr87NhYbCgqwYaCEqxKz8KSxBSs&#10;SM3AGkLT2vQcrMvIwXrmVyakYFFMLFYRpDanZ2JLWgY2paZjbXwS1sQmmoAR0jlsv6es0gSNuLxf&#10;P1zRtw+u7F2J6/v1wR2DB+F2QpMCRtzKursHEJoGDsGjCkfef7ADThUEp8pBeK5yKN7sNxafDZiK&#10;zyon44uqqfjzgBn427C5+PvwRfhm6DL8QHg63H8VGvvyPV21geBEYBI8lROeNO6piJCk7nvq0q0o&#10;epmrcDhthVFD5lrUZ6wnODHN5LpZmww8WTVSTVlb+S6i0jbz+7HJ6ATTPS8gt+fJveyWmUCX+sCb&#10;gfdp0LxHyfv0OgHoTRp+VhaejPHH5TYTdAYMwmBZY1FGlDWmbP54am3D43DD0ys8zlciWRaRbuDp&#10;gG846kyEvWrC0ARKEfTkeRrDcuWP6ljwpAh7gif3mKdgeDrA5f3Rw/EjIUpR9n6IIERR/44ajG+j&#10;BuHr6AEEp774e1SVgSZ3iHG3gj1C1oNk5Yaj36NgeLLQZCXgkVfozzGVgTFODjwpAp7UuhwETAaa&#10;AnV/pARhBp6iK/BVTBX+GdPH6apIWPwTt/0aX6T3hyTjym5e7OwSgYv5stkZEoWLCEsXhkfiAkLS&#10;RZFRuCTKg71cvjSgyyOjaWh5cBVTA07UNQFdRwMtGJ7ujPLjrshY3ENDTcCkLncm8IOH0ETgkVfJ&#10;AtPjhJ8no4JEGHqKepb35jMEn2d5rz7He1vzNUmCJk1kKz1PyHoxGJQCar3/pcD9Lgiy9/2xZGHJ&#10;DU1WwYBhQaldETiOjqHJ/gWMBG/reApe902VHUNqb59l+6za83CX/161e0w6L+rt2LbjpdrTH9he&#10;+kU5ocuMqQqMg/pIkBMAoI+SBSJZjlIIYVaBMrX9T6XgFAZQCCpSm7oA+FhZiLKy4CQdr8yWKxUs&#10;GW+UC5jcIGX3Y1Iewwds+yGvgYHJQDrKF4vR/BCPNuOcJD/GsGyMh2k0FeUz6WilhKax1Hg+nxMI&#10;TxP17y6fz+k0ZJaHxfPZz8LTqSPxj/IlOFRK6Clajf9DcPqvsg1oKpc24v9UbMH/r3ST6ZLRkLEM&#10;B5PmY3/iPBxOIQylO90v6tMoTWSboWARlABK8zplKNLeErQwPcJ1j6QSulIW0hida7xP+2kk/hg5&#10;hZqKHyKnYX/MbBq7bEMga8rlR1gRmAhPTQWbcaTkHOp8tJRcSICSl4mGOcFJHicTfS/geWoq2WU8&#10;T81US9FuHCncY0DIAlQwKLmXLSi1FHJdSvWmTt3+CE6O1B1wB2rztxvVF/A4CFTNRQIu7pfwJHCS&#10;mvO5La7TwnVs1z5nrFTA25SjSHvnMy+xjsstzGvyXEWGq6UhfzBuE75OOBufpO3A8xmX4e7823Bp&#10;/n04P/9hnF/6BM4rfgwXlT5JgHoMuyqew/l5j2Nn3j7cmHc/Hky7Gu+l7cHXqTuxnzpMeKojPDUw&#10;35DGayVYStvL/C5ed6dc8PRz7h78nMdrkK9zIWwRjpS6QcqWtUJTYFkwZdu2CCSDgEmpLbPA9GvL&#10;true051QY60c2XYWrCw4KbiFPE+CJgtPBprSFL3wfN6HTFPPafUyubvtme56xhul8U805Iw2UwpD&#10;TlBKXI/GxHVoSuB9SYhqYForJW9AXcoG/mZrcShuJeriV7KOaewy412q9fJ5Yb4xYTnXI0TFLaLt&#10;Mge1nllokLfJz3s/bi4a1E0vaR5+ipuJ7/zT8XXcdPwjcTq+Sp6BP6fNxIeZ0/FyxiQ8nDYGtyQN&#10;xZVJg7EnZSAuSu2Pc5P7YL23GGujC7CR6RZ/KbbFlROmirA2IherwrOxuFca5ndPxZLwLKyKIUhR&#10;a/z52JxchvUJxVgSnYXF1FJ/DhZ5szEnIpXAFI+pPQhEhCdNhFvTM8ZA1OSeHkwkzEwN5zslMg7T&#10;mU5VOdsJnmbxm6/gEQoUURMdb7xMk/nuqfEmGmgaHxZjvExDNaaJgNTvtM4GnhxY6mkm0h3eOQSj&#10;AuOjJod5Ua2ufd3lzYqCxklNJJBNoA0zITQG1awfx22O7hWNYd0i0Y/wVHlqV5SedCZKTiD4nNiB&#10;IHUayglRCm9efNLpBnZKTyYQsU4AJDiSlLeeJgtTFpyk0tPOQtnpHY0HqhWyCGLqtld5ugJFRGEk&#10;JU/ZyO6hmJechumEpcnRUZhOgJoTF4cVWVlYk1eAVdn5WJmRTXBStL1sLCEkLSYUrUpOxxpK8LTY&#10;y3c2y9YRsFbHJmArYUtaTWhax/ZrWbeZ+9iRX4RdZWW4jJB09YD+uJa6kaB0O+HpziEKST4Qdw8Y&#10;iHv6EZ76DcKDVf3xYHlfPEztK++Pp8oG4vmyQXildAg+rBiHL3pPwp+qJuPPfafhT/1n4Ksh8/H9&#10;sOU4OGgVGvoTkAhPLX34TBCe9OdbYwnf/8Vr+C1hvkBdu9cE4El/rLEsW8AkEZ4y1qKOaX3mRuYd&#10;gGrK5jOYwTSdz1zqRj67/A4xNZ4nNxgFw1Nwnan3OfqIet9HY4NGkDxQ73jT8CYNvf8OPFkFG45u&#10;Y9FtRLoNMFPP5WPB04eeAuz3DWsDT6a7noEnpW3hyeqX8OSEKD8Uw9QrWPq98DTwvwVP7cHQ75Ub&#10;noLBycLTH7k/eZ0+Z9oKS0HwJLA6lkxXP0repr95q/ClpxLvhxfi2ZBM3NkzEbv40tvWPQzn9ozE&#10;9pBoXMwXzEVMd4RFYUcEUwLURYQneZ32clnAZHWFwIm6JtIBp+sJTDfQOLs+2osbaJwpkt4dEYGg&#10;ENR9giVfEh72JzuR8jyBcUzyNAXASbLg9BT1dCSllNCkIBCSgaYolwLwJD0ncIpJMZKXNRigWu99&#10;SssK6a/nQ8/J60yVN8uBZyb4GQi+348FEL8AJpcsyFgFA5C77tfUZl15f/gueOtYCrRxr/sGl3U8&#10;7nP53SLouOUes6UxVBon9Z9IUf+s50VA877yAc/VBwmEpIQMggOVxHdlEt+FEsHp4+TsNt3/gqVt&#10;uWW32bptlzfq1+DJDTkWdNoo1Ulb4ccFTvJMKbVtbZ0UvN33BYs81s/Si1uPW+diYJLHNS42CeP8&#10;iWZ8k7xM42NiMY6wNMETh0lUNUFpbHiMkfKTZLBExmJSBOGJMv/60sBZ0S0WF3VOwdMJw/CP0kXY&#10;X0iDrmAFoYEfPo19KiUsEaIaSzbyY7iRH8MNBJKNOEKQMrPD5/Ojl7PO/HtYm7oGh9NWo5YAVZex&#10;iuLHMmM5jfElNCgXO8EiEhfR8FxMw1PwNJ/G5RwDUPqn/cfIGnwbNhnfR03D4cQFXHcFP6orUUvV&#10;ZatLIPdZeDbB5WzU59MgLiRcFG9HYxkN9jJBFI1lA1NB8EQdKXLgyYKRgMh6l9xAZetsuU0FT043&#10;Phrp+WynaH3F2g+3IzHfWMS00PFWteQLoFivbXJdK2dcFY17gphgSp4ojY+S56kh/zzUZp+Hg2nb&#10;UJu2lTCqeZ14rknbcDBhK/6RcA7eS74Yj6Vegdvy78DO7Huxu/JZEyxiW94D2FH6OPUELip7mvD0&#10;CC4nSN2YfiueSL4cn6fswk+pBEQz1onHRVBqzlBXvb34Ofsy/FfW5WjJ3Etd6izn7iWYEByzHWiy&#10;3iaB1M8EUQtQKqsjrBwmpEjKq8xAFKHGduUzXfcM2Bz1LFlvkVK3jkKQ462y7QVJgiWVqY17XeWd&#10;dqpzzwflmtsp0G1P3qfmgOepIVGw5ECTA0tBXijN5ZS0CfXJNOxSaMTReDNGHPMtEsubCUzNSQSo&#10;pHW8b9fgUMJqHIpfhcMEp7q45YShZaj1L6HtshCHvfIsKdLefBz0zMFPkTOwP2o6bZqZ5jmojZ+N&#10;wwkz8QNh6V++KfiHfyqhicZqxhx8kTULH2TOwKuZU/Fo6njcEk9oShiEvSlDsIPgdG5yf2xJrMI6&#10;f4nR5vhybI1TcAiCVGQeVoZmYVnPdCzqmYqFIWlY4ckjKJViLbUqrggrCE9LY7KxzJuDFbH5WB5X&#10;gMW+XMyNSse0kHhM7Mp3SedITOgSgYnUpK6RBqImEZIUTryaIGMmxe0ehWrWq8vePE8y5tMGnetL&#10;wby4dAM3Cjk+6KxuGEw4kgae3tVMgjusSwiGdw01IDW8SyiGduxpygef0Q0jCVA2Cp/ZT0gMpsjD&#10;RVCbrK5/PSMwvhdhiraMxk2NooZ3j8DAjr3Q+7SuKD+xI8pOOBPlBKiyE08jRJ1CnWpCnvc5rYtJ&#10;ywhPFQpEoclvCUY2ep5kPUsCJoGShScLUqpTG+OVUhvCU/mpZxnP0+gwD/qc3hkje4YRnBIwMYqg&#10;FxmJOQnxWJSSguWZmVidw98ng9c9NQNrswizqZlYHJeEZQQmdduT52l1UhqW8b2/NikdG9lufVIq&#10;NhKU1HVvtS/egNM2Qte5mbmm696esgpc3b8/rhnYH1f17Y3r+1XhNkLTXUMGG90/ZCgeGDgYD/Uf&#10;jEf7OV6nh0ur8EQZ4am4H54u6ItXi4fgg9LR+Lx8Ar7sOxV/HzQb/xq6EP8asgjfDVyKwwMJSX35&#10;bq5cze8E3/lFK8z3o6l4Nd+9a/kuJDjlruL7gPVZq/hO19hZjXNSVL01XOb3heDUkMXnJ5PPFqFJ&#10;Hqe6tA18dvlsZW7lO2krjhCkmgVRietxwqdxGTiWzJxPBKY/xubi8zh+QBVcwnbtMwCViQ9pBH3A&#10;9A+ElXdo3CkKn+k6FIAdKxl+boOwPWiyCu7G5zYef00GmCgzP41STQ4akYp3o7Lwk38kGghETR7J&#10;GctU7xuPOl81QYl5A1btQ5QTZW90q+fJAagRqPXIm6WUy8YbpUlzR+BHlpsxThEEpoiB+DZyAMGp&#10;P76O6od/RhGcInvjy4hjg5MUDE/BEPQ5Qea36guX/hx1dDzUn6IdKcqd6j6PKMafwkrNmKcPPCX4&#10;mOUmwANl5l2KIByFE7AidIw8/kgeZ3Rv/InH+6foCkJXKT6MLsFrUfnYF5aOm7vHYVfHSOzoFI5t&#10;PUJwdkgozgkNx3nyLIVF4sJQRztCo7CT4GRCjxOQdsvbFO3A0mURUa2yXieB03Vse2OEuukJmJhG&#10;xOB2ddEjMN1NI+1upuqip7FNDxKaHvElmyAQFpSeoARHx5MCQAiaDDjxnnye95hk8gQdC1LKSy8Q&#10;hqQXWe+GJ/e9/2sKvqfdz5EkcLB5CyQqC4aaXywHwYYFDgWlEMy8xWf7LV+O0dv+3DZye6oERIKl&#10;d7nOe7HZeI+pwokbrw3TD9nmY5ZJyqtr73use18enfhs/EHtAlIwiLf8aXjTx3cHUzfsKQqfIgq2&#10;2xXQJXse7jJn3imljhTeW/MjGSnkd+Bc3LIeORvxrnUiXepdSlHy3hcEEXKCx0lZGW8VAcOIeTNp&#10;r5XLw2PhzK1gcDmWjree4MZ6zKy0L9W5AUqpwMmMsUrmc00pcEXwRMR2H+8lHT3e1n1x/TF8rsbo&#10;X1u/5EBUtTfBwNN4Pn/jwrwYr8HYzE+MIFTR0Jgc5sfUiHjUhMeZf4bndYvB1i7xeDxtGP7Wbwn+&#10;VbYYX+cuxP68pYSTlWgpWUco4UdNIiw1lmw2aiBI1SmUOSGqvmgTYYbl+ZuhiHjNecznsDxrDWoF&#10;UOk0INMEUMv48VtBg5Tbjl9Eo3Ie6hLmoj6BaewcGpezKXmhaEx6Z5kxT5po91AajU4CWK26A+YR&#10;1gq2oKXoXMKbPE80sAlLTUHw1FRCg7+YICMvkACKqfUiHQuW3HVWWjYgxDrBl7MNtqEETxrr1Fgo&#10;bxT3y3wzy1V/xIAT22ksUJ4jxxvjyA1TDlDR+JfnSZP0Zl9AA4LKomGffjbhaSv2x23C9/Fb8GXy&#10;BXg1eTf2FdyG6wvvxQW59+O8ksdxTtFDuLD0UVxY/AjB6XHsJETtKtqHq3Luxa0JV+GF+N34ivDU&#10;kH4JjqRdzN+Bx5ByCX8TXod0Hich6gihSTB1xMDUpYQqnjPh6ed8QqeuB49fQGQ9S875cHsFBKwA&#10;SBnPEwHGjnlqhSamDQKeAOi4och6k5S3ZRaSlFrZZbWxwKS21gul5aPzQGkMlMBK3fiYEpoUcU+y&#10;8FSfqO55AiaNbxJIHfU8GRGoFHlP3fDUVa8hhRCVymWCUj0hSaDkeJ6cVKqXt4nAdCB2GQ5StZJ/&#10;KWoVatzHe5nAtD+K9zh1wENI8s/nPjRv0zzTZfWgfwYOEJq+JTT93T+J0FSDf6TPxJfps/BJ+nS8&#10;lj4ZD8ePxE2xgwlNg7E3eRh2EJ62xvTGFm8lzo6rwpb43tiUUIENhKZ1viKsiSnA8ohsZyxTaAaW&#10;R+VilbcA65JZn1pJQCrCEl9+q1bEF2F1cilWJBRifnSGgaZpoXGYGZGEaWFxmEwgEjDJqyQ4mtKD&#10;4NKNQNUj2gDNVL5j5npTsFTjoPhtUde+WeZ9E4NRZ/bEsDO6BybFDTEeJWlk1zCMICzZZXmZTDnL&#10;FFhCEfo0lmqyugXyPaa8ovPZCXgnhSnwhAdTInyYxHfe2BAPRnO9kT0iMbhzqBnvVH5KFwLUWYSn&#10;M1B5yhnoI2gi3FRyuYJApfmiBnbszrZdCD5ntAaNCJbtsme76rlh6qjnyRnzVHrS6eh7ZlcM7xGO&#10;AR27YUT3UMwm6Ez2ePhuDsW8pEQsSk7B/MQkzE9IwlzCz/KUdKzLJkgRjpYTjlYQmFanEKioZayX&#10;52kNyzVRrqBJQSPkedrC+vVxXE5IxYVZ+biI8LSrsARXVFXh2gH9cHWf3ri2qhK3E6TuHjoE9wwb&#10;iodHjsQjQ4fjEXXZ6zsID5T0xkNFvfFMxSA8VdQPj2dV4MX8/vhD8Qh8VjYef+1bg78PmIW/D5yL&#10;bwYvwv4hK3Go7wo09F6FI1Vr0VS+Bs2la/jd0DgnAlLeChzOWIyDqYsISnz3qzeCgEl/rpleCgoS&#10;QXAiQDVmbOCzuskAU23Kei5v5vO9lWVbjLQsT9QRgtRx4ekzGkat0OSKyGfkz8bHrBc8vU9Q+QON&#10;PDc8uY09yYCNy0BsD5qs/rvwJGh6icf0EoHuJQNPKXgnMhM/+EcYENIEuDaanuNVkidKANU+OEma&#10;SFfw1BowgqB02EAT4YnLx4anQQQnB56+ITz9i/pHVB/87b8LTwIdKngi2uPJQlQwPAmc3PCkQA+f&#10;cPkjQpA8TF+GONJcTJ9EMWWZglsoyMOXhKnPYsrxlrcYj0ZkYG+oH+d2DsPZfOGc3T0Mm3uGYWNY&#10;BDaER2ALoWlbGMEpIhLnR0bhAsLQhYSo7fIyURdHROOSqBiCUwz2UIKnS6McgDLd9KI9uJrl10f7&#10;cD1h6SaBU3gMblM3vWiFHvfjruhYEwzCjmlSF70HmGpeJkXJM4EfBE6BLnnqjmdB6Rnee25wMnM2&#10;saw9eDIKAFMwOP3fgCer48FTsGxbtwQLWlf1Djwp1TgiQoRLdhttxhgJnGJpVJs0AE9s8yGXNcG2&#10;eT9w++8RbBQVznpYNObIRs17lzDzrrw9AbXO/0QAkt7iMbYGjgikVgacAnKDk5YFT6/xHdZWvH5G&#10;zvm6ZcHJwpMbnNxSWHE7bsqcR5AEKnbOKjcoHUsWSNxQ8msStNjUqrWuHXhSubZv92nbSmYS4PjA&#10;eVHB8ORuGyztd3xsCqEpGdVMq/nRHO9LwkQ+ZxM9iRhP42JcBCGKqg6PpfyUD9U0PCZRNTJwuvuw&#10;pWcy7k3uj897z8U/y+fjXwVz8F3BAvyYvwSH8wk8eQSfAn4Ei/lxKyE8EZSkpmICUjE/aIG0qZgf&#10;uSKqkPkiijDVTJg6om52BQQqRctTJKVUfjCTBFAraJAuMRPo1spwjJllxj0dJjTtj6IByeXapIX8&#10;uC5DXSbBKWslDmv+D8JTcxEN3mIauyU0jAVPJYIlGvWEpgaNeZICUfasJ6ixgMY1AUCg1EhgsmBk&#10;UwtHFpaU/7l4b2uZ2jng5LT7uTjgxconOGmMk+muJ/gSdBEq8rUdtjdinsuNBIwGeXAES4ImeZ4C&#10;3fkU6rwp9wI0a3LcjMDkrSmaeHUTr9FG7I9fj28SN+PzjIvxTMaVuKfwbuzOvQ/nFzyM8xSivPgh&#10;XFzxGM4jRO2sfBLnE6p25d6D69Juwb3evbzX9uJbwlN9Cq9VEsEsmYCRdCF/Dx6TGd90GWHpchzJ&#10;vowSOO2l4UIoyuT5ZBGUBC3y+BiA4jpcrhcQBUBKwSKa1YZlAhorraeAEUbZFLeliH2mzgCUQMqt&#10;AFRlcv3AhL22rQUm20Z5eZvqCEyCpmatp3qWmYiBaqMuewHPk42wZyLucbkh+RwDT/UJmstpiwEl&#10;O9bJhiw3+aTNhK5NOEwdTFyPAwlrcZiQVE9YcrruOV32pHqCVH3iGtQl0EiMX42mxFWEq5Wmm16t&#10;vE6e+bRh5uJAlMb3zUV9PO/xBD0Dc/GTbwb+7a/Bd/E1+HfcVHwdS4BKnILPkybxvTwGT8QMxx3R&#10;g/kt7o89cYOwI3EQtvn7Un2wLbYKW329cba/Apt9ZdgQU4zVngIsJTQtCaeYrvQXYV1KJVYnlmIp&#10;IWmxN894lZbGFWBVUilWJZYRnIqxjDC1yJuLedHpBJ9k1PSKJfj4MbmHAj94HGgiMJlAEISo6s7h&#10;rPMQruIwz6fgEZlYxPe8xkFNCyHo0C6Z2DUS4zuFmcAR8kiN6khAOqsHRhFsxnZTNL0wjKLdMoLQ&#10;pPDl0gi2UbnGT82JScYMAVOEHzVRcSbUucY7VROaptD2mEI7ZGJYtNH4UEIT7Z/hXFcacGZ3VJ3a&#10;GRWndDRhzTUflNJKqorwpBDnA87sZlIFoygnVJVSFoYsEBlYYmpgSV36mBYFQKr09I4mHLrmlVJZ&#10;kbrtUfJk9T2rC4Z07UWI64FhXXpiAu2vKTGEPdpYNV4P5sTFGu/TwuRULIhPMuOdVmdkY1V6JlYm&#10;pxFCk7HIF2/ASd321qVmYltOvvE8rfDGYqUvzoEoQteG2GRsSUgjPOVie3YOLs7Lw5WVFWZS3Ksq&#10;ynFNeRlu6luF2wcPwN3DBuP+4cPw4NBheGzoCDw5aDgeKu+L+4sq8UT5ADxe0BuPp5fg5Zy+eCdv&#10;MD4pG4u/9puGr/rNpObgm4GL8ePAZTjQZxnqK5ejpZz3edEyNBYu53t3Jer5/ajLWYrDmfyWKFhQ&#10;+koDTo2Z6/jMrsah5JWmp0JDukBpE98PW/FzztnGy+SMbwoEitCYJ0XZY10jU3XpO+GT2HRIn9Ko&#10;+Iw3nFt/jMsxXqd2FZdL4ygHH9FAkt6nMeNE3kvFG96jwR4k5WUUuuHIHTDClrsVbDQey7CUbJ3Z&#10;h4fARL2obnveTLP8cngK3o3Owg9xI1Dnr0YTQelIDFPCkxNNT2UT0OBzYKo9eKrzaYJcV6jyX4Gn&#10;H6KdLntuePqaL5x/Cp6i+xKO/nfhSfMiSe3VfdEOPJly6nOu835UMf6UPhh/zR6GDyOK8HmYJqst&#10;5W9cjjfjyvGyvwxP8qV4d3gGLusRS1CKwGq+dNb0isQGaiO1NSQKZzPd1jMC5/UiKIVG43x5mwhM&#10;BprCHGgSMF0c6THQtJdAdCkh6HKPH1cQkK6IjjGy8zZdG+UEhFA0PU1ua3WHAkFEOxH07qfx9qA3&#10;sXVck/QwjTmBU3td856KSDRd8l7gPSY4ejbKBUuCIt5fx5LuMSvB+ss+3m8BvaJ71st7M6D27lsr&#10;9/0rBde7nwPJPldWgiABgDu1cgPCr+ltttdYISPlXXLqj4LTu3zm/0BAcuCJBrnAgVLIcDc8fcTl&#10;jwgjkoIvKAiDWybMuNYLSNuRbPhxBX/Q/jQlwhu8zm8xVaCIdwR0Krdqcy46d7535LmiXlWqqH8B&#10;mYl8eU7B18mdtwqGqrcJfaZ7H/chvctlt9qEE6fcoPR7JeARoFgvUXuy3qRWoCE8BcsNaNquPTYB&#10;3pv8Dd5JKcC7lEKbf5xWgg+SCgi53J7L8+QGJrtfRemT52ksn7dxfM7G+wlQNFzGRyViTHgCxkQQ&#10;niITMJH5iWGEqFCBk9fMozKTxszCrl5s65GCRzOG44t+C/GvykX4rkRd9hYRnBbip8IlOFS4ggC1&#10;CnWFqwPwtJEpDcWiDfxAEqAISY2F/MgJlgKyy82CKAEU1SKIon7OZV4hZ/VvYypBKDkAUHELCE1z&#10;sT9yOvZHTMP+6Jk0LNV1iUZl2lIcTOMHWiHSM/jxzdW+t/JYaAyX0kgmKDUbTxNhpIxgUn4R6ss0&#10;9olpwUVmTJLGJwmgjri8RxaYrCwgucHJwpNto3x7cm/j6Ha4bDw2R7dtPV2SugA6Xi8ChyL0CZ4U&#10;1jxHHhONzdlmxufUJp9Ng30DfkjYgK9o6L+ZtAMPpF6J63Pvxs7cR3Bh0T6cm3cvLip6EDsIUOcU&#10;PoCLKp/A9qL7cWXRPbg14wY8n3oN/pJ2JfYn76Zhz30kaXLY83j9NdcRYSbzUkLPZdwvzyWT555F&#10;eMrcSwBxwKlZockNPAmUJAtRPBfTpY/noq56gS50gp1Wj5GgKgA71sNkPUgWjNTN7qgCUGXmm5LX&#10;ygEmC01HQSrQZU8T46otYcvu39QTphpSFWFPsHShgSZ5nwRRZuyT4Ilq1HVOPhqS3AaIcENUXYIA&#10;doMB2ToadPWpChohWOIzIcUxr4lxzeS4SlfT1lmOw75ltEn4TEXq3p5DW2Y+Gn0LjOq9gYiTvlk4&#10;mDAHBxLn4Mfk2fgmYTq+oj301+ix+DJ6DP4YPRrv0M55OorGblQ/XO8dgD3+fjjHX4mtsZXYQm02&#10;wFSKddEFWBEIALG0FxWWSWjKwoqYPKxLKsNaamlsAZbEFWJZfBGWU4KllQklBKdS44Fa6MkhNGVg&#10;fkwmZoQlEX5iCU++gJfJi1l8r1gYEjgpIISWZxKUZvN9I1mokkdK9VrW+lpnXMdQjDq9B0af0RNj&#10;OoVgTJcwA08KSz6ulxP8YUz3CONNUsS+GdSs6ETMiE7AdErjpaYSnqbz3TcrLg3T/EmEED8m0S6Z&#10;GOHBBNo140LCMbonYaxHOBWBIZ17EYy6GjBSdz3NDdXntE5mDJKVovdVqtse68sIVwoqURTojtfq&#10;TRIUuYDKgBMBSSClMU+SgMp4nE45AyXcTynX69+xC0bzmIZ27Ynh3XphaowXM+PjUR0eiomRYTwn&#10;BYzwY0laGhYmJWMpIUpjnpanap6nDP5eSfxNfPy9kk3XvY3yMmXlmIlyV8cTqAhWq2ITsJ5gtSWF&#10;YEXwOjcjC+cRvrZnZmFPQQGuJjhdXV6Kq0pLcF3vMgNP8jzdR3B6YMhQ7BsyHE8MHoF9fQY5Y54U&#10;MKK4D57NKccrOVV4K3cAPigaiU9KqvGniqn414B5+G7gEuwfuByH+vFeL1uC+sKlfIcRnvKW8t3G&#10;ZYJTfdYy1GlOwPTlfJeru57Gw/IZCagubS1qU/hNSd/EZ5TfjtSNfBb5jUjZiCPpW/gu2sp3xdl8&#10;D/GZzOSzR8jSmKgTPiDofEzj4o80WP7ID+lnNAA+40dVOhY8yQv1CQ2mD9V1T4ZSPD/yNDTepuFn&#10;4SnYADRg44IjAZSVu1yyBqQ1Do3RqJRqb7tWL9PYtfAkr5M8UIq492pUGt6KysRH3Qvxr4iBOOwf&#10;iyafA09NAifPBKaCJ3mgHHhyQ5QZJxUET4cJSrWEpDpJeQNTDjztJ1QZeIoaQmgahG80zokvnn8R&#10;nv4R3Q9/Jzz9LaqKcOSEKD+Wjhcw4k/Ub4EnK3fbPxl4KseXngpoXiXNsWTHKH1GvRlbjm+HzMIf&#10;i8cSBMpocFZgX1Qeru2VhHXdojGZL4IxXXpgbGgoXxThmBUeg6XhPqyN8GNNqAcbCEpbwz042wAU&#10;4Uld88KOApMZzxROaGLZrrBo7OH6eyNicDnB6Eq+hK7xxOK6mDhcG+PHdR4frmdqJ7y9OcqH24yH&#10;KQ538QV2N19kJuw4YUng9JA/2cCTExAi4G1SVz1KASHUVU/eJjOOSSHFeU8p/1REQqt3KVhuYHrB&#10;pd8DT27osXmlwfezkWDLBVzm/g9I3WHd3hcjY/A7hr/dhwUB6S3WOSIMHFOCJoLJsURAseBk4In6&#10;A5//97wUU4GO8cbw/SF4+jgYnvgu+dglC1SmXu2CpPfJB5QATXqX1/RdL6V98t1jxO2869I7XM+I&#10;x/aWvE98r0nqAhh8Pu6AFm65r5u9lsa7Za8zZbfhHif1dkCasPYDgsW7ifJUEbh4PVontaV+D1gJ&#10;WtygdDy1Qk6w14mydUbcrvsY3uLymyx/I4nXj6D1QWoR2+XjPcKTuii2Wdes70gg9R411puMaj+B&#10;KVaR9Rx4mhDDlM/ZWBoxYwhN42jYTAiPxXiCk7rUzKYhtLyLHxd1z8BzmWPw934r8M+yZfi6ZCl+&#10;LF2J/UVLcSB/CX7MW4wfCpYSpghQhKc6zfOk8U0EqKZigVMAkor5cSs526gVnihBk8YnNQYmOGzJ&#10;I0DlbMLP2RtpmGvgr/65X07jdDHhaT4Oxcw2OuiZhZ8ITz95Z2J/7FwcSF6Ig+lLKBqi6YSt3PWE&#10;os0EuHPQWEwDusiZDLeugAa2ou6VOfDUWEYDv5jAEoi253SnawtBwXkLOdbLZOHJXd+uBEgEpaY8&#10;K4JHHoHEyAk2ESzjAWuVgIrHnUPoUyjzdBn55xsdogH/ffxGfE2D/vOUC/Fiyh48kHsbrsu/Hxdl&#10;P4CLSx7D+QX3Y3vBfbigQOD0JLaX7sOesodxc/m9eDDnRrxBcPp78h7UJxEMk3huSbxmBKjaVEEJ&#10;zy3rckLKpRTPOUtiGeFJnqeWbCqH14+g1CRvWUB2TJMRQUhd8oy3R3NBKey4vEtsI9gRLP2fvF34&#10;rwA42XmfrLdJec0lZeHKASwepwuwDFBxu00ZLMvkb8u0IY3XLNVRQ5qWeSzpPC4rA128nmm6lhrv&#10;RGBK28b2Z1O8f+SNMjoHmkervaARDkDRYCO8ygNYn8x7L2lTAJIoP2VCka+mjbKK9/Ay7BcweRbi&#10;gG8hamMXozGeRmX8YjTHLqBtM5c2y2zaLrrfZ+KHmOn41j8d/46fjr/RDvo0fCT+7B+PP8WOx3sR&#10;w/BK2CC84B2GJ+KH4xZfP367i7EtogBn+0uwIaYQawhLq0MysYKwtCwkHUtCUoyWhhGeIjKxNCob&#10;y6JzsIwAtcxPcPLlE6AKsTKxBMuYLvZqXFOxgSiB0+zwVMwITTTepsndYwwYzY6MxyxCzGx+8+fy&#10;ez+f33OFJ1eXvLl816jNjLBYIwtJAqY5UYmmjVLVme59ncMNQI3tGIIJ3aMwLSLOTKArcNIcTWMJ&#10;T1pWYInZfL/N9iVjJm0JA08ewhnfc/Pi0zE3IR1zEjMwIzYFUz1xqKHNUhOjsZwOQI2l7TO8W4iJ&#10;1DfwzO7oe1pnA0cCqP5ndjXAZLxPLFN3PcGTgEqpvEUlhJ+iU4PGMQXBlOmyR9gSKCkwhFTe4SyT&#10;9j6jMypO47ZY1++sbiak+qheUZjMY50Y5WGe8BgSgmleD2bF+jAnLh4rs3OwgsCzJEmR9ghPKWlY&#10;npiKRf4EzKMdpi586zT2KTUD6zTOKdB1b6Wf6ypUOdttTk7HeZm5OI8AdT4BakdWNi4rLsKNffvg&#10;+qpKXFNRghv6VODOQf1x/9CheGj4CDw6YhQeHz6K8DQcj/cbjH2VA/Bs36F4uWoIXizsi9fz++Pd&#10;giH4qGQ04Yn3ZvlUfDNgAX4cxO9DP76XK5ficPESvvdXoEVdvXMJUNmLCTqaDJ0QlcHlzFV8J6zl&#10;M8zvCKGpKWsD3w/8lmRKfMYIT4eTCFIJa/h8rUdzKr8h6fyWqLuejbqXc7YJYS6d8BENEv1L/CmN&#10;Ecnm/xif164+i8t1/lWmESNo+pQfWRlJGvfU2m3P43S7aws2bQHJLQGU2lhDUWMwjiW3IWnacp02&#10;+3IZrMF6me3fJER96CnE36J740f/cNTxJdEUNwmNsVNQ76fkgfJUo1Ew5SFEmSh8hKeY0XzZjMJh&#10;gROlvCRoqot25PY+qdved9FOkAiB0z8JTV9F9SMU9cFfIwlNUjvA5FYwPLllAIoQFAxQwdAk/ZGy&#10;XfbksdL8Tl9pXiXqrxHOdj6JLsP7njIa4xV4Z/I8/GH+SlxIY28NX1jTuobxxRKO0VExGEV4Udjh&#10;YZ4YDI+JxpjoCD6IEZgZEYnF0R4si4jCBgLR+YSoC5WGR+K8SIITy7eHhuPicM3XRGCiLiVAXU7Q&#10;ujpSE9v6cFV0DK6Wh8lLWPLF4kZvLG7iy0gT3d7GF9Pt1B3eeNxN3edLxAMBSNJ4JgWEeEhBIZh/&#10;SJ4mgpKJpMeX3z6+7B7zpZhQ44qW5wajZ03XvEDQB963rUEf+GKW2gSB4PLLvL/bk+6v9u7X9mS6&#10;lwXdx22kNkwFSgaWCGfSmxKXBQPtSXM8vWG8KkehQdJks+9wvXf0jLoA6PdI0HI8aayT9J6gh0Ck&#10;7noGhJhq2XqSpODQ4MfT0XXabsNIniuX3N3pTFdB6gN1RWOdugm6I+rZboKtAOQCK80lZaP2aSyV&#10;e4zY66zXtdW1bm2vsjhHb3Lf7yTnm7bKW5kgFiyz67hlj6FNoIoAFFmPz6/J7Wn6yBVoQnLXmXor&#10;wtGHBoh47QzMBaBKgKUyl2xZG3HdiQmZmBCfgQlx6aiOTcM4Pm/jaKgY8Zmq5jM1kfmJGisQEYtZ&#10;IT4s6+rDrlBel+Jp+G7gOnxfvgrflVHlq/Hv4uX4qZAfwzx+FAlPPxUSqAqW4UDeChzKW4XaggBA&#10;maARbeFJaXOxUn7oCjZSBCxCTlM+P4ICqByul0VDM50fUHme0tegMUXwJANzLg55HXCS9ntm4ruo&#10;aWaS3J/iWZe+GIcV3S9jJQ5mEeS47Zay8yka1MXb0VBE6Cik4azgDYImqrmUUFOyh8dDeCnahYYC&#10;Z/4mwY71KrUQippd0GRhyu11Cpa7Tl3yHO+SI0FTc/6lBpoac53UwFOeA0xu4LIwZr1QCkShtIXL&#10;LYKF1AtoRJyLWhrwP9GQ/0fahXgv9RI8mXYV7sm/G1fk3Is9RY/iouJHcEHhA9hV/hjz+7Cz4kns&#10;YNkVpQ/glvxb8GT2Vfgk8zL8lH4pWpIJRok7CVDcRwbPOZvHnX0ZQURR9nbzt+H1oZrSCXcZPD6C&#10;U2PmTho/giUHlGzQCAtOzpgunpMAS937CDUCF3mDmrN5TXN4rlk8/3Sum0qQIcw4QOXAkgWjtpDk&#10;dMkLluCpOZPb5PYaeZyCJQecmOe1qTcRBC1MbUddCgExWZ4meZnO4bXcZjx59anbzLIDT0eBqYXp&#10;kRTexyk01CgTKCKRoJSwkbBEeIpfbyCqXhAVuw6HY1bhsIf3cMxyQtEqAtRKHPYuw2GFHSc0HY5d&#10;iEP+BbRz5tPGmY8m/zxqLtvyXo+chv1RNfgheir+Hj4ef+w1HJ97RuGTmBF4PaQfnu/VG0+FVeGR&#10;6D64M7oK10SU4JLwfGyn/bTNU4B14RlY1i0ByzrFYUWXBCzpHIeFXeKwqGcCloelYll4GhYThBZH&#10;pBGgMrDcm+sEgyA8LSBMLYjONt32DDARtKb1SMDEzl5M7uZFjeZx6hFDiPJjHsFFwDQr0mc0JzqW&#10;wJSAmeHxrV3y1IXP7YWSd0pBIiTlrbdK4CRNZFuNf1Io84k9CTsBj9P4EI8Z2zSTdoQ0i7aEJHDS&#10;/FGLkrOxMCnLgNVUjYFimxn+ZEzzJWBKtN8AlNKxIZEYTVgZGxKF0QSWYV1DzWS5gzr1wJAuvcy4&#10;JgHTAEKNQMqCkySvVOmJp6OMEKRxTBaUjKeJ4GShqeCEU1B4AqFKUfu4TqU8V5SCTZSdeqYZMyXP&#10;k7oA9uE+RiiQBa/f+PAYDO3cA0O7dEN1eBgmRUViekwMZvn9WJhM8CUwLSEULU5MxvLUVKwnCClg&#10;xALaYeq2tzo5FRsIWGtYvzI2wUTbMxPkEqI05mlraia2EKDOZRvB07mpadidn4+b+hOeNOapshzX&#10;VZbhtv598SDB6cERI/GQNGQYHuk/CI/0HoBHyvriyYoBeKFyMOGpH14jPL2dPxgfEp7+WDkZf66c&#10;hn/2nYvv+y7ET314n/dehoay5XzHMc1awmd8IZ+/+Xzu5jNdxHfBMj7/ChChMU6Eo4y1TB01ZG5A&#10;XboCQ6xne4oAVZe0hnl+K9L4Hcngsydl8ZuTs4VwxueUOsFAEGHISsu/Bk8Wso7CEz+wMuoIQm/S&#10;ONWYpzZAQ7UHTZKtU2r/aW/P4LQKNjTd62nZtvsFOPnS8FwsjeNY7pf5V/hQvxmSjk8ji/A3XxV+&#10;iB1xXHiqIzwZ71IAnpS3qtPEu5Ty8kop0p7xPAmeooe0wtPfqb/9T8ETgUfd79zg5NafwwlJYSX4&#10;i1Ex/hJOSGLZF2FF+DyqCB/5CvBhQjHey6zCO2VD8ULv4bguvRCPjpmM1/ZcjLFxXgwnGI30RGOU&#10;j7Dk9WKoPxYjYmMx0ufncgwGxURhsC8SQ2LCMdwThgmeSKwK92ArXxbb+ULaERJtgkKom952dc9j&#10;/hJqT3gULiVY7eUL5jq+aG70xOH6CJ8zT1MMl71xuNkXj1sJSbfHxONOvjjv8ifiHonQdC+h6X51&#10;zaMUNe9RdcmTCEuSM5mtoyd4L2pS26eYmjDjbngi9AiYLDhJFpqCJXA6HjwF61gwZe/H4PvYLQNJ&#10;QVJ3NaVv8D63UBSs/6/BkwEo6vfAkwIxWBnjnqm2abYbqLdtg+GpPVlgEFBZcLLzP5lxVy4dBSu2&#10;bc+jZZTVCj26thZ8Wj1Pifl4l+/E95IK8A6PURP6Wr3Lde3+pTawF5CO2XqM3MDjVntAZMvbhSVe&#10;R7fc8zQpYp4m7G1tr/269i0vk4EnQtW7SpNz8S71DqUJeMcTGCclakLcHExJysGkeMKUuu7xmRob&#10;kYDqCIJTZAImRyVgBpcXd4/FRaFZeLVgCr4bvAH7+6zHgYq1+LGCEFW5Bj8Sog6UrMB+eZyoQ4Sp&#10;w0U0CAtoJBbwg1a0Ho2lGwkmmwlMRz1OR+FpK5qYb1Rquu4xzWeaS5DK4Ycwaz0/loQnhTFXEImU&#10;JTiUMA8HYufgEAHqsBk0P9vA04/RM/BtBI8zehoOJS3gektRm7mC8ESIy+WHtYj7KTnfwFNz8cUU&#10;jffiXVymwa9JcZlvKSUgBQCqpYTQU3oZjpQQIgg/zYQfqaVoL5oIMo2FXFdjlgLl7UntJAs/rd6o&#10;gOfJpo25BJEcblOpure5vEwWouy66rInz5O8TnVZF9KQuIBG/XaCDiEj8VwcituEb2I34YvkC/Ba&#10;2qV4OOtG3Jx3L3Zl3oM9JfuwvfhhXFyxDxcWPowdRYSn8qexp/RJ3Fi+D3dm3YCXMi7H3zIuxYGU&#10;3aiPJ+zEElASCT8CjwyCURqPQd4nQlRLDkXoO5LDa0QJnppzeQ0Jgc25PH9F3uM5NeUoz/NkfUPW&#10;LtRTjVRTFtsLuJhvIOTUU6pvohT2XMB2hG2OsI30M7dxVLyepp2AygEoC1E2bz1PpqtepiBTsMZ9&#10;WIiSF0rQxGtXl3Q+pSARGt90AWGIafJ5BkgbCVTKS+q+2JS8DYq210JQbUkm8BOOGk3ocRp2BKba&#10;+HWEJhp2iQocwWXN3+Tn8+Dnvcy02b+K6Uo0+Jaj1rcUdXFUPO/XuEUmIMRh31yWz6btMgMHI2po&#10;q8zAIer7iMn4OrwaX0WOxZ994/Bu9GA81a0Yj/UowiORZbgjqgi7u6Xh3E6JOLd7CjZ3TcLqzrFY&#10;2smHxR29WNLRh6Vn+bHkTBreZ3kxn+WLuidgaa8krIzIwEoPASmM0CFFpJvJbmd0j8N0amrXeEzq&#10;7MdErlPdMQYTOsVgSjcCSA/Jh5lhcZQf0wg208O8mE1YmU9YmeNJMBPfTuwRjckBAJqkvCbMjYzH&#10;bNoE0yNizZjK6RFxmKZtUDWhPhOBT221PEvvpMg41LDtVEreJo1lkldpfkKGSQVMgqd5sWmYH5+B&#10;Wb5k02ZyuM9oIjWJ600jTM30KdgCYY02ygTaQeqyN6JrmJknajChSeAkaBIsKRU4CZrkiRJIubv0&#10;9SZEVQqkCFDu7nuSvE8lTBVJz4xpIhwpop7ASYEh+gvMmAqoFA5d5Yq2V8PjmhjlN2OwhhHghnft&#10;RXiKJAR6UBPNa0yAWppOyE3PwlxfLGZGecxEuRsUOIIwtIB22bK4JKwiSK1XQAnC0lKPD0uiuB61&#10;knC1KSkd5+cU4gLq3LQcwlM2LsrOxd6CQlzbuzduHtAfN/Xtg1s1KW7//rijbz/cPXiwCR5x/+Ah&#10;ZtzT04NH4Ik+g/EE4en58sF4oaA/vxeD8FbhcHxYOh5/6j0Nf6uaha/7zcO/LTxVLUNjxQq+Q5fx&#10;HbaEz+ACPo98lyfO5bt7HhrSnSknmrMleZ34Hclczzy/JZQTpXU1n2P9sbaO7ybnD7amDOazNkDB&#10;h5r4DVFAIgUL0rjaE9zgZHUseBI4WX1KfUx4EkDpH+Z3PWl4MyoZbxCE2vM8BcsCjx1r0NpFhnIP&#10;/g6WqQ8YmRaYrFTXnqEqCZie5wPwHI1L6XnqJe3PQ0MzIgVfRlehXt4n78QAOFW3C0+/UMwoNLDO&#10;wtOBqOHOJLkeAlTMcHzvGYZvojUpbsDzFFn1PwJPkhue7Lglk6e+iC7DH2PKCEmlNOJK8XZGH/yx&#10;33j8cehkfDB6Et6dMR2v1kzHvUNH4ry8Aozs0hkXjhmJG1YtxQBfFAbFxmBkYgKGxcVieDwVG2ek&#10;5aFxPgyNJUzFejAsnmlcDOXFaH8M5kZGYjXhaGuYB+cRkBRVT16nnRGeVm/TZXyxXB0Rg2sivLiB&#10;0HQjXz43RfpxCx++W/iA3kJwus2XgDu9CbgrJgF3U/cwL5nueXx5PhCtOZoEToQk3m+axFbd8UwA&#10;iAAkCZYkLdv5mZ5XQAfeN+qC9xzvC+tZcnubXuS9EqyXAnLfU8eT+z5sT+77NlivE5JaxeVXdc/T&#10;MH8t3vGCKDKdE52ubXc04wE5Djy9ze0oSp7UHiAFS+OarGz3ufZ1FJ6kYM/TRy7g+a1yg5ZSC1Rt&#10;2gSBklsWRgQhAorgeo2/stK27Palj+PzjyNChdpxu+7ubJoDyQAPwemjBAJJQB8nFrbqI4JVq9eH&#10;spB0PH0ogLQy6zmA1J7sxLqtIBSQnaPKyg1Pn1Kf/Yo+1nYC10bH7RyHk47k8zee990EQtSEuDSM&#10;o3ExVuAUlYjxhKYJBKZJkUmYHJmIqTSINoSl4ZniCfh+6Hoc6rMJB8vW4kA51XstDvZZh9o+a1BX&#10;uRKHylYQopYTnlagrkihZ9egoZgfvJIAOJVuwZHSs6lt+LnsnLbwRDUWC6DO5keOKT92jXk0SPnx&#10;axZAKdx4lhO+/FDKQhxI1keWip+LA/7Z+MmA03T8GDUd34ZOxr/DJuHHmOk4xDb7UxdifwY/0Pk0&#10;bIu3EXbO5z53EIB24mdF1COQNBBIGhQggvDUWEJD38AUy1UmWBEgFdP4NwqAljxTqmedypsJWm3l&#10;tFWb+kCXu2BPkgNCTp3yBo40N1LeUa+TA1waU+WkCi7RrPFYmuspj0Cj4BPqFifPDQGgMXEbDsRt&#10;xDc06j9N24FnUi/D3dm34Iqcu7A9807syHsQFxCaLql6CjuKH8Ml5c/h4uJnsbf4KVxf8CDuT78B&#10;72VdhR9yrsDh9L0ECR5LEveZyvMVdBA+GgkhTYSoRsJNQ9ZeNGQTlHL24ghhSdDkgJNEsMq73KSN&#10;bKO2Sk2e7RsNUO013qwGAlIDlxsIXo3ZlCbelacrneecwetJmGvJJMgqQIXGV3FbR7ieA1VHx0TZ&#10;bnsWnpQXTCk4RC2h5zAhqC6FsGlgikonaGnck8Y5pRE+Uy9ESwrLCJ4NBKnGxPMMlLaksI5lTQSs&#10;ZsLVEW6nJWkbmhNonMURkAhEdZrcNn41amMJ7ASjwwSo2iQ+NwoWkbAOhwlQh30Eee9y1Hk12S0V&#10;u8yEJD/sW4z90fN5L88145pMl1Te17UxM1BHaPohdBL+0W0svuo+Gn+NGIsPwofgmW6leKRHMR6h&#10;bXF3RB6u6JqIC86KwdmdY7D+LA9WnhqOpSeHYWGHCCw4PQoLCEsLz/Jh/un87nfwYPYZHswSVPVK&#10;wcrwDCzumYSZXJ7GbUwnaM0gKE3rRNA5PRJjTwnF6FNCMPb0CEzq4sX0kATMDE3CtB5xmNLFg8md&#10;I1HTLQrTe0ZjZrgfc/mtn0ZIUqAHhSSfSpgSxEwhvMhrNEmT4gpiCFg1kbGme50BH8JWjeZyYpnC&#10;iU8jJCnog8BJmsv312xPEmZR6ponab0FBKUFCZmYy3eagEnbm+FNNHkFilD0vcncnyb5nhKt/fH4&#10;mNf8T6MVJKJTLxPqfBShRRPuyvM0tGsIBnfuaaDJDU/qtmchSpL3qTeXBUSCJyt1zVMQCM0BJSgy&#10;OqGDE9pc2zi1Y2t3wL5UJdev4rYGdeqJEWbC3kgM6RJqxl4NOKMboa4bj60npnkJprTtpkZFm/FO&#10;qzKzMcfL6xUWgXn+WKxOzcTq5Aws8yeaiXGl9YSpzWmZWOWPx7JoL5ZFxmCVx4+1bLMyJh5r45Jx&#10;XnoOLskvwZ4iqqAIV5aW46Z+/XALoem2AQNxB3XnAGfc0/2jR+GRMWPw9JjxeHFMNZ4eOAz7yvrh&#10;pT7D8VrFMLxePAzvlo7FJ5VT8Hnv6fiifBq+6j0b31TNw3e95+PHsvk4WLIIhwsIUlkLUZexgM/8&#10;QtQSog6lOBFTNTFuQ9ZaI/2Jpm576r5Xq8ARqXyOCE/qjdBEcDJphqLwEbSyN/C9w28HwUnQpEnS&#10;9Z1pA0/yOlnPkwDpc378rdzwZGBKZYn8sHL5XQFIZDLejE4lPCnaHo3HIEhqNQwD8GPLzDiCAEBZ&#10;2Qha7SqwvpUFL+VfieH+XAZqsEH7Eo3Gl7iN56nnuI6CBLwsQzcmA3+N7cuX1mS0EKBavEw9k8xY&#10;KMFTnWfM0S56hCSreg+hyYDTaNRFE66og9GjcEAQpcAR3pH86I5wvE8EqH9EaaxTH0rw5ASL0DxI&#10;RsoH1BaelAZk5mFiG6ZfhpfhK+rPhKRPvWX40FeGdzzFeDW6EE9E5uJS/h4besVgOR/cJSERfAn1&#10;5MsjBBMje9Go6YlRId0wKqwnjZwIVPt92DpqONYOG4zhcX4MS6DifRieEIsRSQQmifmh8X4MJiwN&#10;SSAwxQuYKEKWNITgNNTnwXhPBGZFR2FFpBebCUnnEp52EJ52EZYuIyhdSWC6iuk1UT5cF+UnOPlw&#10;C8HpNr7cFPjhdk+c8TQJmARK1sv0IPOSEwgiwZmniVL0PE1iq+53io6n8UvWs/R8QAKi5yQtM32e&#10;v7mkMgNOXkcGnnxt4UnQbfWKFLiXJANBvJek4PvtVbYN1mv+o3qdbY6l16hXeSxGXO8NQtNbNM5f&#10;FUDx+I4PT+pW5kjjfiRB0zsKtGCCLTjwZACKz3qrBEsuKZKegjX8geBiZADpWCKo8BmW3qfawJMB&#10;KGfMk9XHhJXfJBnrhAbBk/U8tYGn44rwJXgKgI4BCQMjAVkY4PatWuGC7zVHyv9Sdl0HcHgsEoFM&#10;+ojvRgHWUTl/MkkfEazsuu3JHkd7dVbu47Uyx625oQQ6lIUmK3terefHNm0AKsnRZ65U0PRH6k8p&#10;xfhTcjE+Tyrkd6AQX7j0Gbc1hvfhON6nY/ksjiYwjSIkjYxKwsjIeIyOiMOkiCTMoOZ25we1awoe&#10;zBiFbwhOdQMJNFVb0NTnbNT23oLDlQSpCkJUBT9kFTQaK9eiXrPDl/EjV8oPVxk/WiVb0FIsjxOh&#10;qYTQRHj5ueQcoxbTXc/5qElqY8Y/CZwMPG0iPOnfQypbUff0L+Ny1CbzY5vEj23yIhOW/EAsjU2f&#10;AGoGvg+fim96VeNf3cfin93GmAl06xLn8iO7yMz51MgPaWMxDeIiwlMxDW4CiaLp1Wn8kMBEHiej&#10;vYQ9GuiU8haamlvBqn14OrqOUkJDyeVssxf1hCBJ3QCbDBA5AGTE/R+FKgJSQdvuferC15jL/RAQ&#10;GnMIUQV7zHxJJox5HgEqZzuvy4WoTzyX38OtaIjbhB/j1uPvqefhnfQ9eCTtOtyefz92Zd+Di4oe&#10;wo6yx3BR+RPYVfksdhGcdlU8j+0F+3Bt5ZO4NfcOPJZyBT5JuwzfpewhfO5CbSJBLY3nliPo2U2A&#10;JUCZLno8Bo15ynLARxDUnHu5gSULTI4uZ92lpt5AUZBUp7TBbEeeKadM65r1BFzp3L6i+2mfJkCF&#10;YMrJN2dyOYvX1ETjExAd7bJngkEEIMoumzKCUkPqBYQoB6YMUCWda65hg5TgSLBkoalRATMMOF3g&#10;KPEcQs9mwpLjcWqMdya9bU7axOX1rCPwE5YaTLc9AlT8GhyKXYnauFVoSlyN5vgVaPQtRZOXillM&#10;LUCzdwGaCFDNUfPQED0bhyOm4fuQifhHjzH4R+hY/CNiHP4UPgLvhgzAcyGVuLdnAa7onIILz/Bi&#10;S4dwbKRWdwjFslN7YenpYVh6ZgQWnhaOeaeEYR4hau6pFNvMOS0Cc8+KwrwuPswlCM3oGI1pp4dj&#10;6mmhmHh6CCadRnUIQ/XJIRh3Ui+MOYE6KQyTCVZzwlIwOzyF4JSIKd0IR2eGo/qMcIKTh3VxmB0W&#10;i4ldwjCyQzeM6xSGmZEJmMd3Tg3fLRMJVvI6yduk8UwKGDEnOhGzqXn8nivqngI+KKy4xlpK6n4n&#10;L9JCgtH8uHQzpmlRYhZWZhRiRXoB1uaUYk12CZYk55h2qrdQJQmcNEfUdEKaJtydTdASWKm8mhCn&#10;IBMaM6W5oYYpYl+PcAzs5HTRGxjosido0rJAR6k7WITyBqrkdZJHiaogBLV2yWO+RPNDyUPFOpUZ&#10;rxPVj9sSoAnMHPXAwLPk7eqJPmd0xcDOBLqQaAzuEmK8YCO6hWKqJxaz4+Q1i8XceMIktTg5FYsS&#10;kjGlF3+HkEgs8CZgTVo2VialYVVCGlYnpmJlXJKJsLeU4LQ4woMVBCfB00radCtoz63hNVnnS8Q5&#10;yZm4JK8YV1ZU4drefXBteSVuJUDdMXAg7qLuJjzdMXAA7hs5DI+MG40nxo3Bi+Mm4sXh4/B8v+F4&#10;te9IvFE5En+oHIePKifh8z7T8df+s/C3frPxdf95+LbvfHxbORfflczFT0UEqNx5OJg+h8A0F4dT&#10;mJdSF+CgpppIW0ZQWsF3jqLtKTT5WmcuQHXjUzfuLIKSvFHpTOV1MuDE5zBnA9+N7cBTcLc9gZNV&#10;ewBlJY/Tu54MA0yvGW8TDT9KE9SaNABNFpIEOG5A+k8VDE+/EI3F9gxa5e1gfgUJEDjJC6HB/q/Q&#10;qPxLQj++2KvRFDsJLdGT8X+iHP0cOQEtUeMJUWNR7x1nVCfFVKPWW43DTOtinOASCixhwpkTtKT9&#10;1E+EqO88Q/Ft1CD8M6ofvopu63Gyk9X+laD0V6ZfEY7+xvKvuPxVRCX+HtGb61Q5cyl5qvBZdCU+&#10;ii7Hh9TrUcWEh3xcHZmKs3v5sLhrGGr48IwO4csmOhIjPFEYrjQ6nKm61oWzjMveCIyK81A+jCEU&#10;Tc/NwkjC0ghqVGI8RiT629XwBJ8BpmGEJbfkgRrq92CYPxqjuf2JYXzJhnmwifB0Ph++nSFR2MOX&#10;yxXhsbgq3IerI/wGnq6N9JnIebfygXNCjcfizkAgiHv4crqfL6sHY5wxTIIlK0GT6Z5H2QAQNkKe&#10;8S7xnmsjwsoL1PN8mT5HKbUSLDnAFBDbWb1EtQWio2Duvrfa06vclltucHpNQESD85hSvQUh5t8M&#10;gJEmflVqQMnlWbJyuu0dfVbsfEzveH9d7q53kuZmktxlx5L1EhlPEdUGnKjP9C5xyf2OOZ4UWKIN&#10;LLn282tyrye1ByJutQclv0Xtbev/hnRO2r+FIQtGwccXLNsueD277NZnKQSmpCJ8kXhUf0o4qs8J&#10;WaP47I0iNI2mUTOaRssoPpMj+XyO4jM7jvnJkTQ+QhL5bkrEjrACvF4yE98NpAHYbzMaep+N+t5b&#10;UVu5xQDUwYoN2F+2BgdKV6G2nB+zChqS5ZvQUCIRVEr40SIUtRCcWorPIUCdS3A616Rabi7aZuR4&#10;m7YaNanbnum6t5nQIHjSx1DdNvTP4koHoFIIUIQnTYh7wD+H7+yZTre9yBr8O3QivhY8dR6Jb3uM&#10;wyHfDDSmLuaHdrUTya+YBnDpxQSenWiRR6mQcEJwcSDIkQDKgpPK2+ooOAmInPXkaVJ7wkKxoyaq&#10;sYjGfzHhoehKgtvl3A9BIZ9wICgyEfW4br5gSmOjCE2FhC7K5AlQBqJY10JgasrjvnIJCHkELaox&#10;+yLUZxGaBAsEgp9Tz0dL/FYa7c7cTn9Nvxivpl2OBzJvxfX5D2BX4SO4uPxxnFvwgJnbaVvuA7i4&#10;7AlcXPoEdrLumqIHcVu6uuxdjb8Qig7I85NO8EvZTaOFYMNl26WunsDSmMVzzHLgSd3xrKfJLUHU&#10;kfwrTN4BqKNtLGBZeLLLdRm7jOq5P8FUfYaOQx6otgDVRpmsN9HzFLWPoERYkqfJep6sR8p6oORt&#10;atH4KhNtz4HPhpTz0aBueSkEplQHmOrjz0Fd3DaXBFVsl3CO8fA1J/G+TXBgSVH0GhIIS1RjIo09&#10;ApKjNfxNCE2+5bRFlqHJL2BaRDiaj/roeaiVp8kz24zfq/PNRWPMHNQrgmSvifie9++/Q8fhbxGj&#10;8En4YLwT3h8vhlXhns7ZuPKMRGw/MxZbz4rBWoLP6g4hWNmhF5ac2gMLqPnMz2fZPMKUoGneqYQm&#10;QtSsk0MxkwA144wITCVgTTytFyZ06En1wPhTu2PcKd0w/pTuqD6VZYSw6lNCWReGSWdGYXrXWMwJ&#10;Tcas8GRM6kq46eIxXqepUleCETWlSwSqO3GdLuGY0sODGbQhZkXS2BcoRcSbyHoCJ41nUpnGNmlZ&#10;XfSm9IrBhB5RmCDvFd9JFpgUMU+eIgtRgifB0rLUPJNXNz115bMScM0gDAiMLCBJ8jLZVBpPaBpF&#10;G0zzRcnzNEQARVCRt8nADFM7vkmQpLyASd30bNAI65Hqc3onwlAXDKM9JwmCFMq8L6FKoc17s722&#10;04dSXutLWtcCmskT4ORt6n9WdwzpGoqRvaIwgPvoz/0PIdRVh0ZiXnwSJc+ajxDlxyJF2kvLwIyI&#10;aFR36YlF3kSCU7qBp5UJqQSoVKzVRLke2pyRHqMV0T6spg23uFckASoWG+NSsJmgdU5KJs6lLs7J&#10;x/VV/XDbwMG4fdBA3DagP+7sP4DwNNCA1L0jhmPf+PF4aux4PD+mGi+NqMZzA0biharheKvvGHzc&#10;fzI+6TsFn/Weij8ToP7Wdyb+1W8uvqmai2/L5+KHEoJT0UIczluIQxmCJgJU8lwcIjgdSlvkzNOX&#10;ugx1ae5Q5WuMt0meJwFUPWFKQNVIqbtec5bjcVKU1iMFW/g+5feH4KQ/5aQTrKESDE+max4hSWOa&#10;3PqEBs1nifmmm95rkSkEJxqHJspdCsU8jVV1NQqGGkGP5A4BbPNuOAqWbStp2W6nPZl6Go9WFqCs&#10;LDy9xHYCKElR0l7UuYRn4oPQQnzl6Y/9/tFo8I9HM+GomVDUFDMGzZ4xaLKKlsYSshTyfIJpYzxQ&#10;bGci8nkFUCNxwCt4GmHGPn0bNdCZHJcA9JWnEn8jBP2V+tJTbjxPX3jK8Gl0CaGoCO9HFeKdyHy8&#10;Tr0cmYtnwjLwaGgqHghLwR0h8bi+uw9Xdo8hmMRgCSGlmjfvyBg/hnm8GOKJwUCvB4N9UQSaSAyn&#10;hlFDYyIwPIYPtzcKYwg8YwlDo+MdjU2Mw2hqVGKsgSdBkiRgGpkUexSetJygdXwYGes1GmHlj+G+&#10;ojAsOgzjw8OwICIGW/gw7eDxXRoWgysifASnWANO1xKOro+OxY0EpZvZ5rbIwBxNkYQm1t0XFY8H&#10;aYgpxLii5D3qScYjXJaXSdD0BPUUyzQXk4mQx/vPeJmCoYkSJNsud5I8SBq7ZPKEjTYKLgsCJPe9&#10;9OtqC1BueFKobOs9ak9ub5KVCXAQnwUFNlAbNzRZBcOTwntrnFPw+KRjywGm9sDJLr/H59HK1rWB&#10;FkrwJPCx7wzzLgm8V4Kl94mNwNeePtEkrlR7QOTer+Q+tuC64HUFIBYo2gOT4DK33DDyv6n29t2e&#10;fq1t8HatBEzufDA8qUvf8eDpi8QCjI5KxphIghIBaiyfUQegEjBG/8by2Z0WlYIFISnY2CMTtyYM&#10;wR/7r8C/+6/HwapNOFy5FYcq5HmiIVm1jSB1NhqqaLATpurLN6O+jIBVyg9V2dmBcUznMD2XOo9g&#10;QWgpuaCNmorPc+qLqEK2LXRgqiF/CxoITs15G9GSr6h769GSswYtWStpEK/gB5MfVQLUoYQFOBg3&#10;z4x9kvfpx6hp+D58Mn4Im4Tve03A111H47vQCahNmE/YUvQ9fnALtuFIKcGpeJeJpqeoeg0CInmU&#10;XF4ld1c8x/PkyJY55ZfhSNkVRgKlhgLCQJFgicBQfBX3czXB8Rru42rWXcHyK015S/EV1GX4ufhS&#10;/BehS5BkglAoFTAFwKk1yATrbPc+RwSBXBr+lKLZHSEUtMiYj9tMWNyIf8Wdg/eTLsFTGdfjzoJ7&#10;cUn2Pbig+BHs6P0ktpc/5nTZq3gcu/s9i4tZfnXpPtyUdw8eTr8ef8i8Cl9nX4paQVKqxgYJnPai&#10;Lms3atVNT93sCEr1XBbgNJplp8yCkQUiC0vBy+2VCZ6UFzDVpl9iAKqB9Y3ZBDXThY8wRYhSKjUR&#10;4CQbpEJBJhQavTmH14bQpEh+JlR6wOvk9j7ZZcGWlgVU9YTPOsKTJJBqTOb9GgCpJpXH856P5/2e&#10;qHmeqATe32bCXEK+PE9UU+IGAtdaQtYq1jvwVB+/glqOhtjFBKX5qCUwNcTMN16mesKS5imrCwQ/&#10;+SHC8Zx+03Mc/hU2ltA00kDTq6FVeKR7AW45KxWXnR6H8zp4sK5DBFadEY5lZ4ZhyZmhWHp6CBYS&#10;duYQfGae0gMzCD8zqVmnhmD2qaGEphDMPKkXpjOdekpPTGQbQdLYU7thDIFp5MmdMPKkThh9SleM&#10;7dAd4wlV4whgY9h2LLcx8cwI1HT1Yl5EKmaHJGJyp2gqEpM6RWBiR4JSl0jM6Ok13qc54QQiwtFc&#10;vmPmRScZSNLydNZPU1AJprNDY42XSuVTukdjfOcwjOkYgvHdIvgOImR5k023PnXzU7AHeYvU7U/d&#10;/GYpEAShSV31BEqaSmFSLw8mBaBoHKFobCB0uSbFlbSuJI+T6aZHULJzQ2li3SGEHYGTuuwNVYAI&#10;gooFm+HdwzCsW2gr5Aii5AmS16hVXFfr99e8TyefiYoTTzdS3kyoy3zVKWehz6kdTV6T7qq7n0DN&#10;3TVQXfn6dOiMQTo+nQfPQUA1lG1G9wxHjUewlIZ5CYmYFK5zDMPc2HisSs8yE+ROI1xNC4kwEffW&#10;pGVhTXIGVgS67i2l7bYgPArLorxYFRNHaPJhSSiXw3k/+RKwkW22cL2tCck4PyUDe/IKcU15JW7q&#10;2w93DR6CuwhS9w4ZinuGDsN9w4bj8XHVeHb8BLwwdgJeGj0BLw8fj1cGjcUbfUbj/b7V+Kj3RHxS&#10;MRlf9J2Ov/adRXiah++q5uOH0nn4IZ/3fN581OUsRF2mppeYh8MpfI+nEqoIT7XpS1Gfznc9Qak+&#10;hdCUtBK1yav4nK7BYQGUPFAZAqijXigFGLJTXCiV9CdcQ4EmZN/U/pinNt3z3KIh9DnTd9VFLyIJ&#10;r0fTGLTwRCNWXfVMVDAabe3Bk4WhXwMmt7Su23sVLNvObve3wlOrBE885hf5oX/BG49XaQy8E5mF&#10;jyIL8Fl0Mb6IKcMXvnL8mRLk/C2qHP+MqMC/w3vjYNQANHmHUQQn71g0ULXMH/Y58HSQqTxPGvdk&#10;4Cm6D+GJ4GS8TGX4S3QZr2EeniQUPRqShIcjUnBPeCLujEjAbXxR3MIH+UbqBj7g10cpTcC1fAFc&#10;zRfAtaT7PZ5YbE5OxayMdAyLS8BQHwHI66M8GB0bhREEqJGU0uFegpTPQ8jxYlScF2OkADzJ+zSK&#10;UCTP04j4WDOOqT14al1OUtc+n+m6NyTO06rB3OdgbzhGR4ZjJh+6TZFe7CBEXRrhxdV84VzNl9u1&#10;EbEEJ54P4ekmTzxuITQJnu7i+cjT9ABlo+XtIxw9Rj0u8XrY+ZlM1zzraSK0C57cE9S65XgWXV4h&#10;3ksvq3sn87o/Wu8l3V+Be9XqVcq9rvte+nUdB56o9uDHKhicNFjfBCVg3tYHryO1B09vewU4ztik&#10;9oHpqCwMScEgpTFTKrdgotS2bQMplOBJnmn9ySK1B02/RYInbe+9oH0cS/Z43MdpFQxP0vHq3Pqt&#10;MPK/peD9/161t00rd5v/BJ7G8Vkax2ewms/rRKYTIhPN3E6TPMmYzmdmfnQmVodnYWdkCZ4tqMFX&#10;Q9bj2wEb8EPvDThYoe56Z6Ou8hw09j7PqMHkt6GpnMZk2VY0ljNfxjJCUQPhSWlzqeZWuoB5GqWa&#10;pLZYEjxxuYgAJRUKoNjWgNTZaC5QlCR9APVPIj+KuWsJT6tp8K408CTv08F4glM8DVLqoG+Ogafv&#10;Qifiu5AJ+I5GqODp38zXxqs//RocylyHw7lb0VJ6EX4uUzc9QVIAmkppjJcRiqjGEgKDKadxL29S&#10;KWGnjOCjrniUyhoJPi2Epp8rrmHZlagr2Iva/D2ol4ep5Cq2uYrbv5b7uo75q9n+CkKa441q1rrc&#10;dotgjPtpKZGcvBPpjxIwCagoZ9wT8wU83gBENZmJdZnX+J5UGvlJ2whQW3Ew8Vx8mbwTLyVdjgfz&#10;7sQ1hQ/ivOz7sKP8SVxQ8jh2VT2Hi3o/hZ19nsHOqqexm2W3VjyF21NuxXMpN+DTtKvwbRrBJWMn&#10;AfViXuddqEvfjcMZhBqqMYfXIJ/XIC8AQUyNmBcMBXe9s6DkXpbURvBly20blVvZOhOUQuOqslgW&#10;gCZ152tdVtAIM68Ur0U2oUjXxDXuSZ6lRkoeJ3npNEFuHWHJlAfCkxvvk6IVUvWBVAEjjBQkIpn3&#10;ctIWpk7YcUXQ01xOZk6neIUh34TGeI1/Yhq3EU3xAioafXHLcdC/GD/55uOAfx7vU4K8AacFqPPO&#10;RQPv20b/XOwPm8p7lfdsZDW+CBuJN7pW4YmOBbj99FRc1SEeu0+PxfmnRmPTSeFYe0oYVpxGcDor&#10;AovOCsdcgo6gac6pPQhM3VHToQdqTuuJ6R16EqJ6EaZCMONkJ53O5ckEp2q2H8e2owhLw0/sRHXE&#10;iJOkLhgjeDpd4CS46oEJZ4QamKrpEo1FUSmYExqH8WcQqM4KM2UTCW/VbD+Jy9O6eTCLYDSXACVA&#10;mq4JcjtHGLhS3YzuhCdqZg8vZvQiGBGkJioU+VmEuh4eTKfNIQ+UAkVUywsVEmMCQwiaBEHKK1X3&#10;vmnh3D7tk8mhThc8gZFtY4NJCKAEU2O60c6Rl4kgInAaQWCyXqcRXQhGnbncM9KMexp0VndHHQlU&#10;hKYxodEY2TPCAJMgx0bgkwROtlzeKUkeJeNpktdJnqZTz2pNrcdJeXmu7DYslAmcep/S0XiuxvF8&#10;xtN2HMZjHMT6YdzPzJh4LCY8zYzx8Zz5u1A1EdFYEJuAZUmpmBcTi5kRHgeeUjOxiunqpDSsSUjD&#10;ctrLiyNjTNe9labLnhcrItmW66+KjsF6fxw2+eOxjRB1UaaCRhTjUo19KinDrf0H4qGRY3D/kJEE&#10;qBG4e/Bw7Bs5Hi9MqMGL46bg+dET8eLIiXhl2AS8PmAM3upNgCofiw/Kx+PzftPwj8Hz8c2Ahfi+&#10;cgF+VHe9fN7/BKf67EVoyF6M+qzFOJy2gGCk8U+a42kFmglGR9LXoSGZsJSwAvVJq9BAkDpMiDqY&#10;zGUFEiIwCaIEUw0EqEZ12zN/vG0y3w+l6sHQkLfR6bancOWS6cIn0XD5hB/UTxPymRbgY/X/50f0&#10;w/h8vBVNwzAsEa/zphcsucc2WUPUGp9uuLF1yisU8DtxjgGof9HVVUmpjVxlvU2atPH9lEK8x4+4&#10;lu0+Wo1DtrNpMDy1Z9C6u/O5JcP4pZgUKtmkL9JYf5GGuZNSNNafJzBKL0Q4ej48Cc8zfVlzSPl5&#10;fJ5C/CGmCB97aFTElOLPHs2lxJQA9llUPt6NyMJrEel4gdfv6ahU7AtPwCNh8bg/Kh73GsXhHj7A&#10;d/Nhle6i1IVN439uZ3qbvDQaI8Sb9Abqeuoqnx+XpKVhe1UVZuXmYGxKMsYl8EVESBqnMOLeGIyJ&#10;oZiOivEQqpiP9bFNLKpTaOQkxWNMUhxGUyMTHWgaQiAaRrAa4os2XfLkjRrDdkolp40Pw5kfnmjH&#10;QvkIT04QiZHR0RgXEYUZYZFYG+nDhQSjy/jQXh/mwzVMBX838lxv5cvrDuouSnM13Uc9SEB8mEaY&#10;28v0OPNPEBqf5W9gxN9Aeo73n6NUvEij7SWXXnZJy8FBStz3p83/Vul+U/oK7w9t+wXCnMJQa44c&#10;9z3mTNB6FJiCJe9Te1LABzc4SfI46RlR1LMPuB8TAIL7aE9vc79GbGPbKcLbL9oF6t1qjTbXjtxg&#10;Igmo2oMUSWUKxPAJDfJP+Qzrjxf7h8yv6RfwdAyAkdyAE6zgY5LsenbZnof7XNo7n+Btu48hGEb+&#10;J+Xez/+Wgvfp7sYnmbFPfAdL+i1tEInPufznlHyM5v0/OiIRo8MVICIZ1dREvjOn8n6a5c/CUm82&#10;tkbm4eaEQfi471J8PWg9vutPcOq/BbVVW3GobDNqy7c40FRBCZq43ERwaiY4NZefw/y5BpocEbAI&#10;TQ2CpzIasGXbCVISl4PgqbGA2ys4Gw386DXyY+eMedpAA1pdMtbQEF5FY5cfzTR+XFMX41DiAmfc&#10;k38Ovo+chh+pnyKn4nsC1L97jsc/CU//6D4WP9JArU1fhcP80NbmbyMYbSfY0NimmkoIIQSpxnIa&#10;4eWCJxrpkgGlKwwYSS1lhKFSQpGWy642cCQgapZ3qewaHCm/1kjLqnPqldplAoe68Klbn+ni53iv&#10;BE2t8GS8WYQPApSBN9MlkMclyCpiSniqN931LuZ1ITDkEHLSLzbzL9XRcFeUva/jz8GHyXvxVPqN&#10;uL3oAezIuRfbCx/FztKncUHePuyufAbbSx8nPHG5lOUFD+Km/IdwX9IteDv9Zvwz6zoclEfHgAa3&#10;LZDKJOhkXYq6rMvQkEs4zCXkyNuUw3ZKBVIBoJJnyninXGVOe8KRICug5gAoCbbcYBXcnc/CmFuC&#10;Ltu9z3Txy7qEBthOgt3FlLxxFxuvk5kDSqHN0wlQhCEBlFIFjhA8CZJqkxWaXDAVGA8lrxRlxkWl&#10;aCzUNsK3AEkepk1oTqSSmKcamNd8TvWEpbpYjXPagIZYyr+eKQ05eaHil+NHz1z8FDMHB3zzUB/v&#10;zOFUGzOf4KS5ymbgn73G4G/ho/BFxDC80a0CD3dIw80n+3H5KR7sODUS55wWiQ2nhWHVKb2wklpG&#10;CFpwco+Al6k7ZpzSzUDTTELPtFO7YWqHbiadfmpXTDu5K6YSiKwmndgF1ScQkE7sjFHU8BMETp0J&#10;TVRgWelIavTJ3QhO8jqFmnRWDx/mEpxquhBsCEuTO4abuvEENaUqn9Y12sDR7F5+k05im5rOBCeW&#10;q16y6ymdyrrJnRy4qukRYwBKocnHU4rGN4XwNJm2iKLrmTmbfCmY60810DShW6SJ4KdufoqkZ71K&#10;owhDChAhaLLLgqWhZ3bHkDO6OV4nlVEa6zTwTAJRx+5Olz0C04Azuhp4UsQ9Z66lSON9Ujo6JKrV&#10;C2Vluu5RQ1mucVIKHmFAiTLzQnG5n8ZLEawUKMIEi2CZ7fInCaQEVYKnypPPQv/Tu2KcwI+SZ0zd&#10;CqdEejE3LhlzCUrTCTvje/QymhgSxuvhwXwf4Sg20UyQu0LAlJZlAkesjCdASXEpWOVPMJH2FoVG&#10;YmlYBMEpiorEam7PAacUXKhue+k52JGahV1Zebi6pBzXlVfhtn6DcNfAYbhr8AjcO3gU9g0fhxcn&#10;zMBL1dPx3JjJeHbEBLxEeHpzyHi8N7Aan/abgk/7TMFnVTX4a7/Z+Fff+fi+fD5+zJ2D/RlzcCiN&#10;z0MG4UnR9jKXEJgIUenL0Ji1is/vWgNPDUkr+ZytRGMiwYmqI0AdTlqBwyksJzw1C5QoEyBC3wtN&#10;b2HHPbnySs08T1atXid1tUnkx5Pw9HFSIT5JLjITUr4endoq63GyhqkMSgtI1ii1oGMhx8pONGm7&#10;Kbm7IZlytnevo+0Eb6M9WXg6FiQFy+1VkDeiFZZcknEsHTXWU/A8z1teDWPI06B/hvknIlPxFEHq&#10;GcLRM0yfDuipyBQ8zjaPchsPEQbMnETeZDOW52Gm8rTcRzgI1r2UgiZYKercnQHd4aNiCB8KuuCL&#10;w+W5BViXmY0pCYmYkJqGCWnpmJySgklJXI4nTMX6jZSfmBCP6sR4glYCxqXS4ElLxth0GkAp8car&#10;JI/ScMKTQElQ5YyDcvJGyQSpZJYnOmOgJANUsR4jeaNGeflyi4rCWo8P23mMV4R7cUN4jAkOId1M&#10;gLqNqeDwXuoBAuJDBMiHIxPwKGFpH2XHM5kxTbx2bnBqC1C/hCf37ypZaAqGp98rez8r1XbMtl33&#10;0lFw+s/hSbLjmoLldNtzQMhCza9BUXC9W244+jVZaLKywBEMGtL/F+HJHFNgPQtI9jzcANXeOQVv&#10;230MwfDxPyn3fv63FLzPYHj6RGK5EfPyRjkwVYAvkvMwis/hKAEUNTY6xXThE0zV8Dou4rdjhScX&#10;lyf1w9t9F+If/dfgm8pV+KFKkfU2Ep62mK56jb3PQQMhSaB0pGIbWsoJTuqqR3hqLCX8qMteKSGq&#10;lEBURngqJSSVXYDmih1sI9FALb+Q6zgeKTMOqUheJwWSUNe9s9FSuBVHCjbzo6gPovq1r6FW07Dl&#10;hzR9OY1bAlRg3NNBjXuKnoEfCE7/DpuIb0Mm4Oue4/D3ziPwZZeR+NpTg/0pSx144j7qCW+NpQ44&#10;NZcRXAhNLRWX4kglDfeyKwzoCJyaSuQtIiwQghqL5V26zHiW5FE6UnY90+sMOAmYLEQpVduGIq17&#10;hWnfwGXjiRJ8EaDkfXLGQxGgjHdLeUemjmVGBqYCKhCoEPQITQ2EhXqCTVMmzyGDgJNyIeoSz6ZR&#10;cQ6+Sb8IbyTtxiM5t+Hm0n24qOBhXFr1AnYWPoFLqD3lz+DiCqYDn8PFVY/jivJ9uCX3PjySdBM+&#10;zrgZ32dfa7rnyUPTnKlxQgQ5wlNDJsFIE+NmE4ZMVz3CneDNABThh6DUUkCYdAOTQInLypvoejal&#10;LCgJkpQGj40KBiotmzFQBCero2OjFOL8IgeccgVQvDbqwqfxTpQm4bUT8TbLGxUAJI15atYEulST&#10;ACvQhc/xSvGeTSPUp/K+ZNqcvA1NCVvQGLuRYKRxTszHb0EDwakhTrC01kx6W+cl3PtWEqZW44B3&#10;KaF+Ng545qApdj7+K2ERfo5dhCbvPBz2zDZdTP9BcPq050A81yUfd58cj5tP9OC6U6NwaYdwbO/Q&#10;C1tO64F1p/fEyjN6YumZPbCY0LKwQwjmysvUQeqFmYSXmaf3wAzCU43g6ZQuhKbOmH5SJ0w7qSOm&#10;nHgW1ZHw1BlTCVOTCEXjT+qKMUbdMPbk7hh9YleMOqEzlwlX3O4kwtI0As2UTmGYcGZPTO0Sjlm9&#10;vJgXFudA0VlhGH96d1TzuARG8iRJyk8hDAmKZsoLxbY1XBYoTSAwCbqksYQ9pW6ImtQpHNVnhmD8&#10;WSGYoLFTXcMxrnMYxnaNwNhuEZikbni0RTRR7ngej8ZVTWJ+Yq9o001PoCTJy2SXBU4Wnoapax4l&#10;eDLqFIKhLBcwCZyGdiYMdVL3OO6L+6mmDSRgEiwJouR9EjxJWrZd9tz1WrYeKAGRuuZJNm/GPTG1&#10;bWydpDFT8nYpup4m6R0b4jEaIxCkJnC/c/xJxvM0LUpjtngte4YYz9Nc2pWL4pOwPABNgqdVyelY&#10;l5Jl4GmZNwEraYeacU9svzgsGssjo7EiKhorafutZn6Dx49thLPthCbB03ZC1A7q8vwS3FTZH3cT&#10;mu4bPgb3U/cOHIEHB43Fc+Om49VJs/DC+Bq8OHYqXhszFW8Nn4j3B07ApwOm4tOqyfi4ciL+0m8W&#10;/j1wMX7sTeXOxf60WVBkvabsZXy2lxGiCFAEp/qMFXwO9SfZGtSrq17cUtTGsi5+GUFqORoITY3p&#10;6oGwFk2BgBFmOgvCUUP2OtQrMp8CR5jofBTzWpbMmCdBk+2aZwJDUKa7TUoRPiI4KRKXCQJBaHiD&#10;qfLqnnc8gzQYbNzSZJHyPFmj0N0lSWpvnd+q3wtNbgmgjiXBkqDJgpOVltVt7Fka8s9QT1NP0dCX&#10;FAXuSRoUT7BMXc/2eQhRGsNDINhHY0Nd0tRF7QGX1HVNuo+6l6B1n0sPUPe7JOCQh+rW2CRcn56H&#10;HRm55gZfkJKGmelpmJ7BNDMD05mvSU3BtPRU1KQkY0JyIsakJhiNIziNTUtso4mZqZiSk4Hq9GQD&#10;TAKt8Wk0ipgfRcASaAmeBE1WJpAEpUAUE31RWBQTjW0xPlwa7ccNkX7cTIASMN1K3RHpIzTF4r6o&#10;WDwc5ec1icfj3kQ85eP1I1A+zfQZH6817yONWXqB95qutdO98pd6ifef+7cK/l2Pd58KhP5T6V6y&#10;sOSGdkeqOwpLbgmQNKGqO98GngLPgZV9TlqfF27fwo8bhn5NFqaONc9QMDC5ZcFCsh4aCyHtgYYi&#10;5Vm1B0m/Rer654aW/450bBYWBAXuOnsutp37PNrT8eDjf0vufR5PwesEH2+wVO8+Z/f6dhvB7ZV+&#10;Qnj6lPBUzXdfdZTmdUrBBGoS33XTuLzQn4PV3jzsje+NV0pn4OtB6/B91Rp8V7oCPxavwP7ytThM&#10;eKrrsxUNVYSjSgKOPE2lNCoJS0pbyghUhKemEpaXEYgCcNRIOd6n81FffB7qCs+lCDEEJqmB0vgo&#10;M0aKcCN4airYQkN8E5rzNtAg5ocymx/MLH5UCU/1actp4C5BbcpCHIrXv/pOwIj9muep1yR83W0s&#10;vu02Bn/vNBxfdhqGfxOqDhGeavmBrZN3q5SGdinBqWQPIegy/Fx+OaWxSwSg8mvxXxXX47/Kb0AL&#10;4UigZNVSdl0b75KBIaaCJAGT42FypHY/V3B9AVUJ4UpeqCK2CYx7aipyljUWqj6fsFHojIky5YI1&#10;bbNQ46iovEtRL/AQkBA86jRHEYGpiUZ+UzKvacI2HPJvw3fxF+DzpEvwRNKluLf4Hlyu6HqF+3BZ&#10;n5dxcfGT2E1w2lHyBM4r24ftVY/hoqIHcW3eQ7gz/la8lHAjvsy4Hj8RjmoJEQ2CiIxLCFLcr6Lq&#10;Ze4hjBA0c5maMU4Uj6sVlAg3Ch5Rp4h8OlaW67ykOrar1XFTWm4quNLAkoBI8OP2KllgsrIgpfYt&#10;eQIsidcph/tleyeQxU7UZQWgSXNkMW3W5MFMTRQ+glNT6oVoTCLIKyph4nlto+cFUgWLMF330ghR&#10;6RfwPmMb6kj6efg5hfd7MmGeUnjyJv8maiMa/RsIVDTgFF0vdjma/TTyPPOxP3QmfoqYjUMx81Hv&#10;nYNG3p8t3hlojpuB7zzj8GG33nitUzGePyMPD56cjBtP8eGaDjG46gwv9p7lwQVnhGPT6SFYSTBa&#10;TDCad3o3zD6tG2GpG2ac2hXTT+lqvE2zCDpWWp5G+Kk5oROmE5Lkkao5sQumnNARk1k2ldCkLn2T&#10;mVYTmtwaT3iSqk8hOJ0eiqlnhWMKAama+5dnSUA0XRH1QmKNBE+CHwGTvFEqm9XTZzxLAiG1FUhV&#10;BzxXAiRtZxz3L3BSXusrldTGbtPUndELE84KxcSOhDQCnDSxa6SBKuUnd482mkgpyEQ14WIsocmO&#10;YxJAWe+T7bIniLLd9oYKpARQWu4aSmCKxPiwGEyk7TPFE4/J0XGEJ6/psidYEhgJkiTl5YkSKMnz&#10;pDFLNm8DTMjzJDiSd0mAJA+UG5RsNz8LVbZrn+BpKI9zEI9vpMZt0V6U90ljssYS0OYRbhYlpRIi&#10;CXFd+LsRoGZEx2AWbbc5BKMVtCfXpmcH4CkD6wlCmudpqeZ8ilG0PR8WhEZgXs9QLAoJx7LwSKzi&#10;tlYTptaGe7DZE4vzYpOxIykDO5OzsDs1B1dkFOCGvHLc1Wcw4Wk07lXXvf7D8OhQwhOh6Zkxk/Hk&#10;8PF4dvgEvD5yMt4cMgHv9BuPT/tPwR8JT59VTsZfBszFvwYtwvcVC/BT1iz8lDTdBImoy1zEZ3kp&#10;n1mCUeZyvmdWEXhWo1GBIlJWoCmFcJW8BI3Ji5lnu9Tl5g+0pizW8ZvQqCisBrZW8zlfhyOEqRYF&#10;j0hfi+ZUfjfS1qKFZSpvDRjhjGk6Ck4KQ/sBjRfB0ssRSXiFH0UbSc+BJ6YuQzLYKG0PbCR5nYLh&#10;yUqGounGF7TO75EM12BYsgo2qt1SvbvLX5vtMP8iz0nzAxnx/A04eRyYeobpUx5nItYnldKIeIrX&#10;y8BUZDIeD0/EvohEwk6CCYTwYAzz6p5GWLLwZKGpFZ7YxgBToF6ykeccJeM+AsYDBA3Ne6Sw3nfE&#10;JuKmtAxcm5OHLfn5WJKXg/lZGZhNiJqemoxpGXxI0lIMCI3JSMToDKbpBCkuj6XGSamJjgL56ozk&#10;VnAarW5+yXEYk0KlxnMdiumYFD6QLJvANjP8fizy6KGJwW6PH1dHxuDmCC/hKQa38mVyZ0QM7iM4&#10;7fMl4jFvAp7kcT/tS8Iz/mQ8y/Q5no/kzL3kXG9z7Xm920ATy6zc8GTC1ev3ZLlV8L3plvse/r3S&#10;PWJD6P8yz20LjtrT/yN4eofH/A6fEQNOQfD0B0perWBosgqGJ2twB0vGtfT/Cp6Cj8NdLqNfQCB4&#10;UmrG9aRo/iUHEiwwBK8bLAsS7nX+t2X35d53ewpeJ/h4g6V2bk+Te327DXdbSd+FDzVXVmIWavh+&#10;nMZ7awrfe5P5npvNd94qfy42+wuw3VeMB3LG4vP+y/BNn1X4rnwlfihdiZ+KV+FA6TocKN+Eg+qy&#10;1/sctPShUVl5HiHhPELFuUbKS83yOJXQQNWEtIIneZkqtqOlcoeR8tbz1Fx2AducR+DgOgSnxkIF&#10;jNiK+rxNNMCpXBqoOevRkLMGDdma92MFajOW4kDSAvwQOwvf+6bjR6/meJqGf4dOITxNxDfd5XUa&#10;iX90G43vo6aayHx1GasJT9xW4fkEpF0UIaDsUqY0ysuvNGquIOQQeprKriVcEZLKr2f5DQS/a4xU&#10;1khwahAwUcrb5Sam/1VJ6KLkgRJAuT1QylupznqrlFd767Wy6zntLufxXkaAUsrtCERMoIZLaNhv&#10;R50JXEAAjTsHBxIuwL+SL8E7SXvxeM7NuL3sIewqehS7ql7AJb2fx0WlT2Jn+ZM4p+ABXFT1JMue&#10;xJ6Ch3FL5gN4OPZmfJB2M/6ZcTX2p+82452OGCjZg8PG6+TAUxPLNPFtMDy5Jc+TPE4CqHrWm2MW&#10;PLG9gSeBltoF2hvwomzeva3Weq4ngHLmitLy5dz/5caLVZ8t79cutuVx51xCY8zp1tjIfKPSDM2B&#10;RXhKv4jGFFPCpuZvUmjy2iQCvAlNHriOzNdRhwijB+K2YH/sZhyM3YTauI2oj9VcToRv3zrUG2Da&#10;jFrfRhyMWcOU96YmwY1ZSmiajZ961uBQ2DT8EFqNb0PH8v6chJ/8k/BDzFj8rddAvHF6Hh47JRX3&#10;n5GC+7pm4Pau6biuazJ2n+nFBR3UTU9hx0OxgiCziKAzjyA06+QumHlKFwJRF0w/1dGMDgSkDt0x&#10;8zTC0+k9TX4aoaqGbU1KTWNeoDX9VIITNYX5SdzeREKWNIF5C1CTOvTC1DPDUXNWBKYwnUiQEcwI&#10;agREFooESwIlwZGV6gRYgiTrSaoJdNOT1O1vNPclCaCUjuL+BVJaVtAKpdrfaOZH8TjHE6DGn8lj&#10;6EyQIyQpet/UnjEGmgRRgqmJ3Rwv1OhO3H6nUIwxnqpwM15qooJIEDw07kkg5R7v5HieehnPkzxO&#10;gqdJUbGo8SZiKm0c5atpB42P9GJClB/VkT6MDfMYmBrDdDzrbJlAynbfExAJgownKeBdEijZcVFW&#10;amvBSt31LESp257GOw0VBBKepGGEqWGd1NWwl+m2tza3wHiexnTlteve03ThWxCXgPn+eANNgqdV&#10;KRlYx3R9GvOJKVhCeFpAOFpC+06hyheFRmEpgUljnlZRa2nnrRM8RftxYUIadmXkYldaDi5JzsZu&#10;6tK0PFxfWIHb+gzCvYNG4OGh4/D4yAl4iuD09NgpeGbUJMLTeLwweBxe6T8Gb/Ydi4/6T8AnVRPw&#10;ce9J+KL/TPy933z8u3QBDuTMM0Ei1F2vIWsp3y+EIqZN2StMl70GgRPVlLqSz+US1CcsMvB0JH0F&#10;/k/WGr6b2EZeqrRlaEglXLFtc/oaNKet4ToUgUnhy1sCatYydYI1VORxEjCpW4Y+opoLRR4nAdMb&#10;HhqhNFBbJeOU6fGM0LbGX7oZ9P46DWLJ3U2vPbUHRb9Vxqi1x8O0zXFbGHLJwtObNB7fokFgy16m&#10;Ea4yyUZoM/MAGaW48o7sJKtKn41OcsmZe0jBDvYRih7xJuNhn+Nxeig6AY8wr+WHCUqt4vKj/lTs&#10;i0szejSWecqsJ6AiLBlp/iMCxwMED6PWfBJuTUrB9akpuJbgdHlWJvbk52J7UT425GdhYRYhKjMJ&#10;EzISMJbwNCotESNT5HVKQXVaOoGIUMWyEWkJGE44GiXAkpdK3fzU3Y8ANYH11Swfl55AwKLivZhD&#10;uNrE7VyYlIhdXj+u44NzK0Hpbk+cmeD2PqYPxMThUR73EzyXZwVKupa6drze7olqrex8S+Y34bJk&#10;fiPeJ1btAZL7XnTLXee+Z36L3PeZ1Pa+5T3E9E2mb/C3Utq2/qhMOwKToKk9KSR560S3zEsKVy65&#10;4ak9tQc+VnZOJmdeJnlcHGkSXM0F9RafU3mB/0A4UnQ/A0u+o8DkhqZgoHCrjcFNfargES4oOp7s&#10;nzmS5noyE+xKgW3b/f8euY/Nyn2M5jiPAQy/W0lc/xhy7+O3yA01btl6936PtZ67vD252/6W9q1K&#10;4n75EazhPSdN4XNcw3faHL7nloYnY1MYjbjM4fhkyAr8s/8afF+5Gj9VrsGBirU4WLYOB0vXM6Uh&#10;WX426ioIOFSjuu5VnIefKy/AzxUXOqq8kMBxASUwUve4C1q77VkJngRWDZpzSWnReWgopAFbxG0S&#10;nhR1T2HL6/NooMpbpG57uesMQNVmLEdt2mIcSpqP/XE0VH0z8aMmEY2cju/Cp+HbnlPwXY8pOBA5&#10;A4d8c3A4YQFqU1fgED+uh7M3E9B4XKU0tktpkJfSWC+jIU6AaqyQCC8V16KhnLBEgGoouw71pdcY&#10;1RFslDaUEZhY30jYETg1CXrkjQpIy24QckOSG4wsUNl6W2bEfD3VpDFVktoWsJ4w4UwiS1BI2+FM&#10;4kpD/7B/G771n48vkvfgzbyb8FjVI7hZkfTKn8bOqpdwfvETuKj8KeysfBLbCu/H7n7P4PycB3Bl&#10;9sO4L+N+vJR8I/6cfg2+Td2Ng/JqZSiqHWFHEjiZsOS8Xop8R4ix45psVzwLOgIn020voMZjSHW2&#10;7bGk7ba3H9VpuV4T6zJtyufx5XNZ8JS/G00FBGICmwE8XicTTIKw2UIgbNZEwukKHOGoWVJYcuoI&#10;YVSeKHmmmtJ4n6ZT6raXwuUk3pPxW6ktjhK2oDlxG+o1zoxAdci/DnXxmtNpJX6ImIV/dRuPf3Ud&#10;gX/1Goa/hAzBp6ED8F6v3njlrDw8c2o6njiN6p6LB0PzcHXXJFx4hgebTg3D2pN6YdWJPbHi5F5Y&#10;emovLD6tJxYSjOYQemYRKGZpjBNhQ96nmadx+XSBUzcDUU4qeOpi4Gm6PFSndXfgiusonSGAYt2k&#10;kzoRnCgDTl0w/sTOqGZ+0ukhBp4mnxFu8hMC3iFJ8GOhSN32BFCSYMrClYBKnigtWxjSOjWEJ5UJ&#10;lGy58gIoW6a8UuOFOiPUeJ2kKV2jDDgJmCYRlARNxuNEcBJUGYAK5Cd0VVe/CANTE403KhqjCVLq&#10;wqe5nCSBlMZHacLciWFejCE0jQ31GE/TNNpj8jrJAyXVEKIkA1LhBCmWKZV3SmUTInwGutTVr99p&#10;nU1I8gFndjXR+iSNozJBIARF1MCzHGCyHikBU9mJpxnYMqB1ehf0Pa0L+p/RzXifRgv4eOwCvBFc&#10;HtU1BDM8sViZmcOUx9ODv0uvUMz2xWJhQhIWxiZgeWIa1mXkYH1mLtYTgNamZmF1YjpW0s5comh7&#10;hL/F4TFYQvhbRvBbwfxK5lfxGqxi3QbC4tkx8bgoOROXZhdiT2Ye9mbk4dKMfFyeXYybyvvhngHD&#10;8dCQMXh02Dg8NqIaz46rwYvjp+G54dV4Ycg4vDq4Gm8PqsYH/cbivbKR+KiyGl8NmoNvByzEj2UL&#10;cShnPt8tirKnQBEEIIkA1cRUEVWN1yl5BZ+75XweFxs1pSxBC0GpOYVlSQQqwlSjlglULemEp7RV&#10;fI5Xsw3hKXkVGpMIX0xbCE0NKavRwLyBJ9tdz8KTjIu3aawa75LxMv3SOJUslCgfbGi2ZzRq0Ptr&#10;nmSj9uqtgo3U3yPt2x6P+xglAZFbFpzcsvCkVIEA5EV4gQDkhidr0L/EY5WUdzwlhAGeW1uxLDoV&#10;T6v7HpcFUCYYAg2Nx2hwPMHlJ6IppdTjfLieZJ26rz3pS8UTNMKfpFH7FI1qpVp+nGAl7WObR60E&#10;XISRfX4qNgWP+Alq/gRCmNJEPMSy++NScW98Gu5IzcbVvIH3pmVjd24BLiwsxNqsDCzKSMa8zGRM&#10;T09GTUYSJjM/0SiJoMSHPoPAlJ2K8TlpmJydjlk5GViYk4WNhQXY3bsPdmXn4QpvHK6N8hGa/Abu&#10;HuEL5DEe0xPx6Xiaej6O4nk8H8trZq8jr/dL/D1e4vnaCWmD5XiTHL3G36aN+Dtbue9BK/e9oftA&#10;Y/S0/A6NTjuWLnid9mS3Y2XH65l5mcx9K/06PEkWhtqT6cbKNtK7vAflEWrP8xQsA0hsfyy9R0hy&#10;Q5Mbnt7lddB+DTS1tj+q3wIkVm2MeioYnmwXYQGSLXNDk5V7zJMUvH/38vHk3oaV+xil49X9LrUD&#10;TVbtQshxFAw2Vu21dUttbMS84HXddceqb6NkbjOJENuusjAnrRCzUvIxOzWf749CrOA662NycGVy&#10;X7zWZ56Jrvddn7XYX0kRnPZXyuO0HvvLNhCgaCyWbsHh0q0EjHPRQlA6Io+SgMh4kSR5kghLhCLj&#10;eVJZwNMkCZ4MTMkjFWhjgkYEAkY4qeN9Utc9TXaovuyH+YHUhIkNGfpncpkJP37AO8t01dsfNRM/&#10;hM/Ev0Nm4MeI2TjsXYTaWAIWdTBpKfYnL8fBdMJXvkKm7+Tx0dA2gRhoZJcRTioJNFR9+VUGjupL&#10;r6KuNgDVWH5dAKQIRhXXoaX3dWx/nYEsyYAUJWiyXqjWaHtcVve9YK+SAEl5G2RC9bbcjpHSNtR1&#10;z3bXa1Y3t1yCVRahIX0njYELabwTOGPP5nU4G3+PvRAfpl2O5wtvx92Vj2FnwSO4oOQpgtKruKD4&#10;SVxS9awJU35h6SPYVfUMLs5/FDfkPIQHU27BexnX4+9pl+GnjD04kLqT13q3CRAhD09D9mWozySI&#10;EKBa1GUuz4GXOsGLjktAoy52TDXm6UghgZCA0wpTLLNjoX5NrZ6mIAXDkyTvlekayHJ5tBztQb2A&#10;KptSdz8Fm9C4qNSLUZeyg0DkROBryNiOeoKTAEljnZpTCfOm++M5NLoISymEUgNNXCYkNSWcjSZN&#10;QOzfjHrvBtT51qNWwBRLsFegCObrY9fynlvG34QGYkwNPu8yAG+dWogXTs3GU2fm4KEzM3B/pwzc&#10;1yUDd56VihtOS8TuU73YelI4Vp0UgqWnhGDxKQSmU0OwsEMo5jOde0pPzCRUTD9JXfAISAFoOp5q&#10;Tu6EqQQj632Sx0ngZDxPLKshXE0+uSMmnngmqk84AxPYdjLrpxBaJglcOhCaTmVKeJpC4JlAcBLQ&#10;CJ4EQOpeJw+TwGmBxkoSjARDVqoXSAmalLfd8CxgqY08TqN4LMNP6IhhJ55lAEptbXCKKWw3ldCk&#10;MVA1BCUFkRA4Wc+T8haaTJ5ANa5jKMaeFWK69E1QHeFJ8zip256d12l0t3DTVW8YIcZ07evOdoSo&#10;6QQLgZPppteL0MVUHijJdt+zQCWpjcZImUAT3Jby6vqn1I6dUrkNPCFpXJUgS+sYscx6mww4nUlo&#10;OqubAad+BCh5nsYr2h41omsYhnL9Md3DMC8+uQ08yfM0LSoGs72xJmCE4Ml6npbEJmEJbckVcQQn&#10;QuF8wtJCHv9iaiGvx9JQL1ZGxmJtdDw2RMURnGKxmenZMXGEp3RcVVCCK/OLsZvgtJM26F6mt/ce&#10;hPsHjzJjnu4fOtroUULTc2On4MXRE/HysAl4bWg13hw8Du/1HYMPykbhs3LCU58Z+LZqAX4qWYS6&#10;PAJR1hLUpivS3jI+r8upZXwel6BOk6ATlmrjF5ngKgIlp8veEqPmVEJW6hKWE7wSBFas5zu+IZEA&#10;lrgcdQlUorr7rWbbNVyX34uATrCGjKQIe3+gkfgmDf03aWC+SWNU4OSGp/aMSiu3Ydmewfhrssah&#10;DRgRLPf225P7WOzxuuEpGJSCJWCycpfLeNe8QBaagmWh6mUeu2SXHamesEA9w/zThCmNhdLErurq&#10;9wxB6tkYQhal1OQJVc9Tz3Hbz/BYnmmTHpXpJsj20hMCsVal4jHC0mO8yZ+IZT3h5SlK6WNxKXg8&#10;XlCWQQAjjNFI3hefhQcSMnFfcjbu5E19Y2Yurs3Kx9U5+bgiLw+XFxTg6pISXFFQiEtLi3B5VTmu&#10;KuWDkJGNa+JTcBth4UFe36f9WXiG29WxPS3PEvf9HPU8j+WFOF3Hth4jLbd2r2Pe/ma/Re7fur17&#10;wS33PWTbH+t+cm/315XWRhaeXv8N8GQmvQ3obcESpby8Uu2B0bHUxrMk4Ik/2hVPej+BkGFFiHmf&#10;oGIlcDIhzAlPfyCoKCDFH6jWdX8FQILVHkwInhSAxv2esWoPmNyy8OQ+jv9EwcfZnto7disLJcoH&#10;t3VDi2nTDjRZBbc9ntoFGZd+b/v/cRGqPk7OwZysUszJLsG8rGIszyzF5pRSXJ7SD6/2mY+vR27B&#10;9/3W42D5OhwqW09o2oAfmf4kz1PZRhwq3owDRRtxkGl92TkOPPUmPLV2wZPXiaBEMJKUV1l96Xmo&#10;V9S9gAfKdNljncCpvogAUEgjleDUkC+PE/P5Z9NYJjjlbkJj9kZ+WDegWVGTFDQibSXq+XE96JuH&#10;/TFz8GPkTHwXNgPfRczBfi8/qElrUJe6DrWpa/mB3oD6bHX924bm4h34uWIPfi6nwW8CMdAQV9hx&#10;qrGMhni5RIAhPDkA5XicHG/TtQSmGwIg5dQLnARRDeXOsu3CZ2XhSWDkHiclSLJ1VlpuU6cIfYVX&#10;GEA4ChBMCTCN6QSClItpKPAaJp6PloTzeS3Ow18JT2+nXo6nS+7G7VWPYkfe/dhT9QL29n4J5+fv&#10;w/aSJ3B+4cPYVfYEdjN/ZdETuC33fjyafA0+Tr8K32VfgcPc/uE0RbBTBDxeG8KSibLHZXWXa8m7&#10;0qhRXeYITK3d73h8ZnyS8ioj3AiY3DBky90AZNupvtWT5NqGZOskux2zTaaCp1qWS6aLIJfrsvby&#10;HAiABKZ6Ta6rOaE0P1T6JdROEwSjJZsAnXURwYrglM5lApSgSWPHGglMCkveLHhi2hSAp2YBVDzv&#10;y7jNBFZF1VvH/Do0EZwafbzXvCtxMGYBwWk6/hE5Dh92rcLLp+fisZNTcceJcbj6FC92d/Di4tNi&#10;cFGHaFx4ahTOPjUSa04JxVKC0lIC05LTNF9TOBadHoEFZnLbXpgVCD8+w3iSumH66U4qUJLHyd2F&#10;z+Yl1asr30wTrrxHoDtfZ9Z1xjTWTzmF0ESImkSYmiR4YtsaAs/0ToSUgOepmuUa8yQQEvxYgBIw&#10;qaue9UCpzInO53TFU2q9SoIhu77WE0AJpqTq0xyvlral7chrpfaqG8fjUYjzuRHxWOhLxTxPsplQ&#10;t6aXtxWelNqxT5KBq14xmBrC7XSPwqjOTqAIG0hCXfXkhbLzPk2VCBXqpifNoN0jWXCy5fJGWYCS&#10;10l5zQflDjIheBrVI8KkWpZUJ6mthSuVG7A6s2tr1z55p+SJMl37zuxuIu2NIOjVeJMwgXA3kEA1&#10;oAOvL7exJCULy9KyMDEk3MCTxj7Ni43H7BgfZkR6sJLQsyWvCMsSUni9CEueOCynTbeEELgwwoul&#10;UbFYRi0OjSE8yesUi/UxSdgkEaIET+f4ErE9MRW7s3KxN68QOzPyCFNZuCQpE9fml+O+gSNxz6AR&#10;uGfoKNw/fCweHVmNZ8dOxssEqFdGT8brIyfhLUXc6zMKHxOevqycjG/7z8NPfQlFZRp7SoDKFDgt&#10;ddKMxXwuCUWa20nwFLcAh2MXoIFw1JzMcpY1JBGmEhcSjhYQrOaZ6SkaCE3yRAmeGpNWEJRWGkhq&#10;JDip+57yCjphdcIfNb5J0fVozHxII+ot/SsvcIo5GhzidRrGwUarDE1rkFrD051/i4bd8XXUkHT/&#10;q+7Ak7b1S5k5bFj/Btd38tpXYJkyY058MoAzeaxOXqmVG4h+IRq/r9DgtWrj+eCye6LVNlIdz8GC&#10;1C+7nsnDQniinuN1DJ7E9Xm2kQfGiPnn5MFylT3H9Z/lsvRMsPgbtRF/t6e5vvSc2adAzgZd0Pa5&#10;LW7zGR7z0zTwn/Xz+HjsBvD4O7/E6/UC13mO7Z+hnmJbebueTszCU1JSNp6lkf9KYg5eo/H0UkIW&#10;XqZeiMvAi7z28iC9xt/nVeqVWF43AtNLEvMvcV8GkHT/6PfSb0dj344zM2OFuE9zjwXpDUpzFr3J&#10;dduTveeOJd2XCnVv709739r72K2jYBSQ7qNj6DWdL/U6z0sSPL3OczfjmJh/k+dk73fl3ToKTg48&#10;2a55KnuH60rvBvJK3frP4UkgQhFMHDld+N7ltZHUtVZ6T/oVeHIDhOQe4+SW/pCx7xcrjav8lPCm&#10;KRHagyZJQWw+5vFpzigj7dPmA9IcUMfS8Y5del/nR33A6/IB7+cPXRKMqNuy5AYULasLofu83fVO&#10;mwAoBfR74OljtwgoJtJdqxTt7qg+lng8X6QX4a+5laaNtqH0F6ATpONt99f0aTJ/OymFy8m5mJ/X&#10;Gwvye2NhTgVWEZx2pQ3A01Wz8Jdh6/GdwKlyPeorN1KaFHejAaiDBKjDZRtwSOBUKG1CXclWKCR5&#10;c/kFRvI+tQieyghMpTTsS7hcwmXmHTn1R5g/UkLAKiJIFaq7njxNNFTzaLAScppypK2EJYJTFsEp&#10;g9Ckfuv6GCr6UtJyHE6kEpYyXYaGtDU4kr0Z/5VHAzeXxm2OtI2G9Dk0qAVk56G5iMdUfDGP6RLu&#10;mwBFWPqvssvxfxQkopwGPJebmTaVE2IqrjEepubK6wO6AU1MG1nWSAgyXfoITAaeCFPyODURsBo1&#10;l5MCQwRg6UgZt8FyA0gqJxS1FFNKA3kDSJoXinIm1iWcUEeo/yq6Cj8XXomfCRA/E0x+zr4UP2fu&#10;wRHCTUvSRTiSwGvoJ5R6t2K/fxu+TNiBN9KvwGNFd+Gm8kdxYc6D2FH6NM4veALbi5/EhcWPYVvO&#10;A9hJaNqR8SBuYnp/zr14Me0GfJl9LfZnERzTCUFpBKeMvU5XvWweV7ZSlhOm5Hk6YgBKqcQyiTBl&#10;QoznX+Z0mRP8EHAUjlxeIE10awBL5VSLwCgor3qNo9L6Rwoup+TlsuVOnUnlhVKEP4EW1RAAKzNp&#10;r0RYqte4LaqJ0NesQBcBgGoSPGleJzO/E68foakllfdG8gXGi1cfR0AiRB1JVQCJ89CoSXHjtqA5&#10;jvcj80oVKKLeSzj3rMLhSN6HIYtxoNts/NR9Bn4MnY6/dhmFD8/og3c7luP1ToV4tmMO7j8zFdec&#10;Fosdp0bjnNOjsOWMSKw9LQwrCEdLO6h7XggWMV1EmFhImJiveZs69CA4EZIUbpywM60Doei0rphB&#10;w3omASoYnqxmBDT9FIKSxkedwnaEGHme1KXPeKCM90nw1BlTCGVTFTGvI2Gtuwdze/ox2Yx3crrt&#10;TSLMTCfcKNz4ZAKQASGWCaoEU1M0h1MAiEap6x33pTmixnF5LM9BACUvk9IabkdzRM3s6WXeAamp&#10;mlyX+zXd/bjt8YSmCTyWSSyfF5WERfxOzwqPQ03PGMwMi6UIPASkyT2ijRdqhsoi4jAt1IcpPT0m&#10;fPm4LuEY08UJECFost32qkM8gYl2CUoEk5m+ZEyLISgRkKYRlqb7kkw6lRBR42FZoG4KwcNAk7r5&#10;BbxO8iSZKH2Eo1HcvsBpFCFpJKFH0fHUnc8AUwCiBFDGcxXqMev07dDJaEDAe2U9UwoUoUh7w3ns&#10;U3gMChgxmMuDCFljezqeJ2lqRDQmhBBIo6Ixy+c3nqjZXj9WpKQbr9PcaB+vFaE0PAYLIn2EJwIT&#10;z2FRhA9Luc3lvA7LmK4knK1nfj3rNlAbWb8tJh4XxKcQmDJwaW6h0c60HFzM5SuyC/DA4JHYN3oC&#10;Hh45Dg+PGIvHRo3Hc+MIT+On4oURE/Di0PF4a2g1Puk/Dl/2mYB/9pmO7/vM4beF8FOyCLVZ6ra3&#10;gO8IRdpbjiaCU3PaYj6D87DfOxOa8LyekFQfT1DyzzE6zLJD/tk4rOW4eaa+IXERmhKX8FldToha&#10;yfxKNFINmhMqfjnbrGBeoc5X8duhbnuEJw3M/pCG1wc0KN+jAWlC99IwezvIoAz+x9+tYCP0LRri&#10;0tv+rHbUthtSsCxUmX/yZYjSwHydei3eSc0yy38pHYsDT+3pVcKAe+JSt14hTLz0H+pl7tvdfS8Y&#10;nloB5ndKsGNASuIxvthG3CfPqVW8piZ4glkmyGiZqQDtOUJV8LZV58679Tx/++cCeoF6nob5C9SL&#10;NDZf4n3yMu+TY+kV/gbHkgmkwO0ImjSWrA08Uaae+zf3E+HEAFNAwfeXW7qnND7veDKeFRrjb/P6&#10;vB1DKW1Hb3FfR5XJffNYjyH3/d963IFjsnkLarbcEbfNe0XwY7vIvc28AMiGIj+e3uX9dlRueGoL&#10;TsHwJGj4iJJH5xPqI4nL77FOc0j9gVIq2fZWbmAIlrxLreGsf4MMHHAdA1fctplXzqWPrQhQH/E3&#10;O5aCYcqt4wKUAcQMnmcGPkjOwocprGdq9aHG8xAUjqVg6HHLXA+mFlSC63+PWoEn4OX5OJlAGdAn&#10;KfxNkvib8/3zUVK2CXwhOP4t+zy6XYm/g2u7x5L2154GUYOpEWl5mJxagFX5/bGn/2RcV1WDG0sm&#10;4daSKbilZDJuYv764om4vnACbiyaiNuKp+D2oim4rXAybmN6R0kN7ix2dEch08JpuKtwOjWD+emm&#10;7PZfaGob3VYwBbfmU3ncbo6jW3Mm4bZs7i9rAjUet2WOx+3UHZljcVvGGNySNgo3Z4zGrVljcWfe&#10;RO5vKu7mvs3+CrjdIh5DyUzcXTILd0rlc3BX+VzcWTaXxzwXd5fOwz2lC9hmPu4oms/jn4+7Shfi&#10;9tL5uF1lJcwXLQposUuBsuJFuKOUohFwJ5fvcIt1dxYv5rYXc9+LeUzcVgG3W7AAdxQsNMta587C&#10;YKluAW7PZ9v8ebgtfy5TKncO7siZg9tzZuOOLJ4LdVfmTNyZPgN3pNTglvhJuNHH3ye+Bpcnz8a5&#10;aQuwLm815uesxeSUVZiRvQXTsjajJmMjatLWYXrmBkzPWIdZBNHl2RuwInkJ11mMy7MW4qbM2by+&#10;/N24/duy5vJ3WEDN4zHMwx15vE55Cyhen9Z8kPJ5jpRNbd5K693BbWl7t3O7Zjs63zyer/Zjth2o&#10;y1W5U6dlcwxqy/TWrDm8P3hduGy3e3sOj5dlN2fOws2svzWb2+Sy2qpO1++2bGkWbs+eiduzZpj0&#10;Ti7flcU0k8tp03BbCu/BVEe3JvNZkFJ4P6bynqduT56IW5PG4+bEcbg5aRzzvCfjR+G22OG4JXYI&#10;rovpi91hRdgVVYxL4ytwUVwxNoSnY3H3eEzrFIWxZ9DQPktBC3o53gRC0KAzHGO53xld0Y9pX3Xn&#10;oqq4XHl6F5Sf3pnqhDKq/IzOqDiziyMa05WskypUrvS0gJTXeqdxHUrbkUw519O2Sk7riJIzWNep&#10;G6q69EBV156o6h6Kss49kM+64rO6obRTD5R07I7Szj1R0TUEvbuHobJbKIo7dkMBt1XEbeV36IhC&#10;5gu5X+WLWaby4jO7ooLrVXK9Mm5DZaXcZiXBoQ+306dHOPpS/XtFYkBoNNMo9CWE9CZwlLFNZY8w&#10;VIVEoqpXBMq7h6Cc+63sGY4+oRHoRygYEOVF3/AolPdgneqpUp5DSZeeKO7cHcXMl3EblWxfFR6N&#10;yvBIVFCVUR5UREajLCzSqDwiypT1tuVso7IqTwz6EUqqYnwoZVlBz17I7doNOV26IqtzF2R2cpTX&#10;vQfrw1ESFm7yud14rr3CUEywUT6rc1eu1wMFPXpxGyHI78E2XbtzO6rj9nisObz+2VQuj7mgRyiK&#10;CEkloTyOyBhuNwq5rMvjdsp6hmKQNxb9CUq9w3mtuN9+0R70I0D1jYzCEF8sRiUkYXhsHAbwHHqz&#10;fVGnrijhuv15HYYQuAbxmg3iNofwGg4OjcLwcA/GRPkwmvsaG+nF2AgCXrQfk7wJmOyNx4zENMxO&#10;ycK0hDQqlfkMLM8vxuqSCqwtq8T6ij7YSG2p6IttvQfgnMoBOI/p9ooB2FXaF5eV9MMVRf1xTd4A&#10;3JQ3jM/taD57I/lepzJG4paMEbgpfThuSObzEzcI18UOxPXxg3BD4hDcSN2QMPgXUvnNKUONbkoe&#10;iltSh+PW1BFMRzIdxWd2NG5JHkWN5nM7hu+08XzGJ+AEGZTvUG9Tb9HIe5uGxlvK0+AMljFoaRRa&#10;vUVD0C1F0rOy8NQeQL2j/dCY/jXZMSC/HZ6ogBegPbm75QXrFcqOYWpPL3Lbx9JLPEbThgaxgMnd&#10;le8oQP1+aTvOdgPH8ItjdKDJiNdZ4GPyvL4CKAtDbmgKlm1jpfVe4H7cMuXabjwBKQieVP4K7xnp&#10;ZeVpxAfr1ThHrzH/OtcXNDng5OgNrvsGDf3XadSqXr/Ha9zW6y61hY+2kvfkA39uq94n2Lj1HvWB&#10;l0a08jFt64L1B4KV1bts+9axxLITSW0AAARGSURBVLZv8LocBSabspwSrGu51WsaOFbVCaYU+U5/&#10;ULzLMgVocMsNRL9QHIEpPg3v8uXzbny66WbneIvyCEtSbhu9z3Lpg0RFz6RxH0sDOjYXn/ppRDOv&#10;5ffi8rgdptpGQGrfuh71YcKvKLHgd+kDriN9yP1+xP1LOpYPTUp4CeiDY+h9yXQ/5PkZ2WW3svEu&#10;fwcBgzxuFvbkbXLDU7A+0jgfgkW7+hU4afVWqZ2R8iqntP+AR6s9BW/LQo6zDYIuj+3jVAJSKoGG&#10;wPeJ8kw/TmV9Mq+raXd0n232HVCbep7PL+CJIPRbJXg66YQTfqETg/LSCa68ezm43f8NnezSKQEF&#10;H8exjknHHXwutry9/O+R3bZb7bX7n5L7nJXaa2GvR+txnNj2WE444UTqpFadeMLJbEOddEqgzmln&#10;r7GzjxNb1//flj2n36Lf0/a3SNsLlvs+k+x1OXptjl5f1Z8akPK2zn39W3Uiryl/G7ts96e8XeeY&#10;0m8a+F3/t2WO0XWcrWWBvFl2pScFjqu9+tblYxy72lnZZff2gvcbLNPeldq8W+62km0XLPc6VsH7&#10;csseZ7Bsvc0H11u527W33FrezvUNlp7X9sodqe5ovd3P8bb3n8q9bSv3NXY/S/Z5Ci47loKfxV+T&#10;fX7tb3uCYMkoAFAWovRvf9t/4Qk0AiGX3P/sB9f9EpgcSHPEZRrTv6bWSGPxNDqp1xOUHhue5KVy&#10;dwd0S2NJ1GVM3o1jSSHJj6X2PClWApkXfIQkyU/ooZTaMnmNrF4gEKn+t+hlGsutYMJrFqwXCRov&#10;BMl4hyh3mTxHzwWL52TE41f98672LyQd1fMmzcQLNNxeTOKx0PB8jYbosfQqf99j6XVCzhuxOb/Q&#10;mzR036Sh/jqN9Fdp8NttvU611z5Yb/pzCOnH1jtB+bePI/d6wcvBep0A9ZrkEyzx3HgcR6Xlo3pT&#10;x0m9xXPV8/YujXfBT3v6AwHpvWOJ4PRefKqT8jl4n7+XQOGDeMFRQQAa2krQ9JEFlgCcWGB5PwBN&#10;fxA0tQNeAqePUopomMs4P7Y++B16n9vUPpV+oH3wGCQdS7BsnVvB5xZc5i5/j+f6l+ze+EfhAAN5&#10;7/K3Mt0XEzPxPu/r9vRrnqffIwtdHxCOpPbaHEutwJZMkErNxSdpjj5Nz2vNGxGePk4pMG1t6tax&#10;t6v2hCcDZP+Z2vvgtRpmViyzHz3z0THSx1fGtkTD22WMH0sn/o/pZOqUY0h17a1zPB0LDHSO7Z/L&#10;f1ftH8dvV3vbdKTfwv4uXKaBbn8/t4J/W+d3d59v22vitFNZ+8fz/00dD/hU90s597bVf/b7u4/h&#10;aHn7v4NbZp+u3+V/TXb7v7ofXZOj5xF8TsfK/2/peMfhrrPlbtk2wWqv7f8btb0/gvN2+Whev82x&#10;6o7mgxXc7reu97vVzn3cZn+2vj3ZNr9Z9jnVu88q+PoG6yT8/wF21GDT66fVfgAAAABJRU5ErkJg&#10;gg=="/>
  <p:tag name="ISPRING_PRESENTERDATA_0" val="QsO5aSBUaOG7iyBUaMO6eSAtIFRy4bqnbiBUaOG7iyBM4buHIFRo4buneQ==|R2nDoW8gdmnDqm4=|dHJhbmxldGh1eTEzMDFAZ21haWwuY29tLHRodXlidWkuZ3Z0aEBnbWFpbC5jb20=||ezhDQjFEMDg4LTVDNDUtNEYwNC1BQTczLTQ3MjI1MTI2Q0VBOH0=||SVNQUklOR19QUkVTRU5URVJfUEhPVE9fMA==|MA==|||"/>
  <p:tag name="FLASHSPRING_PRESENTATION_REFERENCES" val=""/>
  <p:tag name="FLASHSPRING_ZOOM_TAG" val="61"/>
  <p:tag name="ISPRING_PRESENTATION_INFO_2" val="&lt;?xml version=&quot;1.0&quot; encoding=&quot;UTF-8&quot; standalone=&quot;no&quot; ?&gt;&#10;&lt;presentation2&gt;&#10;&#10;  &lt;slides&gt;&#10;    &lt;slide id=&quot;{27ABF527-43A2-464F-A66F-6F34B576A1FC}&quot; pptId=&quot;328&quot;/&gt;&#10;    &lt;slide id=&quot;{510AFE07-6C7E-4ABD-A97B-51382CDB5665}&quot; pptId=&quot;320&quot;/&gt;&#10;    &lt;slide id=&quot;{AA595C33-4E39-44EB-B534-A9DFEB0E4B16}&quot; pptId=&quot;354&quot;/&gt;&#10;    &lt;slide id=&quot;{7C54D9B7-520A-4AA4-811F-B8A1ACD06166}&quot; pptId=&quot;339&quot;/&gt;&#10;    &lt;slide id=&quot;{61BC8020-A9E5-44F9-BD80-91FDE0DA8768}&quot; pptId=&quot;340&quot;/&gt;&#10;    &lt;slide id=&quot;{FF24B706-41A1-4A72-8251-32227FEE69EB}&quot; pptId=&quot;327&quot;/&gt;&#10;    &lt;slide id=&quot;{1A1C432D-BD57-426C-A8EC-9712955A8D27}&quot; pptId=&quot;322&quot;/&gt;&#10;    &lt;slide id=&quot;{3DB93862-60AF-4DF8-9E16-23FB974A9AF9}&quot; pptId=&quot;341&quot;/&gt;&#10;    &lt;slide id=&quot;{17F2C6E8-BB76-479B-ADDD-92FFF06B1D60}&quot; pptId=&quot;307&quot;/&gt;&#10;    &lt;slide id=&quot;{430CC508-286E-433E-AF37-AEA9AB2B8A72}&quot; pptId=&quot;323&quot;/&gt;&#10;    &lt;slide id=&quot;{BD303F95-B253-4827-9866-120788A622DB}&quot; pptId=&quot;342&quot;/&gt;&#10;    &lt;slide id=&quot;{51B6E13F-2E5F-4D7A-A0F3-6612AE032F8F}&quot; pptId=&quot;308&quot;/&gt;&#10;    &lt;slide id=&quot;{9745A693-89FF-41C2-BADD-35B49EEFF095}&quot; pptId=&quot;324&quot;/&gt;&#10;    &lt;slide id=&quot;{14CB90C9-4446-4955-AA9B-FCB3DAE4867B}&quot; pptId=&quot;343&quot;/&gt;&#10;    &lt;slide id=&quot;{02D03152-D840-452F-8950-D2F2DA666045}&quot; pptId=&quot;331&quot;/&gt;&#10;    &lt;slide id=&quot;{9741E1DD-3885-4D01-BC79-B54BCDFA385B}&quot; pptId=&quot;325&quot;/&gt;&#10;    &lt;slide id=&quot;{996259C6-E512-46B3-8C09-D2D15C919009}&quot; pptId=&quot;326&quot;/&gt;&#10;    &lt;slide id=&quot;{52DB7933-3A0F-41B6-A01F-8DC12AD762D2}&quot; pptId=&quot;321&quot;/&gt;&#10;    &lt;slide id=&quot;{BAD27CC8-2A25-4E6F-A242-4148F8758158}&quot; pptId=&quot;344&quot;/&gt;&#10;    &lt;slide id=&quot;{EC3D6EDC-92C0-42BB-9B0C-F6C3B2A8AB2D}&quot; pptId=&quot;345&quot;/&gt;&#10;    &lt;slide id=&quot;{D6FA3010-CBBA-4080-B697-6B0F9C8EDE75}&quot; pptId=&quot;311&quot;/&gt;&#10;    &lt;slide id=&quot;{00956561-D5DD-49ED-B62E-AC166FC7E18F}&quot; pptId=&quot;334&quot;/&gt;&#10;    &lt;slide id=&quot;{9234E701-8C04-4986-BD14-8D5D25851F82}&quot; pptId=&quot;346&quot;/&gt;&#10;    &lt;slide id=&quot;{5D782D4C-2DF9-4551-BE1C-845E25751642}&quot; pptId=&quot;347&quot;/&gt;&#10;    &lt;slide id=&quot;{326D8107-4143-4868-9E92-ED8C5E131636}&quot; pptId=&quot;348&quot;/&gt;&#10;    &lt;slide id=&quot;{7015BDBA-5F77-423B-9C10-DDBC4482F776}&quot; pptId=&quot;333&quot;/&gt;&#10;    &lt;slide id=&quot;{B71B5950-9713-4A15-A096-D1BC913867E6}&quot; pptId=&quot;349&quot;/&gt;&#10;    &lt;slide id=&quot;{662BEBEC-DD49-4FE4-9A6B-51342AEFE562}&quot; pptId=&quot;337&quot;/&gt;&#10;    &lt;slide id=&quot;{52455621-CC5A-4DE0-9F53-0D1AB260F0C4}&quot; pptId=&quot;350&quot;/&gt;&#10;    &lt;slide id=&quot;{96DDB497-496A-42EA-91A0-1A895205514C}&quot; pptId=&quot;351&quot;/&gt;&#10;    &lt;slide id=&quot;{BCB10370-43E8-45FE-A82E-D1F775CFC6E9}&quot; pptId=&quot;352&quot;/&gt;&#10;    &lt;slide id=&quot;{790AA8DF-7AF4-41D5-AAC0-40125CCA1075}&quot; pptId=&quot;353&quot;/&gt;&#10;    &lt;slide id=&quot;{6D34BCAD-7A29-4A34-8D05-61AE1BC5E482}&quot; pptId=&quot;338&quot;/&gt;&#10;    &lt;slide id=&quot;{7CF17E1A-5136-44C2-8438-3E5B4052CAFB}&quot; pptId=&quot;355&quot;/&gt;&#10;  &lt;/slides&gt;&#10;&#10;  &lt;narration&gt;&#10;    &lt;audioTracks/&gt;&#10;    &lt;videoTracks/&gt;&#10;  &lt;/narration&gt;&#10;&#10;&lt;/presentation2&gt;&#10;"/>
  <p:tag name="ISPRING_LMS_API_VERSION" val="SCORM 2004 (2nd edition)"/>
  <p:tag name="ISPRING_ULTRA_SCORM_COURSE_ID" val="279150C0-C79C-4DBD-A0E9-0A619DB42C64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\u0010\uFFFDʍ{EB424B9F-F7D7-4A2C-B30D-594FDB6F2ED0}&quot;,&quot;G:\\New folder\\Elearning lam thue\\e Thuy lnh\\e Thuy lnh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SCAL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publishDestination&quot;:&quot;LMS&quot;,&quot;wordSettings&quot;:{&quot;printCopies&quot;:1}}"/>
  <p:tag name="ISPRING_SCORM_RATE_SLIDES" val="0"/>
  <p:tag name="ISPRING_SCORM_RATE_QUIZZES" val="0"/>
  <p:tag name="ISPRING_SCORM_PASSING_SCORE" val="0.000000"/>
  <p:tag name="ISPRING_CURRENT_PLAYER_ID" val="universal"/>
  <p:tag name="ISPRING_PRESENTATION_TITLE" val="bai 7 Hinh vuong hinh tron hinh tam giac hinh chu nhat"/>
  <p:tag name="ISPRING_FIRST_PUBLISH" val="1"/>
  <p:tag name="ISPRING_SCREEN_RECS_UPDATED" val="G:\New folder\Elearning lam thue\e Thuy lnh\e Thuy lnh\PresentationCD\bai 7 Hinh vuong hinh tron hinh tam giac hinh chu nhat\"/>
  <p:tag name="ISPRING_RESOURCE_FOLDER" val="G:\New folder\Elearning lam thue\e Thuy lnh\e Thuy lnh\PresentationCD\bai 7 Hinh vuong hinh tron hinh tam giac hinh chu nhat\"/>
  <p:tag name="ISPRING_PRESENTATION_PATH" val="G:\New folder\Elearning lam thue\e Thuy lnh\e Thuy lnh\PresentationCD\bai 7 Hinh vuong hinh tron hinh tam giac hinh chu nhat.pptx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17F2C6E8-BB76-479B-ADDD-92FFF06B1D60}"/>
  <p:tag name="ISPRING_CUSTOM_TIMING_USED" val="1"/>
  <p:tag name="GENSWF_ADVANCE_TIME" val="65.000"/>
  <p:tag name="ISPRING_SLIDE_INDENT_LEVEL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430CC508-286E-433E-AF37-AEA9AB2B8A72}"/>
  <p:tag name="ISPRING_CUSTOM_TIMING_USED" val="1"/>
  <p:tag name="GENSWF_ADVANCE_TIME" val="65.000"/>
  <p:tag name="ISPRING_SLIDE_INDENT_LEVEL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BD303F95-B253-4827-9866-120788A622DB}"/>
  <p:tag name="TIMING" val="|0.001"/>
  <p:tag name="ISPRING_CUSTOM_TIMING_USED" val="1"/>
  <p:tag name="GENSWF_ADVANCE_TIME" val="65.000"/>
  <p:tag name="ISPRING_SLIDE_INDENT_LEVEL" val="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51B6E13F-2E5F-4D7A-A0F3-6612AE032F8F}"/>
  <p:tag name="ISPRING_CUSTOM_TIMING_USED" val="1"/>
  <p:tag name="GENSWF_ADVANCE_TIME" val="65.000"/>
  <p:tag name="ISPRING_SLIDE_INDENT_LEVEL" val="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9745A693-89FF-41C2-BADD-35B49EEFF095}"/>
  <p:tag name="ISPRING_CUSTOM_TIMING_USED" val="1"/>
  <p:tag name="GENSWF_ADVANCE_TIME" val="65.000"/>
  <p:tag name="ISPRING_SLIDE_INDENT_LEVEL" val="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14CB90C9-4446-4955-AA9B-FCB3DAE4867B}"/>
  <p:tag name="TIMING" val="|0.001"/>
  <p:tag name="ISPRING_CUSTOM_TIMING_USED" val="1"/>
  <p:tag name="GENSWF_ADVANCE_TIME" val="65.000"/>
  <p:tag name="ISPRING_SLIDE_INDENT_LEVEL" val="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02D03152-D840-452F-8950-D2F2DA666045}"/>
  <p:tag name="ISPRING_CUSTOM_TIMING_USED" val="1"/>
  <p:tag name="GENSWF_ADVANCE_TIME" val="65.000"/>
  <p:tag name="ISPRING_SLIDE_INDENT_LEVEL" val="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9741E1DD-3885-4D01-BC79-B54BCDFA385B}"/>
  <p:tag name="ISPRING_CUSTOM_TIMING_USED" val="1"/>
  <p:tag name="GENSWF_ADVANCE_TIME" val="65.000"/>
  <p:tag name="ISPRING_SLIDE_INDENT_LEVEL" val="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996259C6-E512-46B3-8C09-D2D15C919009}"/>
  <p:tag name="TIMING" val="|0.001"/>
  <p:tag name="ISPRING_CUSTOM_TIMING_USED" val="1"/>
  <p:tag name="GENSWF_ADVANCE_TIME" val="65.000"/>
  <p:tag name="ISPRING_SLIDE_INDENT_LEVEL" val="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52DB7933-3A0F-41B6-A01F-8DC12AD762D2}"/>
  <p:tag name="ISPRING_CUSTOM_TIMING_USED" val="1"/>
  <p:tag name="GENSWF_ADVANCE_TIME" val="65.000"/>
  <p:tag name="ISPRING_SLIDE_INDENT_LEVEL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27ABF527-43A2-464F-A66F-6F34B576A1FC}"/>
  <p:tag name="ISPRING_CUSTOM_TIMING_USED" val="1"/>
  <p:tag name="ISPRING_SLIDE_INDENT_LEVEL" val="0"/>
  <p:tag name="GENSWF_ADVANCE_TIME" val="62.00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BAD27CC8-2A25-4E6F-A242-4148F8758158}"/>
  <p:tag name="TIMING" val="|0.001"/>
  <p:tag name="ISPRING_CUSTOM_TIMING_USED" val="1"/>
  <p:tag name="GENSWF_ADVANCE_TIME" val="65.000"/>
  <p:tag name="ISPRING_SLIDE_INDENT_LEVEL" val="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EC3D6EDC-92C0-42BB-9B0C-F6C3B2A8AB2D}"/>
  <p:tag name="TIMING" val="|0.001"/>
  <p:tag name="ISPRING_CUSTOM_TIMING_USED" val="1"/>
  <p:tag name="GENSWF_ADVANCE_TIME" val="65.000"/>
  <p:tag name="ISPRING_SLIDE_INDENT_LEVEL" val="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D6FA3010-CBBA-4080-B697-6B0F9C8EDE75}"/>
  <p:tag name="TIMING" val="|0.001|0.5|2|0.5|0.5"/>
  <p:tag name="ISPRING_CUSTOM_TIMING_USED" val="1"/>
  <p:tag name="GENSWF_ADVANCE_TIME" val="65.000"/>
  <p:tag name="ISPRING_SLIDE_INDENT_LEVEL" val="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00956561-D5DD-49ED-B62E-AC166FC7E18F}"/>
  <p:tag name="TIMING" val="|0.001"/>
  <p:tag name="ISPRING_CUSTOM_TIMING_USED" val="1"/>
  <p:tag name="GENSWF_ADVANCE_TIME" val="65.000"/>
  <p:tag name="ISPRING_SLIDE_INDENT_LEVEL" val="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9234E701-8C04-4986-BD14-8D5D25851F82}"/>
  <p:tag name="TIMING" val="|0.001"/>
  <p:tag name="ISPRING_CUSTOM_TIMING_USED" val="1"/>
  <p:tag name="GENSWF_ADVANCE_TIME" val="65.000"/>
  <p:tag name="ISPRING_SLIDE_INDENT_LEVEL" val="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5D782D4C-2DF9-4551-BE1C-845E25751642}"/>
  <p:tag name="TIMING" val="|0.001"/>
  <p:tag name="ISPRING_CUSTOM_TIMING_USED" val="1"/>
  <p:tag name="GENSWF_ADVANCE_TIME" val="65.000"/>
  <p:tag name="ISPRING_SLIDE_INDENT_LEVEL" val="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326D8107-4143-4868-9E92-ED8C5E131636}"/>
  <p:tag name="TIMING" val="|0.001"/>
  <p:tag name="ISPRING_CUSTOM_TIMING_USED" val="1"/>
  <p:tag name="GENSWF_ADVANCE_TIME" val="65.000"/>
  <p:tag name="ISPRING_SLIDE_INDENT_LEVEL" val="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7015BDBA-5F77-423B-9C10-DDBC4482F776}"/>
  <p:tag name="TIMING" val="|0.001"/>
  <p:tag name="ISPRING_CUSTOM_TIMING_USED" val="1"/>
  <p:tag name="GENSWF_ADVANCE_TIME" val="65.000"/>
  <p:tag name="ISPRING_SLIDE_INDENT_LEVEL" val="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B71B5950-9713-4A15-A096-D1BC913867E6}"/>
  <p:tag name="TIMING" val="|0.001"/>
  <p:tag name="ISPRING_CUSTOM_TIMING_USED" val="1"/>
  <p:tag name="GENSWF_ADVANCE_TIME" val="65.000"/>
  <p:tag name="ISPRING_SLIDE_INDENT_LEVEL" val="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662BEBEC-DD49-4FE4-9A6B-51342AEFE562}"/>
  <p:tag name="TIMING" val="|0.001"/>
  <p:tag name="ISPRING_CUSTOM_TIMING_USED" val="1"/>
  <p:tag name="GENSWF_ADVANCE_TIME" val="65.000"/>
  <p:tag name="ISPRING_SLIDE_INDENT_LEVEL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510AFE07-6C7E-4ABD-A97B-51382CDB5665}"/>
  <p:tag name="TIMING" val="|0.001"/>
  <p:tag name="ISPRING_CUSTOM_TIMING_USED" val="1"/>
  <p:tag name="GENSWF_ADVANCE_TIME" val="60.000"/>
  <p:tag name="ISPRING_SLIDE_INDENT_LEVEL" val="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52455621-CC5A-4DE0-9F53-0D1AB260F0C4}"/>
  <p:tag name="TIMING" val="|0.001"/>
  <p:tag name="ISPRING_CUSTOM_TIMING_USED" val="1"/>
  <p:tag name="GENSWF_ADVANCE_TIME" val="65.000"/>
  <p:tag name="ISPRING_SLIDE_INDENT_LEVEL" val="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96DDB497-496A-42EA-91A0-1A895205514C}"/>
  <p:tag name="TIMING" val="|0.001"/>
  <p:tag name="ISPRING_CUSTOM_TIMING_USED" val="1"/>
  <p:tag name="GENSWF_ADVANCE_TIME" val="65.000"/>
  <p:tag name="ISPRING_SLIDE_INDENT_LEVEL" val="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BCB10370-43E8-45FE-A82E-D1F775CFC6E9}"/>
  <p:tag name="TIMING" val="|0.001"/>
  <p:tag name="ISPRING_CUSTOM_TIMING_USED" val="1"/>
  <p:tag name="GENSWF_ADVANCE_TIME" val="65.000"/>
  <p:tag name="ISPRING_SLIDE_INDENT_LEVEL" val="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790AA8DF-7AF4-41D5-AAC0-40125CCA1075}"/>
  <p:tag name="TIMING" val="|0.001"/>
  <p:tag name="ISPRING_CUSTOM_TIMING_USED" val="1"/>
  <p:tag name="GENSWF_ADVANCE_TIME" val="65.000"/>
  <p:tag name="ISPRING_SLIDE_INDENT_LEVEL" val="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6D34BCAD-7A29-4A34-8D05-61AE1BC5E482}"/>
  <p:tag name="TIMING" val="|0.001"/>
  <p:tag name="ISPRING_CUSTOM_TIMING_USED" val="1"/>
  <p:tag name="GENSWF_ADVANCE_TIME" val="125.000"/>
  <p:tag name="ISPRING_SLIDE_INDENT_LEVEL" val="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7CF17E1A-5136-44C2-8438-3E5B4052CAFB}"/>
  <p:tag name="TIMING" val="|0.001"/>
  <p:tag name="ISPRING_CUSTOM_TIMING_USED" val="1"/>
  <p:tag name="GENSWF_ADVANCE_TIME" val="65.000"/>
  <p:tag name="ISPRING_SLIDE_INDENT_LEVEL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AA595C33-4E39-44EB-B534-A9DFEB0E4B16}"/>
  <p:tag name="TIMING" val="|0.001"/>
  <p:tag name="ISPRING_CUSTOM_TIMING_USED" val="1"/>
  <p:tag name="GENSWF_ADVANCE_TIME" val="62.000"/>
  <p:tag name="ISPRING_SLIDE_INDENT_LEVEL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7C54D9B7-520A-4AA4-811F-B8A1ACD06166}"/>
  <p:tag name="TIMING" val="|0.001"/>
  <p:tag name="ISPRING_CUSTOM_TIMING_USED" val="1"/>
  <p:tag name="GENSWF_ADVANCE_TIME" val="122.000"/>
  <p:tag name="ISPRING_SLIDE_INDENT_LEVEL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61BC8020-A9E5-44F9-BD80-91FDE0DA8768}"/>
  <p:tag name="TIMING" val="|0.001"/>
  <p:tag name="ISPRING_CUSTOM_TIMING_USED" val="1"/>
  <p:tag name="GENSWF_ADVANCE_TIME" val="65.000"/>
  <p:tag name="ISPRING_SLIDE_INDENT_LEVEL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FF24B706-41A1-4A72-8251-32227FEE69EB}"/>
  <p:tag name="ISPRING_CUSTOM_TIMING_USED" val="1"/>
  <p:tag name="GENSWF_ADVANCE_TIME" val="65.000"/>
  <p:tag name="ISPRING_SLIDE_INDENT_LEVEL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1A1C432D-BD57-426C-A8EC-9712955A8D27}"/>
  <p:tag name="ISPRING_CUSTOM_TIMING_USED" val="1"/>
  <p:tag name="GENSWF_ADVANCE_TIME" val="65.000"/>
  <p:tag name="ISPRING_SLIDE_INDENT_LEVEL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3DB93862-60AF-4DF8-9E16-23FB974A9AF9}"/>
  <p:tag name="TIMING" val="|0.001"/>
  <p:tag name="ISPRING_CUSTOM_TIMING_USED" val="1"/>
  <p:tag name="GENSWF_ADVANCE_TIME" val="65.000"/>
  <p:tag name="ISPRING_SLIDE_INDENT_LEVEL" val="0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7638</TotalTime>
  <Words>120</Words>
  <Application>Microsoft Office PowerPoint</Application>
  <PresentationFormat>Custom</PresentationFormat>
  <Paragraphs>53</Paragraphs>
  <Slides>34</Slides>
  <Notes>34</Notes>
  <HiddenSlides>0</HiddenSlides>
  <MMClips>23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Calibri</vt:lpstr>
      <vt:lpstr>Lato</vt:lpstr>
      <vt:lpstr>Arial</vt:lpstr>
      <vt:lpstr>Times New Roman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bai 7 Hinh vuong hinh tron hinh tam giac hinh chu nhat</dc:title>
  <dc:creator>Windows User</dc:creator>
  <cp:lastModifiedBy>Dao Hai Cuong</cp:lastModifiedBy>
  <cp:revision>213</cp:revision>
  <dcterms:created xsi:type="dcterms:W3CDTF">2020-02-21T03:04:01Z</dcterms:created>
  <dcterms:modified xsi:type="dcterms:W3CDTF">2020-11-04T13:18:01Z</dcterms:modified>
</cp:coreProperties>
</file>