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272" r:id="rId3"/>
    <p:sldId id="258" r:id="rId4"/>
    <p:sldId id="262" r:id="rId5"/>
    <p:sldId id="273" r:id="rId6"/>
    <p:sldId id="271" r:id="rId7"/>
    <p:sldId id="267" r:id="rId8"/>
    <p:sldId id="274" r:id="rId9"/>
    <p:sldId id="263" r:id="rId10"/>
    <p:sldId id="276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24" autoAdjust="0"/>
  </p:normalViewPr>
  <p:slideViewPr>
    <p:cSldViewPr>
      <p:cViewPr>
        <p:scale>
          <a:sx n="71" d="100"/>
          <a:sy n="71" d="100"/>
        </p:scale>
        <p:origin x="-504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53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04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ADFE5-7D16-4322-AC62-B13326B17906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8200"/>
            <a:ext cx="2049228" cy="1905001"/>
          </a:xfrm>
          <a:prstGeom prst="rect">
            <a:avLst/>
          </a:prstGeom>
          <a:noFill/>
        </p:spPr>
      </p:pic>
      <p:pic>
        <p:nvPicPr>
          <p:cNvPr id="206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1159" y="1"/>
            <a:ext cx="1442839" cy="1219199"/>
          </a:xfrm>
          <a:prstGeom prst="rect">
            <a:avLst/>
          </a:prstGeom>
          <a:noFill/>
        </p:spPr>
      </p:pic>
      <p:pic>
        <p:nvPicPr>
          <p:cNvPr id="2065" name="Picture 17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066800"/>
            <a:ext cx="1795882" cy="1833372"/>
          </a:xfrm>
          <a:prstGeom prst="rect">
            <a:avLst/>
          </a:prstGeom>
          <a:noFill/>
        </p:spPr>
      </p:pic>
      <p:sp>
        <p:nvSpPr>
          <p:cNvPr id="31" name="Rectangle 30"/>
          <p:cNvSpPr/>
          <p:nvPr/>
        </p:nvSpPr>
        <p:spPr>
          <a:xfrm>
            <a:off x="1524000" y="3124200"/>
            <a:ext cx="655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TIN HỌC </a:t>
            </a:r>
            <a:endParaRPr lang="en-US" sz="5400" b="1" kern="10" dirty="0">
              <a:ln w="9525"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15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V="1">
            <a:off x="5687325" y="3401324"/>
            <a:ext cx="6858002" cy="5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5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V="1">
            <a:off x="-3401326" y="3401328"/>
            <a:ext cx="6858002" cy="5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4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0" y="6785118"/>
            <a:ext cx="9144000" cy="7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4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0" y="0"/>
            <a:ext cx="8564563" cy="6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5599" y="1972270"/>
            <a:ext cx="2946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0108" y="3267670"/>
            <a:ext cx="4677884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Ai </a:t>
            </a:r>
            <a:r>
              <a:rPr lang="en-US" sz="5400" b="1" cap="none" spc="0" dirty="0" err="1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nhanh</a:t>
            </a:r>
            <a:r>
              <a:rPr lang="en-US" sz="5400" b="1" cap="none" spc="0" dirty="0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 </a:t>
            </a:r>
            <a:r>
              <a:rPr lang="en-US" sz="5400" b="1" cap="none" spc="0" dirty="0" err="1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hơn</a:t>
            </a:r>
            <a:endParaRPr lang="en-US" sz="5400" b="1" cap="none" spc="0" dirty="0">
              <a:ln w="76200">
                <a:solidFill>
                  <a:srgbClr val="FF0000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761363"/>
            <a:ext cx="8686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Nhóm 3 bạn, một bạn sao chép tệp, bạn còn lại đổi tên tệp, và bạn còn lại xóa tệp.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905000"/>
            <a:ext cx="81534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 lại các bước để đổi tên tệp, sao chép tệp và xóa tệp</a:t>
            </a:r>
          </a:p>
          <a:p>
            <a:endParaRPr lang="en-US" sz="2400" b="1" dirty="0" smtClean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200400"/>
            <a:ext cx="81534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sau: </a:t>
            </a:r>
            <a:r>
              <a:rPr lang="en-US" sz="32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 dụng thiết bị lưu trữ ngoài</a:t>
            </a:r>
          </a:p>
          <a:p>
            <a:endParaRPr lang="en-US" sz="2400" b="1" dirty="0" smtClean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249" y="7620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KIỂM TRA BÀI CŨ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“hinhanh.png”?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9749" y="3581400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hinhanh.png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3455258" y="3600451"/>
            <a:ext cx="495300" cy="2133600"/>
          </a:xfrm>
          <a:prstGeom prst="leftBrace">
            <a:avLst>
              <a:gd name="adj1" fmla="val 8333"/>
              <a:gd name="adj2" fmla="val 482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 rot="16200000">
            <a:off x="5276850" y="4248151"/>
            <a:ext cx="495300" cy="838200"/>
          </a:xfrm>
          <a:prstGeom prst="leftBrace">
            <a:avLst>
              <a:gd name="adj1" fmla="val 8333"/>
              <a:gd name="adj2" fmla="val 482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750408" y="4953000"/>
            <a:ext cx="20193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33950" y="4953000"/>
            <a:ext cx="283845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80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4416" y="685800"/>
            <a:ext cx="9144000" cy="16764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</a:t>
            </a:r>
            <a:r>
              <a:rPr lang="en-US" sz="36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THAO TÁC VỚI TỆP</a:t>
            </a:r>
            <a:endParaRPr lang="en-US" sz="3200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8200"/>
            <a:ext cx="2049228" cy="1905001"/>
          </a:xfrm>
          <a:prstGeom prst="rect">
            <a:avLst/>
          </a:prstGeom>
          <a:noFill/>
        </p:spPr>
      </p:pic>
      <p:pic>
        <p:nvPicPr>
          <p:cNvPr id="206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1159" y="1"/>
            <a:ext cx="1442839" cy="1219199"/>
          </a:xfrm>
          <a:prstGeom prst="rect">
            <a:avLst/>
          </a:prstGeom>
          <a:noFill/>
        </p:spPr>
      </p:pic>
      <p:pic>
        <p:nvPicPr>
          <p:cNvPr id="8" name="Picture 7" descr="Capturrr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2819400"/>
            <a:ext cx="1445172" cy="1676400"/>
          </a:xfrm>
          <a:prstGeom prst="rect">
            <a:avLst/>
          </a:prstGeom>
        </p:spPr>
      </p:pic>
      <p:pic>
        <p:nvPicPr>
          <p:cNvPr id="10" name="Picture 9" descr="Capturff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5200" y="2894201"/>
            <a:ext cx="1524000" cy="1677799"/>
          </a:xfrm>
          <a:prstGeom prst="rect">
            <a:avLst/>
          </a:prstGeom>
        </p:spPr>
      </p:pic>
      <p:pic>
        <p:nvPicPr>
          <p:cNvPr id="11" name="Picture 10" descr="Capture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3600" y="2971800"/>
            <a:ext cx="1592580" cy="1676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20574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solidFill>
                  <a:srgbClr val="FF0000"/>
                </a:solidFill>
              </a:rPr>
              <a:t>1. Đổi tên (Rename) 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2743200"/>
            <a:ext cx="5029200" cy="3962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Các thao tác đổi tên tệp: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1: Nháy phải chuột vào tệp cần đổi tên, chọn Rename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2: Gõ tên mới cho tệp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3: Nhấn Enter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143000"/>
            <a:ext cx="8839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BÀI 4: CÁC THAO TÁC VỚI TỆP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133600"/>
            <a:ext cx="335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553200" y="6324600"/>
            <a:ext cx="1219200" cy="2286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Hinhvuong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Hinh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668482"/>
            <a:ext cx="8153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Chú 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: Không 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được dùng các ký hiệu sau trong tệp 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/, \, :, ?,”&lt; &gt;.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225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Yes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endParaRPr lang="en-US" sz="2800" b="1" i="1" dirty="0">
              <a:solidFill>
                <a:srgbClr val="3920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2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17526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solidFill>
                  <a:srgbClr val="FF0000"/>
                </a:solidFill>
              </a:rPr>
              <a:t>2. Sao chép (Copy) 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228600" y="2438400"/>
            <a:ext cx="5105400" cy="4191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dirty="0" err="1" smtClean="0">
                <a:solidFill>
                  <a:srgbClr val="0070C0"/>
                </a:solidFill>
              </a:rPr>
              <a:t>Các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thao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tác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chép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tệp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err="1" smtClean="0">
                <a:solidFill>
                  <a:srgbClr val="0070C0"/>
                </a:solidFill>
              </a:rPr>
              <a:t>Bước</a:t>
            </a:r>
            <a:r>
              <a:rPr lang="en-US" dirty="0" smtClean="0">
                <a:solidFill>
                  <a:srgbClr val="0070C0"/>
                </a:solidFill>
              </a:rPr>
              <a:t> 1: </a:t>
            </a:r>
            <a:r>
              <a:rPr lang="en-US" dirty="0" err="1" smtClean="0">
                <a:solidFill>
                  <a:srgbClr val="0070C0"/>
                </a:solidFill>
              </a:rPr>
              <a:t>Nháy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phải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chuột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vào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tệp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cần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chép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chọn</a:t>
            </a:r>
            <a:r>
              <a:rPr lang="en-US" dirty="0" smtClean="0">
                <a:solidFill>
                  <a:srgbClr val="0070C0"/>
                </a:solidFill>
              </a:rPr>
              <a:t> Copy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Bước</a:t>
            </a:r>
            <a:r>
              <a:rPr lang="en-US" dirty="0" smtClean="0">
                <a:solidFill>
                  <a:srgbClr val="0070C0"/>
                </a:solidFill>
              </a:rPr>
              <a:t> 2: </a:t>
            </a:r>
            <a:r>
              <a:rPr lang="en-US" dirty="0" err="1" smtClean="0">
                <a:solidFill>
                  <a:srgbClr val="0070C0"/>
                </a:solidFill>
              </a:rPr>
              <a:t>Mở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thư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mục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sẽ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chứa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nháy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phải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chuột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chọn</a:t>
            </a:r>
            <a:r>
              <a:rPr lang="en-US" dirty="0" smtClean="0">
                <a:solidFill>
                  <a:srgbClr val="0070C0"/>
                </a:solidFill>
              </a:rPr>
              <a:t> Paste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828800"/>
            <a:ext cx="3352800" cy="46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Untitled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0" y="2362200"/>
            <a:ext cx="2400635" cy="281026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00800" y="5410200"/>
            <a:ext cx="3810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33600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Thực hiện thao tác sao chép tệp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HinhVuong.png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sang thư mục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Bài 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22098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>
                <a:solidFill>
                  <a:srgbClr val="FF0000"/>
                </a:solidFill>
              </a:rPr>
              <a:t>3</a:t>
            </a:r>
            <a:r>
              <a:rPr lang="en-US" sz="3200" u="sng" dirty="0" smtClean="0">
                <a:solidFill>
                  <a:srgbClr val="FF0000"/>
                </a:solidFill>
              </a:rPr>
              <a:t>. </a:t>
            </a:r>
            <a:r>
              <a:rPr lang="en-US" sz="3200" u="sng" dirty="0" err="1" smtClean="0">
                <a:solidFill>
                  <a:srgbClr val="FF0000"/>
                </a:solidFill>
              </a:rPr>
              <a:t>Xóa</a:t>
            </a:r>
            <a:r>
              <a:rPr lang="en-US" sz="3200" u="sng" dirty="0" smtClean="0">
                <a:solidFill>
                  <a:srgbClr val="FF0000"/>
                </a:solidFill>
              </a:rPr>
              <a:t> (Delete) </a:t>
            </a:r>
            <a:r>
              <a:rPr lang="en-US" sz="3200" u="sng" dirty="0" err="1" smtClean="0">
                <a:solidFill>
                  <a:srgbClr val="FF0000"/>
                </a:solidFill>
              </a:rPr>
              <a:t>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609600" y="2895600"/>
            <a:ext cx="4495800" cy="3886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Các thao tác xóa tệp: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1: Nháy phải chuột vào tệp cần xóa, chọn Delete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2: Chọn Yes vào cửa sổ vừa xuất hiện/ Nhấn Enter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362200"/>
            <a:ext cx="3352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77000" y="6209144"/>
            <a:ext cx="6858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410</Words>
  <Application>Microsoft Office PowerPoint</Application>
  <PresentationFormat>On-screen Show (4:3)</PresentationFormat>
  <Paragraphs>42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KIỂM TRA BÀI CŨ</vt:lpstr>
      <vt:lpstr>BÀI 4: CÁC THAO TÁC VỚI TỆP</vt:lpstr>
      <vt:lpstr>1. Đổi tên (Rename) tệp</vt:lpstr>
      <vt:lpstr>Thực hiện thao tác đổi tên tệp Hinhvuong thành HinhVuong ở Bài 3</vt:lpstr>
      <vt:lpstr>PowerPoint Presentation</vt:lpstr>
      <vt:lpstr>2. Sao chép (Copy) tệp</vt:lpstr>
      <vt:lpstr>Thực hiện thao tác sao chép tệp HinhVuong.png sang thư mục Vẽ ở Bài 3</vt:lpstr>
      <vt:lpstr>3. Xóa (Delete) tệp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Admin</cp:lastModifiedBy>
  <cp:revision>118</cp:revision>
  <dcterms:created xsi:type="dcterms:W3CDTF">2017-09-12T01:40:07Z</dcterms:created>
  <dcterms:modified xsi:type="dcterms:W3CDTF">2021-03-06T03:54:28Z</dcterms:modified>
</cp:coreProperties>
</file>