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98" r:id="rId4"/>
    <p:sldMasterId id="2147483722" r:id="rId5"/>
  </p:sldMasterIdLst>
  <p:notesMasterIdLst>
    <p:notesMasterId r:id="rId21"/>
  </p:notesMasterIdLst>
  <p:sldIdLst>
    <p:sldId id="321" r:id="rId6"/>
    <p:sldId id="334" r:id="rId7"/>
    <p:sldId id="256" r:id="rId8"/>
    <p:sldId id="331" r:id="rId9"/>
    <p:sldId id="313" r:id="rId10"/>
    <p:sldId id="322" r:id="rId11"/>
    <p:sldId id="317" r:id="rId12"/>
    <p:sldId id="323" r:id="rId13"/>
    <p:sldId id="324" r:id="rId14"/>
    <p:sldId id="325" r:id="rId15"/>
    <p:sldId id="318" r:id="rId16"/>
    <p:sldId id="327" r:id="rId17"/>
    <p:sldId id="265" r:id="rId18"/>
    <p:sldId id="299" r:id="rId19"/>
    <p:sldId id="30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04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1AE6E-2407-4883-964E-A952C512E491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A3C88-23C8-4746-B3D1-595165E2FA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8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fld id="{6B15507B-3C1E-4792-A17E-06523FC082AD}" type="slidenum">
              <a:rPr lang="en-US" altLang="en-US" smtClean="0">
                <a:latin typeface="MS Gothic" pitchFamily="49" charset="-128"/>
              </a:rPr>
              <a:pPr/>
              <a:t>5</a:t>
            </a:fld>
            <a:endParaRPr lang="en-US" altLang="en-US" smtClean="0">
              <a:latin typeface="MS Gothic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1019117-F0DD-4CB7-8D43-9A0A903C6278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0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32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68C86-82B3-48DA-AC39-5BBB4952D62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3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A06DA-316C-4241-8480-178B8BDED7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68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9B23F-7A54-43DC-9C5C-400C9693C3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82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FFCA3-E609-4E9E-9E05-DE475E62F3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27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00D77-F49C-44EF-9CF1-C2830491B8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220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45B78-E4A5-410F-BF17-3924E0DCB8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848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06CBB-642E-44BB-9A9B-99308324FE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524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7A40B-EF6D-4AB3-9C95-88A9A5F5EF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4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5164-76C7-4F5F-BC64-0DF21A421A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60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473AC-BAD2-4FB3-A70E-5A036D74E6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80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E1C4F-3092-46A9-B972-64A5C12C55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4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8169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648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299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953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84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375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080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691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801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07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870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4693A-B2D5-426E-90A1-F1F03788FF5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30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DDA38-26E1-4A6F-B197-770D1D7880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783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3FAA1-2E46-4307-B9D0-227CCF2549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073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E846D-9624-4C09-A708-CB00C865CD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744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D645C-379C-48C8-BD65-5E709E78AD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071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E50F9-DDEC-4987-9F4F-647218216A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59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800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B144B-6A91-4826-88C6-79E1F34461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631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66677-6911-44B8-ADAC-4FC8B8F9564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34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2AA94-3FE0-43BE-BF1B-9C272715E7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99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20E5-95C0-440F-8476-DB726B362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72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57F61-A0CB-4EC6-B6EB-92BC8422F4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9682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72F12-8BD7-4DEF-9361-A6849E5CE8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066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8E208-02D3-4B9C-8B66-68C9DCB6081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158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2279F-4E9D-44EE-B765-FB28DFED6F3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0291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D5480-F955-48A4-B2FD-4D0A2866EDB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4235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A022B-7A9D-4199-9C41-1D5563B5BA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3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33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D54F8-64A3-416A-8E25-FAFAB8ACAC2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21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D2587-2D4B-4118-B43D-4265245F2E0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798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A448A-133B-4BB4-9651-1F40A02715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865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E475F-0CB0-4C0F-BC30-1662135C668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669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0CBAC-1411-4317-9283-EA1218351D7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523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4786A-6AE7-4178-8606-16FCB7714BA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075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F228-EC27-4A87-BE20-BED92362E08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5000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C4101-6E79-448C-AC77-EDE1279C533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12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52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0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0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3AF9-39FC-46C3-ACBE-8286B7EFE46E}" type="datetimeFigureOut">
              <a:rPr lang="en-US" smtClean="0"/>
              <a:pPr/>
              <a:t>05/03/2021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E2DA-9E34-4C8A-8EA0-5D50DA3CAA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4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rgbClr val="FFCC66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82663D-1812-4850-8ACA-740C263E9207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82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93AF9-39FC-46C3-ACBE-8286B7EFE4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E2DA-9E34-4C8A-8EA0-5D50DA3CAA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1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0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30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E9B6C6-4F14-4F9D-8CAC-ADEA12E6FAB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0E81F6-AB52-4F3F-9676-0BF256CD2476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2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9.jpeg"/><Relationship Id="rId7" Type="http://schemas.openxmlformats.org/officeDocument/2006/relationships/slide" Target="slide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2.jpe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4" descr="hinhnen_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2873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468313" y="692150"/>
            <a:ext cx="7772400" cy="1470025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mtClean="0"/>
              <a:t>        </a:t>
            </a:r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1403350" y="3716338"/>
            <a:ext cx="6408738" cy="158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VÒ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dù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giê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tËp</a:t>
            </a:r>
            <a:r>
              <a:rPr lang="en-US" sz="44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®</a:t>
            </a:r>
            <a:r>
              <a:rPr lang="en-US" sz="44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äc</a:t>
            </a:r>
            <a:endParaRPr lang="en-US" sz="44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H" pitchFamily="34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líp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meH" pitchFamily="34" charset="0"/>
              </a:rPr>
              <a:t>3A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Time" pitchFamily="34" charset="0"/>
            </a:endParaRPr>
          </a:p>
        </p:txBody>
      </p:sp>
      <p:pic>
        <p:nvPicPr>
          <p:cNvPr id="2053" name="Picture 29" descr="j0432587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90500"/>
            <a:ext cx="1612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31"/>
          <p:cNvSpPr txBox="1">
            <a:spLocks noChangeArrowheads="1"/>
          </p:cNvSpPr>
          <p:nvPr/>
        </p:nvSpPr>
        <p:spPr bwMode="auto">
          <a:xfrm>
            <a:off x="990600" y="1524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Tr</a:t>
            </a:r>
            <a:r>
              <a:rPr lang="en-US" sz="24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­êng</a:t>
            </a:r>
            <a:r>
              <a:rPr lang="en-US" sz="2400" b="1" dirty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.VnTimeH" pitchFamily="34" charset="0"/>
              </a:rPr>
              <a:t>tiÓu</a:t>
            </a:r>
            <a:r>
              <a:rPr lang="en-US" sz="2400" b="1" dirty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häc</a:t>
            </a:r>
            <a:r>
              <a:rPr lang="en-US" sz="2400" b="1" dirty="0" smtClean="0">
                <a:solidFill>
                  <a:srgbClr val="000099"/>
                </a:solidFill>
                <a:latin typeface=".VnTimeH" pitchFamily="34" charset="0"/>
              </a:rPr>
              <a:t> lª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ngäc</a:t>
            </a:r>
            <a:r>
              <a:rPr lang="en-US" sz="2400" b="1" dirty="0" smtClean="0">
                <a:solidFill>
                  <a:srgbClr val="000099"/>
                </a:solidFill>
                <a:latin typeface=".VnTimeH" pitchFamily="34" charset="0"/>
              </a:rPr>
              <a:t> </a:t>
            </a:r>
            <a:r>
              <a:rPr lang="en-US" sz="2400" b="1" dirty="0" err="1" smtClean="0">
                <a:solidFill>
                  <a:srgbClr val="000099"/>
                </a:solidFill>
                <a:latin typeface=".VnTimeH" pitchFamily="34" charset="0"/>
              </a:rPr>
              <a:t>h©n</a:t>
            </a:r>
            <a:endParaRPr lang="en-US" sz="2400" b="1" dirty="0">
              <a:solidFill>
                <a:srgbClr val="000099"/>
              </a:solidFill>
              <a:latin typeface=".VnTimeH" pitchFamily="34" charset="0"/>
            </a:endParaRPr>
          </a:p>
        </p:txBody>
      </p:sp>
      <p:sp>
        <p:nvSpPr>
          <p:cNvPr id="2055" name="Text Box 33"/>
          <p:cNvSpPr txBox="1">
            <a:spLocks noChangeArrowheads="1"/>
          </p:cNvSpPr>
          <p:nvPr/>
        </p:nvSpPr>
        <p:spPr bwMode="auto">
          <a:xfrm>
            <a:off x="3995738" y="6019800"/>
            <a:ext cx="44624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i="1">
                <a:solidFill>
                  <a:srgbClr val="FF0000"/>
                </a:solidFill>
                <a:latin typeface=".VnTime" pitchFamily="34" charset="0"/>
              </a:rPr>
              <a:t>Gi¸o viªn: Vò ThÞ Phong Lan</a:t>
            </a:r>
          </a:p>
        </p:txBody>
      </p:sp>
      <p:sp>
        <p:nvSpPr>
          <p:cNvPr id="2056" name="Line 34"/>
          <p:cNvSpPr>
            <a:spLocks noChangeShapeType="1"/>
          </p:cNvSpPr>
          <p:nvPr/>
        </p:nvSpPr>
        <p:spPr bwMode="gray">
          <a:xfrm>
            <a:off x="2916238" y="549275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57" name="WordArt 36"/>
          <p:cNvSpPr>
            <a:spLocks noChangeArrowheads="1" noChangeShapeType="1" noTextEdit="1"/>
          </p:cNvSpPr>
          <p:nvPr/>
        </p:nvSpPr>
        <p:spPr bwMode="gray">
          <a:xfrm>
            <a:off x="250825" y="2205038"/>
            <a:ext cx="8620125" cy="12239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.VnTimeH"/>
              </a:rPr>
              <a:t>nhiÖt liÖt chµo mõng quý thÇy c«</a:t>
            </a:r>
          </a:p>
        </p:txBody>
      </p:sp>
    </p:spTree>
    <p:extLst>
      <p:ext uri="{BB962C8B-B14F-4D97-AF65-F5344CB8AC3E}">
        <p14:creationId xmlns:p14="http://schemas.microsoft.com/office/powerpoint/2010/main" val="23601478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123323431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63" y="0"/>
            <a:ext cx="4122737" cy="4495800"/>
          </a:xfrm>
          <a:noFill/>
        </p:spPr>
      </p:pic>
      <p:pic>
        <p:nvPicPr>
          <p:cNvPr id="62469" name="Picture 5" descr="lehoi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0"/>
            <a:ext cx="4876800" cy="4495800"/>
          </a:xfrm>
          <a:noFill/>
        </p:spPr>
      </p:pic>
    </p:spTree>
    <p:extLst>
      <p:ext uri="{BB962C8B-B14F-4D97-AF65-F5344CB8AC3E}">
        <p14:creationId xmlns:p14="http://schemas.microsoft.com/office/powerpoint/2010/main" val="216572136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nn</a:t>
            </a:r>
            <a:endParaRPr lang="en-US" dirty="0"/>
          </a:p>
        </p:txBody>
      </p:sp>
      <p:pic>
        <p:nvPicPr>
          <p:cNvPr id="1026" name="Picture 2" descr="C:\Users\Administrator.TQZWEIDNTXXM0KQ\Downloads\song cuu l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4572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oshinavi41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1" y="1143000"/>
            <a:ext cx="4318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620036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82880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dung:  </a:t>
            </a:r>
          </a:p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8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-381000" y="7620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altLang="en-US" sz="4000" b="1" i="1" dirty="0">
                <a:solidFill>
                  <a:srgbClr val="FF0000"/>
                </a:solidFill>
              </a:rPr>
              <a:t> 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</a:rPr>
              <a:t>    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altLang="en-US" sz="32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;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ca,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</a:rPr>
              <a:t>        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3200" b="1" dirty="0">
                <a:solidFill>
                  <a:srgbClr val="0033CC"/>
                </a:solidFill>
              </a:rPr>
              <a:t>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</a:rPr>
              <a:t>       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endParaRPr lang="en-US" altLang="en-US" sz="3200" b="1" dirty="0">
              <a:solidFill>
                <a:srgbClr val="CC00FF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</a:rPr>
              <a:t>          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>
                <a:solidFill>
                  <a:srgbClr val="CC00FF"/>
                </a:solidFill>
              </a:rPr>
              <a:t>?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alt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endParaRPr lang="en-US" alt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00990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0033CC"/>
                </a:solidFill>
              </a:rPr>
              <a:t>                                            </a:t>
            </a:r>
            <a:r>
              <a:rPr lang="en-US" altLang="en-US" sz="2800" b="1" dirty="0" err="1">
                <a:solidFill>
                  <a:srgbClr val="0033CC"/>
                </a:solidFill>
              </a:rPr>
              <a:t>Tố</a:t>
            </a:r>
            <a:r>
              <a:rPr lang="en-US" altLang="en-US" sz="2800" b="1" dirty="0">
                <a:solidFill>
                  <a:srgbClr val="0033CC"/>
                </a:solidFill>
              </a:rPr>
              <a:t> </a:t>
            </a:r>
            <a:r>
              <a:rPr lang="en-US" altLang="en-US" sz="2800" b="1" dirty="0" err="1">
                <a:solidFill>
                  <a:srgbClr val="0033CC"/>
                </a:solidFill>
              </a:rPr>
              <a:t>Hữu</a:t>
            </a: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0" y="1066800"/>
            <a:ext cx="137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95600" y="1524000"/>
            <a:ext cx="1676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10400" y="1538514"/>
            <a:ext cx="1295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79600" y="2561772"/>
            <a:ext cx="2082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14371" y="2583543"/>
            <a:ext cx="30770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81285" y="2971800"/>
            <a:ext cx="1233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94413" y="3505200"/>
            <a:ext cx="16074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245428" y="4051413"/>
            <a:ext cx="1469572" cy="181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388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-152400" y="0"/>
            <a:ext cx="5791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altLang="en-US" sz="4000" b="1" i="1" dirty="0">
                <a:solidFill>
                  <a:srgbClr val="FF0000"/>
                </a:solidFill>
              </a:rPr>
              <a:t> </a:t>
            </a:r>
            <a:endParaRPr lang="en-US" altLang="en-US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3200" b="1" dirty="0" smtClean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altLang="en-US" sz="3200" b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endParaRPr lang="en-US" altLang="en-US" sz="2800" b="1" dirty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 smtClean="0">
              <a:solidFill>
                <a:srgbClr val="0033CC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US" alt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600" y="558225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1066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4629" y="1548825"/>
            <a:ext cx="1393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3929" y="2075543"/>
            <a:ext cx="600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2400" y="253942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hẳng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30480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hẳng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35300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4601" y="40386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3800" y="44958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ó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2800" y="49778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úi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55112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1400" y="59684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iển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38400" y="558225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3000" y="11901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0343" y="16473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17171" y="2174031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62200" y="26379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6800" y="31713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4600" y="36285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19200" y="4114800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chăng</a:t>
            </a:r>
            <a:r>
              <a:rPr lang="en-US" altLang="en-US" sz="3200" b="1" dirty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62200" y="4572000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0600" y="5058287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0" y="5609713"/>
            <a:ext cx="35052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79286" y="6059667"/>
            <a:ext cx="3505200" cy="49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altLang="en-US" sz="32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         </a:t>
            </a:r>
            <a:endParaRPr lang="en-US" altLang="en-US" sz="3200" b="1" dirty="0">
              <a:solidFill>
                <a:srgbClr val="0099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1000" y="11901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00200" y="1654629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1000" y="21807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8600" y="31713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52600" y="3657600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800" y="4114800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5076313"/>
            <a:ext cx="11430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76400" y="5609713"/>
            <a:ext cx="16764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4800" y="6066913"/>
            <a:ext cx="167640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15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-38100" y="668224"/>
            <a:ext cx="9144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CCFFCC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9939" name="WordArt 3"/>
          <p:cNvSpPr>
            <a:spLocks noChangeArrowheads="1" noChangeShapeType="1" noTextEdit="1"/>
          </p:cNvSpPr>
          <p:nvPr/>
        </p:nvSpPr>
        <p:spPr bwMode="auto">
          <a:xfrm>
            <a:off x="1676400" y="381000"/>
            <a:ext cx="5715000" cy="2057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59776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Bông hoa của em</a:t>
            </a:r>
          </a:p>
        </p:txBody>
      </p:sp>
      <p:pic>
        <p:nvPicPr>
          <p:cNvPr id="77828" name="Picture 4" descr="dais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15240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1480458" y="1416456"/>
            <a:ext cx="5910942" cy="2057400"/>
          </a:xfrm>
          <a:prstGeom prst="cloudCallout">
            <a:avLst>
              <a:gd name="adj1" fmla="val -112037"/>
              <a:gd name="adj2" fmla="val -85301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 err="1">
                <a:solidFill>
                  <a:srgbClr val="0000FF"/>
                </a:solidFill>
                <a:latin typeface="Times New Roman" pitchFamily="18" charset="0"/>
              </a:rPr>
              <a:t>Hãy</a:t>
            </a:r>
            <a:r>
              <a:rPr lang="en-US" altLang="en-US" sz="36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đọc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thơ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Tiếng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</a:rPr>
              <a:t>ru</a:t>
            </a:r>
            <a:endParaRPr lang="en-US" altLang="en-US" sz="36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77832" name="Picture 8" descr="sunflowers_wave_hb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26" y="4579355"/>
            <a:ext cx="2057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3" name="AutoShape 9"/>
          <p:cNvSpPr>
            <a:spLocks noChangeArrowheads="1"/>
          </p:cNvSpPr>
          <p:nvPr/>
        </p:nvSpPr>
        <p:spPr bwMode="auto">
          <a:xfrm>
            <a:off x="2055167" y="1456224"/>
            <a:ext cx="4943678" cy="2057400"/>
          </a:xfrm>
          <a:prstGeom prst="cloudCallout">
            <a:avLst>
              <a:gd name="adj1" fmla="val -51602"/>
              <a:gd name="adj2" fmla="val 153713"/>
            </a:avLst>
          </a:prstGeom>
          <a:solidFill>
            <a:srgbClr val="F2F8A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B¹n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h·y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®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äc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khæ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th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¬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tõ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.VnTime" pitchFamily="34" charset="0"/>
              </a:rPr>
              <a:t>nh©n</a:t>
            </a:r>
            <a:r>
              <a:rPr lang="en-US" altLang="en-US" sz="3600" b="1" i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.VnTime" pitchFamily="34" charset="0"/>
              </a:rPr>
              <a:t>gian</a:t>
            </a:r>
            <a:endParaRPr lang="en-US" altLang="en-US" sz="36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7834" name="Picture 10" descr="q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3566886"/>
            <a:ext cx="2057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5" name="AutoShape 11"/>
          <p:cNvSpPr>
            <a:spLocks noChangeArrowheads="1"/>
          </p:cNvSpPr>
          <p:nvPr/>
        </p:nvSpPr>
        <p:spPr bwMode="auto">
          <a:xfrm>
            <a:off x="2055167" y="1402962"/>
            <a:ext cx="4761524" cy="2163924"/>
          </a:xfrm>
          <a:prstGeom prst="cloudCallout">
            <a:avLst>
              <a:gd name="adj1" fmla="val -39991"/>
              <a:gd name="adj2" fmla="val 319657"/>
            </a:avLst>
          </a:prstGeom>
          <a:solidFill>
            <a:srgbClr val="F1ADE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B¹n ®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äc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to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khæ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th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¬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cã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err="1">
                <a:solidFill>
                  <a:srgbClr val="0000FF"/>
                </a:solidFill>
                <a:latin typeface=".VnTime" pitchFamily="34" charset="0"/>
              </a:rPr>
              <a:t>tõ</a:t>
            </a:r>
            <a:r>
              <a:rPr lang="en-US" altLang="en-US" sz="3600" b="1" i="1" dirty="0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altLang="en-US" sz="3600" b="1" i="1" dirty="0" smtClean="0">
                <a:solidFill>
                  <a:srgbClr val="0000FF"/>
                </a:solidFill>
                <a:latin typeface=".VnTime" pitchFamily="34" charset="0"/>
              </a:rPr>
              <a:t>:</a:t>
            </a:r>
            <a:r>
              <a:rPr lang="en-US" altLang="en-US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endParaRPr lang="en-US" altLang="en-US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36" name="Oval 12"/>
          <p:cNvSpPr>
            <a:spLocks noChangeArrowheads="1"/>
          </p:cNvSpPr>
          <p:nvPr/>
        </p:nvSpPr>
        <p:spPr bwMode="auto">
          <a:xfrm>
            <a:off x="7719527" y="-622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00</a:t>
            </a:r>
          </a:p>
        </p:txBody>
      </p:sp>
      <p:sp>
        <p:nvSpPr>
          <p:cNvPr id="77837" name="AutoShape 13"/>
          <p:cNvSpPr>
            <a:spLocks noChangeArrowheads="1"/>
          </p:cNvSpPr>
          <p:nvPr/>
        </p:nvSpPr>
        <p:spPr bwMode="auto">
          <a:xfrm>
            <a:off x="152400" y="228600"/>
            <a:ext cx="838200" cy="838200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7838" name="Oval 14"/>
          <p:cNvSpPr>
            <a:spLocks noChangeArrowheads="1"/>
          </p:cNvSpPr>
          <p:nvPr/>
        </p:nvSpPr>
        <p:spPr bwMode="auto">
          <a:xfrm>
            <a:off x="7651103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.VnTifani HeavyH" pitchFamily="34" charset="0"/>
              </a:rPr>
              <a:t>01</a:t>
            </a:r>
          </a:p>
        </p:txBody>
      </p:sp>
      <p:sp>
        <p:nvSpPr>
          <p:cNvPr id="77839" name="Oval 15"/>
          <p:cNvSpPr>
            <a:spLocks noChangeArrowheads="1"/>
          </p:cNvSpPr>
          <p:nvPr/>
        </p:nvSpPr>
        <p:spPr bwMode="auto">
          <a:xfrm>
            <a:off x="7719527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02</a:t>
            </a:r>
          </a:p>
        </p:txBody>
      </p:sp>
      <p:sp>
        <p:nvSpPr>
          <p:cNvPr id="77840" name="Oval 16"/>
          <p:cNvSpPr>
            <a:spLocks noChangeArrowheads="1"/>
          </p:cNvSpPr>
          <p:nvPr/>
        </p:nvSpPr>
        <p:spPr bwMode="auto">
          <a:xfrm>
            <a:off x="7686870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.VnTifani HeavyH" pitchFamily="34" charset="0"/>
              </a:rPr>
              <a:t>03</a:t>
            </a:r>
          </a:p>
        </p:txBody>
      </p:sp>
      <p:sp>
        <p:nvSpPr>
          <p:cNvPr id="77841" name="Oval 17"/>
          <p:cNvSpPr>
            <a:spLocks noChangeArrowheads="1"/>
          </p:cNvSpPr>
          <p:nvPr/>
        </p:nvSpPr>
        <p:spPr bwMode="auto">
          <a:xfrm>
            <a:off x="7696200" y="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04</a:t>
            </a:r>
          </a:p>
        </p:txBody>
      </p:sp>
      <p:sp>
        <p:nvSpPr>
          <p:cNvPr id="77842" name="Oval 18"/>
          <p:cNvSpPr>
            <a:spLocks noChangeArrowheads="1"/>
          </p:cNvSpPr>
          <p:nvPr/>
        </p:nvSpPr>
        <p:spPr bwMode="auto">
          <a:xfrm>
            <a:off x="7719527" y="38100"/>
            <a:ext cx="1219200" cy="1219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FF3399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latin typeface=".VnTifani HeavyH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8692541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78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10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10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10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10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10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1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7"/>
                  </p:tgtEl>
                </p:cond>
              </p:nextCondLst>
            </p:seq>
          </p:childTnLst>
        </p:cTn>
      </p:par>
    </p:tnLst>
    <p:bldLst>
      <p:bldP spid="77829" grpId="0" animBg="1"/>
      <p:bldP spid="77829" grpId="1" animBg="1"/>
      <p:bldP spid="77833" grpId="0" animBg="1"/>
      <p:bldP spid="77833" grpId="1" animBg="1"/>
      <p:bldP spid="77835" grpId="0" animBg="1"/>
      <p:bldP spid="77835" grpId="1" animBg="1"/>
      <p:bldP spid="77836" grpId="0" animBg="1"/>
      <p:bldP spid="77838" grpId="0" animBg="1"/>
      <p:bldP spid="77840" grpId="0" animBg="1"/>
      <p:bldP spid="77841" grpId="0" animBg="1"/>
      <p:bldP spid="778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SC06801">
            <a:hlinkClick r:id="rId2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28600"/>
            <a:ext cx="8229600" cy="6172200"/>
          </a:xfrm>
        </p:spPr>
      </p:pic>
      <p:sp>
        <p:nvSpPr>
          <p:cNvPr id="2" name="Cloud Callout 1"/>
          <p:cNvSpPr>
            <a:spLocks noChangeArrowheads="1"/>
          </p:cNvSpPr>
          <p:nvPr/>
        </p:nvSpPr>
        <p:spPr bwMode="auto">
          <a:xfrm>
            <a:off x="3396343" y="304800"/>
            <a:ext cx="5715000" cy="27432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1.Đọc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con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2.Kể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trong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chuyện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ý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nghĩa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</a:rPr>
              <a:t>chuyện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4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scan00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257"/>
            <a:ext cx="9144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93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414483"/>
              </p:ext>
            </p:extLst>
          </p:nvPr>
        </p:nvGraphicFramePr>
        <p:xfrm>
          <a:off x="762000" y="762000"/>
          <a:ext cx="7543800" cy="5029200"/>
        </p:xfrm>
        <a:graphic>
          <a:graphicData uri="http://schemas.openxmlformats.org/drawingml/2006/table">
            <a:tbl>
              <a:tblPr firstRow="1" firstCol="1" bandRow="1"/>
              <a:tblGrid>
                <a:gridCol w="7543800"/>
              </a:tblGrid>
              <a:tr h="5029200">
                <a:tc>
                  <a:txBody>
                    <a:bodyPr/>
                    <a:lstStyle/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Phiếu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giao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0"/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 Luyện đọc trong nh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 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thực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vi-VN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rtl="0">
                        <a:buFontTx/>
                        <a:buNone/>
                      </a:pP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Đọc nối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tiếp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dòng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chú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ý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tiếng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âm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đầu l/n và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vần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khó</a:t>
                      </a:r>
                      <a:endParaRPr lang="en-US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rtl="0">
                        <a:buFontTx/>
                        <a:buNone/>
                      </a:pP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Đọc nối tiếp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khổ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Chia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sẻ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ngắt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nhịp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thơ</a:t>
                      </a:r>
                      <a:endParaRPr lang="en-US" sz="28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+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Tìm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hiểu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nghĩa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một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số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khó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.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Cử đại diện nh</a:t>
                      </a:r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vi-VN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 thi đọc trước lớp.</a:t>
                      </a:r>
                    </a:p>
                    <a:p>
                      <a:pPr rtl="0"/>
                      <a:r>
                        <a:rPr lang="en-US" sz="2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8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17619" y="150019"/>
            <a:ext cx="137636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Group 4"/>
          <p:cNvGrpSpPr>
            <a:grpSpLocks noChangeAspect="1"/>
          </p:cNvGrpSpPr>
          <p:nvPr/>
        </p:nvGrpSpPr>
        <p:grpSpPr bwMode="auto">
          <a:xfrm>
            <a:off x="3175" y="0"/>
            <a:ext cx="1371600" cy="1371600"/>
            <a:chOff x="2" y="0"/>
            <a:chExt cx="864" cy="864"/>
          </a:xfrm>
        </p:grpSpPr>
        <p:grpSp>
          <p:nvGrpSpPr>
            <p:cNvPr id="13330" name="Group 205"/>
            <p:cNvGrpSpPr>
              <a:grpSpLocks/>
            </p:cNvGrpSpPr>
            <p:nvPr/>
          </p:nvGrpSpPr>
          <p:grpSpPr bwMode="auto">
            <a:xfrm>
              <a:off x="11" y="4"/>
              <a:ext cx="855" cy="715"/>
              <a:chOff x="11" y="4"/>
              <a:chExt cx="855" cy="715"/>
            </a:xfrm>
          </p:grpSpPr>
          <p:sp>
            <p:nvSpPr>
              <p:cNvPr id="13451" name="Freeform 5"/>
              <p:cNvSpPr>
                <a:spLocks/>
              </p:cNvSpPr>
              <p:nvPr/>
            </p:nvSpPr>
            <p:spPr bwMode="auto">
              <a:xfrm>
                <a:off x="470" y="23"/>
                <a:ext cx="120" cy="53"/>
              </a:xfrm>
              <a:custGeom>
                <a:avLst/>
                <a:gdLst>
                  <a:gd name="T0" fmla="*/ 0 w 241"/>
                  <a:gd name="T1" fmla="*/ 1 h 105"/>
                  <a:gd name="T2" fmla="*/ 0 w 241"/>
                  <a:gd name="T3" fmla="*/ 1 h 105"/>
                  <a:gd name="T4" fmla="*/ 0 w 241"/>
                  <a:gd name="T5" fmla="*/ 1 h 105"/>
                  <a:gd name="T6" fmla="*/ 0 w 241"/>
                  <a:gd name="T7" fmla="*/ 1 h 105"/>
                  <a:gd name="T8" fmla="*/ 0 w 241"/>
                  <a:gd name="T9" fmla="*/ 1 h 105"/>
                  <a:gd name="T10" fmla="*/ 0 w 241"/>
                  <a:gd name="T11" fmla="*/ 1 h 105"/>
                  <a:gd name="T12" fmla="*/ 0 w 241"/>
                  <a:gd name="T13" fmla="*/ 1 h 105"/>
                  <a:gd name="T14" fmla="*/ 0 w 241"/>
                  <a:gd name="T15" fmla="*/ 1 h 105"/>
                  <a:gd name="T16" fmla="*/ 0 w 241"/>
                  <a:gd name="T17" fmla="*/ 1 h 105"/>
                  <a:gd name="T18" fmla="*/ 0 w 241"/>
                  <a:gd name="T19" fmla="*/ 1 h 105"/>
                  <a:gd name="T20" fmla="*/ 0 w 241"/>
                  <a:gd name="T21" fmla="*/ 1 h 105"/>
                  <a:gd name="T22" fmla="*/ 0 w 241"/>
                  <a:gd name="T23" fmla="*/ 1 h 105"/>
                  <a:gd name="T24" fmla="*/ 0 w 241"/>
                  <a:gd name="T25" fmla="*/ 1 h 105"/>
                  <a:gd name="T26" fmla="*/ 0 w 241"/>
                  <a:gd name="T27" fmla="*/ 1 h 105"/>
                  <a:gd name="T28" fmla="*/ 0 w 241"/>
                  <a:gd name="T29" fmla="*/ 1 h 105"/>
                  <a:gd name="T30" fmla="*/ 0 w 241"/>
                  <a:gd name="T31" fmla="*/ 1 h 105"/>
                  <a:gd name="T32" fmla="*/ 0 w 241"/>
                  <a:gd name="T33" fmla="*/ 1 h 105"/>
                  <a:gd name="T34" fmla="*/ 0 w 241"/>
                  <a:gd name="T35" fmla="*/ 1 h 105"/>
                  <a:gd name="T36" fmla="*/ 0 w 241"/>
                  <a:gd name="T37" fmla="*/ 1 h 105"/>
                  <a:gd name="T38" fmla="*/ 0 w 241"/>
                  <a:gd name="T39" fmla="*/ 1 h 105"/>
                  <a:gd name="T40" fmla="*/ 0 w 241"/>
                  <a:gd name="T41" fmla="*/ 0 h 105"/>
                  <a:gd name="T42" fmla="*/ 0 w 241"/>
                  <a:gd name="T43" fmla="*/ 1 h 105"/>
                  <a:gd name="T44" fmla="*/ 0 w 241"/>
                  <a:gd name="T45" fmla="*/ 1 h 105"/>
                  <a:gd name="T46" fmla="*/ 0 w 241"/>
                  <a:gd name="T47" fmla="*/ 1 h 105"/>
                  <a:gd name="T48" fmla="*/ 0 w 241"/>
                  <a:gd name="T49" fmla="*/ 1 h 105"/>
                  <a:gd name="T50" fmla="*/ 0 w 241"/>
                  <a:gd name="T51" fmla="*/ 1 h 105"/>
                  <a:gd name="T52" fmla="*/ 0 w 241"/>
                  <a:gd name="T53" fmla="*/ 1 h 105"/>
                  <a:gd name="T54" fmla="*/ 0 w 241"/>
                  <a:gd name="T55" fmla="*/ 1 h 105"/>
                  <a:gd name="T56" fmla="*/ 0 w 241"/>
                  <a:gd name="T57" fmla="*/ 1 h 105"/>
                  <a:gd name="T58" fmla="*/ 0 w 241"/>
                  <a:gd name="T59" fmla="*/ 1 h 105"/>
                  <a:gd name="T60" fmla="*/ 0 w 241"/>
                  <a:gd name="T61" fmla="*/ 1 h 105"/>
                  <a:gd name="T62" fmla="*/ 0 w 241"/>
                  <a:gd name="T63" fmla="*/ 1 h 105"/>
                  <a:gd name="T64" fmla="*/ 0 w 241"/>
                  <a:gd name="T65" fmla="*/ 1 h 105"/>
                  <a:gd name="T66" fmla="*/ 0 w 241"/>
                  <a:gd name="T67" fmla="*/ 1 h 105"/>
                  <a:gd name="T68" fmla="*/ 0 w 241"/>
                  <a:gd name="T69" fmla="*/ 1 h 105"/>
                  <a:gd name="T70" fmla="*/ 0 w 241"/>
                  <a:gd name="T71" fmla="*/ 1 h 105"/>
                  <a:gd name="T72" fmla="*/ 0 w 241"/>
                  <a:gd name="T73" fmla="*/ 1 h 10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1"/>
                  <a:gd name="T112" fmla="*/ 0 h 105"/>
                  <a:gd name="T113" fmla="*/ 241 w 241"/>
                  <a:gd name="T114" fmla="*/ 105 h 10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1" h="105">
                    <a:moveTo>
                      <a:pt x="0" y="92"/>
                    </a:moveTo>
                    <a:lnTo>
                      <a:pt x="0" y="90"/>
                    </a:lnTo>
                    <a:lnTo>
                      <a:pt x="4" y="89"/>
                    </a:lnTo>
                    <a:lnTo>
                      <a:pt x="6" y="88"/>
                    </a:lnTo>
                    <a:lnTo>
                      <a:pt x="6" y="87"/>
                    </a:lnTo>
                    <a:lnTo>
                      <a:pt x="26" y="92"/>
                    </a:lnTo>
                    <a:lnTo>
                      <a:pt x="46" y="94"/>
                    </a:lnTo>
                    <a:lnTo>
                      <a:pt x="65" y="95"/>
                    </a:lnTo>
                    <a:lnTo>
                      <a:pt x="82" y="93"/>
                    </a:lnTo>
                    <a:lnTo>
                      <a:pt x="99" y="89"/>
                    </a:lnTo>
                    <a:lnTo>
                      <a:pt x="117" y="84"/>
                    </a:lnTo>
                    <a:lnTo>
                      <a:pt x="133" y="78"/>
                    </a:lnTo>
                    <a:lnTo>
                      <a:pt x="148" y="71"/>
                    </a:lnTo>
                    <a:lnTo>
                      <a:pt x="163" y="62"/>
                    </a:lnTo>
                    <a:lnTo>
                      <a:pt x="176" y="53"/>
                    </a:lnTo>
                    <a:lnTo>
                      <a:pt x="189" y="45"/>
                    </a:lnTo>
                    <a:lnTo>
                      <a:pt x="201" y="35"/>
                    </a:lnTo>
                    <a:lnTo>
                      <a:pt x="212" y="25"/>
                    </a:lnTo>
                    <a:lnTo>
                      <a:pt x="222" y="16"/>
                    </a:lnTo>
                    <a:lnTo>
                      <a:pt x="232" y="7"/>
                    </a:lnTo>
                    <a:lnTo>
                      <a:pt x="241" y="0"/>
                    </a:lnTo>
                    <a:lnTo>
                      <a:pt x="238" y="10"/>
                    </a:lnTo>
                    <a:lnTo>
                      <a:pt x="232" y="20"/>
                    </a:lnTo>
                    <a:lnTo>
                      <a:pt x="223" y="30"/>
                    </a:lnTo>
                    <a:lnTo>
                      <a:pt x="211" y="41"/>
                    </a:lnTo>
                    <a:lnTo>
                      <a:pt x="197" y="52"/>
                    </a:lnTo>
                    <a:lnTo>
                      <a:pt x="183" y="63"/>
                    </a:lnTo>
                    <a:lnTo>
                      <a:pt x="165" y="73"/>
                    </a:lnTo>
                    <a:lnTo>
                      <a:pt x="147" y="82"/>
                    </a:lnTo>
                    <a:lnTo>
                      <a:pt x="128" y="90"/>
                    </a:lnTo>
                    <a:lnTo>
                      <a:pt x="108" y="97"/>
                    </a:lnTo>
                    <a:lnTo>
                      <a:pt x="88" y="102"/>
                    </a:lnTo>
                    <a:lnTo>
                      <a:pt x="70" y="105"/>
                    </a:lnTo>
                    <a:lnTo>
                      <a:pt x="50" y="105"/>
                    </a:lnTo>
                    <a:lnTo>
                      <a:pt x="32" y="104"/>
                    </a:lnTo>
                    <a:lnTo>
                      <a:pt x="15" y="99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2" name="Freeform 6"/>
              <p:cNvSpPr>
                <a:spLocks/>
              </p:cNvSpPr>
              <p:nvPr/>
            </p:nvSpPr>
            <p:spPr bwMode="auto">
              <a:xfrm>
                <a:off x="564" y="7"/>
                <a:ext cx="7" cy="41"/>
              </a:xfrm>
              <a:custGeom>
                <a:avLst/>
                <a:gdLst>
                  <a:gd name="T0" fmla="*/ 1 w 13"/>
                  <a:gd name="T1" fmla="*/ 0 h 82"/>
                  <a:gd name="T2" fmla="*/ 1 w 13"/>
                  <a:gd name="T3" fmla="*/ 1 h 82"/>
                  <a:gd name="T4" fmla="*/ 1 w 13"/>
                  <a:gd name="T5" fmla="*/ 1 h 82"/>
                  <a:gd name="T6" fmla="*/ 1 w 13"/>
                  <a:gd name="T7" fmla="*/ 1 h 82"/>
                  <a:gd name="T8" fmla="*/ 0 w 13"/>
                  <a:gd name="T9" fmla="*/ 1 h 82"/>
                  <a:gd name="T10" fmla="*/ 1 w 13"/>
                  <a:gd name="T11" fmla="*/ 1 h 82"/>
                  <a:gd name="T12" fmla="*/ 1 w 13"/>
                  <a:gd name="T13" fmla="*/ 1 h 82"/>
                  <a:gd name="T14" fmla="*/ 1 w 13"/>
                  <a:gd name="T15" fmla="*/ 1 h 82"/>
                  <a:gd name="T16" fmla="*/ 1 w 13"/>
                  <a:gd name="T17" fmla="*/ 0 h 8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82"/>
                  <a:gd name="T29" fmla="*/ 13 w 13"/>
                  <a:gd name="T30" fmla="*/ 82 h 8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82">
                    <a:moveTo>
                      <a:pt x="10" y="0"/>
                    </a:moveTo>
                    <a:lnTo>
                      <a:pt x="13" y="10"/>
                    </a:lnTo>
                    <a:lnTo>
                      <a:pt x="13" y="33"/>
                    </a:lnTo>
                    <a:lnTo>
                      <a:pt x="10" y="61"/>
                    </a:lnTo>
                    <a:lnTo>
                      <a:pt x="0" y="82"/>
                    </a:lnTo>
                    <a:lnTo>
                      <a:pt x="2" y="61"/>
                    </a:lnTo>
                    <a:lnTo>
                      <a:pt x="5" y="33"/>
                    </a:lnTo>
                    <a:lnTo>
                      <a:pt x="7" y="1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3" name="Freeform 7"/>
              <p:cNvSpPr>
                <a:spLocks/>
              </p:cNvSpPr>
              <p:nvPr/>
            </p:nvSpPr>
            <p:spPr bwMode="auto">
              <a:xfrm>
                <a:off x="554" y="7"/>
                <a:ext cx="9" cy="49"/>
              </a:xfrm>
              <a:custGeom>
                <a:avLst/>
                <a:gdLst>
                  <a:gd name="T0" fmla="*/ 1 w 17"/>
                  <a:gd name="T1" fmla="*/ 0 h 98"/>
                  <a:gd name="T2" fmla="*/ 1 w 17"/>
                  <a:gd name="T3" fmla="*/ 1 h 98"/>
                  <a:gd name="T4" fmla="*/ 1 w 17"/>
                  <a:gd name="T5" fmla="*/ 1 h 98"/>
                  <a:gd name="T6" fmla="*/ 1 w 17"/>
                  <a:gd name="T7" fmla="*/ 1 h 98"/>
                  <a:gd name="T8" fmla="*/ 0 w 17"/>
                  <a:gd name="T9" fmla="*/ 1 h 98"/>
                  <a:gd name="T10" fmla="*/ 1 w 17"/>
                  <a:gd name="T11" fmla="*/ 1 h 98"/>
                  <a:gd name="T12" fmla="*/ 1 w 17"/>
                  <a:gd name="T13" fmla="*/ 1 h 98"/>
                  <a:gd name="T14" fmla="*/ 1 w 17"/>
                  <a:gd name="T15" fmla="*/ 1 h 98"/>
                  <a:gd name="T16" fmla="*/ 1 w 17"/>
                  <a:gd name="T17" fmla="*/ 0 h 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98"/>
                  <a:gd name="T29" fmla="*/ 17 w 17"/>
                  <a:gd name="T30" fmla="*/ 98 h 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98">
                    <a:moveTo>
                      <a:pt x="14" y="0"/>
                    </a:moveTo>
                    <a:lnTo>
                      <a:pt x="17" y="12"/>
                    </a:lnTo>
                    <a:lnTo>
                      <a:pt x="16" y="41"/>
                    </a:lnTo>
                    <a:lnTo>
                      <a:pt x="11" y="73"/>
                    </a:lnTo>
                    <a:lnTo>
                      <a:pt x="0" y="98"/>
                    </a:lnTo>
                    <a:lnTo>
                      <a:pt x="2" y="78"/>
                    </a:lnTo>
                    <a:lnTo>
                      <a:pt x="5" y="44"/>
                    </a:lnTo>
                    <a:lnTo>
                      <a:pt x="9" y="1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4" name="Freeform 8"/>
              <p:cNvSpPr>
                <a:spLocks/>
              </p:cNvSpPr>
              <p:nvPr/>
            </p:nvSpPr>
            <p:spPr bwMode="auto">
              <a:xfrm>
                <a:off x="537" y="14"/>
                <a:ext cx="7" cy="52"/>
              </a:xfrm>
              <a:custGeom>
                <a:avLst/>
                <a:gdLst>
                  <a:gd name="T0" fmla="*/ 1 w 14"/>
                  <a:gd name="T1" fmla="*/ 0 h 102"/>
                  <a:gd name="T2" fmla="*/ 1 w 14"/>
                  <a:gd name="T3" fmla="*/ 1 h 102"/>
                  <a:gd name="T4" fmla="*/ 1 w 14"/>
                  <a:gd name="T5" fmla="*/ 1 h 102"/>
                  <a:gd name="T6" fmla="*/ 1 w 14"/>
                  <a:gd name="T7" fmla="*/ 1 h 102"/>
                  <a:gd name="T8" fmla="*/ 0 w 14"/>
                  <a:gd name="T9" fmla="*/ 1 h 102"/>
                  <a:gd name="T10" fmla="*/ 0 w 14"/>
                  <a:gd name="T11" fmla="*/ 1 h 102"/>
                  <a:gd name="T12" fmla="*/ 1 w 14"/>
                  <a:gd name="T13" fmla="*/ 1 h 102"/>
                  <a:gd name="T14" fmla="*/ 1 w 14"/>
                  <a:gd name="T15" fmla="*/ 1 h 102"/>
                  <a:gd name="T16" fmla="*/ 1 w 14"/>
                  <a:gd name="T17" fmla="*/ 0 h 1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102"/>
                  <a:gd name="T29" fmla="*/ 14 w 14"/>
                  <a:gd name="T30" fmla="*/ 102 h 1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102">
                    <a:moveTo>
                      <a:pt x="8" y="0"/>
                    </a:moveTo>
                    <a:lnTo>
                      <a:pt x="13" y="13"/>
                    </a:lnTo>
                    <a:lnTo>
                      <a:pt x="14" y="44"/>
                    </a:lnTo>
                    <a:lnTo>
                      <a:pt x="10" y="79"/>
                    </a:lnTo>
                    <a:lnTo>
                      <a:pt x="0" y="102"/>
                    </a:lnTo>
                    <a:lnTo>
                      <a:pt x="0" y="81"/>
                    </a:lnTo>
                    <a:lnTo>
                      <a:pt x="1" y="47"/>
                    </a:lnTo>
                    <a:lnTo>
                      <a:pt x="4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5" name="Freeform 9"/>
              <p:cNvSpPr>
                <a:spLocks/>
              </p:cNvSpPr>
              <p:nvPr/>
            </p:nvSpPr>
            <p:spPr bwMode="auto">
              <a:xfrm>
                <a:off x="526" y="24"/>
                <a:ext cx="5" cy="45"/>
              </a:xfrm>
              <a:custGeom>
                <a:avLst/>
                <a:gdLst>
                  <a:gd name="T0" fmla="*/ 0 w 11"/>
                  <a:gd name="T1" fmla="*/ 0 h 92"/>
                  <a:gd name="T2" fmla="*/ 0 w 11"/>
                  <a:gd name="T3" fmla="*/ 0 h 92"/>
                  <a:gd name="T4" fmla="*/ 0 w 11"/>
                  <a:gd name="T5" fmla="*/ 0 h 92"/>
                  <a:gd name="T6" fmla="*/ 0 w 11"/>
                  <a:gd name="T7" fmla="*/ 0 h 92"/>
                  <a:gd name="T8" fmla="*/ 0 w 11"/>
                  <a:gd name="T9" fmla="*/ 0 h 92"/>
                  <a:gd name="T10" fmla="*/ 0 w 11"/>
                  <a:gd name="T11" fmla="*/ 0 h 92"/>
                  <a:gd name="T12" fmla="*/ 0 w 11"/>
                  <a:gd name="T13" fmla="*/ 0 h 92"/>
                  <a:gd name="T14" fmla="*/ 0 w 11"/>
                  <a:gd name="T15" fmla="*/ 0 h 92"/>
                  <a:gd name="T16" fmla="*/ 0 w 11"/>
                  <a:gd name="T17" fmla="*/ 0 h 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92"/>
                  <a:gd name="T29" fmla="*/ 11 w 11"/>
                  <a:gd name="T30" fmla="*/ 92 h 9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92">
                    <a:moveTo>
                      <a:pt x="6" y="0"/>
                    </a:moveTo>
                    <a:lnTo>
                      <a:pt x="10" y="13"/>
                    </a:lnTo>
                    <a:lnTo>
                      <a:pt x="11" y="41"/>
                    </a:lnTo>
                    <a:lnTo>
                      <a:pt x="8" y="72"/>
                    </a:lnTo>
                    <a:lnTo>
                      <a:pt x="1" y="92"/>
                    </a:lnTo>
                    <a:lnTo>
                      <a:pt x="1" y="71"/>
                    </a:lnTo>
                    <a:lnTo>
                      <a:pt x="0" y="40"/>
                    </a:lnTo>
                    <a:lnTo>
                      <a:pt x="1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6" name="Freeform 10"/>
              <p:cNvSpPr>
                <a:spLocks/>
              </p:cNvSpPr>
              <p:nvPr/>
            </p:nvSpPr>
            <p:spPr bwMode="auto">
              <a:xfrm>
                <a:off x="504" y="35"/>
                <a:ext cx="7" cy="39"/>
              </a:xfrm>
              <a:custGeom>
                <a:avLst/>
                <a:gdLst>
                  <a:gd name="T0" fmla="*/ 1 w 14"/>
                  <a:gd name="T1" fmla="*/ 0 h 77"/>
                  <a:gd name="T2" fmla="*/ 1 w 14"/>
                  <a:gd name="T3" fmla="*/ 1 h 77"/>
                  <a:gd name="T4" fmla="*/ 1 w 14"/>
                  <a:gd name="T5" fmla="*/ 1 h 77"/>
                  <a:gd name="T6" fmla="*/ 1 w 14"/>
                  <a:gd name="T7" fmla="*/ 1 h 77"/>
                  <a:gd name="T8" fmla="*/ 1 w 14"/>
                  <a:gd name="T9" fmla="*/ 1 h 77"/>
                  <a:gd name="T10" fmla="*/ 1 w 14"/>
                  <a:gd name="T11" fmla="*/ 1 h 77"/>
                  <a:gd name="T12" fmla="*/ 1 w 14"/>
                  <a:gd name="T13" fmla="*/ 1 h 77"/>
                  <a:gd name="T14" fmla="*/ 0 w 14"/>
                  <a:gd name="T15" fmla="*/ 1 h 77"/>
                  <a:gd name="T16" fmla="*/ 1 w 14"/>
                  <a:gd name="T17" fmla="*/ 0 h 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77"/>
                  <a:gd name="T29" fmla="*/ 14 w 14"/>
                  <a:gd name="T30" fmla="*/ 77 h 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77">
                    <a:moveTo>
                      <a:pt x="3" y="0"/>
                    </a:moveTo>
                    <a:lnTo>
                      <a:pt x="9" y="8"/>
                    </a:lnTo>
                    <a:lnTo>
                      <a:pt x="14" y="31"/>
                    </a:lnTo>
                    <a:lnTo>
                      <a:pt x="13" y="56"/>
                    </a:lnTo>
                    <a:lnTo>
                      <a:pt x="5" y="77"/>
                    </a:lnTo>
                    <a:lnTo>
                      <a:pt x="4" y="58"/>
                    </a:lnTo>
                    <a:lnTo>
                      <a:pt x="2" y="32"/>
                    </a:lnTo>
                    <a:lnTo>
                      <a:pt x="0" y="1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7" name="Freeform 11"/>
              <p:cNvSpPr>
                <a:spLocks/>
              </p:cNvSpPr>
              <p:nvPr/>
            </p:nvSpPr>
            <p:spPr bwMode="auto">
              <a:xfrm>
                <a:off x="473" y="53"/>
                <a:ext cx="8" cy="18"/>
              </a:xfrm>
              <a:custGeom>
                <a:avLst/>
                <a:gdLst>
                  <a:gd name="T0" fmla="*/ 1 w 16"/>
                  <a:gd name="T1" fmla="*/ 0 h 38"/>
                  <a:gd name="T2" fmla="*/ 1 w 16"/>
                  <a:gd name="T3" fmla="*/ 0 h 38"/>
                  <a:gd name="T4" fmla="*/ 1 w 16"/>
                  <a:gd name="T5" fmla="*/ 0 h 38"/>
                  <a:gd name="T6" fmla="*/ 1 w 16"/>
                  <a:gd name="T7" fmla="*/ 0 h 38"/>
                  <a:gd name="T8" fmla="*/ 1 w 16"/>
                  <a:gd name="T9" fmla="*/ 0 h 38"/>
                  <a:gd name="T10" fmla="*/ 1 w 16"/>
                  <a:gd name="T11" fmla="*/ 0 h 38"/>
                  <a:gd name="T12" fmla="*/ 1 w 16"/>
                  <a:gd name="T13" fmla="*/ 0 h 38"/>
                  <a:gd name="T14" fmla="*/ 0 w 16"/>
                  <a:gd name="T15" fmla="*/ 0 h 38"/>
                  <a:gd name="T16" fmla="*/ 1 w 16"/>
                  <a:gd name="T17" fmla="*/ 0 h 3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38"/>
                  <a:gd name="T29" fmla="*/ 16 w 16"/>
                  <a:gd name="T30" fmla="*/ 38 h 3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38">
                    <a:moveTo>
                      <a:pt x="3" y="0"/>
                    </a:moveTo>
                    <a:lnTo>
                      <a:pt x="8" y="4"/>
                    </a:lnTo>
                    <a:lnTo>
                      <a:pt x="14" y="15"/>
                    </a:lnTo>
                    <a:lnTo>
                      <a:pt x="16" y="29"/>
                    </a:lnTo>
                    <a:lnTo>
                      <a:pt x="13" y="38"/>
                    </a:lnTo>
                    <a:lnTo>
                      <a:pt x="13" y="25"/>
                    </a:lnTo>
                    <a:lnTo>
                      <a:pt x="6" y="13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8" name="Freeform 12"/>
              <p:cNvSpPr>
                <a:spLocks/>
              </p:cNvSpPr>
              <p:nvPr/>
            </p:nvSpPr>
            <p:spPr bwMode="auto">
              <a:xfrm>
                <a:off x="576" y="4"/>
                <a:ext cx="7" cy="35"/>
              </a:xfrm>
              <a:custGeom>
                <a:avLst/>
                <a:gdLst>
                  <a:gd name="T0" fmla="*/ 1 w 14"/>
                  <a:gd name="T1" fmla="*/ 0 h 71"/>
                  <a:gd name="T2" fmla="*/ 1 w 14"/>
                  <a:gd name="T3" fmla="*/ 0 h 71"/>
                  <a:gd name="T4" fmla="*/ 1 w 14"/>
                  <a:gd name="T5" fmla="*/ 0 h 71"/>
                  <a:gd name="T6" fmla="*/ 1 w 14"/>
                  <a:gd name="T7" fmla="*/ 0 h 71"/>
                  <a:gd name="T8" fmla="*/ 0 w 14"/>
                  <a:gd name="T9" fmla="*/ 0 h 71"/>
                  <a:gd name="T10" fmla="*/ 1 w 14"/>
                  <a:gd name="T11" fmla="*/ 0 h 71"/>
                  <a:gd name="T12" fmla="*/ 1 w 14"/>
                  <a:gd name="T13" fmla="*/ 0 h 71"/>
                  <a:gd name="T14" fmla="*/ 1 w 14"/>
                  <a:gd name="T15" fmla="*/ 0 h 71"/>
                  <a:gd name="T16" fmla="*/ 1 w 14"/>
                  <a:gd name="T17" fmla="*/ 0 h 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71"/>
                  <a:gd name="T29" fmla="*/ 14 w 14"/>
                  <a:gd name="T30" fmla="*/ 71 h 7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71">
                    <a:moveTo>
                      <a:pt x="10" y="0"/>
                    </a:moveTo>
                    <a:lnTo>
                      <a:pt x="14" y="8"/>
                    </a:lnTo>
                    <a:lnTo>
                      <a:pt x="14" y="28"/>
                    </a:lnTo>
                    <a:lnTo>
                      <a:pt x="10" y="50"/>
                    </a:lnTo>
                    <a:lnTo>
                      <a:pt x="0" y="71"/>
                    </a:lnTo>
                    <a:lnTo>
                      <a:pt x="3" y="51"/>
                    </a:lnTo>
                    <a:lnTo>
                      <a:pt x="4" y="28"/>
                    </a:lnTo>
                    <a:lnTo>
                      <a:pt x="6" y="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59" name="Freeform 13"/>
              <p:cNvSpPr>
                <a:spLocks/>
              </p:cNvSpPr>
              <p:nvPr/>
            </p:nvSpPr>
            <p:spPr bwMode="auto">
              <a:xfrm>
                <a:off x="547" y="11"/>
                <a:ext cx="7" cy="50"/>
              </a:xfrm>
              <a:custGeom>
                <a:avLst/>
                <a:gdLst>
                  <a:gd name="T0" fmla="*/ 1 w 14"/>
                  <a:gd name="T1" fmla="*/ 0 h 101"/>
                  <a:gd name="T2" fmla="*/ 1 w 14"/>
                  <a:gd name="T3" fmla="*/ 0 h 101"/>
                  <a:gd name="T4" fmla="*/ 1 w 14"/>
                  <a:gd name="T5" fmla="*/ 0 h 101"/>
                  <a:gd name="T6" fmla="*/ 1 w 14"/>
                  <a:gd name="T7" fmla="*/ 0 h 101"/>
                  <a:gd name="T8" fmla="*/ 0 w 14"/>
                  <a:gd name="T9" fmla="*/ 0 h 101"/>
                  <a:gd name="T10" fmla="*/ 0 w 14"/>
                  <a:gd name="T11" fmla="*/ 0 h 101"/>
                  <a:gd name="T12" fmla="*/ 1 w 14"/>
                  <a:gd name="T13" fmla="*/ 0 h 101"/>
                  <a:gd name="T14" fmla="*/ 1 w 14"/>
                  <a:gd name="T15" fmla="*/ 0 h 101"/>
                  <a:gd name="T16" fmla="*/ 1 w 14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101"/>
                  <a:gd name="T29" fmla="*/ 14 w 14"/>
                  <a:gd name="T30" fmla="*/ 101 h 10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101">
                    <a:moveTo>
                      <a:pt x="7" y="0"/>
                    </a:moveTo>
                    <a:lnTo>
                      <a:pt x="12" y="14"/>
                    </a:lnTo>
                    <a:lnTo>
                      <a:pt x="14" y="44"/>
                    </a:lnTo>
                    <a:lnTo>
                      <a:pt x="10" y="77"/>
                    </a:lnTo>
                    <a:lnTo>
                      <a:pt x="0" y="101"/>
                    </a:lnTo>
                    <a:lnTo>
                      <a:pt x="0" y="81"/>
                    </a:lnTo>
                    <a:lnTo>
                      <a:pt x="1" y="46"/>
                    </a:lnTo>
                    <a:lnTo>
                      <a:pt x="4" y="14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0" name="Freeform 14"/>
              <p:cNvSpPr>
                <a:spLocks/>
              </p:cNvSpPr>
              <p:nvPr/>
            </p:nvSpPr>
            <p:spPr bwMode="auto">
              <a:xfrm>
                <a:off x="513" y="28"/>
                <a:ext cx="7" cy="44"/>
              </a:xfrm>
              <a:custGeom>
                <a:avLst/>
                <a:gdLst>
                  <a:gd name="T0" fmla="*/ 1 w 13"/>
                  <a:gd name="T1" fmla="*/ 0 h 88"/>
                  <a:gd name="T2" fmla="*/ 1 w 13"/>
                  <a:gd name="T3" fmla="*/ 1 h 88"/>
                  <a:gd name="T4" fmla="*/ 1 w 13"/>
                  <a:gd name="T5" fmla="*/ 1 h 88"/>
                  <a:gd name="T6" fmla="*/ 1 w 13"/>
                  <a:gd name="T7" fmla="*/ 1 h 88"/>
                  <a:gd name="T8" fmla="*/ 1 w 13"/>
                  <a:gd name="T9" fmla="*/ 1 h 88"/>
                  <a:gd name="T10" fmla="*/ 1 w 13"/>
                  <a:gd name="T11" fmla="*/ 1 h 88"/>
                  <a:gd name="T12" fmla="*/ 1 w 13"/>
                  <a:gd name="T13" fmla="*/ 1 h 88"/>
                  <a:gd name="T14" fmla="*/ 0 w 13"/>
                  <a:gd name="T15" fmla="*/ 1 h 88"/>
                  <a:gd name="T16" fmla="*/ 1 w 13"/>
                  <a:gd name="T17" fmla="*/ 0 h 8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88"/>
                  <a:gd name="T29" fmla="*/ 13 w 13"/>
                  <a:gd name="T30" fmla="*/ 88 h 8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88">
                    <a:moveTo>
                      <a:pt x="2" y="0"/>
                    </a:moveTo>
                    <a:lnTo>
                      <a:pt x="8" y="11"/>
                    </a:lnTo>
                    <a:lnTo>
                      <a:pt x="13" y="36"/>
                    </a:lnTo>
                    <a:lnTo>
                      <a:pt x="13" y="66"/>
                    </a:lnTo>
                    <a:lnTo>
                      <a:pt x="6" y="88"/>
                    </a:lnTo>
                    <a:lnTo>
                      <a:pt x="5" y="67"/>
                    </a:lnTo>
                    <a:lnTo>
                      <a:pt x="2" y="38"/>
                    </a:lnTo>
                    <a:lnTo>
                      <a:pt x="0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1" name="Freeform 15"/>
              <p:cNvSpPr>
                <a:spLocks/>
              </p:cNvSpPr>
              <p:nvPr/>
            </p:nvSpPr>
            <p:spPr bwMode="auto">
              <a:xfrm>
                <a:off x="497" y="37"/>
                <a:ext cx="3" cy="37"/>
              </a:xfrm>
              <a:custGeom>
                <a:avLst/>
                <a:gdLst>
                  <a:gd name="T0" fmla="*/ 0 w 7"/>
                  <a:gd name="T1" fmla="*/ 0 h 74"/>
                  <a:gd name="T2" fmla="*/ 0 w 7"/>
                  <a:gd name="T3" fmla="*/ 1 h 74"/>
                  <a:gd name="T4" fmla="*/ 0 w 7"/>
                  <a:gd name="T5" fmla="*/ 1 h 74"/>
                  <a:gd name="T6" fmla="*/ 0 w 7"/>
                  <a:gd name="T7" fmla="*/ 1 h 74"/>
                  <a:gd name="T8" fmla="*/ 0 w 7"/>
                  <a:gd name="T9" fmla="*/ 1 h 74"/>
                  <a:gd name="T10" fmla="*/ 0 w 7"/>
                  <a:gd name="T11" fmla="*/ 1 h 74"/>
                  <a:gd name="T12" fmla="*/ 0 w 7"/>
                  <a:gd name="T13" fmla="*/ 1 h 74"/>
                  <a:gd name="T14" fmla="*/ 0 w 7"/>
                  <a:gd name="T15" fmla="*/ 1 h 74"/>
                  <a:gd name="T16" fmla="*/ 0 w 7"/>
                  <a:gd name="T17" fmla="*/ 0 h 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4"/>
                  <a:gd name="T29" fmla="*/ 7 w 7"/>
                  <a:gd name="T30" fmla="*/ 74 h 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4">
                    <a:moveTo>
                      <a:pt x="2" y="0"/>
                    </a:moveTo>
                    <a:lnTo>
                      <a:pt x="6" y="12"/>
                    </a:lnTo>
                    <a:lnTo>
                      <a:pt x="7" y="35"/>
                    </a:lnTo>
                    <a:lnTo>
                      <a:pt x="6" y="60"/>
                    </a:lnTo>
                    <a:lnTo>
                      <a:pt x="1" y="74"/>
                    </a:lnTo>
                    <a:lnTo>
                      <a:pt x="1" y="57"/>
                    </a:lnTo>
                    <a:lnTo>
                      <a:pt x="0" y="35"/>
                    </a:lnTo>
                    <a:lnTo>
                      <a:pt x="0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2" name="Freeform 16"/>
              <p:cNvSpPr>
                <a:spLocks/>
              </p:cNvSpPr>
              <p:nvPr/>
            </p:nvSpPr>
            <p:spPr bwMode="auto">
              <a:xfrm>
                <a:off x="484" y="51"/>
                <a:ext cx="7" cy="22"/>
              </a:xfrm>
              <a:custGeom>
                <a:avLst/>
                <a:gdLst>
                  <a:gd name="T0" fmla="*/ 0 w 15"/>
                  <a:gd name="T1" fmla="*/ 0 h 44"/>
                  <a:gd name="T2" fmla="*/ 0 w 15"/>
                  <a:gd name="T3" fmla="*/ 1 h 44"/>
                  <a:gd name="T4" fmla="*/ 0 w 15"/>
                  <a:gd name="T5" fmla="*/ 1 h 44"/>
                  <a:gd name="T6" fmla="*/ 0 w 15"/>
                  <a:gd name="T7" fmla="*/ 1 h 44"/>
                  <a:gd name="T8" fmla="*/ 0 w 15"/>
                  <a:gd name="T9" fmla="*/ 1 h 44"/>
                  <a:gd name="T10" fmla="*/ 0 w 15"/>
                  <a:gd name="T11" fmla="*/ 1 h 44"/>
                  <a:gd name="T12" fmla="*/ 0 w 15"/>
                  <a:gd name="T13" fmla="*/ 1 h 44"/>
                  <a:gd name="T14" fmla="*/ 0 w 15"/>
                  <a:gd name="T15" fmla="*/ 1 h 44"/>
                  <a:gd name="T16" fmla="*/ 0 w 15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44"/>
                  <a:gd name="T29" fmla="*/ 15 w 15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44">
                    <a:moveTo>
                      <a:pt x="3" y="0"/>
                    </a:moveTo>
                    <a:lnTo>
                      <a:pt x="8" y="5"/>
                    </a:lnTo>
                    <a:lnTo>
                      <a:pt x="13" y="18"/>
                    </a:lnTo>
                    <a:lnTo>
                      <a:pt x="15" y="34"/>
                    </a:lnTo>
                    <a:lnTo>
                      <a:pt x="10" y="44"/>
                    </a:lnTo>
                    <a:lnTo>
                      <a:pt x="10" y="32"/>
                    </a:lnTo>
                    <a:lnTo>
                      <a:pt x="5" y="17"/>
                    </a:lnTo>
                    <a:lnTo>
                      <a:pt x="0" y="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3" name="Freeform 17"/>
              <p:cNvSpPr>
                <a:spLocks/>
              </p:cNvSpPr>
              <p:nvPr/>
            </p:nvSpPr>
            <p:spPr bwMode="auto">
              <a:xfrm>
                <a:off x="585" y="8"/>
                <a:ext cx="8" cy="23"/>
              </a:xfrm>
              <a:custGeom>
                <a:avLst/>
                <a:gdLst>
                  <a:gd name="T0" fmla="*/ 0 w 15"/>
                  <a:gd name="T1" fmla="*/ 1 h 46"/>
                  <a:gd name="T2" fmla="*/ 0 w 15"/>
                  <a:gd name="T3" fmla="*/ 1 h 46"/>
                  <a:gd name="T4" fmla="*/ 1 w 15"/>
                  <a:gd name="T5" fmla="*/ 1 h 46"/>
                  <a:gd name="T6" fmla="*/ 1 w 15"/>
                  <a:gd name="T7" fmla="*/ 1 h 46"/>
                  <a:gd name="T8" fmla="*/ 1 w 15"/>
                  <a:gd name="T9" fmla="*/ 0 h 46"/>
                  <a:gd name="T10" fmla="*/ 1 w 15"/>
                  <a:gd name="T11" fmla="*/ 1 h 46"/>
                  <a:gd name="T12" fmla="*/ 1 w 15"/>
                  <a:gd name="T13" fmla="*/ 1 h 46"/>
                  <a:gd name="T14" fmla="*/ 1 w 15"/>
                  <a:gd name="T15" fmla="*/ 1 h 46"/>
                  <a:gd name="T16" fmla="*/ 0 w 15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46"/>
                  <a:gd name="T29" fmla="*/ 15 w 15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46">
                    <a:moveTo>
                      <a:pt x="0" y="46"/>
                    </a:moveTo>
                    <a:lnTo>
                      <a:pt x="0" y="36"/>
                    </a:lnTo>
                    <a:lnTo>
                      <a:pt x="1" y="19"/>
                    </a:lnTo>
                    <a:lnTo>
                      <a:pt x="5" y="5"/>
                    </a:lnTo>
                    <a:lnTo>
                      <a:pt x="11" y="0"/>
                    </a:lnTo>
                    <a:lnTo>
                      <a:pt x="15" y="8"/>
                    </a:lnTo>
                    <a:lnTo>
                      <a:pt x="11" y="21"/>
                    </a:lnTo>
                    <a:lnTo>
                      <a:pt x="5" y="3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4" name="Freeform 18"/>
              <p:cNvSpPr>
                <a:spLocks/>
              </p:cNvSpPr>
              <p:nvPr/>
            </p:nvSpPr>
            <p:spPr bwMode="auto">
              <a:xfrm>
                <a:off x="584" y="27"/>
                <a:ext cx="21" cy="5"/>
              </a:xfrm>
              <a:custGeom>
                <a:avLst/>
                <a:gdLst>
                  <a:gd name="T0" fmla="*/ 0 w 43"/>
                  <a:gd name="T1" fmla="*/ 1 h 10"/>
                  <a:gd name="T2" fmla="*/ 0 w 43"/>
                  <a:gd name="T3" fmla="*/ 1 h 10"/>
                  <a:gd name="T4" fmla="*/ 0 w 43"/>
                  <a:gd name="T5" fmla="*/ 1 h 10"/>
                  <a:gd name="T6" fmla="*/ 0 w 43"/>
                  <a:gd name="T7" fmla="*/ 1 h 10"/>
                  <a:gd name="T8" fmla="*/ 0 w 43"/>
                  <a:gd name="T9" fmla="*/ 1 h 10"/>
                  <a:gd name="T10" fmla="*/ 0 w 43"/>
                  <a:gd name="T11" fmla="*/ 1 h 10"/>
                  <a:gd name="T12" fmla="*/ 0 w 43"/>
                  <a:gd name="T13" fmla="*/ 1 h 10"/>
                  <a:gd name="T14" fmla="*/ 0 w 43"/>
                  <a:gd name="T15" fmla="*/ 1 h 10"/>
                  <a:gd name="T16" fmla="*/ 0 w 43"/>
                  <a:gd name="T17" fmla="*/ 1 h 10"/>
                  <a:gd name="T18" fmla="*/ 0 w 43"/>
                  <a:gd name="T19" fmla="*/ 1 h 10"/>
                  <a:gd name="T20" fmla="*/ 0 w 43"/>
                  <a:gd name="T21" fmla="*/ 0 h 10"/>
                  <a:gd name="T22" fmla="*/ 0 w 43"/>
                  <a:gd name="T23" fmla="*/ 0 h 10"/>
                  <a:gd name="T24" fmla="*/ 0 w 43"/>
                  <a:gd name="T25" fmla="*/ 1 h 10"/>
                  <a:gd name="T26" fmla="*/ 0 w 43"/>
                  <a:gd name="T27" fmla="*/ 1 h 10"/>
                  <a:gd name="T28" fmla="*/ 0 w 43"/>
                  <a:gd name="T29" fmla="*/ 1 h 10"/>
                  <a:gd name="T30" fmla="*/ 0 w 43"/>
                  <a:gd name="T31" fmla="*/ 1 h 10"/>
                  <a:gd name="T32" fmla="*/ 0 w 43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10"/>
                  <a:gd name="T53" fmla="*/ 43 w 43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10">
                    <a:moveTo>
                      <a:pt x="0" y="8"/>
                    </a:moveTo>
                    <a:lnTo>
                      <a:pt x="3" y="8"/>
                    </a:lnTo>
                    <a:lnTo>
                      <a:pt x="8" y="8"/>
                    </a:lnTo>
                    <a:lnTo>
                      <a:pt x="15" y="8"/>
                    </a:lnTo>
                    <a:lnTo>
                      <a:pt x="23" y="10"/>
                    </a:lnTo>
                    <a:lnTo>
                      <a:pt x="30" y="10"/>
                    </a:lnTo>
                    <a:lnTo>
                      <a:pt x="36" y="8"/>
                    </a:lnTo>
                    <a:lnTo>
                      <a:pt x="40" y="6"/>
                    </a:lnTo>
                    <a:lnTo>
                      <a:pt x="43" y="3"/>
                    </a:lnTo>
                    <a:lnTo>
                      <a:pt x="41" y="1"/>
                    </a:lnTo>
                    <a:lnTo>
                      <a:pt x="38" y="0"/>
                    </a:lnTo>
                    <a:lnTo>
                      <a:pt x="33" y="0"/>
                    </a:lnTo>
                    <a:lnTo>
                      <a:pt x="25" y="1"/>
                    </a:lnTo>
                    <a:lnTo>
                      <a:pt x="18" y="3"/>
                    </a:lnTo>
                    <a:lnTo>
                      <a:pt x="10" y="5"/>
                    </a:lnTo>
                    <a:lnTo>
                      <a:pt x="5" y="7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5" name="Freeform 19"/>
              <p:cNvSpPr>
                <a:spLocks/>
              </p:cNvSpPr>
              <p:nvPr/>
            </p:nvSpPr>
            <p:spPr bwMode="auto">
              <a:xfrm>
                <a:off x="590" y="11"/>
                <a:ext cx="17" cy="13"/>
              </a:xfrm>
              <a:custGeom>
                <a:avLst/>
                <a:gdLst>
                  <a:gd name="T0" fmla="*/ 0 w 34"/>
                  <a:gd name="T1" fmla="*/ 1 h 26"/>
                  <a:gd name="T2" fmla="*/ 1 w 34"/>
                  <a:gd name="T3" fmla="*/ 1 h 26"/>
                  <a:gd name="T4" fmla="*/ 1 w 34"/>
                  <a:gd name="T5" fmla="*/ 1 h 26"/>
                  <a:gd name="T6" fmla="*/ 1 w 34"/>
                  <a:gd name="T7" fmla="*/ 1 h 26"/>
                  <a:gd name="T8" fmla="*/ 1 w 34"/>
                  <a:gd name="T9" fmla="*/ 1 h 26"/>
                  <a:gd name="T10" fmla="*/ 1 w 34"/>
                  <a:gd name="T11" fmla="*/ 1 h 26"/>
                  <a:gd name="T12" fmla="*/ 1 w 34"/>
                  <a:gd name="T13" fmla="*/ 1 h 26"/>
                  <a:gd name="T14" fmla="*/ 1 w 34"/>
                  <a:gd name="T15" fmla="*/ 1 h 26"/>
                  <a:gd name="T16" fmla="*/ 1 w 34"/>
                  <a:gd name="T17" fmla="*/ 0 h 26"/>
                  <a:gd name="T18" fmla="*/ 1 w 34"/>
                  <a:gd name="T19" fmla="*/ 0 h 26"/>
                  <a:gd name="T20" fmla="*/ 1 w 34"/>
                  <a:gd name="T21" fmla="*/ 1 h 26"/>
                  <a:gd name="T22" fmla="*/ 1 w 34"/>
                  <a:gd name="T23" fmla="*/ 1 h 26"/>
                  <a:gd name="T24" fmla="*/ 0 w 34"/>
                  <a:gd name="T25" fmla="*/ 1 h 2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26"/>
                  <a:gd name="T41" fmla="*/ 34 w 34"/>
                  <a:gd name="T42" fmla="*/ 26 h 2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26">
                    <a:moveTo>
                      <a:pt x="0" y="26"/>
                    </a:moveTo>
                    <a:lnTo>
                      <a:pt x="2" y="25"/>
                    </a:lnTo>
                    <a:lnTo>
                      <a:pt x="7" y="22"/>
                    </a:lnTo>
                    <a:lnTo>
                      <a:pt x="13" y="19"/>
                    </a:lnTo>
                    <a:lnTo>
                      <a:pt x="19" y="15"/>
                    </a:lnTo>
                    <a:lnTo>
                      <a:pt x="26" y="11"/>
                    </a:lnTo>
                    <a:lnTo>
                      <a:pt x="32" y="8"/>
                    </a:lnTo>
                    <a:lnTo>
                      <a:pt x="34" y="4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18" y="8"/>
                    </a:lnTo>
                    <a:lnTo>
                      <a:pt x="7" y="19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6" name="Freeform 20"/>
              <p:cNvSpPr>
                <a:spLocks/>
              </p:cNvSpPr>
              <p:nvPr/>
            </p:nvSpPr>
            <p:spPr bwMode="auto">
              <a:xfrm>
                <a:off x="488" y="71"/>
                <a:ext cx="6" cy="28"/>
              </a:xfrm>
              <a:custGeom>
                <a:avLst/>
                <a:gdLst>
                  <a:gd name="T0" fmla="*/ 0 w 13"/>
                  <a:gd name="T1" fmla="*/ 0 h 56"/>
                  <a:gd name="T2" fmla="*/ 0 w 13"/>
                  <a:gd name="T3" fmla="*/ 1 h 56"/>
                  <a:gd name="T4" fmla="*/ 0 w 13"/>
                  <a:gd name="T5" fmla="*/ 1 h 56"/>
                  <a:gd name="T6" fmla="*/ 0 w 13"/>
                  <a:gd name="T7" fmla="*/ 1 h 56"/>
                  <a:gd name="T8" fmla="*/ 0 w 13"/>
                  <a:gd name="T9" fmla="*/ 1 h 56"/>
                  <a:gd name="T10" fmla="*/ 0 w 13"/>
                  <a:gd name="T11" fmla="*/ 1 h 56"/>
                  <a:gd name="T12" fmla="*/ 0 w 13"/>
                  <a:gd name="T13" fmla="*/ 1 h 56"/>
                  <a:gd name="T14" fmla="*/ 0 w 13"/>
                  <a:gd name="T15" fmla="*/ 1 h 56"/>
                  <a:gd name="T16" fmla="*/ 0 w 13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56"/>
                  <a:gd name="T29" fmla="*/ 13 w 13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56">
                    <a:moveTo>
                      <a:pt x="1" y="0"/>
                    </a:moveTo>
                    <a:lnTo>
                      <a:pt x="9" y="14"/>
                    </a:lnTo>
                    <a:lnTo>
                      <a:pt x="13" y="31"/>
                    </a:lnTo>
                    <a:lnTo>
                      <a:pt x="11" y="48"/>
                    </a:lnTo>
                    <a:lnTo>
                      <a:pt x="6" y="56"/>
                    </a:lnTo>
                    <a:lnTo>
                      <a:pt x="1" y="51"/>
                    </a:lnTo>
                    <a:lnTo>
                      <a:pt x="0" y="35"/>
                    </a:lnTo>
                    <a:lnTo>
                      <a:pt x="1" y="1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7" name="Freeform 21"/>
              <p:cNvSpPr>
                <a:spLocks/>
              </p:cNvSpPr>
              <p:nvPr/>
            </p:nvSpPr>
            <p:spPr bwMode="auto">
              <a:xfrm>
                <a:off x="468" y="67"/>
                <a:ext cx="9" cy="27"/>
              </a:xfrm>
              <a:custGeom>
                <a:avLst/>
                <a:gdLst>
                  <a:gd name="T0" fmla="*/ 0 w 19"/>
                  <a:gd name="T1" fmla="*/ 0 h 53"/>
                  <a:gd name="T2" fmla="*/ 0 w 19"/>
                  <a:gd name="T3" fmla="*/ 1 h 53"/>
                  <a:gd name="T4" fmla="*/ 0 w 19"/>
                  <a:gd name="T5" fmla="*/ 1 h 53"/>
                  <a:gd name="T6" fmla="*/ 0 w 19"/>
                  <a:gd name="T7" fmla="*/ 1 h 53"/>
                  <a:gd name="T8" fmla="*/ 0 w 19"/>
                  <a:gd name="T9" fmla="*/ 1 h 53"/>
                  <a:gd name="T10" fmla="*/ 0 w 19"/>
                  <a:gd name="T11" fmla="*/ 1 h 53"/>
                  <a:gd name="T12" fmla="*/ 0 w 19"/>
                  <a:gd name="T13" fmla="*/ 1 h 53"/>
                  <a:gd name="T14" fmla="*/ 0 w 19"/>
                  <a:gd name="T15" fmla="*/ 1 h 53"/>
                  <a:gd name="T16" fmla="*/ 0 w 19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53"/>
                  <a:gd name="T29" fmla="*/ 19 w 19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53">
                    <a:moveTo>
                      <a:pt x="19" y="0"/>
                    </a:moveTo>
                    <a:lnTo>
                      <a:pt x="18" y="12"/>
                    </a:lnTo>
                    <a:lnTo>
                      <a:pt x="15" y="30"/>
                    </a:lnTo>
                    <a:lnTo>
                      <a:pt x="10" y="46"/>
                    </a:lnTo>
                    <a:lnTo>
                      <a:pt x="3" y="53"/>
                    </a:lnTo>
                    <a:lnTo>
                      <a:pt x="0" y="46"/>
                    </a:lnTo>
                    <a:lnTo>
                      <a:pt x="5" y="30"/>
                    </a:lnTo>
                    <a:lnTo>
                      <a:pt x="14" y="1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8" name="Freeform 22"/>
              <p:cNvSpPr>
                <a:spLocks/>
              </p:cNvSpPr>
              <p:nvPr/>
            </p:nvSpPr>
            <p:spPr bwMode="auto">
              <a:xfrm>
                <a:off x="497" y="73"/>
                <a:ext cx="7" cy="25"/>
              </a:xfrm>
              <a:custGeom>
                <a:avLst/>
                <a:gdLst>
                  <a:gd name="T0" fmla="*/ 0 w 13"/>
                  <a:gd name="T1" fmla="*/ 0 h 51"/>
                  <a:gd name="T2" fmla="*/ 1 w 13"/>
                  <a:gd name="T3" fmla="*/ 0 h 51"/>
                  <a:gd name="T4" fmla="*/ 1 w 13"/>
                  <a:gd name="T5" fmla="*/ 0 h 51"/>
                  <a:gd name="T6" fmla="*/ 1 w 13"/>
                  <a:gd name="T7" fmla="*/ 0 h 51"/>
                  <a:gd name="T8" fmla="*/ 1 w 13"/>
                  <a:gd name="T9" fmla="*/ 0 h 51"/>
                  <a:gd name="T10" fmla="*/ 1 w 13"/>
                  <a:gd name="T11" fmla="*/ 0 h 51"/>
                  <a:gd name="T12" fmla="*/ 1 w 13"/>
                  <a:gd name="T13" fmla="*/ 0 h 51"/>
                  <a:gd name="T14" fmla="*/ 1 w 13"/>
                  <a:gd name="T15" fmla="*/ 0 h 51"/>
                  <a:gd name="T16" fmla="*/ 0 w 13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"/>
                  <a:gd name="T28" fmla="*/ 0 h 51"/>
                  <a:gd name="T29" fmla="*/ 13 w 13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" h="51">
                    <a:moveTo>
                      <a:pt x="0" y="0"/>
                    </a:moveTo>
                    <a:lnTo>
                      <a:pt x="7" y="8"/>
                    </a:lnTo>
                    <a:lnTo>
                      <a:pt x="12" y="22"/>
                    </a:lnTo>
                    <a:lnTo>
                      <a:pt x="13" y="40"/>
                    </a:lnTo>
                    <a:lnTo>
                      <a:pt x="10" y="51"/>
                    </a:lnTo>
                    <a:lnTo>
                      <a:pt x="5" y="49"/>
                    </a:lnTo>
                    <a:lnTo>
                      <a:pt x="3" y="34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69" name="Freeform 23"/>
              <p:cNvSpPr>
                <a:spLocks/>
              </p:cNvSpPr>
              <p:nvPr/>
            </p:nvSpPr>
            <p:spPr bwMode="auto">
              <a:xfrm>
                <a:off x="507" y="73"/>
                <a:ext cx="10" cy="26"/>
              </a:xfrm>
              <a:custGeom>
                <a:avLst/>
                <a:gdLst>
                  <a:gd name="T0" fmla="*/ 0 w 20"/>
                  <a:gd name="T1" fmla="*/ 0 h 53"/>
                  <a:gd name="T2" fmla="*/ 1 w 20"/>
                  <a:gd name="T3" fmla="*/ 0 h 53"/>
                  <a:gd name="T4" fmla="*/ 1 w 20"/>
                  <a:gd name="T5" fmla="*/ 0 h 53"/>
                  <a:gd name="T6" fmla="*/ 1 w 20"/>
                  <a:gd name="T7" fmla="*/ 0 h 53"/>
                  <a:gd name="T8" fmla="*/ 1 w 20"/>
                  <a:gd name="T9" fmla="*/ 0 h 53"/>
                  <a:gd name="T10" fmla="*/ 1 w 20"/>
                  <a:gd name="T11" fmla="*/ 0 h 53"/>
                  <a:gd name="T12" fmla="*/ 1 w 20"/>
                  <a:gd name="T13" fmla="*/ 0 h 53"/>
                  <a:gd name="T14" fmla="*/ 1 w 20"/>
                  <a:gd name="T15" fmla="*/ 0 h 53"/>
                  <a:gd name="T16" fmla="*/ 0 w 20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53"/>
                  <a:gd name="T29" fmla="*/ 20 w 20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53">
                    <a:moveTo>
                      <a:pt x="0" y="0"/>
                    </a:moveTo>
                    <a:lnTo>
                      <a:pt x="10" y="9"/>
                    </a:lnTo>
                    <a:lnTo>
                      <a:pt x="16" y="26"/>
                    </a:lnTo>
                    <a:lnTo>
                      <a:pt x="20" y="44"/>
                    </a:lnTo>
                    <a:lnTo>
                      <a:pt x="18" y="53"/>
                    </a:lnTo>
                    <a:lnTo>
                      <a:pt x="13" y="50"/>
                    </a:lnTo>
                    <a:lnTo>
                      <a:pt x="9" y="36"/>
                    </a:lnTo>
                    <a:lnTo>
                      <a:pt x="5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0" name="Freeform 24"/>
              <p:cNvSpPr>
                <a:spLocks/>
              </p:cNvSpPr>
              <p:nvPr/>
            </p:nvSpPr>
            <p:spPr bwMode="auto">
              <a:xfrm>
                <a:off x="515" y="71"/>
                <a:ext cx="12" cy="25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1 h 49"/>
                  <a:gd name="T4" fmla="*/ 0 w 25"/>
                  <a:gd name="T5" fmla="*/ 1 h 49"/>
                  <a:gd name="T6" fmla="*/ 0 w 25"/>
                  <a:gd name="T7" fmla="*/ 1 h 49"/>
                  <a:gd name="T8" fmla="*/ 0 w 25"/>
                  <a:gd name="T9" fmla="*/ 1 h 49"/>
                  <a:gd name="T10" fmla="*/ 0 w 25"/>
                  <a:gd name="T11" fmla="*/ 1 h 49"/>
                  <a:gd name="T12" fmla="*/ 0 w 25"/>
                  <a:gd name="T13" fmla="*/ 1 h 49"/>
                  <a:gd name="T14" fmla="*/ 0 w 25"/>
                  <a:gd name="T15" fmla="*/ 1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0" y="0"/>
                    </a:moveTo>
                    <a:lnTo>
                      <a:pt x="12" y="10"/>
                    </a:lnTo>
                    <a:lnTo>
                      <a:pt x="20" y="26"/>
                    </a:lnTo>
                    <a:lnTo>
                      <a:pt x="25" y="42"/>
                    </a:lnTo>
                    <a:lnTo>
                      <a:pt x="23" y="49"/>
                    </a:lnTo>
                    <a:lnTo>
                      <a:pt x="17" y="46"/>
                    </a:lnTo>
                    <a:lnTo>
                      <a:pt x="12" y="31"/>
                    </a:lnTo>
                    <a:lnTo>
                      <a:pt x="7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1" name="Freeform 25"/>
              <p:cNvSpPr>
                <a:spLocks/>
              </p:cNvSpPr>
              <p:nvPr/>
            </p:nvSpPr>
            <p:spPr bwMode="auto">
              <a:xfrm>
                <a:off x="524" y="68"/>
                <a:ext cx="19" cy="26"/>
              </a:xfrm>
              <a:custGeom>
                <a:avLst/>
                <a:gdLst>
                  <a:gd name="T0" fmla="*/ 0 w 37"/>
                  <a:gd name="T1" fmla="*/ 0 h 53"/>
                  <a:gd name="T2" fmla="*/ 1 w 37"/>
                  <a:gd name="T3" fmla="*/ 0 h 53"/>
                  <a:gd name="T4" fmla="*/ 1 w 37"/>
                  <a:gd name="T5" fmla="*/ 0 h 53"/>
                  <a:gd name="T6" fmla="*/ 1 w 37"/>
                  <a:gd name="T7" fmla="*/ 0 h 53"/>
                  <a:gd name="T8" fmla="*/ 1 w 37"/>
                  <a:gd name="T9" fmla="*/ 0 h 53"/>
                  <a:gd name="T10" fmla="*/ 1 w 37"/>
                  <a:gd name="T11" fmla="*/ 0 h 53"/>
                  <a:gd name="T12" fmla="*/ 1 w 37"/>
                  <a:gd name="T13" fmla="*/ 0 h 53"/>
                  <a:gd name="T14" fmla="*/ 1 w 37"/>
                  <a:gd name="T15" fmla="*/ 0 h 53"/>
                  <a:gd name="T16" fmla="*/ 1 w 37"/>
                  <a:gd name="T17" fmla="*/ 0 h 53"/>
                  <a:gd name="T18" fmla="*/ 1 w 37"/>
                  <a:gd name="T19" fmla="*/ 0 h 53"/>
                  <a:gd name="T20" fmla="*/ 1 w 37"/>
                  <a:gd name="T21" fmla="*/ 0 h 53"/>
                  <a:gd name="T22" fmla="*/ 1 w 37"/>
                  <a:gd name="T23" fmla="*/ 0 h 53"/>
                  <a:gd name="T24" fmla="*/ 0 w 37"/>
                  <a:gd name="T25" fmla="*/ 0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"/>
                  <a:gd name="T40" fmla="*/ 0 h 53"/>
                  <a:gd name="T41" fmla="*/ 37 w 37"/>
                  <a:gd name="T42" fmla="*/ 53 h 5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" h="53">
                    <a:moveTo>
                      <a:pt x="0" y="0"/>
                    </a:moveTo>
                    <a:lnTo>
                      <a:pt x="6" y="5"/>
                    </a:lnTo>
                    <a:lnTo>
                      <a:pt x="12" y="13"/>
                    </a:lnTo>
                    <a:lnTo>
                      <a:pt x="20" y="20"/>
                    </a:lnTo>
                    <a:lnTo>
                      <a:pt x="27" y="28"/>
                    </a:lnTo>
                    <a:lnTo>
                      <a:pt x="32" y="36"/>
                    </a:lnTo>
                    <a:lnTo>
                      <a:pt x="36" y="44"/>
                    </a:lnTo>
                    <a:lnTo>
                      <a:pt x="37" y="49"/>
                    </a:lnTo>
                    <a:lnTo>
                      <a:pt x="35" y="53"/>
                    </a:lnTo>
                    <a:lnTo>
                      <a:pt x="26" y="49"/>
                    </a:lnTo>
                    <a:lnTo>
                      <a:pt x="16" y="33"/>
                    </a:lnTo>
                    <a:lnTo>
                      <a:pt x="8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2" name="Freeform 26"/>
              <p:cNvSpPr>
                <a:spLocks/>
              </p:cNvSpPr>
              <p:nvPr/>
            </p:nvSpPr>
            <p:spPr bwMode="auto">
              <a:xfrm>
                <a:off x="535" y="63"/>
                <a:ext cx="24" cy="25"/>
              </a:xfrm>
              <a:custGeom>
                <a:avLst/>
                <a:gdLst>
                  <a:gd name="T0" fmla="*/ 0 w 49"/>
                  <a:gd name="T1" fmla="*/ 0 h 49"/>
                  <a:gd name="T2" fmla="*/ 0 w 49"/>
                  <a:gd name="T3" fmla="*/ 1 h 49"/>
                  <a:gd name="T4" fmla="*/ 0 w 49"/>
                  <a:gd name="T5" fmla="*/ 1 h 49"/>
                  <a:gd name="T6" fmla="*/ 0 w 49"/>
                  <a:gd name="T7" fmla="*/ 1 h 49"/>
                  <a:gd name="T8" fmla="*/ 0 w 49"/>
                  <a:gd name="T9" fmla="*/ 1 h 49"/>
                  <a:gd name="T10" fmla="*/ 0 w 49"/>
                  <a:gd name="T11" fmla="*/ 1 h 49"/>
                  <a:gd name="T12" fmla="*/ 0 w 49"/>
                  <a:gd name="T13" fmla="*/ 1 h 49"/>
                  <a:gd name="T14" fmla="*/ 0 w 49"/>
                  <a:gd name="T15" fmla="*/ 1 h 49"/>
                  <a:gd name="T16" fmla="*/ 0 w 49"/>
                  <a:gd name="T17" fmla="*/ 1 h 49"/>
                  <a:gd name="T18" fmla="*/ 0 w 49"/>
                  <a:gd name="T19" fmla="*/ 1 h 49"/>
                  <a:gd name="T20" fmla="*/ 0 w 49"/>
                  <a:gd name="T21" fmla="*/ 1 h 49"/>
                  <a:gd name="T22" fmla="*/ 0 w 49"/>
                  <a:gd name="T23" fmla="*/ 1 h 49"/>
                  <a:gd name="T24" fmla="*/ 0 w 49"/>
                  <a:gd name="T25" fmla="*/ 1 h 49"/>
                  <a:gd name="T26" fmla="*/ 0 w 49"/>
                  <a:gd name="T27" fmla="*/ 1 h 49"/>
                  <a:gd name="T28" fmla="*/ 0 w 49"/>
                  <a:gd name="T29" fmla="*/ 1 h 49"/>
                  <a:gd name="T30" fmla="*/ 0 w 49"/>
                  <a:gd name="T31" fmla="*/ 1 h 49"/>
                  <a:gd name="T32" fmla="*/ 0 w 49"/>
                  <a:gd name="T33" fmla="*/ 0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49"/>
                  <a:gd name="T53" fmla="*/ 49 w 49"/>
                  <a:gd name="T54" fmla="*/ 49 h 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49">
                    <a:moveTo>
                      <a:pt x="0" y="0"/>
                    </a:moveTo>
                    <a:lnTo>
                      <a:pt x="7" y="3"/>
                    </a:lnTo>
                    <a:lnTo>
                      <a:pt x="14" y="9"/>
                    </a:lnTo>
                    <a:lnTo>
                      <a:pt x="23" y="18"/>
                    </a:lnTo>
                    <a:lnTo>
                      <a:pt x="33" y="26"/>
                    </a:lnTo>
                    <a:lnTo>
                      <a:pt x="40" y="34"/>
                    </a:lnTo>
                    <a:lnTo>
                      <a:pt x="46" y="40"/>
                    </a:lnTo>
                    <a:lnTo>
                      <a:pt x="49" y="47"/>
                    </a:lnTo>
                    <a:lnTo>
                      <a:pt x="48" y="49"/>
                    </a:lnTo>
                    <a:lnTo>
                      <a:pt x="43" y="49"/>
                    </a:lnTo>
                    <a:lnTo>
                      <a:pt x="36" y="44"/>
                    </a:lnTo>
                    <a:lnTo>
                      <a:pt x="29" y="37"/>
                    </a:lnTo>
                    <a:lnTo>
                      <a:pt x="22" y="28"/>
                    </a:lnTo>
                    <a:lnTo>
                      <a:pt x="15" y="18"/>
                    </a:lnTo>
                    <a:lnTo>
                      <a:pt x="9" y="9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3" name="Freeform 27"/>
              <p:cNvSpPr>
                <a:spLocks/>
              </p:cNvSpPr>
              <p:nvPr/>
            </p:nvSpPr>
            <p:spPr bwMode="auto">
              <a:xfrm>
                <a:off x="548" y="58"/>
                <a:ext cx="28" cy="26"/>
              </a:xfrm>
              <a:custGeom>
                <a:avLst/>
                <a:gdLst>
                  <a:gd name="T0" fmla="*/ 0 w 55"/>
                  <a:gd name="T1" fmla="*/ 0 h 52"/>
                  <a:gd name="T2" fmla="*/ 1 w 55"/>
                  <a:gd name="T3" fmla="*/ 1 h 52"/>
                  <a:gd name="T4" fmla="*/ 1 w 55"/>
                  <a:gd name="T5" fmla="*/ 1 h 52"/>
                  <a:gd name="T6" fmla="*/ 1 w 55"/>
                  <a:gd name="T7" fmla="*/ 1 h 52"/>
                  <a:gd name="T8" fmla="*/ 1 w 55"/>
                  <a:gd name="T9" fmla="*/ 1 h 52"/>
                  <a:gd name="T10" fmla="*/ 1 w 55"/>
                  <a:gd name="T11" fmla="*/ 1 h 52"/>
                  <a:gd name="T12" fmla="*/ 1 w 55"/>
                  <a:gd name="T13" fmla="*/ 1 h 52"/>
                  <a:gd name="T14" fmla="*/ 1 w 55"/>
                  <a:gd name="T15" fmla="*/ 1 h 52"/>
                  <a:gd name="T16" fmla="*/ 1 w 55"/>
                  <a:gd name="T17" fmla="*/ 1 h 52"/>
                  <a:gd name="T18" fmla="*/ 1 w 55"/>
                  <a:gd name="T19" fmla="*/ 1 h 52"/>
                  <a:gd name="T20" fmla="*/ 1 w 55"/>
                  <a:gd name="T21" fmla="*/ 1 h 52"/>
                  <a:gd name="T22" fmla="*/ 1 w 55"/>
                  <a:gd name="T23" fmla="*/ 1 h 52"/>
                  <a:gd name="T24" fmla="*/ 1 w 55"/>
                  <a:gd name="T25" fmla="*/ 1 h 52"/>
                  <a:gd name="T26" fmla="*/ 1 w 55"/>
                  <a:gd name="T27" fmla="*/ 1 h 52"/>
                  <a:gd name="T28" fmla="*/ 1 w 55"/>
                  <a:gd name="T29" fmla="*/ 1 h 52"/>
                  <a:gd name="T30" fmla="*/ 1 w 55"/>
                  <a:gd name="T31" fmla="*/ 1 h 52"/>
                  <a:gd name="T32" fmla="*/ 0 w 55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52"/>
                  <a:gd name="T53" fmla="*/ 55 w 55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52">
                    <a:moveTo>
                      <a:pt x="0" y="0"/>
                    </a:moveTo>
                    <a:lnTo>
                      <a:pt x="7" y="4"/>
                    </a:lnTo>
                    <a:lnTo>
                      <a:pt x="15" y="9"/>
                    </a:lnTo>
                    <a:lnTo>
                      <a:pt x="25" y="16"/>
                    </a:lnTo>
                    <a:lnTo>
                      <a:pt x="35" y="25"/>
                    </a:lnTo>
                    <a:lnTo>
                      <a:pt x="45" y="34"/>
                    </a:lnTo>
                    <a:lnTo>
                      <a:pt x="51" y="41"/>
                    </a:lnTo>
                    <a:lnTo>
                      <a:pt x="55" y="48"/>
                    </a:lnTo>
                    <a:lnTo>
                      <a:pt x="54" y="52"/>
                    </a:lnTo>
                    <a:lnTo>
                      <a:pt x="49" y="52"/>
                    </a:lnTo>
                    <a:lnTo>
                      <a:pt x="43" y="49"/>
                    </a:lnTo>
                    <a:lnTo>
                      <a:pt x="35" y="41"/>
                    </a:lnTo>
                    <a:lnTo>
                      <a:pt x="28" y="31"/>
                    </a:lnTo>
                    <a:lnTo>
                      <a:pt x="19" y="21"/>
                    </a:lnTo>
                    <a:lnTo>
                      <a:pt x="12" y="13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4" name="Freeform 28"/>
              <p:cNvSpPr>
                <a:spLocks/>
              </p:cNvSpPr>
              <p:nvPr/>
            </p:nvSpPr>
            <p:spPr bwMode="auto">
              <a:xfrm>
                <a:off x="558" y="51"/>
                <a:ext cx="31" cy="24"/>
              </a:xfrm>
              <a:custGeom>
                <a:avLst/>
                <a:gdLst>
                  <a:gd name="T0" fmla="*/ 0 w 62"/>
                  <a:gd name="T1" fmla="*/ 0 h 47"/>
                  <a:gd name="T2" fmla="*/ 1 w 62"/>
                  <a:gd name="T3" fmla="*/ 1 h 47"/>
                  <a:gd name="T4" fmla="*/ 1 w 62"/>
                  <a:gd name="T5" fmla="*/ 1 h 47"/>
                  <a:gd name="T6" fmla="*/ 1 w 62"/>
                  <a:gd name="T7" fmla="*/ 1 h 47"/>
                  <a:gd name="T8" fmla="*/ 1 w 62"/>
                  <a:gd name="T9" fmla="*/ 1 h 47"/>
                  <a:gd name="T10" fmla="*/ 1 w 62"/>
                  <a:gd name="T11" fmla="*/ 1 h 47"/>
                  <a:gd name="T12" fmla="*/ 1 w 62"/>
                  <a:gd name="T13" fmla="*/ 1 h 47"/>
                  <a:gd name="T14" fmla="*/ 1 w 62"/>
                  <a:gd name="T15" fmla="*/ 1 h 47"/>
                  <a:gd name="T16" fmla="*/ 1 w 62"/>
                  <a:gd name="T17" fmla="*/ 1 h 47"/>
                  <a:gd name="T18" fmla="*/ 1 w 62"/>
                  <a:gd name="T19" fmla="*/ 1 h 47"/>
                  <a:gd name="T20" fmla="*/ 1 w 62"/>
                  <a:gd name="T21" fmla="*/ 1 h 47"/>
                  <a:gd name="T22" fmla="*/ 1 w 62"/>
                  <a:gd name="T23" fmla="*/ 1 h 47"/>
                  <a:gd name="T24" fmla="*/ 1 w 62"/>
                  <a:gd name="T25" fmla="*/ 1 h 47"/>
                  <a:gd name="T26" fmla="*/ 1 w 62"/>
                  <a:gd name="T27" fmla="*/ 1 h 47"/>
                  <a:gd name="T28" fmla="*/ 1 w 62"/>
                  <a:gd name="T29" fmla="*/ 1 h 47"/>
                  <a:gd name="T30" fmla="*/ 1 w 62"/>
                  <a:gd name="T31" fmla="*/ 1 h 47"/>
                  <a:gd name="T32" fmla="*/ 0 w 62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47"/>
                  <a:gd name="T53" fmla="*/ 62 w 62"/>
                  <a:gd name="T54" fmla="*/ 47 h 4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47">
                    <a:moveTo>
                      <a:pt x="0" y="0"/>
                    </a:moveTo>
                    <a:lnTo>
                      <a:pt x="8" y="2"/>
                    </a:lnTo>
                    <a:lnTo>
                      <a:pt x="17" y="6"/>
                    </a:lnTo>
                    <a:lnTo>
                      <a:pt x="27" y="11"/>
                    </a:lnTo>
                    <a:lnTo>
                      <a:pt x="37" y="16"/>
                    </a:lnTo>
                    <a:lnTo>
                      <a:pt x="47" y="24"/>
                    </a:lnTo>
                    <a:lnTo>
                      <a:pt x="55" y="30"/>
                    </a:lnTo>
                    <a:lnTo>
                      <a:pt x="60" y="38"/>
                    </a:lnTo>
                    <a:lnTo>
                      <a:pt x="62" y="46"/>
                    </a:lnTo>
                    <a:lnTo>
                      <a:pt x="60" y="47"/>
                    </a:lnTo>
                    <a:lnTo>
                      <a:pt x="55" y="45"/>
                    </a:lnTo>
                    <a:lnTo>
                      <a:pt x="45" y="38"/>
                    </a:lnTo>
                    <a:lnTo>
                      <a:pt x="35" y="30"/>
                    </a:lnTo>
                    <a:lnTo>
                      <a:pt x="24" y="21"/>
                    </a:lnTo>
                    <a:lnTo>
                      <a:pt x="14" y="12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5" name="Freeform 29"/>
              <p:cNvSpPr>
                <a:spLocks/>
              </p:cNvSpPr>
              <p:nvPr/>
            </p:nvSpPr>
            <p:spPr bwMode="auto">
              <a:xfrm>
                <a:off x="565" y="47"/>
                <a:ext cx="33" cy="11"/>
              </a:xfrm>
              <a:custGeom>
                <a:avLst/>
                <a:gdLst>
                  <a:gd name="T0" fmla="*/ 1 w 66"/>
                  <a:gd name="T1" fmla="*/ 0 h 23"/>
                  <a:gd name="T2" fmla="*/ 1 w 66"/>
                  <a:gd name="T3" fmla="*/ 0 h 23"/>
                  <a:gd name="T4" fmla="*/ 1 w 66"/>
                  <a:gd name="T5" fmla="*/ 0 h 23"/>
                  <a:gd name="T6" fmla="*/ 1 w 66"/>
                  <a:gd name="T7" fmla="*/ 0 h 23"/>
                  <a:gd name="T8" fmla="*/ 1 w 66"/>
                  <a:gd name="T9" fmla="*/ 0 h 23"/>
                  <a:gd name="T10" fmla="*/ 1 w 66"/>
                  <a:gd name="T11" fmla="*/ 0 h 23"/>
                  <a:gd name="T12" fmla="*/ 1 w 66"/>
                  <a:gd name="T13" fmla="*/ 0 h 23"/>
                  <a:gd name="T14" fmla="*/ 1 w 66"/>
                  <a:gd name="T15" fmla="*/ 0 h 23"/>
                  <a:gd name="T16" fmla="*/ 0 w 66"/>
                  <a:gd name="T17" fmla="*/ 0 h 23"/>
                  <a:gd name="T18" fmla="*/ 1 w 66"/>
                  <a:gd name="T19" fmla="*/ 0 h 23"/>
                  <a:gd name="T20" fmla="*/ 1 w 66"/>
                  <a:gd name="T21" fmla="*/ 0 h 23"/>
                  <a:gd name="T22" fmla="*/ 1 w 66"/>
                  <a:gd name="T23" fmla="*/ 0 h 23"/>
                  <a:gd name="T24" fmla="*/ 1 w 66"/>
                  <a:gd name="T25" fmla="*/ 0 h 23"/>
                  <a:gd name="T26" fmla="*/ 1 w 66"/>
                  <a:gd name="T27" fmla="*/ 0 h 23"/>
                  <a:gd name="T28" fmla="*/ 1 w 66"/>
                  <a:gd name="T29" fmla="*/ 0 h 23"/>
                  <a:gd name="T30" fmla="*/ 1 w 66"/>
                  <a:gd name="T31" fmla="*/ 0 h 23"/>
                  <a:gd name="T32" fmla="*/ 1 w 66"/>
                  <a:gd name="T33" fmla="*/ 0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6"/>
                  <a:gd name="T52" fmla="*/ 0 h 23"/>
                  <a:gd name="T53" fmla="*/ 66 w 66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6" h="23">
                    <a:moveTo>
                      <a:pt x="66" y="21"/>
                    </a:moveTo>
                    <a:lnTo>
                      <a:pt x="63" y="23"/>
                    </a:lnTo>
                    <a:lnTo>
                      <a:pt x="56" y="21"/>
                    </a:lnTo>
                    <a:lnTo>
                      <a:pt x="47" y="19"/>
                    </a:lnTo>
                    <a:lnTo>
                      <a:pt x="37" y="15"/>
                    </a:lnTo>
                    <a:lnTo>
                      <a:pt x="26" y="11"/>
                    </a:lnTo>
                    <a:lnTo>
                      <a:pt x="16" y="8"/>
                    </a:lnTo>
                    <a:lnTo>
                      <a:pt x="6" y="4"/>
                    </a:lnTo>
                    <a:lnTo>
                      <a:pt x="0" y="3"/>
                    </a:lnTo>
                    <a:lnTo>
                      <a:pt x="9" y="0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2" y="4"/>
                    </a:lnTo>
                    <a:lnTo>
                      <a:pt x="53" y="6"/>
                    </a:lnTo>
                    <a:lnTo>
                      <a:pt x="61" y="11"/>
                    </a:lnTo>
                    <a:lnTo>
                      <a:pt x="66" y="16"/>
                    </a:lnTo>
                    <a:lnTo>
                      <a:pt x="66" y="2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6" name="Freeform 30"/>
              <p:cNvSpPr>
                <a:spLocks/>
              </p:cNvSpPr>
              <p:nvPr/>
            </p:nvSpPr>
            <p:spPr bwMode="auto">
              <a:xfrm>
                <a:off x="575" y="37"/>
                <a:ext cx="33" cy="11"/>
              </a:xfrm>
              <a:custGeom>
                <a:avLst/>
                <a:gdLst>
                  <a:gd name="T0" fmla="*/ 1 w 66"/>
                  <a:gd name="T1" fmla="*/ 1 h 22"/>
                  <a:gd name="T2" fmla="*/ 1 w 66"/>
                  <a:gd name="T3" fmla="*/ 1 h 22"/>
                  <a:gd name="T4" fmla="*/ 1 w 66"/>
                  <a:gd name="T5" fmla="*/ 1 h 22"/>
                  <a:gd name="T6" fmla="*/ 1 w 66"/>
                  <a:gd name="T7" fmla="*/ 1 h 22"/>
                  <a:gd name="T8" fmla="*/ 1 w 66"/>
                  <a:gd name="T9" fmla="*/ 1 h 22"/>
                  <a:gd name="T10" fmla="*/ 1 w 66"/>
                  <a:gd name="T11" fmla="*/ 1 h 22"/>
                  <a:gd name="T12" fmla="*/ 1 w 66"/>
                  <a:gd name="T13" fmla="*/ 1 h 22"/>
                  <a:gd name="T14" fmla="*/ 1 w 66"/>
                  <a:gd name="T15" fmla="*/ 1 h 22"/>
                  <a:gd name="T16" fmla="*/ 0 w 66"/>
                  <a:gd name="T17" fmla="*/ 1 h 22"/>
                  <a:gd name="T18" fmla="*/ 1 w 66"/>
                  <a:gd name="T19" fmla="*/ 0 h 22"/>
                  <a:gd name="T20" fmla="*/ 1 w 66"/>
                  <a:gd name="T21" fmla="*/ 0 h 22"/>
                  <a:gd name="T22" fmla="*/ 1 w 66"/>
                  <a:gd name="T23" fmla="*/ 1 h 22"/>
                  <a:gd name="T24" fmla="*/ 1 w 66"/>
                  <a:gd name="T25" fmla="*/ 1 h 22"/>
                  <a:gd name="T26" fmla="*/ 1 w 66"/>
                  <a:gd name="T27" fmla="*/ 1 h 22"/>
                  <a:gd name="T28" fmla="*/ 1 w 66"/>
                  <a:gd name="T29" fmla="*/ 1 h 22"/>
                  <a:gd name="T30" fmla="*/ 1 w 66"/>
                  <a:gd name="T31" fmla="*/ 1 h 22"/>
                  <a:gd name="T32" fmla="*/ 1 w 66"/>
                  <a:gd name="T33" fmla="*/ 1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6"/>
                  <a:gd name="T52" fmla="*/ 0 h 22"/>
                  <a:gd name="T53" fmla="*/ 66 w 66"/>
                  <a:gd name="T54" fmla="*/ 22 h 2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6" h="22">
                    <a:moveTo>
                      <a:pt x="66" y="22"/>
                    </a:moveTo>
                    <a:lnTo>
                      <a:pt x="62" y="22"/>
                    </a:lnTo>
                    <a:lnTo>
                      <a:pt x="56" y="20"/>
                    </a:lnTo>
                    <a:lnTo>
                      <a:pt x="46" y="18"/>
                    </a:lnTo>
                    <a:lnTo>
                      <a:pt x="36" y="15"/>
                    </a:lnTo>
                    <a:lnTo>
                      <a:pt x="25" y="12"/>
                    </a:lnTo>
                    <a:lnTo>
                      <a:pt x="15" y="8"/>
                    </a:lnTo>
                    <a:lnTo>
                      <a:pt x="6" y="5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20" y="0"/>
                    </a:lnTo>
                    <a:lnTo>
                      <a:pt x="31" y="2"/>
                    </a:lnTo>
                    <a:lnTo>
                      <a:pt x="42" y="4"/>
                    </a:lnTo>
                    <a:lnTo>
                      <a:pt x="53" y="7"/>
                    </a:lnTo>
                    <a:lnTo>
                      <a:pt x="61" y="12"/>
                    </a:lnTo>
                    <a:lnTo>
                      <a:pt x="66" y="17"/>
                    </a:lnTo>
                    <a:lnTo>
                      <a:pt x="66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7" name="Freeform 31"/>
              <p:cNvSpPr>
                <a:spLocks/>
              </p:cNvSpPr>
              <p:nvPr/>
            </p:nvSpPr>
            <p:spPr bwMode="auto">
              <a:xfrm>
                <a:off x="547" y="58"/>
                <a:ext cx="158" cy="43"/>
              </a:xfrm>
              <a:custGeom>
                <a:avLst/>
                <a:gdLst>
                  <a:gd name="T0" fmla="*/ 1 w 316"/>
                  <a:gd name="T1" fmla="*/ 0 h 87"/>
                  <a:gd name="T2" fmla="*/ 1 w 316"/>
                  <a:gd name="T3" fmla="*/ 0 h 87"/>
                  <a:gd name="T4" fmla="*/ 1 w 316"/>
                  <a:gd name="T5" fmla="*/ 0 h 87"/>
                  <a:gd name="T6" fmla="*/ 1 w 316"/>
                  <a:gd name="T7" fmla="*/ 0 h 87"/>
                  <a:gd name="T8" fmla="*/ 0 w 316"/>
                  <a:gd name="T9" fmla="*/ 0 h 87"/>
                  <a:gd name="T10" fmla="*/ 1 w 316"/>
                  <a:gd name="T11" fmla="*/ 0 h 87"/>
                  <a:gd name="T12" fmla="*/ 1 w 316"/>
                  <a:gd name="T13" fmla="*/ 0 h 87"/>
                  <a:gd name="T14" fmla="*/ 1 w 316"/>
                  <a:gd name="T15" fmla="*/ 0 h 87"/>
                  <a:gd name="T16" fmla="*/ 1 w 316"/>
                  <a:gd name="T17" fmla="*/ 0 h 87"/>
                  <a:gd name="T18" fmla="*/ 1 w 316"/>
                  <a:gd name="T19" fmla="*/ 0 h 87"/>
                  <a:gd name="T20" fmla="*/ 1 w 316"/>
                  <a:gd name="T21" fmla="*/ 0 h 87"/>
                  <a:gd name="T22" fmla="*/ 1 w 316"/>
                  <a:gd name="T23" fmla="*/ 0 h 87"/>
                  <a:gd name="T24" fmla="*/ 1 w 316"/>
                  <a:gd name="T25" fmla="*/ 0 h 87"/>
                  <a:gd name="T26" fmla="*/ 1 w 316"/>
                  <a:gd name="T27" fmla="*/ 0 h 87"/>
                  <a:gd name="T28" fmla="*/ 1 w 316"/>
                  <a:gd name="T29" fmla="*/ 0 h 87"/>
                  <a:gd name="T30" fmla="*/ 1 w 316"/>
                  <a:gd name="T31" fmla="*/ 0 h 87"/>
                  <a:gd name="T32" fmla="*/ 1 w 316"/>
                  <a:gd name="T33" fmla="*/ 0 h 87"/>
                  <a:gd name="T34" fmla="*/ 1 w 316"/>
                  <a:gd name="T35" fmla="*/ 0 h 87"/>
                  <a:gd name="T36" fmla="*/ 1 w 316"/>
                  <a:gd name="T37" fmla="*/ 0 h 87"/>
                  <a:gd name="T38" fmla="*/ 1 w 316"/>
                  <a:gd name="T39" fmla="*/ 0 h 87"/>
                  <a:gd name="T40" fmla="*/ 1 w 316"/>
                  <a:gd name="T41" fmla="*/ 0 h 87"/>
                  <a:gd name="T42" fmla="*/ 1 w 316"/>
                  <a:gd name="T43" fmla="*/ 0 h 87"/>
                  <a:gd name="T44" fmla="*/ 1 w 316"/>
                  <a:gd name="T45" fmla="*/ 0 h 87"/>
                  <a:gd name="T46" fmla="*/ 1 w 316"/>
                  <a:gd name="T47" fmla="*/ 0 h 87"/>
                  <a:gd name="T48" fmla="*/ 1 w 316"/>
                  <a:gd name="T49" fmla="*/ 0 h 87"/>
                  <a:gd name="T50" fmla="*/ 1 w 316"/>
                  <a:gd name="T51" fmla="*/ 0 h 87"/>
                  <a:gd name="T52" fmla="*/ 1 w 316"/>
                  <a:gd name="T53" fmla="*/ 0 h 87"/>
                  <a:gd name="T54" fmla="*/ 1 w 316"/>
                  <a:gd name="T55" fmla="*/ 0 h 87"/>
                  <a:gd name="T56" fmla="*/ 1 w 316"/>
                  <a:gd name="T57" fmla="*/ 0 h 87"/>
                  <a:gd name="T58" fmla="*/ 1 w 316"/>
                  <a:gd name="T59" fmla="*/ 0 h 87"/>
                  <a:gd name="T60" fmla="*/ 1 w 316"/>
                  <a:gd name="T61" fmla="*/ 0 h 87"/>
                  <a:gd name="T62" fmla="*/ 1 w 316"/>
                  <a:gd name="T63" fmla="*/ 0 h 87"/>
                  <a:gd name="T64" fmla="*/ 1 w 316"/>
                  <a:gd name="T65" fmla="*/ 0 h 87"/>
                  <a:gd name="T66" fmla="*/ 1 w 316"/>
                  <a:gd name="T67" fmla="*/ 0 h 87"/>
                  <a:gd name="T68" fmla="*/ 1 w 316"/>
                  <a:gd name="T69" fmla="*/ 0 h 87"/>
                  <a:gd name="T70" fmla="*/ 1 w 316"/>
                  <a:gd name="T71" fmla="*/ 0 h 87"/>
                  <a:gd name="T72" fmla="*/ 1 w 316"/>
                  <a:gd name="T73" fmla="*/ 0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16"/>
                  <a:gd name="T112" fmla="*/ 0 h 87"/>
                  <a:gd name="T113" fmla="*/ 316 w 316"/>
                  <a:gd name="T114" fmla="*/ 87 h 8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16" h="87">
                    <a:moveTo>
                      <a:pt x="4" y="76"/>
                    </a:moveTo>
                    <a:lnTo>
                      <a:pt x="2" y="79"/>
                    </a:lnTo>
                    <a:lnTo>
                      <a:pt x="1" y="81"/>
                    </a:lnTo>
                    <a:lnTo>
                      <a:pt x="1" y="85"/>
                    </a:lnTo>
                    <a:lnTo>
                      <a:pt x="0" y="87"/>
                    </a:lnTo>
                    <a:lnTo>
                      <a:pt x="22" y="72"/>
                    </a:lnTo>
                    <a:lnTo>
                      <a:pt x="46" y="60"/>
                    </a:lnTo>
                    <a:lnTo>
                      <a:pt x="68" y="50"/>
                    </a:lnTo>
                    <a:lnTo>
                      <a:pt x="91" y="40"/>
                    </a:lnTo>
                    <a:lnTo>
                      <a:pt x="113" y="33"/>
                    </a:lnTo>
                    <a:lnTo>
                      <a:pt x="134" y="26"/>
                    </a:lnTo>
                    <a:lnTo>
                      <a:pt x="155" y="21"/>
                    </a:lnTo>
                    <a:lnTo>
                      <a:pt x="175" y="16"/>
                    </a:lnTo>
                    <a:lnTo>
                      <a:pt x="196" y="14"/>
                    </a:lnTo>
                    <a:lnTo>
                      <a:pt x="215" y="12"/>
                    </a:lnTo>
                    <a:lnTo>
                      <a:pt x="233" y="9"/>
                    </a:lnTo>
                    <a:lnTo>
                      <a:pt x="252" y="8"/>
                    </a:lnTo>
                    <a:lnTo>
                      <a:pt x="269" y="8"/>
                    </a:lnTo>
                    <a:lnTo>
                      <a:pt x="285" y="7"/>
                    </a:lnTo>
                    <a:lnTo>
                      <a:pt x="301" y="7"/>
                    </a:lnTo>
                    <a:lnTo>
                      <a:pt x="316" y="5"/>
                    </a:lnTo>
                    <a:lnTo>
                      <a:pt x="306" y="3"/>
                    </a:lnTo>
                    <a:lnTo>
                      <a:pt x="293" y="2"/>
                    </a:lnTo>
                    <a:lnTo>
                      <a:pt x="278" y="0"/>
                    </a:lnTo>
                    <a:lnTo>
                      <a:pt x="259" y="0"/>
                    </a:lnTo>
                    <a:lnTo>
                      <a:pt x="238" y="0"/>
                    </a:lnTo>
                    <a:lnTo>
                      <a:pt x="217" y="3"/>
                    </a:lnTo>
                    <a:lnTo>
                      <a:pt x="193" y="5"/>
                    </a:lnTo>
                    <a:lnTo>
                      <a:pt x="170" y="9"/>
                    </a:lnTo>
                    <a:lnTo>
                      <a:pt x="145" y="13"/>
                    </a:lnTo>
                    <a:lnTo>
                      <a:pt x="122" y="19"/>
                    </a:lnTo>
                    <a:lnTo>
                      <a:pt x="98" y="25"/>
                    </a:lnTo>
                    <a:lnTo>
                      <a:pt x="76" y="33"/>
                    </a:lnTo>
                    <a:lnTo>
                      <a:pt x="55" y="43"/>
                    </a:lnTo>
                    <a:lnTo>
                      <a:pt x="35" y="52"/>
                    </a:lnTo>
                    <a:lnTo>
                      <a:pt x="19" y="64"/>
                    </a:lnTo>
                    <a:lnTo>
                      <a:pt x="4" y="7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8" name="Freeform 32"/>
              <p:cNvSpPr>
                <a:spLocks/>
              </p:cNvSpPr>
              <p:nvPr/>
            </p:nvSpPr>
            <p:spPr bwMode="auto">
              <a:xfrm>
                <a:off x="672" y="60"/>
                <a:ext cx="24" cy="22"/>
              </a:xfrm>
              <a:custGeom>
                <a:avLst/>
                <a:gdLst>
                  <a:gd name="T0" fmla="*/ 1 w 48"/>
                  <a:gd name="T1" fmla="*/ 0 h 45"/>
                  <a:gd name="T2" fmla="*/ 1 w 48"/>
                  <a:gd name="T3" fmla="*/ 0 h 45"/>
                  <a:gd name="T4" fmla="*/ 1 w 48"/>
                  <a:gd name="T5" fmla="*/ 0 h 45"/>
                  <a:gd name="T6" fmla="*/ 1 w 48"/>
                  <a:gd name="T7" fmla="*/ 0 h 45"/>
                  <a:gd name="T8" fmla="*/ 1 w 48"/>
                  <a:gd name="T9" fmla="*/ 0 h 45"/>
                  <a:gd name="T10" fmla="*/ 1 w 48"/>
                  <a:gd name="T11" fmla="*/ 0 h 45"/>
                  <a:gd name="T12" fmla="*/ 1 w 48"/>
                  <a:gd name="T13" fmla="*/ 0 h 45"/>
                  <a:gd name="T14" fmla="*/ 1 w 48"/>
                  <a:gd name="T15" fmla="*/ 0 h 45"/>
                  <a:gd name="T16" fmla="*/ 0 w 48"/>
                  <a:gd name="T17" fmla="*/ 0 h 45"/>
                  <a:gd name="T18" fmla="*/ 1 w 48"/>
                  <a:gd name="T19" fmla="*/ 0 h 45"/>
                  <a:gd name="T20" fmla="*/ 1 w 48"/>
                  <a:gd name="T21" fmla="*/ 0 h 45"/>
                  <a:gd name="T22" fmla="*/ 1 w 48"/>
                  <a:gd name="T23" fmla="*/ 0 h 45"/>
                  <a:gd name="T24" fmla="*/ 1 w 48"/>
                  <a:gd name="T25" fmla="*/ 0 h 45"/>
                  <a:gd name="T26" fmla="*/ 1 w 48"/>
                  <a:gd name="T27" fmla="*/ 0 h 45"/>
                  <a:gd name="T28" fmla="*/ 1 w 48"/>
                  <a:gd name="T29" fmla="*/ 0 h 45"/>
                  <a:gd name="T30" fmla="*/ 1 w 48"/>
                  <a:gd name="T31" fmla="*/ 0 h 45"/>
                  <a:gd name="T32" fmla="*/ 1 w 48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45"/>
                  <a:gd name="T53" fmla="*/ 48 w 48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45">
                    <a:moveTo>
                      <a:pt x="47" y="45"/>
                    </a:moveTo>
                    <a:lnTo>
                      <a:pt x="48" y="43"/>
                    </a:lnTo>
                    <a:lnTo>
                      <a:pt x="47" y="38"/>
                    </a:lnTo>
                    <a:lnTo>
                      <a:pt x="43" y="30"/>
                    </a:lnTo>
                    <a:lnTo>
                      <a:pt x="37" y="23"/>
                    </a:lnTo>
                    <a:lnTo>
                      <a:pt x="29" y="15"/>
                    </a:lnTo>
                    <a:lnTo>
                      <a:pt x="21" y="8"/>
                    </a:lnTo>
                    <a:lnTo>
                      <a:pt x="11" y="3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2" y="11"/>
                    </a:lnTo>
                    <a:lnTo>
                      <a:pt x="19" y="19"/>
                    </a:lnTo>
                    <a:lnTo>
                      <a:pt x="26" y="28"/>
                    </a:lnTo>
                    <a:lnTo>
                      <a:pt x="33" y="35"/>
                    </a:lnTo>
                    <a:lnTo>
                      <a:pt x="39" y="41"/>
                    </a:lnTo>
                    <a:lnTo>
                      <a:pt x="43" y="45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79" name="Freeform 33"/>
              <p:cNvSpPr>
                <a:spLocks/>
              </p:cNvSpPr>
              <p:nvPr/>
            </p:nvSpPr>
            <p:spPr bwMode="auto">
              <a:xfrm>
                <a:off x="643" y="61"/>
                <a:ext cx="32" cy="25"/>
              </a:xfrm>
              <a:custGeom>
                <a:avLst/>
                <a:gdLst>
                  <a:gd name="T0" fmla="*/ 1 w 63"/>
                  <a:gd name="T1" fmla="*/ 1 h 50"/>
                  <a:gd name="T2" fmla="*/ 1 w 63"/>
                  <a:gd name="T3" fmla="*/ 1 h 50"/>
                  <a:gd name="T4" fmla="*/ 1 w 63"/>
                  <a:gd name="T5" fmla="*/ 1 h 50"/>
                  <a:gd name="T6" fmla="*/ 1 w 63"/>
                  <a:gd name="T7" fmla="*/ 1 h 50"/>
                  <a:gd name="T8" fmla="*/ 1 w 63"/>
                  <a:gd name="T9" fmla="*/ 1 h 50"/>
                  <a:gd name="T10" fmla="*/ 1 w 63"/>
                  <a:gd name="T11" fmla="*/ 1 h 50"/>
                  <a:gd name="T12" fmla="*/ 1 w 63"/>
                  <a:gd name="T13" fmla="*/ 1 h 50"/>
                  <a:gd name="T14" fmla="*/ 1 w 63"/>
                  <a:gd name="T15" fmla="*/ 1 h 50"/>
                  <a:gd name="T16" fmla="*/ 0 w 63"/>
                  <a:gd name="T17" fmla="*/ 0 h 50"/>
                  <a:gd name="T18" fmla="*/ 1 w 63"/>
                  <a:gd name="T19" fmla="*/ 1 h 50"/>
                  <a:gd name="T20" fmla="*/ 1 w 63"/>
                  <a:gd name="T21" fmla="*/ 1 h 50"/>
                  <a:gd name="T22" fmla="*/ 1 w 63"/>
                  <a:gd name="T23" fmla="*/ 1 h 50"/>
                  <a:gd name="T24" fmla="*/ 1 w 63"/>
                  <a:gd name="T25" fmla="*/ 1 h 50"/>
                  <a:gd name="T26" fmla="*/ 1 w 63"/>
                  <a:gd name="T27" fmla="*/ 1 h 50"/>
                  <a:gd name="T28" fmla="*/ 1 w 63"/>
                  <a:gd name="T29" fmla="*/ 1 h 50"/>
                  <a:gd name="T30" fmla="*/ 1 w 63"/>
                  <a:gd name="T31" fmla="*/ 1 h 50"/>
                  <a:gd name="T32" fmla="*/ 1 w 63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50"/>
                  <a:gd name="T53" fmla="*/ 63 w 63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50">
                    <a:moveTo>
                      <a:pt x="62" y="50"/>
                    </a:moveTo>
                    <a:lnTo>
                      <a:pt x="63" y="47"/>
                    </a:lnTo>
                    <a:lnTo>
                      <a:pt x="61" y="42"/>
                    </a:lnTo>
                    <a:lnTo>
                      <a:pt x="55" y="33"/>
                    </a:lnTo>
                    <a:lnTo>
                      <a:pt x="46" y="24"/>
                    </a:lnTo>
                    <a:lnTo>
                      <a:pt x="36" y="16"/>
                    </a:lnTo>
                    <a:lnTo>
                      <a:pt x="24" y="8"/>
                    </a:lnTo>
                    <a:lnTo>
                      <a:pt x="13" y="2"/>
                    </a:lnTo>
                    <a:lnTo>
                      <a:pt x="0" y="0"/>
                    </a:lnTo>
                    <a:lnTo>
                      <a:pt x="5" y="3"/>
                    </a:lnTo>
                    <a:lnTo>
                      <a:pt x="13" y="11"/>
                    </a:lnTo>
                    <a:lnTo>
                      <a:pt x="21" y="19"/>
                    </a:lnTo>
                    <a:lnTo>
                      <a:pt x="31" y="28"/>
                    </a:lnTo>
                    <a:lnTo>
                      <a:pt x="40" y="38"/>
                    </a:lnTo>
                    <a:lnTo>
                      <a:pt x="50" y="45"/>
                    </a:lnTo>
                    <a:lnTo>
                      <a:pt x="57" y="50"/>
                    </a:lnTo>
                    <a:lnTo>
                      <a:pt x="6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0" name="Freeform 34"/>
              <p:cNvSpPr>
                <a:spLocks/>
              </p:cNvSpPr>
              <p:nvPr/>
            </p:nvSpPr>
            <p:spPr bwMode="auto">
              <a:xfrm>
                <a:off x="629" y="64"/>
                <a:ext cx="28" cy="29"/>
              </a:xfrm>
              <a:custGeom>
                <a:avLst/>
                <a:gdLst>
                  <a:gd name="T0" fmla="*/ 1 w 56"/>
                  <a:gd name="T1" fmla="*/ 1 h 58"/>
                  <a:gd name="T2" fmla="*/ 1 w 56"/>
                  <a:gd name="T3" fmla="*/ 1 h 58"/>
                  <a:gd name="T4" fmla="*/ 1 w 56"/>
                  <a:gd name="T5" fmla="*/ 1 h 58"/>
                  <a:gd name="T6" fmla="*/ 1 w 56"/>
                  <a:gd name="T7" fmla="*/ 1 h 58"/>
                  <a:gd name="T8" fmla="*/ 1 w 56"/>
                  <a:gd name="T9" fmla="*/ 1 h 58"/>
                  <a:gd name="T10" fmla="*/ 1 w 56"/>
                  <a:gd name="T11" fmla="*/ 1 h 58"/>
                  <a:gd name="T12" fmla="*/ 1 w 56"/>
                  <a:gd name="T13" fmla="*/ 1 h 58"/>
                  <a:gd name="T14" fmla="*/ 1 w 56"/>
                  <a:gd name="T15" fmla="*/ 1 h 58"/>
                  <a:gd name="T16" fmla="*/ 0 w 56"/>
                  <a:gd name="T17" fmla="*/ 0 h 58"/>
                  <a:gd name="T18" fmla="*/ 1 w 56"/>
                  <a:gd name="T19" fmla="*/ 1 h 58"/>
                  <a:gd name="T20" fmla="*/ 1 w 56"/>
                  <a:gd name="T21" fmla="*/ 1 h 58"/>
                  <a:gd name="T22" fmla="*/ 1 w 56"/>
                  <a:gd name="T23" fmla="*/ 1 h 58"/>
                  <a:gd name="T24" fmla="*/ 1 w 56"/>
                  <a:gd name="T25" fmla="*/ 1 h 58"/>
                  <a:gd name="T26" fmla="*/ 1 w 56"/>
                  <a:gd name="T27" fmla="*/ 1 h 58"/>
                  <a:gd name="T28" fmla="*/ 1 w 56"/>
                  <a:gd name="T29" fmla="*/ 1 h 58"/>
                  <a:gd name="T30" fmla="*/ 1 w 56"/>
                  <a:gd name="T31" fmla="*/ 1 h 58"/>
                  <a:gd name="T32" fmla="*/ 1 w 56"/>
                  <a:gd name="T33" fmla="*/ 1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58"/>
                  <a:gd name="T53" fmla="*/ 56 w 56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58">
                    <a:moveTo>
                      <a:pt x="54" y="58"/>
                    </a:moveTo>
                    <a:lnTo>
                      <a:pt x="56" y="54"/>
                    </a:lnTo>
                    <a:lnTo>
                      <a:pt x="54" y="47"/>
                    </a:lnTo>
                    <a:lnTo>
                      <a:pt x="48" y="37"/>
                    </a:lnTo>
                    <a:lnTo>
                      <a:pt x="41" y="27"/>
                    </a:lnTo>
                    <a:lnTo>
                      <a:pt x="32" y="17"/>
                    </a:lnTo>
                    <a:lnTo>
                      <a:pt x="21" y="8"/>
                    </a:lnTo>
                    <a:lnTo>
                      <a:pt x="11" y="2"/>
                    </a:lnTo>
                    <a:lnTo>
                      <a:pt x="0" y="0"/>
                    </a:lnTo>
                    <a:lnTo>
                      <a:pt x="3" y="5"/>
                    </a:lnTo>
                    <a:lnTo>
                      <a:pt x="10" y="12"/>
                    </a:lnTo>
                    <a:lnTo>
                      <a:pt x="17" y="22"/>
                    </a:lnTo>
                    <a:lnTo>
                      <a:pt x="26" y="32"/>
                    </a:lnTo>
                    <a:lnTo>
                      <a:pt x="34" y="43"/>
                    </a:lnTo>
                    <a:lnTo>
                      <a:pt x="43" y="52"/>
                    </a:lnTo>
                    <a:lnTo>
                      <a:pt x="51" y="57"/>
                    </a:lnTo>
                    <a:lnTo>
                      <a:pt x="54" y="5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1" name="Freeform 35"/>
              <p:cNvSpPr>
                <a:spLocks/>
              </p:cNvSpPr>
              <p:nvPr/>
            </p:nvSpPr>
            <p:spPr bwMode="auto">
              <a:xfrm>
                <a:off x="602" y="69"/>
                <a:ext cx="24" cy="27"/>
              </a:xfrm>
              <a:custGeom>
                <a:avLst/>
                <a:gdLst>
                  <a:gd name="T0" fmla="*/ 0 w 49"/>
                  <a:gd name="T1" fmla="*/ 1 h 54"/>
                  <a:gd name="T2" fmla="*/ 0 w 49"/>
                  <a:gd name="T3" fmla="*/ 1 h 54"/>
                  <a:gd name="T4" fmla="*/ 0 w 49"/>
                  <a:gd name="T5" fmla="*/ 1 h 54"/>
                  <a:gd name="T6" fmla="*/ 0 w 49"/>
                  <a:gd name="T7" fmla="*/ 1 h 54"/>
                  <a:gd name="T8" fmla="*/ 0 w 49"/>
                  <a:gd name="T9" fmla="*/ 1 h 54"/>
                  <a:gd name="T10" fmla="*/ 0 w 49"/>
                  <a:gd name="T11" fmla="*/ 1 h 54"/>
                  <a:gd name="T12" fmla="*/ 0 w 49"/>
                  <a:gd name="T13" fmla="*/ 1 h 54"/>
                  <a:gd name="T14" fmla="*/ 0 w 49"/>
                  <a:gd name="T15" fmla="*/ 1 h 54"/>
                  <a:gd name="T16" fmla="*/ 0 w 49"/>
                  <a:gd name="T17" fmla="*/ 0 h 54"/>
                  <a:gd name="T18" fmla="*/ 0 w 49"/>
                  <a:gd name="T19" fmla="*/ 1 h 54"/>
                  <a:gd name="T20" fmla="*/ 0 w 49"/>
                  <a:gd name="T21" fmla="*/ 1 h 54"/>
                  <a:gd name="T22" fmla="*/ 0 w 49"/>
                  <a:gd name="T23" fmla="*/ 1 h 54"/>
                  <a:gd name="T24" fmla="*/ 0 w 49"/>
                  <a:gd name="T25" fmla="*/ 1 h 54"/>
                  <a:gd name="T26" fmla="*/ 0 w 49"/>
                  <a:gd name="T27" fmla="*/ 1 h 54"/>
                  <a:gd name="T28" fmla="*/ 0 w 49"/>
                  <a:gd name="T29" fmla="*/ 1 h 54"/>
                  <a:gd name="T30" fmla="*/ 0 w 49"/>
                  <a:gd name="T31" fmla="*/ 1 h 54"/>
                  <a:gd name="T32" fmla="*/ 0 w 49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54"/>
                  <a:gd name="T53" fmla="*/ 49 w 49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54">
                    <a:moveTo>
                      <a:pt x="48" y="54"/>
                    </a:moveTo>
                    <a:lnTo>
                      <a:pt x="49" y="51"/>
                    </a:lnTo>
                    <a:lnTo>
                      <a:pt x="46" y="44"/>
                    </a:lnTo>
                    <a:lnTo>
                      <a:pt x="41" y="36"/>
                    </a:lnTo>
                    <a:lnTo>
                      <a:pt x="34" y="26"/>
                    </a:lnTo>
                    <a:lnTo>
                      <a:pt x="26" y="16"/>
                    </a:lnTo>
                    <a:lnTo>
                      <a:pt x="18" y="7"/>
                    </a:lnTo>
                    <a:lnTo>
                      <a:pt x="8" y="2"/>
                    </a:lnTo>
                    <a:lnTo>
                      <a:pt x="0" y="0"/>
                    </a:lnTo>
                    <a:lnTo>
                      <a:pt x="4" y="5"/>
                    </a:lnTo>
                    <a:lnTo>
                      <a:pt x="9" y="12"/>
                    </a:lnTo>
                    <a:lnTo>
                      <a:pt x="15" y="22"/>
                    </a:lnTo>
                    <a:lnTo>
                      <a:pt x="23" y="32"/>
                    </a:lnTo>
                    <a:lnTo>
                      <a:pt x="29" y="42"/>
                    </a:lnTo>
                    <a:lnTo>
                      <a:pt x="36" y="49"/>
                    </a:lnTo>
                    <a:lnTo>
                      <a:pt x="43" y="54"/>
                    </a:lnTo>
                    <a:lnTo>
                      <a:pt x="48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2" name="Freeform 36"/>
              <p:cNvSpPr>
                <a:spLocks/>
              </p:cNvSpPr>
              <p:nvPr/>
            </p:nvSpPr>
            <p:spPr bwMode="auto">
              <a:xfrm>
                <a:off x="591" y="73"/>
                <a:ext cx="17" cy="25"/>
              </a:xfrm>
              <a:custGeom>
                <a:avLst/>
                <a:gdLst>
                  <a:gd name="T0" fmla="*/ 0 w 35"/>
                  <a:gd name="T1" fmla="*/ 1 h 50"/>
                  <a:gd name="T2" fmla="*/ 0 w 35"/>
                  <a:gd name="T3" fmla="*/ 1 h 50"/>
                  <a:gd name="T4" fmla="*/ 0 w 35"/>
                  <a:gd name="T5" fmla="*/ 1 h 50"/>
                  <a:gd name="T6" fmla="*/ 0 w 35"/>
                  <a:gd name="T7" fmla="*/ 1 h 50"/>
                  <a:gd name="T8" fmla="*/ 0 w 35"/>
                  <a:gd name="T9" fmla="*/ 1 h 50"/>
                  <a:gd name="T10" fmla="*/ 0 w 35"/>
                  <a:gd name="T11" fmla="*/ 1 h 50"/>
                  <a:gd name="T12" fmla="*/ 0 w 35"/>
                  <a:gd name="T13" fmla="*/ 1 h 50"/>
                  <a:gd name="T14" fmla="*/ 0 w 35"/>
                  <a:gd name="T15" fmla="*/ 1 h 50"/>
                  <a:gd name="T16" fmla="*/ 0 w 35"/>
                  <a:gd name="T17" fmla="*/ 0 h 50"/>
                  <a:gd name="T18" fmla="*/ 0 w 35"/>
                  <a:gd name="T19" fmla="*/ 1 h 50"/>
                  <a:gd name="T20" fmla="*/ 0 w 35"/>
                  <a:gd name="T21" fmla="*/ 1 h 50"/>
                  <a:gd name="T22" fmla="*/ 0 w 35"/>
                  <a:gd name="T23" fmla="*/ 1 h 50"/>
                  <a:gd name="T24" fmla="*/ 0 w 35"/>
                  <a:gd name="T25" fmla="*/ 1 h 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0"/>
                  <a:gd name="T41" fmla="*/ 35 w 35"/>
                  <a:gd name="T42" fmla="*/ 50 h 5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0">
                    <a:moveTo>
                      <a:pt x="32" y="50"/>
                    </a:moveTo>
                    <a:lnTo>
                      <a:pt x="35" y="48"/>
                    </a:lnTo>
                    <a:lnTo>
                      <a:pt x="35" y="41"/>
                    </a:lnTo>
                    <a:lnTo>
                      <a:pt x="34" y="34"/>
                    </a:lnTo>
                    <a:lnTo>
                      <a:pt x="30" y="25"/>
                    </a:lnTo>
                    <a:lnTo>
                      <a:pt x="25" y="18"/>
                    </a:lnTo>
                    <a:lnTo>
                      <a:pt x="19" y="10"/>
                    </a:lnTo>
                    <a:lnTo>
                      <a:pt x="10" y="4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16" y="30"/>
                    </a:lnTo>
                    <a:lnTo>
                      <a:pt x="25" y="45"/>
                    </a:lnTo>
                    <a:lnTo>
                      <a:pt x="3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3" name="Freeform 37"/>
              <p:cNvSpPr>
                <a:spLocks/>
              </p:cNvSpPr>
              <p:nvPr/>
            </p:nvSpPr>
            <p:spPr bwMode="auto">
              <a:xfrm>
                <a:off x="567" y="85"/>
                <a:ext cx="13" cy="19"/>
              </a:xfrm>
              <a:custGeom>
                <a:avLst/>
                <a:gdLst>
                  <a:gd name="T0" fmla="*/ 0 w 27"/>
                  <a:gd name="T1" fmla="*/ 1 h 37"/>
                  <a:gd name="T2" fmla="*/ 0 w 27"/>
                  <a:gd name="T3" fmla="*/ 1 h 37"/>
                  <a:gd name="T4" fmla="*/ 0 w 27"/>
                  <a:gd name="T5" fmla="*/ 1 h 37"/>
                  <a:gd name="T6" fmla="*/ 0 w 27"/>
                  <a:gd name="T7" fmla="*/ 1 h 37"/>
                  <a:gd name="T8" fmla="*/ 0 w 27"/>
                  <a:gd name="T9" fmla="*/ 0 h 37"/>
                  <a:gd name="T10" fmla="*/ 0 w 27"/>
                  <a:gd name="T11" fmla="*/ 1 h 37"/>
                  <a:gd name="T12" fmla="*/ 0 w 27"/>
                  <a:gd name="T13" fmla="*/ 1 h 37"/>
                  <a:gd name="T14" fmla="*/ 0 w 27"/>
                  <a:gd name="T15" fmla="*/ 1 h 37"/>
                  <a:gd name="T16" fmla="*/ 0 w 27"/>
                  <a:gd name="T17" fmla="*/ 1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37"/>
                  <a:gd name="T29" fmla="*/ 27 w 27"/>
                  <a:gd name="T30" fmla="*/ 37 h 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37">
                    <a:moveTo>
                      <a:pt x="24" y="37"/>
                    </a:moveTo>
                    <a:lnTo>
                      <a:pt x="27" y="30"/>
                    </a:lnTo>
                    <a:lnTo>
                      <a:pt x="21" y="16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5" y="9"/>
                    </a:lnTo>
                    <a:lnTo>
                      <a:pt x="11" y="21"/>
                    </a:lnTo>
                    <a:lnTo>
                      <a:pt x="18" y="32"/>
                    </a:lnTo>
                    <a:lnTo>
                      <a:pt x="24" y="3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4" name="Freeform 38"/>
              <p:cNvSpPr>
                <a:spLocks/>
              </p:cNvSpPr>
              <p:nvPr/>
            </p:nvSpPr>
            <p:spPr bwMode="auto">
              <a:xfrm>
                <a:off x="556" y="90"/>
                <a:ext cx="10" cy="13"/>
              </a:xfrm>
              <a:custGeom>
                <a:avLst/>
                <a:gdLst>
                  <a:gd name="T0" fmla="*/ 1 w 19"/>
                  <a:gd name="T1" fmla="*/ 1 h 26"/>
                  <a:gd name="T2" fmla="*/ 1 w 19"/>
                  <a:gd name="T3" fmla="*/ 1 h 26"/>
                  <a:gd name="T4" fmla="*/ 1 w 19"/>
                  <a:gd name="T5" fmla="*/ 1 h 26"/>
                  <a:gd name="T6" fmla="*/ 1 w 19"/>
                  <a:gd name="T7" fmla="*/ 0 h 26"/>
                  <a:gd name="T8" fmla="*/ 0 w 19"/>
                  <a:gd name="T9" fmla="*/ 1 h 26"/>
                  <a:gd name="T10" fmla="*/ 1 w 19"/>
                  <a:gd name="T11" fmla="*/ 1 h 26"/>
                  <a:gd name="T12" fmla="*/ 1 w 19"/>
                  <a:gd name="T13" fmla="*/ 1 h 26"/>
                  <a:gd name="T14" fmla="*/ 1 w 19"/>
                  <a:gd name="T15" fmla="*/ 1 h 26"/>
                  <a:gd name="T16" fmla="*/ 1 w 19"/>
                  <a:gd name="T17" fmla="*/ 1 h 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6"/>
                  <a:gd name="T29" fmla="*/ 19 w 19"/>
                  <a:gd name="T30" fmla="*/ 26 h 2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6">
                    <a:moveTo>
                      <a:pt x="18" y="25"/>
                    </a:moveTo>
                    <a:lnTo>
                      <a:pt x="19" y="17"/>
                    </a:lnTo>
                    <a:lnTo>
                      <a:pt x="16" y="7"/>
                    </a:lnTo>
                    <a:lnTo>
                      <a:pt x="10" y="0"/>
                    </a:lnTo>
                    <a:lnTo>
                      <a:pt x="0" y="1"/>
                    </a:lnTo>
                    <a:lnTo>
                      <a:pt x="7" y="6"/>
                    </a:lnTo>
                    <a:lnTo>
                      <a:pt x="11" y="16"/>
                    </a:lnTo>
                    <a:lnTo>
                      <a:pt x="14" y="26"/>
                    </a:lnTo>
                    <a:lnTo>
                      <a:pt x="18" y="2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5" name="Freeform 39"/>
              <p:cNvSpPr>
                <a:spLocks/>
              </p:cNvSpPr>
              <p:nvPr/>
            </p:nvSpPr>
            <p:spPr bwMode="auto">
              <a:xfrm>
                <a:off x="657" y="60"/>
                <a:ext cx="28" cy="24"/>
              </a:xfrm>
              <a:custGeom>
                <a:avLst/>
                <a:gdLst>
                  <a:gd name="T0" fmla="*/ 1 w 55"/>
                  <a:gd name="T1" fmla="*/ 0 h 49"/>
                  <a:gd name="T2" fmla="*/ 1 w 55"/>
                  <a:gd name="T3" fmla="*/ 0 h 49"/>
                  <a:gd name="T4" fmla="*/ 1 w 55"/>
                  <a:gd name="T5" fmla="*/ 0 h 49"/>
                  <a:gd name="T6" fmla="*/ 1 w 55"/>
                  <a:gd name="T7" fmla="*/ 0 h 49"/>
                  <a:gd name="T8" fmla="*/ 1 w 55"/>
                  <a:gd name="T9" fmla="*/ 0 h 49"/>
                  <a:gd name="T10" fmla="*/ 1 w 55"/>
                  <a:gd name="T11" fmla="*/ 0 h 49"/>
                  <a:gd name="T12" fmla="*/ 1 w 55"/>
                  <a:gd name="T13" fmla="*/ 0 h 49"/>
                  <a:gd name="T14" fmla="*/ 1 w 55"/>
                  <a:gd name="T15" fmla="*/ 0 h 49"/>
                  <a:gd name="T16" fmla="*/ 0 w 55"/>
                  <a:gd name="T17" fmla="*/ 0 h 49"/>
                  <a:gd name="T18" fmla="*/ 1 w 55"/>
                  <a:gd name="T19" fmla="*/ 0 h 49"/>
                  <a:gd name="T20" fmla="*/ 1 w 55"/>
                  <a:gd name="T21" fmla="*/ 0 h 49"/>
                  <a:gd name="T22" fmla="*/ 1 w 55"/>
                  <a:gd name="T23" fmla="*/ 0 h 49"/>
                  <a:gd name="T24" fmla="*/ 1 w 55"/>
                  <a:gd name="T25" fmla="*/ 0 h 49"/>
                  <a:gd name="T26" fmla="*/ 1 w 55"/>
                  <a:gd name="T27" fmla="*/ 0 h 49"/>
                  <a:gd name="T28" fmla="*/ 1 w 55"/>
                  <a:gd name="T29" fmla="*/ 0 h 49"/>
                  <a:gd name="T30" fmla="*/ 1 w 55"/>
                  <a:gd name="T31" fmla="*/ 0 h 49"/>
                  <a:gd name="T32" fmla="*/ 1 w 55"/>
                  <a:gd name="T33" fmla="*/ 0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49"/>
                  <a:gd name="T53" fmla="*/ 55 w 55"/>
                  <a:gd name="T54" fmla="*/ 49 h 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49">
                    <a:moveTo>
                      <a:pt x="54" y="49"/>
                    </a:moveTo>
                    <a:lnTo>
                      <a:pt x="55" y="45"/>
                    </a:lnTo>
                    <a:lnTo>
                      <a:pt x="54" y="40"/>
                    </a:lnTo>
                    <a:lnTo>
                      <a:pt x="49" y="33"/>
                    </a:lnTo>
                    <a:lnTo>
                      <a:pt x="42" y="24"/>
                    </a:lnTo>
                    <a:lnTo>
                      <a:pt x="33" y="16"/>
                    </a:lnTo>
                    <a:lnTo>
                      <a:pt x="23" y="9"/>
                    </a:lnTo>
                    <a:lnTo>
                      <a:pt x="11" y="3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1" y="10"/>
                    </a:lnTo>
                    <a:lnTo>
                      <a:pt x="18" y="19"/>
                    </a:lnTo>
                    <a:lnTo>
                      <a:pt x="27" y="28"/>
                    </a:lnTo>
                    <a:lnTo>
                      <a:pt x="35" y="36"/>
                    </a:lnTo>
                    <a:lnTo>
                      <a:pt x="43" y="44"/>
                    </a:lnTo>
                    <a:lnTo>
                      <a:pt x="49" y="49"/>
                    </a:lnTo>
                    <a:lnTo>
                      <a:pt x="54" y="4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6" name="Freeform 40"/>
              <p:cNvSpPr>
                <a:spLocks/>
              </p:cNvSpPr>
              <p:nvPr/>
            </p:nvSpPr>
            <p:spPr bwMode="auto">
              <a:xfrm>
                <a:off x="686" y="59"/>
                <a:ext cx="22" cy="19"/>
              </a:xfrm>
              <a:custGeom>
                <a:avLst/>
                <a:gdLst>
                  <a:gd name="T0" fmla="*/ 1 w 43"/>
                  <a:gd name="T1" fmla="*/ 1 h 38"/>
                  <a:gd name="T2" fmla="*/ 1 w 43"/>
                  <a:gd name="T3" fmla="*/ 1 h 38"/>
                  <a:gd name="T4" fmla="*/ 1 w 43"/>
                  <a:gd name="T5" fmla="*/ 1 h 38"/>
                  <a:gd name="T6" fmla="*/ 1 w 43"/>
                  <a:gd name="T7" fmla="*/ 1 h 38"/>
                  <a:gd name="T8" fmla="*/ 1 w 43"/>
                  <a:gd name="T9" fmla="*/ 1 h 38"/>
                  <a:gd name="T10" fmla="*/ 1 w 43"/>
                  <a:gd name="T11" fmla="*/ 1 h 38"/>
                  <a:gd name="T12" fmla="*/ 1 w 43"/>
                  <a:gd name="T13" fmla="*/ 1 h 38"/>
                  <a:gd name="T14" fmla="*/ 1 w 43"/>
                  <a:gd name="T15" fmla="*/ 1 h 38"/>
                  <a:gd name="T16" fmla="*/ 0 w 43"/>
                  <a:gd name="T17" fmla="*/ 0 h 38"/>
                  <a:gd name="T18" fmla="*/ 1 w 43"/>
                  <a:gd name="T19" fmla="*/ 1 h 38"/>
                  <a:gd name="T20" fmla="*/ 1 w 43"/>
                  <a:gd name="T21" fmla="*/ 1 h 38"/>
                  <a:gd name="T22" fmla="*/ 1 w 43"/>
                  <a:gd name="T23" fmla="*/ 1 h 38"/>
                  <a:gd name="T24" fmla="*/ 1 w 43"/>
                  <a:gd name="T25" fmla="*/ 1 h 38"/>
                  <a:gd name="T26" fmla="*/ 1 w 43"/>
                  <a:gd name="T27" fmla="*/ 1 h 38"/>
                  <a:gd name="T28" fmla="*/ 1 w 43"/>
                  <a:gd name="T29" fmla="*/ 1 h 38"/>
                  <a:gd name="T30" fmla="*/ 1 w 43"/>
                  <a:gd name="T31" fmla="*/ 1 h 38"/>
                  <a:gd name="T32" fmla="*/ 1 w 43"/>
                  <a:gd name="T33" fmla="*/ 1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38"/>
                  <a:gd name="T53" fmla="*/ 43 w 43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38">
                    <a:moveTo>
                      <a:pt x="42" y="38"/>
                    </a:moveTo>
                    <a:lnTo>
                      <a:pt x="43" y="36"/>
                    </a:lnTo>
                    <a:lnTo>
                      <a:pt x="43" y="32"/>
                    </a:lnTo>
                    <a:lnTo>
                      <a:pt x="40" y="26"/>
                    </a:lnTo>
                    <a:lnTo>
                      <a:pt x="36" y="20"/>
                    </a:lnTo>
                    <a:lnTo>
                      <a:pt x="28" y="13"/>
                    </a:lnTo>
                    <a:lnTo>
                      <a:pt x="21" y="7"/>
                    </a:lnTo>
                    <a:lnTo>
                      <a:pt x="11" y="2"/>
                    </a:lnTo>
                    <a:lnTo>
                      <a:pt x="0" y="0"/>
                    </a:lnTo>
                    <a:lnTo>
                      <a:pt x="5" y="5"/>
                    </a:lnTo>
                    <a:lnTo>
                      <a:pt x="11" y="11"/>
                    </a:lnTo>
                    <a:lnTo>
                      <a:pt x="17" y="17"/>
                    </a:lnTo>
                    <a:lnTo>
                      <a:pt x="23" y="25"/>
                    </a:lnTo>
                    <a:lnTo>
                      <a:pt x="30" y="31"/>
                    </a:lnTo>
                    <a:lnTo>
                      <a:pt x="35" y="36"/>
                    </a:lnTo>
                    <a:lnTo>
                      <a:pt x="40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7" name="Freeform 41"/>
              <p:cNvSpPr>
                <a:spLocks/>
              </p:cNvSpPr>
              <p:nvPr/>
            </p:nvSpPr>
            <p:spPr bwMode="auto">
              <a:xfrm>
                <a:off x="613" y="65"/>
                <a:ext cx="25" cy="27"/>
              </a:xfrm>
              <a:custGeom>
                <a:avLst/>
                <a:gdLst>
                  <a:gd name="T0" fmla="*/ 1 w 48"/>
                  <a:gd name="T1" fmla="*/ 1 h 54"/>
                  <a:gd name="T2" fmla="*/ 1 w 48"/>
                  <a:gd name="T3" fmla="*/ 1 h 54"/>
                  <a:gd name="T4" fmla="*/ 1 w 48"/>
                  <a:gd name="T5" fmla="*/ 1 h 54"/>
                  <a:gd name="T6" fmla="*/ 1 w 48"/>
                  <a:gd name="T7" fmla="*/ 1 h 54"/>
                  <a:gd name="T8" fmla="*/ 1 w 48"/>
                  <a:gd name="T9" fmla="*/ 1 h 54"/>
                  <a:gd name="T10" fmla="*/ 1 w 48"/>
                  <a:gd name="T11" fmla="*/ 1 h 54"/>
                  <a:gd name="T12" fmla="*/ 1 w 48"/>
                  <a:gd name="T13" fmla="*/ 1 h 54"/>
                  <a:gd name="T14" fmla="*/ 1 w 48"/>
                  <a:gd name="T15" fmla="*/ 1 h 54"/>
                  <a:gd name="T16" fmla="*/ 0 w 48"/>
                  <a:gd name="T17" fmla="*/ 0 h 54"/>
                  <a:gd name="T18" fmla="*/ 1 w 48"/>
                  <a:gd name="T19" fmla="*/ 1 h 54"/>
                  <a:gd name="T20" fmla="*/ 1 w 48"/>
                  <a:gd name="T21" fmla="*/ 1 h 54"/>
                  <a:gd name="T22" fmla="*/ 1 w 48"/>
                  <a:gd name="T23" fmla="*/ 1 h 54"/>
                  <a:gd name="T24" fmla="*/ 1 w 48"/>
                  <a:gd name="T25" fmla="*/ 1 h 54"/>
                  <a:gd name="T26" fmla="*/ 1 w 48"/>
                  <a:gd name="T27" fmla="*/ 1 h 54"/>
                  <a:gd name="T28" fmla="*/ 1 w 48"/>
                  <a:gd name="T29" fmla="*/ 1 h 54"/>
                  <a:gd name="T30" fmla="*/ 1 w 48"/>
                  <a:gd name="T31" fmla="*/ 1 h 54"/>
                  <a:gd name="T32" fmla="*/ 1 w 48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54"/>
                  <a:gd name="T53" fmla="*/ 48 w 48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54">
                    <a:moveTo>
                      <a:pt x="47" y="54"/>
                    </a:moveTo>
                    <a:lnTo>
                      <a:pt x="48" y="51"/>
                    </a:lnTo>
                    <a:lnTo>
                      <a:pt x="46" y="44"/>
                    </a:lnTo>
                    <a:lnTo>
                      <a:pt x="41" y="36"/>
                    </a:lnTo>
                    <a:lnTo>
                      <a:pt x="33" y="26"/>
                    </a:lnTo>
                    <a:lnTo>
                      <a:pt x="26" y="16"/>
                    </a:lnTo>
                    <a:lnTo>
                      <a:pt x="17" y="8"/>
                    </a:lnTo>
                    <a:lnTo>
                      <a:pt x="7" y="3"/>
                    </a:lnTo>
                    <a:lnTo>
                      <a:pt x="0" y="0"/>
                    </a:lnTo>
                    <a:lnTo>
                      <a:pt x="3" y="5"/>
                    </a:lnTo>
                    <a:lnTo>
                      <a:pt x="8" y="13"/>
                    </a:lnTo>
                    <a:lnTo>
                      <a:pt x="15" y="23"/>
                    </a:lnTo>
                    <a:lnTo>
                      <a:pt x="22" y="33"/>
                    </a:lnTo>
                    <a:lnTo>
                      <a:pt x="28" y="41"/>
                    </a:lnTo>
                    <a:lnTo>
                      <a:pt x="36" y="49"/>
                    </a:lnTo>
                    <a:lnTo>
                      <a:pt x="42" y="54"/>
                    </a:lnTo>
                    <a:lnTo>
                      <a:pt x="47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8" name="Freeform 42"/>
              <p:cNvSpPr>
                <a:spLocks/>
              </p:cNvSpPr>
              <p:nvPr/>
            </p:nvSpPr>
            <p:spPr bwMode="auto">
              <a:xfrm>
                <a:off x="579" y="78"/>
                <a:ext cx="18" cy="22"/>
              </a:xfrm>
              <a:custGeom>
                <a:avLst/>
                <a:gdLst>
                  <a:gd name="T0" fmla="*/ 1 w 36"/>
                  <a:gd name="T1" fmla="*/ 0 h 45"/>
                  <a:gd name="T2" fmla="*/ 1 w 36"/>
                  <a:gd name="T3" fmla="*/ 0 h 45"/>
                  <a:gd name="T4" fmla="*/ 1 w 36"/>
                  <a:gd name="T5" fmla="*/ 0 h 45"/>
                  <a:gd name="T6" fmla="*/ 1 w 36"/>
                  <a:gd name="T7" fmla="*/ 0 h 45"/>
                  <a:gd name="T8" fmla="*/ 1 w 36"/>
                  <a:gd name="T9" fmla="*/ 0 h 45"/>
                  <a:gd name="T10" fmla="*/ 1 w 36"/>
                  <a:gd name="T11" fmla="*/ 0 h 45"/>
                  <a:gd name="T12" fmla="*/ 1 w 36"/>
                  <a:gd name="T13" fmla="*/ 0 h 45"/>
                  <a:gd name="T14" fmla="*/ 1 w 36"/>
                  <a:gd name="T15" fmla="*/ 0 h 45"/>
                  <a:gd name="T16" fmla="*/ 0 w 36"/>
                  <a:gd name="T17" fmla="*/ 0 h 45"/>
                  <a:gd name="T18" fmla="*/ 1 w 36"/>
                  <a:gd name="T19" fmla="*/ 0 h 45"/>
                  <a:gd name="T20" fmla="*/ 1 w 36"/>
                  <a:gd name="T21" fmla="*/ 0 h 45"/>
                  <a:gd name="T22" fmla="*/ 1 w 36"/>
                  <a:gd name="T23" fmla="*/ 0 h 45"/>
                  <a:gd name="T24" fmla="*/ 1 w 36"/>
                  <a:gd name="T25" fmla="*/ 0 h 4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45"/>
                  <a:gd name="T41" fmla="*/ 36 w 36"/>
                  <a:gd name="T42" fmla="*/ 45 h 4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45">
                    <a:moveTo>
                      <a:pt x="34" y="45"/>
                    </a:moveTo>
                    <a:lnTo>
                      <a:pt x="36" y="42"/>
                    </a:lnTo>
                    <a:lnTo>
                      <a:pt x="35" y="36"/>
                    </a:lnTo>
                    <a:lnTo>
                      <a:pt x="31" y="29"/>
                    </a:lnTo>
                    <a:lnTo>
                      <a:pt x="25" y="20"/>
                    </a:lnTo>
                    <a:lnTo>
                      <a:pt x="19" y="13"/>
                    </a:lnTo>
                    <a:lnTo>
                      <a:pt x="13" y="7"/>
                    </a:lnTo>
                    <a:lnTo>
                      <a:pt x="5" y="2"/>
                    </a:lnTo>
                    <a:lnTo>
                      <a:pt x="0" y="0"/>
                    </a:lnTo>
                    <a:lnTo>
                      <a:pt x="6" y="10"/>
                    </a:lnTo>
                    <a:lnTo>
                      <a:pt x="15" y="25"/>
                    </a:lnTo>
                    <a:lnTo>
                      <a:pt x="25" y="39"/>
                    </a:lnTo>
                    <a:lnTo>
                      <a:pt x="34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89" name="Freeform 43"/>
              <p:cNvSpPr>
                <a:spLocks/>
              </p:cNvSpPr>
              <p:nvPr/>
            </p:nvSpPr>
            <p:spPr bwMode="auto">
              <a:xfrm>
                <a:off x="696" y="57"/>
                <a:ext cx="25" cy="4"/>
              </a:xfrm>
              <a:custGeom>
                <a:avLst/>
                <a:gdLst>
                  <a:gd name="T0" fmla="*/ 0 w 48"/>
                  <a:gd name="T1" fmla="*/ 1 h 8"/>
                  <a:gd name="T2" fmla="*/ 1 w 48"/>
                  <a:gd name="T3" fmla="*/ 1 h 8"/>
                  <a:gd name="T4" fmla="*/ 1 w 48"/>
                  <a:gd name="T5" fmla="*/ 1 h 8"/>
                  <a:gd name="T6" fmla="*/ 1 w 48"/>
                  <a:gd name="T7" fmla="*/ 1 h 8"/>
                  <a:gd name="T8" fmla="*/ 1 w 48"/>
                  <a:gd name="T9" fmla="*/ 1 h 8"/>
                  <a:gd name="T10" fmla="*/ 1 w 48"/>
                  <a:gd name="T11" fmla="*/ 1 h 8"/>
                  <a:gd name="T12" fmla="*/ 1 w 48"/>
                  <a:gd name="T13" fmla="*/ 0 h 8"/>
                  <a:gd name="T14" fmla="*/ 1 w 48"/>
                  <a:gd name="T15" fmla="*/ 0 h 8"/>
                  <a:gd name="T16" fmla="*/ 1 w 48"/>
                  <a:gd name="T17" fmla="*/ 1 h 8"/>
                  <a:gd name="T18" fmla="*/ 1 w 48"/>
                  <a:gd name="T19" fmla="*/ 1 h 8"/>
                  <a:gd name="T20" fmla="*/ 1 w 48"/>
                  <a:gd name="T21" fmla="*/ 1 h 8"/>
                  <a:gd name="T22" fmla="*/ 1 w 48"/>
                  <a:gd name="T23" fmla="*/ 1 h 8"/>
                  <a:gd name="T24" fmla="*/ 1 w 48"/>
                  <a:gd name="T25" fmla="*/ 1 h 8"/>
                  <a:gd name="T26" fmla="*/ 1 w 48"/>
                  <a:gd name="T27" fmla="*/ 1 h 8"/>
                  <a:gd name="T28" fmla="*/ 1 w 48"/>
                  <a:gd name="T29" fmla="*/ 1 h 8"/>
                  <a:gd name="T30" fmla="*/ 1 w 48"/>
                  <a:gd name="T31" fmla="*/ 1 h 8"/>
                  <a:gd name="T32" fmla="*/ 0 w 48"/>
                  <a:gd name="T33" fmla="*/ 1 h 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8"/>
                  <a:gd name="T53" fmla="*/ 48 w 48"/>
                  <a:gd name="T54" fmla="*/ 8 h 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8">
                    <a:moveTo>
                      <a:pt x="0" y="6"/>
                    </a:moveTo>
                    <a:lnTo>
                      <a:pt x="4" y="6"/>
                    </a:lnTo>
                    <a:lnTo>
                      <a:pt x="10" y="5"/>
                    </a:lnTo>
                    <a:lnTo>
                      <a:pt x="17" y="4"/>
                    </a:lnTo>
                    <a:lnTo>
                      <a:pt x="26" y="3"/>
                    </a:lnTo>
                    <a:lnTo>
                      <a:pt x="35" y="1"/>
                    </a:lnTo>
                    <a:lnTo>
                      <a:pt x="42" y="0"/>
                    </a:lnTo>
                    <a:lnTo>
                      <a:pt x="47" y="0"/>
                    </a:lnTo>
                    <a:lnTo>
                      <a:pt x="48" y="3"/>
                    </a:lnTo>
                    <a:lnTo>
                      <a:pt x="47" y="5"/>
                    </a:lnTo>
                    <a:lnTo>
                      <a:pt x="42" y="8"/>
                    </a:lnTo>
                    <a:lnTo>
                      <a:pt x="36" y="8"/>
                    </a:lnTo>
                    <a:lnTo>
                      <a:pt x="28" y="8"/>
                    </a:lnTo>
                    <a:lnTo>
                      <a:pt x="20" y="8"/>
                    </a:lnTo>
                    <a:lnTo>
                      <a:pt x="11" y="8"/>
                    </a:lnTo>
                    <a:lnTo>
                      <a:pt x="5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0" name="Freeform 44"/>
              <p:cNvSpPr>
                <a:spLocks/>
              </p:cNvSpPr>
              <p:nvPr/>
            </p:nvSpPr>
            <p:spPr bwMode="auto">
              <a:xfrm>
                <a:off x="669" y="30"/>
                <a:ext cx="32" cy="30"/>
              </a:xfrm>
              <a:custGeom>
                <a:avLst/>
                <a:gdLst>
                  <a:gd name="T0" fmla="*/ 0 w 65"/>
                  <a:gd name="T1" fmla="*/ 1 h 58"/>
                  <a:gd name="T2" fmla="*/ 0 w 65"/>
                  <a:gd name="T3" fmla="*/ 1 h 58"/>
                  <a:gd name="T4" fmla="*/ 0 w 65"/>
                  <a:gd name="T5" fmla="*/ 1 h 58"/>
                  <a:gd name="T6" fmla="*/ 0 w 65"/>
                  <a:gd name="T7" fmla="*/ 1 h 58"/>
                  <a:gd name="T8" fmla="*/ 0 w 65"/>
                  <a:gd name="T9" fmla="*/ 1 h 58"/>
                  <a:gd name="T10" fmla="*/ 0 w 65"/>
                  <a:gd name="T11" fmla="*/ 1 h 58"/>
                  <a:gd name="T12" fmla="*/ 0 w 65"/>
                  <a:gd name="T13" fmla="*/ 1 h 58"/>
                  <a:gd name="T14" fmla="*/ 0 w 65"/>
                  <a:gd name="T15" fmla="*/ 1 h 58"/>
                  <a:gd name="T16" fmla="*/ 0 w 65"/>
                  <a:gd name="T17" fmla="*/ 0 h 58"/>
                  <a:gd name="T18" fmla="*/ 0 w 65"/>
                  <a:gd name="T19" fmla="*/ 0 h 58"/>
                  <a:gd name="T20" fmla="*/ 0 w 65"/>
                  <a:gd name="T21" fmla="*/ 1 h 58"/>
                  <a:gd name="T22" fmla="*/ 0 w 65"/>
                  <a:gd name="T23" fmla="*/ 1 h 58"/>
                  <a:gd name="T24" fmla="*/ 0 w 65"/>
                  <a:gd name="T25" fmla="*/ 1 h 58"/>
                  <a:gd name="T26" fmla="*/ 0 w 65"/>
                  <a:gd name="T27" fmla="*/ 1 h 58"/>
                  <a:gd name="T28" fmla="*/ 0 w 65"/>
                  <a:gd name="T29" fmla="*/ 1 h 58"/>
                  <a:gd name="T30" fmla="*/ 0 w 65"/>
                  <a:gd name="T31" fmla="*/ 1 h 58"/>
                  <a:gd name="T32" fmla="*/ 0 w 65"/>
                  <a:gd name="T33" fmla="*/ 1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5"/>
                  <a:gd name="T52" fmla="*/ 0 h 58"/>
                  <a:gd name="T53" fmla="*/ 65 w 65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5" h="58">
                    <a:moveTo>
                      <a:pt x="0" y="58"/>
                    </a:moveTo>
                    <a:lnTo>
                      <a:pt x="8" y="54"/>
                    </a:lnTo>
                    <a:lnTo>
                      <a:pt x="17" y="47"/>
                    </a:lnTo>
                    <a:lnTo>
                      <a:pt x="30" y="38"/>
                    </a:lnTo>
                    <a:lnTo>
                      <a:pt x="42" y="28"/>
                    </a:lnTo>
                    <a:lnTo>
                      <a:pt x="52" y="20"/>
                    </a:lnTo>
                    <a:lnTo>
                      <a:pt x="61" y="11"/>
                    </a:lnTo>
                    <a:lnTo>
                      <a:pt x="65" y="4"/>
                    </a:lnTo>
                    <a:lnTo>
                      <a:pt x="63" y="0"/>
                    </a:lnTo>
                    <a:lnTo>
                      <a:pt x="58" y="0"/>
                    </a:lnTo>
                    <a:lnTo>
                      <a:pt x="51" y="5"/>
                    </a:lnTo>
                    <a:lnTo>
                      <a:pt x="42" y="12"/>
                    </a:lnTo>
                    <a:lnTo>
                      <a:pt x="34" y="23"/>
                    </a:lnTo>
                    <a:lnTo>
                      <a:pt x="24" y="33"/>
                    </a:lnTo>
                    <a:lnTo>
                      <a:pt x="15" y="44"/>
                    </a:lnTo>
                    <a:lnTo>
                      <a:pt x="6" y="53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1" name="Freeform 45"/>
              <p:cNvSpPr>
                <a:spLocks/>
              </p:cNvSpPr>
              <p:nvPr/>
            </p:nvSpPr>
            <p:spPr bwMode="auto">
              <a:xfrm>
                <a:off x="657" y="30"/>
                <a:ext cx="29" cy="31"/>
              </a:xfrm>
              <a:custGeom>
                <a:avLst/>
                <a:gdLst>
                  <a:gd name="T0" fmla="*/ 0 w 58"/>
                  <a:gd name="T1" fmla="*/ 1 h 61"/>
                  <a:gd name="T2" fmla="*/ 1 w 58"/>
                  <a:gd name="T3" fmla="*/ 1 h 61"/>
                  <a:gd name="T4" fmla="*/ 1 w 58"/>
                  <a:gd name="T5" fmla="*/ 1 h 61"/>
                  <a:gd name="T6" fmla="*/ 1 w 58"/>
                  <a:gd name="T7" fmla="*/ 1 h 61"/>
                  <a:gd name="T8" fmla="*/ 1 w 58"/>
                  <a:gd name="T9" fmla="*/ 1 h 61"/>
                  <a:gd name="T10" fmla="*/ 1 w 58"/>
                  <a:gd name="T11" fmla="*/ 1 h 61"/>
                  <a:gd name="T12" fmla="*/ 1 w 58"/>
                  <a:gd name="T13" fmla="*/ 1 h 61"/>
                  <a:gd name="T14" fmla="*/ 1 w 58"/>
                  <a:gd name="T15" fmla="*/ 1 h 61"/>
                  <a:gd name="T16" fmla="*/ 1 w 58"/>
                  <a:gd name="T17" fmla="*/ 0 h 61"/>
                  <a:gd name="T18" fmla="*/ 1 w 58"/>
                  <a:gd name="T19" fmla="*/ 1 h 61"/>
                  <a:gd name="T20" fmla="*/ 1 w 58"/>
                  <a:gd name="T21" fmla="*/ 1 h 61"/>
                  <a:gd name="T22" fmla="*/ 1 w 58"/>
                  <a:gd name="T23" fmla="*/ 1 h 61"/>
                  <a:gd name="T24" fmla="*/ 1 w 58"/>
                  <a:gd name="T25" fmla="*/ 1 h 61"/>
                  <a:gd name="T26" fmla="*/ 1 w 58"/>
                  <a:gd name="T27" fmla="*/ 1 h 61"/>
                  <a:gd name="T28" fmla="*/ 1 w 58"/>
                  <a:gd name="T29" fmla="*/ 1 h 61"/>
                  <a:gd name="T30" fmla="*/ 1 w 58"/>
                  <a:gd name="T31" fmla="*/ 1 h 61"/>
                  <a:gd name="T32" fmla="*/ 0 w 58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"/>
                  <a:gd name="T52" fmla="*/ 0 h 61"/>
                  <a:gd name="T53" fmla="*/ 58 w 58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" h="61">
                    <a:moveTo>
                      <a:pt x="0" y="61"/>
                    </a:moveTo>
                    <a:lnTo>
                      <a:pt x="7" y="56"/>
                    </a:lnTo>
                    <a:lnTo>
                      <a:pt x="17" y="47"/>
                    </a:lnTo>
                    <a:lnTo>
                      <a:pt x="27" y="38"/>
                    </a:lnTo>
                    <a:lnTo>
                      <a:pt x="38" y="27"/>
                    </a:lnTo>
                    <a:lnTo>
                      <a:pt x="48" y="17"/>
                    </a:lnTo>
                    <a:lnTo>
                      <a:pt x="55" y="8"/>
                    </a:lnTo>
                    <a:lnTo>
                      <a:pt x="58" y="2"/>
                    </a:lnTo>
                    <a:lnTo>
                      <a:pt x="57" y="0"/>
                    </a:lnTo>
                    <a:lnTo>
                      <a:pt x="50" y="2"/>
                    </a:lnTo>
                    <a:lnTo>
                      <a:pt x="43" y="8"/>
                    </a:lnTo>
                    <a:lnTo>
                      <a:pt x="35" y="17"/>
                    </a:lnTo>
                    <a:lnTo>
                      <a:pt x="27" y="28"/>
                    </a:lnTo>
                    <a:lnTo>
                      <a:pt x="18" y="38"/>
                    </a:lnTo>
                    <a:lnTo>
                      <a:pt x="11" y="49"/>
                    </a:lnTo>
                    <a:lnTo>
                      <a:pt x="4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2" name="Freeform 46"/>
              <p:cNvSpPr>
                <a:spLocks/>
              </p:cNvSpPr>
              <p:nvPr/>
            </p:nvSpPr>
            <p:spPr bwMode="auto">
              <a:xfrm>
                <a:off x="643" y="30"/>
                <a:ext cx="26" cy="32"/>
              </a:xfrm>
              <a:custGeom>
                <a:avLst/>
                <a:gdLst>
                  <a:gd name="T0" fmla="*/ 0 w 51"/>
                  <a:gd name="T1" fmla="*/ 1 h 64"/>
                  <a:gd name="T2" fmla="*/ 1 w 51"/>
                  <a:gd name="T3" fmla="*/ 1 h 64"/>
                  <a:gd name="T4" fmla="*/ 1 w 51"/>
                  <a:gd name="T5" fmla="*/ 1 h 64"/>
                  <a:gd name="T6" fmla="*/ 1 w 51"/>
                  <a:gd name="T7" fmla="*/ 1 h 64"/>
                  <a:gd name="T8" fmla="*/ 1 w 51"/>
                  <a:gd name="T9" fmla="*/ 1 h 64"/>
                  <a:gd name="T10" fmla="*/ 1 w 51"/>
                  <a:gd name="T11" fmla="*/ 1 h 64"/>
                  <a:gd name="T12" fmla="*/ 1 w 51"/>
                  <a:gd name="T13" fmla="*/ 1 h 64"/>
                  <a:gd name="T14" fmla="*/ 1 w 51"/>
                  <a:gd name="T15" fmla="*/ 1 h 64"/>
                  <a:gd name="T16" fmla="*/ 1 w 51"/>
                  <a:gd name="T17" fmla="*/ 0 h 64"/>
                  <a:gd name="T18" fmla="*/ 1 w 51"/>
                  <a:gd name="T19" fmla="*/ 1 h 64"/>
                  <a:gd name="T20" fmla="*/ 1 w 51"/>
                  <a:gd name="T21" fmla="*/ 1 h 64"/>
                  <a:gd name="T22" fmla="*/ 1 w 51"/>
                  <a:gd name="T23" fmla="*/ 1 h 64"/>
                  <a:gd name="T24" fmla="*/ 1 w 51"/>
                  <a:gd name="T25" fmla="*/ 1 h 64"/>
                  <a:gd name="T26" fmla="*/ 1 w 51"/>
                  <a:gd name="T27" fmla="*/ 1 h 64"/>
                  <a:gd name="T28" fmla="*/ 1 w 51"/>
                  <a:gd name="T29" fmla="*/ 1 h 64"/>
                  <a:gd name="T30" fmla="*/ 1 w 51"/>
                  <a:gd name="T31" fmla="*/ 1 h 64"/>
                  <a:gd name="T32" fmla="*/ 0 w 51"/>
                  <a:gd name="T33" fmla="*/ 1 h 6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"/>
                  <a:gd name="T52" fmla="*/ 0 h 64"/>
                  <a:gd name="T53" fmla="*/ 51 w 51"/>
                  <a:gd name="T54" fmla="*/ 64 h 6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" h="64">
                    <a:moveTo>
                      <a:pt x="0" y="64"/>
                    </a:moveTo>
                    <a:lnTo>
                      <a:pt x="8" y="58"/>
                    </a:lnTo>
                    <a:lnTo>
                      <a:pt x="18" y="49"/>
                    </a:lnTo>
                    <a:lnTo>
                      <a:pt x="28" y="38"/>
                    </a:lnTo>
                    <a:lnTo>
                      <a:pt x="36" y="28"/>
                    </a:lnTo>
                    <a:lnTo>
                      <a:pt x="44" y="17"/>
                    </a:lnTo>
                    <a:lnTo>
                      <a:pt x="50" y="8"/>
                    </a:lnTo>
                    <a:lnTo>
                      <a:pt x="51" y="2"/>
                    </a:lnTo>
                    <a:lnTo>
                      <a:pt x="50" y="0"/>
                    </a:lnTo>
                    <a:lnTo>
                      <a:pt x="45" y="2"/>
                    </a:lnTo>
                    <a:lnTo>
                      <a:pt x="39" y="8"/>
                    </a:lnTo>
                    <a:lnTo>
                      <a:pt x="32" y="17"/>
                    </a:lnTo>
                    <a:lnTo>
                      <a:pt x="25" y="28"/>
                    </a:lnTo>
                    <a:lnTo>
                      <a:pt x="19" y="40"/>
                    </a:lnTo>
                    <a:lnTo>
                      <a:pt x="11" y="50"/>
                    </a:lnTo>
                    <a:lnTo>
                      <a:pt x="5" y="59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3" name="Freeform 47"/>
              <p:cNvSpPr>
                <a:spLocks/>
              </p:cNvSpPr>
              <p:nvPr/>
            </p:nvSpPr>
            <p:spPr bwMode="auto">
              <a:xfrm>
                <a:off x="629" y="35"/>
                <a:ext cx="20" cy="30"/>
              </a:xfrm>
              <a:custGeom>
                <a:avLst/>
                <a:gdLst>
                  <a:gd name="T0" fmla="*/ 0 w 38"/>
                  <a:gd name="T1" fmla="*/ 1 h 59"/>
                  <a:gd name="T2" fmla="*/ 1 w 38"/>
                  <a:gd name="T3" fmla="*/ 1 h 59"/>
                  <a:gd name="T4" fmla="*/ 1 w 38"/>
                  <a:gd name="T5" fmla="*/ 1 h 59"/>
                  <a:gd name="T6" fmla="*/ 1 w 38"/>
                  <a:gd name="T7" fmla="*/ 1 h 59"/>
                  <a:gd name="T8" fmla="*/ 1 w 38"/>
                  <a:gd name="T9" fmla="*/ 1 h 59"/>
                  <a:gd name="T10" fmla="*/ 1 w 38"/>
                  <a:gd name="T11" fmla="*/ 1 h 59"/>
                  <a:gd name="T12" fmla="*/ 1 w 38"/>
                  <a:gd name="T13" fmla="*/ 1 h 59"/>
                  <a:gd name="T14" fmla="*/ 1 w 38"/>
                  <a:gd name="T15" fmla="*/ 1 h 59"/>
                  <a:gd name="T16" fmla="*/ 1 w 38"/>
                  <a:gd name="T17" fmla="*/ 0 h 59"/>
                  <a:gd name="T18" fmla="*/ 1 w 38"/>
                  <a:gd name="T19" fmla="*/ 1 h 59"/>
                  <a:gd name="T20" fmla="*/ 1 w 38"/>
                  <a:gd name="T21" fmla="*/ 1 h 59"/>
                  <a:gd name="T22" fmla="*/ 1 w 38"/>
                  <a:gd name="T23" fmla="*/ 1 h 59"/>
                  <a:gd name="T24" fmla="*/ 0 w 38"/>
                  <a:gd name="T25" fmla="*/ 1 h 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"/>
                  <a:gd name="T40" fmla="*/ 0 h 59"/>
                  <a:gd name="T41" fmla="*/ 38 w 38"/>
                  <a:gd name="T42" fmla="*/ 59 h 5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" h="59">
                    <a:moveTo>
                      <a:pt x="0" y="59"/>
                    </a:moveTo>
                    <a:lnTo>
                      <a:pt x="6" y="54"/>
                    </a:lnTo>
                    <a:lnTo>
                      <a:pt x="14" y="46"/>
                    </a:lnTo>
                    <a:lnTo>
                      <a:pt x="21" y="36"/>
                    </a:lnTo>
                    <a:lnTo>
                      <a:pt x="28" y="26"/>
                    </a:lnTo>
                    <a:lnTo>
                      <a:pt x="35" y="16"/>
                    </a:lnTo>
                    <a:lnTo>
                      <a:pt x="38" y="7"/>
                    </a:lnTo>
                    <a:lnTo>
                      <a:pt x="38" y="2"/>
                    </a:lnTo>
                    <a:lnTo>
                      <a:pt x="35" y="0"/>
                    </a:lnTo>
                    <a:lnTo>
                      <a:pt x="24" y="8"/>
                    </a:lnTo>
                    <a:lnTo>
                      <a:pt x="16" y="26"/>
                    </a:lnTo>
                    <a:lnTo>
                      <a:pt x="7" y="46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4" name="Freeform 48"/>
              <p:cNvSpPr>
                <a:spLocks/>
              </p:cNvSpPr>
              <p:nvPr/>
            </p:nvSpPr>
            <p:spPr bwMode="auto">
              <a:xfrm>
                <a:off x="615" y="39"/>
                <a:ext cx="17" cy="29"/>
              </a:xfrm>
              <a:custGeom>
                <a:avLst/>
                <a:gdLst>
                  <a:gd name="T0" fmla="*/ 0 w 35"/>
                  <a:gd name="T1" fmla="*/ 1 h 57"/>
                  <a:gd name="T2" fmla="*/ 0 w 35"/>
                  <a:gd name="T3" fmla="*/ 1 h 57"/>
                  <a:gd name="T4" fmla="*/ 0 w 35"/>
                  <a:gd name="T5" fmla="*/ 1 h 57"/>
                  <a:gd name="T6" fmla="*/ 0 w 35"/>
                  <a:gd name="T7" fmla="*/ 1 h 57"/>
                  <a:gd name="T8" fmla="*/ 0 w 35"/>
                  <a:gd name="T9" fmla="*/ 1 h 57"/>
                  <a:gd name="T10" fmla="*/ 0 w 35"/>
                  <a:gd name="T11" fmla="*/ 1 h 57"/>
                  <a:gd name="T12" fmla="*/ 0 w 35"/>
                  <a:gd name="T13" fmla="*/ 1 h 57"/>
                  <a:gd name="T14" fmla="*/ 0 w 35"/>
                  <a:gd name="T15" fmla="*/ 0 h 57"/>
                  <a:gd name="T16" fmla="*/ 0 w 35"/>
                  <a:gd name="T17" fmla="*/ 0 h 57"/>
                  <a:gd name="T18" fmla="*/ 0 w 35"/>
                  <a:gd name="T19" fmla="*/ 1 h 57"/>
                  <a:gd name="T20" fmla="*/ 0 w 35"/>
                  <a:gd name="T21" fmla="*/ 1 h 57"/>
                  <a:gd name="T22" fmla="*/ 0 w 35"/>
                  <a:gd name="T23" fmla="*/ 1 h 57"/>
                  <a:gd name="T24" fmla="*/ 0 w 35"/>
                  <a:gd name="T25" fmla="*/ 1 h 5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7"/>
                  <a:gd name="T41" fmla="*/ 35 w 35"/>
                  <a:gd name="T42" fmla="*/ 57 h 5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7">
                    <a:moveTo>
                      <a:pt x="0" y="57"/>
                    </a:moveTo>
                    <a:lnTo>
                      <a:pt x="5" y="52"/>
                    </a:lnTo>
                    <a:lnTo>
                      <a:pt x="11" y="44"/>
                    </a:lnTo>
                    <a:lnTo>
                      <a:pt x="18" y="34"/>
                    </a:lnTo>
                    <a:lnTo>
                      <a:pt x="25" y="22"/>
                    </a:lnTo>
                    <a:lnTo>
                      <a:pt x="30" y="14"/>
                    </a:lnTo>
                    <a:lnTo>
                      <a:pt x="34" y="5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20" y="10"/>
                    </a:lnTo>
                    <a:lnTo>
                      <a:pt x="11" y="27"/>
                    </a:lnTo>
                    <a:lnTo>
                      <a:pt x="5" y="46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5" name="Freeform 49"/>
              <p:cNvSpPr>
                <a:spLocks/>
              </p:cNvSpPr>
              <p:nvPr/>
            </p:nvSpPr>
            <p:spPr bwMode="auto">
              <a:xfrm>
                <a:off x="600" y="47"/>
                <a:ext cx="9" cy="24"/>
              </a:xfrm>
              <a:custGeom>
                <a:avLst/>
                <a:gdLst>
                  <a:gd name="T0" fmla="*/ 0 w 17"/>
                  <a:gd name="T1" fmla="*/ 0 h 50"/>
                  <a:gd name="T2" fmla="*/ 1 w 17"/>
                  <a:gd name="T3" fmla="*/ 0 h 50"/>
                  <a:gd name="T4" fmla="*/ 1 w 17"/>
                  <a:gd name="T5" fmla="*/ 0 h 50"/>
                  <a:gd name="T6" fmla="*/ 1 w 17"/>
                  <a:gd name="T7" fmla="*/ 0 h 50"/>
                  <a:gd name="T8" fmla="*/ 1 w 17"/>
                  <a:gd name="T9" fmla="*/ 0 h 50"/>
                  <a:gd name="T10" fmla="*/ 1 w 17"/>
                  <a:gd name="T11" fmla="*/ 0 h 50"/>
                  <a:gd name="T12" fmla="*/ 1 w 17"/>
                  <a:gd name="T13" fmla="*/ 0 h 50"/>
                  <a:gd name="T14" fmla="*/ 1 w 17"/>
                  <a:gd name="T15" fmla="*/ 0 h 50"/>
                  <a:gd name="T16" fmla="*/ 0 w 17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50"/>
                  <a:gd name="T29" fmla="*/ 17 w 17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50">
                    <a:moveTo>
                      <a:pt x="0" y="50"/>
                    </a:moveTo>
                    <a:lnTo>
                      <a:pt x="8" y="36"/>
                    </a:lnTo>
                    <a:lnTo>
                      <a:pt x="15" y="19"/>
                    </a:lnTo>
                    <a:lnTo>
                      <a:pt x="17" y="5"/>
                    </a:lnTo>
                    <a:lnTo>
                      <a:pt x="11" y="0"/>
                    </a:lnTo>
                    <a:lnTo>
                      <a:pt x="3" y="7"/>
                    </a:lnTo>
                    <a:lnTo>
                      <a:pt x="2" y="21"/>
                    </a:lnTo>
                    <a:lnTo>
                      <a:pt x="2" y="3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6" name="Freeform 50"/>
              <p:cNvSpPr>
                <a:spLocks/>
              </p:cNvSpPr>
              <p:nvPr/>
            </p:nvSpPr>
            <p:spPr bwMode="auto">
              <a:xfrm>
                <a:off x="588" y="53"/>
                <a:ext cx="5" cy="22"/>
              </a:xfrm>
              <a:custGeom>
                <a:avLst/>
                <a:gdLst>
                  <a:gd name="T0" fmla="*/ 1 w 10"/>
                  <a:gd name="T1" fmla="*/ 1 h 43"/>
                  <a:gd name="T2" fmla="*/ 1 w 10"/>
                  <a:gd name="T3" fmla="*/ 1 h 43"/>
                  <a:gd name="T4" fmla="*/ 1 w 10"/>
                  <a:gd name="T5" fmla="*/ 1 h 43"/>
                  <a:gd name="T6" fmla="*/ 1 w 10"/>
                  <a:gd name="T7" fmla="*/ 1 h 43"/>
                  <a:gd name="T8" fmla="*/ 1 w 10"/>
                  <a:gd name="T9" fmla="*/ 0 h 43"/>
                  <a:gd name="T10" fmla="*/ 0 w 10"/>
                  <a:gd name="T11" fmla="*/ 1 h 43"/>
                  <a:gd name="T12" fmla="*/ 1 w 10"/>
                  <a:gd name="T13" fmla="*/ 1 h 43"/>
                  <a:gd name="T14" fmla="*/ 1 w 10"/>
                  <a:gd name="T15" fmla="*/ 1 h 43"/>
                  <a:gd name="T16" fmla="*/ 1 w 10"/>
                  <a:gd name="T17" fmla="*/ 1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43"/>
                  <a:gd name="T29" fmla="*/ 10 w 10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43">
                    <a:moveTo>
                      <a:pt x="2" y="43"/>
                    </a:moveTo>
                    <a:lnTo>
                      <a:pt x="6" y="32"/>
                    </a:lnTo>
                    <a:lnTo>
                      <a:pt x="10" y="17"/>
                    </a:lnTo>
                    <a:lnTo>
                      <a:pt x="10" y="3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" y="17"/>
                    </a:lnTo>
                    <a:lnTo>
                      <a:pt x="2" y="31"/>
                    </a:lnTo>
                    <a:lnTo>
                      <a:pt x="2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7" name="Freeform 51"/>
              <p:cNvSpPr>
                <a:spLocks/>
              </p:cNvSpPr>
              <p:nvPr/>
            </p:nvSpPr>
            <p:spPr bwMode="auto">
              <a:xfrm>
                <a:off x="575" y="58"/>
                <a:ext cx="6" cy="21"/>
              </a:xfrm>
              <a:custGeom>
                <a:avLst/>
                <a:gdLst>
                  <a:gd name="T0" fmla="*/ 1 w 12"/>
                  <a:gd name="T1" fmla="*/ 0 h 43"/>
                  <a:gd name="T2" fmla="*/ 1 w 12"/>
                  <a:gd name="T3" fmla="*/ 0 h 43"/>
                  <a:gd name="T4" fmla="*/ 1 w 12"/>
                  <a:gd name="T5" fmla="*/ 0 h 43"/>
                  <a:gd name="T6" fmla="*/ 1 w 12"/>
                  <a:gd name="T7" fmla="*/ 0 h 43"/>
                  <a:gd name="T8" fmla="*/ 1 w 12"/>
                  <a:gd name="T9" fmla="*/ 0 h 43"/>
                  <a:gd name="T10" fmla="*/ 0 w 12"/>
                  <a:gd name="T11" fmla="*/ 0 h 43"/>
                  <a:gd name="T12" fmla="*/ 1 w 12"/>
                  <a:gd name="T13" fmla="*/ 0 h 43"/>
                  <a:gd name="T14" fmla="*/ 1 w 12"/>
                  <a:gd name="T15" fmla="*/ 0 h 43"/>
                  <a:gd name="T16" fmla="*/ 1 w 1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43"/>
                  <a:gd name="T29" fmla="*/ 12 w 1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43">
                    <a:moveTo>
                      <a:pt x="8" y="43"/>
                    </a:moveTo>
                    <a:lnTo>
                      <a:pt x="11" y="33"/>
                    </a:lnTo>
                    <a:lnTo>
                      <a:pt x="12" y="19"/>
                    </a:lnTo>
                    <a:lnTo>
                      <a:pt x="10" y="5"/>
                    </a:lnTo>
                    <a:lnTo>
                      <a:pt x="4" y="0"/>
                    </a:lnTo>
                    <a:lnTo>
                      <a:pt x="0" y="5"/>
                    </a:lnTo>
                    <a:lnTo>
                      <a:pt x="2" y="15"/>
                    </a:lnTo>
                    <a:lnTo>
                      <a:pt x="6" y="29"/>
                    </a:lnTo>
                    <a:lnTo>
                      <a:pt x="8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8" name="Freeform 52"/>
              <p:cNvSpPr>
                <a:spLocks/>
              </p:cNvSpPr>
              <p:nvPr/>
            </p:nvSpPr>
            <p:spPr bwMode="auto">
              <a:xfrm>
                <a:off x="565" y="65"/>
                <a:ext cx="6" cy="21"/>
              </a:xfrm>
              <a:custGeom>
                <a:avLst/>
                <a:gdLst>
                  <a:gd name="T0" fmla="*/ 1 w 12"/>
                  <a:gd name="T1" fmla="*/ 1 h 41"/>
                  <a:gd name="T2" fmla="*/ 1 w 12"/>
                  <a:gd name="T3" fmla="*/ 1 h 41"/>
                  <a:gd name="T4" fmla="*/ 1 w 12"/>
                  <a:gd name="T5" fmla="*/ 1 h 41"/>
                  <a:gd name="T6" fmla="*/ 1 w 12"/>
                  <a:gd name="T7" fmla="*/ 1 h 41"/>
                  <a:gd name="T8" fmla="*/ 1 w 12"/>
                  <a:gd name="T9" fmla="*/ 0 h 41"/>
                  <a:gd name="T10" fmla="*/ 0 w 12"/>
                  <a:gd name="T11" fmla="*/ 1 h 41"/>
                  <a:gd name="T12" fmla="*/ 0 w 12"/>
                  <a:gd name="T13" fmla="*/ 1 h 41"/>
                  <a:gd name="T14" fmla="*/ 1 w 12"/>
                  <a:gd name="T15" fmla="*/ 1 h 41"/>
                  <a:gd name="T16" fmla="*/ 1 w 12"/>
                  <a:gd name="T17" fmla="*/ 1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41"/>
                  <a:gd name="T29" fmla="*/ 12 w 12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41">
                    <a:moveTo>
                      <a:pt x="1" y="41"/>
                    </a:moveTo>
                    <a:lnTo>
                      <a:pt x="7" y="35"/>
                    </a:lnTo>
                    <a:lnTo>
                      <a:pt x="12" y="23"/>
                    </a:lnTo>
                    <a:lnTo>
                      <a:pt x="12" y="9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5"/>
                    </a:lnTo>
                    <a:lnTo>
                      <a:pt x="1" y="30"/>
                    </a:lnTo>
                    <a:lnTo>
                      <a:pt x="1" y="4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499" name="Freeform 53"/>
              <p:cNvSpPr>
                <a:spLocks/>
              </p:cNvSpPr>
              <p:nvPr/>
            </p:nvSpPr>
            <p:spPr bwMode="auto">
              <a:xfrm>
                <a:off x="558" y="68"/>
                <a:ext cx="5" cy="23"/>
              </a:xfrm>
              <a:custGeom>
                <a:avLst/>
                <a:gdLst>
                  <a:gd name="T0" fmla="*/ 0 w 11"/>
                  <a:gd name="T1" fmla="*/ 1 h 46"/>
                  <a:gd name="T2" fmla="*/ 0 w 11"/>
                  <a:gd name="T3" fmla="*/ 1 h 46"/>
                  <a:gd name="T4" fmla="*/ 0 w 11"/>
                  <a:gd name="T5" fmla="*/ 1 h 46"/>
                  <a:gd name="T6" fmla="*/ 0 w 11"/>
                  <a:gd name="T7" fmla="*/ 1 h 46"/>
                  <a:gd name="T8" fmla="*/ 0 w 11"/>
                  <a:gd name="T9" fmla="*/ 0 h 46"/>
                  <a:gd name="T10" fmla="*/ 0 w 11"/>
                  <a:gd name="T11" fmla="*/ 1 h 46"/>
                  <a:gd name="T12" fmla="*/ 0 w 11"/>
                  <a:gd name="T13" fmla="*/ 1 h 46"/>
                  <a:gd name="T14" fmla="*/ 0 w 11"/>
                  <a:gd name="T15" fmla="*/ 1 h 46"/>
                  <a:gd name="T16" fmla="*/ 0 w 11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46"/>
                  <a:gd name="T29" fmla="*/ 11 w 11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46">
                    <a:moveTo>
                      <a:pt x="4" y="46"/>
                    </a:moveTo>
                    <a:lnTo>
                      <a:pt x="8" y="36"/>
                    </a:lnTo>
                    <a:lnTo>
                      <a:pt x="11" y="23"/>
                    </a:lnTo>
                    <a:lnTo>
                      <a:pt x="11" y="9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18"/>
                    </a:lnTo>
                    <a:lnTo>
                      <a:pt x="1" y="35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0" name="Freeform 54"/>
              <p:cNvSpPr>
                <a:spLocks/>
              </p:cNvSpPr>
              <p:nvPr/>
            </p:nvSpPr>
            <p:spPr bwMode="auto">
              <a:xfrm>
                <a:off x="682" y="35"/>
                <a:ext cx="33" cy="25"/>
              </a:xfrm>
              <a:custGeom>
                <a:avLst/>
                <a:gdLst>
                  <a:gd name="T0" fmla="*/ 0 w 67"/>
                  <a:gd name="T1" fmla="*/ 0 h 48"/>
                  <a:gd name="T2" fmla="*/ 0 w 67"/>
                  <a:gd name="T3" fmla="*/ 1 h 48"/>
                  <a:gd name="T4" fmla="*/ 0 w 67"/>
                  <a:gd name="T5" fmla="*/ 1 h 48"/>
                  <a:gd name="T6" fmla="*/ 0 w 67"/>
                  <a:gd name="T7" fmla="*/ 1 h 48"/>
                  <a:gd name="T8" fmla="*/ 0 w 67"/>
                  <a:gd name="T9" fmla="*/ 1 h 48"/>
                  <a:gd name="T10" fmla="*/ 0 w 67"/>
                  <a:gd name="T11" fmla="*/ 1 h 48"/>
                  <a:gd name="T12" fmla="*/ 0 w 67"/>
                  <a:gd name="T13" fmla="*/ 1 h 48"/>
                  <a:gd name="T14" fmla="*/ 0 w 67"/>
                  <a:gd name="T15" fmla="*/ 1 h 48"/>
                  <a:gd name="T16" fmla="*/ 0 w 67"/>
                  <a:gd name="T17" fmla="*/ 1 h 48"/>
                  <a:gd name="T18" fmla="*/ 0 w 67"/>
                  <a:gd name="T19" fmla="*/ 1 h 48"/>
                  <a:gd name="T20" fmla="*/ 0 w 67"/>
                  <a:gd name="T21" fmla="*/ 1 h 48"/>
                  <a:gd name="T22" fmla="*/ 0 w 67"/>
                  <a:gd name="T23" fmla="*/ 1 h 48"/>
                  <a:gd name="T24" fmla="*/ 0 w 67"/>
                  <a:gd name="T25" fmla="*/ 1 h 48"/>
                  <a:gd name="T26" fmla="*/ 0 w 67"/>
                  <a:gd name="T27" fmla="*/ 1 h 48"/>
                  <a:gd name="T28" fmla="*/ 0 w 67"/>
                  <a:gd name="T29" fmla="*/ 1 h 48"/>
                  <a:gd name="T30" fmla="*/ 0 w 67"/>
                  <a:gd name="T31" fmla="*/ 1 h 48"/>
                  <a:gd name="T32" fmla="*/ 0 w 67"/>
                  <a:gd name="T33" fmla="*/ 0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7"/>
                  <a:gd name="T52" fmla="*/ 0 h 48"/>
                  <a:gd name="T53" fmla="*/ 67 w 67"/>
                  <a:gd name="T54" fmla="*/ 48 h 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7" h="48">
                    <a:moveTo>
                      <a:pt x="65" y="0"/>
                    </a:moveTo>
                    <a:lnTo>
                      <a:pt x="61" y="1"/>
                    </a:lnTo>
                    <a:lnTo>
                      <a:pt x="56" y="6"/>
                    </a:lnTo>
                    <a:lnTo>
                      <a:pt x="47" y="13"/>
                    </a:lnTo>
                    <a:lnTo>
                      <a:pt x="39" y="22"/>
                    </a:lnTo>
                    <a:lnTo>
                      <a:pt x="29" y="31"/>
                    </a:lnTo>
                    <a:lnTo>
                      <a:pt x="19" y="38"/>
                    </a:lnTo>
                    <a:lnTo>
                      <a:pt x="9" y="44"/>
                    </a:lnTo>
                    <a:lnTo>
                      <a:pt x="0" y="48"/>
                    </a:lnTo>
                    <a:lnTo>
                      <a:pt x="11" y="44"/>
                    </a:lnTo>
                    <a:lnTo>
                      <a:pt x="24" y="38"/>
                    </a:lnTo>
                    <a:lnTo>
                      <a:pt x="36" y="32"/>
                    </a:lnTo>
                    <a:lnTo>
                      <a:pt x="47" y="23"/>
                    </a:lnTo>
                    <a:lnTo>
                      <a:pt x="57" y="16"/>
                    </a:lnTo>
                    <a:lnTo>
                      <a:pt x="65" y="8"/>
                    </a:lnTo>
                    <a:lnTo>
                      <a:pt x="67" y="3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1" name="Freeform 55"/>
              <p:cNvSpPr>
                <a:spLocks/>
              </p:cNvSpPr>
              <p:nvPr/>
            </p:nvSpPr>
            <p:spPr bwMode="auto">
              <a:xfrm>
                <a:off x="696" y="45"/>
                <a:ext cx="25" cy="15"/>
              </a:xfrm>
              <a:custGeom>
                <a:avLst/>
                <a:gdLst>
                  <a:gd name="T0" fmla="*/ 0 w 50"/>
                  <a:gd name="T1" fmla="*/ 0 h 31"/>
                  <a:gd name="T2" fmla="*/ 1 w 50"/>
                  <a:gd name="T3" fmla="*/ 0 h 31"/>
                  <a:gd name="T4" fmla="*/ 1 w 50"/>
                  <a:gd name="T5" fmla="*/ 0 h 31"/>
                  <a:gd name="T6" fmla="*/ 1 w 50"/>
                  <a:gd name="T7" fmla="*/ 0 h 31"/>
                  <a:gd name="T8" fmla="*/ 1 w 50"/>
                  <a:gd name="T9" fmla="*/ 0 h 31"/>
                  <a:gd name="T10" fmla="*/ 1 w 50"/>
                  <a:gd name="T11" fmla="*/ 0 h 31"/>
                  <a:gd name="T12" fmla="*/ 1 w 50"/>
                  <a:gd name="T13" fmla="*/ 0 h 31"/>
                  <a:gd name="T14" fmla="*/ 1 w 50"/>
                  <a:gd name="T15" fmla="*/ 0 h 31"/>
                  <a:gd name="T16" fmla="*/ 1 w 50"/>
                  <a:gd name="T17" fmla="*/ 0 h 31"/>
                  <a:gd name="T18" fmla="*/ 1 w 50"/>
                  <a:gd name="T19" fmla="*/ 0 h 31"/>
                  <a:gd name="T20" fmla="*/ 1 w 50"/>
                  <a:gd name="T21" fmla="*/ 0 h 31"/>
                  <a:gd name="T22" fmla="*/ 1 w 50"/>
                  <a:gd name="T23" fmla="*/ 0 h 31"/>
                  <a:gd name="T24" fmla="*/ 1 w 50"/>
                  <a:gd name="T25" fmla="*/ 0 h 31"/>
                  <a:gd name="T26" fmla="*/ 1 w 50"/>
                  <a:gd name="T27" fmla="*/ 0 h 31"/>
                  <a:gd name="T28" fmla="*/ 1 w 50"/>
                  <a:gd name="T29" fmla="*/ 0 h 31"/>
                  <a:gd name="T30" fmla="*/ 1 w 50"/>
                  <a:gd name="T31" fmla="*/ 0 h 31"/>
                  <a:gd name="T32" fmla="*/ 0 w 50"/>
                  <a:gd name="T33" fmla="*/ 0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31"/>
                  <a:gd name="T53" fmla="*/ 50 w 50"/>
                  <a:gd name="T54" fmla="*/ 31 h 3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31">
                    <a:moveTo>
                      <a:pt x="0" y="31"/>
                    </a:moveTo>
                    <a:lnTo>
                      <a:pt x="6" y="28"/>
                    </a:lnTo>
                    <a:lnTo>
                      <a:pt x="15" y="24"/>
                    </a:lnTo>
                    <a:lnTo>
                      <a:pt x="23" y="19"/>
                    </a:lnTo>
                    <a:lnTo>
                      <a:pt x="32" y="14"/>
                    </a:lnTo>
                    <a:lnTo>
                      <a:pt x="41" y="10"/>
                    </a:lnTo>
                    <a:lnTo>
                      <a:pt x="47" y="5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0" y="3"/>
                    </a:lnTo>
                    <a:lnTo>
                      <a:pt x="33" y="8"/>
                    </a:lnTo>
                    <a:lnTo>
                      <a:pt x="25" y="13"/>
                    </a:lnTo>
                    <a:lnTo>
                      <a:pt x="17" y="19"/>
                    </a:lnTo>
                    <a:lnTo>
                      <a:pt x="10" y="24"/>
                    </a:lnTo>
                    <a:lnTo>
                      <a:pt x="4" y="29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2" name="Freeform 56"/>
              <p:cNvSpPr>
                <a:spLocks/>
              </p:cNvSpPr>
              <p:nvPr/>
            </p:nvSpPr>
            <p:spPr bwMode="auto">
              <a:xfrm>
                <a:off x="497" y="136"/>
                <a:ext cx="137" cy="32"/>
              </a:xfrm>
              <a:custGeom>
                <a:avLst/>
                <a:gdLst>
                  <a:gd name="T0" fmla="*/ 1 w 274"/>
                  <a:gd name="T1" fmla="*/ 1 h 64"/>
                  <a:gd name="T2" fmla="*/ 0 w 274"/>
                  <a:gd name="T3" fmla="*/ 1 h 64"/>
                  <a:gd name="T4" fmla="*/ 1 w 274"/>
                  <a:gd name="T5" fmla="*/ 1 h 64"/>
                  <a:gd name="T6" fmla="*/ 1 w 274"/>
                  <a:gd name="T7" fmla="*/ 1 h 64"/>
                  <a:gd name="T8" fmla="*/ 1 w 274"/>
                  <a:gd name="T9" fmla="*/ 0 h 64"/>
                  <a:gd name="T10" fmla="*/ 1 w 274"/>
                  <a:gd name="T11" fmla="*/ 1 h 64"/>
                  <a:gd name="T12" fmla="*/ 1 w 274"/>
                  <a:gd name="T13" fmla="*/ 1 h 64"/>
                  <a:gd name="T14" fmla="*/ 1 w 274"/>
                  <a:gd name="T15" fmla="*/ 1 h 64"/>
                  <a:gd name="T16" fmla="*/ 1 w 274"/>
                  <a:gd name="T17" fmla="*/ 1 h 64"/>
                  <a:gd name="T18" fmla="*/ 1 w 274"/>
                  <a:gd name="T19" fmla="*/ 1 h 64"/>
                  <a:gd name="T20" fmla="*/ 1 w 274"/>
                  <a:gd name="T21" fmla="*/ 1 h 64"/>
                  <a:gd name="T22" fmla="*/ 1 w 274"/>
                  <a:gd name="T23" fmla="*/ 1 h 64"/>
                  <a:gd name="T24" fmla="*/ 1 w 274"/>
                  <a:gd name="T25" fmla="*/ 1 h 64"/>
                  <a:gd name="T26" fmla="*/ 1 w 274"/>
                  <a:gd name="T27" fmla="*/ 1 h 64"/>
                  <a:gd name="T28" fmla="*/ 1 w 274"/>
                  <a:gd name="T29" fmla="*/ 1 h 64"/>
                  <a:gd name="T30" fmla="*/ 1 w 274"/>
                  <a:gd name="T31" fmla="*/ 1 h 64"/>
                  <a:gd name="T32" fmla="*/ 1 w 274"/>
                  <a:gd name="T33" fmla="*/ 1 h 64"/>
                  <a:gd name="T34" fmla="*/ 1 w 274"/>
                  <a:gd name="T35" fmla="*/ 1 h 64"/>
                  <a:gd name="T36" fmla="*/ 1 w 274"/>
                  <a:gd name="T37" fmla="*/ 1 h 64"/>
                  <a:gd name="T38" fmla="*/ 1 w 274"/>
                  <a:gd name="T39" fmla="*/ 1 h 64"/>
                  <a:gd name="T40" fmla="*/ 1 w 274"/>
                  <a:gd name="T41" fmla="*/ 1 h 64"/>
                  <a:gd name="T42" fmla="*/ 1 w 274"/>
                  <a:gd name="T43" fmla="*/ 1 h 64"/>
                  <a:gd name="T44" fmla="*/ 1 w 274"/>
                  <a:gd name="T45" fmla="*/ 1 h 64"/>
                  <a:gd name="T46" fmla="*/ 1 w 274"/>
                  <a:gd name="T47" fmla="*/ 1 h 64"/>
                  <a:gd name="T48" fmla="*/ 1 w 274"/>
                  <a:gd name="T49" fmla="*/ 1 h 64"/>
                  <a:gd name="T50" fmla="*/ 1 w 274"/>
                  <a:gd name="T51" fmla="*/ 1 h 64"/>
                  <a:gd name="T52" fmla="*/ 1 w 274"/>
                  <a:gd name="T53" fmla="*/ 1 h 64"/>
                  <a:gd name="T54" fmla="*/ 1 w 274"/>
                  <a:gd name="T55" fmla="*/ 1 h 64"/>
                  <a:gd name="T56" fmla="*/ 1 w 274"/>
                  <a:gd name="T57" fmla="*/ 1 h 64"/>
                  <a:gd name="T58" fmla="*/ 1 w 274"/>
                  <a:gd name="T59" fmla="*/ 1 h 64"/>
                  <a:gd name="T60" fmla="*/ 1 w 274"/>
                  <a:gd name="T61" fmla="*/ 1 h 64"/>
                  <a:gd name="T62" fmla="*/ 1 w 274"/>
                  <a:gd name="T63" fmla="*/ 1 h 64"/>
                  <a:gd name="T64" fmla="*/ 1 w 274"/>
                  <a:gd name="T65" fmla="*/ 1 h 64"/>
                  <a:gd name="T66" fmla="*/ 1 w 274"/>
                  <a:gd name="T67" fmla="*/ 1 h 64"/>
                  <a:gd name="T68" fmla="*/ 1 w 274"/>
                  <a:gd name="T69" fmla="*/ 1 h 64"/>
                  <a:gd name="T70" fmla="*/ 1 w 274"/>
                  <a:gd name="T71" fmla="*/ 1 h 64"/>
                  <a:gd name="T72" fmla="*/ 1 w 274"/>
                  <a:gd name="T73" fmla="*/ 1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74"/>
                  <a:gd name="T112" fmla="*/ 0 h 64"/>
                  <a:gd name="T113" fmla="*/ 274 w 274"/>
                  <a:gd name="T114" fmla="*/ 64 h 6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74" h="64">
                    <a:moveTo>
                      <a:pt x="1" y="11"/>
                    </a:moveTo>
                    <a:lnTo>
                      <a:pt x="0" y="8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2" y="0"/>
                    </a:lnTo>
                    <a:lnTo>
                      <a:pt x="20" y="15"/>
                    </a:lnTo>
                    <a:lnTo>
                      <a:pt x="37" y="26"/>
                    </a:lnTo>
                    <a:lnTo>
                      <a:pt x="56" y="36"/>
                    </a:lnTo>
                    <a:lnTo>
                      <a:pt x="74" y="43"/>
                    </a:lnTo>
                    <a:lnTo>
                      <a:pt x="93" y="49"/>
                    </a:lnTo>
                    <a:lnTo>
                      <a:pt x="111" y="53"/>
                    </a:lnTo>
                    <a:lnTo>
                      <a:pt x="130" y="54"/>
                    </a:lnTo>
                    <a:lnTo>
                      <a:pt x="149" y="55"/>
                    </a:lnTo>
                    <a:lnTo>
                      <a:pt x="166" y="55"/>
                    </a:lnTo>
                    <a:lnTo>
                      <a:pt x="185" y="54"/>
                    </a:lnTo>
                    <a:lnTo>
                      <a:pt x="202" y="52"/>
                    </a:lnTo>
                    <a:lnTo>
                      <a:pt x="218" y="49"/>
                    </a:lnTo>
                    <a:lnTo>
                      <a:pt x="233" y="47"/>
                    </a:lnTo>
                    <a:lnTo>
                      <a:pt x="248" y="44"/>
                    </a:lnTo>
                    <a:lnTo>
                      <a:pt x="261" y="41"/>
                    </a:lnTo>
                    <a:lnTo>
                      <a:pt x="274" y="38"/>
                    </a:lnTo>
                    <a:lnTo>
                      <a:pt x="265" y="44"/>
                    </a:lnTo>
                    <a:lnTo>
                      <a:pt x="254" y="49"/>
                    </a:lnTo>
                    <a:lnTo>
                      <a:pt x="239" y="54"/>
                    </a:lnTo>
                    <a:lnTo>
                      <a:pt x="223" y="58"/>
                    </a:lnTo>
                    <a:lnTo>
                      <a:pt x="204" y="62"/>
                    </a:lnTo>
                    <a:lnTo>
                      <a:pt x="185" y="63"/>
                    </a:lnTo>
                    <a:lnTo>
                      <a:pt x="163" y="64"/>
                    </a:lnTo>
                    <a:lnTo>
                      <a:pt x="142" y="63"/>
                    </a:lnTo>
                    <a:lnTo>
                      <a:pt x="121" y="62"/>
                    </a:lnTo>
                    <a:lnTo>
                      <a:pt x="100" y="59"/>
                    </a:lnTo>
                    <a:lnTo>
                      <a:pt x="79" y="55"/>
                    </a:lnTo>
                    <a:lnTo>
                      <a:pt x="59" y="49"/>
                    </a:lnTo>
                    <a:lnTo>
                      <a:pt x="42" y="42"/>
                    </a:lnTo>
                    <a:lnTo>
                      <a:pt x="26" y="33"/>
                    </a:lnTo>
                    <a:lnTo>
                      <a:pt x="12" y="23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3" name="Freeform 57"/>
              <p:cNvSpPr>
                <a:spLocks/>
              </p:cNvSpPr>
              <p:nvPr/>
            </p:nvSpPr>
            <p:spPr bwMode="auto">
              <a:xfrm>
                <a:off x="613" y="134"/>
                <a:ext cx="16" cy="28"/>
              </a:xfrm>
              <a:custGeom>
                <a:avLst/>
                <a:gdLst>
                  <a:gd name="T0" fmla="*/ 0 w 34"/>
                  <a:gd name="T1" fmla="*/ 1 h 56"/>
                  <a:gd name="T2" fmla="*/ 0 w 34"/>
                  <a:gd name="T3" fmla="*/ 1 h 56"/>
                  <a:gd name="T4" fmla="*/ 0 w 34"/>
                  <a:gd name="T5" fmla="*/ 1 h 56"/>
                  <a:gd name="T6" fmla="*/ 0 w 34"/>
                  <a:gd name="T7" fmla="*/ 1 h 56"/>
                  <a:gd name="T8" fmla="*/ 0 w 34"/>
                  <a:gd name="T9" fmla="*/ 1 h 56"/>
                  <a:gd name="T10" fmla="*/ 0 w 34"/>
                  <a:gd name="T11" fmla="*/ 1 h 56"/>
                  <a:gd name="T12" fmla="*/ 0 w 34"/>
                  <a:gd name="T13" fmla="*/ 1 h 56"/>
                  <a:gd name="T14" fmla="*/ 0 w 34"/>
                  <a:gd name="T15" fmla="*/ 1 h 56"/>
                  <a:gd name="T16" fmla="*/ 0 w 34"/>
                  <a:gd name="T17" fmla="*/ 0 h 56"/>
                  <a:gd name="T18" fmla="*/ 0 w 34"/>
                  <a:gd name="T19" fmla="*/ 1 h 56"/>
                  <a:gd name="T20" fmla="*/ 0 w 34"/>
                  <a:gd name="T21" fmla="*/ 1 h 56"/>
                  <a:gd name="T22" fmla="*/ 0 w 34"/>
                  <a:gd name="T23" fmla="*/ 1 h 56"/>
                  <a:gd name="T24" fmla="*/ 0 w 34"/>
                  <a:gd name="T25" fmla="*/ 1 h 5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56"/>
                  <a:gd name="T41" fmla="*/ 34 w 34"/>
                  <a:gd name="T42" fmla="*/ 56 h 5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56">
                    <a:moveTo>
                      <a:pt x="0" y="56"/>
                    </a:moveTo>
                    <a:lnTo>
                      <a:pt x="7" y="51"/>
                    </a:lnTo>
                    <a:lnTo>
                      <a:pt x="14" y="43"/>
                    </a:lnTo>
                    <a:lnTo>
                      <a:pt x="20" y="35"/>
                    </a:lnTo>
                    <a:lnTo>
                      <a:pt x="27" y="25"/>
                    </a:lnTo>
                    <a:lnTo>
                      <a:pt x="30" y="16"/>
                    </a:lnTo>
                    <a:lnTo>
                      <a:pt x="33" y="9"/>
                    </a:lnTo>
                    <a:lnTo>
                      <a:pt x="34" y="2"/>
                    </a:lnTo>
                    <a:lnTo>
                      <a:pt x="33" y="0"/>
                    </a:lnTo>
                    <a:lnTo>
                      <a:pt x="27" y="5"/>
                    </a:lnTo>
                    <a:lnTo>
                      <a:pt x="20" y="20"/>
                    </a:lnTo>
                    <a:lnTo>
                      <a:pt x="12" y="4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4" name="Freeform 58"/>
              <p:cNvSpPr>
                <a:spLocks/>
              </p:cNvSpPr>
              <p:nvPr/>
            </p:nvSpPr>
            <p:spPr bwMode="auto">
              <a:xfrm>
                <a:off x="600" y="130"/>
                <a:ext cx="25" cy="34"/>
              </a:xfrm>
              <a:custGeom>
                <a:avLst/>
                <a:gdLst>
                  <a:gd name="T0" fmla="*/ 1 w 50"/>
                  <a:gd name="T1" fmla="*/ 0 h 68"/>
                  <a:gd name="T2" fmla="*/ 1 w 50"/>
                  <a:gd name="T3" fmla="*/ 1 h 68"/>
                  <a:gd name="T4" fmla="*/ 1 w 50"/>
                  <a:gd name="T5" fmla="*/ 1 h 68"/>
                  <a:gd name="T6" fmla="*/ 1 w 50"/>
                  <a:gd name="T7" fmla="*/ 1 h 68"/>
                  <a:gd name="T8" fmla="*/ 1 w 50"/>
                  <a:gd name="T9" fmla="*/ 1 h 68"/>
                  <a:gd name="T10" fmla="*/ 1 w 50"/>
                  <a:gd name="T11" fmla="*/ 1 h 68"/>
                  <a:gd name="T12" fmla="*/ 1 w 50"/>
                  <a:gd name="T13" fmla="*/ 1 h 68"/>
                  <a:gd name="T14" fmla="*/ 1 w 50"/>
                  <a:gd name="T15" fmla="*/ 1 h 68"/>
                  <a:gd name="T16" fmla="*/ 0 w 50"/>
                  <a:gd name="T17" fmla="*/ 1 h 68"/>
                  <a:gd name="T18" fmla="*/ 1 w 50"/>
                  <a:gd name="T19" fmla="*/ 1 h 68"/>
                  <a:gd name="T20" fmla="*/ 1 w 50"/>
                  <a:gd name="T21" fmla="*/ 1 h 68"/>
                  <a:gd name="T22" fmla="*/ 1 w 50"/>
                  <a:gd name="T23" fmla="*/ 1 h 68"/>
                  <a:gd name="T24" fmla="*/ 1 w 50"/>
                  <a:gd name="T25" fmla="*/ 1 h 68"/>
                  <a:gd name="T26" fmla="*/ 1 w 50"/>
                  <a:gd name="T27" fmla="*/ 1 h 68"/>
                  <a:gd name="T28" fmla="*/ 1 w 50"/>
                  <a:gd name="T29" fmla="*/ 1 h 68"/>
                  <a:gd name="T30" fmla="*/ 1 w 50"/>
                  <a:gd name="T31" fmla="*/ 1 h 68"/>
                  <a:gd name="T32" fmla="*/ 1 w 50"/>
                  <a:gd name="T33" fmla="*/ 0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68"/>
                  <a:gd name="T53" fmla="*/ 50 w 50"/>
                  <a:gd name="T54" fmla="*/ 68 h 6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68">
                    <a:moveTo>
                      <a:pt x="50" y="0"/>
                    </a:moveTo>
                    <a:lnTo>
                      <a:pt x="50" y="3"/>
                    </a:lnTo>
                    <a:lnTo>
                      <a:pt x="49" y="9"/>
                    </a:lnTo>
                    <a:lnTo>
                      <a:pt x="44" y="19"/>
                    </a:lnTo>
                    <a:lnTo>
                      <a:pt x="38" y="31"/>
                    </a:lnTo>
                    <a:lnTo>
                      <a:pt x="30" y="43"/>
                    </a:lnTo>
                    <a:lnTo>
                      <a:pt x="21" y="53"/>
                    </a:lnTo>
                    <a:lnTo>
                      <a:pt x="10" y="62"/>
                    </a:lnTo>
                    <a:lnTo>
                      <a:pt x="0" y="68"/>
                    </a:lnTo>
                    <a:lnTo>
                      <a:pt x="7" y="60"/>
                    </a:lnTo>
                    <a:lnTo>
                      <a:pt x="13" y="50"/>
                    </a:lnTo>
                    <a:lnTo>
                      <a:pt x="20" y="39"/>
                    </a:lnTo>
                    <a:lnTo>
                      <a:pt x="28" y="27"/>
                    </a:lnTo>
                    <a:lnTo>
                      <a:pt x="35" y="16"/>
                    </a:lnTo>
                    <a:lnTo>
                      <a:pt x="41" y="7"/>
                    </a:lnTo>
                    <a:lnTo>
                      <a:pt x="46" y="1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5" name="Freeform 59"/>
              <p:cNvSpPr>
                <a:spLocks/>
              </p:cNvSpPr>
              <p:nvPr/>
            </p:nvSpPr>
            <p:spPr bwMode="auto">
              <a:xfrm>
                <a:off x="575" y="127"/>
                <a:ext cx="32" cy="40"/>
              </a:xfrm>
              <a:custGeom>
                <a:avLst/>
                <a:gdLst>
                  <a:gd name="T0" fmla="*/ 1 w 64"/>
                  <a:gd name="T1" fmla="*/ 0 h 80"/>
                  <a:gd name="T2" fmla="*/ 1 w 64"/>
                  <a:gd name="T3" fmla="*/ 1 h 80"/>
                  <a:gd name="T4" fmla="*/ 1 w 64"/>
                  <a:gd name="T5" fmla="*/ 1 h 80"/>
                  <a:gd name="T6" fmla="*/ 1 w 64"/>
                  <a:gd name="T7" fmla="*/ 1 h 80"/>
                  <a:gd name="T8" fmla="*/ 1 w 64"/>
                  <a:gd name="T9" fmla="*/ 1 h 80"/>
                  <a:gd name="T10" fmla="*/ 1 w 64"/>
                  <a:gd name="T11" fmla="*/ 1 h 80"/>
                  <a:gd name="T12" fmla="*/ 1 w 64"/>
                  <a:gd name="T13" fmla="*/ 1 h 80"/>
                  <a:gd name="T14" fmla="*/ 1 w 64"/>
                  <a:gd name="T15" fmla="*/ 1 h 80"/>
                  <a:gd name="T16" fmla="*/ 0 w 64"/>
                  <a:gd name="T17" fmla="*/ 1 h 80"/>
                  <a:gd name="T18" fmla="*/ 1 w 64"/>
                  <a:gd name="T19" fmla="*/ 1 h 80"/>
                  <a:gd name="T20" fmla="*/ 1 w 64"/>
                  <a:gd name="T21" fmla="*/ 1 h 80"/>
                  <a:gd name="T22" fmla="*/ 1 w 64"/>
                  <a:gd name="T23" fmla="*/ 1 h 80"/>
                  <a:gd name="T24" fmla="*/ 1 w 64"/>
                  <a:gd name="T25" fmla="*/ 1 h 80"/>
                  <a:gd name="T26" fmla="*/ 1 w 64"/>
                  <a:gd name="T27" fmla="*/ 1 h 80"/>
                  <a:gd name="T28" fmla="*/ 1 w 64"/>
                  <a:gd name="T29" fmla="*/ 1 h 80"/>
                  <a:gd name="T30" fmla="*/ 1 w 64"/>
                  <a:gd name="T31" fmla="*/ 1 h 80"/>
                  <a:gd name="T32" fmla="*/ 1 w 64"/>
                  <a:gd name="T33" fmla="*/ 0 h 8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80"/>
                  <a:gd name="T53" fmla="*/ 64 w 64"/>
                  <a:gd name="T54" fmla="*/ 80 h 8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80">
                    <a:moveTo>
                      <a:pt x="63" y="0"/>
                    </a:moveTo>
                    <a:lnTo>
                      <a:pt x="64" y="4"/>
                    </a:lnTo>
                    <a:lnTo>
                      <a:pt x="61" y="13"/>
                    </a:lnTo>
                    <a:lnTo>
                      <a:pt x="54" y="24"/>
                    </a:lnTo>
                    <a:lnTo>
                      <a:pt x="44" y="38"/>
                    </a:lnTo>
                    <a:lnTo>
                      <a:pt x="35" y="51"/>
                    </a:lnTo>
                    <a:lnTo>
                      <a:pt x="22" y="64"/>
                    </a:lnTo>
                    <a:lnTo>
                      <a:pt x="11" y="73"/>
                    </a:lnTo>
                    <a:lnTo>
                      <a:pt x="0" y="80"/>
                    </a:lnTo>
                    <a:lnTo>
                      <a:pt x="5" y="73"/>
                    </a:lnTo>
                    <a:lnTo>
                      <a:pt x="12" y="62"/>
                    </a:lnTo>
                    <a:lnTo>
                      <a:pt x="21" y="50"/>
                    </a:lnTo>
                    <a:lnTo>
                      <a:pt x="32" y="35"/>
                    </a:lnTo>
                    <a:lnTo>
                      <a:pt x="42" y="21"/>
                    </a:lnTo>
                    <a:lnTo>
                      <a:pt x="51" y="9"/>
                    </a:lnTo>
                    <a:lnTo>
                      <a:pt x="58" y="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6" name="Freeform 60"/>
              <p:cNvSpPr>
                <a:spLocks/>
              </p:cNvSpPr>
              <p:nvPr/>
            </p:nvSpPr>
            <p:spPr bwMode="auto">
              <a:xfrm>
                <a:off x="550" y="122"/>
                <a:ext cx="29" cy="44"/>
              </a:xfrm>
              <a:custGeom>
                <a:avLst/>
                <a:gdLst>
                  <a:gd name="T0" fmla="*/ 1 w 58"/>
                  <a:gd name="T1" fmla="*/ 0 h 87"/>
                  <a:gd name="T2" fmla="*/ 1 w 58"/>
                  <a:gd name="T3" fmla="*/ 1 h 87"/>
                  <a:gd name="T4" fmla="*/ 1 w 58"/>
                  <a:gd name="T5" fmla="*/ 1 h 87"/>
                  <a:gd name="T6" fmla="*/ 1 w 58"/>
                  <a:gd name="T7" fmla="*/ 1 h 87"/>
                  <a:gd name="T8" fmla="*/ 1 w 58"/>
                  <a:gd name="T9" fmla="*/ 1 h 87"/>
                  <a:gd name="T10" fmla="*/ 1 w 58"/>
                  <a:gd name="T11" fmla="*/ 1 h 87"/>
                  <a:gd name="T12" fmla="*/ 1 w 58"/>
                  <a:gd name="T13" fmla="*/ 1 h 87"/>
                  <a:gd name="T14" fmla="*/ 1 w 58"/>
                  <a:gd name="T15" fmla="*/ 1 h 87"/>
                  <a:gd name="T16" fmla="*/ 0 w 58"/>
                  <a:gd name="T17" fmla="*/ 1 h 87"/>
                  <a:gd name="T18" fmla="*/ 1 w 58"/>
                  <a:gd name="T19" fmla="*/ 1 h 87"/>
                  <a:gd name="T20" fmla="*/ 1 w 58"/>
                  <a:gd name="T21" fmla="*/ 1 h 87"/>
                  <a:gd name="T22" fmla="*/ 1 w 58"/>
                  <a:gd name="T23" fmla="*/ 1 h 87"/>
                  <a:gd name="T24" fmla="*/ 1 w 58"/>
                  <a:gd name="T25" fmla="*/ 1 h 87"/>
                  <a:gd name="T26" fmla="*/ 1 w 58"/>
                  <a:gd name="T27" fmla="*/ 1 h 87"/>
                  <a:gd name="T28" fmla="*/ 1 w 58"/>
                  <a:gd name="T29" fmla="*/ 1 h 87"/>
                  <a:gd name="T30" fmla="*/ 1 w 58"/>
                  <a:gd name="T31" fmla="*/ 1 h 87"/>
                  <a:gd name="T32" fmla="*/ 1 w 58"/>
                  <a:gd name="T33" fmla="*/ 0 h 8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"/>
                  <a:gd name="T52" fmla="*/ 0 h 87"/>
                  <a:gd name="T53" fmla="*/ 58 w 58"/>
                  <a:gd name="T54" fmla="*/ 87 h 8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" h="87">
                    <a:moveTo>
                      <a:pt x="57" y="0"/>
                    </a:moveTo>
                    <a:lnTo>
                      <a:pt x="58" y="5"/>
                    </a:lnTo>
                    <a:lnTo>
                      <a:pt x="56" y="15"/>
                    </a:lnTo>
                    <a:lnTo>
                      <a:pt x="50" y="28"/>
                    </a:lnTo>
                    <a:lnTo>
                      <a:pt x="41" y="43"/>
                    </a:lnTo>
                    <a:lnTo>
                      <a:pt x="31" y="57"/>
                    </a:lnTo>
                    <a:lnTo>
                      <a:pt x="21" y="71"/>
                    </a:lnTo>
                    <a:lnTo>
                      <a:pt x="10" y="81"/>
                    </a:lnTo>
                    <a:lnTo>
                      <a:pt x="0" y="87"/>
                    </a:lnTo>
                    <a:lnTo>
                      <a:pt x="4" y="81"/>
                    </a:lnTo>
                    <a:lnTo>
                      <a:pt x="10" y="69"/>
                    </a:lnTo>
                    <a:lnTo>
                      <a:pt x="19" y="55"/>
                    </a:lnTo>
                    <a:lnTo>
                      <a:pt x="27" y="39"/>
                    </a:lnTo>
                    <a:lnTo>
                      <a:pt x="37" y="24"/>
                    </a:lnTo>
                    <a:lnTo>
                      <a:pt x="46" y="12"/>
                    </a:lnTo>
                    <a:lnTo>
                      <a:pt x="52" y="3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7" name="Freeform 61"/>
              <p:cNvSpPr>
                <a:spLocks/>
              </p:cNvSpPr>
              <p:nvPr/>
            </p:nvSpPr>
            <p:spPr bwMode="auto">
              <a:xfrm>
                <a:off x="540" y="122"/>
                <a:ext cx="25" cy="39"/>
              </a:xfrm>
              <a:custGeom>
                <a:avLst/>
                <a:gdLst>
                  <a:gd name="T0" fmla="*/ 1 w 50"/>
                  <a:gd name="T1" fmla="*/ 0 h 79"/>
                  <a:gd name="T2" fmla="*/ 1 w 50"/>
                  <a:gd name="T3" fmla="*/ 0 h 79"/>
                  <a:gd name="T4" fmla="*/ 1 w 50"/>
                  <a:gd name="T5" fmla="*/ 0 h 79"/>
                  <a:gd name="T6" fmla="*/ 1 w 50"/>
                  <a:gd name="T7" fmla="*/ 0 h 79"/>
                  <a:gd name="T8" fmla="*/ 1 w 50"/>
                  <a:gd name="T9" fmla="*/ 0 h 79"/>
                  <a:gd name="T10" fmla="*/ 1 w 50"/>
                  <a:gd name="T11" fmla="*/ 0 h 79"/>
                  <a:gd name="T12" fmla="*/ 1 w 50"/>
                  <a:gd name="T13" fmla="*/ 0 h 79"/>
                  <a:gd name="T14" fmla="*/ 1 w 50"/>
                  <a:gd name="T15" fmla="*/ 0 h 79"/>
                  <a:gd name="T16" fmla="*/ 0 w 50"/>
                  <a:gd name="T17" fmla="*/ 0 h 79"/>
                  <a:gd name="T18" fmla="*/ 1 w 50"/>
                  <a:gd name="T19" fmla="*/ 0 h 79"/>
                  <a:gd name="T20" fmla="*/ 1 w 50"/>
                  <a:gd name="T21" fmla="*/ 0 h 79"/>
                  <a:gd name="T22" fmla="*/ 1 w 50"/>
                  <a:gd name="T23" fmla="*/ 0 h 79"/>
                  <a:gd name="T24" fmla="*/ 1 w 50"/>
                  <a:gd name="T25" fmla="*/ 0 h 79"/>
                  <a:gd name="T26" fmla="*/ 1 w 50"/>
                  <a:gd name="T27" fmla="*/ 0 h 79"/>
                  <a:gd name="T28" fmla="*/ 1 w 50"/>
                  <a:gd name="T29" fmla="*/ 0 h 79"/>
                  <a:gd name="T30" fmla="*/ 1 w 50"/>
                  <a:gd name="T31" fmla="*/ 0 h 79"/>
                  <a:gd name="T32" fmla="*/ 1 w 50"/>
                  <a:gd name="T33" fmla="*/ 0 h 7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"/>
                  <a:gd name="T52" fmla="*/ 0 h 79"/>
                  <a:gd name="T53" fmla="*/ 50 w 50"/>
                  <a:gd name="T54" fmla="*/ 79 h 7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" h="79">
                    <a:moveTo>
                      <a:pt x="50" y="0"/>
                    </a:moveTo>
                    <a:lnTo>
                      <a:pt x="50" y="4"/>
                    </a:lnTo>
                    <a:lnTo>
                      <a:pt x="47" y="13"/>
                    </a:lnTo>
                    <a:lnTo>
                      <a:pt x="41" y="24"/>
                    </a:lnTo>
                    <a:lnTo>
                      <a:pt x="35" y="38"/>
                    </a:lnTo>
                    <a:lnTo>
                      <a:pt x="26" y="52"/>
                    </a:lnTo>
                    <a:lnTo>
                      <a:pt x="16" y="65"/>
                    </a:lnTo>
                    <a:lnTo>
                      <a:pt x="8" y="74"/>
                    </a:lnTo>
                    <a:lnTo>
                      <a:pt x="0" y="79"/>
                    </a:lnTo>
                    <a:lnTo>
                      <a:pt x="4" y="71"/>
                    </a:lnTo>
                    <a:lnTo>
                      <a:pt x="10" y="60"/>
                    </a:lnTo>
                    <a:lnTo>
                      <a:pt x="16" y="46"/>
                    </a:lnTo>
                    <a:lnTo>
                      <a:pt x="24" y="31"/>
                    </a:lnTo>
                    <a:lnTo>
                      <a:pt x="31" y="19"/>
                    </a:lnTo>
                    <a:lnTo>
                      <a:pt x="39" y="8"/>
                    </a:lnTo>
                    <a:lnTo>
                      <a:pt x="45" y="2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8" name="Freeform 62"/>
              <p:cNvSpPr>
                <a:spLocks/>
              </p:cNvSpPr>
              <p:nvPr/>
            </p:nvSpPr>
            <p:spPr bwMode="auto">
              <a:xfrm>
                <a:off x="520" y="124"/>
                <a:ext cx="21" cy="33"/>
              </a:xfrm>
              <a:custGeom>
                <a:avLst/>
                <a:gdLst>
                  <a:gd name="T0" fmla="*/ 1 w 42"/>
                  <a:gd name="T1" fmla="*/ 0 h 66"/>
                  <a:gd name="T2" fmla="*/ 1 w 42"/>
                  <a:gd name="T3" fmla="*/ 1 h 66"/>
                  <a:gd name="T4" fmla="*/ 1 w 42"/>
                  <a:gd name="T5" fmla="*/ 1 h 66"/>
                  <a:gd name="T6" fmla="*/ 1 w 42"/>
                  <a:gd name="T7" fmla="*/ 1 h 66"/>
                  <a:gd name="T8" fmla="*/ 1 w 42"/>
                  <a:gd name="T9" fmla="*/ 1 h 66"/>
                  <a:gd name="T10" fmla="*/ 1 w 42"/>
                  <a:gd name="T11" fmla="*/ 1 h 66"/>
                  <a:gd name="T12" fmla="*/ 1 w 42"/>
                  <a:gd name="T13" fmla="*/ 1 h 66"/>
                  <a:gd name="T14" fmla="*/ 1 w 42"/>
                  <a:gd name="T15" fmla="*/ 1 h 66"/>
                  <a:gd name="T16" fmla="*/ 0 w 42"/>
                  <a:gd name="T17" fmla="*/ 1 h 66"/>
                  <a:gd name="T18" fmla="*/ 1 w 42"/>
                  <a:gd name="T19" fmla="*/ 1 h 66"/>
                  <a:gd name="T20" fmla="*/ 1 w 42"/>
                  <a:gd name="T21" fmla="*/ 1 h 66"/>
                  <a:gd name="T22" fmla="*/ 1 w 42"/>
                  <a:gd name="T23" fmla="*/ 1 h 66"/>
                  <a:gd name="T24" fmla="*/ 1 w 42"/>
                  <a:gd name="T25" fmla="*/ 1 h 66"/>
                  <a:gd name="T26" fmla="*/ 1 w 42"/>
                  <a:gd name="T27" fmla="*/ 1 h 66"/>
                  <a:gd name="T28" fmla="*/ 1 w 42"/>
                  <a:gd name="T29" fmla="*/ 1 h 66"/>
                  <a:gd name="T30" fmla="*/ 1 w 42"/>
                  <a:gd name="T31" fmla="*/ 1 h 66"/>
                  <a:gd name="T32" fmla="*/ 1 w 42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66"/>
                  <a:gd name="T53" fmla="*/ 42 w 42"/>
                  <a:gd name="T54" fmla="*/ 66 h 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66">
                    <a:moveTo>
                      <a:pt x="41" y="0"/>
                    </a:moveTo>
                    <a:lnTo>
                      <a:pt x="42" y="4"/>
                    </a:lnTo>
                    <a:lnTo>
                      <a:pt x="41" y="11"/>
                    </a:lnTo>
                    <a:lnTo>
                      <a:pt x="38" y="21"/>
                    </a:lnTo>
                    <a:lnTo>
                      <a:pt x="33" y="31"/>
                    </a:lnTo>
                    <a:lnTo>
                      <a:pt x="27" y="42"/>
                    </a:lnTo>
                    <a:lnTo>
                      <a:pt x="18" y="52"/>
                    </a:lnTo>
                    <a:lnTo>
                      <a:pt x="10" y="61"/>
                    </a:lnTo>
                    <a:lnTo>
                      <a:pt x="0" y="66"/>
                    </a:lnTo>
                    <a:lnTo>
                      <a:pt x="5" y="60"/>
                    </a:lnTo>
                    <a:lnTo>
                      <a:pt x="10" y="50"/>
                    </a:lnTo>
                    <a:lnTo>
                      <a:pt x="16" y="39"/>
                    </a:lnTo>
                    <a:lnTo>
                      <a:pt x="22" y="27"/>
                    </a:lnTo>
                    <a:lnTo>
                      <a:pt x="27" y="16"/>
                    </a:lnTo>
                    <a:lnTo>
                      <a:pt x="33" y="8"/>
                    </a:lnTo>
                    <a:lnTo>
                      <a:pt x="37" y="1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09" name="Freeform 63"/>
              <p:cNvSpPr>
                <a:spLocks/>
              </p:cNvSpPr>
              <p:nvPr/>
            </p:nvSpPr>
            <p:spPr bwMode="auto">
              <a:xfrm>
                <a:off x="503" y="120"/>
                <a:ext cx="6" cy="20"/>
              </a:xfrm>
              <a:custGeom>
                <a:avLst/>
                <a:gdLst>
                  <a:gd name="T0" fmla="*/ 1 w 11"/>
                  <a:gd name="T1" fmla="*/ 0 h 38"/>
                  <a:gd name="T2" fmla="*/ 1 w 11"/>
                  <a:gd name="T3" fmla="*/ 1 h 38"/>
                  <a:gd name="T4" fmla="*/ 1 w 11"/>
                  <a:gd name="T5" fmla="*/ 1 h 38"/>
                  <a:gd name="T6" fmla="*/ 1 w 11"/>
                  <a:gd name="T7" fmla="*/ 1 h 38"/>
                  <a:gd name="T8" fmla="*/ 0 w 11"/>
                  <a:gd name="T9" fmla="*/ 1 h 38"/>
                  <a:gd name="T10" fmla="*/ 1 w 11"/>
                  <a:gd name="T11" fmla="*/ 1 h 38"/>
                  <a:gd name="T12" fmla="*/ 1 w 11"/>
                  <a:gd name="T13" fmla="*/ 1 h 38"/>
                  <a:gd name="T14" fmla="*/ 1 w 11"/>
                  <a:gd name="T15" fmla="*/ 1 h 38"/>
                  <a:gd name="T16" fmla="*/ 1 w 11"/>
                  <a:gd name="T17" fmla="*/ 0 h 3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38"/>
                  <a:gd name="T29" fmla="*/ 11 w 11"/>
                  <a:gd name="T30" fmla="*/ 38 h 3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38">
                    <a:moveTo>
                      <a:pt x="6" y="0"/>
                    </a:moveTo>
                    <a:lnTo>
                      <a:pt x="10" y="6"/>
                    </a:lnTo>
                    <a:lnTo>
                      <a:pt x="11" y="18"/>
                    </a:lnTo>
                    <a:lnTo>
                      <a:pt x="7" y="31"/>
                    </a:lnTo>
                    <a:lnTo>
                      <a:pt x="0" y="38"/>
                    </a:lnTo>
                    <a:lnTo>
                      <a:pt x="4" y="27"/>
                    </a:lnTo>
                    <a:lnTo>
                      <a:pt x="4" y="13"/>
                    </a:lnTo>
                    <a:lnTo>
                      <a:pt x="2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0" name="Freeform 64"/>
              <p:cNvSpPr>
                <a:spLocks/>
              </p:cNvSpPr>
              <p:nvPr/>
            </p:nvSpPr>
            <p:spPr bwMode="auto">
              <a:xfrm>
                <a:off x="586" y="130"/>
                <a:ext cx="29" cy="36"/>
              </a:xfrm>
              <a:custGeom>
                <a:avLst/>
                <a:gdLst>
                  <a:gd name="T0" fmla="*/ 1 w 57"/>
                  <a:gd name="T1" fmla="*/ 0 h 73"/>
                  <a:gd name="T2" fmla="*/ 1 w 57"/>
                  <a:gd name="T3" fmla="*/ 0 h 73"/>
                  <a:gd name="T4" fmla="*/ 1 w 57"/>
                  <a:gd name="T5" fmla="*/ 0 h 73"/>
                  <a:gd name="T6" fmla="*/ 1 w 57"/>
                  <a:gd name="T7" fmla="*/ 0 h 73"/>
                  <a:gd name="T8" fmla="*/ 1 w 57"/>
                  <a:gd name="T9" fmla="*/ 0 h 73"/>
                  <a:gd name="T10" fmla="*/ 1 w 57"/>
                  <a:gd name="T11" fmla="*/ 0 h 73"/>
                  <a:gd name="T12" fmla="*/ 1 w 57"/>
                  <a:gd name="T13" fmla="*/ 0 h 73"/>
                  <a:gd name="T14" fmla="*/ 1 w 57"/>
                  <a:gd name="T15" fmla="*/ 0 h 73"/>
                  <a:gd name="T16" fmla="*/ 0 w 57"/>
                  <a:gd name="T17" fmla="*/ 0 h 73"/>
                  <a:gd name="T18" fmla="*/ 1 w 57"/>
                  <a:gd name="T19" fmla="*/ 0 h 73"/>
                  <a:gd name="T20" fmla="*/ 1 w 57"/>
                  <a:gd name="T21" fmla="*/ 0 h 73"/>
                  <a:gd name="T22" fmla="*/ 1 w 57"/>
                  <a:gd name="T23" fmla="*/ 0 h 73"/>
                  <a:gd name="T24" fmla="*/ 1 w 57"/>
                  <a:gd name="T25" fmla="*/ 0 h 73"/>
                  <a:gd name="T26" fmla="*/ 1 w 57"/>
                  <a:gd name="T27" fmla="*/ 0 h 73"/>
                  <a:gd name="T28" fmla="*/ 1 w 57"/>
                  <a:gd name="T29" fmla="*/ 0 h 73"/>
                  <a:gd name="T30" fmla="*/ 1 w 57"/>
                  <a:gd name="T31" fmla="*/ 0 h 73"/>
                  <a:gd name="T32" fmla="*/ 1 w 57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73"/>
                  <a:gd name="T53" fmla="*/ 57 w 57"/>
                  <a:gd name="T54" fmla="*/ 73 h 7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73">
                    <a:moveTo>
                      <a:pt x="56" y="0"/>
                    </a:moveTo>
                    <a:lnTo>
                      <a:pt x="57" y="4"/>
                    </a:lnTo>
                    <a:lnTo>
                      <a:pt x="55" y="13"/>
                    </a:lnTo>
                    <a:lnTo>
                      <a:pt x="50" y="23"/>
                    </a:lnTo>
                    <a:lnTo>
                      <a:pt x="42" y="35"/>
                    </a:lnTo>
                    <a:lnTo>
                      <a:pt x="32" y="46"/>
                    </a:lnTo>
                    <a:lnTo>
                      <a:pt x="22" y="59"/>
                    </a:lnTo>
                    <a:lnTo>
                      <a:pt x="11" y="67"/>
                    </a:lnTo>
                    <a:lnTo>
                      <a:pt x="0" y="73"/>
                    </a:lnTo>
                    <a:lnTo>
                      <a:pt x="5" y="67"/>
                    </a:lnTo>
                    <a:lnTo>
                      <a:pt x="11" y="57"/>
                    </a:lnTo>
                    <a:lnTo>
                      <a:pt x="19" y="45"/>
                    </a:lnTo>
                    <a:lnTo>
                      <a:pt x="29" y="33"/>
                    </a:lnTo>
                    <a:lnTo>
                      <a:pt x="37" y="20"/>
                    </a:lnTo>
                    <a:lnTo>
                      <a:pt x="45" y="9"/>
                    </a:lnTo>
                    <a:lnTo>
                      <a:pt x="51" y="2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1" name="Freeform 65"/>
              <p:cNvSpPr>
                <a:spLocks/>
              </p:cNvSpPr>
              <p:nvPr/>
            </p:nvSpPr>
            <p:spPr bwMode="auto">
              <a:xfrm>
                <a:off x="563" y="125"/>
                <a:ext cx="28" cy="42"/>
              </a:xfrm>
              <a:custGeom>
                <a:avLst/>
                <a:gdLst>
                  <a:gd name="T0" fmla="*/ 1 w 56"/>
                  <a:gd name="T1" fmla="*/ 0 h 85"/>
                  <a:gd name="T2" fmla="*/ 1 w 56"/>
                  <a:gd name="T3" fmla="*/ 0 h 85"/>
                  <a:gd name="T4" fmla="*/ 1 w 56"/>
                  <a:gd name="T5" fmla="*/ 0 h 85"/>
                  <a:gd name="T6" fmla="*/ 1 w 56"/>
                  <a:gd name="T7" fmla="*/ 0 h 85"/>
                  <a:gd name="T8" fmla="*/ 1 w 56"/>
                  <a:gd name="T9" fmla="*/ 0 h 85"/>
                  <a:gd name="T10" fmla="*/ 1 w 56"/>
                  <a:gd name="T11" fmla="*/ 0 h 85"/>
                  <a:gd name="T12" fmla="*/ 1 w 56"/>
                  <a:gd name="T13" fmla="*/ 0 h 85"/>
                  <a:gd name="T14" fmla="*/ 1 w 56"/>
                  <a:gd name="T15" fmla="*/ 0 h 85"/>
                  <a:gd name="T16" fmla="*/ 0 w 56"/>
                  <a:gd name="T17" fmla="*/ 0 h 85"/>
                  <a:gd name="T18" fmla="*/ 1 w 56"/>
                  <a:gd name="T19" fmla="*/ 0 h 85"/>
                  <a:gd name="T20" fmla="*/ 1 w 56"/>
                  <a:gd name="T21" fmla="*/ 0 h 85"/>
                  <a:gd name="T22" fmla="*/ 1 w 56"/>
                  <a:gd name="T23" fmla="*/ 0 h 85"/>
                  <a:gd name="T24" fmla="*/ 1 w 56"/>
                  <a:gd name="T25" fmla="*/ 0 h 85"/>
                  <a:gd name="T26" fmla="*/ 1 w 56"/>
                  <a:gd name="T27" fmla="*/ 0 h 85"/>
                  <a:gd name="T28" fmla="*/ 1 w 56"/>
                  <a:gd name="T29" fmla="*/ 0 h 85"/>
                  <a:gd name="T30" fmla="*/ 1 w 56"/>
                  <a:gd name="T31" fmla="*/ 0 h 85"/>
                  <a:gd name="T32" fmla="*/ 1 w 56"/>
                  <a:gd name="T33" fmla="*/ 0 h 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85"/>
                  <a:gd name="T53" fmla="*/ 56 w 56"/>
                  <a:gd name="T54" fmla="*/ 85 h 8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85">
                    <a:moveTo>
                      <a:pt x="55" y="0"/>
                    </a:moveTo>
                    <a:lnTo>
                      <a:pt x="56" y="5"/>
                    </a:lnTo>
                    <a:lnTo>
                      <a:pt x="54" y="15"/>
                    </a:lnTo>
                    <a:lnTo>
                      <a:pt x="49" y="28"/>
                    </a:lnTo>
                    <a:lnTo>
                      <a:pt x="41" y="43"/>
                    </a:lnTo>
                    <a:lnTo>
                      <a:pt x="31" y="56"/>
                    </a:lnTo>
                    <a:lnTo>
                      <a:pt x="20" y="70"/>
                    </a:lnTo>
                    <a:lnTo>
                      <a:pt x="10" y="80"/>
                    </a:lnTo>
                    <a:lnTo>
                      <a:pt x="0" y="85"/>
                    </a:lnTo>
                    <a:lnTo>
                      <a:pt x="4" y="78"/>
                    </a:lnTo>
                    <a:lnTo>
                      <a:pt x="10" y="67"/>
                    </a:lnTo>
                    <a:lnTo>
                      <a:pt x="18" y="52"/>
                    </a:lnTo>
                    <a:lnTo>
                      <a:pt x="28" y="38"/>
                    </a:lnTo>
                    <a:lnTo>
                      <a:pt x="36" y="23"/>
                    </a:lnTo>
                    <a:lnTo>
                      <a:pt x="45" y="10"/>
                    </a:lnTo>
                    <a:lnTo>
                      <a:pt x="51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2" name="Freeform 66"/>
              <p:cNvSpPr>
                <a:spLocks/>
              </p:cNvSpPr>
              <p:nvPr/>
            </p:nvSpPr>
            <p:spPr bwMode="auto">
              <a:xfrm>
                <a:off x="530" y="122"/>
                <a:ext cx="21" cy="40"/>
              </a:xfrm>
              <a:custGeom>
                <a:avLst/>
                <a:gdLst>
                  <a:gd name="T0" fmla="*/ 1 w 41"/>
                  <a:gd name="T1" fmla="*/ 0 h 81"/>
                  <a:gd name="T2" fmla="*/ 1 w 41"/>
                  <a:gd name="T3" fmla="*/ 0 h 81"/>
                  <a:gd name="T4" fmla="*/ 1 w 41"/>
                  <a:gd name="T5" fmla="*/ 0 h 81"/>
                  <a:gd name="T6" fmla="*/ 1 w 41"/>
                  <a:gd name="T7" fmla="*/ 0 h 81"/>
                  <a:gd name="T8" fmla="*/ 1 w 41"/>
                  <a:gd name="T9" fmla="*/ 0 h 81"/>
                  <a:gd name="T10" fmla="*/ 1 w 41"/>
                  <a:gd name="T11" fmla="*/ 0 h 81"/>
                  <a:gd name="T12" fmla="*/ 1 w 41"/>
                  <a:gd name="T13" fmla="*/ 0 h 81"/>
                  <a:gd name="T14" fmla="*/ 1 w 41"/>
                  <a:gd name="T15" fmla="*/ 0 h 81"/>
                  <a:gd name="T16" fmla="*/ 0 w 41"/>
                  <a:gd name="T17" fmla="*/ 0 h 81"/>
                  <a:gd name="T18" fmla="*/ 1 w 41"/>
                  <a:gd name="T19" fmla="*/ 0 h 81"/>
                  <a:gd name="T20" fmla="*/ 1 w 41"/>
                  <a:gd name="T21" fmla="*/ 0 h 81"/>
                  <a:gd name="T22" fmla="*/ 1 w 41"/>
                  <a:gd name="T23" fmla="*/ 0 h 81"/>
                  <a:gd name="T24" fmla="*/ 1 w 41"/>
                  <a:gd name="T25" fmla="*/ 0 h 81"/>
                  <a:gd name="T26" fmla="*/ 1 w 41"/>
                  <a:gd name="T27" fmla="*/ 0 h 81"/>
                  <a:gd name="T28" fmla="*/ 1 w 41"/>
                  <a:gd name="T29" fmla="*/ 0 h 81"/>
                  <a:gd name="T30" fmla="*/ 1 w 41"/>
                  <a:gd name="T31" fmla="*/ 0 h 81"/>
                  <a:gd name="T32" fmla="*/ 1 w 41"/>
                  <a:gd name="T33" fmla="*/ 0 h 8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1"/>
                  <a:gd name="T52" fmla="*/ 0 h 81"/>
                  <a:gd name="T53" fmla="*/ 41 w 41"/>
                  <a:gd name="T54" fmla="*/ 81 h 8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1" h="81">
                    <a:moveTo>
                      <a:pt x="40" y="0"/>
                    </a:moveTo>
                    <a:lnTo>
                      <a:pt x="41" y="4"/>
                    </a:lnTo>
                    <a:lnTo>
                      <a:pt x="40" y="13"/>
                    </a:lnTo>
                    <a:lnTo>
                      <a:pt x="38" y="25"/>
                    </a:lnTo>
                    <a:lnTo>
                      <a:pt x="33" y="37"/>
                    </a:lnTo>
                    <a:lnTo>
                      <a:pt x="27" y="51"/>
                    </a:lnTo>
                    <a:lnTo>
                      <a:pt x="19" y="63"/>
                    </a:lnTo>
                    <a:lnTo>
                      <a:pt x="10" y="75"/>
                    </a:lnTo>
                    <a:lnTo>
                      <a:pt x="0" y="81"/>
                    </a:lnTo>
                    <a:lnTo>
                      <a:pt x="4" y="73"/>
                    </a:lnTo>
                    <a:lnTo>
                      <a:pt x="9" y="61"/>
                    </a:lnTo>
                    <a:lnTo>
                      <a:pt x="14" y="47"/>
                    </a:lnTo>
                    <a:lnTo>
                      <a:pt x="20" y="34"/>
                    </a:lnTo>
                    <a:lnTo>
                      <a:pt x="27" y="20"/>
                    </a:lnTo>
                    <a:lnTo>
                      <a:pt x="32" y="9"/>
                    </a:lnTo>
                    <a:lnTo>
                      <a:pt x="36" y="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3" name="Freeform 67"/>
              <p:cNvSpPr>
                <a:spLocks/>
              </p:cNvSpPr>
              <p:nvPr/>
            </p:nvSpPr>
            <p:spPr bwMode="auto">
              <a:xfrm>
                <a:off x="513" y="123"/>
                <a:ext cx="22" cy="30"/>
              </a:xfrm>
              <a:custGeom>
                <a:avLst/>
                <a:gdLst>
                  <a:gd name="T0" fmla="*/ 1 w 43"/>
                  <a:gd name="T1" fmla="*/ 0 h 59"/>
                  <a:gd name="T2" fmla="*/ 1 w 43"/>
                  <a:gd name="T3" fmla="*/ 1 h 59"/>
                  <a:gd name="T4" fmla="*/ 1 w 43"/>
                  <a:gd name="T5" fmla="*/ 1 h 59"/>
                  <a:gd name="T6" fmla="*/ 1 w 43"/>
                  <a:gd name="T7" fmla="*/ 1 h 59"/>
                  <a:gd name="T8" fmla="*/ 1 w 43"/>
                  <a:gd name="T9" fmla="*/ 1 h 59"/>
                  <a:gd name="T10" fmla="*/ 1 w 43"/>
                  <a:gd name="T11" fmla="*/ 1 h 59"/>
                  <a:gd name="T12" fmla="*/ 1 w 43"/>
                  <a:gd name="T13" fmla="*/ 1 h 59"/>
                  <a:gd name="T14" fmla="*/ 1 w 43"/>
                  <a:gd name="T15" fmla="*/ 1 h 59"/>
                  <a:gd name="T16" fmla="*/ 0 w 43"/>
                  <a:gd name="T17" fmla="*/ 1 h 59"/>
                  <a:gd name="T18" fmla="*/ 1 w 43"/>
                  <a:gd name="T19" fmla="*/ 1 h 59"/>
                  <a:gd name="T20" fmla="*/ 1 w 43"/>
                  <a:gd name="T21" fmla="*/ 1 h 59"/>
                  <a:gd name="T22" fmla="*/ 1 w 43"/>
                  <a:gd name="T23" fmla="*/ 1 h 59"/>
                  <a:gd name="T24" fmla="*/ 1 w 43"/>
                  <a:gd name="T25" fmla="*/ 1 h 59"/>
                  <a:gd name="T26" fmla="*/ 1 w 43"/>
                  <a:gd name="T27" fmla="*/ 1 h 59"/>
                  <a:gd name="T28" fmla="*/ 1 w 43"/>
                  <a:gd name="T29" fmla="*/ 1 h 59"/>
                  <a:gd name="T30" fmla="*/ 1 w 43"/>
                  <a:gd name="T31" fmla="*/ 1 h 59"/>
                  <a:gd name="T32" fmla="*/ 1 w 43"/>
                  <a:gd name="T33" fmla="*/ 0 h 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59"/>
                  <a:gd name="T53" fmla="*/ 43 w 43"/>
                  <a:gd name="T54" fmla="*/ 59 h 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59">
                    <a:moveTo>
                      <a:pt x="42" y="0"/>
                    </a:moveTo>
                    <a:lnTo>
                      <a:pt x="43" y="3"/>
                    </a:lnTo>
                    <a:lnTo>
                      <a:pt x="39" y="11"/>
                    </a:lnTo>
                    <a:lnTo>
                      <a:pt x="34" y="21"/>
                    </a:lnTo>
                    <a:lnTo>
                      <a:pt x="28" y="31"/>
                    </a:lnTo>
                    <a:lnTo>
                      <a:pt x="20" y="42"/>
                    </a:lnTo>
                    <a:lnTo>
                      <a:pt x="12" y="50"/>
                    </a:lnTo>
                    <a:lnTo>
                      <a:pt x="5" y="57"/>
                    </a:lnTo>
                    <a:lnTo>
                      <a:pt x="0" y="59"/>
                    </a:lnTo>
                    <a:lnTo>
                      <a:pt x="3" y="53"/>
                    </a:lnTo>
                    <a:lnTo>
                      <a:pt x="8" y="46"/>
                    </a:lnTo>
                    <a:lnTo>
                      <a:pt x="15" y="36"/>
                    </a:lnTo>
                    <a:lnTo>
                      <a:pt x="21" y="26"/>
                    </a:lnTo>
                    <a:lnTo>
                      <a:pt x="27" y="16"/>
                    </a:lnTo>
                    <a:lnTo>
                      <a:pt x="33" y="8"/>
                    </a:lnTo>
                    <a:lnTo>
                      <a:pt x="38" y="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4" name="Freeform 68"/>
              <p:cNvSpPr>
                <a:spLocks/>
              </p:cNvSpPr>
              <p:nvPr/>
            </p:nvSpPr>
            <p:spPr bwMode="auto">
              <a:xfrm>
                <a:off x="509" y="127"/>
                <a:ext cx="8" cy="22"/>
              </a:xfrm>
              <a:custGeom>
                <a:avLst/>
                <a:gdLst>
                  <a:gd name="T0" fmla="*/ 1 w 16"/>
                  <a:gd name="T1" fmla="*/ 0 h 44"/>
                  <a:gd name="T2" fmla="*/ 1 w 16"/>
                  <a:gd name="T3" fmla="*/ 1 h 44"/>
                  <a:gd name="T4" fmla="*/ 1 w 16"/>
                  <a:gd name="T5" fmla="*/ 1 h 44"/>
                  <a:gd name="T6" fmla="*/ 1 w 16"/>
                  <a:gd name="T7" fmla="*/ 1 h 44"/>
                  <a:gd name="T8" fmla="*/ 0 w 16"/>
                  <a:gd name="T9" fmla="*/ 1 h 44"/>
                  <a:gd name="T10" fmla="*/ 1 w 16"/>
                  <a:gd name="T11" fmla="*/ 1 h 44"/>
                  <a:gd name="T12" fmla="*/ 1 w 16"/>
                  <a:gd name="T13" fmla="*/ 1 h 44"/>
                  <a:gd name="T14" fmla="*/ 1 w 16"/>
                  <a:gd name="T15" fmla="*/ 1 h 44"/>
                  <a:gd name="T16" fmla="*/ 1 w 16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44"/>
                  <a:gd name="T29" fmla="*/ 16 w 16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44">
                    <a:moveTo>
                      <a:pt x="14" y="0"/>
                    </a:moveTo>
                    <a:lnTo>
                      <a:pt x="16" y="8"/>
                    </a:lnTo>
                    <a:lnTo>
                      <a:pt x="14" y="23"/>
                    </a:lnTo>
                    <a:lnTo>
                      <a:pt x="9" y="36"/>
                    </a:lnTo>
                    <a:lnTo>
                      <a:pt x="0" y="44"/>
                    </a:lnTo>
                    <a:lnTo>
                      <a:pt x="5" y="33"/>
                    </a:lnTo>
                    <a:lnTo>
                      <a:pt x="8" y="16"/>
                    </a:lnTo>
                    <a:lnTo>
                      <a:pt x="9" y="4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5" name="Freeform 69"/>
              <p:cNvSpPr>
                <a:spLocks/>
              </p:cNvSpPr>
              <p:nvPr/>
            </p:nvSpPr>
            <p:spPr bwMode="auto">
              <a:xfrm>
                <a:off x="623" y="141"/>
                <a:ext cx="18" cy="18"/>
              </a:xfrm>
              <a:custGeom>
                <a:avLst/>
                <a:gdLst>
                  <a:gd name="T0" fmla="*/ 0 w 34"/>
                  <a:gd name="T1" fmla="*/ 1 h 35"/>
                  <a:gd name="T2" fmla="*/ 1 w 34"/>
                  <a:gd name="T3" fmla="*/ 1 h 35"/>
                  <a:gd name="T4" fmla="*/ 1 w 34"/>
                  <a:gd name="T5" fmla="*/ 1 h 35"/>
                  <a:gd name="T6" fmla="*/ 1 w 34"/>
                  <a:gd name="T7" fmla="*/ 1 h 35"/>
                  <a:gd name="T8" fmla="*/ 1 w 34"/>
                  <a:gd name="T9" fmla="*/ 0 h 35"/>
                  <a:gd name="T10" fmla="*/ 1 w 34"/>
                  <a:gd name="T11" fmla="*/ 1 h 35"/>
                  <a:gd name="T12" fmla="*/ 1 w 34"/>
                  <a:gd name="T13" fmla="*/ 1 h 35"/>
                  <a:gd name="T14" fmla="*/ 1 w 34"/>
                  <a:gd name="T15" fmla="*/ 1 h 35"/>
                  <a:gd name="T16" fmla="*/ 1 w 34"/>
                  <a:gd name="T17" fmla="*/ 1 h 35"/>
                  <a:gd name="T18" fmla="*/ 1 w 34"/>
                  <a:gd name="T19" fmla="*/ 1 h 35"/>
                  <a:gd name="T20" fmla="*/ 1 w 34"/>
                  <a:gd name="T21" fmla="*/ 1 h 35"/>
                  <a:gd name="T22" fmla="*/ 1 w 34"/>
                  <a:gd name="T23" fmla="*/ 1 h 35"/>
                  <a:gd name="T24" fmla="*/ 0 w 34"/>
                  <a:gd name="T25" fmla="*/ 1 h 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35"/>
                  <a:gd name="T41" fmla="*/ 34 w 34"/>
                  <a:gd name="T42" fmla="*/ 35 h 3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35">
                    <a:moveTo>
                      <a:pt x="0" y="35"/>
                    </a:moveTo>
                    <a:lnTo>
                      <a:pt x="6" y="26"/>
                    </a:lnTo>
                    <a:lnTo>
                      <a:pt x="14" y="12"/>
                    </a:lnTo>
                    <a:lnTo>
                      <a:pt x="24" y="1"/>
                    </a:lnTo>
                    <a:lnTo>
                      <a:pt x="33" y="0"/>
                    </a:lnTo>
                    <a:lnTo>
                      <a:pt x="34" y="4"/>
                    </a:lnTo>
                    <a:lnTo>
                      <a:pt x="33" y="9"/>
                    </a:lnTo>
                    <a:lnTo>
                      <a:pt x="28" y="13"/>
                    </a:lnTo>
                    <a:lnTo>
                      <a:pt x="22" y="18"/>
                    </a:lnTo>
                    <a:lnTo>
                      <a:pt x="16" y="23"/>
                    </a:lnTo>
                    <a:lnTo>
                      <a:pt x="9" y="27"/>
                    </a:lnTo>
                    <a:lnTo>
                      <a:pt x="3" y="32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6" name="Freeform 70"/>
              <p:cNvSpPr>
                <a:spLocks/>
              </p:cNvSpPr>
              <p:nvPr/>
            </p:nvSpPr>
            <p:spPr bwMode="auto">
              <a:xfrm>
                <a:off x="627" y="153"/>
                <a:ext cx="22" cy="5"/>
              </a:xfrm>
              <a:custGeom>
                <a:avLst/>
                <a:gdLst>
                  <a:gd name="T0" fmla="*/ 0 w 45"/>
                  <a:gd name="T1" fmla="*/ 1 h 10"/>
                  <a:gd name="T2" fmla="*/ 0 w 45"/>
                  <a:gd name="T3" fmla="*/ 1 h 10"/>
                  <a:gd name="T4" fmla="*/ 0 w 45"/>
                  <a:gd name="T5" fmla="*/ 1 h 10"/>
                  <a:gd name="T6" fmla="*/ 0 w 45"/>
                  <a:gd name="T7" fmla="*/ 1 h 10"/>
                  <a:gd name="T8" fmla="*/ 0 w 45"/>
                  <a:gd name="T9" fmla="*/ 1 h 10"/>
                  <a:gd name="T10" fmla="*/ 0 w 45"/>
                  <a:gd name="T11" fmla="*/ 1 h 10"/>
                  <a:gd name="T12" fmla="*/ 0 w 45"/>
                  <a:gd name="T13" fmla="*/ 1 h 10"/>
                  <a:gd name="T14" fmla="*/ 0 w 45"/>
                  <a:gd name="T15" fmla="*/ 1 h 10"/>
                  <a:gd name="T16" fmla="*/ 0 w 45"/>
                  <a:gd name="T17" fmla="*/ 1 h 10"/>
                  <a:gd name="T18" fmla="*/ 0 w 45"/>
                  <a:gd name="T19" fmla="*/ 1 h 10"/>
                  <a:gd name="T20" fmla="*/ 0 w 45"/>
                  <a:gd name="T21" fmla="*/ 0 h 10"/>
                  <a:gd name="T22" fmla="*/ 0 w 45"/>
                  <a:gd name="T23" fmla="*/ 0 h 10"/>
                  <a:gd name="T24" fmla="*/ 0 w 45"/>
                  <a:gd name="T25" fmla="*/ 1 h 10"/>
                  <a:gd name="T26" fmla="*/ 0 w 45"/>
                  <a:gd name="T27" fmla="*/ 1 h 10"/>
                  <a:gd name="T28" fmla="*/ 0 w 45"/>
                  <a:gd name="T29" fmla="*/ 1 h 10"/>
                  <a:gd name="T30" fmla="*/ 0 w 45"/>
                  <a:gd name="T31" fmla="*/ 1 h 10"/>
                  <a:gd name="T32" fmla="*/ 0 w 45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10"/>
                  <a:gd name="T53" fmla="*/ 45 w 45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10">
                    <a:moveTo>
                      <a:pt x="0" y="9"/>
                    </a:moveTo>
                    <a:lnTo>
                      <a:pt x="2" y="9"/>
                    </a:lnTo>
                    <a:lnTo>
                      <a:pt x="9" y="9"/>
                    </a:lnTo>
                    <a:lnTo>
                      <a:pt x="16" y="9"/>
                    </a:lnTo>
                    <a:lnTo>
                      <a:pt x="24" y="10"/>
                    </a:lnTo>
                    <a:lnTo>
                      <a:pt x="31" y="10"/>
                    </a:lnTo>
                    <a:lnTo>
                      <a:pt x="38" y="9"/>
                    </a:lnTo>
                    <a:lnTo>
                      <a:pt x="43" y="7"/>
                    </a:lnTo>
                    <a:lnTo>
                      <a:pt x="45" y="4"/>
                    </a:lnTo>
                    <a:lnTo>
                      <a:pt x="43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17" y="4"/>
                    </a:lnTo>
                    <a:lnTo>
                      <a:pt x="11" y="5"/>
                    </a:lnTo>
                    <a:lnTo>
                      <a:pt x="5" y="8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7" name="Freeform 71"/>
              <p:cNvSpPr>
                <a:spLocks/>
              </p:cNvSpPr>
              <p:nvPr/>
            </p:nvSpPr>
            <p:spPr bwMode="auto">
              <a:xfrm>
                <a:off x="623" y="158"/>
                <a:ext cx="22" cy="17"/>
              </a:xfrm>
              <a:custGeom>
                <a:avLst/>
                <a:gdLst>
                  <a:gd name="T0" fmla="*/ 0 w 45"/>
                  <a:gd name="T1" fmla="*/ 0 h 34"/>
                  <a:gd name="T2" fmla="*/ 0 w 45"/>
                  <a:gd name="T3" fmla="*/ 1 h 34"/>
                  <a:gd name="T4" fmla="*/ 0 w 45"/>
                  <a:gd name="T5" fmla="*/ 1 h 34"/>
                  <a:gd name="T6" fmla="*/ 0 w 45"/>
                  <a:gd name="T7" fmla="*/ 1 h 34"/>
                  <a:gd name="T8" fmla="*/ 0 w 45"/>
                  <a:gd name="T9" fmla="*/ 1 h 34"/>
                  <a:gd name="T10" fmla="*/ 0 w 45"/>
                  <a:gd name="T11" fmla="*/ 1 h 34"/>
                  <a:gd name="T12" fmla="*/ 0 w 45"/>
                  <a:gd name="T13" fmla="*/ 1 h 34"/>
                  <a:gd name="T14" fmla="*/ 0 w 45"/>
                  <a:gd name="T15" fmla="*/ 1 h 34"/>
                  <a:gd name="T16" fmla="*/ 0 w 45"/>
                  <a:gd name="T17" fmla="*/ 1 h 34"/>
                  <a:gd name="T18" fmla="*/ 0 w 45"/>
                  <a:gd name="T19" fmla="*/ 1 h 34"/>
                  <a:gd name="T20" fmla="*/ 0 w 45"/>
                  <a:gd name="T21" fmla="*/ 1 h 34"/>
                  <a:gd name="T22" fmla="*/ 0 w 45"/>
                  <a:gd name="T23" fmla="*/ 1 h 34"/>
                  <a:gd name="T24" fmla="*/ 0 w 45"/>
                  <a:gd name="T25" fmla="*/ 1 h 34"/>
                  <a:gd name="T26" fmla="*/ 0 w 45"/>
                  <a:gd name="T27" fmla="*/ 1 h 34"/>
                  <a:gd name="T28" fmla="*/ 0 w 45"/>
                  <a:gd name="T29" fmla="*/ 1 h 34"/>
                  <a:gd name="T30" fmla="*/ 0 w 45"/>
                  <a:gd name="T31" fmla="*/ 1 h 34"/>
                  <a:gd name="T32" fmla="*/ 0 w 45"/>
                  <a:gd name="T33" fmla="*/ 0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34"/>
                  <a:gd name="T53" fmla="*/ 45 w 45"/>
                  <a:gd name="T54" fmla="*/ 34 h 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34">
                    <a:moveTo>
                      <a:pt x="0" y="0"/>
                    </a:moveTo>
                    <a:lnTo>
                      <a:pt x="7" y="3"/>
                    </a:lnTo>
                    <a:lnTo>
                      <a:pt x="14" y="8"/>
                    </a:lnTo>
                    <a:lnTo>
                      <a:pt x="21" y="13"/>
                    </a:lnTo>
                    <a:lnTo>
                      <a:pt x="30" y="18"/>
                    </a:lnTo>
                    <a:lnTo>
                      <a:pt x="36" y="23"/>
                    </a:lnTo>
                    <a:lnTo>
                      <a:pt x="42" y="28"/>
                    </a:lnTo>
                    <a:lnTo>
                      <a:pt x="45" y="31"/>
                    </a:lnTo>
                    <a:lnTo>
                      <a:pt x="44" y="34"/>
                    </a:lnTo>
                    <a:lnTo>
                      <a:pt x="40" y="34"/>
                    </a:lnTo>
                    <a:lnTo>
                      <a:pt x="35" y="31"/>
                    </a:lnTo>
                    <a:lnTo>
                      <a:pt x="29" y="28"/>
                    </a:lnTo>
                    <a:lnTo>
                      <a:pt x="23" y="21"/>
                    </a:lnTo>
                    <a:lnTo>
                      <a:pt x="15" y="15"/>
                    </a:lnTo>
                    <a:lnTo>
                      <a:pt x="9" y="9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8" name="Freeform 72"/>
              <p:cNvSpPr>
                <a:spLocks/>
              </p:cNvSpPr>
              <p:nvPr/>
            </p:nvSpPr>
            <p:spPr bwMode="auto">
              <a:xfrm>
                <a:off x="510" y="151"/>
                <a:ext cx="6" cy="28"/>
              </a:xfrm>
              <a:custGeom>
                <a:avLst/>
                <a:gdLst>
                  <a:gd name="T0" fmla="*/ 1 w 11"/>
                  <a:gd name="T1" fmla="*/ 0 h 56"/>
                  <a:gd name="T2" fmla="*/ 1 w 11"/>
                  <a:gd name="T3" fmla="*/ 1 h 56"/>
                  <a:gd name="T4" fmla="*/ 1 w 11"/>
                  <a:gd name="T5" fmla="*/ 1 h 56"/>
                  <a:gd name="T6" fmla="*/ 1 w 11"/>
                  <a:gd name="T7" fmla="*/ 1 h 56"/>
                  <a:gd name="T8" fmla="*/ 1 w 11"/>
                  <a:gd name="T9" fmla="*/ 1 h 56"/>
                  <a:gd name="T10" fmla="*/ 0 w 11"/>
                  <a:gd name="T11" fmla="*/ 1 h 56"/>
                  <a:gd name="T12" fmla="*/ 1 w 11"/>
                  <a:gd name="T13" fmla="*/ 1 h 56"/>
                  <a:gd name="T14" fmla="*/ 1 w 11"/>
                  <a:gd name="T15" fmla="*/ 1 h 56"/>
                  <a:gd name="T16" fmla="*/ 1 w 11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56"/>
                  <a:gd name="T29" fmla="*/ 11 w 11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56">
                    <a:moveTo>
                      <a:pt x="6" y="0"/>
                    </a:moveTo>
                    <a:lnTo>
                      <a:pt x="8" y="15"/>
                    </a:lnTo>
                    <a:lnTo>
                      <a:pt x="11" y="32"/>
                    </a:lnTo>
                    <a:lnTo>
                      <a:pt x="11" y="48"/>
                    </a:lnTo>
                    <a:lnTo>
                      <a:pt x="5" y="56"/>
                    </a:lnTo>
                    <a:lnTo>
                      <a:pt x="0" y="49"/>
                    </a:lnTo>
                    <a:lnTo>
                      <a:pt x="1" y="33"/>
                    </a:lnTo>
                    <a:lnTo>
                      <a:pt x="4" y="1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19" name="Freeform 73"/>
              <p:cNvSpPr>
                <a:spLocks/>
              </p:cNvSpPr>
              <p:nvPr/>
            </p:nvSpPr>
            <p:spPr bwMode="auto">
              <a:xfrm>
                <a:off x="498" y="147"/>
                <a:ext cx="11" cy="27"/>
              </a:xfrm>
              <a:custGeom>
                <a:avLst/>
                <a:gdLst>
                  <a:gd name="T0" fmla="*/ 1 w 21"/>
                  <a:gd name="T1" fmla="*/ 0 h 55"/>
                  <a:gd name="T2" fmla="*/ 1 w 21"/>
                  <a:gd name="T3" fmla="*/ 0 h 55"/>
                  <a:gd name="T4" fmla="*/ 1 w 21"/>
                  <a:gd name="T5" fmla="*/ 0 h 55"/>
                  <a:gd name="T6" fmla="*/ 1 w 21"/>
                  <a:gd name="T7" fmla="*/ 0 h 55"/>
                  <a:gd name="T8" fmla="*/ 1 w 21"/>
                  <a:gd name="T9" fmla="*/ 0 h 55"/>
                  <a:gd name="T10" fmla="*/ 0 w 21"/>
                  <a:gd name="T11" fmla="*/ 0 h 55"/>
                  <a:gd name="T12" fmla="*/ 1 w 21"/>
                  <a:gd name="T13" fmla="*/ 0 h 55"/>
                  <a:gd name="T14" fmla="*/ 1 w 21"/>
                  <a:gd name="T15" fmla="*/ 0 h 55"/>
                  <a:gd name="T16" fmla="*/ 1 w 21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55"/>
                  <a:gd name="T29" fmla="*/ 21 w 21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55">
                    <a:moveTo>
                      <a:pt x="21" y="0"/>
                    </a:moveTo>
                    <a:lnTo>
                      <a:pt x="20" y="12"/>
                    </a:lnTo>
                    <a:lnTo>
                      <a:pt x="16" y="31"/>
                    </a:lnTo>
                    <a:lnTo>
                      <a:pt x="11" y="47"/>
                    </a:lnTo>
                    <a:lnTo>
                      <a:pt x="2" y="55"/>
                    </a:lnTo>
                    <a:lnTo>
                      <a:pt x="0" y="47"/>
                    </a:lnTo>
                    <a:lnTo>
                      <a:pt x="6" y="31"/>
                    </a:lnTo>
                    <a:lnTo>
                      <a:pt x="15" y="1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0" name="Freeform 74"/>
              <p:cNvSpPr>
                <a:spLocks/>
              </p:cNvSpPr>
              <p:nvPr/>
            </p:nvSpPr>
            <p:spPr bwMode="auto">
              <a:xfrm>
                <a:off x="522" y="153"/>
                <a:ext cx="5" cy="26"/>
              </a:xfrm>
              <a:custGeom>
                <a:avLst/>
                <a:gdLst>
                  <a:gd name="T0" fmla="*/ 0 w 11"/>
                  <a:gd name="T1" fmla="*/ 0 h 52"/>
                  <a:gd name="T2" fmla="*/ 0 w 11"/>
                  <a:gd name="T3" fmla="*/ 1 h 52"/>
                  <a:gd name="T4" fmla="*/ 0 w 11"/>
                  <a:gd name="T5" fmla="*/ 1 h 52"/>
                  <a:gd name="T6" fmla="*/ 0 w 11"/>
                  <a:gd name="T7" fmla="*/ 1 h 52"/>
                  <a:gd name="T8" fmla="*/ 0 w 11"/>
                  <a:gd name="T9" fmla="*/ 1 h 52"/>
                  <a:gd name="T10" fmla="*/ 0 w 11"/>
                  <a:gd name="T11" fmla="*/ 1 h 52"/>
                  <a:gd name="T12" fmla="*/ 0 w 11"/>
                  <a:gd name="T13" fmla="*/ 1 h 52"/>
                  <a:gd name="T14" fmla="*/ 0 w 11"/>
                  <a:gd name="T15" fmla="*/ 1 h 52"/>
                  <a:gd name="T16" fmla="*/ 0 w 11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"/>
                  <a:gd name="T28" fmla="*/ 0 h 52"/>
                  <a:gd name="T29" fmla="*/ 11 w 11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" h="52">
                    <a:moveTo>
                      <a:pt x="3" y="0"/>
                    </a:moveTo>
                    <a:lnTo>
                      <a:pt x="8" y="8"/>
                    </a:lnTo>
                    <a:lnTo>
                      <a:pt x="11" y="24"/>
                    </a:lnTo>
                    <a:lnTo>
                      <a:pt x="11" y="41"/>
                    </a:lnTo>
                    <a:lnTo>
                      <a:pt x="5" y="52"/>
                    </a:lnTo>
                    <a:lnTo>
                      <a:pt x="0" y="49"/>
                    </a:lnTo>
                    <a:lnTo>
                      <a:pt x="0" y="34"/>
                    </a:lnTo>
                    <a:lnTo>
                      <a:pt x="3" y="1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1" name="Freeform 75"/>
              <p:cNvSpPr>
                <a:spLocks/>
              </p:cNvSpPr>
              <p:nvPr/>
            </p:nvSpPr>
            <p:spPr bwMode="auto">
              <a:xfrm>
                <a:off x="531" y="157"/>
                <a:ext cx="7" cy="28"/>
              </a:xfrm>
              <a:custGeom>
                <a:avLst/>
                <a:gdLst>
                  <a:gd name="T0" fmla="*/ 0 w 12"/>
                  <a:gd name="T1" fmla="*/ 0 h 56"/>
                  <a:gd name="T2" fmla="*/ 1 w 12"/>
                  <a:gd name="T3" fmla="*/ 1 h 56"/>
                  <a:gd name="T4" fmla="*/ 1 w 12"/>
                  <a:gd name="T5" fmla="*/ 1 h 56"/>
                  <a:gd name="T6" fmla="*/ 1 w 12"/>
                  <a:gd name="T7" fmla="*/ 1 h 56"/>
                  <a:gd name="T8" fmla="*/ 1 w 12"/>
                  <a:gd name="T9" fmla="*/ 1 h 56"/>
                  <a:gd name="T10" fmla="*/ 1 w 12"/>
                  <a:gd name="T11" fmla="*/ 1 h 56"/>
                  <a:gd name="T12" fmla="*/ 1 w 12"/>
                  <a:gd name="T13" fmla="*/ 1 h 56"/>
                  <a:gd name="T14" fmla="*/ 1 w 12"/>
                  <a:gd name="T15" fmla="*/ 1 h 56"/>
                  <a:gd name="T16" fmla="*/ 0 w 12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56"/>
                  <a:gd name="T29" fmla="*/ 12 w 12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56">
                    <a:moveTo>
                      <a:pt x="0" y="0"/>
                    </a:moveTo>
                    <a:lnTo>
                      <a:pt x="5" y="11"/>
                    </a:lnTo>
                    <a:lnTo>
                      <a:pt x="10" y="28"/>
                    </a:lnTo>
                    <a:lnTo>
                      <a:pt x="12" y="46"/>
                    </a:lnTo>
                    <a:lnTo>
                      <a:pt x="9" y="56"/>
                    </a:lnTo>
                    <a:lnTo>
                      <a:pt x="5" y="52"/>
                    </a:lnTo>
                    <a:lnTo>
                      <a:pt x="2" y="37"/>
                    </a:lnTo>
                    <a:lnTo>
                      <a:pt x="2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2" name="Freeform 76"/>
              <p:cNvSpPr>
                <a:spLocks/>
              </p:cNvSpPr>
              <p:nvPr/>
            </p:nvSpPr>
            <p:spPr bwMode="auto">
              <a:xfrm>
                <a:off x="541" y="161"/>
                <a:ext cx="8" cy="28"/>
              </a:xfrm>
              <a:custGeom>
                <a:avLst/>
                <a:gdLst>
                  <a:gd name="T0" fmla="*/ 0 w 15"/>
                  <a:gd name="T1" fmla="*/ 0 h 55"/>
                  <a:gd name="T2" fmla="*/ 1 w 15"/>
                  <a:gd name="T3" fmla="*/ 1 h 55"/>
                  <a:gd name="T4" fmla="*/ 1 w 15"/>
                  <a:gd name="T5" fmla="*/ 1 h 55"/>
                  <a:gd name="T6" fmla="*/ 1 w 15"/>
                  <a:gd name="T7" fmla="*/ 1 h 55"/>
                  <a:gd name="T8" fmla="*/ 1 w 15"/>
                  <a:gd name="T9" fmla="*/ 1 h 55"/>
                  <a:gd name="T10" fmla="*/ 1 w 15"/>
                  <a:gd name="T11" fmla="*/ 1 h 55"/>
                  <a:gd name="T12" fmla="*/ 1 w 15"/>
                  <a:gd name="T13" fmla="*/ 1 h 55"/>
                  <a:gd name="T14" fmla="*/ 1 w 15"/>
                  <a:gd name="T15" fmla="*/ 1 h 55"/>
                  <a:gd name="T16" fmla="*/ 0 w 15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"/>
                  <a:gd name="T28" fmla="*/ 0 h 55"/>
                  <a:gd name="T29" fmla="*/ 15 w 15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" h="55">
                    <a:moveTo>
                      <a:pt x="0" y="0"/>
                    </a:moveTo>
                    <a:lnTo>
                      <a:pt x="5" y="12"/>
                    </a:lnTo>
                    <a:lnTo>
                      <a:pt x="12" y="31"/>
                    </a:lnTo>
                    <a:lnTo>
                      <a:pt x="15" y="48"/>
                    </a:lnTo>
                    <a:lnTo>
                      <a:pt x="12" y="55"/>
                    </a:lnTo>
                    <a:lnTo>
                      <a:pt x="6" y="49"/>
                    </a:lnTo>
                    <a:lnTo>
                      <a:pt x="4" y="33"/>
                    </a:lnTo>
                    <a:lnTo>
                      <a:pt x="2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3" name="Freeform 77"/>
              <p:cNvSpPr>
                <a:spLocks/>
              </p:cNvSpPr>
              <p:nvPr/>
            </p:nvSpPr>
            <p:spPr bwMode="auto">
              <a:xfrm>
                <a:off x="551" y="163"/>
                <a:ext cx="10" cy="31"/>
              </a:xfrm>
              <a:custGeom>
                <a:avLst/>
                <a:gdLst>
                  <a:gd name="T0" fmla="*/ 0 w 18"/>
                  <a:gd name="T1" fmla="*/ 0 h 62"/>
                  <a:gd name="T2" fmla="*/ 1 w 18"/>
                  <a:gd name="T3" fmla="*/ 1 h 62"/>
                  <a:gd name="T4" fmla="*/ 1 w 18"/>
                  <a:gd name="T5" fmla="*/ 1 h 62"/>
                  <a:gd name="T6" fmla="*/ 1 w 18"/>
                  <a:gd name="T7" fmla="*/ 1 h 62"/>
                  <a:gd name="T8" fmla="*/ 1 w 18"/>
                  <a:gd name="T9" fmla="*/ 1 h 62"/>
                  <a:gd name="T10" fmla="*/ 1 w 18"/>
                  <a:gd name="T11" fmla="*/ 1 h 62"/>
                  <a:gd name="T12" fmla="*/ 1 w 18"/>
                  <a:gd name="T13" fmla="*/ 1 h 62"/>
                  <a:gd name="T14" fmla="*/ 1 w 18"/>
                  <a:gd name="T15" fmla="*/ 1 h 62"/>
                  <a:gd name="T16" fmla="*/ 0 w 18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"/>
                  <a:gd name="T28" fmla="*/ 0 h 62"/>
                  <a:gd name="T29" fmla="*/ 18 w 18"/>
                  <a:gd name="T30" fmla="*/ 62 h 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" h="62">
                    <a:moveTo>
                      <a:pt x="0" y="0"/>
                    </a:moveTo>
                    <a:lnTo>
                      <a:pt x="8" y="16"/>
                    </a:lnTo>
                    <a:lnTo>
                      <a:pt x="16" y="36"/>
                    </a:lnTo>
                    <a:lnTo>
                      <a:pt x="18" y="54"/>
                    </a:lnTo>
                    <a:lnTo>
                      <a:pt x="13" y="62"/>
                    </a:lnTo>
                    <a:lnTo>
                      <a:pt x="6" y="55"/>
                    </a:lnTo>
                    <a:lnTo>
                      <a:pt x="3" y="36"/>
                    </a:lnTo>
                    <a:lnTo>
                      <a:pt x="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4" name="Freeform 78"/>
              <p:cNvSpPr>
                <a:spLocks/>
              </p:cNvSpPr>
              <p:nvPr/>
            </p:nvSpPr>
            <p:spPr bwMode="auto">
              <a:xfrm>
                <a:off x="563" y="165"/>
                <a:ext cx="13" cy="33"/>
              </a:xfrm>
              <a:custGeom>
                <a:avLst/>
                <a:gdLst>
                  <a:gd name="T0" fmla="*/ 0 w 25"/>
                  <a:gd name="T1" fmla="*/ 0 h 66"/>
                  <a:gd name="T2" fmla="*/ 1 w 25"/>
                  <a:gd name="T3" fmla="*/ 1 h 66"/>
                  <a:gd name="T4" fmla="*/ 1 w 25"/>
                  <a:gd name="T5" fmla="*/ 1 h 66"/>
                  <a:gd name="T6" fmla="*/ 1 w 25"/>
                  <a:gd name="T7" fmla="*/ 1 h 66"/>
                  <a:gd name="T8" fmla="*/ 1 w 25"/>
                  <a:gd name="T9" fmla="*/ 1 h 66"/>
                  <a:gd name="T10" fmla="*/ 1 w 25"/>
                  <a:gd name="T11" fmla="*/ 1 h 66"/>
                  <a:gd name="T12" fmla="*/ 1 w 25"/>
                  <a:gd name="T13" fmla="*/ 1 h 66"/>
                  <a:gd name="T14" fmla="*/ 1 w 25"/>
                  <a:gd name="T15" fmla="*/ 1 h 66"/>
                  <a:gd name="T16" fmla="*/ 0 w 25"/>
                  <a:gd name="T17" fmla="*/ 0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66"/>
                  <a:gd name="T29" fmla="*/ 25 w 25"/>
                  <a:gd name="T30" fmla="*/ 66 h 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66">
                    <a:moveTo>
                      <a:pt x="0" y="0"/>
                    </a:moveTo>
                    <a:lnTo>
                      <a:pt x="8" y="15"/>
                    </a:lnTo>
                    <a:lnTo>
                      <a:pt x="19" y="38"/>
                    </a:lnTo>
                    <a:lnTo>
                      <a:pt x="25" y="58"/>
                    </a:lnTo>
                    <a:lnTo>
                      <a:pt x="21" y="66"/>
                    </a:lnTo>
                    <a:lnTo>
                      <a:pt x="13" y="56"/>
                    </a:lnTo>
                    <a:lnTo>
                      <a:pt x="8" y="35"/>
                    </a:lnTo>
                    <a:lnTo>
                      <a:pt x="3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5" name="Freeform 79"/>
              <p:cNvSpPr>
                <a:spLocks/>
              </p:cNvSpPr>
              <p:nvPr/>
            </p:nvSpPr>
            <p:spPr bwMode="auto">
              <a:xfrm>
                <a:off x="572" y="164"/>
                <a:ext cx="16" cy="36"/>
              </a:xfrm>
              <a:custGeom>
                <a:avLst/>
                <a:gdLst>
                  <a:gd name="T0" fmla="*/ 0 w 32"/>
                  <a:gd name="T1" fmla="*/ 0 h 72"/>
                  <a:gd name="T2" fmla="*/ 1 w 32"/>
                  <a:gd name="T3" fmla="*/ 1 h 72"/>
                  <a:gd name="T4" fmla="*/ 1 w 32"/>
                  <a:gd name="T5" fmla="*/ 1 h 72"/>
                  <a:gd name="T6" fmla="*/ 1 w 32"/>
                  <a:gd name="T7" fmla="*/ 1 h 72"/>
                  <a:gd name="T8" fmla="*/ 1 w 32"/>
                  <a:gd name="T9" fmla="*/ 1 h 72"/>
                  <a:gd name="T10" fmla="*/ 1 w 32"/>
                  <a:gd name="T11" fmla="*/ 1 h 72"/>
                  <a:gd name="T12" fmla="*/ 1 w 32"/>
                  <a:gd name="T13" fmla="*/ 1 h 72"/>
                  <a:gd name="T14" fmla="*/ 1 w 32"/>
                  <a:gd name="T15" fmla="*/ 1 h 72"/>
                  <a:gd name="T16" fmla="*/ 1 w 32"/>
                  <a:gd name="T17" fmla="*/ 1 h 72"/>
                  <a:gd name="T18" fmla="*/ 1 w 32"/>
                  <a:gd name="T19" fmla="*/ 1 h 72"/>
                  <a:gd name="T20" fmla="*/ 1 w 32"/>
                  <a:gd name="T21" fmla="*/ 1 h 72"/>
                  <a:gd name="T22" fmla="*/ 1 w 32"/>
                  <a:gd name="T23" fmla="*/ 1 h 72"/>
                  <a:gd name="T24" fmla="*/ 0 w 32"/>
                  <a:gd name="T25" fmla="*/ 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2"/>
                  <a:gd name="T40" fmla="*/ 0 h 72"/>
                  <a:gd name="T41" fmla="*/ 32 w 32"/>
                  <a:gd name="T42" fmla="*/ 72 h 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2" h="72">
                    <a:moveTo>
                      <a:pt x="0" y="0"/>
                    </a:moveTo>
                    <a:lnTo>
                      <a:pt x="6" y="6"/>
                    </a:lnTo>
                    <a:lnTo>
                      <a:pt x="13" y="16"/>
                    </a:lnTo>
                    <a:lnTo>
                      <a:pt x="19" y="27"/>
                    </a:lnTo>
                    <a:lnTo>
                      <a:pt x="26" y="39"/>
                    </a:lnTo>
                    <a:lnTo>
                      <a:pt x="29" y="52"/>
                    </a:lnTo>
                    <a:lnTo>
                      <a:pt x="32" y="62"/>
                    </a:lnTo>
                    <a:lnTo>
                      <a:pt x="31" y="69"/>
                    </a:lnTo>
                    <a:lnTo>
                      <a:pt x="27" y="72"/>
                    </a:lnTo>
                    <a:lnTo>
                      <a:pt x="17" y="64"/>
                    </a:lnTo>
                    <a:lnTo>
                      <a:pt x="8" y="43"/>
                    </a:lnTo>
                    <a:lnTo>
                      <a:pt x="3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6" name="Freeform 80"/>
              <p:cNvSpPr>
                <a:spLocks/>
              </p:cNvSpPr>
              <p:nvPr/>
            </p:nvSpPr>
            <p:spPr bwMode="auto">
              <a:xfrm>
                <a:off x="585" y="163"/>
                <a:ext cx="25" cy="33"/>
              </a:xfrm>
              <a:custGeom>
                <a:avLst/>
                <a:gdLst>
                  <a:gd name="T0" fmla="*/ 0 w 49"/>
                  <a:gd name="T1" fmla="*/ 0 h 66"/>
                  <a:gd name="T2" fmla="*/ 1 w 49"/>
                  <a:gd name="T3" fmla="*/ 1 h 66"/>
                  <a:gd name="T4" fmla="*/ 1 w 49"/>
                  <a:gd name="T5" fmla="*/ 1 h 66"/>
                  <a:gd name="T6" fmla="*/ 1 w 49"/>
                  <a:gd name="T7" fmla="*/ 1 h 66"/>
                  <a:gd name="T8" fmla="*/ 1 w 49"/>
                  <a:gd name="T9" fmla="*/ 1 h 66"/>
                  <a:gd name="T10" fmla="*/ 1 w 49"/>
                  <a:gd name="T11" fmla="*/ 1 h 66"/>
                  <a:gd name="T12" fmla="*/ 1 w 49"/>
                  <a:gd name="T13" fmla="*/ 1 h 66"/>
                  <a:gd name="T14" fmla="*/ 1 w 49"/>
                  <a:gd name="T15" fmla="*/ 1 h 66"/>
                  <a:gd name="T16" fmla="*/ 1 w 49"/>
                  <a:gd name="T17" fmla="*/ 1 h 66"/>
                  <a:gd name="T18" fmla="*/ 1 w 49"/>
                  <a:gd name="T19" fmla="*/ 1 h 66"/>
                  <a:gd name="T20" fmla="*/ 1 w 49"/>
                  <a:gd name="T21" fmla="*/ 1 h 66"/>
                  <a:gd name="T22" fmla="*/ 1 w 49"/>
                  <a:gd name="T23" fmla="*/ 1 h 66"/>
                  <a:gd name="T24" fmla="*/ 1 w 49"/>
                  <a:gd name="T25" fmla="*/ 1 h 66"/>
                  <a:gd name="T26" fmla="*/ 1 w 49"/>
                  <a:gd name="T27" fmla="*/ 1 h 66"/>
                  <a:gd name="T28" fmla="*/ 1 w 49"/>
                  <a:gd name="T29" fmla="*/ 1 h 66"/>
                  <a:gd name="T30" fmla="*/ 1 w 49"/>
                  <a:gd name="T31" fmla="*/ 1 h 66"/>
                  <a:gd name="T32" fmla="*/ 0 w 49"/>
                  <a:gd name="T33" fmla="*/ 0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66"/>
                  <a:gd name="T53" fmla="*/ 49 w 49"/>
                  <a:gd name="T54" fmla="*/ 66 h 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66">
                    <a:moveTo>
                      <a:pt x="0" y="0"/>
                    </a:moveTo>
                    <a:lnTo>
                      <a:pt x="7" y="5"/>
                    </a:lnTo>
                    <a:lnTo>
                      <a:pt x="16" y="14"/>
                    </a:lnTo>
                    <a:lnTo>
                      <a:pt x="26" y="24"/>
                    </a:lnTo>
                    <a:lnTo>
                      <a:pt x="35" y="35"/>
                    </a:lnTo>
                    <a:lnTo>
                      <a:pt x="42" y="46"/>
                    </a:lnTo>
                    <a:lnTo>
                      <a:pt x="47" y="55"/>
                    </a:lnTo>
                    <a:lnTo>
                      <a:pt x="49" y="62"/>
                    </a:lnTo>
                    <a:lnTo>
                      <a:pt x="48" y="66"/>
                    </a:lnTo>
                    <a:lnTo>
                      <a:pt x="43" y="66"/>
                    </a:lnTo>
                    <a:lnTo>
                      <a:pt x="37" y="61"/>
                    </a:lnTo>
                    <a:lnTo>
                      <a:pt x="30" y="54"/>
                    </a:lnTo>
                    <a:lnTo>
                      <a:pt x="22" y="44"/>
                    </a:lnTo>
                    <a:lnTo>
                      <a:pt x="15" y="33"/>
                    </a:lnTo>
                    <a:lnTo>
                      <a:pt x="9" y="21"/>
                    </a:lnTo>
                    <a:lnTo>
                      <a:pt x="2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7" name="Freeform 81"/>
              <p:cNvSpPr>
                <a:spLocks/>
              </p:cNvSpPr>
              <p:nvPr/>
            </p:nvSpPr>
            <p:spPr bwMode="auto">
              <a:xfrm>
                <a:off x="598" y="162"/>
                <a:ext cx="31" cy="27"/>
              </a:xfrm>
              <a:custGeom>
                <a:avLst/>
                <a:gdLst>
                  <a:gd name="T0" fmla="*/ 0 w 62"/>
                  <a:gd name="T1" fmla="*/ 0 h 54"/>
                  <a:gd name="T2" fmla="*/ 1 w 62"/>
                  <a:gd name="T3" fmla="*/ 1 h 54"/>
                  <a:gd name="T4" fmla="*/ 1 w 62"/>
                  <a:gd name="T5" fmla="*/ 1 h 54"/>
                  <a:gd name="T6" fmla="*/ 1 w 62"/>
                  <a:gd name="T7" fmla="*/ 1 h 54"/>
                  <a:gd name="T8" fmla="*/ 1 w 62"/>
                  <a:gd name="T9" fmla="*/ 1 h 54"/>
                  <a:gd name="T10" fmla="*/ 1 w 62"/>
                  <a:gd name="T11" fmla="*/ 1 h 54"/>
                  <a:gd name="T12" fmla="*/ 1 w 62"/>
                  <a:gd name="T13" fmla="*/ 1 h 54"/>
                  <a:gd name="T14" fmla="*/ 1 w 62"/>
                  <a:gd name="T15" fmla="*/ 1 h 54"/>
                  <a:gd name="T16" fmla="*/ 1 w 62"/>
                  <a:gd name="T17" fmla="*/ 1 h 54"/>
                  <a:gd name="T18" fmla="*/ 1 w 62"/>
                  <a:gd name="T19" fmla="*/ 1 h 54"/>
                  <a:gd name="T20" fmla="*/ 1 w 62"/>
                  <a:gd name="T21" fmla="*/ 1 h 54"/>
                  <a:gd name="T22" fmla="*/ 1 w 62"/>
                  <a:gd name="T23" fmla="*/ 1 h 54"/>
                  <a:gd name="T24" fmla="*/ 1 w 62"/>
                  <a:gd name="T25" fmla="*/ 1 h 54"/>
                  <a:gd name="T26" fmla="*/ 1 w 62"/>
                  <a:gd name="T27" fmla="*/ 1 h 54"/>
                  <a:gd name="T28" fmla="*/ 1 w 62"/>
                  <a:gd name="T29" fmla="*/ 1 h 54"/>
                  <a:gd name="T30" fmla="*/ 1 w 62"/>
                  <a:gd name="T31" fmla="*/ 1 h 54"/>
                  <a:gd name="T32" fmla="*/ 0 w 62"/>
                  <a:gd name="T33" fmla="*/ 0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54"/>
                  <a:gd name="T53" fmla="*/ 62 w 62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54">
                    <a:moveTo>
                      <a:pt x="0" y="0"/>
                    </a:moveTo>
                    <a:lnTo>
                      <a:pt x="7" y="3"/>
                    </a:lnTo>
                    <a:lnTo>
                      <a:pt x="17" y="11"/>
                    </a:lnTo>
                    <a:lnTo>
                      <a:pt x="28" y="18"/>
                    </a:lnTo>
                    <a:lnTo>
                      <a:pt x="40" y="27"/>
                    </a:lnTo>
                    <a:lnTo>
                      <a:pt x="51" y="36"/>
                    </a:lnTo>
                    <a:lnTo>
                      <a:pt x="58" y="43"/>
                    </a:lnTo>
                    <a:lnTo>
                      <a:pt x="62" y="51"/>
                    </a:lnTo>
                    <a:lnTo>
                      <a:pt x="61" y="54"/>
                    </a:lnTo>
                    <a:lnTo>
                      <a:pt x="55" y="54"/>
                    </a:lnTo>
                    <a:lnTo>
                      <a:pt x="47" y="51"/>
                    </a:lnTo>
                    <a:lnTo>
                      <a:pt x="37" y="43"/>
                    </a:lnTo>
                    <a:lnTo>
                      <a:pt x="26" y="35"/>
                    </a:lnTo>
                    <a:lnTo>
                      <a:pt x="16" y="23"/>
                    </a:lnTo>
                    <a:lnTo>
                      <a:pt x="7" y="15"/>
                    </a:lnTo>
                    <a:lnTo>
                      <a:pt x="2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8" name="Freeform 82"/>
              <p:cNvSpPr>
                <a:spLocks/>
              </p:cNvSpPr>
              <p:nvPr/>
            </p:nvSpPr>
            <p:spPr bwMode="auto">
              <a:xfrm>
                <a:off x="611" y="160"/>
                <a:ext cx="27" cy="25"/>
              </a:xfrm>
              <a:custGeom>
                <a:avLst/>
                <a:gdLst>
                  <a:gd name="T0" fmla="*/ 1 w 54"/>
                  <a:gd name="T1" fmla="*/ 1 h 50"/>
                  <a:gd name="T2" fmla="*/ 1 w 54"/>
                  <a:gd name="T3" fmla="*/ 1 h 50"/>
                  <a:gd name="T4" fmla="*/ 1 w 54"/>
                  <a:gd name="T5" fmla="*/ 1 h 50"/>
                  <a:gd name="T6" fmla="*/ 1 w 54"/>
                  <a:gd name="T7" fmla="*/ 1 h 50"/>
                  <a:gd name="T8" fmla="*/ 1 w 54"/>
                  <a:gd name="T9" fmla="*/ 1 h 50"/>
                  <a:gd name="T10" fmla="*/ 1 w 54"/>
                  <a:gd name="T11" fmla="*/ 1 h 50"/>
                  <a:gd name="T12" fmla="*/ 1 w 54"/>
                  <a:gd name="T13" fmla="*/ 1 h 50"/>
                  <a:gd name="T14" fmla="*/ 1 w 54"/>
                  <a:gd name="T15" fmla="*/ 1 h 50"/>
                  <a:gd name="T16" fmla="*/ 0 w 54"/>
                  <a:gd name="T17" fmla="*/ 0 h 50"/>
                  <a:gd name="T18" fmla="*/ 1 w 54"/>
                  <a:gd name="T19" fmla="*/ 1 h 50"/>
                  <a:gd name="T20" fmla="*/ 1 w 54"/>
                  <a:gd name="T21" fmla="*/ 1 h 50"/>
                  <a:gd name="T22" fmla="*/ 1 w 54"/>
                  <a:gd name="T23" fmla="*/ 1 h 50"/>
                  <a:gd name="T24" fmla="*/ 1 w 54"/>
                  <a:gd name="T25" fmla="*/ 1 h 50"/>
                  <a:gd name="T26" fmla="*/ 1 w 54"/>
                  <a:gd name="T27" fmla="*/ 1 h 50"/>
                  <a:gd name="T28" fmla="*/ 1 w 54"/>
                  <a:gd name="T29" fmla="*/ 1 h 50"/>
                  <a:gd name="T30" fmla="*/ 1 w 54"/>
                  <a:gd name="T31" fmla="*/ 1 h 50"/>
                  <a:gd name="T32" fmla="*/ 1 w 54"/>
                  <a:gd name="T33" fmla="*/ 1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50"/>
                  <a:gd name="T53" fmla="*/ 54 w 54"/>
                  <a:gd name="T54" fmla="*/ 50 h 5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50">
                    <a:moveTo>
                      <a:pt x="52" y="50"/>
                    </a:moveTo>
                    <a:lnTo>
                      <a:pt x="49" y="48"/>
                    </a:lnTo>
                    <a:lnTo>
                      <a:pt x="44" y="45"/>
                    </a:lnTo>
                    <a:lnTo>
                      <a:pt x="37" y="37"/>
                    </a:lnTo>
                    <a:lnTo>
                      <a:pt x="30" y="29"/>
                    </a:lnTo>
                    <a:lnTo>
                      <a:pt x="22" y="20"/>
                    </a:lnTo>
                    <a:lnTo>
                      <a:pt x="13" y="11"/>
                    </a:lnTo>
                    <a:lnTo>
                      <a:pt x="6" y="5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20" y="7"/>
                    </a:lnTo>
                    <a:lnTo>
                      <a:pt x="30" y="15"/>
                    </a:lnTo>
                    <a:lnTo>
                      <a:pt x="39" y="22"/>
                    </a:lnTo>
                    <a:lnTo>
                      <a:pt x="47" y="31"/>
                    </a:lnTo>
                    <a:lnTo>
                      <a:pt x="53" y="39"/>
                    </a:lnTo>
                    <a:lnTo>
                      <a:pt x="54" y="45"/>
                    </a:lnTo>
                    <a:lnTo>
                      <a:pt x="52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29" name="Freeform 83"/>
              <p:cNvSpPr>
                <a:spLocks/>
              </p:cNvSpPr>
              <p:nvPr/>
            </p:nvSpPr>
            <p:spPr bwMode="auto">
              <a:xfrm>
                <a:off x="635" y="102"/>
                <a:ext cx="127" cy="27"/>
              </a:xfrm>
              <a:custGeom>
                <a:avLst/>
                <a:gdLst>
                  <a:gd name="T0" fmla="*/ 0 w 254"/>
                  <a:gd name="T1" fmla="*/ 0 h 55"/>
                  <a:gd name="T2" fmla="*/ 0 w 254"/>
                  <a:gd name="T3" fmla="*/ 0 h 55"/>
                  <a:gd name="T4" fmla="*/ 1 w 254"/>
                  <a:gd name="T5" fmla="*/ 0 h 55"/>
                  <a:gd name="T6" fmla="*/ 1 w 254"/>
                  <a:gd name="T7" fmla="*/ 0 h 55"/>
                  <a:gd name="T8" fmla="*/ 1 w 254"/>
                  <a:gd name="T9" fmla="*/ 0 h 55"/>
                  <a:gd name="T10" fmla="*/ 1 w 254"/>
                  <a:gd name="T11" fmla="*/ 0 h 55"/>
                  <a:gd name="T12" fmla="*/ 1 w 254"/>
                  <a:gd name="T13" fmla="*/ 0 h 55"/>
                  <a:gd name="T14" fmla="*/ 1 w 254"/>
                  <a:gd name="T15" fmla="*/ 0 h 55"/>
                  <a:gd name="T16" fmla="*/ 1 w 254"/>
                  <a:gd name="T17" fmla="*/ 0 h 55"/>
                  <a:gd name="T18" fmla="*/ 1 w 254"/>
                  <a:gd name="T19" fmla="*/ 0 h 55"/>
                  <a:gd name="T20" fmla="*/ 1 w 254"/>
                  <a:gd name="T21" fmla="*/ 0 h 55"/>
                  <a:gd name="T22" fmla="*/ 1 w 254"/>
                  <a:gd name="T23" fmla="*/ 0 h 55"/>
                  <a:gd name="T24" fmla="*/ 1 w 254"/>
                  <a:gd name="T25" fmla="*/ 0 h 55"/>
                  <a:gd name="T26" fmla="*/ 1 w 254"/>
                  <a:gd name="T27" fmla="*/ 0 h 55"/>
                  <a:gd name="T28" fmla="*/ 1 w 254"/>
                  <a:gd name="T29" fmla="*/ 0 h 55"/>
                  <a:gd name="T30" fmla="*/ 1 w 254"/>
                  <a:gd name="T31" fmla="*/ 0 h 55"/>
                  <a:gd name="T32" fmla="*/ 1 w 254"/>
                  <a:gd name="T33" fmla="*/ 0 h 55"/>
                  <a:gd name="T34" fmla="*/ 1 w 254"/>
                  <a:gd name="T35" fmla="*/ 0 h 55"/>
                  <a:gd name="T36" fmla="*/ 1 w 254"/>
                  <a:gd name="T37" fmla="*/ 0 h 55"/>
                  <a:gd name="T38" fmla="*/ 1 w 254"/>
                  <a:gd name="T39" fmla="*/ 0 h 55"/>
                  <a:gd name="T40" fmla="*/ 1 w 254"/>
                  <a:gd name="T41" fmla="*/ 0 h 55"/>
                  <a:gd name="T42" fmla="*/ 1 w 254"/>
                  <a:gd name="T43" fmla="*/ 0 h 55"/>
                  <a:gd name="T44" fmla="*/ 1 w 254"/>
                  <a:gd name="T45" fmla="*/ 0 h 55"/>
                  <a:gd name="T46" fmla="*/ 1 w 254"/>
                  <a:gd name="T47" fmla="*/ 0 h 55"/>
                  <a:gd name="T48" fmla="*/ 1 w 254"/>
                  <a:gd name="T49" fmla="*/ 0 h 55"/>
                  <a:gd name="T50" fmla="*/ 1 w 254"/>
                  <a:gd name="T51" fmla="*/ 0 h 55"/>
                  <a:gd name="T52" fmla="*/ 1 w 254"/>
                  <a:gd name="T53" fmla="*/ 0 h 55"/>
                  <a:gd name="T54" fmla="*/ 1 w 254"/>
                  <a:gd name="T55" fmla="*/ 0 h 55"/>
                  <a:gd name="T56" fmla="*/ 1 w 254"/>
                  <a:gd name="T57" fmla="*/ 0 h 55"/>
                  <a:gd name="T58" fmla="*/ 1 w 254"/>
                  <a:gd name="T59" fmla="*/ 0 h 55"/>
                  <a:gd name="T60" fmla="*/ 1 w 254"/>
                  <a:gd name="T61" fmla="*/ 0 h 55"/>
                  <a:gd name="T62" fmla="*/ 1 w 254"/>
                  <a:gd name="T63" fmla="*/ 0 h 55"/>
                  <a:gd name="T64" fmla="*/ 1 w 254"/>
                  <a:gd name="T65" fmla="*/ 0 h 55"/>
                  <a:gd name="T66" fmla="*/ 1 w 254"/>
                  <a:gd name="T67" fmla="*/ 0 h 55"/>
                  <a:gd name="T68" fmla="*/ 1 w 254"/>
                  <a:gd name="T69" fmla="*/ 0 h 55"/>
                  <a:gd name="T70" fmla="*/ 1 w 254"/>
                  <a:gd name="T71" fmla="*/ 0 h 55"/>
                  <a:gd name="T72" fmla="*/ 0 w 254"/>
                  <a:gd name="T73" fmla="*/ 0 h 5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4"/>
                  <a:gd name="T112" fmla="*/ 0 h 55"/>
                  <a:gd name="T113" fmla="*/ 254 w 254"/>
                  <a:gd name="T114" fmla="*/ 55 h 5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4" h="55">
                    <a:moveTo>
                      <a:pt x="0" y="8"/>
                    </a:moveTo>
                    <a:lnTo>
                      <a:pt x="0" y="5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21" y="13"/>
                    </a:lnTo>
                    <a:lnTo>
                      <a:pt x="39" y="24"/>
                    </a:lnTo>
                    <a:lnTo>
                      <a:pt x="55" y="31"/>
                    </a:lnTo>
                    <a:lnTo>
                      <a:pt x="72" y="38"/>
                    </a:lnTo>
                    <a:lnTo>
                      <a:pt x="89" y="41"/>
                    </a:lnTo>
                    <a:lnTo>
                      <a:pt x="107" y="44"/>
                    </a:lnTo>
                    <a:lnTo>
                      <a:pt x="124" y="44"/>
                    </a:lnTo>
                    <a:lnTo>
                      <a:pt x="142" y="44"/>
                    </a:lnTo>
                    <a:lnTo>
                      <a:pt x="158" y="43"/>
                    </a:lnTo>
                    <a:lnTo>
                      <a:pt x="174" y="40"/>
                    </a:lnTo>
                    <a:lnTo>
                      <a:pt x="190" y="36"/>
                    </a:lnTo>
                    <a:lnTo>
                      <a:pt x="205" y="33"/>
                    </a:lnTo>
                    <a:lnTo>
                      <a:pt x="218" y="29"/>
                    </a:lnTo>
                    <a:lnTo>
                      <a:pt x="232" y="24"/>
                    </a:lnTo>
                    <a:lnTo>
                      <a:pt x="243" y="20"/>
                    </a:lnTo>
                    <a:lnTo>
                      <a:pt x="254" y="17"/>
                    </a:lnTo>
                    <a:lnTo>
                      <a:pt x="249" y="24"/>
                    </a:lnTo>
                    <a:lnTo>
                      <a:pt x="239" y="31"/>
                    </a:lnTo>
                    <a:lnTo>
                      <a:pt x="228" y="38"/>
                    </a:lnTo>
                    <a:lnTo>
                      <a:pt x="213" y="43"/>
                    </a:lnTo>
                    <a:lnTo>
                      <a:pt x="197" y="48"/>
                    </a:lnTo>
                    <a:lnTo>
                      <a:pt x="179" y="51"/>
                    </a:lnTo>
                    <a:lnTo>
                      <a:pt x="159" y="54"/>
                    </a:lnTo>
                    <a:lnTo>
                      <a:pt x="139" y="55"/>
                    </a:lnTo>
                    <a:lnTo>
                      <a:pt x="118" y="55"/>
                    </a:lnTo>
                    <a:lnTo>
                      <a:pt x="98" y="54"/>
                    </a:lnTo>
                    <a:lnTo>
                      <a:pt x="77" y="50"/>
                    </a:lnTo>
                    <a:lnTo>
                      <a:pt x="58" y="46"/>
                    </a:lnTo>
                    <a:lnTo>
                      <a:pt x="41" y="39"/>
                    </a:lnTo>
                    <a:lnTo>
                      <a:pt x="25" y="31"/>
                    </a:lnTo>
                    <a:lnTo>
                      <a:pt x="11" y="2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0" name="Freeform 84"/>
              <p:cNvSpPr>
                <a:spLocks/>
              </p:cNvSpPr>
              <p:nvPr/>
            </p:nvSpPr>
            <p:spPr bwMode="auto">
              <a:xfrm>
                <a:off x="745" y="91"/>
                <a:ext cx="15" cy="28"/>
              </a:xfrm>
              <a:custGeom>
                <a:avLst/>
                <a:gdLst>
                  <a:gd name="T0" fmla="*/ 0 w 28"/>
                  <a:gd name="T1" fmla="*/ 0 h 57"/>
                  <a:gd name="T2" fmla="*/ 1 w 28"/>
                  <a:gd name="T3" fmla="*/ 0 h 57"/>
                  <a:gd name="T4" fmla="*/ 1 w 28"/>
                  <a:gd name="T5" fmla="*/ 0 h 57"/>
                  <a:gd name="T6" fmla="*/ 1 w 28"/>
                  <a:gd name="T7" fmla="*/ 0 h 57"/>
                  <a:gd name="T8" fmla="*/ 1 w 28"/>
                  <a:gd name="T9" fmla="*/ 0 h 57"/>
                  <a:gd name="T10" fmla="*/ 1 w 28"/>
                  <a:gd name="T11" fmla="*/ 0 h 57"/>
                  <a:gd name="T12" fmla="*/ 1 w 28"/>
                  <a:gd name="T13" fmla="*/ 0 h 57"/>
                  <a:gd name="T14" fmla="*/ 1 w 28"/>
                  <a:gd name="T15" fmla="*/ 0 h 57"/>
                  <a:gd name="T16" fmla="*/ 0 w 28"/>
                  <a:gd name="T17" fmla="*/ 0 h 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7"/>
                  <a:gd name="T29" fmla="*/ 28 w 28"/>
                  <a:gd name="T30" fmla="*/ 57 h 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7">
                    <a:moveTo>
                      <a:pt x="0" y="57"/>
                    </a:moveTo>
                    <a:lnTo>
                      <a:pt x="12" y="44"/>
                    </a:lnTo>
                    <a:lnTo>
                      <a:pt x="22" y="25"/>
                    </a:lnTo>
                    <a:lnTo>
                      <a:pt x="28" y="9"/>
                    </a:lnTo>
                    <a:lnTo>
                      <a:pt x="27" y="0"/>
                    </a:lnTo>
                    <a:lnTo>
                      <a:pt x="22" y="5"/>
                    </a:lnTo>
                    <a:lnTo>
                      <a:pt x="16" y="21"/>
                    </a:lnTo>
                    <a:lnTo>
                      <a:pt x="9" y="4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1" name="Freeform 85"/>
              <p:cNvSpPr>
                <a:spLocks/>
              </p:cNvSpPr>
              <p:nvPr/>
            </p:nvSpPr>
            <p:spPr bwMode="auto">
              <a:xfrm>
                <a:off x="735" y="91"/>
                <a:ext cx="15" cy="32"/>
              </a:xfrm>
              <a:custGeom>
                <a:avLst/>
                <a:gdLst>
                  <a:gd name="T0" fmla="*/ 0 w 31"/>
                  <a:gd name="T1" fmla="*/ 0 h 64"/>
                  <a:gd name="T2" fmla="*/ 0 w 31"/>
                  <a:gd name="T3" fmla="*/ 1 h 64"/>
                  <a:gd name="T4" fmla="*/ 0 w 31"/>
                  <a:gd name="T5" fmla="*/ 1 h 64"/>
                  <a:gd name="T6" fmla="*/ 0 w 31"/>
                  <a:gd name="T7" fmla="*/ 1 h 64"/>
                  <a:gd name="T8" fmla="*/ 0 w 31"/>
                  <a:gd name="T9" fmla="*/ 1 h 64"/>
                  <a:gd name="T10" fmla="*/ 0 w 31"/>
                  <a:gd name="T11" fmla="*/ 1 h 64"/>
                  <a:gd name="T12" fmla="*/ 0 w 31"/>
                  <a:gd name="T13" fmla="*/ 1 h 64"/>
                  <a:gd name="T14" fmla="*/ 0 w 31"/>
                  <a:gd name="T15" fmla="*/ 1 h 64"/>
                  <a:gd name="T16" fmla="*/ 0 w 31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64"/>
                  <a:gd name="T29" fmla="*/ 31 w 31"/>
                  <a:gd name="T30" fmla="*/ 64 h 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64">
                    <a:moveTo>
                      <a:pt x="31" y="0"/>
                    </a:moveTo>
                    <a:lnTo>
                      <a:pt x="31" y="9"/>
                    </a:lnTo>
                    <a:lnTo>
                      <a:pt x="26" y="26"/>
                    </a:lnTo>
                    <a:lnTo>
                      <a:pt x="15" y="47"/>
                    </a:lnTo>
                    <a:lnTo>
                      <a:pt x="0" y="64"/>
                    </a:lnTo>
                    <a:lnTo>
                      <a:pt x="7" y="46"/>
                    </a:lnTo>
                    <a:lnTo>
                      <a:pt x="17" y="25"/>
                    </a:lnTo>
                    <a:lnTo>
                      <a:pt x="25" y="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2" name="Freeform 86"/>
              <p:cNvSpPr>
                <a:spLocks/>
              </p:cNvSpPr>
              <p:nvPr/>
            </p:nvSpPr>
            <p:spPr bwMode="auto">
              <a:xfrm>
                <a:off x="709" y="86"/>
                <a:ext cx="23" cy="41"/>
              </a:xfrm>
              <a:custGeom>
                <a:avLst/>
                <a:gdLst>
                  <a:gd name="T0" fmla="*/ 1 w 45"/>
                  <a:gd name="T1" fmla="*/ 0 h 82"/>
                  <a:gd name="T2" fmla="*/ 1 w 45"/>
                  <a:gd name="T3" fmla="*/ 1 h 82"/>
                  <a:gd name="T4" fmla="*/ 1 w 45"/>
                  <a:gd name="T5" fmla="*/ 1 h 82"/>
                  <a:gd name="T6" fmla="*/ 1 w 45"/>
                  <a:gd name="T7" fmla="*/ 1 h 82"/>
                  <a:gd name="T8" fmla="*/ 1 w 45"/>
                  <a:gd name="T9" fmla="*/ 1 h 82"/>
                  <a:gd name="T10" fmla="*/ 1 w 45"/>
                  <a:gd name="T11" fmla="*/ 1 h 82"/>
                  <a:gd name="T12" fmla="*/ 1 w 45"/>
                  <a:gd name="T13" fmla="*/ 1 h 82"/>
                  <a:gd name="T14" fmla="*/ 1 w 45"/>
                  <a:gd name="T15" fmla="*/ 1 h 82"/>
                  <a:gd name="T16" fmla="*/ 0 w 45"/>
                  <a:gd name="T17" fmla="*/ 1 h 82"/>
                  <a:gd name="T18" fmla="*/ 1 w 45"/>
                  <a:gd name="T19" fmla="*/ 1 h 82"/>
                  <a:gd name="T20" fmla="*/ 1 w 45"/>
                  <a:gd name="T21" fmla="*/ 1 h 82"/>
                  <a:gd name="T22" fmla="*/ 1 w 45"/>
                  <a:gd name="T23" fmla="*/ 1 h 82"/>
                  <a:gd name="T24" fmla="*/ 1 w 45"/>
                  <a:gd name="T25" fmla="*/ 1 h 82"/>
                  <a:gd name="T26" fmla="*/ 1 w 45"/>
                  <a:gd name="T27" fmla="*/ 1 h 82"/>
                  <a:gd name="T28" fmla="*/ 1 w 45"/>
                  <a:gd name="T29" fmla="*/ 1 h 82"/>
                  <a:gd name="T30" fmla="*/ 1 w 45"/>
                  <a:gd name="T31" fmla="*/ 1 h 82"/>
                  <a:gd name="T32" fmla="*/ 1 w 45"/>
                  <a:gd name="T33" fmla="*/ 0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82"/>
                  <a:gd name="T53" fmla="*/ 45 w 45"/>
                  <a:gd name="T54" fmla="*/ 82 h 8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82">
                    <a:moveTo>
                      <a:pt x="43" y="0"/>
                    </a:moveTo>
                    <a:lnTo>
                      <a:pt x="45" y="4"/>
                    </a:lnTo>
                    <a:lnTo>
                      <a:pt x="43" y="13"/>
                    </a:lnTo>
                    <a:lnTo>
                      <a:pt x="40" y="24"/>
                    </a:lnTo>
                    <a:lnTo>
                      <a:pt x="33" y="38"/>
                    </a:lnTo>
                    <a:lnTo>
                      <a:pt x="26" y="51"/>
                    </a:lnTo>
                    <a:lnTo>
                      <a:pt x="19" y="64"/>
                    </a:lnTo>
                    <a:lnTo>
                      <a:pt x="9" y="75"/>
                    </a:lnTo>
                    <a:lnTo>
                      <a:pt x="0" y="82"/>
                    </a:lnTo>
                    <a:lnTo>
                      <a:pt x="4" y="76"/>
                    </a:lnTo>
                    <a:lnTo>
                      <a:pt x="9" y="65"/>
                    </a:lnTo>
                    <a:lnTo>
                      <a:pt x="15" y="51"/>
                    </a:lnTo>
                    <a:lnTo>
                      <a:pt x="22" y="36"/>
                    </a:lnTo>
                    <a:lnTo>
                      <a:pt x="28" y="22"/>
                    </a:lnTo>
                    <a:lnTo>
                      <a:pt x="35" y="10"/>
                    </a:lnTo>
                    <a:lnTo>
                      <a:pt x="40" y="3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3" name="Freeform 87"/>
              <p:cNvSpPr>
                <a:spLocks/>
              </p:cNvSpPr>
              <p:nvPr/>
            </p:nvSpPr>
            <p:spPr bwMode="auto">
              <a:xfrm>
                <a:off x="686" y="82"/>
                <a:ext cx="25" cy="45"/>
              </a:xfrm>
              <a:custGeom>
                <a:avLst/>
                <a:gdLst>
                  <a:gd name="T0" fmla="*/ 1 w 49"/>
                  <a:gd name="T1" fmla="*/ 0 h 89"/>
                  <a:gd name="T2" fmla="*/ 1 w 49"/>
                  <a:gd name="T3" fmla="*/ 1 h 89"/>
                  <a:gd name="T4" fmla="*/ 1 w 49"/>
                  <a:gd name="T5" fmla="*/ 1 h 89"/>
                  <a:gd name="T6" fmla="*/ 1 w 49"/>
                  <a:gd name="T7" fmla="*/ 1 h 89"/>
                  <a:gd name="T8" fmla="*/ 1 w 49"/>
                  <a:gd name="T9" fmla="*/ 1 h 89"/>
                  <a:gd name="T10" fmla="*/ 1 w 49"/>
                  <a:gd name="T11" fmla="*/ 1 h 89"/>
                  <a:gd name="T12" fmla="*/ 1 w 49"/>
                  <a:gd name="T13" fmla="*/ 1 h 89"/>
                  <a:gd name="T14" fmla="*/ 1 w 49"/>
                  <a:gd name="T15" fmla="*/ 1 h 89"/>
                  <a:gd name="T16" fmla="*/ 0 w 49"/>
                  <a:gd name="T17" fmla="*/ 1 h 89"/>
                  <a:gd name="T18" fmla="*/ 1 w 49"/>
                  <a:gd name="T19" fmla="*/ 1 h 89"/>
                  <a:gd name="T20" fmla="*/ 1 w 49"/>
                  <a:gd name="T21" fmla="*/ 1 h 89"/>
                  <a:gd name="T22" fmla="*/ 1 w 49"/>
                  <a:gd name="T23" fmla="*/ 1 h 89"/>
                  <a:gd name="T24" fmla="*/ 1 w 49"/>
                  <a:gd name="T25" fmla="*/ 1 h 89"/>
                  <a:gd name="T26" fmla="*/ 1 w 49"/>
                  <a:gd name="T27" fmla="*/ 1 h 89"/>
                  <a:gd name="T28" fmla="*/ 1 w 49"/>
                  <a:gd name="T29" fmla="*/ 1 h 89"/>
                  <a:gd name="T30" fmla="*/ 1 w 49"/>
                  <a:gd name="T31" fmla="*/ 1 h 89"/>
                  <a:gd name="T32" fmla="*/ 1 w 49"/>
                  <a:gd name="T33" fmla="*/ 0 h 8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"/>
                  <a:gd name="T52" fmla="*/ 0 h 89"/>
                  <a:gd name="T53" fmla="*/ 49 w 49"/>
                  <a:gd name="T54" fmla="*/ 89 h 8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" h="89">
                    <a:moveTo>
                      <a:pt x="48" y="0"/>
                    </a:moveTo>
                    <a:lnTo>
                      <a:pt x="49" y="5"/>
                    </a:lnTo>
                    <a:lnTo>
                      <a:pt x="47" y="15"/>
                    </a:lnTo>
                    <a:lnTo>
                      <a:pt x="42" y="27"/>
                    </a:lnTo>
                    <a:lnTo>
                      <a:pt x="36" y="42"/>
                    </a:lnTo>
                    <a:lnTo>
                      <a:pt x="27" y="58"/>
                    </a:lnTo>
                    <a:lnTo>
                      <a:pt x="18" y="72"/>
                    </a:lnTo>
                    <a:lnTo>
                      <a:pt x="9" y="83"/>
                    </a:lnTo>
                    <a:lnTo>
                      <a:pt x="0" y="89"/>
                    </a:lnTo>
                    <a:lnTo>
                      <a:pt x="4" y="83"/>
                    </a:lnTo>
                    <a:lnTo>
                      <a:pt x="9" y="70"/>
                    </a:lnTo>
                    <a:lnTo>
                      <a:pt x="16" y="56"/>
                    </a:lnTo>
                    <a:lnTo>
                      <a:pt x="23" y="39"/>
                    </a:lnTo>
                    <a:lnTo>
                      <a:pt x="32" y="25"/>
                    </a:lnTo>
                    <a:lnTo>
                      <a:pt x="38" y="11"/>
                    </a:lnTo>
                    <a:lnTo>
                      <a:pt x="44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4" name="Freeform 88"/>
              <p:cNvSpPr>
                <a:spLocks/>
              </p:cNvSpPr>
              <p:nvPr/>
            </p:nvSpPr>
            <p:spPr bwMode="auto">
              <a:xfrm>
                <a:off x="670" y="87"/>
                <a:ext cx="27" cy="36"/>
              </a:xfrm>
              <a:custGeom>
                <a:avLst/>
                <a:gdLst>
                  <a:gd name="T0" fmla="*/ 1 w 53"/>
                  <a:gd name="T1" fmla="*/ 0 h 73"/>
                  <a:gd name="T2" fmla="*/ 1 w 53"/>
                  <a:gd name="T3" fmla="*/ 0 h 73"/>
                  <a:gd name="T4" fmla="*/ 1 w 53"/>
                  <a:gd name="T5" fmla="*/ 0 h 73"/>
                  <a:gd name="T6" fmla="*/ 1 w 53"/>
                  <a:gd name="T7" fmla="*/ 0 h 73"/>
                  <a:gd name="T8" fmla="*/ 1 w 53"/>
                  <a:gd name="T9" fmla="*/ 0 h 73"/>
                  <a:gd name="T10" fmla="*/ 1 w 53"/>
                  <a:gd name="T11" fmla="*/ 0 h 73"/>
                  <a:gd name="T12" fmla="*/ 1 w 53"/>
                  <a:gd name="T13" fmla="*/ 0 h 73"/>
                  <a:gd name="T14" fmla="*/ 1 w 53"/>
                  <a:gd name="T15" fmla="*/ 0 h 73"/>
                  <a:gd name="T16" fmla="*/ 0 w 53"/>
                  <a:gd name="T17" fmla="*/ 0 h 73"/>
                  <a:gd name="T18" fmla="*/ 1 w 53"/>
                  <a:gd name="T19" fmla="*/ 0 h 73"/>
                  <a:gd name="T20" fmla="*/ 1 w 53"/>
                  <a:gd name="T21" fmla="*/ 0 h 73"/>
                  <a:gd name="T22" fmla="*/ 1 w 53"/>
                  <a:gd name="T23" fmla="*/ 0 h 73"/>
                  <a:gd name="T24" fmla="*/ 1 w 53"/>
                  <a:gd name="T25" fmla="*/ 0 h 73"/>
                  <a:gd name="T26" fmla="*/ 1 w 53"/>
                  <a:gd name="T27" fmla="*/ 0 h 73"/>
                  <a:gd name="T28" fmla="*/ 1 w 53"/>
                  <a:gd name="T29" fmla="*/ 0 h 73"/>
                  <a:gd name="T30" fmla="*/ 1 w 53"/>
                  <a:gd name="T31" fmla="*/ 0 h 73"/>
                  <a:gd name="T32" fmla="*/ 1 w 53"/>
                  <a:gd name="T33" fmla="*/ 0 h 7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73"/>
                  <a:gd name="T53" fmla="*/ 53 w 53"/>
                  <a:gd name="T54" fmla="*/ 73 h 7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73">
                    <a:moveTo>
                      <a:pt x="53" y="0"/>
                    </a:moveTo>
                    <a:lnTo>
                      <a:pt x="53" y="3"/>
                    </a:lnTo>
                    <a:lnTo>
                      <a:pt x="49" y="12"/>
                    </a:lnTo>
                    <a:lnTo>
                      <a:pt x="43" y="23"/>
                    </a:lnTo>
                    <a:lnTo>
                      <a:pt x="36" y="36"/>
                    </a:lnTo>
                    <a:lnTo>
                      <a:pt x="26" y="49"/>
                    </a:lnTo>
                    <a:lnTo>
                      <a:pt x="16" y="60"/>
                    </a:lnTo>
                    <a:lnTo>
                      <a:pt x="7" y="69"/>
                    </a:lnTo>
                    <a:lnTo>
                      <a:pt x="0" y="73"/>
                    </a:lnTo>
                    <a:lnTo>
                      <a:pt x="5" y="65"/>
                    </a:lnTo>
                    <a:lnTo>
                      <a:pt x="11" y="55"/>
                    </a:lnTo>
                    <a:lnTo>
                      <a:pt x="18" y="43"/>
                    </a:lnTo>
                    <a:lnTo>
                      <a:pt x="26" y="29"/>
                    </a:lnTo>
                    <a:lnTo>
                      <a:pt x="35" y="17"/>
                    </a:lnTo>
                    <a:lnTo>
                      <a:pt x="42" y="7"/>
                    </a:lnTo>
                    <a:lnTo>
                      <a:pt x="48" y="1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5" name="Freeform 89"/>
              <p:cNvSpPr>
                <a:spLocks/>
              </p:cNvSpPr>
              <p:nvPr/>
            </p:nvSpPr>
            <p:spPr bwMode="auto">
              <a:xfrm>
                <a:off x="658" y="89"/>
                <a:ext cx="24" cy="31"/>
              </a:xfrm>
              <a:custGeom>
                <a:avLst/>
                <a:gdLst>
                  <a:gd name="T0" fmla="*/ 1 w 47"/>
                  <a:gd name="T1" fmla="*/ 0 h 60"/>
                  <a:gd name="T2" fmla="*/ 1 w 47"/>
                  <a:gd name="T3" fmla="*/ 1 h 60"/>
                  <a:gd name="T4" fmla="*/ 1 w 47"/>
                  <a:gd name="T5" fmla="*/ 1 h 60"/>
                  <a:gd name="T6" fmla="*/ 1 w 47"/>
                  <a:gd name="T7" fmla="*/ 1 h 60"/>
                  <a:gd name="T8" fmla="*/ 1 w 47"/>
                  <a:gd name="T9" fmla="*/ 1 h 60"/>
                  <a:gd name="T10" fmla="*/ 1 w 47"/>
                  <a:gd name="T11" fmla="*/ 1 h 60"/>
                  <a:gd name="T12" fmla="*/ 1 w 47"/>
                  <a:gd name="T13" fmla="*/ 1 h 60"/>
                  <a:gd name="T14" fmla="*/ 1 w 47"/>
                  <a:gd name="T15" fmla="*/ 1 h 60"/>
                  <a:gd name="T16" fmla="*/ 0 w 47"/>
                  <a:gd name="T17" fmla="*/ 1 h 60"/>
                  <a:gd name="T18" fmla="*/ 1 w 47"/>
                  <a:gd name="T19" fmla="*/ 1 h 60"/>
                  <a:gd name="T20" fmla="*/ 1 w 47"/>
                  <a:gd name="T21" fmla="*/ 1 h 60"/>
                  <a:gd name="T22" fmla="*/ 1 w 47"/>
                  <a:gd name="T23" fmla="*/ 1 h 60"/>
                  <a:gd name="T24" fmla="*/ 1 w 47"/>
                  <a:gd name="T25" fmla="*/ 1 h 60"/>
                  <a:gd name="T26" fmla="*/ 1 w 47"/>
                  <a:gd name="T27" fmla="*/ 1 h 60"/>
                  <a:gd name="T28" fmla="*/ 1 w 47"/>
                  <a:gd name="T29" fmla="*/ 1 h 60"/>
                  <a:gd name="T30" fmla="*/ 1 w 47"/>
                  <a:gd name="T31" fmla="*/ 1 h 60"/>
                  <a:gd name="T32" fmla="*/ 1 w 47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60"/>
                  <a:gd name="T53" fmla="*/ 47 w 47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60">
                    <a:moveTo>
                      <a:pt x="46" y="0"/>
                    </a:moveTo>
                    <a:lnTo>
                      <a:pt x="47" y="3"/>
                    </a:lnTo>
                    <a:lnTo>
                      <a:pt x="45" y="10"/>
                    </a:lnTo>
                    <a:lnTo>
                      <a:pt x="41" y="18"/>
                    </a:lnTo>
                    <a:lnTo>
                      <a:pt x="36" y="28"/>
                    </a:lnTo>
                    <a:lnTo>
                      <a:pt x="29" y="39"/>
                    </a:lnTo>
                    <a:lnTo>
                      <a:pt x="20" y="48"/>
                    </a:lnTo>
                    <a:lnTo>
                      <a:pt x="10" y="55"/>
                    </a:lnTo>
                    <a:lnTo>
                      <a:pt x="0" y="60"/>
                    </a:lnTo>
                    <a:lnTo>
                      <a:pt x="5" y="54"/>
                    </a:lnTo>
                    <a:lnTo>
                      <a:pt x="11" y="46"/>
                    </a:lnTo>
                    <a:lnTo>
                      <a:pt x="17" y="34"/>
                    </a:lnTo>
                    <a:lnTo>
                      <a:pt x="25" y="23"/>
                    </a:lnTo>
                    <a:lnTo>
                      <a:pt x="31" y="13"/>
                    </a:lnTo>
                    <a:lnTo>
                      <a:pt x="37" y="6"/>
                    </a:lnTo>
                    <a:lnTo>
                      <a:pt x="42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6" name="Freeform 90"/>
              <p:cNvSpPr>
                <a:spLocks/>
              </p:cNvSpPr>
              <p:nvPr/>
            </p:nvSpPr>
            <p:spPr bwMode="auto">
              <a:xfrm>
                <a:off x="646" y="90"/>
                <a:ext cx="20" cy="22"/>
              </a:xfrm>
              <a:custGeom>
                <a:avLst/>
                <a:gdLst>
                  <a:gd name="T0" fmla="*/ 1 w 40"/>
                  <a:gd name="T1" fmla="*/ 0 h 45"/>
                  <a:gd name="T2" fmla="*/ 1 w 40"/>
                  <a:gd name="T3" fmla="*/ 0 h 45"/>
                  <a:gd name="T4" fmla="*/ 1 w 40"/>
                  <a:gd name="T5" fmla="*/ 0 h 45"/>
                  <a:gd name="T6" fmla="*/ 1 w 40"/>
                  <a:gd name="T7" fmla="*/ 0 h 45"/>
                  <a:gd name="T8" fmla="*/ 1 w 40"/>
                  <a:gd name="T9" fmla="*/ 0 h 45"/>
                  <a:gd name="T10" fmla="*/ 1 w 40"/>
                  <a:gd name="T11" fmla="*/ 0 h 45"/>
                  <a:gd name="T12" fmla="*/ 1 w 40"/>
                  <a:gd name="T13" fmla="*/ 0 h 45"/>
                  <a:gd name="T14" fmla="*/ 1 w 40"/>
                  <a:gd name="T15" fmla="*/ 0 h 45"/>
                  <a:gd name="T16" fmla="*/ 0 w 40"/>
                  <a:gd name="T17" fmla="*/ 0 h 45"/>
                  <a:gd name="T18" fmla="*/ 1 w 40"/>
                  <a:gd name="T19" fmla="*/ 0 h 45"/>
                  <a:gd name="T20" fmla="*/ 1 w 40"/>
                  <a:gd name="T21" fmla="*/ 0 h 45"/>
                  <a:gd name="T22" fmla="*/ 1 w 40"/>
                  <a:gd name="T23" fmla="*/ 0 h 45"/>
                  <a:gd name="T24" fmla="*/ 1 w 40"/>
                  <a:gd name="T25" fmla="*/ 0 h 45"/>
                  <a:gd name="T26" fmla="*/ 1 w 40"/>
                  <a:gd name="T27" fmla="*/ 0 h 45"/>
                  <a:gd name="T28" fmla="*/ 1 w 40"/>
                  <a:gd name="T29" fmla="*/ 0 h 45"/>
                  <a:gd name="T30" fmla="*/ 1 w 40"/>
                  <a:gd name="T31" fmla="*/ 0 h 45"/>
                  <a:gd name="T32" fmla="*/ 1 w 40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45"/>
                  <a:gd name="T53" fmla="*/ 40 w 40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45">
                    <a:moveTo>
                      <a:pt x="40" y="0"/>
                    </a:moveTo>
                    <a:lnTo>
                      <a:pt x="40" y="4"/>
                    </a:lnTo>
                    <a:lnTo>
                      <a:pt x="38" y="9"/>
                    </a:lnTo>
                    <a:lnTo>
                      <a:pt x="33" y="16"/>
                    </a:lnTo>
                    <a:lnTo>
                      <a:pt x="26" y="25"/>
                    </a:lnTo>
                    <a:lnTo>
                      <a:pt x="19" y="32"/>
                    </a:lnTo>
                    <a:lnTo>
                      <a:pt x="12" y="38"/>
                    </a:lnTo>
                    <a:lnTo>
                      <a:pt x="5" y="43"/>
                    </a:lnTo>
                    <a:lnTo>
                      <a:pt x="0" y="45"/>
                    </a:lnTo>
                    <a:lnTo>
                      <a:pt x="4" y="40"/>
                    </a:lnTo>
                    <a:lnTo>
                      <a:pt x="9" y="33"/>
                    </a:lnTo>
                    <a:lnTo>
                      <a:pt x="14" y="26"/>
                    </a:lnTo>
                    <a:lnTo>
                      <a:pt x="20" y="18"/>
                    </a:lnTo>
                    <a:lnTo>
                      <a:pt x="26" y="12"/>
                    </a:lnTo>
                    <a:lnTo>
                      <a:pt x="31" y="6"/>
                    </a:lnTo>
                    <a:lnTo>
                      <a:pt x="36" y="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7" name="Freeform 91"/>
              <p:cNvSpPr>
                <a:spLocks/>
              </p:cNvSpPr>
              <p:nvPr/>
            </p:nvSpPr>
            <p:spPr bwMode="auto">
              <a:xfrm>
                <a:off x="638" y="94"/>
                <a:ext cx="14" cy="14"/>
              </a:xfrm>
              <a:custGeom>
                <a:avLst/>
                <a:gdLst>
                  <a:gd name="T0" fmla="*/ 1 w 28"/>
                  <a:gd name="T1" fmla="*/ 0 h 29"/>
                  <a:gd name="T2" fmla="*/ 1 w 28"/>
                  <a:gd name="T3" fmla="*/ 0 h 29"/>
                  <a:gd name="T4" fmla="*/ 1 w 28"/>
                  <a:gd name="T5" fmla="*/ 0 h 29"/>
                  <a:gd name="T6" fmla="*/ 1 w 28"/>
                  <a:gd name="T7" fmla="*/ 0 h 29"/>
                  <a:gd name="T8" fmla="*/ 0 w 28"/>
                  <a:gd name="T9" fmla="*/ 0 h 29"/>
                  <a:gd name="T10" fmla="*/ 1 w 28"/>
                  <a:gd name="T11" fmla="*/ 0 h 29"/>
                  <a:gd name="T12" fmla="*/ 1 w 28"/>
                  <a:gd name="T13" fmla="*/ 0 h 29"/>
                  <a:gd name="T14" fmla="*/ 1 w 28"/>
                  <a:gd name="T15" fmla="*/ 0 h 29"/>
                  <a:gd name="T16" fmla="*/ 1 w 28"/>
                  <a:gd name="T17" fmla="*/ 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29"/>
                  <a:gd name="T29" fmla="*/ 28 w 28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29">
                    <a:moveTo>
                      <a:pt x="28" y="0"/>
                    </a:moveTo>
                    <a:lnTo>
                      <a:pt x="26" y="8"/>
                    </a:lnTo>
                    <a:lnTo>
                      <a:pt x="20" y="18"/>
                    </a:lnTo>
                    <a:lnTo>
                      <a:pt x="10" y="28"/>
                    </a:lnTo>
                    <a:lnTo>
                      <a:pt x="0" y="29"/>
                    </a:lnTo>
                    <a:lnTo>
                      <a:pt x="10" y="23"/>
                    </a:lnTo>
                    <a:lnTo>
                      <a:pt x="18" y="10"/>
                    </a:lnTo>
                    <a:lnTo>
                      <a:pt x="24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8" name="Freeform 92"/>
              <p:cNvSpPr>
                <a:spLocks/>
              </p:cNvSpPr>
              <p:nvPr/>
            </p:nvSpPr>
            <p:spPr bwMode="auto">
              <a:xfrm>
                <a:off x="755" y="96"/>
                <a:ext cx="15" cy="18"/>
              </a:xfrm>
              <a:custGeom>
                <a:avLst/>
                <a:gdLst>
                  <a:gd name="T0" fmla="*/ 0 w 30"/>
                  <a:gd name="T1" fmla="*/ 1 h 36"/>
                  <a:gd name="T2" fmla="*/ 1 w 30"/>
                  <a:gd name="T3" fmla="*/ 1 h 36"/>
                  <a:gd name="T4" fmla="*/ 1 w 30"/>
                  <a:gd name="T5" fmla="*/ 1 h 36"/>
                  <a:gd name="T6" fmla="*/ 1 w 30"/>
                  <a:gd name="T7" fmla="*/ 1 h 36"/>
                  <a:gd name="T8" fmla="*/ 1 w 30"/>
                  <a:gd name="T9" fmla="*/ 0 h 36"/>
                  <a:gd name="T10" fmla="*/ 1 w 30"/>
                  <a:gd name="T11" fmla="*/ 1 h 36"/>
                  <a:gd name="T12" fmla="*/ 1 w 30"/>
                  <a:gd name="T13" fmla="*/ 1 h 36"/>
                  <a:gd name="T14" fmla="*/ 1 w 30"/>
                  <a:gd name="T15" fmla="*/ 1 h 36"/>
                  <a:gd name="T16" fmla="*/ 1 w 30"/>
                  <a:gd name="T17" fmla="*/ 1 h 36"/>
                  <a:gd name="T18" fmla="*/ 1 w 30"/>
                  <a:gd name="T19" fmla="*/ 1 h 36"/>
                  <a:gd name="T20" fmla="*/ 1 w 30"/>
                  <a:gd name="T21" fmla="*/ 1 h 36"/>
                  <a:gd name="T22" fmla="*/ 1 w 30"/>
                  <a:gd name="T23" fmla="*/ 1 h 36"/>
                  <a:gd name="T24" fmla="*/ 0 w 30"/>
                  <a:gd name="T25" fmla="*/ 1 h 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0"/>
                  <a:gd name="T40" fmla="*/ 0 h 36"/>
                  <a:gd name="T41" fmla="*/ 30 w 30"/>
                  <a:gd name="T42" fmla="*/ 36 h 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0" h="36">
                    <a:moveTo>
                      <a:pt x="0" y="36"/>
                    </a:moveTo>
                    <a:lnTo>
                      <a:pt x="3" y="27"/>
                    </a:lnTo>
                    <a:lnTo>
                      <a:pt x="12" y="14"/>
                    </a:lnTo>
                    <a:lnTo>
                      <a:pt x="21" y="3"/>
                    </a:lnTo>
                    <a:lnTo>
                      <a:pt x="28" y="0"/>
                    </a:lnTo>
                    <a:lnTo>
                      <a:pt x="30" y="4"/>
                    </a:lnTo>
                    <a:lnTo>
                      <a:pt x="28" y="7"/>
                    </a:lnTo>
                    <a:lnTo>
                      <a:pt x="25" y="12"/>
                    </a:lnTo>
                    <a:lnTo>
                      <a:pt x="20" y="19"/>
                    </a:lnTo>
                    <a:lnTo>
                      <a:pt x="13" y="24"/>
                    </a:lnTo>
                    <a:lnTo>
                      <a:pt x="8" y="29"/>
                    </a:lnTo>
                    <a:lnTo>
                      <a:pt x="3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39" name="Freeform 93"/>
              <p:cNvSpPr>
                <a:spLocks/>
              </p:cNvSpPr>
              <p:nvPr/>
            </p:nvSpPr>
            <p:spPr bwMode="auto">
              <a:xfrm>
                <a:off x="755" y="115"/>
                <a:ext cx="19" cy="7"/>
              </a:xfrm>
              <a:custGeom>
                <a:avLst/>
                <a:gdLst>
                  <a:gd name="T0" fmla="*/ 0 w 39"/>
                  <a:gd name="T1" fmla="*/ 0 h 15"/>
                  <a:gd name="T2" fmla="*/ 0 w 39"/>
                  <a:gd name="T3" fmla="*/ 0 h 15"/>
                  <a:gd name="T4" fmla="*/ 0 w 39"/>
                  <a:gd name="T5" fmla="*/ 0 h 15"/>
                  <a:gd name="T6" fmla="*/ 0 w 39"/>
                  <a:gd name="T7" fmla="*/ 0 h 15"/>
                  <a:gd name="T8" fmla="*/ 0 w 39"/>
                  <a:gd name="T9" fmla="*/ 0 h 15"/>
                  <a:gd name="T10" fmla="*/ 0 w 39"/>
                  <a:gd name="T11" fmla="*/ 0 h 15"/>
                  <a:gd name="T12" fmla="*/ 0 w 39"/>
                  <a:gd name="T13" fmla="*/ 0 h 15"/>
                  <a:gd name="T14" fmla="*/ 0 w 39"/>
                  <a:gd name="T15" fmla="*/ 0 h 15"/>
                  <a:gd name="T16" fmla="*/ 0 w 39"/>
                  <a:gd name="T17" fmla="*/ 0 h 15"/>
                  <a:gd name="T18" fmla="*/ 0 w 39"/>
                  <a:gd name="T19" fmla="*/ 0 h 15"/>
                  <a:gd name="T20" fmla="*/ 0 w 39"/>
                  <a:gd name="T21" fmla="*/ 0 h 15"/>
                  <a:gd name="T22" fmla="*/ 0 w 39"/>
                  <a:gd name="T23" fmla="*/ 0 h 15"/>
                  <a:gd name="T24" fmla="*/ 0 w 39"/>
                  <a:gd name="T25" fmla="*/ 0 h 15"/>
                  <a:gd name="T26" fmla="*/ 0 w 39"/>
                  <a:gd name="T27" fmla="*/ 0 h 15"/>
                  <a:gd name="T28" fmla="*/ 0 w 39"/>
                  <a:gd name="T29" fmla="*/ 0 h 15"/>
                  <a:gd name="T30" fmla="*/ 0 w 39"/>
                  <a:gd name="T31" fmla="*/ 0 h 15"/>
                  <a:gd name="T32" fmla="*/ 0 w 39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15"/>
                  <a:gd name="T53" fmla="*/ 39 w 39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15">
                    <a:moveTo>
                      <a:pt x="0" y="0"/>
                    </a:moveTo>
                    <a:lnTo>
                      <a:pt x="3" y="2"/>
                    </a:lnTo>
                    <a:lnTo>
                      <a:pt x="8" y="4"/>
                    </a:lnTo>
                    <a:lnTo>
                      <a:pt x="13" y="7"/>
                    </a:lnTo>
                    <a:lnTo>
                      <a:pt x="19" y="10"/>
                    </a:lnTo>
                    <a:lnTo>
                      <a:pt x="25" y="13"/>
                    </a:lnTo>
                    <a:lnTo>
                      <a:pt x="32" y="15"/>
                    </a:lnTo>
                    <a:lnTo>
                      <a:pt x="36" y="15"/>
                    </a:lnTo>
                    <a:lnTo>
                      <a:pt x="39" y="14"/>
                    </a:lnTo>
                    <a:lnTo>
                      <a:pt x="39" y="12"/>
                    </a:lnTo>
                    <a:lnTo>
                      <a:pt x="36" y="8"/>
                    </a:lnTo>
                    <a:lnTo>
                      <a:pt x="32" y="7"/>
                    </a:lnTo>
                    <a:lnTo>
                      <a:pt x="25" y="4"/>
                    </a:lnTo>
                    <a:lnTo>
                      <a:pt x="18" y="3"/>
                    </a:lnTo>
                    <a:lnTo>
                      <a:pt x="10" y="2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0" name="Freeform 94"/>
              <p:cNvSpPr>
                <a:spLocks/>
              </p:cNvSpPr>
              <p:nvPr/>
            </p:nvSpPr>
            <p:spPr bwMode="auto">
              <a:xfrm>
                <a:off x="758" y="106"/>
                <a:ext cx="22" cy="6"/>
              </a:xfrm>
              <a:custGeom>
                <a:avLst/>
                <a:gdLst>
                  <a:gd name="T0" fmla="*/ 0 w 42"/>
                  <a:gd name="T1" fmla="*/ 0 h 13"/>
                  <a:gd name="T2" fmla="*/ 1 w 42"/>
                  <a:gd name="T3" fmla="*/ 0 h 13"/>
                  <a:gd name="T4" fmla="*/ 1 w 42"/>
                  <a:gd name="T5" fmla="*/ 0 h 13"/>
                  <a:gd name="T6" fmla="*/ 1 w 42"/>
                  <a:gd name="T7" fmla="*/ 0 h 13"/>
                  <a:gd name="T8" fmla="*/ 1 w 42"/>
                  <a:gd name="T9" fmla="*/ 0 h 13"/>
                  <a:gd name="T10" fmla="*/ 1 w 42"/>
                  <a:gd name="T11" fmla="*/ 0 h 13"/>
                  <a:gd name="T12" fmla="*/ 1 w 42"/>
                  <a:gd name="T13" fmla="*/ 0 h 13"/>
                  <a:gd name="T14" fmla="*/ 1 w 42"/>
                  <a:gd name="T15" fmla="*/ 0 h 13"/>
                  <a:gd name="T16" fmla="*/ 1 w 42"/>
                  <a:gd name="T17" fmla="*/ 0 h 13"/>
                  <a:gd name="T18" fmla="*/ 1 w 42"/>
                  <a:gd name="T19" fmla="*/ 0 h 13"/>
                  <a:gd name="T20" fmla="*/ 1 w 42"/>
                  <a:gd name="T21" fmla="*/ 0 h 13"/>
                  <a:gd name="T22" fmla="*/ 1 w 42"/>
                  <a:gd name="T23" fmla="*/ 0 h 13"/>
                  <a:gd name="T24" fmla="*/ 1 w 42"/>
                  <a:gd name="T25" fmla="*/ 0 h 13"/>
                  <a:gd name="T26" fmla="*/ 1 w 42"/>
                  <a:gd name="T27" fmla="*/ 0 h 13"/>
                  <a:gd name="T28" fmla="*/ 1 w 42"/>
                  <a:gd name="T29" fmla="*/ 0 h 13"/>
                  <a:gd name="T30" fmla="*/ 1 w 42"/>
                  <a:gd name="T31" fmla="*/ 0 h 13"/>
                  <a:gd name="T32" fmla="*/ 0 w 42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3"/>
                  <a:gd name="T53" fmla="*/ 42 w 42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3">
                    <a:moveTo>
                      <a:pt x="0" y="13"/>
                    </a:moveTo>
                    <a:lnTo>
                      <a:pt x="2" y="13"/>
                    </a:lnTo>
                    <a:lnTo>
                      <a:pt x="9" y="13"/>
                    </a:lnTo>
                    <a:lnTo>
                      <a:pt x="15" y="11"/>
                    </a:lnTo>
                    <a:lnTo>
                      <a:pt x="24" y="11"/>
                    </a:lnTo>
                    <a:lnTo>
                      <a:pt x="30" y="10"/>
                    </a:lnTo>
                    <a:lnTo>
                      <a:pt x="37" y="9"/>
                    </a:lnTo>
                    <a:lnTo>
                      <a:pt x="41" y="8"/>
                    </a:lnTo>
                    <a:lnTo>
                      <a:pt x="42" y="4"/>
                    </a:lnTo>
                    <a:lnTo>
                      <a:pt x="41" y="1"/>
                    </a:lnTo>
                    <a:lnTo>
                      <a:pt x="37" y="0"/>
                    </a:lnTo>
                    <a:lnTo>
                      <a:pt x="31" y="1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0" y="9"/>
                    </a:lnTo>
                    <a:lnTo>
                      <a:pt x="4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1" name="Freeform 95"/>
              <p:cNvSpPr>
                <a:spLocks/>
              </p:cNvSpPr>
              <p:nvPr/>
            </p:nvSpPr>
            <p:spPr bwMode="auto">
              <a:xfrm>
                <a:off x="749" y="118"/>
                <a:ext cx="19" cy="15"/>
              </a:xfrm>
              <a:custGeom>
                <a:avLst/>
                <a:gdLst>
                  <a:gd name="T0" fmla="*/ 0 w 40"/>
                  <a:gd name="T1" fmla="*/ 0 h 31"/>
                  <a:gd name="T2" fmla="*/ 0 w 40"/>
                  <a:gd name="T3" fmla="*/ 0 h 31"/>
                  <a:gd name="T4" fmla="*/ 0 w 40"/>
                  <a:gd name="T5" fmla="*/ 0 h 31"/>
                  <a:gd name="T6" fmla="*/ 0 w 40"/>
                  <a:gd name="T7" fmla="*/ 0 h 31"/>
                  <a:gd name="T8" fmla="*/ 0 w 40"/>
                  <a:gd name="T9" fmla="*/ 0 h 31"/>
                  <a:gd name="T10" fmla="*/ 0 w 40"/>
                  <a:gd name="T11" fmla="*/ 0 h 31"/>
                  <a:gd name="T12" fmla="*/ 0 w 40"/>
                  <a:gd name="T13" fmla="*/ 0 h 31"/>
                  <a:gd name="T14" fmla="*/ 0 w 40"/>
                  <a:gd name="T15" fmla="*/ 0 h 31"/>
                  <a:gd name="T16" fmla="*/ 0 w 40"/>
                  <a:gd name="T17" fmla="*/ 0 h 31"/>
                  <a:gd name="T18" fmla="*/ 0 w 40"/>
                  <a:gd name="T19" fmla="*/ 0 h 31"/>
                  <a:gd name="T20" fmla="*/ 0 w 40"/>
                  <a:gd name="T21" fmla="*/ 0 h 31"/>
                  <a:gd name="T22" fmla="*/ 0 w 40"/>
                  <a:gd name="T23" fmla="*/ 0 h 31"/>
                  <a:gd name="T24" fmla="*/ 0 w 40"/>
                  <a:gd name="T25" fmla="*/ 0 h 31"/>
                  <a:gd name="T26" fmla="*/ 0 w 40"/>
                  <a:gd name="T27" fmla="*/ 0 h 31"/>
                  <a:gd name="T28" fmla="*/ 0 w 40"/>
                  <a:gd name="T29" fmla="*/ 0 h 31"/>
                  <a:gd name="T30" fmla="*/ 0 w 40"/>
                  <a:gd name="T31" fmla="*/ 0 h 31"/>
                  <a:gd name="T32" fmla="*/ 0 w 40"/>
                  <a:gd name="T33" fmla="*/ 0 h 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31"/>
                  <a:gd name="T53" fmla="*/ 40 w 40"/>
                  <a:gd name="T54" fmla="*/ 31 h 3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31">
                    <a:moveTo>
                      <a:pt x="0" y="0"/>
                    </a:moveTo>
                    <a:lnTo>
                      <a:pt x="5" y="2"/>
                    </a:lnTo>
                    <a:lnTo>
                      <a:pt x="12" y="6"/>
                    </a:lnTo>
                    <a:lnTo>
                      <a:pt x="19" y="10"/>
                    </a:lnTo>
                    <a:lnTo>
                      <a:pt x="26" y="15"/>
                    </a:lnTo>
                    <a:lnTo>
                      <a:pt x="32" y="20"/>
                    </a:lnTo>
                    <a:lnTo>
                      <a:pt x="37" y="23"/>
                    </a:lnTo>
                    <a:lnTo>
                      <a:pt x="40" y="27"/>
                    </a:lnTo>
                    <a:lnTo>
                      <a:pt x="40" y="29"/>
                    </a:lnTo>
                    <a:lnTo>
                      <a:pt x="36" y="31"/>
                    </a:lnTo>
                    <a:lnTo>
                      <a:pt x="31" y="28"/>
                    </a:lnTo>
                    <a:lnTo>
                      <a:pt x="26" y="25"/>
                    </a:lnTo>
                    <a:lnTo>
                      <a:pt x="20" y="18"/>
                    </a:lnTo>
                    <a:lnTo>
                      <a:pt x="14" y="13"/>
                    </a:lnTo>
                    <a:lnTo>
                      <a:pt x="8" y="7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2" name="Freeform 96"/>
              <p:cNvSpPr>
                <a:spLocks/>
              </p:cNvSpPr>
              <p:nvPr/>
            </p:nvSpPr>
            <p:spPr bwMode="auto">
              <a:xfrm>
                <a:off x="644" y="111"/>
                <a:ext cx="5" cy="27"/>
              </a:xfrm>
              <a:custGeom>
                <a:avLst/>
                <a:gdLst>
                  <a:gd name="T0" fmla="*/ 1 w 10"/>
                  <a:gd name="T1" fmla="*/ 0 h 55"/>
                  <a:gd name="T2" fmla="*/ 1 w 10"/>
                  <a:gd name="T3" fmla="*/ 0 h 55"/>
                  <a:gd name="T4" fmla="*/ 1 w 10"/>
                  <a:gd name="T5" fmla="*/ 0 h 55"/>
                  <a:gd name="T6" fmla="*/ 1 w 10"/>
                  <a:gd name="T7" fmla="*/ 0 h 55"/>
                  <a:gd name="T8" fmla="*/ 1 w 10"/>
                  <a:gd name="T9" fmla="*/ 0 h 55"/>
                  <a:gd name="T10" fmla="*/ 0 w 10"/>
                  <a:gd name="T11" fmla="*/ 0 h 55"/>
                  <a:gd name="T12" fmla="*/ 1 w 10"/>
                  <a:gd name="T13" fmla="*/ 0 h 55"/>
                  <a:gd name="T14" fmla="*/ 1 w 10"/>
                  <a:gd name="T15" fmla="*/ 0 h 55"/>
                  <a:gd name="T16" fmla="*/ 1 w 1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55"/>
                  <a:gd name="T29" fmla="*/ 10 w 10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55">
                    <a:moveTo>
                      <a:pt x="6" y="0"/>
                    </a:moveTo>
                    <a:lnTo>
                      <a:pt x="8" y="14"/>
                    </a:lnTo>
                    <a:lnTo>
                      <a:pt x="10" y="31"/>
                    </a:lnTo>
                    <a:lnTo>
                      <a:pt x="8" y="47"/>
                    </a:lnTo>
                    <a:lnTo>
                      <a:pt x="3" y="55"/>
                    </a:lnTo>
                    <a:lnTo>
                      <a:pt x="0" y="50"/>
                    </a:lnTo>
                    <a:lnTo>
                      <a:pt x="1" y="34"/>
                    </a:lnTo>
                    <a:lnTo>
                      <a:pt x="3" y="1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3" name="Freeform 97"/>
              <p:cNvSpPr>
                <a:spLocks/>
              </p:cNvSpPr>
              <p:nvPr/>
            </p:nvSpPr>
            <p:spPr bwMode="auto">
              <a:xfrm>
                <a:off x="633" y="107"/>
                <a:ext cx="8" cy="28"/>
              </a:xfrm>
              <a:custGeom>
                <a:avLst/>
                <a:gdLst>
                  <a:gd name="T0" fmla="*/ 1 w 16"/>
                  <a:gd name="T1" fmla="*/ 0 h 54"/>
                  <a:gd name="T2" fmla="*/ 1 w 16"/>
                  <a:gd name="T3" fmla="*/ 1 h 54"/>
                  <a:gd name="T4" fmla="*/ 1 w 16"/>
                  <a:gd name="T5" fmla="*/ 1 h 54"/>
                  <a:gd name="T6" fmla="*/ 1 w 16"/>
                  <a:gd name="T7" fmla="*/ 1 h 54"/>
                  <a:gd name="T8" fmla="*/ 1 w 16"/>
                  <a:gd name="T9" fmla="*/ 1 h 54"/>
                  <a:gd name="T10" fmla="*/ 0 w 16"/>
                  <a:gd name="T11" fmla="*/ 1 h 54"/>
                  <a:gd name="T12" fmla="*/ 1 w 16"/>
                  <a:gd name="T13" fmla="*/ 1 h 54"/>
                  <a:gd name="T14" fmla="*/ 1 w 16"/>
                  <a:gd name="T15" fmla="*/ 1 h 54"/>
                  <a:gd name="T16" fmla="*/ 1 w 16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54"/>
                  <a:gd name="T29" fmla="*/ 16 w 16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54">
                    <a:moveTo>
                      <a:pt x="16" y="0"/>
                    </a:moveTo>
                    <a:lnTo>
                      <a:pt x="16" y="12"/>
                    </a:lnTo>
                    <a:lnTo>
                      <a:pt x="15" y="31"/>
                    </a:lnTo>
                    <a:lnTo>
                      <a:pt x="11" y="47"/>
                    </a:lnTo>
                    <a:lnTo>
                      <a:pt x="4" y="54"/>
                    </a:lnTo>
                    <a:lnTo>
                      <a:pt x="0" y="47"/>
                    </a:lnTo>
                    <a:lnTo>
                      <a:pt x="5" y="31"/>
                    </a:lnTo>
                    <a:lnTo>
                      <a:pt x="11" y="1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4" name="Freeform 98"/>
              <p:cNvSpPr>
                <a:spLocks/>
              </p:cNvSpPr>
              <p:nvPr/>
            </p:nvSpPr>
            <p:spPr bwMode="auto">
              <a:xfrm>
                <a:off x="659" y="119"/>
                <a:ext cx="5" cy="26"/>
              </a:xfrm>
              <a:custGeom>
                <a:avLst/>
                <a:gdLst>
                  <a:gd name="T0" fmla="*/ 1 w 10"/>
                  <a:gd name="T1" fmla="*/ 0 h 52"/>
                  <a:gd name="T2" fmla="*/ 1 w 10"/>
                  <a:gd name="T3" fmla="*/ 1 h 52"/>
                  <a:gd name="T4" fmla="*/ 1 w 10"/>
                  <a:gd name="T5" fmla="*/ 1 h 52"/>
                  <a:gd name="T6" fmla="*/ 1 w 10"/>
                  <a:gd name="T7" fmla="*/ 1 h 52"/>
                  <a:gd name="T8" fmla="*/ 1 w 10"/>
                  <a:gd name="T9" fmla="*/ 1 h 52"/>
                  <a:gd name="T10" fmla="*/ 0 w 10"/>
                  <a:gd name="T11" fmla="*/ 1 h 52"/>
                  <a:gd name="T12" fmla="*/ 0 w 10"/>
                  <a:gd name="T13" fmla="*/ 1 h 52"/>
                  <a:gd name="T14" fmla="*/ 1 w 10"/>
                  <a:gd name="T15" fmla="*/ 1 h 52"/>
                  <a:gd name="T16" fmla="*/ 1 w 10"/>
                  <a:gd name="T17" fmla="*/ 0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52"/>
                  <a:gd name="T29" fmla="*/ 10 w 10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52">
                    <a:moveTo>
                      <a:pt x="1" y="0"/>
                    </a:moveTo>
                    <a:lnTo>
                      <a:pt x="6" y="8"/>
                    </a:lnTo>
                    <a:lnTo>
                      <a:pt x="9" y="24"/>
                    </a:lnTo>
                    <a:lnTo>
                      <a:pt x="10" y="41"/>
                    </a:lnTo>
                    <a:lnTo>
                      <a:pt x="5" y="52"/>
                    </a:lnTo>
                    <a:lnTo>
                      <a:pt x="0" y="49"/>
                    </a:lnTo>
                    <a:lnTo>
                      <a:pt x="0" y="34"/>
                    </a:lnTo>
                    <a:lnTo>
                      <a:pt x="1" y="1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5" name="Freeform 99"/>
              <p:cNvSpPr>
                <a:spLocks/>
              </p:cNvSpPr>
              <p:nvPr/>
            </p:nvSpPr>
            <p:spPr bwMode="auto">
              <a:xfrm>
                <a:off x="670" y="122"/>
                <a:ext cx="10" cy="29"/>
              </a:xfrm>
              <a:custGeom>
                <a:avLst/>
                <a:gdLst>
                  <a:gd name="T0" fmla="*/ 0 w 21"/>
                  <a:gd name="T1" fmla="*/ 0 h 60"/>
                  <a:gd name="T2" fmla="*/ 0 w 21"/>
                  <a:gd name="T3" fmla="*/ 0 h 60"/>
                  <a:gd name="T4" fmla="*/ 0 w 21"/>
                  <a:gd name="T5" fmla="*/ 0 h 60"/>
                  <a:gd name="T6" fmla="*/ 0 w 21"/>
                  <a:gd name="T7" fmla="*/ 0 h 60"/>
                  <a:gd name="T8" fmla="*/ 0 w 21"/>
                  <a:gd name="T9" fmla="*/ 0 h 60"/>
                  <a:gd name="T10" fmla="*/ 0 w 21"/>
                  <a:gd name="T11" fmla="*/ 0 h 60"/>
                  <a:gd name="T12" fmla="*/ 0 w 21"/>
                  <a:gd name="T13" fmla="*/ 0 h 60"/>
                  <a:gd name="T14" fmla="*/ 0 w 21"/>
                  <a:gd name="T15" fmla="*/ 0 h 60"/>
                  <a:gd name="T16" fmla="*/ 0 w 21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60"/>
                  <a:gd name="T29" fmla="*/ 21 w 21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60">
                    <a:moveTo>
                      <a:pt x="0" y="0"/>
                    </a:moveTo>
                    <a:lnTo>
                      <a:pt x="8" y="15"/>
                    </a:lnTo>
                    <a:lnTo>
                      <a:pt x="17" y="34"/>
                    </a:lnTo>
                    <a:lnTo>
                      <a:pt x="21" y="51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6" y="35"/>
                    </a:lnTo>
                    <a:lnTo>
                      <a:pt x="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6" name="Freeform 100"/>
              <p:cNvSpPr>
                <a:spLocks/>
              </p:cNvSpPr>
              <p:nvPr/>
            </p:nvSpPr>
            <p:spPr bwMode="auto">
              <a:xfrm>
                <a:off x="684" y="125"/>
                <a:ext cx="12" cy="33"/>
              </a:xfrm>
              <a:custGeom>
                <a:avLst/>
                <a:gdLst>
                  <a:gd name="T0" fmla="*/ 0 w 24"/>
                  <a:gd name="T1" fmla="*/ 0 h 65"/>
                  <a:gd name="T2" fmla="*/ 1 w 24"/>
                  <a:gd name="T3" fmla="*/ 1 h 65"/>
                  <a:gd name="T4" fmla="*/ 1 w 24"/>
                  <a:gd name="T5" fmla="*/ 1 h 65"/>
                  <a:gd name="T6" fmla="*/ 1 w 24"/>
                  <a:gd name="T7" fmla="*/ 1 h 65"/>
                  <a:gd name="T8" fmla="*/ 1 w 24"/>
                  <a:gd name="T9" fmla="*/ 1 h 65"/>
                  <a:gd name="T10" fmla="*/ 1 w 24"/>
                  <a:gd name="T11" fmla="*/ 1 h 65"/>
                  <a:gd name="T12" fmla="*/ 1 w 24"/>
                  <a:gd name="T13" fmla="*/ 1 h 65"/>
                  <a:gd name="T14" fmla="*/ 1 w 24"/>
                  <a:gd name="T15" fmla="*/ 1 h 65"/>
                  <a:gd name="T16" fmla="*/ 0 w 24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65"/>
                  <a:gd name="T29" fmla="*/ 24 w 24"/>
                  <a:gd name="T30" fmla="*/ 65 h 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65">
                    <a:moveTo>
                      <a:pt x="0" y="0"/>
                    </a:moveTo>
                    <a:lnTo>
                      <a:pt x="8" y="14"/>
                    </a:lnTo>
                    <a:lnTo>
                      <a:pt x="17" y="37"/>
                    </a:lnTo>
                    <a:lnTo>
                      <a:pt x="24" y="57"/>
                    </a:lnTo>
                    <a:lnTo>
                      <a:pt x="21" y="65"/>
                    </a:lnTo>
                    <a:lnTo>
                      <a:pt x="13" y="55"/>
                    </a:lnTo>
                    <a:lnTo>
                      <a:pt x="8" y="34"/>
                    </a:lnTo>
                    <a:lnTo>
                      <a:pt x="3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7" name="Freeform 101"/>
              <p:cNvSpPr>
                <a:spLocks/>
              </p:cNvSpPr>
              <p:nvPr/>
            </p:nvSpPr>
            <p:spPr bwMode="auto">
              <a:xfrm>
                <a:off x="709" y="124"/>
                <a:ext cx="20" cy="34"/>
              </a:xfrm>
              <a:custGeom>
                <a:avLst/>
                <a:gdLst>
                  <a:gd name="T0" fmla="*/ 0 w 39"/>
                  <a:gd name="T1" fmla="*/ 0 h 68"/>
                  <a:gd name="T2" fmla="*/ 1 w 39"/>
                  <a:gd name="T3" fmla="*/ 1 h 68"/>
                  <a:gd name="T4" fmla="*/ 1 w 39"/>
                  <a:gd name="T5" fmla="*/ 1 h 68"/>
                  <a:gd name="T6" fmla="*/ 1 w 39"/>
                  <a:gd name="T7" fmla="*/ 1 h 68"/>
                  <a:gd name="T8" fmla="*/ 1 w 39"/>
                  <a:gd name="T9" fmla="*/ 1 h 68"/>
                  <a:gd name="T10" fmla="*/ 1 w 39"/>
                  <a:gd name="T11" fmla="*/ 1 h 68"/>
                  <a:gd name="T12" fmla="*/ 1 w 39"/>
                  <a:gd name="T13" fmla="*/ 1 h 68"/>
                  <a:gd name="T14" fmla="*/ 1 w 39"/>
                  <a:gd name="T15" fmla="*/ 1 h 68"/>
                  <a:gd name="T16" fmla="*/ 1 w 39"/>
                  <a:gd name="T17" fmla="*/ 1 h 68"/>
                  <a:gd name="T18" fmla="*/ 1 w 39"/>
                  <a:gd name="T19" fmla="*/ 1 h 68"/>
                  <a:gd name="T20" fmla="*/ 1 w 39"/>
                  <a:gd name="T21" fmla="*/ 1 h 68"/>
                  <a:gd name="T22" fmla="*/ 1 w 39"/>
                  <a:gd name="T23" fmla="*/ 1 h 68"/>
                  <a:gd name="T24" fmla="*/ 1 w 39"/>
                  <a:gd name="T25" fmla="*/ 1 h 68"/>
                  <a:gd name="T26" fmla="*/ 1 w 39"/>
                  <a:gd name="T27" fmla="*/ 1 h 68"/>
                  <a:gd name="T28" fmla="*/ 1 w 39"/>
                  <a:gd name="T29" fmla="*/ 1 h 68"/>
                  <a:gd name="T30" fmla="*/ 1 w 39"/>
                  <a:gd name="T31" fmla="*/ 1 h 68"/>
                  <a:gd name="T32" fmla="*/ 0 w 39"/>
                  <a:gd name="T33" fmla="*/ 0 h 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68"/>
                  <a:gd name="T53" fmla="*/ 39 w 39"/>
                  <a:gd name="T54" fmla="*/ 68 h 6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68">
                    <a:moveTo>
                      <a:pt x="0" y="0"/>
                    </a:moveTo>
                    <a:lnTo>
                      <a:pt x="6" y="6"/>
                    </a:lnTo>
                    <a:lnTo>
                      <a:pt x="13" y="15"/>
                    </a:lnTo>
                    <a:lnTo>
                      <a:pt x="21" y="25"/>
                    </a:lnTo>
                    <a:lnTo>
                      <a:pt x="28" y="36"/>
                    </a:lnTo>
                    <a:lnTo>
                      <a:pt x="34" y="47"/>
                    </a:lnTo>
                    <a:lnTo>
                      <a:pt x="38" y="57"/>
                    </a:lnTo>
                    <a:lnTo>
                      <a:pt x="39" y="65"/>
                    </a:lnTo>
                    <a:lnTo>
                      <a:pt x="38" y="68"/>
                    </a:lnTo>
                    <a:lnTo>
                      <a:pt x="34" y="67"/>
                    </a:lnTo>
                    <a:lnTo>
                      <a:pt x="29" y="61"/>
                    </a:lnTo>
                    <a:lnTo>
                      <a:pt x="25" y="51"/>
                    </a:lnTo>
                    <a:lnTo>
                      <a:pt x="20" y="39"/>
                    </a:lnTo>
                    <a:lnTo>
                      <a:pt x="15" y="26"/>
                    </a:lnTo>
                    <a:lnTo>
                      <a:pt x="10" y="14"/>
                    </a:lnTo>
                    <a:lnTo>
                      <a:pt x="5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8" name="Freeform 102"/>
              <p:cNvSpPr>
                <a:spLocks/>
              </p:cNvSpPr>
              <p:nvPr/>
            </p:nvSpPr>
            <p:spPr bwMode="auto">
              <a:xfrm>
                <a:off x="737" y="119"/>
                <a:ext cx="22" cy="32"/>
              </a:xfrm>
              <a:custGeom>
                <a:avLst/>
                <a:gdLst>
                  <a:gd name="T0" fmla="*/ 0 w 44"/>
                  <a:gd name="T1" fmla="*/ 0 h 63"/>
                  <a:gd name="T2" fmla="*/ 1 w 44"/>
                  <a:gd name="T3" fmla="*/ 1 h 63"/>
                  <a:gd name="T4" fmla="*/ 1 w 44"/>
                  <a:gd name="T5" fmla="*/ 1 h 63"/>
                  <a:gd name="T6" fmla="*/ 1 w 44"/>
                  <a:gd name="T7" fmla="*/ 1 h 63"/>
                  <a:gd name="T8" fmla="*/ 1 w 44"/>
                  <a:gd name="T9" fmla="*/ 1 h 63"/>
                  <a:gd name="T10" fmla="*/ 1 w 44"/>
                  <a:gd name="T11" fmla="*/ 1 h 63"/>
                  <a:gd name="T12" fmla="*/ 1 w 44"/>
                  <a:gd name="T13" fmla="*/ 1 h 63"/>
                  <a:gd name="T14" fmla="*/ 1 w 44"/>
                  <a:gd name="T15" fmla="*/ 1 h 63"/>
                  <a:gd name="T16" fmla="*/ 1 w 44"/>
                  <a:gd name="T17" fmla="*/ 1 h 63"/>
                  <a:gd name="T18" fmla="*/ 1 w 44"/>
                  <a:gd name="T19" fmla="*/ 1 h 63"/>
                  <a:gd name="T20" fmla="*/ 1 w 44"/>
                  <a:gd name="T21" fmla="*/ 1 h 63"/>
                  <a:gd name="T22" fmla="*/ 1 w 44"/>
                  <a:gd name="T23" fmla="*/ 1 h 63"/>
                  <a:gd name="T24" fmla="*/ 1 w 44"/>
                  <a:gd name="T25" fmla="*/ 1 h 63"/>
                  <a:gd name="T26" fmla="*/ 1 w 44"/>
                  <a:gd name="T27" fmla="*/ 1 h 63"/>
                  <a:gd name="T28" fmla="*/ 1 w 44"/>
                  <a:gd name="T29" fmla="*/ 1 h 63"/>
                  <a:gd name="T30" fmla="*/ 1 w 44"/>
                  <a:gd name="T31" fmla="*/ 1 h 63"/>
                  <a:gd name="T32" fmla="*/ 0 w 44"/>
                  <a:gd name="T33" fmla="*/ 0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63"/>
                  <a:gd name="T53" fmla="*/ 44 w 44"/>
                  <a:gd name="T54" fmla="*/ 63 h 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63">
                    <a:moveTo>
                      <a:pt x="0" y="0"/>
                    </a:moveTo>
                    <a:lnTo>
                      <a:pt x="4" y="5"/>
                    </a:lnTo>
                    <a:lnTo>
                      <a:pt x="13" y="13"/>
                    </a:lnTo>
                    <a:lnTo>
                      <a:pt x="21" y="23"/>
                    </a:lnTo>
                    <a:lnTo>
                      <a:pt x="29" y="32"/>
                    </a:lnTo>
                    <a:lnTo>
                      <a:pt x="37" y="44"/>
                    </a:lnTo>
                    <a:lnTo>
                      <a:pt x="43" y="52"/>
                    </a:lnTo>
                    <a:lnTo>
                      <a:pt x="44" y="60"/>
                    </a:lnTo>
                    <a:lnTo>
                      <a:pt x="43" y="63"/>
                    </a:lnTo>
                    <a:lnTo>
                      <a:pt x="38" y="62"/>
                    </a:lnTo>
                    <a:lnTo>
                      <a:pt x="33" y="56"/>
                    </a:lnTo>
                    <a:lnTo>
                      <a:pt x="27" y="47"/>
                    </a:lnTo>
                    <a:lnTo>
                      <a:pt x="21" y="35"/>
                    </a:lnTo>
                    <a:lnTo>
                      <a:pt x="14" y="24"/>
                    </a:lnTo>
                    <a:lnTo>
                      <a:pt x="8" y="13"/>
                    </a:lnTo>
                    <a:lnTo>
                      <a:pt x="3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49" name="Freeform 103"/>
              <p:cNvSpPr>
                <a:spLocks/>
              </p:cNvSpPr>
              <p:nvPr/>
            </p:nvSpPr>
            <p:spPr bwMode="auto">
              <a:xfrm>
                <a:off x="696" y="126"/>
                <a:ext cx="20" cy="29"/>
              </a:xfrm>
              <a:custGeom>
                <a:avLst/>
                <a:gdLst>
                  <a:gd name="T0" fmla="*/ 0 w 40"/>
                  <a:gd name="T1" fmla="*/ 0 h 58"/>
                  <a:gd name="T2" fmla="*/ 1 w 40"/>
                  <a:gd name="T3" fmla="*/ 1 h 58"/>
                  <a:gd name="T4" fmla="*/ 1 w 40"/>
                  <a:gd name="T5" fmla="*/ 1 h 58"/>
                  <a:gd name="T6" fmla="*/ 1 w 40"/>
                  <a:gd name="T7" fmla="*/ 1 h 58"/>
                  <a:gd name="T8" fmla="*/ 1 w 40"/>
                  <a:gd name="T9" fmla="*/ 1 h 58"/>
                  <a:gd name="T10" fmla="*/ 1 w 40"/>
                  <a:gd name="T11" fmla="*/ 1 h 58"/>
                  <a:gd name="T12" fmla="*/ 1 w 40"/>
                  <a:gd name="T13" fmla="*/ 1 h 58"/>
                  <a:gd name="T14" fmla="*/ 1 w 40"/>
                  <a:gd name="T15" fmla="*/ 1 h 58"/>
                  <a:gd name="T16" fmla="*/ 1 w 40"/>
                  <a:gd name="T17" fmla="*/ 1 h 58"/>
                  <a:gd name="T18" fmla="*/ 1 w 40"/>
                  <a:gd name="T19" fmla="*/ 1 h 58"/>
                  <a:gd name="T20" fmla="*/ 1 w 40"/>
                  <a:gd name="T21" fmla="*/ 1 h 58"/>
                  <a:gd name="T22" fmla="*/ 1 w 40"/>
                  <a:gd name="T23" fmla="*/ 1 h 58"/>
                  <a:gd name="T24" fmla="*/ 1 w 40"/>
                  <a:gd name="T25" fmla="*/ 1 h 58"/>
                  <a:gd name="T26" fmla="*/ 1 w 40"/>
                  <a:gd name="T27" fmla="*/ 1 h 58"/>
                  <a:gd name="T28" fmla="*/ 1 w 40"/>
                  <a:gd name="T29" fmla="*/ 1 h 58"/>
                  <a:gd name="T30" fmla="*/ 1 w 40"/>
                  <a:gd name="T31" fmla="*/ 1 h 58"/>
                  <a:gd name="T32" fmla="*/ 0 w 40"/>
                  <a:gd name="T33" fmla="*/ 0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58"/>
                  <a:gd name="T53" fmla="*/ 40 w 40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58">
                    <a:moveTo>
                      <a:pt x="0" y="0"/>
                    </a:moveTo>
                    <a:lnTo>
                      <a:pt x="5" y="5"/>
                    </a:lnTo>
                    <a:lnTo>
                      <a:pt x="11" y="12"/>
                    </a:lnTo>
                    <a:lnTo>
                      <a:pt x="19" y="22"/>
                    </a:lnTo>
                    <a:lnTo>
                      <a:pt x="26" y="32"/>
                    </a:lnTo>
                    <a:lnTo>
                      <a:pt x="33" y="41"/>
                    </a:lnTo>
                    <a:lnTo>
                      <a:pt x="38" y="49"/>
                    </a:lnTo>
                    <a:lnTo>
                      <a:pt x="40" y="56"/>
                    </a:lnTo>
                    <a:lnTo>
                      <a:pt x="37" y="58"/>
                    </a:lnTo>
                    <a:lnTo>
                      <a:pt x="32" y="57"/>
                    </a:lnTo>
                    <a:lnTo>
                      <a:pt x="26" y="51"/>
                    </a:lnTo>
                    <a:lnTo>
                      <a:pt x="21" y="43"/>
                    </a:lnTo>
                    <a:lnTo>
                      <a:pt x="15" y="32"/>
                    </a:lnTo>
                    <a:lnTo>
                      <a:pt x="10" y="22"/>
                    </a:lnTo>
                    <a:lnTo>
                      <a:pt x="6" y="12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0" name="Freeform 104"/>
              <p:cNvSpPr>
                <a:spLocks/>
              </p:cNvSpPr>
              <p:nvPr/>
            </p:nvSpPr>
            <p:spPr bwMode="auto">
              <a:xfrm>
                <a:off x="698" y="84"/>
                <a:ext cx="25" cy="44"/>
              </a:xfrm>
              <a:custGeom>
                <a:avLst/>
                <a:gdLst>
                  <a:gd name="T0" fmla="*/ 1 w 48"/>
                  <a:gd name="T1" fmla="*/ 0 h 90"/>
                  <a:gd name="T2" fmla="*/ 1 w 48"/>
                  <a:gd name="T3" fmla="*/ 0 h 90"/>
                  <a:gd name="T4" fmla="*/ 1 w 48"/>
                  <a:gd name="T5" fmla="*/ 0 h 90"/>
                  <a:gd name="T6" fmla="*/ 1 w 48"/>
                  <a:gd name="T7" fmla="*/ 0 h 90"/>
                  <a:gd name="T8" fmla="*/ 1 w 48"/>
                  <a:gd name="T9" fmla="*/ 0 h 90"/>
                  <a:gd name="T10" fmla="*/ 1 w 48"/>
                  <a:gd name="T11" fmla="*/ 0 h 90"/>
                  <a:gd name="T12" fmla="*/ 1 w 48"/>
                  <a:gd name="T13" fmla="*/ 0 h 90"/>
                  <a:gd name="T14" fmla="*/ 1 w 48"/>
                  <a:gd name="T15" fmla="*/ 0 h 90"/>
                  <a:gd name="T16" fmla="*/ 0 w 48"/>
                  <a:gd name="T17" fmla="*/ 0 h 90"/>
                  <a:gd name="T18" fmla="*/ 1 w 48"/>
                  <a:gd name="T19" fmla="*/ 0 h 90"/>
                  <a:gd name="T20" fmla="*/ 1 w 48"/>
                  <a:gd name="T21" fmla="*/ 0 h 90"/>
                  <a:gd name="T22" fmla="*/ 1 w 48"/>
                  <a:gd name="T23" fmla="*/ 0 h 90"/>
                  <a:gd name="T24" fmla="*/ 1 w 48"/>
                  <a:gd name="T25" fmla="*/ 0 h 90"/>
                  <a:gd name="T26" fmla="*/ 1 w 48"/>
                  <a:gd name="T27" fmla="*/ 0 h 90"/>
                  <a:gd name="T28" fmla="*/ 1 w 48"/>
                  <a:gd name="T29" fmla="*/ 0 h 90"/>
                  <a:gd name="T30" fmla="*/ 1 w 48"/>
                  <a:gd name="T31" fmla="*/ 0 h 90"/>
                  <a:gd name="T32" fmla="*/ 1 w 48"/>
                  <a:gd name="T33" fmla="*/ 0 h 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90"/>
                  <a:gd name="T53" fmla="*/ 48 w 48"/>
                  <a:gd name="T54" fmla="*/ 90 h 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90">
                    <a:moveTo>
                      <a:pt x="47" y="0"/>
                    </a:moveTo>
                    <a:lnTo>
                      <a:pt x="48" y="5"/>
                    </a:lnTo>
                    <a:lnTo>
                      <a:pt x="47" y="15"/>
                    </a:lnTo>
                    <a:lnTo>
                      <a:pt x="42" y="28"/>
                    </a:lnTo>
                    <a:lnTo>
                      <a:pt x="34" y="43"/>
                    </a:lnTo>
                    <a:lnTo>
                      <a:pt x="27" y="59"/>
                    </a:lnTo>
                    <a:lnTo>
                      <a:pt x="18" y="72"/>
                    </a:lnTo>
                    <a:lnTo>
                      <a:pt x="8" y="84"/>
                    </a:lnTo>
                    <a:lnTo>
                      <a:pt x="0" y="90"/>
                    </a:lnTo>
                    <a:lnTo>
                      <a:pt x="2" y="84"/>
                    </a:lnTo>
                    <a:lnTo>
                      <a:pt x="8" y="71"/>
                    </a:lnTo>
                    <a:lnTo>
                      <a:pt x="15" y="56"/>
                    </a:lnTo>
                    <a:lnTo>
                      <a:pt x="22" y="40"/>
                    </a:lnTo>
                    <a:lnTo>
                      <a:pt x="31" y="25"/>
                    </a:lnTo>
                    <a:lnTo>
                      <a:pt x="37" y="12"/>
                    </a:lnTo>
                    <a:lnTo>
                      <a:pt x="43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1" name="Freeform 105"/>
              <p:cNvSpPr>
                <a:spLocks/>
              </p:cNvSpPr>
              <p:nvPr/>
            </p:nvSpPr>
            <p:spPr bwMode="auto">
              <a:xfrm>
                <a:off x="720" y="90"/>
                <a:ext cx="22" cy="35"/>
              </a:xfrm>
              <a:custGeom>
                <a:avLst/>
                <a:gdLst>
                  <a:gd name="T0" fmla="*/ 1 w 43"/>
                  <a:gd name="T1" fmla="*/ 0 h 71"/>
                  <a:gd name="T2" fmla="*/ 1 w 43"/>
                  <a:gd name="T3" fmla="*/ 0 h 71"/>
                  <a:gd name="T4" fmla="*/ 1 w 43"/>
                  <a:gd name="T5" fmla="*/ 0 h 71"/>
                  <a:gd name="T6" fmla="*/ 1 w 43"/>
                  <a:gd name="T7" fmla="*/ 0 h 71"/>
                  <a:gd name="T8" fmla="*/ 1 w 43"/>
                  <a:gd name="T9" fmla="*/ 0 h 71"/>
                  <a:gd name="T10" fmla="*/ 1 w 43"/>
                  <a:gd name="T11" fmla="*/ 0 h 71"/>
                  <a:gd name="T12" fmla="*/ 1 w 43"/>
                  <a:gd name="T13" fmla="*/ 0 h 71"/>
                  <a:gd name="T14" fmla="*/ 1 w 43"/>
                  <a:gd name="T15" fmla="*/ 0 h 71"/>
                  <a:gd name="T16" fmla="*/ 0 w 43"/>
                  <a:gd name="T17" fmla="*/ 0 h 71"/>
                  <a:gd name="T18" fmla="*/ 1 w 43"/>
                  <a:gd name="T19" fmla="*/ 0 h 71"/>
                  <a:gd name="T20" fmla="*/ 1 w 43"/>
                  <a:gd name="T21" fmla="*/ 0 h 71"/>
                  <a:gd name="T22" fmla="*/ 1 w 43"/>
                  <a:gd name="T23" fmla="*/ 0 h 71"/>
                  <a:gd name="T24" fmla="*/ 1 w 43"/>
                  <a:gd name="T25" fmla="*/ 0 h 71"/>
                  <a:gd name="T26" fmla="*/ 1 w 43"/>
                  <a:gd name="T27" fmla="*/ 0 h 71"/>
                  <a:gd name="T28" fmla="*/ 1 w 43"/>
                  <a:gd name="T29" fmla="*/ 0 h 71"/>
                  <a:gd name="T30" fmla="*/ 1 w 43"/>
                  <a:gd name="T31" fmla="*/ 0 h 71"/>
                  <a:gd name="T32" fmla="*/ 1 w 43"/>
                  <a:gd name="T33" fmla="*/ 0 h 7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71"/>
                  <a:gd name="T53" fmla="*/ 43 w 43"/>
                  <a:gd name="T54" fmla="*/ 71 h 7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71">
                    <a:moveTo>
                      <a:pt x="42" y="0"/>
                    </a:moveTo>
                    <a:lnTo>
                      <a:pt x="43" y="4"/>
                    </a:lnTo>
                    <a:lnTo>
                      <a:pt x="41" y="10"/>
                    </a:lnTo>
                    <a:lnTo>
                      <a:pt x="38" y="20"/>
                    </a:lnTo>
                    <a:lnTo>
                      <a:pt x="32" y="31"/>
                    </a:lnTo>
                    <a:lnTo>
                      <a:pt x="26" y="43"/>
                    </a:lnTo>
                    <a:lnTo>
                      <a:pt x="19" y="54"/>
                    </a:lnTo>
                    <a:lnTo>
                      <a:pt x="10" y="64"/>
                    </a:lnTo>
                    <a:lnTo>
                      <a:pt x="0" y="71"/>
                    </a:lnTo>
                    <a:lnTo>
                      <a:pt x="5" y="63"/>
                    </a:lnTo>
                    <a:lnTo>
                      <a:pt x="11" y="52"/>
                    </a:lnTo>
                    <a:lnTo>
                      <a:pt x="17" y="41"/>
                    </a:lnTo>
                    <a:lnTo>
                      <a:pt x="24" y="28"/>
                    </a:lnTo>
                    <a:lnTo>
                      <a:pt x="30" y="17"/>
                    </a:lnTo>
                    <a:lnTo>
                      <a:pt x="35" y="7"/>
                    </a:lnTo>
                    <a:lnTo>
                      <a:pt x="40" y="1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2" name="Freeform 106"/>
              <p:cNvSpPr>
                <a:spLocks/>
              </p:cNvSpPr>
              <p:nvPr/>
            </p:nvSpPr>
            <p:spPr bwMode="auto">
              <a:xfrm>
                <a:off x="723" y="123"/>
                <a:ext cx="22" cy="31"/>
              </a:xfrm>
              <a:custGeom>
                <a:avLst/>
                <a:gdLst>
                  <a:gd name="T0" fmla="*/ 0 w 45"/>
                  <a:gd name="T1" fmla="*/ 0 h 62"/>
                  <a:gd name="T2" fmla="*/ 0 w 45"/>
                  <a:gd name="T3" fmla="*/ 1 h 62"/>
                  <a:gd name="T4" fmla="*/ 0 w 45"/>
                  <a:gd name="T5" fmla="*/ 1 h 62"/>
                  <a:gd name="T6" fmla="*/ 0 w 45"/>
                  <a:gd name="T7" fmla="*/ 1 h 62"/>
                  <a:gd name="T8" fmla="*/ 0 w 45"/>
                  <a:gd name="T9" fmla="*/ 1 h 62"/>
                  <a:gd name="T10" fmla="*/ 0 w 45"/>
                  <a:gd name="T11" fmla="*/ 1 h 62"/>
                  <a:gd name="T12" fmla="*/ 0 w 45"/>
                  <a:gd name="T13" fmla="*/ 1 h 62"/>
                  <a:gd name="T14" fmla="*/ 0 w 45"/>
                  <a:gd name="T15" fmla="*/ 1 h 62"/>
                  <a:gd name="T16" fmla="*/ 0 w 45"/>
                  <a:gd name="T17" fmla="*/ 1 h 62"/>
                  <a:gd name="T18" fmla="*/ 0 w 45"/>
                  <a:gd name="T19" fmla="*/ 1 h 62"/>
                  <a:gd name="T20" fmla="*/ 0 w 45"/>
                  <a:gd name="T21" fmla="*/ 1 h 62"/>
                  <a:gd name="T22" fmla="*/ 0 w 45"/>
                  <a:gd name="T23" fmla="*/ 1 h 62"/>
                  <a:gd name="T24" fmla="*/ 0 w 45"/>
                  <a:gd name="T25" fmla="*/ 1 h 62"/>
                  <a:gd name="T26" fmla="*/ 0 w 45"/>
                  <a:gd name="T27" fmla="*/ 1 h 62"/>
                  <a:gd name="T28" fmla="*/ 0 w 45"/>
                  <a:gd name="T29" fmla="*/ 1 h 62"/>
                  <a:gd name="T30" fmla="*/ 0 w 45"/>
                  <a:gd name="T31" fmla="*/ 1 h 62"/>
                  <a:gd name="T32" fmla="*/ 0 w 45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62"/>
                  <a:gd name="T53" fmla="*/ 45 w 45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62">
                    <a:moveTo>
                      <a:pt x="0" y="0"/>
                    </a:moveTo>
                    <a:lnTo>
                      <a:pt x="5" y="5"/>
                    </a:lnTo>
                    <a:lnTo>
                      <a:pt x="14" y="12"/>
                    </a:lnTo>
                    <a:lnTo>
                      <a:pt x="21" y="22"/>
                    </a:lnTo>
                    <a:lnTo>
                      <a:pt x="30" y="32"/>
                    </a:lnTo>
                    <a:lnTo>
                      <a:pt x="37" y="42"/>
                    </a:lnTo>
                    <a:lnTo>
                      <a:pt x="44" y="50"/>
                    </a:lnTo>
                    <a:lnTo>
                      <a:pt x="45" y="58"/>
                    </a:lnTo>
                    <a:lnTo>
                      <a:pt x="44" y="62"/>
                    </a:lnTo>
                    <a:lnTo>
                      <a:pt x="39" y="60"/>
                    </a:lnTo>
                    <a:lnTo>
                      <a:pt x="34" y="55"/>
                    </a:lnTo>
                    <a:lnTo>
                      <a:pt x="28" y="46"/>
                    </a:lnTo>
                    <a:lnTo>
                      <a:pt x="20" y="34"/>
                    </a:lnTo>
                    <a:lnTo>
                      <a:pt x="14" y="22"/>
                    </a:lnTo>
                    <a:lnTo>
                      <a:pt x="9" y="12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3" name="Freeform 107"/>
              <p:cNvSpPr>
                <a:spLocks/>
              </p:cNvSpPr>
              <p:nvPr/>
            </p:nvSpPr>
            <p:spPr bwMode="auto">
              <a:xfrm>
                <a:off x="744" y="53"/>
                <a:ext cx="108" cy="23"/>
              </a:xfrm>
              <a:custGeom>
                <a:avLst/>
                <a:gdLst>
                  <a:gd name="T0" fmla="*/ 0 w 217"/>
                  <a:gd name="T1" fmla="*/ 1 h 46"/>
                  <a:gd name="T2" fmla="*/ 0 w 217"/>
                  <a:gd name="T3" fmla="*/ 1 h 46"/>
                  <a:gd name="T4" fmla="*/ 0 w 217"/>
                  <a:gd name="T5" fmla="*/ 1 h 46"/>
                  <a:gd name="T6" fmla="*/ 0 w 217"/>
                  <a:gd name="T7" fmla="*/ 0 h 46"/>
                  <a:gd name="T8" fmla="*/ 0 w 217"/>
                  <a:gd name="T9" fmla="*/ 0 h 46"/>
                  <a:gd name="T10" fmla="*/ 0 w 217"/>
                  <a:gd name="T11" fmla="*/ 1 h 46"/>
                  <a:gd name="T12" fmla="*/ 0 w 217"/>
                  <a:gd name="T13" fmla="*/ 1 h 46"/>
                  <a:gd name="T14" fmla="*/ 0 w 217"/>
                  <a:gd name="T15" fmla="*/ 1 h 46"/>
                  <a:gd name="T16" fmla="*/ 0 w 217"/>
                  <a:gd name="T17" fmla="*/ 1 h 46"/>
                  <a:gd name="T18" fmla="*/ 0 w 217"/>
                  <a:gd name="T19" fmla="*/ 1 h 46"/>
                  <a:gd name="T20" fmla="*/ 0 w 217"/>
                  <a:gd name="T21" fmla="*/ 1 h 46"/>
                  <a:gd name="T22" fmla="*/ 0 w 217"/>
                  <a:gd name="T23" fmla="*/ 1 h 46"/>
                  <a:gd name="T24" fmla="*/ 0 w 217"/>
                  <a:gd name="T25" fmla="*/ 1 h 46"/>
                  <a:gd name="T26" fmla="*/ 0 w 217"/>
                  <a:gd name="T27" fmla="*/ 1 h 46"/>
                  <a:gd name="T28" fmla="*/ 0 w 217"/>
                  <a:gd name="T29" fmla="*/ 1 h 46"/>
                  <a:gd name="T30" fmla="*/ 0 w 217"/>
                  <a:gd name="T31" fmla="*/ 1 h 46"/>
                  <a:gd name="T32" fmla="*/ 0 w 217"/>
                  <a:gd name="T33" fmla="*/ 1 h 46"/>
                  <a:gd name="T34" fmla="*/ 0 w 217"/>
                  <a:gd name="T35" fmla="*/ 1 h 46"/>
                  <a:gd name="T36" fmla="*/ 0 w 217"/>
                  <a:gd name="T37" fmla="*/ 1 h 46"/>
                  <a:gd name="T38" fmla="*/ 0 w 217"/>
                  <a:gd name="T39" fmla="*/ 1 h 46"/>
                  <a:gd name="T40" fmla="*/ 0 w 217"/>
                  <a:gd name="T41" fmla="*/ 1 h 46"/>
                  <a:gd name="T42" fmla="*/ 0 w 217"/>
                  <a:gd name="T43" fmla="*/ 1 h 46"/>
                  <a:gd name="T44" fmla="*/ 0 w 217"/>
                  <a:gd name="T45" fmla="*/ 1 h 46"/>
                  <a:gd name="T46" fmla="*/ 0 w 217"/>
                  <a:gd name="T47" fmla="*/ 1 h 46"/>
                  <a:gd name="T48" fmla="*/ 0 w 217"/>
                  <a:gd name="T49" fmla="*/ 1 h 46"/>
                  <a:gd name="T50" fmla="*/ 0 w 217"/>
                  <a:gd name="T51" fmla="*/ 1 h 46"/>
                  <a:gd name="T52" fmla="*/ 0 w 217"/>
                  <a:gd name="T53" fmla="*/ 1 h 46"/>
                  <a:gd name="T54" fmla="*/ 0 w 217"/>
                  <a:gd name="T55" fmla="*/ 1 h 46"/>
                  <a:gd name="T56" fmla="*/ 0 w 217"/>
                  <a:gd name="T57" fmla="*/ 1 h 46"/>
                  <a:gd name="T58" fmla="*/ 0 w 217"/>
                  <a:gd name="T59" fmla="*/ 1 h 46"/>
                  <a:gd name="T60" fmla="*/ 0 w 217"/>
                  <a:gd name="T61" fmla="*/ 1 h 46"/>
                  <a:gd name="T62" fmla="*/ 0 w 217"/>
                  <a:gd name="T63" fmla="*/ 1 h 46"/>
                  <a:gd name="T64" fmla="*/ 0 w 217"/>
                  <a:gd name="T65" fmla="*/ 1 h 46"/>
                  <a:gd name="T66" fmla="*/ 0 w 217"/>
                  <a:gd name="T67" fmla="*/ 1 h 46"/>
                  <a:gd name="T68" fmla="*/ 0 w 217"/>
                  <a:gd name="T69" fmla="*/ 1 h 46"/>
                  <a:gd name="T70" fmla="*/ 0 w 217"/>
                  <a:gd name="T71" fmla="*/ 1 h 46"/>
                  <a:gd name="T72" fmla="*/ 0 w 217"/>
                  <a:gd name="T73" fmla="*/ 1 h 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17"/>
                  <a:gd name="T112" fmla="*/ 0 h 46"/>
                  <a:gd name="T113" fmla="*/ 217 w 217"/>
                  <a:gd name="T114" fmla="*/ 46 h 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17" h="46">
                    <a:moveTo>
                      <a:pt x="0" y="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19" y="12"/>
                    </a:lnTo>
                    <a:lnTo>
                      <a:pt x="32" y="20"/>
                    </a:lnTo>
                    <a:lnTo>
                      <a:pt x="47" y="26"/>
                    </a:lnTo>
                    <a:lnTo>
                      <a:pt x="62" y="31"/>
                    </a:lnTo>
                    <a:lnTo>
                      <a:pt x="77" y="35"/>
                    </a:lnTo>
                    <a:lnTo>
                      <a:pt x="92" y="36"/>
                    </a:lnTo>
                    <a:lnTo>
                      <a:pt x="106" y="36"/>
                    </a:lnTo>
                    <a:lnTo>
                      <a:pt x="120" y="36"/>
                    </a:lnTo>
                    <a:lnTo>
                      <a:pt x="134" y="35"/>
                    </a:lnTo>
                    <a:lnTo>
                      <a:pt x="148" y="33"/>
                    </a:lnTo>
                    <a:lnTo>
                      <a:pt x="161" y="30"/>
                    </a:lnTo>
                    <a:lnTo>
                      <a:pt x="174" y="26"/>
                    </a:lnTo>
                    <a:lnTo>
                      <a:pt x="186" y="23"/>
                    </a:lnTo>
                    <a:lnTo>
                      <a:pt x="197" y="19"/>
                    </a:lnTo>
                    <a:lnTo>
                      <a:pt x="207" y="17"/>
                    </a:lnTo>
                    <a:lnTo>
                      <a:pt x="217" y="13"/>
                    </a:lnTo>
                    <a:lnTo>
                      <a:pt x="212" y="19"/>
                    </a:lnTo>
                    <a:lnTo>
                      <a:pt x="205" y="25"/>
                    </a:lnTo>
                    <a:lnTo>
                      <a:pt x="195" y="30"/>
                    </a:lnTo>
                    <a:lnTo>
                      <a:pt x="183" y="35"/>
                    </a:lnTo>
                    <a:lnTo>
                      <a:pt x="168" y="40"/>
                    </a:lnTo>
                    <a:lnTo>
                      <a:pt x="153" y="43"/>
                    </a:lnTo>
                    <a:lnTo>
                      <a:pt x="135" y="45"/>
                    </a:lnTo>
                    <a:lnTo>
                      <a:pt x="118" y="46"/>
                    </a:lnTo>
                    <a:lnTo>
                      <a:pt x="101" y="46"/>
                    </a:lnTo>
                    <a:lnTo>
                      <a:pt x="83" y="45"/>
                    </a:lnTo>
                    <a:lnTo>
                      <a:pt x="66" y="41"/>
                    </a:lnTo>
                    <a:lnTo>
                      <a:pt x="50" y="38"/>
                    </a:lnTo>
                    <a:lnTo>
                      <a:pt x="35" y="33"/>
                    </a:lnTo>
                    <a:lnTo>
                      <a:pt x="21" y="25"/>
                    </a:lnTo>
                    <a:lnTo>
                      <a:pt x="10" y="17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4" name="Freeform 108"/>
              <p:cNvSpPr>
                <a:spLocks/>
              </p:cNvSpPr>
              <p:nvPr/>
            </p:nvSpPr>
            <p:spPr bwMode="auto">
              <a:xfrm>
                <a:off x="838" y="43"/>
                <a:ext cx="12" cy="24"/>
              </a:xfrm>
              <a:custGeom>
                <a:avLst/>
                <a:gdLst>
                  <a:gd name="T0" fmla="*/ 0 w 23"/>
                  <a:gd name="T1" fmla="*/ 1 h 48"/>
                  <a:gd name="T2" fmla="*/ 1 w 23"/>
                  <a:gd name="T3" fmla="*/ 1 h 48"/>
                  <a:gd name="T4" fmla="*/ 1 w 23"/>
                  <a:gd name="T5" fmla="*/ 1 h 48"/>
                  <a:gd name="T6" fmla="*/ 1 w 23"/>
                  <a:gd name="T7" fmla="*/ 1 h 48"/>
                  <a:gd name="T8" fmla="*/ 1 w 23"/>
                  <a:gd name="T9" fmla="*/ 0 h 48"/>
                  <a:gd name="T10" fmla="*/ 1 w 23"/>
                  <a:gd name="T11" fmla="*/ 1 h 48"/>
                  <a:gd name="T12" fmla="*/ 1 w 23"/>
                  <a:gd name="T13" fmla="*/ 1 h 48"/>
                  <a:gd name="T14" fmla="*/ 1 w 23"/>
                  <a:gd name="T15" fmla="*/ 1 h 48"/>
                  <a:gd name="T16" fmla="*/ 0 w 23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8"/>
                  <a:gd name="T29" fmla="*/ 23 w 23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8">
                    <a:moveTo>
                      <a:pt x="0" y="48"/>
                    </a:moveTo>
                    <a:lnTo>
                      <a:pt x="10" y="36"/>
                    </a:lnTo>
                    <a:lnTo>
                      <a:pt x="18" y="21"/>
                    </a:lnTo>
                    <a:lnTo>
                      <a:pt x="23" y="7"/>
                    </a:lnTo>
                    <a:lnTo>
                      <a:pt x="22" y="0"/>
                    </a:lnTo>
                    <a:lnTo>
                      <a:pt x="17" y="3"/>
                    </a:lnTo>
                    <a:lnTo>
                      <a:pt x="13" y="17"/>
                    </a:lnTo>
                    <a:lnTo>
                      <a:pt x="7" y="33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5" name="Freeform 109"/>
              <p:cNvSpPr>
                <a:spLocks/>
              </p:cNvSpPr>
              <p:nvPr/>
            </p:nvSpPr>
            <p:spPr bwMode="auto">
              <a:xfrm>
                <a:off x="829" y="43"/>
                <a:ext cx="13" cy="27"/>
              </a:xfrm>
              <a:custGeom>
                <a:avLst/>
                <a:gdLst>
                  <a:gd name="T0" fmla="*/ 0 w 27"/>
                  <a:gd name="T1" fmla="*/ 0 h 53"/>
                  <a:gd name="T2" fmla="*/ 0 w 27"/>
                  <a:gd name="T3" fmla="*/ 1 h 53"/>
                  <a:gd name="T4" fmla="*/ 0 w 27"/>
                  <a:gd name="T5" fmla="*/ 1 h 53"/>
                  <a:gd name="T6" fmla="*/ 0 w 27"/>
                  <a:gd name="T7" fmla="*/ 1 h 53"/>
                  <a:gd name="T8" fmla="*/ 0 w 27"/>
                  <a:gd name="T9" fmla="*/ 1 h 53"/>
                  <a:gd name="T10" fmla="*/ 0 w 27"/>
                  <a:gd name="T11" fmla="*/ 1 h 53"/>
                  <a:gd name="T12" fmla="*/ 0 w 27"/>
                  <a:gd name="T13" fmla="*/ 1 h 53"/>
                  <a:gd name="T14" fmla="*/ 0 w 27"/>
                  <a:gd name="T15" fmla="*/ 1 h 53"/>
                  <a:gd name="T16" fmla="*/ 0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26" y="0"/>
                    </a:moveTo>
                    <a:lnTo>
                      <a:pt x="27" y="7"/>
                    </a:lnTo>
                    <a:lnTo>
                      <a:pt x="22" y="22"/>
                    </a:lnTo>
                    <a:lnTo>
                      <a:pt x="14" y="40"/>
                    </a:lnTo>
                    <a:lnTo>
                      <a:pt x="0" y="53"/>
                    </a:lnTo>
                    <a:lnTo>
                      <a:pt x="6" y="38"/>
                    </a:lnTo>
                    <a:lnTo>
                      <a:pt x="15" y="21"/>
                    </a:lnTo>
                    <a:lnTo>
                      <a:pt x="21" y="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6" name="Freeform 110"/>
              <p:cNvSpPr>
                <a:spLocks/>
              </p:cNvSpPr>
              <p:nvPr/>
            </p:nvSpPr>
            <p:spPr bwMode="auto">
              <a:xfrm>
                <a:off x="807" y="39"/>
                <a:ext cx="19" cy="35"/>
              </a:xfrm>
              <a:custGeom>
                <a:avLst/>
                <a:gdLst>
                  <a:gd name="T0" fmla="*/ 1 w 38"/>
                  <a:gd name="T1" fmla="*/ 0 h 70"/>
                  <a:gd name="T2" fmla="*/ 1 w 38"/>
                  <a:gd name="T3" fmla="*/ 1 h 70"/>
                  <a:gd name="T4" fmla="*/ 1 w 38"/>
                  <a:gd name="T5" fmla="*/ 1 h 70"/>
                  <a:gd name="T6" fmla="*/ 1 w 38"/>
                  <a:gd name="T7" fmla="*/ 1 h 70"/>
                  <a:gd name="T8" fmla="*/ 1 w 38"/>
                  <a:gd name="T9" fmla="*/ 1 h 70"/>
                  <a:gd name="T10" fmla="*/ 1 w 38"/>
                  <a:gd name="T11" fmla="*/ 1 h 70"/>
                  <a:gd name="T12" fmla="*/ 1 w 38"/>
                  <a:gd name="T13" fmla="*/ 1 h 70"/>
                  <a:gd name="T14" fmla="*/ 1 w 38"/>
                  <a:gd name="T15" fmla="*/ 1 h 70"/>
                  <a:gd name="T16" fmla="*/ 0 w 38"/>
                  <a:gd name="T17" fmla="*/ 1 h 70"/>
                  <a:gd name="T18" fmla="*/ 1 w 38"/>
                  <a:gd name="T19" fmla="*/ 1 h 70"/>
                  <a:gd name="T20" fmla="*/ 1 w 38"/>
                  <a:gd name="T21" fmla="*/ 1 h 70"/>
                  <a:gd name="T22" fmla="*/ 1 w 38"/>
                  <a:gd name="T23" fmla="*/ 1 h 70"/>
                  <a:gd name="T24" fmla="*/ 1 w 38"/>
                  <a:gd name="T25" fmla="*/ 1 h 70"/>
                  <a:gd name="T26" fmla="*/ 1 w 38"/>
                  <a:gd name="T27" fmla="*/ 1 h 70"/>
                  <a:gd name="T28" fmla="*/ 1 w 38"/>
                  <a:gd name="T29" fmla="*/ 1 h 70"/>
                  <a:gd name="T30" fmla="*/ 1 w 38"/>
                  <a:gd name="T31" fmla="*/ 1 h 70"/>
                  <a:gd name="T32" fmla="*/ 1 w 38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"/>
                  <a:gd name="T52" fmla="*/ 0 h 70"/>
                  <a:gd name="T53" fmla="*/ 38 w 38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" h="70">
                    <a:moveTo>
                      <a:pt x="37" y="0"/>
                    </a:moveTo>
                    <a:lnTo>
                      <a:pt x="38" y="4"/>
                    </a:lnTo>
                    <a:lnTo>
                      <a:pt x="37" y="10"/>
                    </a:lnTo>
                    <a:lnTo>
                      <a:pt x="33" y="20"/>
                    </a:lnTo>
                    <a:lnTo>
                      <a:pt x="28" y="31"/>
                    </a:lnTo>
                    <a:lnTo>
                      <a:pt x="22" y="42"/>
                    </a:lnTo>
                    <a:lnTo>
                      <a:pt x="16" y="53"/>
                    </a:lnTo>
                    <a:lnTo>
                      <a:pt x="7" y="63"/>
                    </a:lnTo>
                    <a:lnTo>
                      <a:pt x="0" y="70"/>
                    </a:lnTo>
                    <a:lnTo>
                      <a:pt x="3" y="63"/>
                    </a:lnTo>
                    <a:lnTo>
                      <a:pt x="7" y="55"/>
                    </a:lnTo>
                    <a:lnTo>
                      <a:pt x="13" y="42"/>
                    </a:lnTo>
                    <a:lnTo>
                      <a:pt x="18" y="30"/>
                    </a:lnTo>
                    <a:lnTo>
                      <a:pt x="23" y="19"/>
                    </a:lnTo>
                    <a:lnTo>
                      <a:pt x="29" y="8"/>
                    </a:lnTo>
                    <a:lnTo>
                      <a:pt x="33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7" name="Freeform 111"/>
              <p:cNvSpPr>
                <a:spLocks/>
              </p:cNvSpPr>
              <p:nvPr/>
            </p:nvSpPr>
            <p:spPr bwMode="auto">
              <a:xfrm>
                <a:off x="787" y="35"/>
                <a:ext cx="21" cy="38"/>
              </a:xfrm>
              <a:custGeom>
                <a:avLst/>
                <a:gdLst>
                  <a:gd name="T0" fmla="*/ 1 w 42"/>
                  <a:gd name="T1" fmla="*/ 0 h 75"/>
                  <a:gd name="T2" fmla="*/ 1 w 42"/>
                  <a:gd name="T3" fmla="*/ 1 h 75"/>
                  <a:gd name="T4" fmla="*/ 1 w 42"/>
                  <a:gd name="T5" fmla="*/ 1 h 75"/>
                  <a:gd name="T6" fmla="*/ 1 w 42"/>
                  <a:gd name="T7" fmla="*/ 1 h 75"/>
                  <a:gd name="T8" fmla="*/ 1 w 42"/>
                  <a:gd name="T9" fmla="*/ 1 h 75"/>
                  <a:gd name="T10" fmla="*/ 1 w 42"/>
                  <a:gd name="T11" fmla="*/ 1 h 75"/>
                  <a:gd name="T12" fmla="*/ 1 w 42"/>
                  <a:gd name="T13" fmla="*/ 1 h 75"/>
                  <a:gd name="T14" fmla="*/ 1 w 42"/>
                  <a:gd name="T15" fmla="*/ 1 h 75"/>
                  <a:gd name="T16" fmla="*/ 0 w 42"/>
                  <a:gd name="T17" fmla="*/ 1 h 75"/>
                  <a:gd name="T18" fmla="*/ 1 w 42"/>
                  <a:gd name="T19" fmla="*/ 1 h 75"/>
                  <a:gd name="T20" fmla="*/ 1 w 42"/>
                  <a:gd name="T21" fmla="*/ 1 h 75"/>
                  <a:gd name="T22" fmla="*/ 1 w 42"/>
                  <a:gd name="T23" fmla="*/ 1 h 75"/>
                  <a:gd name="T24" fmla="*/ 1 w 42"/>
                  <a:gd name="T25" fmla="*/ 1 h 75"/>
                  <a:gd name="T26" fmla="*/ 1 w 42"/>
                  <a:gd name="T27" fmla="*/ 1 h 75"/>
                  <a:gd name="T28" fmla="*/ 1 w 42"/>
                  <a:gd name="T29" fmla="*/ 1 h 75"/>
                  <a:gd name="T30" fmla="*/ 1 w 42"/>
                  <a:gd name="T31" fmla="*/ 1 h 75"/>
                  <a:gd name="T32" fmla="*/ 1 w 42"/>
                  <a:gd name="T33" fmla="*/ 0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75"/>
                  <a:gd name="T53" fmla="*/ 42 w 42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75">
                    <a:moveTo>
                      <a:pt x="41" y="0"/>
                    </a:moveTo>
                    <a:lnTo>
                      <a:pt x="42" y="3"/>
                    </a:lnTo>
                    <a:lnTo>
                      <a:pt x="40" y="12"/>
                    </a:lnTo>
                    <a:lnTo>
                      <a:pt x="36" y="23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15" y="60"/>
                    </a:lnTo>
                    <a:lnTo>
                      <a:pt x="7" y="69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7" y="59"/>
                    </a:lnTo>
                    <a:lnTo>
                      <a:pt x="14" y="47"/>
                    </a:lnTo>
                    <a:lnTo>
                      <a:pt x="20" y="33"/>
                    </a:lnTo>
                    <a:lnTo>
                      <a:pt x="27" y="21"/>
                    </a:lnTo>
                    <a:lnTo>
                      <a:pt x="33" y="10"/>
                    </a:lnTo>
                    <a:lnTo>
                      <a:pt x="38" y="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8" name="Freeform 112"/>
              <p:cNvSpPr>
                <a:spLocks/>
              </p:cNvSpPr>
              <p:nvPr/>
            </p:nvSpPr>
            <p:spPr bwMode="auto">
              <a:xfrm>
                <a:off x="773" y="40"/>
                <a:ext cx="23" cy="31"/>
              </a:xfrm>
              <a:custGeom>
                <a:avLst/>
                <a:gdLst>
                  <a:gd name="T0" fmla="*/ 1 w 46"/>
                  <a:gd name="T1" fmla="*/ 0 h 62"/>
                  <a:gd name="T2" fmla="*/ 1 w 46"/>
                  <a:gd name="T3" fmla="*/ 1 h 62"/>
                  <a:gd name="T4" fmla="*/ 1 w 46"/>
                  <a:gd name="T5" fmla="*/ 1 h 62"/>
                  <a:gd name="T6" fmla="*/ 1 w 46"/>
                  <a:gd name="T7" fmla="*/ 1 h 62"/>
                  <a:gd name="T8" fmla="*/ 1 w 46"/>
                  <a:gd name="T9" fmla="*/ 1 h 62"/>
                  <a:gd name="T10" fmla="*/ 1 w 46"/>
                  <a:gd name="T11" fmla="*/ 1 h 62"/>
                  <a:gd name="T12" fmla="*/ 1 w 46"/>
                  <a:gd name="T13" fmla="*/ 1 h 62"/>
                  <a:gd name="T14" fmla="*/ 1 w 46"/>
                  <a:gd name="T15" fmla="*/ 1 h 62"/>
                  <a:gd name="T16" fmla="*/ 0 w 46"/>
                  <a:gd name="T17" fmla="*/ 1 h 62"/>
                  <a:gd name="T18" fmla="*/ 1 w 46"/>
                  <a:gd name="T19" fmla="*/ 1 h 62"/>
                  <a:gd name="T20" fmla="*/ 1 w 46"/>
                  <a:gd name="T21" fmla="*/ 1 h 62"/>
                  <a:gd name="T22" fmla="*/ 1 w 46"/>
                  <a:gd name="T23" fmla="*/ 1 h 62"/>
                  <a:gd name="T24" fmla="*/ 1 w 46"/>
                  <a:gd name="T25" fmla="*/ 1 h 62"/>
                  <a:gd name="T26" fmla="*/ 1 w 46"/>
                  <a:gd name="T27" fmla="*/ 1 h 62"/>
                  <a:gd name="T28" fmla="*/ 1 w 46"/>
                  <a:gd name="T29" fmla="*/ 1 h 62"/>
                  <a:gd name="T30" fmla="*/ 1 w 46"/>
                  <a:gd name="T31" fmla="*/ 1 h 62"/>
                  <a:gd name="T32" fmla="*/ 1 w 46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62"/>
                  <a:gd name="T53" fmla="*/ 46 w 46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62">
                    <a:moveTo>
                      <a:pt x="46" y="0"/>
                    </a:moveTo>
                    <a:lnTo>
                      <a:pt x="46" y="3"/>
                    </a:lnTo>
                    <a:lnTo>
                      <a:pt x="43" y="10"/>
                    </a:lnTo>
                    <a:lnTo>
                      <a:pt x="37" y="20"/>
                    </a:lnTo>
                    <a:lnTo>
                      <a:pt x="31" y="31"/>
                    </a:lnTo>
                    <a:lnTo>
                      <a:pt x="22" y="43"/>
                    </a:lnTo>
                    <a:lnTo>
                      <a:pt x="13" y="51"/>
                    </a:lnTo>
                    <a:lnTo>
                      <a:pt x="6" y="59"/>
                    </a:lnTo>
                    <a:lnTo>
                      <a:pt x="0" y="62"/>
                    </a:lnTo>
                    <a:lnTo>
                      <a:pt x="3" y="56"/>
                    </a:lnTo>
                    <a:lnTo>
                      <a:pt x="10" y="48"/>
                    </a:lnTo>
                    <a:lnTo>
                      <a:pt x="16" y="38"/>
                    </a:lnTo>
                    <a:lnTo>
                      <a:pt x="23" y="25"/>
                    </a:lnTo>
                    <a:lnTo>
                      <a:pt x="31" y="15"/>
                    </a:lnTo>
                    <a:lnTo>
                      <a:pt x="37" y="7"/>
                    </a:lnTo>
                    <a:lnTo>
                      <a:pt x="42" y="2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59" name="Freeform 113"/>
              <p:cNvSpPr>
                <a:spLocks/>
              </p:cNvSpPr>
              <p:nvPr/>
            </p:nvSpPr>
            <p:spPr bwMode="auto">
              <a:xfrm>
                <a:off x="763" y="42"/>
                <a:ext cx="20" cy="26"/>
              </a:xfrm>
              <a:custGeom>
                <a:avLst/>
                <a:gdLst>
                  <a:gd name="T0" fmla="*/ 1 w 40"/>
                  <a:gd name="T1" fmla="*/ 0 h 52"/>
                  <a:gd name="T2" fmla="*/ 1 w 40"/>
                  <a:gd name="T3" fmla="*/ 1 h 52"/>
                  <a:gd name="T4" fmla="*/ 1 w 40"/>
                  <a:gd name="T5" fmla="*/ 1 h 52"/>
                  <a:gd name="T6" fmla="*/ 1 w 40"/>
                  <a:gd name="T7" fmla="*/ 1 h 52"/>
                  <a:gd name="T8" fmla="*/ 1 w 40"/>
                  <a:gd name="T9" fmla="*/ 1 h 52"/>
                  <a:gd name="T10" fmla="*/ 1 w 40"/>
                  <a:gd name="T11" fmla="*/ 1 h 52"/>
                  <a:gd name="T12" fmla="*/ 1 w 40"/>
                  <a:gd name="T13" fmla="*/ 1 h 52"/>
                  <a:gd name="T14" fmla="*/ 1 w 40"/>
                  <a:gd name="T15" fmla="*/ 1 h 52"/>
                  <a:gd name="T16" fmla="*/ 0 w 40"/>
                  <a:gd name="T17" fmla="*/ 1 h 52"/>
                  <a:gd name="T18" fmla="*/ 1 w 40"/>
                  <a:gd name="T19" fmla="*/ 1 h 52"/>
                  <a:gd name="T20" fmla="*/ 1 w 40"/>
                  <a:gd name="T21" fmla="*/ 1 h 52"/>
                  <a:gd name="T22" fmla="*/ 1 w 40"/>
                  <a:gd name="T23" fmla="*/ 1 h 52"/>
                  <a:gd name="T24" fmla="*/ 1 w 40"/>
                  <a:gd name="T25" fmla="*/ 1 h 52"/>
                  <a:gd name="T26" fmla="*/ 1 w 40"/>
                  <a:gd name="T27" fmla="*/ 1 h 52"/>
                  <a:gd name="T28" fmla="*/ 1 w 40"/>
                  <a:gd name="T29" fmla="*/ 1 h 52"/>
                  <a:gd name="T30" fmla="*/ 1 w 40"/>
                  <a:gd name="T31" fmla="*/ 1 h 52"/>
                  <a:gd name="T32" fmla="*/ 1 w 40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52"/>
                  <a:gd name="T53" fmla="*/ 40 w 40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52">
                    <a:moveTo>
                      <a:pt x="38" y="0"/>
                    </a:moveTo>
                    <a:lnTo>
                      <a:pt x="40" y="3"/>
                    </a:lnTo>
                    <a:lnTo>
                      <a:pt x="37" y="9"/>
                    </a:lnTo>
                    <a:lnTo>
                      <a:pt x="35" y="16"/>
                    </a:lnTo>
                    <a:lnTo>
                      <a:pt x="30" y="25"/>
                    </a:lnTo>
                    <a:lnTo>
                      <a:pt x="23" y="34"/>
                    </a:lnTo>
                    <a:lnTo>
                      <a:pt x="16" y="42"/>
                    </a:lnTo>
                    <a:lnTo>
                      <a:pt x="9" y="48"/>
                    </a:lnTo>
                    <a:lnTo>
                      <a:pt x="0" y="52"/>
                    </a:lnTo>
                    <a:lnTo>
                      <a:pt x="4" y="46"/>
                    </a:lnTo>
                    <a:lnTo>
                      <a:pt x="9" y="39"/>
                    </a:lnTo>
                    <a:lnTo>
                      <a:pt x="15" y="30"/>
                    </a:lnTo>
                    <a:lnTo>
                      <a:pt x="21" y="20"/>
                    </a:lnTo>
                    <a:lnTo>
                      <a:pt x="26" y="13"/>
                    </a:lnTo>
                    <a:lnTo>
                      <a:pt x="31" y="5"/>
                    </a:lnTo>
                    <a:lnTo>
                      <a:pt x="36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0" name="Freeform 114"/>
              <p:cNvSpPr>
                <a:spLocks/>
              </p:cNvSpPr>
              <p:nvPr/>
            </p:nvSpPr>
            <p:spPr bwMode="auto">
              <a:xfrm>
                <a:off x="753" y="42"/>
                <a:ext cx="17" cy="19"/>
              </a:xfrm>
              <a:custGeom>
                <a:avLst/>
                <a:gdLst>
                  <a:gd name="T0" fmla="*/ 0 w 35"/>
                  <a:gd name="T1" fmla="*/ 0 h 38"/>
                  <a:gd name="T2" fmla="*/ 0 w 35"/>
                  <a:gd name="T3" fmla="*/ 1 h 38"/>
                  <a:gd name="T4" fmla="*/ 0 w 35"/>
                  <a:gd name="T5" fmla="*/ 1 h 38"/>
                  <a:gd name="T6" fmla="*/ 0 w 35"/>
                  <a:gd name="T7" fmla="*/ 1 h 38"/>
                  <a:gd name="T8" fmla="*/ 0 w 35"/>
                  <a:gd name="T9" fmla="*/ 1 h 38"/>
                  <a:gd name="T10" fmla="*/ 0 w 35"/>
                  <a:gd name="T11" fmla="*/ 1 h 38"/>
                  <a:gd name="T12" fmla="*/ 0 w 35"/>
                  <a:gd name="T13" fmla="*/ 1 h 38"/>
                  <a:gd name="T14" fmla="*/ 0 w 35"/>
                  <a:gd name="T15" fmla="*/ 1 h 38"/>
                  <a:gd name="T16" fmla="*/ 0 w 35"/>
                  <a:gd name="T17" fmla="*/ 1 h 38"/>
                  <a:gd name="T18" fmla="*/ 0 w 35"/>
                  <a:gd name="T19" fmla="*/ 1 h 38"/>
                  <a:gd name="T20" fmla="*/ 0 w 35"/>
                  <a:gd name="T21" fmla="*/ 1 h 38"/>
                  <a:gd name="T22" fmla="*/ 0 w 35"/>
                  <a:gd name="T23" fmla="*/ 1 h 38"/>
                  <a:gd name="T24" fmla="*/ 0 w 35"/>
                  <a:gd name="T25" fmla="*/ 0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38"/>
                  <a:gd name="T41" fmla="*/ 35 w 35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38">
                    <a:moveTo>
                      <a:pt x="33" y="0"/>
                    </a:moveTo>
                    <a:lnTo>
                      <a:pt x="35" y="3"/>
                    </a:lnTo>
                    <a:lnTo>
                      <a:pt x="32" y="8"/>
                    </a:lnTo>
                    <a:lnTo>
                      <a:pt x="28" y="14"/>
                    </a:lnTo>
                    <a:lnTo>
                      <a:pt x="22" y="21"/>
                    </a:lnTo>
                    <a:lnTo>
                      <a:pt x="16" y="28"/>
                    </a:lnTo>
                    <a:lnTo>
                      <a:pt x="10" y="34"/>
                    </a:lnTo>
                    <a:lnTo>
                      <a:pt x="3" y="36"/>
                    </a:lnTo>
                    <a:lnTo>
                      <a:pt x="0" y="38"/>
                    </a:lnTo>
                    <a:lnTo>
                      <a:pt x="7" y="29"/>
                    </a:lnTo>
                    <a:lnTo>
                      <a:pt x="17" y="16"/>
                    </a:lnTo>
                    <a:lnTo>
                      <a:pt x="27" y="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1" name="Freeform 115"/>
              <p:cNvSpPr>
                <a:spLocks/>
              </p:cNvSpPr>
              <p:nvPr/>
            </p:nvSpPr>
            <p:spPr bwMode="auto">
              <a:xfrm>
                <a:off x="747" y="45"/>
                <a:ext cx="11" cy="12"/>
              </a:xfrm>
              <a:custGeom>
                <a:avLst/>
                <a:gdLst>
                  <a:gd name="T0" fmla="*/ 0 w 23"/>
                  <a:gd name="T1" fmla="*/ 0 h 23"/>
                  <a:gd name="T2" fmla="*/ 0 w 23"/>
                  <a:gd name="T3" fmla="*/ 1 h 23"/>
                  <a:gd name="T4" fmla="*/ 0 w 23"/>
                  <a:gd name="T5" fmla="*/ 1 h 23"/>
                  <a:gd name="T6" fmla="*/ 0 w 23"/>
                  <a:gd name="T7" fmla="*/ 1 h 23"/>
                  <a:gd name="T8" fmla="*/ 0 w 23"/>
                  <a:gd name="T9" fmla="*/ 1 h 23"/>
                  <a:gd name="T10" fmla="*/ 0 w 23"/>
                  <a:gd name="T11" fmla="*/ 1 h 23"/>
                  <a:gd name="T12" fmla="*/ 0 w 23"/>
                  <a:gd name="T13" fmla="*/ 1 h 23"/>
                  <a:gd name="T14" fmla="*/ 0 w 23"/>
                  <a:gd name="T15" fmla="*/ 0 h 23"/>
                  <a:gd name="T16" fmla="*/ 0 w 23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23"/>
                  <a:gd name="T29" fmla="*/ 23 w 23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23">
                    <a:moveTo>
                      <a:pt x="23" y="0"/>
                    </a:moveTo>
                    <a:lnTo>
                      <a:pt x="23" y="6"/>
                    </a:lnTo>
                    <a:lnTo>
                      <a:pt x="16" y="14"/>
                    </a:lnTo>
                    <a:lnTo>
                      <a:pt x="9" y="22"/>
                    </a:lnTo>
                    <a:lnTo>
                      <a:pt x="0" y="23"/>
                    </a:lnTo>
                    <a:lnTo>
                      <a:pt x="8" y="18"/>
                    </a:lnTo>
                    <a:lnTo>
                      <a:pt x="14" y="8"/>
                    </a:lnTo>
                    <a:lnTo>
                      <a:pt x="19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2" name="Freeform 116"/>
              <p:cNvSpPr>
                <a:spLocks/>
              </p:cNvSpPr>
              <p:nvPr/>
            </p:nvSpPr>
            <p:spPr bwMode="auto">
              <a:xfrm>
                <a:off x="846" y="47"/>
                <a:ext cx="12" cy="16"/>
              </a:xfrm>
              <a:custGeom>
                <a:avLst/>
                <a:gdLst>
                  <a:gd name="T0" fmla="*/ 0 w 25"/>
                  <a:gd name="T1" fmla="*/ 1 h 32"/>
                  <a:gd name="T2" fmla="*/ 0 w 25"/>
                  <a:gd name="T3" fmla="*/ 1 h 32"/>
                  <a:gd name="T4" fmla="*/ 0 w 25"/>
                  <a:gd name="T5" fmla="*/ 1 h 32"/>
                  <a:gd name="T6" fmla="*/ 0 w 25"/>
                  <a:gd name="T7" fmla="*/ 1 h 32"/>
                  <a:gd name="T8" fmla="*/ 0 w 25"/>
                  <a:gd name="T9" fmla="*/ 0 h 32"/>
                  <a:gd name="T10" fmla="*/ 0 w 25"/>
                  <a:gd name="T11" fmla="*/ 1 h 32"/>
                  <a:gd name="T12" fmla="*/ 0 w 25"/>
                  <a:gd name="T13" fmla="*/ 1 h 32"/>
                  <a:gd name="T14" fmla="*/ 0 w 25"/>
                  <a:gd name="T15" fmla="*/ 1 h 32"/>
                  <a:gd name="T16" fmla="*/ 0 w 25"/>
                  <a:gd name="T17" fmla="*/ 1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32"/>
                  <a:gd name="T29" fmla="*/ 25 w 25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32">
                    <a:moveTo>
                      <a:pt x="0" y="32"/>
                    </a:moveTo>
                    <a:lnTo>
                      <a:pt x="4" y="25"/>
                    </a:lnTo>
                    <a:lnTo>
                      <a:pt x="11" y="12"/>
                    </a:lnTo>
                    <a:lnTo>
                      <a:pt x="18" y="3"/>
                    </a:lnTo>
                    <a:lnTo>
                      <a:pt x="25" y="0"/>
                    </a:lnTo>
                    <a:lnTo>
                      <a:pt x="25" y="7"/>
                    </a:lnTo>
                    <a:lnTo>
                      <a:pt x="17" y="16"/>
                    </a:lnTo>
                    <a:lnTo>
                      <a:pt x="7" y="2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3" name="Freeform 117"/>
              <p:cNvSpPr>
                <a:spLocks/>
              </p:cNvSpPr>
              <p:nvPr/>
            </p:nvSpPr>
            <p:spPr bwMode="auto">
              <a:xfrm>
                <a:off x="845" y="63"/>
                <a:ext cx="17" cy="6"/>
              </a:xfrm>
              <a:custGeom>
                <a:avLst/>
                <a:gdLst>
                  <a:gd name="T0" fmla="*/ 0 w 33"/>
                  <a:gd name="T1" fmla="*/ 0 h 12"/>
                  <a:gd name="T2" fmla="*/ 1 w 33"/>
                  <a:gd name="T3" fmla="*/ 1 h 12"/>
                  <a:gd name="T4" fmla="*/ 1 w 33"/>
                  <a:gd name="T5" fmla="*/ 1 h 12"/>
                  <a:gd name="T6" fmla="*/ 1 w 33"/>
                  <a:gd name="T7" fmla="*/ 1 h 12"/>
                  <a:gd name="T8" fmla="*/ 1 w 33"/>
                  <a:gd name="T9" fmla="*/ 1 h 12"/>
                  <a:gd name="T10" fmla="*/ 1 w 33"/>
                  <a:gd name="T11" fmla="*/ 1 h 12"/>
                  <a:gd name="T12" fmla="*/ 1 w 33"/>
                  <a:gd name="T13" fmla="*/ 1 h 12"/>
                  <a:gd name="T14" fmla="*/ 1 w 33"/>
                  <a:gd name="T15" fmla="*/ 1 h 12"/>
                  <a:gd name="T16" fmla="*/ 1 w 33"/>
                  <a:gd name="T17" fmla="*/ 1 h 12"/>
                  <a:gd name="T18" fmla="*/ 1 w 33"/>
                  <a:gd name="T19" fmla="*/ 1 h 12"/>
                  <a:gd name="T20" fmla="*/ 1 w 33"/>
                  <a:gd name="T21" fmla="*/ 1 h 12"/>
                  <a:gd name="T22" fmla="*/ 1 w 33"/>
                  <a:gd name="T23" fmla="*/ 0 h 12"/>
                  <a:gd name="T24" fmla="*/ 0 w 33"/>
                  <a:gd name="T25" fmla="*/ 0 h 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3"/>
                  <a:gd name="T40" fmla="*/ 0 h 12"/>
                  <a:gd name="T41" fmla="*/ 33 w 33"/>
                  <a:gd name="T42" fmla="*/ 12 h 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3" h="12">
                    <a:moveTo>
                      <a:pt x="0" y="0"/>
                    </a:moveTo>
                    <a:lnTo>
                      <a:pt x="6" y="2"/>
                    </a:lnTo>
                    <a:lnTo>
                      <a:pt x="16" y="8"/>
                    </a:lnTo>
                    <a:lnTo>
                      <a:pt x="27" y="12"/>
                    </a:lnTo>
                    <a:lnTo>
                      <a:pt x="33" y="11"/>
                    </a:lnTo>
                    <a:lnTo>
                      <a:pt x="33" y="8"/>
                    </a:lnTo>
                    <a:lnTo>
                      <a:pt x="31" y="6"/>
                    </a:lnTo>
                    <a:lnTo>
                      <a:pt x="26" y="4"/>
                    </a:lnTo>
                    <a:lnTo>
                      <a:pt x="21" y="3"/>
                    </a:lnTo>
                    <a:lnTo>
                      <a:pt x="14" y="2"/>
                    </a:lnTo>
                    <a:lnTo>
                      <a:pt x="8" y="1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4" name="Freeform 118"/>
              <p:cNvSpPr>
                <a:spLocks/>
              </p:cNvSpPr>
              <p:nvPr/>
            </p:nvSpPr>
            <p:spPr bwMode="auto">
              <a:xfrm>
                <a:off x="848" y="56"/>
                <a:ext cx="18" cy="5"/>
              </a:xfrm>
              <a:custGeom>
                <a:avLst/>
                <a:gdLst>
                  <a:gd name="T0" fmla="*/ 0 w 36"/>
                  <a:gd name="T1" fmla="*/ 0 h 11"/>
                  <a:gd name="T2" fmla="*/ 1 w 36"/>
                  <a:gd name="T3" fmla="*/ 0 h 11"/>
                  <a:gd name="T4" fmla="*/ 1 w 36"/>
                  <a:gd name="T5" fmla="*/ 0 h 11"/>
                  <a:gd name="T6" fmla="*/ 1 w 36"/>
                  <a:gd name="T7" fmla="*/ 0 h 11"/>
                  <a:gd name="T8" fmla="*/ 1 w 36"/>
                  <a:gd name="T9" fmla="*/ 0 h 11"/>
                  <a:gd name="T10" fmla="*/ 1 w 36"/>
                  <a:gd name="T11" fmla="*/ 0 h 11"/>
                  <a:gd name="T12" fmla="*/ 1 w 36"/>
                  <a:gd name="T13" fmla="*/ 0 h 11"/>
                  <a:gd name="T14" fmla="*/ 1 w 36"/>
                  <a:gd name="T15" fmla="*/ 0 h 11"/>
                  <a:gd name="T16" fmla="*/ 1 w 36"/>
                  <a:gd name="T17" fmla="*/ 0 h 11"/>
                  <a:gd name="T18" fmla="*/ 1 w 36"/>
                  <a:gd name="T19" fmla="*/ 0 h 11"/>
                  <a:gd name="T20" fmla="*/ 1 w 36"/>
                  <a:gd name="T21" fmla="*/ 0 h 11"/>
                  <a:gd name="T22" fmla="*/ 1 w 36"/>
                  <a:gd name="T23" fmla="*/ 0 h 11"/>
                  <a:gd name="T24" fmla="*/ 0 w 36"/>
                  <a:gd name="T25" fmla="*/ 0 h 1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11"/>
                  <a:gd name="T41" fmla="*/ 36 w 36"/>
                  <a:gd name="T42" fmla="*/ 11 h 1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11">
                    <a:moveTo>
                      <a:pt x="0" y="11"/>
                    </a:moveTo>
                    <a:lnTo>
                      <a:pt x="2" y="11"/>
                    </a:lnTo>
                    <a:lnTo>
                      <a:pt x="7" y="10"/>
                    </a:lnTo>
                    <a:lnTo>
                      <a:pt x="13" y="10"/>
                    </a:lnTo>
                    <a:lnTo>
                      <a:pt x="20" y="10"/>
                    </a:lnTo>
                    <a:lnTo>
                      <a:pt x="26" y="8"/>
                    </a:lnTo>
                    <a:lnTo>
                      <a:pt x="31" y="7"/>
                    </a:lnTo>
                    <a:lnTo>
                      <a:pt x="35" y="5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1" y="2"/>
                    </a:lnTo>
                    <a:lnTo>
                      <a:pt x="8" y="7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5" name="Freeform 119"/>
              <p:cNvSpPr>
                <a:spLocks/>
              </p:cNvSpPr>
              <p:nvPr/>
            </p:nvSpPr>
            <p:spPr bwMode="auto">
              <a:xfrm>
                <a:off x="840" y="66"/>
                <a:ext cx="17" cy="13"/>
              </a:xfrm>
              <a:custGeom>
                <a:avLst/>
                <a:gdLst>
                  <a:gd name="T0" fmla="*/ 0 w 35"/>
                  <a:gd name="T1" fmla="*/ 0 h 27"/>
                  <a:gd name="T2" fmla="*/ 0 w 35"/>
                  <a:gd name="T3" fmla="*/ 0 h 27"/>
                  <a:gd name="T4" fmla="*/ 0 w 35"/>
                  <a:gd name="T5" fmla="*/ 0 h 27"/>
                  <a:gd name="T6" fmla="*/ 0 w 35"/>
                  <a:gd name="T7" fmla="*/ 0 h 27"/>
                  <a:gd name="T8" fmla="*/ 0 w 35"/>
                  <a:gd name="T9" fmla="*/ 0 h 27"/>
                  <a:gd name="T10" fmla="*/ 0 w 35"/>
                  <a:gd name="T11" fmla="*/ 0 h 27"/>
                  <a:gd name="T12" fmla="*/ 0 w 35"/>
                  <a:gd name="T13" fmla="*/ 0 h 27"/>
                  <a:gd name="T14" fmla="*/ 0 w 35"/>
                  <a:gd name="T15" fmla="*/ 0 h 27"/>
                  <a:gd name="T16" fmla="*/ 0 w 35"/>
                  <a:gd name="T17" fmla="*/ 0 h 27"/>
                  <a:gd name="T18" fmla="*/ 0 w 35"/>
                  <a:gd name="T19" fmla="*/ 0 h 27"/>
                  <a:gd name="T20" fmla="*/ 0 w 35"/>
                  <a:gd name="T21" fmla="*/ 0 h 27"/>
                  <a:gd name="T22" fmla="*/ 0 w 35"/>
                  <a:gd name="T23" fmla="*/ 0 h 27"/>
                  <a:gd name="T24" fmla="*/ 0 w 35"/>
                  <a:gd name="T25" fmla="*/ 0 h 2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27"/>
                  <a:gd name="T41" fmla="*/ 35 w 35"/>
                  <a:gd name="T42" fmla="*/ 27 h 2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27">
                    <a:moveTo>
                      <a:pt x="0" y="0"/>
                    </a:moveTo>
                    <a:lnTo>
                      <a:pt x="5" y="3"/>
                    </a:lnTo>
                    <a:lnTo>
                      <a:pt x="10" y="5"/>
                    </a:lnTo>
                    <a:lnTo>
                      <a:pt x="17" y="9"/>
                    </a:lnTo>
                    <a:lnTo>
                      <a:pt x="24" y="13"/>
                    </a:lnTo>
                    <a:lnTo>
                      <a:pt x="29" y="18"/>
                    </a:lnTo>
                    <a:lnTo>
                      <a:pt x="33" y="22"/>
                    </a:lnTo>
                    <a:lnTo>
                      <a:pt x="35" y="24"/>
                    </a:lnTo>
                    <a:lnTo>
                      <a:pt x="35" y="27"/>
                    </a:lnTo>
                    <a:lnTo>
                      <a:pt x="29" y="25"/>
                    </a:lnTo>
                    <a:lnTo>
                      <a:pt x="18" y="17"/>
                    </a:lnTo>
                    <a:lnTo>
                      <a:pt x="8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6" name="Freeform 120"/>
              <p:cNvSpPr>
                <a:spLocks/>
              </p:cNvSpPr>
              <p:nvPr/>
            </p:nvSpPr>
            <p:spPr bwMode="auto">
              <a:xfrm>
                <a:off x="751" y="60"/>
                <a:ext cx="5" cy="24"/>
              </a:xfrm>
              <a:custGeom>
                <a:avLst/>
                <a:gdLst>
                  <a:gd name="T0" fmla="*/ 1 w 10"/>
                  <a:gd name="T1" fmla="*/ 0 h 47"/>
                  <a:gd name="T2" fmla="*/ 1 w 10"/>
                  <a:gd name="T3" fmla="*/ 1 h 47"/>
                  <a:gd name="T4" fmla="*/ 1 w 10"/>
                  <a:gd name="T5" fmla="*/ 1 h 47"/>
                  <a:gd name="T6" fmla="*/ 1 w 10"/>
                  <a:gd name="T7" fmla="*/ 1 h 47"/>
                  <a:gd name="T8" fmla="*/ 1 w 10"/>
                  <a:gd name="T9" fmla="*/ 1 h 47"/>
                  <a:gd name="T10" fmla="*/ 0 w 10"/>
                  <a:gd name="T11" fmla="*/ 1 h 47"/>
                  <a:gd name="T12" fmla="*/ 1 w 10"/>
                  <a:gd name="T13" fmla="*/ 1 h 47"/>
                  <a:gd name="T14" fmla="*/ 1 w 10"/>
                  <a:gd name="T15" fmla="*/ 1 h 47"/>
                  <a:gd name="T16" fmla="*/ 1 w 10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"/>
                  <a:gd name="T28" fmla="*/ 0 h 47"/>
                  <a:gd name="T29" fmla="*/ 10 w 10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" h="47">
                    <a:moveTo>
                      <a:pt x="6" y="0"/>
                    </a:moveTo>
                    <a:lnTo>
                      <a:pt x="9" y="11"/>
                    </a:lnTo>
                    <a:lnTo>
                      <a:pt x="10" y="28"/>
                    </a:lnTo>
                    <a:lnTo>
                      <a:pt x="9" y="40"/>
                    </a:lnTo>
                    <a:lnTo>
                      <a:pt x="4" y="47"/>
                    </a:lnTo>
                    <a:lnTo>
                      <a:pt x="0" y="43"/>
                    </a:lnTo>
                    <a:lnTo>
                      <a:pt x="1" y="29"/>
                    </a:lnTo>
                    <a:lnTo>
                      <a:pt x="5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7" name="Freeform 121"/>
              <p:cNvSpPr>
                <a:spLocks/>
              </p:cNvSpPr>
              <p:nvPr/>
            </p:nvSpPr>
            <p:spPr bwMode="auto">
              <a:xfrm>
                <a:off x="742" y="57"/>
                <a:ext cx="7" cy="23"/>
              </a:xfrm>
              <a:custGeom>
                <a:avLst/>
                <a:gdLst>
                  <a:gd name="T0" fmla="*/ 1 w 14"/>
                  <a:gd name="T1" fmla="*/ 0 h 46"/>
                  <a:gd name="T2" fmla="*/ 1 w 14"/>
                  <a:gd name="T3" fmla="*/ 1 h 46"/>
                  <a:gd name="T4" fmla="*/ 1 w 14"/>
                  <a:gd name="T5" fmla="*/ 1 h 46"/>
                  <a:gd name="T6" fmla="*/ 1 w 14"/>
                  <a:gd name="T7" fmla="*/ 1 h 46"/>
                  <a:gd name="T8" fmla="*/ 1 w 14"/>
                  <a:gd name="T9" fmla="*/ 1 h 46"/>
                  <a:gd name="T10" fmla="*/ 0 w 14"/>
                  <a:gd name="T11" fmla="*/ 1 h 46"/>
                  <a:gd name="T12" fmla="*/ 1 w 14"/>
                  <a:gd name="T13" fmla="*/ 1 h 46"/>
                  <a:gd name="T14" fmla="*/ 1 w 14"/>
                  <a:gd name="T15" fmla="*/ 1 h 46"/>
                  <a:gd name="T16" fmla="*/ 1 w 14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4"/>
                  <a:gd name="T28" fmla="*/ 0 h 46"/>
                  <a:gd name="T29" fmla="*/ 14 w 14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4" h="46">
                    <a:moveTo>
                      <a:pt x="14" y="0"/>
                    </a:moveTo>
                    <a:lnTo>
                      <a:pt x="14" y="11"/>
                    </a:lnTo>
                    <a:lnTo>
                      <a:pt x="13" y="26"/>
                    </a:lnTo>
                    <a:lnTo>
                      <a:pt x="9" y="40"/>
                    </a:lnTo>
                    <a:lnTo>
                      <a:pt x="3" y="46"/>
                    </a:lnTo>
                    <a:lnTo>
                      <a:pt x="0" y="40"/>
                    </a:lnTo>
                    <a:lnTo>
                      <a:pt x="4" y="26"/>
                    </a:lnTo>
                    <a:lnTo>
                      <a:pt x="10" y="1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8" name="Freeform 122"/>
              <p:cNvSpPr>
                <a:spLocks/>
              </p:cNvSpPr>
              <p:nvPr/>
            </p:nvSpPr>
            <p:spPr bwMode="auto">
              <a:xfrm>
                <a:off x="763" y="67"/>
                <a:ext cx="5" cy="22"/>
              </a:xfrm>
              <a:custGeom>
                <a:avLst/>
                <a:gdLst>
                  <a:gd name="T0" fmla="*/ 1 w 9"/>
                  <a:gd name="T1" fmla="*/ 0 h 43"/>
                  <a:gd name="T2" fmla="*/ 1 w 9"/>
                  <a:gd name="T3" fmla="*/ 1 h 43"/>
                  <a:gd name="T4" fmla="*/ 1 w 9"/>
                  <a:gd name="T5" fmla="*/ 1 h 43"/>
                  <a:gd name="T6" fmla="*/ 1 w 9"/>
                  <a:gd name="T7" fmla="*/ 1 h 43"/>
                  <a:gd name="T8" fmla="*/ 1 w 9"/>
                  <a:gd name="T9" fmla="*/ 1 h 43"/>
                  <a:gd name="T10" fmla="*/ 0 w 9"/>
                  <a:gd name="T11" fmla="*/ 1 h 43"/>
                  <a:gd name="T12" fmla="*/ 0 w 9"/>
                  <a:gd name="T13" fmla="*/ 1 h 43"/>
                  <a:gd name="T14" fmla="*/ 1 w 9"/>
                  <a:gd name="T15" fmla="*/ 1 h 43"/>
                  <a:gd name="T16" fmla="*/ 1 w 9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3"/>
                  <a:gd name="T29" fmla="*/ 9 w 9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3">
                    <a:moveTo>
                      <a:pt x="2" y="0"/>
                    </a:moveTo>
                    <a:lnTo>
                      <a:pt x="6" y="6"/>
                    </a:lnTo>
                    <a:lnTo>
                      <a:pt x="9" y="20"/>
                    </a:lnTo>
                    <a:lnTo>
                      <a:pt x="9" y="35"/>
                    </a:lnTo>
                    <a:lnTo>
                      <a:pt x="5" y="43"/>
                    </a:lnTo>
                    <a:lnTo>
                      <a:pt x="0" y="41"/>
                    </a:lnTo>
                    <a:lnTo>
                      <a:pt x="0" y="29"/>
                    </a:lnTo>
                    <a:lnTo>
                      <a:pt x="2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69" name="Freeform 123"/>
              <p:cNvSpPr>
                <a:spLocks/>
              </p:cNvSpPr>
              <p:nvPr/>
            </p:nvSpPr>
            <p:spPr bwMode="auto">
              <a:xfrm>
                <a:off x="773" y="69"/>
                <a:ext cx="9" cy="25"/>
              </a:xfrm>
              <a:custGeom>
                <a:avLst/>
                <a:gdLst>
                  <a:gd name="T0" fmla="*/ 0 w 17"/>
                  <a:gd name="T1" fmla="*/ 0 h 51"/>
                  <a:gd name="T2" fmla="*/ 1 w 17"/>
                  <a:gd name="T3" fmla="*/ 0 h 51"/>
                  <a:gd name="T4" fmla="*/ 1 w 17"/>
                  <a:gd name="T5" fmla="*/ 0 h 51"/>
                  <a:gd name="T6" fmla="*/ 1 w 17"/>
                  <a:gd name="T7" fmla="*/ 0 h 51"/>
                  <a:gd name="T8" fmla="*/ 1 w 17"/>
                  <a:gd name="T9" fmla="*/ 0 h 51"/>
                  <a:gd name="T10" fmla="*/ 1 w 17"/>
                  <a:gd name="T11" fmla="*/ 0 h 51"/>
                  <a:gd name="T12" fmla="*/ 1 w 17"/>
                  <a:gd name="T13" fmla="*/ 0 h 51"/>
                  <a:gd name="T14" fmla="*/ 1 w 17"/>
                  <a:gd name="T15" fmla="*/ 0 h 51"/>
                  <a:gd name="T16" fmla="*/ 0 w 17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"/>
                  <a:gd name="T28" fmla="*/ 0 h 51"/>
                  <a:gd name="T29" fmla="*/ 17 w 17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" h="51">
                    <a:moveTo>
                      <a:pt x="0" y="0"/>
                    </a:moveTo>
                    <a:lnTo>
                      <a:pt x="7" y="12"/>
                    </a:lnTo>
                    <a:lnTo>
                      <a:pt x="15" y="28"/>
                    </a:lnTo>
                    <a:lnTo>
                      <a:pt x="17" y="43"/>
                    </a:lnTo>
                    <a:lnTo>
                      <a:pt x="15" y="51"/>
                    </a:lnTo>
                    <a:lnTo>
                      <a:pt x="8" y="46"/>
                    </a:lnTo>
                    <a:lnTo>
                      <a:pt x="5" y="29"/>
                    </a:lnTo>
                    <a:lnTo>
                      <a:pt x="2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0" name="Freeform 124"/>
              <p:cNvSpPr>
                <a:spLocks/>
              </p:cNvSpPr>
              <p:nvPr/>
            </p:nvSpPr>
            <p:spPr bwMode="auto">
              <a:xfrm>
                <a:off x="785" y="73"/>
                <a:ext cx="10" cy="27"/>
              </a:xfrm>
              <a:custGeom>
                <a:avLst/>
                <a:gdLst>
                  <a:gd name="T0" fmla="*/ 0 w 20"/>
                  <a:gd name="T1" fmla="*/ 0 h 55"/>
                  <a:gd name="T2" fmla="*/ 1 w 20"/>
                  <a:gd name="T3" fmla="*/ 0 h 55"/>
                  <a:gd name="T4" fmla="*/ 1 w 20"/>
                  <a:gd name="T5" fmla="*/ 0 h 55"/>
                  <a:gd name="T6" fmla="*/ 1 w 20"/>
                  <a:gd name="T7" fmla="*/ 0 h 55"/>
                  <a:gd name="T8" fmla="*/ 1 w 20"/>
                  <a:gd name="T9" fmla="*/ 0 h 55"/>
                  <a:gd name="T10" fmla="*/ 1 w 20"/>
                  <a:gd name="T11" fmla="*/ 0 h 55"/>
                  <a:gd name="T12" fmla="*/ 1 w 20"/>
                  <a:gd name="T13" fmla="*/ 0 h 55"/>
                  <a:gd name="T14" fmla="*/ 1 w 20"/>
                  <a:gd name="T15" fmla="*/ 0 h 55"/>
                  <a:gd name="T16" fmla="*/ 0 w 20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55"/>
                  <a:gd name="T29" fmla="*/ 20 w 20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55">
                    <a:moveTo>
                      <a:pt x="0" y="0"/>
                    </a:moveTo>
                    <a:lnTo>
                      <a:pt x="8" y="13"/>
                    </a:lnTo>
                    <a:lnTo>
                      <a:pt x="15" y="31"/>
                    </a:lnTo>
                    <a:lnTo>
                      <a:pt x="20" y="49"/>
                    </a:lnTo>
                    <a:lnTo>
                      <a:pt x="18" y="55"/>
                    </a:lnTo>
                    <a:lnTo>
                      <a:pt x="11" y="47"/>
                    </a:lnTo>
                    <a:lnTo>
                      <a:pt x="6" y="30"/>
                    </a:lnTo>
                    <a:lnTo>
                      <a:pt x="3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1" name="Freeform 125"/>
              <p:cNvSpPr>
                <a:spLocks/>
              </p:cNvSpPr>
              <p:nvPr/>
            </p:nvSpPr>
            <p:spPr bwMode="auto">
              <a:xfrm>
                <a:off x="806" y="71"/>
                <a:ext cx="18" cy="29"/>
              </a:xfrm>
              <a:custGeom>
                <a:avLst/>
                <a:gdLst>
                  <a:gd name="T0" fmla="*/ 0 w 35"/>
                  <a:gd name="T1" fmla="*/ 0 h 58"/>
                  <a:gd name="T2" fmla="*/ 1 w 35"/>
                  <a:gd name="T3" fmla="*/ 1 h 58"/>
                  <a:gd name="T4" fmla="*/ 1 w 35"/>
                  <a:gd name="T5" fmla="*/ 1 h 58"/>
                  <a:gd name="T6" fmla="*/ 1 w 35"/>
                  <a:gd name="T7" fmla="*/ 1 h 58"/>
                  <a:gd name="T8" fmla="*/ 1 w 35"/>
                  <a:gd name="T9" fmla="*/ 1 h 58"/>
                  <a:gd name="T10" fmla="*/ 1 w 35"/>
                  <a:gd name="T11" fmla="*/ 1 h 58"/>
                  <a:gd name="T12" fmla="*/ 1 w 35"/>
                  <a:gd name="T13" fmla="*/ 1 h 58"/>
                  <a:gd name="T14" fmla="*/ 1 w 35"/>
                  <a:gd name="T15" fmla="*/ 1 h 58"/>
                  <a:gd name="T16" fmla="*/ 1 w 35"/>
                  <a:gd name="T17" fmla="*/ 1 h 58"/>
                  <a:gd name="T18" fmla="*/ 1 w 35"/>
                  <a:gd name="T19" fmla="*/ 1 h 58"/>
                  <a:gd name="T20" fmla="*/ 1 w 35"/>
                  <a:gd name="T21" fmla="*/ 1 h 58"/>
                  <a:gd name="T22" fmla="*/ 1 w 35"/>
                  <a:gd name="T23" fmla="*/ 1 h 58"/>
                  <a:gd name="T24" fmla="*/ 0 w 35"/>
                  <a:gd name="T25" fmla="*/ 0 h 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5"/>
                  <a:gd name="T40" fmla="*/ 0 h 58"/>
                  <a:gd name="T41" fmla="*/ 35 w 35"/>
                  <a:gd name="T42" fmla="*/ 58 h 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5" h="58">
                    <a:moveTo>
                      <a:pt x="0" y="0"/>
                    </a:moveTo>
                    <a:lnTo>
                      <a:pt x="7" y="5"/>
                    </a:lnTo>
                    <a:lnTo>
                      <a:pt x="13" y="12"/>
                    </a:lnTo>
                    <a:lnTo>
                      <a:pt x="19" y="21"/>
                    </a:lnTo>
                    <a:lnTo>
                      <a:pt x="25" y="31"/>
                    </a:lnTo>
                    <a:lnTo>
                      <a:pt x="30" y="39"/>
                    </a:lnTo>
                    <a:lnTo>
                      <a:pt x="34" y="48"/>
                    </a:lnTo>
                    <a:lnTo>
                      <a:pt x="35" y="54"/>
                    </a:lnTo>
                    <a:lnTo>
                      <a:pt x="34" y="58"/>
                    </a:lnTo>
                    <a:lnTo>
                      <a:pt x="26" y="51"/>
                    </a:lnTo>
                    <a:lnTo>
                      <a:pt x="18" y="32"/>
                    </a:lnTo>
                    <a:lnTo>
                      <a:pt x="9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2" name="Freeform 126"/>
              <p:cNvSpPr>
                <a:spLocks/>
              </p:cNvSpPr>
              <p:nvPr/>
            </p:nvSpPr>
            <p:spPr bwMode="auto">
              <a:xfrm>
                <a:off x="830" y="67"/>
                <a:ext cx="20" cy="27"/>
              </a:xfrm>
              <a:custGeom>
                <a:avLst/>
                <a:gdLst>
                  <a:gd name="T0" fmla="*/ 0 w 39"/>
                  <a:gd name="T1" fmla="*/ 0 h 53"/>
                  <a:gd name="T2" fmla="*/ 1 w 39"/>
                  <a:gd name="T3" fmla="*/ 1 h 53"/>
                  <a:gd name="T4" fmla="*/ 1 w 39"/>
                  <a:gd name="T5" fmla="*/ 1 h 53"/>
                  <a:gd name="T6" fmla="*/ 1 w 39"/>
                  <a:gd name="T7" fmla="*/ 1 h 53"/>
                  <a:gd name="T8" fmla="*/ 1 w 39"/>
                  <a:gd name="T9" fmla="*/ 1 h 53"/>
                  <a:gd name="T10" fmla="*/ 1 w 39"/>
                  <a:gd name="T11" fmla="*/ 1 h 53"/>
                  <a:gd name="T12" fmla="*/ 1 w 39"/>
                  <a:gd name="T13" fmla="*/ 1 h 53"/>
                  <a:gd name="T14" fmla="*/ 1 w 39"/>
                  <a:gd name="T15" fmla="*/ 1 h 53"/>
                  <a:gd name="T16" fmla="*/ 1 w 39"/>
                  <a:gd name="T17" fmla="*/ 1 h 53"/>
                  <a:gd name="T18" fmla="*/ 1 w 39"/>
                  <a:gd name="T19" fmla="*/ 1 h 53"/>
                  <a:gd name="T20" fmla="*/ 1 w 39"/>
                  <a:gd name="T21" fmla="*/ 1 h 53"/>
                  <a:gd name="T22" fmla="*/ 1 w 39"/>
                  <a:gd name="T23" fmla="*/ 1 h 53"/>
                  <a:gd name="T24" fmla="*/ 1 w 39"/>
                  <a:gd name="T25" fmla="*/ 1 h 53"/>
                  <a:gd name="T26" fmla="*/ 1 w 39"/>
                  <a:gd name="T27" fmla="*/ 1 h 53"/>
                  <a:gd name="T28" fmla="*/ 1 w 39"/>
                  <a:gd name="T29" fmla="*/ 1 h 53"/>
                  <a:gd name="T30" fmla="*/ 1 w 39"/>
                  <a:gd name="T31" fmla="*/ 1 h 53"/>
                  <a:gd name="T32" fmla="*/ 0 w 39"/>
                  <a:gd name="T33" fmla="*/ 0 h 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53"/>
                  <a:gd name="T53" fmla="*/ 39 w 39"/>
                  <a:gd name="T54" fmla="*/ 53 h 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53">
                    <a:moveTo>
                      <a:pt x="0" y="0"/>
                    </a:moveTo>
                    <a:lnTo>
                      <a:pt x="5" y="4"/>
                    </a:lnTo>
                    <a:lnTo>
                      <a:pt x="11" y="11"/>
                    </a:lnTo>
                    <a:lnTo>
                      <a:pt x="18" y="19"/>
                    </a:lnTo>
                    <a:lnTo>
                      <a:pt x="26" y="27"/>
                    </a:lnTo>
                    <a:lnTo>
                      <a:pt x="32" y="36"/>
                    </a:lnTo>
                    <a:lnTo>
                      <a:pt x="37" y="43"/>
                    </a:lnTo>
                    <a:lnTo>
                      <a:pt x="39" y="50"/>
                    </a:lnTo>
                    <a:lnTo>
                      <a:pt x="38" y="53"/>
                    </a:lnTo>
                    <a:lnTo>
                      <a:pt x="34" y="52"/>
                    </a:lnTo>
                    <a:lnTo>
                      <a:pt x="29" y="47"/>
                    </a:lnTo>
                    <a:lnTo>
                      <a:pt x="23" y="40"/>
                    </a:lnTo>
                    <a:lnTo>
                      <a:pt x="18" y="30"/>
                    </a:lnTo>
                    <a:lnTo>
                      <a:pt x="12" y="20"/>
                    </a:lnTo>
                    <a:lnTo>
                      <a:pt x="7" y="11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3" name="Freeform 127"/>
              <p:cNvSpPr>
                <a:spLocks/>
              </p:cNvSpPr>
              <p:nvPr/>
            </p:nvSpPr>
            <p:spPr bwMode="auto">
              <a:xfrm>
                <a:off x="796" y="73"/>
                <a:ext cx="16" cy="24"/>
              </a:xfrm>
              <a:custGeom>
                <a:avLst/>
                <a:gdLst>
                  <a:gd name="T0" fmla="*/ 0 w 34"/>
                  <a:gd name="T1" fmla="*/ 0 h 49"/>
                  <a:gd name="T2" fmla="*/ 0 w 34"/>
                  <a:gd name="T3" fmla="*/ 0 h 49"/>
                  <a:gd name="T4" fmla="*/ 0 w 34"/>
                  <a:gd name="T5" fmla="*/ 0 h 49"/>
                  <a:gd name="T6" fmla="*/ 0 w 34"/>
                  <a:gd name="T7" fmla="*/ 0 h 49"/>
                  <a:gd name="T8" fmla="*/ 0 w 34"/>
                  <a:gd name="T9" fmla="*/ 0 h 49"/>
                  <a:gd name="T10" fmla="*/ 0 w 34"/>
                  <a:gd name="T11" fmla="*/ 0 h 49"/>
                  <a:gd name="T12" fmla="*/ 0 w 34"/>
                  <a:gd name="T13" fmla="*/ 0 h 49"/>
                  <a:gd name="T14" fmla="*/ 0 w 34"/>
                  <a:gd name="T15" fmla="*/ 0 h 49"/>
                  <a:gd name="T16" fmla="*/ 0 w 34"/>
                  <a:gd name="T17" fmla="*/ 0 h 49"/>
                  <a:gd name="T18" fmla="*/ 0 w 34"/>
                  <a:gd name="T19" fmla="*/ 0 h 49"/>
                  <a:gd name="T20" fmla="*/ 0 w 34"/>
                  <a:gd name="T21" fmla="*/ 0 h 49"/>
                  <a:gd name="T22" fmla="*/ 0 w 34"/>
                  <a:gd name="T23" fmla="*/ 0 h 49"/>
                  <a:gd name="T24" fmla="*/ 0 w 34"/>
                  <a:gd name="T25" fmla="*/ 0 h 4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49"/>
                  <a:gd name="T41" fmla="*/ 34 w 34"/>
                  <a:gd name="T42" fmla="*/ 49 h 4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49">
                    <a:moveTo>
                      <a:pt x="0" y="0"/>
                    </a:moveTo>
                    <a:lnTo>
                      <a:pt x="4" y="4"/>
                    </a:lnTo>
                    <a:lnTo>
                      <a:pt x="10" y="10"/>
                    </a:lnTo>
                    <a:lnTo>
                      <a:pt x="16" y="18"/>
                    </a:lnTo>
                    <a:lnTo>
                      <a:pt x="24" y="26"/>
                    </a:lnTo>
                    <a:lnTo>
                      <a:pt x="29" y="34"/>
                    </a:lnTo>
                    <a:lnTo>
                      <a:pt x="33" y="41"/>
                    </a:lnTo>
                    <a:lnTo>
                      <a:pt x="34" y="46"/>
                    </a:lnTo>
                    <a:lnTo>
                      <a:pt x="31" y="49"/>
                    </a:lnTo>
                    <a:lnTo>
                      <a:pt x="23" y="43"/>
                    </a:lnTo>
                    <a:lnTo>
                      <a:pt x="14" y="28"/>
                    </a:lnTo>
                    <a:lnTo>
                      <a:pt x="5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4" name="Freeform 128"/>
              <p:cNvSpPr>
                <a:spLocks/>
              </p:cNvSpPr>
              <p:nvPr/>
            </p:nvSpPr>
            <p:spPr bwMode="auto">
              <a:xfrm>
                <a:off x="797" y="37"/>
                <a:ext cx="21" cy="38"/>
              </a:xfrm>
              <a:custGeom>
                <a:avLst/>
                <a:gdLst>
                  <a:gd name="T0" fmla="*/ 1 w 42"/>
                  <a:gd name="T1" fmla="*/ 0 h 77"/>
                  <a:gd name="T2" fmla="*/ 1 w 42"/>
                  <a:gd name="T3" fmla="*/ 0 h 77"/>
                  <a:gd name="T4" fmla="*/ 1 w 42"/>
                  <a:gd name="T5" fmla="*/ 0 h 77"/>
                  <a:gd name="T6" fmla="*/ 1 w 42"/>
                  <a:gd name="T7" fmla="*/ 0 h 77"/>
                  <a:gd name="T8" fmla="*/ 1 w 42"/>
                  <a:gd name="T9" fmla="*/ 0 h 77"/>
                  <a:gd name="T10" fmla="*/ 1 w 42"/>
                  <a:gd name="T11" fmla="*/ 0 h 77"/>
                  <a:gd name="T12" fmla="*/ 1 w 42"/>
                  <a:gd name="T13" fmla="*/ 0 h 77"/>
                  <a:gd name="T14" fmla="*/ 1 w 42"/>
                  <a:gd name="T15" fmla="*/ 0 h 77"/>
                  <a:gd name="T16" fmla="*/ 0 w 42"/>
                  <a:gd name="T17" fmla="*/ 0 h 77"/>
                  <a:gd name="T18" fmla="*/ 1 w 42"/>
                  <a:gd name="T19" fmla="*/ 0 h 77"/>
                  <a:gd name="T20" fmla="*/ 1 w 42"/>
                  <a:gd name="T21" fmla="*/ 0 h 77"/>
                  <a:gd name="T22" fmla="*/ 1 w 42"/>
                  <a:gd name="T23" fmla="*/ 0 h 77"/>
                  <a:gd name="T24" fmla="*/ 1 w 42"/>
                  <a:gd name="T25" fmla="*/ 0 h 77"/>
                  <a:gd name="T26" fmla="*/ 1 w 42"/>
                  <a:gd name="T27" fmla="*/ 0 h 77"/>
                  <a:gd name="T28" fmla="*/ 1 w 42"/>
                  <a:gd name="T29" fmla="*/ 0 h 77"/>
                  <a:gd name="T30" fmla="*/ 1 w 42"/>
                  <a:gd name="T31" fmla="*/ 0 h 77"/>
                  <a:gd name="T32" fmla="*/ 1 w 42"/>
                  <a:gd name="T33" fmla="*/ 0 h 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77"/>
                  <a:gd name="T53" fmla="*/ 42 w 42"/>
                  <a:gd name="T54" fmla="*/ 77 h 7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77">
                    <a:moveTo>
                      <a:pt x="41" y="0"/>
                    </a:moveTo>
                    <a:lnTo>
                      <a:pt x="42" y="5"/>
                    </a:lnTo>
                    <a:lnTo>
                      <a:pt x="41" y="13"/>
                    </a:lnTo>
                    <a:lnTo>
                      <a:pt x="36" y="25"/>
                    </a:lnTo>
                    <a:lnTo>
                      <a:pt x="31" y="37"/>
                    </a:lnTo>
                    <a:lnTo>
                      <a:pt x="23" y="50"/>
                    </a:lnTo>
                    <a:lnTo>
                      <a:pt x="16" y="62"/>
                    </a:lnTo>
                    <a:lnTo>
                      <a:pt x="7" y="71"/>
                    </a:lnTo>
                    <a:lnTo>
                      <a:pt x="0" y="77"/>
                    </a:lnTo>
                    <a:lnTo>
                      <a:pt x="2" y="71"/>
                    </a:lnTo>
                    <a:lnTo>
                      <a:pt x="7" y="61"/>
                    </a:lnTo>
                    <a:lnTo>
                      <a:pt x="13" y="49"/>
                    </a:lnTo>
                    <a:lnTo>
                      <a:pt x="20" y="35"/>
                    </a:lnTo>
                    <a:lnTo>
                      <a:pt x="27" y="21"/>
                    </a:lnTo>
                    <a:lnTo>
                      <a:pt x="33" y="10"/>
                    </a:lnTo>
                    <a:lnTo>
                      <a:pt x="38" y="3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5" name="Freeform 129"/>
              <p:cNvSpPr>
                <a:spLocks/>
              </p:cNvSpPr>
              <p:nvPr/>
            </p:nvSpPr>
            <p:spPr bwMode="auto">
              <a:xfrm>
                <a:off x="816" y="42"/>
                <a:ext cx="18" cy="30"/>
              </a:xfrm>
              <a:custGeom>
                <a:avLst/>
                <a:gdLst>
                  <a:gd name="T0" fmla="*/ 1 w 36"/>
                  <a:gd name="T1" fmla="*/ 0 h 60"/>
                  <a:gd name="T2" fmla="*/ 1 w 36"/>
                  <a:gd name="T3" fmla="*/ 1 h 60"/>
                  <a:gd name="T4" fmla="*/ 1 w 36"/>
                  <a:gd name="T5" fmla="*/ 1 h 60"/>
                  <a:gd name="T6" fmla="*/ 1 w 36"/>
                  <a:gd name="T7" fmla="*/ 1 h 60"/>
                  <a:gd name="T8" fmla="*/ 1 w 36"/>
                  <a:gd name="T9" fmla="*/ 1 h 60"/>
                  <a:gd name="T10" fmla="*/ 1 w 36"/>
                  <a:gd name="T11" fmla="*/ 1 h 60"/>
                  <a:gd name="T12" fmla="*/ 1 w 36"/>
                  <a:gd name="T13" fmla="*/ 1 h 60"/>
                  <a:gd name="T14" fmla="*/ 1 w 36"/>
                  <a:gd name="T15" fmla="*/ 1 h 60"/>
                  <a:gd name="T16" fmla="*/ 0 w 36"/>
                  <a:gd name="T17" fmla="*/ 1 h 60"/>
                  <a:gd name="T18" fmla="*/ 1 w 36"/>
                  <a:gd name="T19" fmla="*/ 1 h 60"/>
                  <a:gd name="T20" fmla="*/ 1 w 36"/>
                  <a:gd name="T21" fmla="*/ 1 h 60"/>
                  <a:gd name="T22" fmla="*/ 1 w 36"/>
                  <a:gd name="T23" fmla="*/ 1 h 60"/>
                  <a:gd name="T24" fmla="*/ 1 w 3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60"/>
                  <a:gd name="T41" fmla="*/ 36 w 36"/>
                  <a:gd name="T42" fmla="*/ 60 h 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60">
                    <a:moveTo>
                      <a:pt x="36" y="0"/>
                    </a:moveTo>
                    <a:lnTo>
                      <a:pt x="36" y="3"/>
                    </a:lnTo>
                    <a:lnTo>
                      <a:pt x="35" y="9"/>
                    </a:lnTo>
                    <a:lnTo>
                      <a:pt x="33" y="18"/>
                    </a:lnTo>
                    <a:lnTo>
                      <a:pt x="28" y="26"/>
                    </a:lnTo>
                    <a:lnTo>
                      <a:pt x="21" y="38"/>
                    </a:lnTo>
                    <a:lnTo>
                      <a:pt x="15" y="46"/>
                    </a:lnTo>
                    <a:lnTo>
                      <a:pt x="8" y="55"/>
                    </a:lnTo>
                    <a:lnTo>
                      <a:pt x="0" y="60"/>
                    </a:lnTo>
                    <a:lnTo>
                      <a:pt x="9" y="45"/>
                    </a:lnTo>
                    <a:lnTo>
                      <a:pt x="20" y="24"/>
                    </a:lnTo>
                    <a:lnTo>
                      <a:pt x="30" y="7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6" name="Freeform 130"/>
              <p:cNvSpPr>
                <a:spLocks/>
              </p:cNvSpPr>
              <p:nvPr/>
            </p:nvSpPr>
            <p:spPr bwMode="auto">
              <a:xfrm>
                <a:off x="819" y="70"/>
                <a:ext cx="19" cy="26"/>
              </a:xfrm>
              <a:custGeom>
                <a:avLst/>
                <a:gdLst>
                  <a:gd name="T0" fmla="*/ 0 w 39"/>
                  <a:gd name="T1" fmla="*/ 0 h 52"/>
                  <a:gd name="T2" fmla="*/ 0 w 39"/>
                  <a:gd name="T3" fmla="*/ 1 h 52"/>
                  <a:gd name="T4" fmla="*/ 0 w 39"/>
                  <a:gd name="T5" fmla="*/ 1 h 52"/>
                  <a:gd name="T6" fmla="*/ 0 w 39"/>
                  <a:gd name="T7" fmla="*/ 1 h 52"/>
                  <a:gd name="T8" fmla="*/ 0 w 39"/>
                  <a:gd name="T9" fmla="*/ 1 h 52"/>
                  <a:gd name="T10" fmla="*/ 0 w 39"/>
                  <a:gd name="T11" fmla="*/ 1 h 52"/>
                  <a:gd name="T12" fmla="*/ 0 w 39"/>
                  <a:gd name="T13" fmla="*/ 1 h 52"/>
                  <a:gd name="T14" fmla="*/ 0 w 39"/>
                  <a:gd name="T15" fmla="*/ 1 h 52"/>
                  <a:gd name="T16" fmla="*/ 0 w 39"/>
                  <a:gd name="T17" fmla="*/ 1 h 52"/>
                  <a:gd name="T18" fmla="*/ 0 w 39"/>
                  <a:gd name="T19" fmla="*/ 1 h 52"/>
                  <a:gd name="T20" fmla="*/ 0 w 39"/>
                  <a:gd name="T21" fmla="*/ 1 h 52"/>
                  <a:gd name="T22" fmla="*/ 0 w 39"/>
                  <a:gd name="T23" fmla="*/ 1 h 52"/>
                  <a:gd name="T24" fmla="*/ 0 w 39"/>
                  <a:gd name="T25" fmla="*/ 1 h 52"/>
                  <a:gd name="T26" fmla="*/ 0 w 39"/>
                  <a:gd name="T27" fmla="*/ 1 h 52"/>
                  <a:gd name="T28" fmla="*/ 0 w 39"/>
                  <a:gd name="T29" fmla="*/ 1 h 52"/>
                  <a:gd name="T30" fmla="*/ 0 w 39"/>
                  <a:gd name="T31" fmla="*/ 1 h 52"/>
                  <a:gd name="T32" fmla="*/ 0 w 39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52"/>
                  <a:gd name="T53" fmla="*/ 39 w 39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52">
                    <a:moveTo>
                      <a:pt x="0" y="0"/>
                    </a:moveTo>
                    <a:lnTo>
                      <a:pt x="5" y="4"/>
                    </a:lnTo>
                    <a:lnTo>
                      <a:pt x="11" y="11"/>
                    </a:lnTo>
                    <a:lnTo>
                      <a:pt x="18" y="19"/>
                    </a:lnTo>
                    <a:lnTo>
                      <a:pt x="25" y="27"/>
                    </a:lnTo>
                    <a:lnTo>
                      <a:pt x="31" y="36"/>
                    </a:lnTo>
                    <a:lnTo>
                      <a:pt x="36" y="44"/>
                    </a:lnTo>
                    <a:lnTo>
                      <a:pt x="39" y="49"/>
                    </a:lnTo>
                    <a:lnTo>
                      <a:pt x="37" y="52"/>
                    </a:lnTo>
                    <a:lnTo>
                      <a:pt x="34" y="52"/>
                    </a:lnTo>
                    <a:lnTo>
                      <a:pt x="29" y="47"/>
                    </a:lnTo>
                    <a:lnTo>
                      <a:pt x="23" y="40"/>
                    </a:lnTo>
                    <a:lnTo>
                      <a:pt x="18" y="30"/>
                    </a:lnTo>
                    <a:lnTo>
                      <a:pt x="13" y="20"/>
                    </a:lnTo>
                    <a:lnTo>
                      <a:pt x="8" y="11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7" name="Freeform 131"/>
              <p:cNvSpPr>
                <a:spLocks/>
              </p:cNvSpPr>
              <p:nvPr/>
            </p:nvSpPr>
            <p:spPr bwMode="auto">
              <a:xfrm>
                <a:off x="140" y="468"/>
                <a:ext cx="47" cy="122"/>
              </a:xfrm>
              <a:custGeom>
                <a:avLst/>
                <a:gdLst>
                  <a:gd name="T0" fmla="*/ 0 w 95"/>
                  <a:gd name="T1" fmla="*/ 0 h 246"/>
                  <a:gd name="T2" fmla="*/ 0 w 95"/>
                  <a:gd name="T3" fmla="*/ 0 h 246"/>
                  <a:gd name="T4" fmla="*/ 0 w 95"/>
                  <a:gd name="T5" fmla="*/ 0 h 246"/>
                  <a:gd name="T6" fmla="*/ 0 w 95"/>
                  <a:gd name="T7" fmla="*/ 0 h 246"/>
                  <a:gd name="T8" fmla="*/ 0 w 95"/>
                  <a:gd name="T9" fmla="*/ 0 h 246"/>
                  <a:gd name="T10" fmla="*/ 0 w 95"/>
                  <a:gd name="T11" fmla="*/ 0 h 246"/>
                  <a:gd name="T12" fmla="*/ 0 w 95"/>
                  <a:gd name="T13" fmla="*/ 0 h 246"/>
                  <a:gd name="T14" fmla="*/ 0 w 95"/>
                  <a:gd name="T15" fmla="*/ 0 h 246"/>
                  <a:gd name="T16" fmla="*/ 0 w 95"/>
                  <a:gd name="T17" fmla="*/ 0 h 246"/>
                  <a:gd name="T18" fmla="*/ 0 w 95"/>
                  <a:gd name="T19" fmla="*/ 0 h 246"/>
                  <a:gd name="T20" fmla="*/ 0 w 95"/>
                  <a:gd name="T21" fmla="*/ 0 h 246"/>
                  <a:gd name="T22" fmla="*/ 0 w 95"/>
                  <a:gd name="T23" fmla="*/ 0 h 246"/>
                  <a:gd name="T24" fmla="*/ 0 w 95"/>
                  <a:gd name="T25" fmla="*/ 0 h 246"/>
                  <a:gd name="T26" fmla="*/ 0 w 95"/>
                  <a:gd name="T27" fmla="*/ 0 h 246"/>
                  <a:gd name="T28" fmla="*/ 0 w 95"/>
                  <a:gd name="T29" fmla="*/ 0 h 246"/>
                  <a:gd name="T30" fmla="*/ 0 w 95"/>
                  <a:gd name="T31" fmla="*/ 0 h 246"/>
                  <a:gd name="T32" fmla="*/ 0 w 95"/>
                  <a:gd name="T33" fmla="*/ 0 h 246"/>
                  <a:gd name="T34" fmla="*/ 0 w 95"/>
                  <a:gd name="T35" fmla="*/ 0 h 246"/>
                  <a:gd name="T36" fmla="*/ 0 w 95"/>
                  <a:gd name="T37" fmla="*/ 0 h 246"/>
                  <a:gd name="T38" fmla="*/ 0 w 95"/>
                  <a:gd name="T39" fmla="*/ 0 h 246"/>
                  <a:gd name="T40" fmla="*/ 0 w 95"/>
                  <a:gd name="T41" fmla="*/ 0 h 24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5"/>
                  <a:gd name="T64" fmla="*/ 0 h 246"/>
                  <a:gd name="T65" fmla="*/ 95 w 95"/>
                  <a:gd name="T66" fmla="*/ 246 h 24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5" h="246">
                    <a:moveTo>
                      <a:pt x="18" y="0"/>
                    </a:moveTo>
                    <a:lnTo>
                      <a:pt x="19" y="0"/>
                    </a:lnTo>
                    <a:lnTo>
                      <a:pt x="20" y="3"/>
                    </a:lnTo>
                    <a:lnTo>
                      <a:pt x="21" y="5"/>
                    </a:lnTo>
                    <a:lnTo>
                      <a:pt x="23" y="7"/>
                    </a:lnTo>
                    <a:lnTo>
                      <a:pt x="13" y="45"/>
                    </a:lnTo>
                    <a:lnTo>
                      <a:pt x="11" y="82"/>
                    </a:lnTo>
                    <a:lnTo>
                      <a:pt x="18" y="117"/>
                    </a:lnTo>
                    <a:lnTo>
                      <a:pt x="30" y="148"/>
                    </a:lnTo>
                    <a:lnTo>
                      <a:pt x="45" y="178"/>
                    </a:lnTo>
                    <a:lnTo>
                      <a:pt x="62" y="204"/>
                    </a:lnTo>
                    <a:lnTo>
                      <a:pt x="80" y="227"/>
                    </a:lnTo>
                    <a:lnTo>
                      <a:pt x="95" y="246"/>
                    </a:lnTo>
                    <a:lnTo>
                      <a:pt x="76" y="236"/>
                    </a:lnTo>
                    <a:lnTo>
                      <a:pt x="56" y="214"/>
                    </a:lnTo>
                    <a:lnTo>
                      <a:pt x="36" y="184"/>
                    </a:lnTo>
                    <a:lnTo>
                      <a:pt x="19" y="147"/>
                    </a:lnTo>
                    <a:lnTo>
                      <a:pt x="7" y="108"/>
                    </a:lnTo>
                    <a:lnTo>
                      <a:pt x="0" y="69"/>
                    </a:lnTo>
                    <a:lnTo>
                      <a:pt x="4" y="3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8" name="Freeform 132"/>
              <p:cNvSpPr>
                <a:spLocks/>
              </p:cNvSpPr>
              <p:nvPr/>
            </p:nvSpPr>
            <p:spPr bwMode="auto">
              <a:xfrm>
                <a:off x="163" y="563"/>
                <a:ext cx="41" cy="9"/>
              </a:xfrm>
              <a:custGeom>
                <a:avLst/>
                <a:gdLst>
                  <a:gd name="T0" fmla="*/ 1 w 82"/>
                  <a:gd name="T1" fmla="*/ 1 h 18"/>
                  <a:gd name="T2" fmla="*/ 1 w 82"/>
                  <a:gd name="T3" fmla="*/ 1 h 18"/>
                  <a:gd name="T4" fmla="*/ 1 w 82"/>
                  <a:gd name="T5" fmla="*/ 1 h 18"/>
                  <a:gd name="T6" fmla="*/ 1 w 82"/>
                  <a:gd name="T7" fmla="*/ 1 h 18"/>
                  <a:gd name="T8" fmla="*/ 1 w 82"/>
                  <a:gd name="T9" fmla="*/ 1 h 18"/>
                  <a:gd name="T10" fmla="*/ 1 w 82"/>
                  <a:gd name="T11" fmla="*/ 1 h 18"/>
                  <a:gd name="T12" fmla="*/ 1 w 82"/>
                  <a:gd name="T13" fmla="*/ 1 h 18"/>
                  <a:gd name="T14" fmla="*/ 1 w 82"/>
                  <a:gd name="T15" fmla="*/ 1 h 18"/>
                  <a:gd name="T16" fmla="*/ 0 w 82"/>
                  <a:gd name="T17" fmla="*/ 0 h 18"/>
                  <a:gd name="T18" fmla="*/ 1 w 82"/>
                  <a:gd name="T19" fmla="*/ 1 h 18"/>
                  <a:gd name="T20" fmla="*/ 1 w 82"/>
                  <a:gd name="T21" fmla="*/ 1 h 18"/>
                  <a:gd name="T22" fmla="*/ 1 w 82"/>
                  <a:gd name="T23" fmla="*/ 1 h 18"/>
                  <a:gd name="T24" fmla="*/ 1 w 82"/>
                  <a:gd name="T25" fmla="*/ 1 h 18"/>
                  <a:gd name="T26" fmla="*/ 1 w 82"/>
                  <a:gd name="T27" fmla="*/ 1 h 18"/>
                  <a:gd name="T28" fmla="*/ 1 w 82"/>
                  <a:gd name="T29" fmla="*/ 1 h 18"/>
                  <a:gd name="T30" fmla="*/ 1 w 82"/>
                  <a:gd name="T31" fmla="*/ 1 h 18"/>
                  <a:gd name="T32" fmla="*/ 1 w 82"/>
                  <a:gd name="T33" fmla="*/ 1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2"/>
                  <a:gd name="T52" fmla="*/ 0 h 18"/>
                  <a:gd name="T53" fmla="*/ 82 w 82"/>
                  <a:gd name="T54" fmla="*/ 18 h 1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2" h="18">
                    <a:moveTo>
                      <a:pt x="82" y="15"/>
                    </a:moveTo>
                    <a:lnTo>
                      <a:pt x="80" y="16"/>
                    </a:lnTo>
                    <a:lnTo>
                      <a:pt x="72" y="18"/>
                    </a:lnTo>
                    <a:lnTo>
                      <a:pt x="62" y="18"/>
                    </a:lnTo>
                    <a:lnTo>
                      <a:pt x="49" y="16"/>
                    </a:lnTo>
                    <a:lnTo>
                      <a:pt x="35" y="15"/>
                    </a:lnTo>
                    <a:lnTo>
                      <a:pt x="21" y="12"/>
                    </a:lnTo>
                    <a:lnTo>
                      <a:pt x="10" y="7"/>
                    </a:lnTo>
                    <a:lnTo>
                      <a:pt x="0" y="0"/>
                    </a:lnTo>
                    <a:lnTo>
                      <a:pt x="9" y="2"/>
                    </a:lnTo>
                    <a:lnTo>
                      <a:pt x="21" y="4"/>
                    </a:lnTo>
                    <a:lnTo>
                      <a:pt x="35" y="5"/>
                    </a:lnTo>
                    <a:lnTo>
                      <a:pt x="49" y="8"/>
                    </a:lnTo>
                    <a:lnTo>
                      <a:pt x="61" y="9"/>
                    </a:lnTo>
                    <a:lnTo>
                      <a:pt x="72" y="12"/>
                    </a:lnTo>
                    <a:lnTo>
                      <a:pt x="80" y="13"/>
                    </a:lnTo>
                    <a:lnTo>
                      <a:pt x="82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79" name="Freeform 133"/>
              <p:cNvSpPr>
                <a:spLocks/>
              </p:cNvSpPr>
              <p:nvPr/>
            </p:nvSpPr>
            <p:spPr bwMode="auto">
              <a:xfrm>
                <a:off x="156" y="552"/>
                <a:ext cx="49" cy="12"/>
              </a:xfrm>
              <a:custGeom>
                <a:avLst/>
                <a:gdLst>
                  <a:gd name="T0" fmla="*/ 1 w 98"/>
                  <a:gd name="T1" fmla="*/ 0 h 25"/>
                  <a:gd name="T2" fmla="*/ 1 w 98"/>
                  <a:gd name="T3" fmla="*/ 0 h 25"/>
                  <a:gd name="T4" fmla="*/ 1 w 98"/>
                  <a:gd name="T5" fmla="*/ 0 h 25"/>
                  <a:gd name="T6" fmla="*/ 1 w 98"/>
                  <a:gd name="T7" fmla="*/ 0 h 25"/>
                  <a:gd name="T8" fmla="*/ 1 w 98"/>
                  <a:gd name="T9" fmla="*/ 0 h 25"/>
                  <a:gd name="T10" fmla="*/ 1 w 98"/>
                  <a:gd name="T11" fmla="*/ 0 h 25"/>
                  <a:gd name="T12" fmla="*/ 1 w 98"/>
                  <a:gd name="T13" fmla="*/ 0 h 25"/>
                  <a:gd name="T14" fmla="*/ 1 w 98"/>
                  <a:gd name="T15" fmla="*/ 0 h 25"/>
                  <a:gd name="T16" fmla="*/ 0 w 98"/>
                  <a:gd name="T17" fmla="*/ 0 h 25"/>
                  <a:gd name="T18" fmla="*/ 1 w 98"/>
                  <a:gd name="T19" fmla="*/ 0 h 25"/>
                  <a:gd name="T20" fmla="*/ 1 w 98"/>
                  <a:gd name="T21" fmla="*/ 0 h 25"/>
                  <a:gd name="T22" fmla="*/ 1 w 98"/>
                  <a:gd name="T23" fmla="*/ 0 h 25"/>
                  <a:gd name="T24" fmla="*/ 1 w 98"/>
                  <a:gd name="T25" fmla="*/ 0 h 25"/>
                  <a:gd name="T26" fmla="*/ 1 w 98"/>
                  <a:gd name="T27" fmla="*/ 0 h 25"/>
                  <a:gd name="T28" fmla="*/ 1 w 98"/>
                  <a:gd name="T29" fmla="*/ 0 h 25"/>
                  <a:gd name="T30" fmla="*/ 1 w 98"/>
                  <a:gd name="T31" fmla="*/ 0 h 25"/>
                  <a:gd name="T32" fmla="*/ 1 w 98"/>
                  <a:gd name="T33" fmla="*/ 0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8"/>
                  <a:gd name="T52" fmla="*/ 0 h 25"/>
                  <a:gd name="T53" fmla="*/ 98 w 98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8" h="25">
                    <a:moveTo>
                      <a:pt x="98" y="21"/>
                    </a:moveTo>
                    <a:lnTo>
                      <a:pt x="94" y="24"/>
                    </a:lnTo>
                    <a:lnTo>
                      <a:pt x="85" y="25"/>
                    </a:lnTo>
                    <a:lnTo>
                      <a:pt x="72" y="24"/>
                    </a:lnTo>
                    <a:lnTo>
                      <a:pt x="57" y="21"/>
                    </a:lnTo>
                    <a:lnTo>
                      <a:pt x="40" y="17"/>
                    </a:lnTo>
                    <a:lnTo>
                      <a:pt x="24" y="12"/>
                    </a:lnTo>
                    <a:lnTo>
                      <a:pt x="11" y="7"/>
                    </a:lnTo>
                    <a:lnTo>
                      <a:pt x="0" y="0"/>
                    </a:lnTo>
                    <a:lnTo>
                      <a:pt x="7" y="3"/>
                    </a:lnTo>
                    <a:lnTo>
                      <a:pt x="21" y="4"/>
                    </a:lnTo>
                    <a:lnTo>
                      <a:pt x="36" y="6"/>
                    </a:lnTo>
                    <a:lnTo>
                      <a:pt x="53" y="9"/>
                    </a:lnTo>
                    <a:lnTo>
                      <a:pt x="70" y="12"/>
                    </a:lnTo>
                    <a:lnTo>
                      <a:pt x="84" y="15"/>
                    </a:lnTo>
                    <a:lnTo>
                      <a:pt x="94" y="17"/>
                    </a:lnTo>
                    <a:lnTo>
                      <a:pt x="98" y="2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0" name="Freeform 134"/>
              <p:cNvSpPr>
                <a:spLocks/>
              </p:cNvSpPr>
              <p:nvPr/>
            </p:nvSpPr>
            <p:spPr bwMode="auto">
              <a:xfrm>
                <a:off x="148" y="535"/>
                <a:ext cx="51" cy="9"/>
              </a:xfrm>
              <a:custGeom>
                <a:avLst/>
                <a:gdLst>
                  <a:gd name="T0" fmla="*/ 0 w 103"/>
                  <a:gd name="T1" fmla="*/ 0 h 19"/>
                  <a:gd name="T2" fmla="*/ 0 w 103"/>
                  <a:gd name="T3" fmla="*/ 0 h 19"/>
                  <a:gd name="T4" fmla="*/ 0 w 103"/>
                  <a:gd name="T5" fmla="*/ 0 h 19"/>
                  <a:gd name="T6" fmla="*/ 0 w 103"/>
                  <a:gd name="T7" fmla="*/ 0 h 19"/>
                  <a:gd name="T8" fmla="*/ 0 w 103"/>
                  <a:gd name="T9" fmla="*/ 0 h 19"/>
                  <a:gd name="T10" fmla="*/ 0 w 103"/>
                  <a:gd name="T11" fmla="*/ 0 h 19"/>
                  <a:gd name="T12" fmla="*/ 0 w 103"/>
                  <a:gd name="T13" fmla="*/ 0 h 19"/>
                  <a:gd name="T14" fmla="*/ 0 w 103"/>
                  <a:gd name="T15" fmla="*/ 0 h 19"/>
                  <a:gd name="T16" fmla="*/ 0 w 103"/>
                  <a:gd name="T17" fmla="*/ 0 h 19"/>
                  <a:gd name="T18" fmla="*/ 0 w 103"/>
                  <a:gd name="T19" fmla="*/ 0 h 19"/>
                  <a:gd name="T20" fmla="*/ 0 w 103"/>
                  <a:gd name="T21" fmla="*/ 0 h 19"/>
                  <a:gd name="T22" fmla="*/ 0 w 103"/>
                  <a:gd name="T23" fmla="*/ 0 h 19"/>
                  <a:gd name="T24" fmla="*/ 0 w 103"/>
                  <a:gd name="T25" fmla="*/ 0 h 19"/>
                  <a:gd name="T26" fmla="*/ 0 w 103"/>
                  <a:gd name="T27" fmla="*/ 0 h 19"/>
                  <a:gd name="T28" fmla="*/ 0 w 103"/>
                  <a:gd name="T29" fmla="*/ 0 h 19"/>
                  <a:gd name="T30" fmla="*/ 0 w 103"/>
                  <a:gd name="T31" fmla="*/ 0 h 19"/>
                  <a:gd name="T32" fmla="*/ 0 w 103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3"/>
                  <a:gd name="T52" fmla="*/ 0 h 19"/>
                  <a:gd name="T53" fmla="*/ 103 w 103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3" h="19">
                    <a:moveTo>
                      <a:pt x="103" y="14"/>
                    </a:moveTo>
                    <a:lnTo>
                      <a:pt x="98" y="16"/>
                    </a:lnTo>
                    <a:lnTo>
                      <a:pt x="88" y="19"/>
                    </a:lnTo>
                    <a:lnTo>
                      <a:pt x="75" y="19"/>
                    </a:lnTo>
                    <a:lnTo>
                      <a:pt x="57" y="18"/>
                    </a:lnTo>
                    <a:lnTo>
                      <a:pt x="40" y="15"/>
                    </a:lnTo>
                    <a:lnTo>
                      <a:pt x="24" y="11"/>
                    </a:lnTo>
                    <a:lnTo>
                      <a:pt x="10" y="7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21" y="2"/>
                    </a:lnTo>
                    <a:lnTo>
                      <a:pt x="37" y="4"/>
                    </a:lnTo>
                    <a:lnTo>
                      <a:pt x="56" y="5"/>
                    </a:lnTo>
                    <a:lnTo>
                      <a:pt x="73" y="8"/>
                    </a:lnTo>
                    <a:lnTo>
                      <a:pt x="88" y="9"/>
                    </a:lnTo>
                    <a:lnTo>
                      <a:pt x="99" y="11"/>
                    </a:lnTo>
                    <a:lnTo>
                      <a:pt x="103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1" name="Freeform 135"/>
              <p:cNvSpPr>
                <a:spLocks/>
              </p:cNvSpPr>
              <p:nvPr/>
            </p:nvSpPr>
            <p:spPr bwMode="auto">
              <a:xfrm>
                <a:off x="145" y="523"/>
                <a:ext cx="45" cy="7"/>
              </a:xfrm>
              <a:custGeom>
                <a:avLst/>
                <a:gdLst>
                  <a:gd name="T0" fmla="*/ 0 w 91"/>
                  <a:gd name="T1" fmla="*/ 1 h 14"/>
                  <a:gd name="T2" fmla="*/ 0 w 91"/>
                  <a:gd name="T3" fmla="*/ 1 h 14"/>
                  <a:gd name="T4" fmla="*/ 0 w 91"/>
                  <a:gd name="T5" fmla="*/ 1 h 14"/>
                  <a:gd name="T6" fmla="*/ 0 w 91"/>
                  <a:gd name="T7" fmla="*/ 1 h 14"/>
                  <a:gd name="T8" fmla="*/ 0 w 91"/>
                  <a:gd name="T9" fmla="*/ 1 h 14"/>
                  <a:gd name="T10" fmla="*/ 0 w 91"/>
                  <a:gd name="T11" fmla="*/ 1 h 14"/>
                  <a:gd name="T12" fmla="*/ 0 w 91"/>
                  <a:gd name="T13" fmla="*/ 1 h 14"/>
                  <a:gd name="T14" fmla="*/ 0 w 91"/>
                  <a:gd name="T15" fmla="*/ 1 h 14"/>
                  <a:gd name="T16" fmla="*/ 0 w 91"/>
                  <a:gd name="T17" fmla="*/ 0 h 14"/>
                  <a:gd name="T18" fmla="*/ 0 w 91"/>
                  <a:gd name="T19" fmla="*/ 1 h 14"/>
                  <a:gd name="T20" fmla="*/ 0 w 91"/>
                  <a:gd name="T21" fmla="*/ 1 h 14"/>
                  <a:gd name="T22" fmla="*/ 0 w 91"/>
                  <a:gd name="T23" fmla="*/ 1 h 14"/>
                  <a:gd name="T24" fmla="*/ 0 w 91"/>
                  <a:gd name="T25" fmla="*/ 1 h 14"/>
                  <a:gd name="T26" fmla="*/ 0 w 91"/>
                  <a:gd name="T27" fmla="*/ 1 h 14"/>
                  <a:gd name="T28" fmla="*/ 0 w 91"/>
                  <a:gd name="T29" fmla="*/ 1 h 14"/>
                  <a:gd name="T30" fmla="*/ 0 w 91"/>
                  <a:gd name="T31" fmla="*/ 1 h 14"/>
                  <a:gd name="T32" fmla="*/ 0 w 91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1"/>
                  <a:gd name="T52" fmla="*/ 0 h 14"/>
                  <a:gd name="T53" fmla="*/ 91 w 91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1" h="14">
                    <a:moveTo>
                      <a:pt x="91" y="11"/>
                    </a:moveTo>
                    <a:lnTo>
                      <a:pt x="88" y="12"/>
                    </a:lnTo>
                    <a:lnTo>
                      <a:pt x="78" y="14"/>
                    </a:lnTo>
                    <a:lnTo>
                      <a:pt x="66" y="14"/>
                    </a:lnTo>
                    <a:lnTo>
                      <a:pt x="50" y="12"/>
                    </a:lnTo>
                    <a:lnTo>
                      <a:pt x="34" y="11"/>
                    </a:lnTo>
                    <a:lnTo>
                      <a:pt x="19" y="9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9" y="1"/>
                    </a:lnTo>
                    <a:lnTo>
                      <a:pt x="21" y="1"/>
                    </a:lnTo>
                    <a:lnTo>
                      <a:pt x="36" y="1"/>
                    </a:lnTo>
                    <a:lnTo>
                      <a:pt x="51" y="2"/>
                    </a:lnTo>
                    <a:lnTo>
                      <a:pt x="67" y="4"/>
                    </a:lnTo>
                    <a:lnTo>
                      <a:pt x="80" y="5"/>
                    </a:lnTo>
                    <a:lnTo>
                      <a:pt x="88" y="7"/>
                    </a:lnTo>
                    <a:lnTo>
                      <a:pt x="91" y="1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2" name="Freeform 136"/>
              <p:cNvSpPr>
                <a:spLocks/>
              </p:cNvSpPr>
              <p:nvPr/>
            </p:nvSpPr>
            <p:spPr bwMode="auto">
              <a:xfrm>
                <a:off x="141" y="503"/>
                <a:ext cx="39" cy="6"/>
              </a:xfrm>
              <a:custGeom>
                <a:avLst/>
                <a:gdLst>
                  <a:gd name="T0" fmla="*/ 1 w 78"/>
                  <a:gd name="T1" fmla="*/ 1 h 12"/>
                  <a:gd name="T2" fmla="*/ 1 w 78"/>
                  <a:gd name="T3" fmla="*/ 1 h 12"/>
                  <a:gd name="T4" fmla="*/ 1 w 78"/>
                  <a:gd name="T5" fmla="*/ 1 h 12"/>
                  <a:gd name="T6" fmla="*/ 1 w 78"/>
                  <a:gd name="T7" fmla="*/ 1 h 12"/>
                  <a:gd name="T8" fmla="*/ 1 w 78"/>
                  <a:gd name="T9" fmla="*/ 1 h 12"/>
                  <a:gd name="T10" fmla="*/ 1 w 78"/>
                  <a:gd name="T11" fmla="*/ 1 h 12"/>
                  <a:gd name="T12" fmla="*/ 1 w 78"/>
                  <a:gd name="T13" fmla="*/ 1 h 12"/>
                  <a:gd name="T14" fmla="*/ 1 w 78"/>
                  <a:gd name="T15" fmla="*/ 1 h 12"/>
                  <a:gd name="T16" fmla="*/ 0 w 78"/>
                  <a:gd name="T17" fmla="*/ 1 h 12"/>
                  <a:gd name="T18" fmla="*/ 1 w 78"/>
                  <a:gd name="T19" fmla="*/ 1 h 12"/>
                  <a:gd name="T20" fmla="*/ 1 w 78"/>
                  <a:gd name="T21" fmla="*/ 1 h 12"/>
                  <a:gd name="T22" fmla="*/ 1 w 78"/>
                  <a:gd name="T23" fmla="*/ 1 h 12"/>
                  <a:gd name="T24" fmla="*/ 1 w 78"/>
                  <a:gd name="T25" fmla="*/ 0 h 12"/>
                  <a:gd name="T26" fmla="*/ 1 w 78"/>
                  <a:gd name="T27" fmla="*/ 0 h 12"/>
                  <a:gd name="T28" fmla="*/ 1 w 78"/>
                  <a:gd name="T29" fmla="*/ 0 h 12"/>
                  <a:gd name="T30" fmla="*/ 1 w 78"/>
                  <a:gd name="T31" fmla="*/ 1 h 12"/>
                  <a:gd name="T32" fmla="*/ 1 w 78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8"/>
                  <a:gd name="T52" fmla="*/ 0 h 12"/>
                  <a:gd name="T53" fmla="*/ 78 w 78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8" h="12">
                    <a:moveTo>
                      <a:pt x="78" y="4"/>
                    </a:moveTo>
                    <a:lnTo>
                      <a:pt x="75" y="6"/>
                    </a:lnTo>
                    <a:lnTo>
                      <a:pt x="68" y="10"/>
                    </a:lnTo>
                    <a:lnTo>
                      <a:pt x="58" y="11"/>
                    </a:lnTo>
                    <a:lnTo>
                      <a:pt x="47" y="12"/>
                    </a:lnTo>
                    <a:lnTo>
                      <a:pt x="33" y="12"/>
                    </a:lnTo>
                    <a:lnTo>
                      <a:pt x="21" y="10"/>
                    </a:lnTo>
                    <a:lnTo>
                      <a:pt x="10" y="6"/>
                    </a:lnTo>
                    <a:lnTo>
                      <a:pt x="0" y="1"/>
                    </a:lnTo>
                    <a:lnTo>
                      <a:pt x="7" y="1"/>
                    </a:lnTo>
                    <a:lnTo>
                      <a:pt x="18" y="1"/>
                    </a:lnTo>
                    <a:lnTo>
                      <a:pt x="32" y="1"/>
                    </a:lnTo>
                    <a:lnTo>
                      <a:pt x="44" y="0"/>
                    </a:lnTo>
                    <a:lnTo>
                      <a:pt x="57" y="0"/>
                    </a:lnTo>
                    <a:lnTo>
                      <a:pt x="68" y="0"/>
                    </a:lnTo>
                    <a:lnTo>
                      <a:pt x="75" y="1"/>
                    </a:lnTo>
                    <a:lnTo>
                      <a:pt x="78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3" name="Freeform 137"/>
              <p:cNvSpPr>
                <a:spLocks/>
              </p:cNvSpPr>
              <p:nvPr/>
            </p:nvSpPr>
            <p:spPr bwMode="auto">
              <a:xfrm>
                <a:off x="146" y="471"/>
                <a:ext cx="19" cy="7"/>
              </a:xfrm>
              <a:custGeom>
                <a:avLst/>
                <a:gdLst>
                  <a:gd name="T0" fmla="*/ 1 w 37"/>
                  <a:gd name="T1" fmla="*/ 1 h 14"/>
                  <a:gd name="T2" fmla="*/ 1 w 37"/>
                  <a:gd name="T3" fmla="*/ 1 h 14"/>
                  <a:gd name="T4" fmla="*/ 1 w 37"/>
                  <a:gd name="T5" fmla="*/ 1 h 14"/>
                  <a:gd name="T6" fmla="*/ 1 w 37"/>
                  <a:gd name="T7" fmla="*/ 1 h 14"/>
                  <a:gd name="T8" fmla="*/ 1 w 37"/>
                  <a:gd name="T9" fmla="*/ 1 h 14"/>
                  <a:gd name="T10" fmla="*/ 1 w 37"/>
                  <a:gd name="T11" fmla="*/ 1 h 14"/>
                  <a:gd name="T12" fmla="*/ 1 w 37"/>
                  <a:gd name="T13" fmla="*/ 1 h 14"/>
                  <a:gd name="T14" fmla="*/ 1 w 37"/>
                  <a:gd name="T15" fmla="*/ 1 h 14"/>
                  <a:gd name="T16" fmla="*/ 0 w 37"/>
                  <a:gd name="T17" fmla="*/ 1 h 14"/>
                  <a:gd name="T18" fmla="*/ 1 w 37"/>
                  <a:gd name="T19" fmla="*/ 1 h 14"/>
                  <a:gd name="T20" fmla="*/ 1 w 37"/>
                  <a:gd name="T21" fmla="*/ 1 h 14"/>
                  <a:gd name="T22" fmla="*/ 1 w 37"/>
                  <a:gd name="T23" fmla="*/ 1 h 14"/>
                  <a:gd name="T24" fmla="*/ 1 w 37"/>
                  <a:gd name="T25" fmla="*/ 1 h 14"/>
                  <a:gd name="T26" fmla="*/ 1 w 37"/>
                  <a:gd name="T27" fmla="*/ 1 h 14"/>
                  <a:gd name="T28" fmla="*/ 1 w 37"/>
                  <a:gd name="T29" fmla="*/ 0 h 14"/>
                  <a:gd name="T30" fmla="*/ 1 w 37"/>
                  <a:gd name="T31" fmla="*/ 0 h 14"/>
                  <a:gd name="T32" fmla="*/ 1 w 37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14"/>
                  <a:gd name="T53" fmla="*/ 37 w 37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14">
                    <a:moveTo>
                      <a:pt x="37" y="2"/>
                    </a:moveTo>
                    <a:lnTo>
                      <a:pt x="36" y="4"/>
                    </a:lnTo>
                    <a:lnTo>
                      <a:pt x="32" y="7"/>
                    </a:lnTo>
                    <a:lnTo>
                      <a:pt x="27" y="9"/>
                    </a:lnTo>
                    <a:lnTo>
                      <a:pt x="21" y="12"/>
                    </a:lnTo>
                    <a:lnTo>
                      <a:pt x="15" y="14"/>
                    </a:lnTo>
                    <a:lnTo>
                      <a:pt x="8" y="14"/>
                    </a:lnTo>
                    <a:lnTo>
                      <a:pt x="3" y="13"/>
                    </a:lnTo>
                    <a:lnTo>
                      <a:pt x="0" y="11"/>
                    </a:lnTo>
                    <a:lnTo>
                      <a:pt x="5" y="12"/>
                    </a:lnTo>
                    <a:lnTo>
                      <a:pt x="11" y="11"/>
                    </a:lnTo>
                    <a:lnTo>
                      <a:pt x="17" y="8"/>
                    </a:lnTo>
                    <a:lnTo>
                      <a:pt x="23" y="4"/>
                    </a:lnTo>
                    <a:lnTo>
                      <a:pt x="28" y="2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4" name="Freeform 138"/>
              <p:cNvSpPr>
                <a:spLocks/>
              </p:cNvSpPr>
              <p:nvPr/>
            </p:nvSpPr>
            <p:spPr bwMode="auto">
              <a:xfrm>
                <a:off x="172" y="575"/>
                <a:ext cx="35" cy="9"/>
              </a:xfrm>
              <a:custGeom>
                <a:avLst/>
                <a:gdLst>
                  <a:gd name="T0" fmla="*/ 1 w 69"/>
                  <a:gd name="T1" fmla="*/ 1 h 17"/>
                  <a:gd name="T2" fmla="*/ 1 w 69"/>
                  <a:gd name="T3" fmla="*/ 1 h 17"/>
                  <a:gd name="T4" fmla="*/ 1 w 69"/>
                  <a:gd name="T5" fmla="*/ 1 h 17"/>
                  <a:gd name="T6" fmla="*/ 1 w 69"/>
                  <a:gd name="T7" fmla="*/ 1 h 17"/>
                  <a:gd name="T8" fmla="*/ 1 w 69"/>
                  <a:gd name="T9" fmla="*/ 1 h 17"/>
                  <a:gd name="T10" fmla="*/ 1 w 69"/>
                  <a:gd name="T11" fmla="*/ 1 h 17"/>
                  <a:gd name="T12" fmla="*/ 1 w 69"/>
                  <a:gd name="T13" fmla="*/ 1 h 17"/>
                  <a:gd name="T14" fmla="*/ 1 w 69"/>
                  <a:gd name="T15" fmla="*/ 1 h 17"/>
                  <a:gd name="T16" fmla="*/ 0 w 69"/>
                  <a:gd name="T17" fmla="*/ 0 h 17"/>
                  <a:gd name="T18" fmla="*/ 1 w 69"/>
                  <a:gd name="T19" fmla="*/ 1 h 17"/>
                  <a:gd name="T20" fmla="*/ 1 w 69"/>
                  <a:gd name="T21" fmla="*/ 1 h 17"/>
                  <a:gd name="T22" fmla="*/ 1 w 69"/>
                  <a:gd name="T23" fmla="*/ 1 h 17"/>
                  <a:gd name="T24" fmla="*/ 1 w 69"/>
                  <a:gd name="T25" fmla="*/ 1 h 17"/>
                  <a:gd name="T26" fmla="*/ 1 w 69"/>
                  <a:gd name="T27" fmla="*/ 1 h 17"/>
                  <a:gd name="T28" fmla="*/ 1 w 69"/>
                  <a:gd name="T29" fmla="*/ 1 h 17"/>
                  <a:gd name="T30" fmla="*/ 1 w 69"/>
                  <a:gd name="T31" fmla="*/ 1 h 17"/>
                  <a:gd name="T32" fmla="*/ 1 w 69"/>
                  <a:gd name="T33" fmla="*/ 1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9"/>
                  <a:gd name="T52" fmla="*/ 0 h 17"/>
                  <a:gd name="T53" fmla="*/ 69 w 69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9" h="17">
                    <a:moveTo>
                      <a:pt x="69" y="15"/>
                    </a:moveTo>
                    <a:lnTo>
                      <a:pt x="67" y="16"/>
                    </a:lnTo>
                    <a:lnTo>
                      <a:pt x="62" y="17"/>
                    </a:lnTo>
                    <a:lnTo>
                      <a:pt x="53" y="17"/>
                    </a:lnTo>
                    <a:lnTo>
                      <a:pt x="42" y="16"/>
                    </a:lnTo>
                    <a:lnTo>
                      <a:pt x="31" y="15"/>
                    </a:lnTo>
                    <a:lnTo>
                      <a:pt x="20" y="11"/>
                    </a:lnTo>
                    <a:lnTo>
                      <a:pt x="8" y="6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8" y="4"/>
                    </a:lnTo>
                    <a:lnTo>
                      <a:pt x="30" y="6"/>
                    </a:lnTo>
                    <a:lnTo>
                      <a:pt x="42" y="7"/>
                    </a:lnTo>
                    <a:lnTo>
                      <a:pt x="52" y="9"/>
                    </a:lnTo>
                    <a:lnTo>
                      <a:pt x="61" y="11"/>
                    </a:lnTo>
                    <a:lnTo>
                      <a:pt x="67" y="12"/>
                    </a:lnTo>
                    <a:lnTo>
                      <a:pt x="69" y="1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5" name="Freeform 139"/>
              <p:cNvSpPr>
                <a:spLocks/>
              </p:cNvSpPr>
              <p:nvPr/>
            </p:nvSpPr>
            <p:spPr bwMode="auto">
              <a:xfrm>
                <a:off x="153" y="545"/>
                <a:ext cx="49" cy="9"/>
              </a:xfrm>
              <a:custGeom>
                <a:avLst/>
                <a:gdLst>
                  <a:gd name="T0" fmla="*/ 0 w 99"/>
                  <a:gd name="T1" fmla="*/ 0 h 19"/>
                  <a:gd name="T2" fmla="*/ 0 w 99"/>
                  <a:gd name="T3" fmla="*/ 0 h 19"/>
                  <a:gd name="T4" fmla="*/ 0 w 99"/>
                  <a:gd name="T5" fmla="*/ 0 h 19"/>
                  <a:gd name="T6" fmla="*/ 0 w 99"/>
                  <a:gd name="T7" fmla="*/ 0 h 19"/>
                  <a:gd name="T8" fmla="*/ 0 w 99"/>
                  <a:gd name="T9" fmla="*/ 0 h 19"/>
                  <a:gd name="T10" fmla="*/ 0 w 99"/>
                  <a:gd name="T11" fmla="*/ 0 h 19"/>
                  <a:gd name="T12" fmla="*/ 0 w 99"/>
                  <a:gd name="T13" fmla="*/ 0 h 19"/>
                  <a:gd name="T14" fmla="*/ 0 w 99"/>
                  <a:gd name="T15" fmla="*/ 0 h 19"/>
                  <a:gd name="T16" fmla="*/ 0 w 99"/>
                  <a:gd name="T17" fmla="*/ 0 h 19"/>
                  <a:gd name="T18" fmla="*/ 0 w 99"/>
                  <a:gd name="T19" fmla="*/ 0 h 19"/>
                  <a:gd name="T20" fmla="*/ 0 w 99"/>
                  <a:gd name="T21" fmla="*/ 0 h 19"/>
                  <a:gd name="T22" fmla="*/ 0 w 99"/>
                  <a:gd name="T23" fmla="*/ 0 h 19"/>
                  <a:gd name="T24" fmla="*/ 0 w 99"/>
                  <a:gd name="T25" fmla="*/ 0 h 19"/>
                  <a:gd name="T26" fmla="*/ 0 w 99"/>
                  <a:gd name="T27" fmla="*/ 0 h 19"/>
                  <a:gd name="T28" fmla="*/ 0 w 99"/>
                  <a:gd name="T29" fmla="*/ 0 h 19"/>
                  <a:gd name="T30" fmla="*/ 0 w 99"/>
                  <a:gd name="T31" fmla="*/ 0 h 19"/>
                  <a:gd name="T32" fmla="*/ 0 w 99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9"/>
                  <a:gd name="T52" fmla="*/ 0 h 19"/>
                  <a:gd name="T53" fmla="*/ 99 w 99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9" h="19">
                    <a:moveTo>
                      <a:pt x="99" y="14"/>
                    </a:moveTo>
                    <a:lnTo>
                      <a:pt x="96" y="16"/>
                    </a:lnTo>
                    <a:lnTo>
                      <a:pt x="86" y="19"/>
                    </a:lnTo>
                    <a:lnTo>
                      <a:pt x="72" y="19"/>
                    </a:lnTo>
                    <a:lnTo>
                      <a:pt x="56" y="18"/>
                    </a:lnTo>
                    <a:lnTo>
                      <a:pt x="39" y="15"/>
                    </a:lnTo>
                    <a:lnTo>
                      <a:pt x="22" y="11"/>
                    </a:lnTo>
                    <a:lnTo>
                      <a:pt x="9" y="6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20" y="1"/>
                    </a:lnTo>
                    <a:lnTo>
                      <a:pt x="36" y="3"/>
                    </a:lnTo>
                    <a:lnTo>
                      <a:pt x="53" y="5"/>
                    </a:lnTo>
                    <a:lnTo>
                      <a:pt x="71" y="6"/>
                    </a:lnTo>
                    <a:lnTo>
                      <a:pt x="86" y="9"/>
                    </a:lnTo>
                    <a:lnTo>
                      <a:pt x="96" y="11"/>
                    </a:lnTo>
                    <a:lnTo>
                      <a:pt x="99" y="1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6" name="Freeform 140"/>
              <p:cNvSpPr>
                <a:spLocks/>
              </p:cNvSpPr>
              <p:nvPr/>
            </p:nvSpPr>
            <p:spPr bwMode="auto">
              <a:xfrm>
                <a:off x="143" y="512"/>
                <a:ext cx="44" cy="6"/>
              </a:xfrm>
              <a:custGeom>
                <a:avLst/>
                <a:gdLst>
                  <a:gd name="T0" fmla="*/ 0 w 90"/>
                  <a:gd name="T1" fmla="*/ 1 h 11"/>
                  <a:gd name="T2" fmla="*/ 0 w 90"/>
                  <a:gd name="T3" fmla="*/ 1 h 11"/>
                  <a:gd name="T4" fmla="*/ 0 w 90"/>
                  <a:gd name="T5" fmla="*/ 1 h 11"/>
                  <a:gd name="T6" fmla="*/ 0 w 90"/>
                  <a:gd name="T7" fmla="*/ 1 h 11"/>
                  <a:gd name="T8" fmla="*/ 0 w 90"/>
                  <a:gd name="T9" fmla="*/ 1 h 11"/>
                  <a:gd name="T10" fmla="*/ 0 w 90"/>
                  <a:gd name="T11" fmla="*/ 1 h 11"/>
                  <a:gd name="T12" fmla="*/ 0 w 90"/>
                  <a:gd name="T13" fmla="*/ 1 h 11"/>
                  <a:gd name="T14" fmla="*/ 0 w 90"/>
                  <a:gd name="T15" fmla="*/ 1 h 11"/>
                  <a:gd name="T16" fmla="*/ 0 w 90"/>
                  <a:gd name="T17" fmla="*/ 1 h 11"/>
                  <a:gd name="T18" fmla="*/ 0 w 90"/>
                  <a:gd name="T19" fmla="*/ 1 h 11"/>
                  <a:gd name="T20" fmla="*/ 0 w 90"/>
                  <a:gd name="T21" fmla="*/ 1 h 11"/>
                  <a:gd name="T22" fmla="*/ 0 w 90"/>
                  <a:gd name="T23" fmla="*/ 1 h 11"/>
                  <a:gd name="T24" fmla="*/ 0 w 90"/>
                  <a:gd name="T25" fmla="*/ 0 h 11"/>
                  <a:gd name="T26" fmla="*/ 0 w 90"/>
                  <a:gd name="T27" fmla="*/ 0 h 11"/>
                  <a:gd name="T28" fmla="*/ 0 w 90"/>
                  <a:gd name="T29" fmla="*/ 0 h 11"/>
                  <a:gd name="T30" fmla="*/ 0 w 90"/>
                  <a:gd name="T31" fmla="*/ 1 h 11"/>
                  <a:gd name="T32" fmla="*/ 0 w 90"/>
                  <a:gd name="T33" fmla="*/ 1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0"/>
                  <a:gd name="T52" fmla="*/ 0 h 11"/>
                  <a:gd name="T53" fmla="*/ 90 w 90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0" h="11">
                    <a:moveTo>
                      <a:pt x="90" y="3"/>
                    </a:moveTo>
                    <a:lnTo>
                      <a:pt x="86" y="6"/>
                    </a:lnTo>
                    <a:lnTo>
                      <a:pt x="78" y="8"/>
                    </a:lnTo>
                    <a:lnTo>
                      <a:pt x="66" y="11"/>
                    </a:lnTo>
                    <a:lnTo>
                      <a:pt x="52" y="11"/>
                    </a:lnTo>
                    <a:lnTo>
                      <a:pt x="37" y="11"/>
                    </a:lnTo>
                    <a:lnTo>
                      <a:pt x="23" y="10"/>
                    </a:lnTo>
                    <a:lnTo>
                      <a:pt x="10" y="6"/>
                    </a:lnTo>
                    <a:lnTo>
                      <a:pt x="0" y="1"/>
                    </a:lnTo>
                    <a:lnTo>
                      <a:pt x="9" y="1"/>
                    </a:lnTo>
                    <a:lnTo>
                      <a:pt x="21" y="1"/>
                    </a:lnTo>
                    <a:lnTo>
                      <a:pt x="35" y="1"/>
                    </a:lnTo>
                    <a:lnTo>
                      <a:pt x="51" y="0"/>
                    </a:lnTo>
                    <a:lnTo>
                      <a:pt x="66" y="0"/>
                    </a:lnTo>
                    <a:lnTo>
                      <a:pt x="78" y="0"/>
                    </a:lnTo>
                    <a:lnTo>
                      <a:pt x="86" y="1"/>
                    </a:lnTo>
                    <a:lnTo>
                      <a:pt x="90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7" name="Freeform 141"/>
              <p:cNvSpPr>
                <a:spLocks/>
              </p:cNvSpPr>
              <p:nvPr/>
            </p:nvSpPr>
            <p:spPr bwMode="auto">
              <a:xfrm>
                <a:off x="142" y="494"/>
                <a:ext cx="37" cy="5"/>
              </a:xfrm>
              <a:custGeom>
                <a:avLst/>
                <a:gdLst>
                  <a:gd name="T0" fmla="*/ 1 w 73"/>
                  <a:gd name="T1" fmla="*/ 1 h 10"/>
                  <a:gd name="T2" fmla="*/ 1 w 73"/>
                  <a:gd name="T3" fmla="*/ 1 h 10"/>
                  <a:gd name="T4" fmla="*/ 1 w 73"/>
                  <a:gd name="T5" fmla="*/ 1 h 10"/>
                  <a:gd name="T6" fmla="*/ 1 w 73"/>
                  <a:gd name="T7" fmla="*/ 1 h 10"/>
                  <a:gd name="T8" fmla="*/ 1 w 73"/>
                  <a:gd name="T9" fmla="*/ 1 h 10"/>
                  <a:gd name="T10" fmla="*/ 1 w 73"/>
                  <a:gd name="T11" fmla="*/ 1 h 10"/>
                  <a:gd name="T12" fmla="*/ 1 w 73"/>
                  <a:gd name="T13" fmla="*/ 1 h 10"/>
                  <a:gd name="T14" fmla="*/ 1 w 73"/>
                  <a:gd name="T15" fmla="*/ 1 h 10"/>
                  <a:gd name="T16" fmla="*/ 0 w 73"/>
                  <a:gd name="T17" fmla="*/ 0 h 10"/>
                  <a:gd name="T18" fmla="*/ 1 w 73"/>
                  <a:gd name="T19" fmla="*/ 0 h 10"/>
                  <a:gd name="T20" fmla="*/ 1 w 73"/>
                  <a:gd name="T21" fmla="*/ 0 h 10"/>
                  <a:gd name="T22" fmla="*/ 1 w 73"/>
                  <a:gd name="T23" fmla="*/ 1 h 10"/>
                  <a:gd name="T24" fmla="*/ 1 w 73"/>
                  <a:gd name="T25" fmla="*/ 1 h 10"/>
                  <a:gd name="T26" fmla="*/ 1 w 73"/>
                  <a:gd name="T27" fmla="*/ 1 h 10"/>
                  <a:gd name="T28" fmla="*/ 1 w 73"/>
                  <a:gd name="T29" fmla="*/ 1 h 10"/>
                  <a:gd name="T30" fmla="*/ 1 w 73"/>
                  <a:gd name="T31" fmla="*/ 1 h 10"/>
                  <a:gd name="T32" fmla="*/ 1 w 73"/>
                  <a:gd name="T33" fmla="*/ 1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3"/>
                  <a:gd name="T52" fmla="*/ 0 h 10"/>
                  <a:gd name="T53" fmla="*/ 73 w 73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3" h="10">
                    <a:moveTo>
                      <a:pt x="73" y="6"/>
                    </a:moveTo>
                    <a:lnTo>
                      <a:pt x="71" y="8"/>
                    </a:lnTo>
                    <a:lnTo>
                      <a:pt x="62" y="10"/>
                    </a:lnTo>
                    <a:lnTo>
                      <a:pt x="51" y="10"/>
                    </a:lnTo>
                    <a:lnTo>
                      <a:pt x="38" y="10"/>
                    </a:lnTo>
                    <a:lnTo>
                      <a:pt x="25" y="8"/>
                    </a:lnTo>
                    <a:lnTo>
                      <a:pt x="14" y="6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16" y="0"/>
                    </a:lnTo>
                    <a:lnTo>
                      <a:pt x="27" y="1"/>
                    </a:lnTo>
                    <a:lnTo>
                      <a:pt x="40" y="1"/>
                    </a:lnTo>
                    <a:lnTo>
                      <a:pt x="51" y="1"/>
                    </a:lnTo>
                    <a:lnTo>
                      <a:pt x="62" y="2"/>
                    </a:lnTo>
                    <a:lnTo>
                      <a:pt x="69" y="3"/>
                    </a:lnTo>
                    <a:lnTo>
                      <a:pt x="73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8" name="Freeform 142"/>
              <p:cNvSpPr>
                <a:spLocks/>
              </p:cNvSpPr>
              <p:nvPr/>
            </p:nvSpPr>
            <p:spPr bwMode="auto">
              <a:xfrm>
                <a:off x="143" y="483"/>
                <a:ext cx="23" cy="5"/>
              </a:xfrm>
              <a:custGeom>
                <a:avLst/>
                <a:gdLst>
                  <a:gd name="T0" fmla="*/ 1 w 45"/>
                  <a:gd name="T1" fmla="*/ 0 h 11"/>
                  <a:gd name="T2" fmla="*/ 1 w 45"/>
                  <a:gd name="T3" fmla="*/ 0 h 11"/>
                  <a:gd name="T4" fmla="*/ 1 w 45"/>
                  <a:gd name="T5" fmla="*/ 0 h 11"/>
                  <a:gd name="T6" fmla="*/ 1 w 45"/>
                  <a:gd name="T7" fmla="*/ 0 h 11"/>
                  <a:gd name="T8" fmla="*/ 1 w 45"/>
                  <a:gd name="T9" fmla="*/ 0 h 11"/>
                  <a:gd name="T10" fmla="*/ 1 w 45"/>
                  <a:gd name="T11" fmla="*/ 0 h 11"/>
                  <a:gd name="T12" fmla="*/ 1 w 45"/>
                  <a:gd name="T13" fmla="*/ 0 h 11"/>
                  <a:gd name="T14" fmla="*/ 1 w 45"/>
                  <a:gd name="T15" fmla="*/ 0 h 11"/>
                  <a:gd name="T16" fmla="*/ 0 w 45"/>
                  <a:gd name="T17" fmla="*/ 0 h 11"/>
                  <a:gd name="T18" fmla="*/ 1 w 45"/>
                  <a:gd name="T19" fmla="*/ 0 h 11"/>
                  <a:gd name="T20" fmla="*/ 1 w 45"/>
                  <a:gd name="T21" fmla="*/ 0 h 11"/>
                  <a:gd name="T22" fmla="*/ 1 w 45"/>
                  <a:gd name="T23" fmla="*/ 0 h 11"/>
                  <a:gd name="T24" fmla="*/ 1 w 45"/>
                  <a:gd name="T25" fmla="*/ 0 h 11"/>
                  <a:gd name="T26" fmla="*/ 1 w 45"/>
                  <a:gd name="T27" fmla="*/ 0 h 11"/>
                  <a:gd name="T28" fmla="*/ 1 w 45"/>
                  <a:gd name="T29" fmla="*/ 0 h 11"/>
                  <a:gd name="T30" fmla="*/ 1 w 45"/>
                  <a:gd name="T31" fmla="*/ 0 h 11"/>
                  <a:gd name="T32" fmla="*/ 1 w 45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"/>
                  <a:gd name="T52" fmla="*/ 0 h 11"/>
                  <a:gd name="T53" fmla="*/ 45 w 45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" h="11">
                    <a:moveTo>
                      <a:pt x="45" y="3"/>
                    </a:moveTo>
                    <a:lnTo>
                      <a:pt x="44" y="5"/>
                    </a:lnTo>
                    <a:lnTo>
                      <a:pt x="39" y="8"/>
                    </a:lnTo>
                    <a:lnTo>
                      <a:pt x="33" y="9"/>
                    </a:lnTo>
                    <a:lnTo>
                      <a:pt x="26" y="11"/>
                    </a:lnTo>
                    <a:lnTo>
                      <a:pt x="17" y="11"/>
                    </a:lnTo>
                    <a:lnTo>
                      <a:pt x="9" y="11"/>
                    </a:lnTo>
                    <a:lnTo>
                      <a:pt x="3" y="10"/>
                    </a:lnTo>
                    <a:lnTo>
                      <a:pt x="0" y="6"/>
                    </a:lnTo>
                    <a:lnTo>
                      <a:pt x="6" y="8"/>
                    </a:lnTo>
                    <a:lnTo>
                      <a:pt x="12" y="8"/>
                    </a:lnTo>
                    <a:lnTo>
                      <a:pt x="21" y="5"/>
                    </a:lnTo>
                    <a:lnTo>
                      <a:pt x="28" y="3"/>
                    </a:lnTo>
                    <a:lnTo>
                      <a:pt x="34" y="1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5" y="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89" name="Freeform 143"/>
              <p:cNvSpPr>
                <a:spLocks/>
              </p:cNvSpPr>
              <p:nvPr/>
            </p:nvSpPr>
            <p:spPr bwMode="auto">
              <a:xfrm>
                <a:off x="180" y="585"/>
                <a:ext cx="22" cy="9"/>
              </a:xfrm>
              <a:custGeom>
                <a:avLst/>
                <a:gdLst>
                  <a:gd name="T0" fmla="*/ 0 w 44"/>
                  <a:gd name="T1" fmla="*/ 0 h 17"/>
                  <a:gd name="T2" fmla="*/ 1 w 44"/>
                  <a:gd name="T3" fmla="*/ 0 h 17"/>
                  <a:gd name="T4" fmla="*/ 1 w 44"/>
                  <a:gd name="T5" fmla="*/ 1 h 17"/>
                  <a:gd name="T6" fmla="*/ 1 w 44"/>
                  <a:gd name="T7" fmla="*/ 1 h 17"/>
                  <a:gd name="T8" fmla="*/ 1 w 44"/>
                  <a:gd name="T9" fmla="*/ 1 h 17"/>
                  <a:gd name="T10" fmla="*/ 1 w 44"/>
                  <a:gd name="T11" fmla="*/ 1 h 17"/>
                  <a:gd name="T12" fmla="*/ 1 w 44"/>
                  <a:gd name="T13" fmla="*/ 1 h 17"/>
                  <a:gd name="T14" fmla="*/ 1 w 44"/>
                  <a:gd name="T15" fmla="*/ 1 h 17"/>
                  <a:gd name="T16" fmla="*/ 1 w 44"/>
                  <a:gd name="T17" fmla="*/ 1 h 17"/>
                  <a:gd name="T18" fmla="*/ 1 w 44"/>
                  <a:gd name="T19" fmla="*/ 1 h 17"/>
                  <a:gd name="T20" fmla="*/ 1 w 44"/>
                  <a:gd name="T21" fmla="*/ 1 h 17"/>
                  <a:gd name="T22" fmla="*/ 1 w 44"/>
                  <a:gd name="T23" fmla="*/ 1 h 17"/>
                  <a:gd name="T24" fmla="*/ 1 w 44"/>
                  <a:gd name="T25" fmla="*/ 1 h 17"/>
                  <a:gd name="T26" fmla="*/ 1 w 44"/>
                  <a:gd name="T27" fmla="*/ 1 h 17"/>
                  <a:gd name="T28" fmla="*/ 1 w 44"/>
                  <a:gd name="T29" fmla="*/ 1 h 17"/>
                  <a:gd name="T30" fmla="*/ 1 w 44"/>
                  <a:gd name="T31" fmla="*/ 1 h 17"/>
                  <a:gd name="T32" fmla="*/ 0 w 44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17"/>
                  <a:gd name="T53" fmla="*/ 44 w 44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17">
                    <a:moveTo>
                      <a:pt x="0" y="0"/>
                    </a:moveTo>
                    <a:lnTo>
                      <a:pt x="3" y="0"/>
                    </a:lnTo>
                    <a:lnTo>
                      <a:pt x="10" y="1"/>
                    </a:lnTo>
                    <a:lnTo>
                      <a:pt x="17" y="2"/>
                    </a:lnTo>
                    <a:lnTo>
                      <a:pt x="26" y="4"/>
                    </a:lnTo>
                    <a:lnTo>
                      <a:pt x="33" y="6"/>
                    </a:lnTo>
                    <a:lnTo>
                      <a:pt x="39" y="7"/>
                    </a:lnTo>
                    <a:lnTo>
                      <a:pt x="43" y="11"/>
                    </a:lnTo>
                    <a:lnTo>
                      <a:pt x="44" y="15"/>
                    </a:lnTo>
                    <a:lnTo>
                      <a:pt x="42" y="17"/>
                    </a:lnTo>
                    <a:lnTo>
                      <a:pt x="37" y="17"/>
                    </a:lnTo>
                    <a:lnTo>
                      <a:pt x="29" y="16"/>
                    </a:lnTo>
                    <a:lnTo>
                      <a:pt x="23" y="12"/>
                    </a:lnTo>
                    <a:lnTo>
                      <a:pt x="16" y="8"/>
                    </a:lnTo>
                    <a:lnTo>
                      <a:pt x="10" y="5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0" name="Freeform 144"/>
              <p:cNvSpPr>
                <a:spLocks/>
              </p:cNvSpPr>
              <p:nvPr/>
            </p:nvSpPr>
            <p:spPr bwMode="auto">
              <a:xfrm>
                <a:off x="178" y="584"/>
                <a:ext cx="4" cy="21"/>
              </a:xfrm>
              <a:custGeom>
                <a:avLst/>
                <a:gdLst>
                  <a:gd name="T0" fmla="*/ 0 w 9"/>
                  <a:gd name="T1" fmla="*/ 0 h 42"/>
                  <a:gd name="T2" fmla="*/ 0 w 9"/>
                  <a:gd name="T3" fmla="*/ 1 h 42"/>
                  <a:gd name="T4" fmla="*/ 0 w 9"/>
                  <a:gd name="T5" fmla="*/ 1 h 42"/>
                  <a:gd name="T6" fmla="*/ 0 w 9"/>
                  <a:gd name="T7" fmla="*/ 1 h 42"/>
                  <a:gd name="T8" fmla="*/ 0 w 9"/>
                  <a:gd name="T9" fmla="*/ 1 h 42"/>
                  <a:gd name="T10" fmla="*/ 0 w 9"/>
                  <a:gd name="T11" fmla="*/ 1 h 42"/>
                  <a:gd name="T12" fmla="*/ 0 w 9"/>
                  <a:gd name="T13" fmla="*/ 1 h 42"/>
                  <a:gd name="T14" fmla="*/ 0 w 9"/>
                  <a:gd name="T15" fmla="*/ 1 h 42"/>
                  <a:gd name="T16" fmla="*/ 0 w 9"/>
                  <a:gd name="T17" fmla="*/ 0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2"/>
                  <a:gd name="T29" fmla="*/ 9 w 9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2">
                    <a:moveTo>
                      <a:pt x="1" y="0"/>
                    </a:moveTo>
                    <a:lnTo>
                      <a:pt x="1" y="8"/>
                    </a:lnTo>
                    <a:lnTo>
                      <a:pt x="0" y="23"/>
                    </a:lnTo>
                    <a:lnTo>
                      <a:pt x="0" y="36"/>
                    </a:lnTo>
                    <a:lnTo>
                      <a:pt x="5" y="42"/>
                    </a:lnTo>
                    <a:lnTo>
                      <a:pt x="9" y="38"/>
                    </a:lnTo>
                    <a:lnTo>
                      <a:pt x="7" y="25"/>
                    </a:lnTo>
                    <a:lnTo>
                      <a:pt x="4" y="1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1" name="Freeform 145"/>
              <p:cNvSpPr>
                <a:spLocks/>
              </p:cNvSpPr>
              <p:nvPr/>
            </p:nvSpPr>
            <p:spPr bwMode="auto">
              <a:xfrm>
                <a:off x="186" y="590"/>
                <a:ext cx="13" cy="18"/>
              </a:xfrm>
              <a:custGeom>
                <a:avLst/>
                <a:gdLst>
                  <a:gd name="T0" fmla="*/ 0 w 26"/>
                  <a:gd name="T1" fmla="*/ 0 h 36"/>
                  <a:gd name="T2" fmla="*/ 1 w 26"/>
                  <a:gd name="T3" fmla="*/ 1 h 36"/>
                  <a:gd name="T4" fmla="*/ 1 w 26"/>
                  <a:gd name="T5" fmla="*/ 1 h 36"/>
                  <a:gd name="T6" fmla="*/ 1 w 26"/>
                  <a:gd name="T7" fmla="*/ 1 h 36"/>
                  <a:gd name="T8" fmla="*/ 1 w 26"/>
                  <a:gd name="T9" fmla="*/ 1 h 36"/>
                  <a:gd name="T10" fmla="*/ 1 w 26"/>
                  <a:gd name="T11" fmla="*/ 1 h 36"/>
                  <a:gd name="T12" fmla="*/ 1 w 26"/>
                  <a:gd name="T13" fmla="*/ 1 h 36"/>
                  <a:gd name="T14" fmla="*/ 1 w 26"/>
                  <a:gd name="T15" fmla="*/ 1 h 36"/>
                  <a:gd name="T16" fmla="*/ 0 w 26"/>
                  <a:gd name="T17" fmla="*/ 0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36"/>
                  <a:gd name="T29" fmla="*/ 26 w 26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36">
                    <a:moveTo>
                      <a:pt x="0" y="0"/>
                    </a:moveTo>
                    <a:lnTo>
                      <a:pt x="4" y="7"/>
                    </a:lnTo>
                    <a:lnTo>
                      <a:pt x="11" y="21"/>
                    </a:lnTo>
                    <a:lnTo>
                      <a:pt x="17" y="32"/>
                    </a:lnTo>
                    <a:lnTo>
                      <a:pt x="25" y="36"/>
                    </a:lnTo>
                    <a:lnTo>
                      <a:pt x="26" y="29"/>
                    </a:lnTo>
                    <a:lnTo>
                      <a:pt x="19" y="18"/>
                    </a:lnTo>
                    <a:lnTo>
                      <a:pt x="8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2" name="Freeform 146"/>
              <p:cNvSpPr>
                <a:spLocks/>
              </p:cNvSpPr>
              <p:nvPr/>
            </p:nvSpPr>
            <p:spPr bwMode="auto">
              <a:xfrm>
                <a:off x="118" y="484"/>
                <a:ext cx="28" cy="7"/>
              </a:xfrm>
              <a:custGeom>
                <a:avLst/>
                <a:gdLst>
                  <a:gd name="T0" fmla="*/ 1 w 55"/>
                  <a:gd name="T1" fmla="*/ 1 h 12"/>
                  <a:gd name="T2" fmla="*/ 1 w 55"/>
                  <a:gd name="T3" fmla="*/ 1 h 12"/>
                  <a:gd name="T4" fmla="*/ 1 w 55"/>
                  <a:gd name="T5" fmla="*/ 1 h 12"/>
                  <a:gd name="T6" fmla="*/ 1 w 55"/>
                  <a:gd name="T7" fmla="*/ 1 h 12"/>
                  <a:gd name="T8" fmla="*/ 1 w 55"/>
                  <a:gd name="T9" fmla="*/ 1 h 12"/>
                  <a:gd name="T10" fmla="*/ 1 w 55"/>
                  <a:gd name="T11" fmla="*/ 1 h 12"/>
                  <a:gd name="T12" fmla="*/ 1 w 55"/>
                  <a:gd name="T13" fmla="*/ 1 h 12"/>
                  <a:gd name="T14" fmla="*/ 1 w 55"/>
                  <a:gd name="T15" fmla="*/ 1 h 12"/>
                  <a:gd name="T16" fmla="*/ 0 w 55"/>
                  <a:gd name="T17" fmla="*/ 1 h 12"/>
                  <a:gd name="T18" fmla="*/ 1 w 55"/>
                  <a:gd name="T19" fmla="*/ 1 h 12"/>
                  <a:gd name="T20" fmla="*/ 1 w 55"/>
                  <a:gd name="T21" fmla="*/ 0 h 12"/>
                  <a:gd name="T22" fmla="*/ 1 w 55"/>
                  <a:gd name="T23" fmla="*/ 0 h 12"/>
                  <a:gd name="T24" fmla="*/ 1 w 55"/>
                  <a:gd name="T25" fmla="*/ 0 h 12"/>
                  <a:gd name="T26" fmla="*/ 1 w 55"/>
                  <a:gd name="T27" fmla="*/ 1 h 12"/>
                  <a:gd name="T28" fmla="*/ 1 w 55"/>
                  <a:gd name="T29" fmla="*/ 1 h 12"/>
                  <a:gd name="T30" fmla="*/ 1 w 55"/>
                  <a:gd name="T31" fmla="*/ 1 h 12"/>
                  <a:gd name="T32" fmla="*/ 1 w 55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12"/>
                  <a:gd name="T53" fmla="*/ 55 w 55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12">
                    <a:moveTo>
                      <a:pt x="55" y="2"/>
                    </a:moveTo>
                    <a:lnTo>
                      <a:pt x="49" y="6"/>
                    </a:lnTo>
                    <a:lnTo>
                      <a:pt x="42" y="9"/>
                    </a:lnTo>
                    <a:lnTo>
                      <a:pt x="33" y="11"/>
                    </a:lnTo>
                    <a:lnTo>
                      <a:pt x="24" y="12"/>
                    </a:lnTo>
                    <a:lnTo>
                      <a:pt x="15" y="12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5"/>
                    </a:lnTo>
                    <a:lnTo>
                      <a:pt x="1" y="1"/>
                    </a:lnTo>
                    <a:lnTo>
                      <a:pt x="6" y="0"/>
                    </a:lnTo>
                    <a:lnTo>
                      <a:pt x="12" y="0"/>
                    </a:lnTo>
                    <a:lnTo>
                      <a:pt x="22" y="0"/>
                    </a:lnTo>
                    <a:lnTo>
                      <a:pt x="31" y="1"/>
                    </a:lnTo>
                    <a:lnTo>
                      <a:pt x="41" y="1"/>
                    </a:lnTo>
                    <a:lnTo>
                      <a:pt x="49" y="2"/>
                    </a:lnTo>
                    <a:lnTo>
                      <a:pt x="55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3" name="Freeform 147"/>
              <p:cNvSpPr>
                <a:spLocks/>
              </p:cNvSpPr>
              <p:nvPr/>
            </p:nvSpPr>
            <p:spPr bwMode="auto">
              <a:xfrm>
                <a:off x="124" y="463"/>
                <a:ext cx="27" cy="11"/>
              </a:xfrm>
              <a:custGeom>
                <a:avLst/>
                <a:gdLst>
                  <a:gd name="T0" fmla="*/ 1 w 53"/>
                  <a:gd name="T1" fmla="*/ 1 h 22"/>
                  <a:gd name="T2" fmla="*/ 1 w 53"/>
                  <a:gd name="T3" fmla="*/ 1 h 22"/>
                  <a:gd name="T4" fmla="*/ 1 w 53"/>
                  <a:gd name="T5" fmla="*/ 1 h 22"/>
                  <a:gd name="T6" fmla="*/ 1 w 53"/>
                  <a:gd name="T7" fmla="*/ 1 h 22"/>
                  <a:gd name="T8" fmla="*/ 1 w 53"/>
                  <a:gd name="T9" fmla="*/ 1 h 22"/>
                  <a:gd name="T10" fmla="*/ 1 w 53"/>
                  <a:gd name="T11" fmla="*/ 1 h 22"/>
                  <a:gd name="T12" fmla="*/ 1 w 53"/>
                  <a:gd name="T13" fmla="*/ 1 h 22"/>
                  <a:gd name="T14" fmla="*/ 1 w 53"/>
                  <a:gd name="T15" fmla="*/ 1 h 22"/>
                  <a:gd name="T16" fmla="*/ 0 w 53"/>
                  <a:gd name="T17" fmla="*/ 1 h 22"/>
                  <a:gd name="T18" fmla="*/ 1 w 53"/>
                  <a:gd name="T19" fmla="*/ 0 h 22"/>
                  <a:gd name="T20" fmla="*/ 1 w 53"/>
                  <a:gd name="T21" fmla="*/ 0 h 22"/>
                  <a:gd name="T22" fmla="*/ 1 w 53"/>
                  <a:gd name="T23" fmla="*/ 1 h 22"/>
                  <a:gd name="T24" fmla="*/ 1 w 53"/>
                  <a:gd name="T25" fmla="*/ 1 h 22"/>
                  <a:gd name="T26" fmla="*/ 1 w 53"/>
                  <a:gd name="T27" fmla="*/ 1 h 22"/>
                  <a:gd name="T28" fmla="*/ 1 w 53"/>
                  <a:gd name="T29" fmla="*/ 1 h 22"/>
                  <a:gd name="T30" fmla="*/ 1 w 53"/>
                  <a:gd name="T31" fmla="*/ 1 h 22"/>
                  <a:gd name="T32" fmla="*/ 1 w 53"/>
                  <a:gd name="T33" fmla="*/ 1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22"/>
                  <a:gd name="T53" fmla="*/ 53 w 53"/>
                  <a:gd name="T54" fmla="*/ 22 h 2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22">
                    <a:moveTo>
                      <a:pt x="53" y="22"/>
                    </a:moveTo>
                    <a:lnTo>
                      <a:pt x="48" y="22"/>
                    </a:lnTo>
                    <a:lnTo>
                      <a:pt x="40" y="21"/>
                    </a:lnTo>
                    <a:lnTo>
                      <a:pt x="31" y="18"/>
                    </a:lnTo>
                    <a:lnTo>
                      <a:pt x="22" y="16"/>
                    </a:lnTo>
                    <a:lnTo>
                      <a:pt x="14" y="13"/>
                    </a:lnTo>
                    <a:lnTo>
                      <a:pt x="6" y="10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  <a:lnTo>
                      <a:pt x="15" y="2"/>
                    </a:lnTo>
                    <a:lnTo>
                      <a:pt x="25" y="6"/>
                    </a:lnTo>
                    <a:lnTo>
                      <a:pt x="34" y="11"/>
                    </a:lnTo>
                    <a:lnTo>
                      <a:pt x="42" y="16"/>
                    </a:lnTo>
                    <a:lnTo>
                      <a:pt x="50" y="19"/>
                    </a:lnTo>
                    <a:lnTo>
                      <a:pt x="53" y="2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4" name="Freeform 148"/>
              <p:cNvSpPr>
                <a:spLocks/>
              </p:cNvSpPr>
              <p:nvPr/>
            </p:nvSpPr>
            <p:spPr bwMode="auto">
              <a:xfrm>
                <a:off x="118" y="494"/>
                <a:ext cx="25" cy="7"/>
              </a:xfrm>
              <a:custGeom>
                <a:avLst/>
                <a:gdLst>
                  <a:gd name="T0" fmla="*/ 0 w 51"/>
                  <a:gd name="T1" fmla="*/ 0 h 12"/>
                  <a:gd name="T2" fmla="*/ 0 w 51"/>
                  <a:gd name="T3" fmla="*/ 1 h 12"/>
                  <a:gd name="T4" fmla="*/ 0 w 51"/>
                  <a:gd name="T5" fmla="*/ 1 h 12"/>
                  <a:gd name="T6" fmla="*/ 0 w 51"/>
                  <a:gd name="T7" fmla="*/ 1 h 12"/>
                  <a:gd name="T8" fmla="*/ 0 w 51"/>
                  <a:gd name="T9" fmla="*/ 1 h 12"/>
                  <a:gd name="T10" fmla="*/ 0 w 51"/>
                  <a:gd name="T11" fmla="*/ 1 h 12"/>
                  <a:gd name="T12" fmla="*/ 0 w 51"/>
                  <a:gd name="T13" fmla="*/ 1 h 12"/>
                  <a:gd name="T14" fmla="*/ 0 w 51"/>
                  <a:gd name="T15" fmla="*/ 1 h 12"/>
                  <a:gd name="T16" fmla="*/ 0 w 51"/>
                  <a:gd name="T17" fmla="*/ 1 h 12"/>
                  <a:gd name="T18" fmla="*/ 0 w 51"/>
                  <a:gd name="T19" fmla="*/ 1 h 12"/>
                  <a:gd name="T20" fmla="*/ 0 w 51"/>
                  <a:gd name="T21" fmla="*/ 1 h 12"/>
                  <a:gd name="T22" fmla="*/ 0 w 51"/>
                  <a:gd name="T23" fmla="*/ 1 h 12"/>
                  <a:gd name="T24" fmla="*/ 0 w 51"/>
                  <a:gd name="T25" fmla="*/ 1 h 12"/>
                  <a:gd name="T26" fmla="*/ 0 w 51"/>
                  <a:gd name="T27" fmla="*/ 1 h 12"/>
                  <a:gd name="T28" fmla="*/ 0 w 51"/>
                  <a:gd name="T29" fmla="*/ 1 h 12"/>
                  <a:gd name="T30" fmla="*/ 0 w 51"/>
                  <a:gd name="T31" fmla="*/ 1 h 12"/>
                  <a:gd name="T32" fmla="*/ 0 w 51"/>
                  <a:gd name="T33" fmla="*/ 0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"/>
                  <a:gd name="T52" fmla="*/ 0 h 12"/>
                  <a:gd name="T53" fmla="*/ 51 w 51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" h="12">
                    <a:moveTo>
                      <a:pt x="51" y="0"/>
                    </a:moveTo>
                    <a:lnTo>
                      <a:pt x="48" y="3"/>
                    </a:lnTo>
                    <a:lnTo>
                      <a:pt x="43" y="7"/>
                    </a:lnTo>
                    <a:lnTo>
                      <a:pt x="36" y="10"/>
                    </a:lnTo>
                    <a:lnTo>
                      <a:pt x="27" y="12"/>
                    </a:lnTo>
                    <a:lnTo>
                      <a:pt x="18" y="12"/>
                    </a:lnTo>
                    <a:lnTo>
                      <a:pt x="11" y="12"/>
                    </a:lnTo>
                    <a:lnTo>
                      <a:pt x="3" y="10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8" y="1"/>
                    </a:lnTo>
                    <a:lnTo>
                      <a:pt x="17" y="1"/>
                    </a:lnTo>
                    <a:lnTo>
                      <a:pt x="27" y="1"/>
                    </a:lnTo>
                    <a:lnTo>
                      <a:pt x="36" y="1"/>
                    </a:lnTo>
                    <a:lnTo>
                      <a:pt x="44" y="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5" name="Freeform 149"/>
              <p:cNvSpPr>
                <a:spLocks/>
              </p:cNvSpPr>
              <p:nvPr/>
            </p:nvSpPr>
            <p:spPr bwMode="auto">
              <a:xfrm>
                <a:off x="116" y="504"/>
                <a:ext cx="27" cy="8"/>
              </a:xfrm>
              <a:custGeom>
                <a:avLst/>
                <a:gdLst>
                  <a:gd name="T0" fmla="*/ 0 w 55"/>
                  <a:gd name="T1" fmla="*/ 0 h 18"/>
                  <a:gd name="T2" fmla="*/ 0 w 55"/>
                  <a:gd name="T3" fmla="*/ 0 h 18"/>
                  <a:gd name="T4" fmla="*/ 0 w 55"/>
                  <a:gd name="T5" fmla="*/ 0 h 18"/>
                  <a:gd name="T6" fmla="*/ 0 w 55"/>
                  <a:gd name="T7" fmla="*/ 0 h 18"/>
                  <a:gd name="T8" fmla="*/ 0 w 55"/>
                  <a:gd name="T9" fmla="*/ 0 h 18"/>
                  <a:gd name="T10" fmla="*/ 0 w 55"/>
                  <a:gd name="T11" fmla="*/ 0 h 18"/>
                  <a:gd name="T12" fmla="*/ 0 w 55"/>
                  <a:gd name="T13" fmla="*/ 0 h 18"/>
                  <a:gd name="T14" fmla="*/ 0 w 55"/>
                  <a:gd name="T15" fmla="*/ 0 h 18"/>
                  <a:gd name="T16" fmla="*/ 0 w 55"/>
                  <a:gd name="T17" fmla="*/ 0 h 18"/>
                  <a:gd name="T18" fmla="*/ 0 w 55"/>
                  <a:gd name="T19" fmla="*/ 0 h 18"/>
                  <a:gd name="T20" fmla="*/ 0 w 55"/>
                  <a:gd name="T21" fmla="*/ 0 h 18"/>
                  <a:gd name="T22" fmla="*/ 0 w 55"/>
                  <a:gd name="T23" fmla="*/ 0 h 18"/>
                  <a:gd name="T24" fmla="*/ 0 w 55"/>
                  <a:gd name="T25" fmla="*/ 0 h 18"/>
                  <a:gd name="T26" fmla="*/ 0 w 55"/>
                  <a:gd name="T27" fmla="*/ 0 h 18"/>
                  <a:gd name="T28" fmla="*/ 0 w 55"/>
                  <a:gd name="T29" fmla="*/ 0 h 18"/>
                  <a:gd name="T30" fmla="*/ 0 w 55"/>
                  <a:gd name="T31" fmla="*/ 0 h 18"/>
                  <a:gd name="T32" fmla="*/ 0 w 55"/>
                  <a:gd name="T33" fmla="*/ 0 h 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18"/>
                  <a:gd name="T53" fmla="*/ 55 w 55"/>
                  <a:gd name="T54" fmla="*/ 18 h 1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18">
                    <a:moveTo>
                      <a:pt x="55" y="0"/>
                    </a:moveTo>
                    <a:lnTo>
                      <a:pt x="51" y="5"/>
                    </a:lnTo>
                    <a:lnTo>
                      <a:pt x="45" y="9"/>
                    </a:lnTo>
                    <a:lnTo>
                      <a:pt x="37" y="13"/>
                    </a:lnTo>
                    <a:lnTo>
                      <a:pt x="27" y="15"/>
                    </a:lnTo>
                    <a:lnTo>
                      <a:pt x="19" y="16"/>
                    </a:lnTo>
                    <a:lnTo>
                      <a:pt x="10" y="18"/>
                    </a:lnTo>
                    <a:lnTo>
                      <a:pt x="4" y="16"/>
                    </a:lnTo>
                    <a:lnTo>
                      <a:pt x="0" y="14"/>
                    </a:lnTo>
                    <a:lnTo>
                      <a:pt x="0" y="11"/>
                    </a:lnTo>
                    <a:lnTo>
                      <a:pt x="4" y="10"/>
                    </a:lnTo>
                    <a:lnTo>
                      <a:pt x="10" y="8"/>
                    </a:lnTo>
                    <a:lnTo>
                      <a:pt x="17" y="6"/>
                    </a:lnTo>
                    <a:lnTo>
                      <a:pt x="27" y="6"/>
                    </a:lnTo>
                    <a:lnTo>
                      <a:pt x="37" y="4"/>
                    </a:lnTo>
                    <a:lnTo>
                      <a:pt x="46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6" name="Freeform 150"/>
              <p:cNvSpPr>
                <a:spLocks/>
              </p:cNvSpPr>
              <p:nvPr/>
            </p:nvSpPr>
            <p:spPr bwMode="auto">
              <a:xfrm>
                <a:off x="118" y="512"/>
                <a:ext cx="26" cy="11"/>
              </a:xfrm>
              <a:custGeom>
                <a:avLst/>
                <a:gdLst>
                  <a:gd name="T0" fmla="*/ 1 w 52"/>
                  <a:gd name="T1" fmla="*/ 0 h 23"/>
                  <a:gd name="T2" fmla="*/ 1 w 52"/>
                  <a:gd name="T3" fmla="*/ 0 h 23"/>
                  <a:gd name="T4" fmla="*/ 1 w 52"/>
                  <a:gd name="T5" fmla="*/ 0 h 23"/>
                  <a:gd name="T6" fmla="*/ 1 w 52"/>
                  <a:gd name="T7" fmla="*/ 0 h 23"/>
                  <a:gd name="T8" fmla="*/ 1 w 52"/>
                  <a:gd name="T9" fmla="*/ 0 h 23"/>
                  <a:gd name="T10" fmla="*/ 1 w 52"/>
                  <a:gd name="T11" fmla="*/ 0 h 23"/>
                  <a:gd name="T12" fmla="*/ 1 w 52"/>
                  <a:gd name="T13" fmla="*/ 0 h 23"/>
                  <a:gd name="T14" fmla="*/ 1 w 52"/>
                  <a:gd name="T15" fmla="*/ 0 h 23"/>
                  <a:gd name="T16" fmla="*/ 0 w 52"/>
                  <a:gd name="T17" fmla="*/ 0 h 23"/>
                  <a:gd name="T18" fmla="*/ 1 w 52"/>
                  <a:gd name="T19" fmla="*/ 0 h 23"/>
                  <a:gd name="T20" fmla="*/ 1 w 52"/>
                  <a:gd name="T21" fmla="*/ 0 h 23"/>
                  <a:gd name="T22" fmla="*/ 1 w 52"/>
                  <a:gd name="T23" fmla="*/ 0 h 23"/>
                  <a:gd name="T24" fmla="*/ 1 w 52"/>
                  <a:gd name="T25" fmla="*/ 0 h 23"/>
                  <a:gd name="T26" fmla="*/ 1 w 52"/>
                  <a:gd name="T27" fmla="*/ 0 h 23"/>
                  <a:gd name="T28" fmla="*/ 1 w 52"/>
                  <a:gd name="T29" fmla="*/ 0 h 23"/>
                  <a:gd name="T30" fmla="*/ 1 w 52"/>
                  <a:gd name="T31" fmla="*/ 0 h 23"/>
                  <a:gd name="T32" fmla="*/ 1 w 52"/>
                  <a:gd name="T33" fmla="*/ 0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23"/>
                  <a:gd name="T53" fmla="*/ 52 w 52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23">
                    <a:moveTo>
                      <a:pt x="52" y="0"/>
                    </a:moveTo>
                    <a:lnTo>
                      <a:pt x="48" y="5"/>
                    </a:lnTo>
                    <a:lnTo>
                      <a:pt x="41" y="12"/>
                    </a:lnTo>
                    <a:lnTo>
                      <a:pt x="33" y="15"/>
                    </a:lnTo>
                    <a:lnTo>
                      <a:pt x="24" y="19"/>
                    </a:lnTo>
                    <a:lnTo>
                      <a:pt x="16" y="21"/>
                    </a:lnTo>
                    <a:lnTo>
                      <a:pt x="8" y="23"/>
                    </a:lnTo>
                    <a:lnTo>
                      <a:pt x="2" y="23"/>
                    </a:lnTo>
                    <a:lnTo>
                      <a:pt x="0" y="20"/>
                    </a:lnTo>
                    <a:lnTo>
                      <a:pt x="1" y="18"/>
                    </a:lnTo>
                    <a:lnTo>
                      <a:pt x="5" y="14"/>
                    </a:lnTo>
                    <a:lnTo>
                      <a:pt x="11" y="12"/>
                    </a:lnTo>
                    <a:lnTo>
                      <a:pt x="20" y="10"/>
                    </a:lnTo>
                    <a:lnTo>
                      <a:pt x="28" y="8"/>
                    </a:lnTo>
                    <a:lnTo>
                      <a:pt x="37" y="5"/>
                    </a:lnTo>
                    <a:lnTo>
                      <a:pt x="46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7" name="Freeform 151"/>
              <p:cNvSpPr>
                <a:spLocks/>
              </p:cNvSpPr>
              <p:nvPr/>
            </p:nvSpPr>
            <p:spPr bwMode="auto">
              <a:xfrm>
                <a:off x="119" y="522"/>
                <a:ext cx="27" cy="16"/>
              </a:xfrm>
              <a:custGeom>
                <a:avLst/>
                <a:gdLst>
                  <a:gd name="T0" fmla="*/ 0 w 55"/>
                  <a:gd name="T1" fmla="*/ 0 h 34"/>
                  <a:gd name="T2" fmla="*/ 0 w 55"/>
                  <a:gd name="T3" fmla="*/ 0 h 34"/>
                  <a:gd name="T4" fmla="*/ 0 w 55"/>
                  <a:gd name="T5" fmla="*/ 0 h 34"/>
                  <a:gd name="T6" fmla="*/ 0 w 55"/>
                  <a:gd name="T7" fmla="*/ 0 h 34"/>
                  <a:gd name="T8" fmla="*/ 0 w 55"/>
                  <a:gd name="T9" fmla="*/ 0 h 34"/>
                  <a:gd name="T10" fmla="*/ 0 w 55"/>
                  <a:gd name="T11" fmla="*/ 0 h 34"/>
                  <a:gd name="T12" fmla="*/ 0 w 55"/>
                  <a:gd name="T13" fmla="*/ 0 h 34"/>
                  <a:gd name="T14" fmla="*/ 0 w 55"/>
                  <a:gd name="T15" fmla="*/ 0 h 34"/>
                  <a:gd name="T16" fmla="*/ 0 w 55"/>
                  <a:gd name="T17" fmla="*/ 0 h 34"/>
                  <a:gd name="T18" fmla="*/ 0 w 55"/>
                  <a:gd name="T19" fmla="*/ 0 h 34"/>
                  <a:gd name="T20" fmla="*/ 0 w 55"/>
                  <a:gd name="T21" fmla="*/ 0 h 34"/>
                  <a:gd name="T22" fmla="*/ 0 w 55"/>
                  <a:gd name="T23" fmla="*/ 0 h 34"/>
                  <a:gd name="T24" fmla="*/ 0 w 55"/>
                  <a:gd name="T25" fmla="*/ 0 h 34"/>
                  <a:gd name="T26" fmla="*/ 0 w 55"/>
                  <a:gd name="T27" fmla="*/ 0 h 34"/>
                  <a:gd name="T28" fmla="*/ 0 w 55"/>
                  <a:gd name="T29" fmla="*/ 0 h 34"/>
                  <a:gd name="T30" fmla="*/ 0 w 55"/>
                  <a:gd name="T31" fmla="*/ 0 h 34"/>
                  <a:gd name="T32" fmla="*/ 0 w 55"/>
                  <a:gd name="T33" fmla="*/ 0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34"/>
                  <a:gd name="T53" fmla="*/ 55 w 55"/>
                  <a:gd name="T54" fmla="*/ 34 h 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34">
                    <a:moveTo>
                      <a:pt x="55" y="0"/>
                    </a:moveTo>
                    <a:lnTo>
                      <a:pt x="49" y="5"/>
                    </a:lnTo>
                    <a:lnTo>
                      <a:pt x="42" y="11"/>
                    </a:lnTo>
                    <a:lnTo>
                      <a:pt x="34" y="19"/>
                    </a:lnTo>
                    <a:lnTo>
                      <a:pt x="25" y="25"/>
                    </a:lnTo>
                    <a:lnTo>
                      <a:pt x="16" y="30"/>
                    </a:lnTo>
                    <a:lnTo>
                      <a:pt x="10" y="33"/>
                    </a:lnTo>
                    <a:lnTo>
                      <a:pt x="4" y="34"/>
                    </a:lnTo>
                    <a:lnTo>
                      <a:pt x="0" y="31"/>
                    </a:lnTo>
                    <a:lnTo>
                      <a:pt x="0" y="28"/>
                    </a:lnTo>
                    <a:lnTo>
                      <a:pt x="5" y="23"/>
                    </a:lnTo>
                    <a:lnTo>
                      <a:pt x="11" y="19"/>
                    </a:lnTo>
                    <a:lnTo>
                      <a:pt x="21" y="14"/>
                    </a:lnTo>
                    <a:lnTo>
                      <a:pt x="31" y="10"/>
                    </a:lnTo>
                    <a:lnTo>
                      <a:pt x="41" y="6"/>
                    </a:lnTo>
                    <a:lnTo>
                      <a:pt x="49" y="3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8" name="Freeform 152"/>
              <p:cNvSpPr>
                <a:spLocks/>
              </p:cNvSpPr>
              <p:nvPr/>
            </p:nvSpPr>
            <p:spPr bwMode="auto">
              <a:xfrm>
                <a:off x="124" y="533"/>
                <a:ext cx="27" cy="23"/>
              </a:xfrm>
              <a:custGeom>
                <a:avLst/>
                <a:gdLst>
                  <a:gd name="T0" fmla="*/ 1 w 53"/>
                  <a:gd name="T1" fmla="*/ 0 h 45"/>
                  <a:gd name="T2" fmla="*/ 1 w 53"/>
                  <a:gd name="T3" fmla="*/ 1 h 45"/>
                  <a:gd name="T4" fmla="*/ 1 w 53"/>
                  <a:gd name="T5" fmla="*/ 1 h 45"/>
                  <a:gd name="T6" fmla="*/ 1 w 53"/>
                  <a:gd name="T7" fmla="*/ 1 h 45"/>
                  <a:gd name="T8" fmla="*/ 1 w 53"/>
                  <a:gd name="T9" fmla="*/ 1 h 45"/>
                  <a:gd name="T10" fmla="*/ 1 w 53"/>
                  <a:gd name="T11" fmla="*/ 1 h 45"/>
                  <a:gd name="T12" fmla="*/ 1 w 53"/>
                  <a:gd name="T13" fmla="*/ 1 h 45"/>
                  <a:gd name="T14" fmla="*/ 1 w 53"/>
                  <a:gd name="T15" fmla="*/ 1 h 45"/>
                  <a:gd name="T16" fmla="*/ 0 w 53"/>
                  <a:gd name="T17" fmla="*/ 1 h 45"/>
                  <a:gd name="T18" fmla="*/ 1 w 53"/>
                  <a:gd name="T19" fmla="*/ 1 h 45"/>
                  <a:gd name="T20" fmla="*/ 1 w 53"/>
                  <a:gd name="T21" fmla="*/ 1 h 45"/>
                  <a:gd name="T22" fmla="*/ 1 w 53"/>
                  <a:gd name="T23" fmla="*/ 1 h 45"/>
                  <a:gd name="T24" fmla="*/ 1 w 53"/>
                  <a:gd name="T25" fmla="*/ 1 h 45"/>
                  <a:gd name="T26" fmla="*/ 1 w 53"/>
                  <a:gd name="T27" fmla="*/ 1 h 45"/>
                  <a:gd name="T28" fmla="*/ 1 w 53"/>
                  <a:gd name="T29" fmla="*/ 1 h 45"/>
                  <a:gd name="T30" fmla="*/ 1 w 53"/>
                  <a:gd name="T31" fmla="*/ 1 h 45"/>
                  <a:gd name="T32" fmla="*/ 1 w 53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45"/>
                  <a:gd name="T53" fmla="*/ 53 w 53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45">
                    <a:moveTo>
                      <a:pt x="53" y="0"/>
                    </a:moveTo>
                    <a:lnTo>
                      <a:pt x="48" y="5"/>
                    </a:lnTo>
                    <a:lnTo>
                      <a:pt x="42" y="12"/>
                    </a:lnTo>
                    <a:lnTo>
                      <a:pt x="34" y="21"/>
                    </a:lnTo>
                    <a:lnTo>
                      <a:pt x="25" y="29"/>
                    </a:lnTo>
                    <a:lnTo>
                      <a:pt x="16" y="37"/>
                    </a:lnTo>
                    <a:lnTo>
                      <a:pt x="9" y="43"/>
                    </a:lnTo>
                    <a:lnTo>
                      <a:pt x="3" y="45"/>
                    </a:lnTo>
                    <a:lnTo>
                      <a:pt x="0" y="43"/>
                    </a:lnTo>
                    <a:lnTo>
                      <a:pt x="1" y="38"/>
                    </a:lnTo>
                    <a:lnTo>
                      <a:pt x="6" y="32"/>
                    </a:lnTo>
                    <a:lnTo>
                      <a:pt x="14" y="26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2" y="7"/>
                    </a:lnTo>
                    <a:lnTo>
                      <a:pt x="50" y="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599" name="Freeform 153"/>
              <p:cNvSpPr>
                <a:spLocks/>
              </p:cNvSpPr>
              <p:nvPr/>
            </p:nvSpPr>
            <p:spPr bwMode="auto">
              <a:xfrm>
                <a:off x="128" y="546"/>
                <a:ext cx="27" cy="26"/>
              </a:xfrm>
              <a:custGeom>
                <a:avLst/>
                <a:gdLst>
                  <a:gd name="T0" fmla="*/ 1 w 54"/>
                  <a:gd name="T1" fmla="*/ 0 h 52"/>
                  <a:gd name="T2" fmla="*/ 1 w 54"/>
                  <a:gd name="T3" fmla="*/ 1 h 52"/>
                  <a:gd name="T4" fmla="*/ 1 w 54"/>
                  <a:gd name="T5" fmla="*/ 1 h 52"/>
                  <a:gd name="T6" fmla="*/ 1 w 54"/>
                  <a:gd name="T7" fmla="*/ 1 h 52"/>
                  <a:gd name="T8" fmla="*/ 1 w 54"/>
                  <a:gd name="T9" fmla="*/ 1 h 52"/>
                  <a:gd name="T10" fmla="*/ 1 w 54"/>
                  <a:gd name="T11" fmla="*/ 1 h 52"/>
                  <a:gd name="T12" fmla="*/ 1 w 54"/>
                  <a:gd name="T13" fmla="*/ 1 h 52"/>
                  <a:gd name="T14" fmla="*/ 1 w 54"/>
                  <a:gd name="T15" fmla="*/ 1 h 52"/>
                  <a:gd name="T16" fmla="*/ 0 w 54"/>
                  <a:gd name="T17" fmla="*/ 1 h 52"/>
                  <a:gd name="T18" fmla="*/ 0 w 54"/>
                  <a:gd name="T19" fmla="*/ 1 h 52"/>
                  <a:gd name="T20" fmla="*/ 1 w 54"/>
                  <a:gd name="T21" fmla="*/ 1 h 52"/>
                  <a:gd name="T22" fmla="*/ 1 w 54"/>
                  <a:gd name="T23" fmla="*/ 1 h 52"/>
                  <a:gd name="T24" fmla="*/ 1 w 54"/>
                  <a:gd name="T25" fmla="*/ 1 h 52"/>
                  <a:gd name="T26" fmla="*/ 1 w 54"/>
                  <a:gd name="T27" fmla="*/ 1 h 52"/>
                  <a:gd name="T28" fmla="*/ 1 w 54"/>
                  <a:gd name="T29" fmla="*/ 1 h 52"/>
                  <a:gd name="T30" fmla="*/ 1 w 54"/>
                  <a:gd name="T31" fmla="*/ 1 h 52"/>
                  <a:gd name="T32" fmla="*/ 1 w 54"/>
                  <a:gd name="T33" fmla="*/ 0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52"/>
                  <a:gd name="T53" fmla="*/ 54 w 54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52">
                    <a:moveTo>
                      <a:pt x="54" y="0"/>
                    </a:moveTo>
                    <a:lnTo>
                      <a:pt x="50" y="6"/>
                    </a:lnTo>
                    <a:lnTo>
                      <a:pt x="44" y="15"/>
                    </a:lnTo>
                    <a:lnTo>
                      <a:pt x="35" y="24"/>
                    </a:lnTo>
                    <a:lnTo>
                      <a:pt x="27" y="34"/>
                    </a:lnTo>
                    <a:lnTo>
                      <a:pt x="18" y="43"/>
                    </a:lnTo>
                    <a:lnTo>
                      <a:pt x="11" y="49"/>
                    </a:lnTo>
                    <a:lnTo>
                      <a:pt x="3" y="52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3" y="38"/>
                    </a:lnTo>
                    <a:lnTo>
                      <a:pt x="12" y="32"/>
                    </a:lnTo>
                    <a:lnTo>
                      <a:pt x="22" y="24"/>
                    </a:lnTo>
                    <a:lnTo>
                      <a:pt x="32" y="18"/>
                    </a:lnTo>
                    <a:lnTo>
                      <a:pt x="42" y="11"/>
                    </a:lnTo>
                    <a:lnTo>
                      <a:pt x="49" y="5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0" name="Freeform 154"/>
              <p:cNvSpPr>
                <a:spLocks/>
              </p:cNvSpPr>
              <p:nvPr/>
            </p:nvSpPr>
            <p:spPr bwMode="auto">
              <a:xfrm>
                <a:off x="135" y="556"/>
                <a:ext cx="26" cy="30"/>
              </a:xfrm>
              <a:custGeom>
                <a:avLst/>
                <a:gdLst>
                  <a:gd name="T0" fmla="*/ 1 w 52"/>
                  <a:gd name="T1" fmla="*/ 0 h 60"/>
                  <a:gd name="T2" fmla="*/ 1 w 52"/>
                  <a:gd name="T3" fmla="*/ 1 h 60"/>
                  <a:gd name="T4" fmla="*/ 1 w 52"/>
                  <a:gd name="T5" fmla="*/ 1 h 60"/>
                  <a:gd name="T6" fmla="*/ 1 w 52"/>
                  <a:gd name="T7" fmla="*/ 1 h 60"/>
                  <a:gd name="T8" fmla="*/ 1 w 52"/>
                  <a:gd name="T9" fmla="*/ 1 h 60"/>
                  <a:gd name="T10" fmla="*/ 1 w 52"/>
                  <a:gd name="T11" fmla="*/ 1 h 60"/>
                  <a:gd name="T12" fmla="*/ 1 w 52"/>
                  <a:gd name="T13" fmla="*/ 1 h 60"/>
                  <a:gd name="T14" fmla="*/ 1 w 52"/>
                  <a:gd name="T15" fmla="*/ 1 h 60"/>
                  <a:gd name="T16" fmla="*/ 1 w 52"/>
                  <a:gd name="T17" fmla="*/ 1 h 60"/>
                  <a:gd name="T18" fmla="*/ 0 w 52"/>
                  <a:gd name="T19" fmla="*/ 1 h 60"/>
                  <a:gd name="T20" fmla="*/ 1 w 52"/>
                  <a:gd name="T21" fmla="*/ 1 h 60"/>
                  <a:gd name="T22" fmla="*/ 1 w 52"/>
                  <a:gd name="T23" fmla="*/ 1 h 60"/>
                  <a:gd name="T24" fmla="*/ 1 w 52"/>
                  <a:gd name="T25" fmla="*/ 1 h 60"/>
                  <a:gd name="T26" fmla="*/ 1 w 52"/>
                  <a:gd name="T27" fmla="*/ 1 h 60"/>
                  <a:gd name="T28" fmla="*/ 1 w 52"/>
                  <a:gd name="T29" fmla="*/ 1 h 60"/>
                  <a:gd name="T30" fmla="*/ 1 w 52"/>
                  <a:gd name="T31" fmla="*/ 1 h 60"/>
                  <a:gd name="T32" fmla="*/ 1 w 52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60"/>
                  <a:gd name="T53" fmla="*/ 52 w 52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60">
                    <a:moveTo>
                      <a:pt x="52" y="0"/>
                    </a:moveTo>
                    <a:lnTo>
                      <a:pt x="50" y="8"/>
                    </a:lnTo>
                    <a:lnTo>
                      <a:pt x="45" y="18"/>
                    </a:lnTo>
                    <a:lnTo>
                      <a:pt x="39" y="28"/>
                    </a:lnTo>
                    <a:lnTo>
                      <a:pt x="33" y="38"/>
                    </a:lnTo>
                    <a:lnTo>
                      <a:pt x="25" y="46"/>
                    </a:lnTo>
                    <a:lnTo>
                      <a:pt x="18" y="54"/>
                    </a:lnTo>
                    <a:lnTo>
                      <a:pt x="9" y="59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10" y="43"/>
                    </a:lnTo>
                    <a:lnTo>
                      <a:pt x="19" y="33"/>
                    </a:lnTo>
                    <a:lnTo>
                      <a:pt x="29" y="23"/>
                    </a:lnTo>
                    <a:lnTo>
                      <a:pt x="39" y="13"/>
                    </a:lnTo>
                    <a:lnTo>
                      <a:pt x="48" y="5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1" name="Freeform 155"/>
              <p:cNvSpPr>
                <a:spLocks/>
              </p:cNvSpPr>
              <p:nvPr/>
            </p:nvSpPr>
            <p:spPr bwMode="auto">
              <a:xfrm>
                <a:off x="152" y="563"/>
                <a:ext cx="12" cy="33"/>
              </a:xfrm>
              <a:custGeom>
                <a:avLst/>
                <a:gdLst>
                  <a:gd name="T0" fmla="*/ 0 w 23"/>
                  <a:gd name="T1" fmla="*/ 1 h 66"/>
                  <a:gd name="T2" fmla="*/ 1 w 23"/>
                  <a:gd name="T3" fmla="*/ 1 h 66"/>
                  <a:gd name="T4" fmla="*/ 1 w 23"/>
                  <a:gd name="T5" fmla="*/ 1 h 66"/>
                  <a:gd name="T6" fmla="*/ 1 w 23"/>
                  <a:gd name="T7" fmla="*/ 1 h 66"/>
                  <a:gd name="T8" fmla="*/ 1 w 23"/>
                  <a:gd name="T9" fmla="*/ 0 h 66"/>
                  <a:gd name="T10" fmla="*/ 1 w 23"/>
                  <a:gd name="T11" fmla="*/ 1 h 66"/>
                  <a:gd name="T12" fmla="*/ 1 w 23"/>
                  <a:gd name="T13" fmla="*/ 1 h 66"/>
                  <a:gd name="T14" fmla="*/ 1 w 23"/>
                  <a:gd name="T15" fmla="*/ 1 h 66"/>
                  <a:gd name="T16" fmla="*/ 0 w 23"/>
                  <a:gd name="T17" fmla="*/ 1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66"/>
                  <a:gd name="T29" fmla="*/ 23 w 23"/>
                  <a:gd name="T30" fmla="*/ 66 h 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66">
                    <a:moveTo>
                      <a:pt x="0" y="66"/>
                    </a:moveTo>
                    <a:lnTo>
                      <a:pt x="1" y="56"/>
                    </a:lnTo>
                    <a:lnTo>
                      <a:pt x="7" y="36"/>
                    </a:lnTo>
                    <a:lnTo>
                      <a:pt x="16" y="15"/>
                    </a:lnTo>
                    <a:lnTo>
                      <a:pt x="22" y="0"/>
                    </a:lnTo>
                    <a:lnTo>
                      <a:pt x="23" y="20"/>
                    </a:lnTo>
                    <a:lnTo>
                      <a:pt x="18" y="44"/>
                    </a:lnTo>
                    <a:lnTo>
                      <a:pt x="11" y="61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2" name="Freeform 156"/>
              <p:cNvSpPr>
                <a:spLocks/>
              </p:cNvSpPr>
              <p:nvPr/>
            </p:nvSpPr>
            <p:spPr bwMode="auto">
              <a:xfrm>
                <a:off x="161" y="574"/>
                <a:ext cx="12" cy="32"/>
              </a:xfrm>
              <a:custGeom>
                <a:avLst/>
                <a:gdLst>
                  <a:gd name="T0" fmla="*/ 0 w 24"/>
                  <a:gd name="T1" fmla="*/ 1 h 63"/>
                  <a:gd name="T2" fmla="*/ 1 w 24"/>
                  <a:gd name="T3" fmla="*/ 1 h 63"/>
                  <a:gd name="T4" fmla="*/ 1 w 24"/>
                  <a:gd name="T5" fmla="*/ 1 h 63"/>
                  <a:gd name="T6" fmla="*/ 1 w 24"/>
                  <a:gd name="T7" fmla="*/ 1 h 63"/>
                  <a:gd name="T8" fmla="*/ 1 w 24"/>
                  <a:gd name="T9" fmla="*/ 0 h 63"/>
                  <a:gd name="T10" fmla="*/ 1 w 24"/>
                  <a:gd name="T11" fmla="*/ 1 h 63"/>
                  <a:gd name="T12" fmla="*/ 1 w 24"/>
                  <a:gd name="T13" fmla="*/ 1 h 63"/>
                  <a:gd name="T14" fmla="*/ 1 w 24"/>
                  <a:gd name="T15" fmla="*/ 1 h 63"/>
                  <a:gd name="T16" fmla="*/ 0 w 24"/>
                  <a:gd name="T17" fmla="*/ 1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63"/>
                  <a:gd name="T29" fmla="*/ 24 w 24"/>
                  <a:gd name="T30" fmla="*/ 63 h 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63">
                    <a:moveTo>
                      <a:pt x="0" y="63"/>
                    </a:moveTo>
                    <a:lnTo>
                      <a:pt x="2" y="53"/>
                    </a:lnTo>
                    <a:lnTo>
                      <a:pt x="9" y="33"/>
                    </a:lnTo>
                    <a:lnTo>
                      <a:pt x="18" y="13"/>
                    </a:lnTo>
                    <a:lnTo>
                      <a:pt x="23" y="0"/>
                    </a:lnTo>
                    <a:lnTo>
                      <a:pt x="24" y="20"/>
                    </a:lnTo>
                    <a:lnTo>
                      <a:pt x="19" y="42"/>
                    </a:lnTo>
                    <a:lnTo>
                      <a:pt x="12" y="59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3" name="Freeform 157"/>
              <p:cNvSpPr>
                <a:spLocks/>
              </p:cNvSpPr>
              <p:nvPr/>
            </p:nvSpPr>
            <p:spPr bwMode="auto">
              <a:xfrm>
                <a:off x="112" y="542"/>
                <a:ext cx="35" cy="161"/>
              </a:xfrm>
              <a:custGeom>
                <a:avLst/>
                <a:gdLst>
                  <a:gd name="T0" fmla="*/ 1 w 69"/>
                  <a:gd name="T1" fmla="*/ 1 h 321"/>
                  <a:gd name="T2" fmla="*/ 1 w 69"/>
                  <a:gd name="T3" fmla="*/ 1 h 321"/>
                  <a:gd name="T4" fmla="*/ 1 w 69"/>
                  <a:gd name="T5" fmla="*/ 1 h 321"/>
                  <a:gd name="T6" fmla="*/ 1 w 69"/>
                  <a:gd name="T7" fmla="*/ 1 h 321"/>
                  <a:gd name="T8" fmla="*/ 0 w 69"/>
                  <a:gd name="T9" fmla="*/ 0 h 321"/>
                  <a:gd name="T10" fmla="*/ 1 w 69"/>
                  <a:gd name="T11" fmla="*/ 1 h 321"/>
                  <a:gd name="T12" fmla="*/ 1 w 69"/>
                  <a:gd name="T13" fmla="*/ 1 h 321"/>
                  <a:gd name="T14" fmla="*/ 1 w 69"/>
                  <a:gd name="T15" fmla="*/ 1 h 321"/>
                  <a:gd name="T16" fmla="*/ 1 w 69"/>
                  <a:gd name="T17" fmla="*/ 1 h 321"/>
                  <a:gd name="T18" fmla="*/ 1 w 69"/>
                  <a:gd name="T19" fmla="*/ 1 h 321"/>
                  <a:gd name="T20" fmla="*/ 1 w 69"/>
                  <a:gd name="T21" fmla="*/ 1 h 321"/>
                  <a:gd name="T22" fmla="*/ 1 w 69"/>
                  <a:gd name="T23" fmla="*/ 1 h 321"/>
                  <a:gd name="T24" fmla="*/ 1 w 69"/>
                  <a:gd name="T25" fmla="*/ 1 h 321"/>
                  <a:gd name="T26" fmla="*/ 1 w 69"/>
                  <a:gd name="T27" fmla="*/ 1 h 321"/>
                  <a:gd name="T28" fmla="*/ 1 w 69"/>
                  <a:gd name="T29" fmla="*/ 1 h 321"/>
                  <a:gd name="T30" fmla="*/ 1 w 69"/>
                  <a:gd name="T31" fmla="*/ 1 h 321"/>
                  <a:gd name="T32" fmla="*/ 1 w 69"/>
                  <a:gd name="T33" fmla="*/ 1 h 321"/>
                  <a:gd name="T34" fmla="*/ 1 w 69"/>
                  <a:gd name="T35" fmla="*/ 1 h 321"/>
                  <a:gd name="T36" fmla="*/ 1 w 69"/>
                  <a:gd name="T37" fmla="*/ 1 h 321"/>
                  <a:gd name="T38" fmla="*/ 1 w 69"/>
                  <a:gd name="T39" fmla="*/ 1 h 321"/>
                  <a:gd name="T40" fmla="*/ 1 w 69"/>
                  <a:gd name="T41" fmla="*/ 1 h 3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9"/>
                  <a:gd name="T64" fmla="*/ 0 h 321"/>
                  <a:gd name="T65" fmla="*/ 69 w 69"/>
                  <a:gd name="T66" fmla="*/ 321 h 3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9" h="321">
                    <a:moveTo>
                      <a:pt x="9" y="4"/>
                    </a:moveTo>
                    <a:lnTo>
                      <a:pt x="7" y="3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3" y="47"/>
                    </a:lnTo>
                    <a:lnTo>
                      <a:pt x="40" y="93"/>
                    </a:lnTo>
                    <a:lnTo>
                      <a:pt x="52" y="138"/>
                    </a:lnTo>
                    <a:lnTo>
                      <a:pt x="58" y="180"/>
                    </a:lnTo>
                    <a:lnTo>
                      <a:pt x="60" y="220"/>
                    </a:lnTo>
                    <a:lnTo>
                      <a:pt x="62" y="257"/>
                    </a:lnTo>
                    <a:lnTo>
                      <a:pt x="62" y="290"/>
                    </a:lnTo>
                    <a:lnTo>
                      <a:pt x="60" y="321"/>
                    </a:lnTo>
                    <a:lnTo>
                      <a:pt x="65" y="298"/>
                    </a:lnTo>
                    <a:lnTo>
                      <a:pt x="69" y="264"/>
                    </a:lnTo>
                    <a:lnTo>
                      <a:pt x="69" y="221"/>
                    </a:lnTo>
                    <a:lnTo>
                      <a:pt x="66" y="174"/>
                    </a:lnTo>
                    <a:lnTo>
                      <a:pt x="59" y="125"/>
                    </a:lnTo>
                    <a:lnTo>
                      <a:pt x="48" y="78"/>
                    </a:lnTo>
                    <a:lnTo>
                      <a:pt x="32" y="37"/>
                    </a:ln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4" name="Freeform 158"/>
              <p:cNvSpPr>
                <a:spLocks/>
              </p:cNvSpPr>
              <p:nvPr/>
            </p:nvSpPr>
            <p:spPr bwMode="auto">
              <a:xfrm>
                <a:off x="121" y="669"/>
                <a:ext cx="24" cy="24"/>
              </a:xfrm>
              <a:custGeom>
                <a:avLst/>
                <a:gdLst>
                  <a:gd name="T0" fmla="*/ 0 w 48"/>
                  <a:gd name="T1" fmla="*/ 1 h 48"/>
                  <a:gd name="T2" fmla="*/ 1 w 48"/>
                  <a:gd name="T3" fmla="*/ 1 h 48"/>
                  <a:gd name="T4" fmla="*/ 1 w 48"/>
                  <a:gd name="T5" fmla="*/ 1 h 48"/>
                  <a:gd name="T6" fmla="*/ 1 w 48"/>
                  <a:gd name="T7" fmla="*/ 1 h 48"/>
                  <a:gd name="T8" fmla="*/ 1 w 48"/>
                  <a:gd name="T9" fmla="*/ 1 h 48"/>
                  <a:gd name="T10" fmla="*/ 1 w 48"/>
                  <a:gd name="T11" fmla="*/ 1 h 48"/>
                  <a:gd name="T12" fmla="*/ 1 w 48"/>
                  <a:gd name="T13" fmla="*/ 1 h 48"/>
                  <a:gd name="T14" fmla="*/ 1 w 48"/>
                  <a:gd name="T15" fmla="*/ 1 h 48"/>
                  <a:gd name="T16" fmla="*/ 1 w 48"/>
                  <a:gd name="T17" fmla="*/ 0 h 48"/>
                  <a:gd name="T18" fmla="*/ 1 w 48"/>
                  <a:gd name="T19" fmla="*/ 1 h 48"/>
                  <a:gd name="T20" fmla="*/ 1 w 48"/>
                  <a:gd name="T21" fmla="*/ 1 h 48"/>
                  <a:gd name="T22" fmla="*/ 1 w 48"/>
                  <a:gd name="T23" fmla="*/ 1 h 48"/>
                  <a:gd name="T24" fmla="*/ 1 w 48"/>
                  <a:gd name="T25" fmla="*/ 1 h 48"/>
                  <a:gd name="T26" fmla="*/ 1 w 48"/>
                  <a:gd name="T27" fmla="*/ 1 h 48"/>
                  <a:gd name="T28" fmla="*/ 1 w 48"/>
                  <a:gd name="T29" fmla="*/ 1 h 48"/>
                  <a:gd name="T30" fmla="*/ 1 w 48"/>
                  <a:gd name="T31" fmla="*/ 1 h 48"/>
                  <a:gd name="T32" fmla="*/ 0 w 48"/>
                  <a:gd name="T33" fmla="*/ 1 h 4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48"/>
                  <a:gd name="T53" fmla="*/ 48 w 48"/>
                  <a:gd name="T54" fmla="*/ 48 h 4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48">
                    <a:moveTo>
                      <a:pt x="0" y="46"/>
                    </a:moveTo>
                    <a:lnTo>
                      <a:pt x="2" y="48"/>
                    </a:lnTo>
                    <a:lnTo>
                      <a:pt x="7" y="46"/>
                    </a:lnTo>
                    <a:lnTo>
                      <a:pt x="15" y="43"/>
                    </a:lnTo>
                    <a:lnTo>
                      <a:pt x="23" y="38"/>
                    </a:lnTo>
                    <a:lnTo>
                      <a:pt x="31" y="30"/>
                    </a:lnTo>
                    <a:lnTo>
                      <a:pt x="40" y="22"/>
                    </a:lnTo>
                    <a:lnTo>
                      <a:pt x="45" y="12"/>
                    </a:lnTo>
                    <a:lnTo>
                      <a:pt x="48" y="0"/>
                    </a:lnTo>
                    <a:lnTo>
                      <a:pt x="43" y="7"/>
                    </a:lnTo>
                    <a:lnTo>
                      <a:pt x="36" y="13"/>
                    </a:lnTo>
                    <a:lnTo>
                      <a:pt x="28" y="19"/>
                    </a:lnTo>
                    <a:lnTo>
                      <a:pt x="20" y="25"/>
                    </a:lnTo>
                    <a:lnTo>
                      <a:pt x="11" y="33"/>
                    </a:lnTo>
                    <a:lnTo>
                      <a:pt x="5" y="38"/>
                    </a:lnTo>
                    <a:lnTo>
                      <a:pt x="1" y="43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5" name="Freeform 159"/>
              <p:cNvSpPr>
                <a:spLocks/>
              </p:cNvSpPr>
              <p:nvPr/>
            </p:nvSpPr>
            <p:spPr bwMode="auto">
              <a:xfrm>
                <a:off x="118" y="641"/>
                <a:ext cx="28" cy="29"/>
              </a:xfrm>
              <a:custGeom>
                <a:avLst/>
                <a:gdLst>
                  <a:gd name="T0" fmla="*/ 0 w 56"/>
                  <a:gd name="T1" fmla="*/ 0 h 60"/>
                  <a:gd name="T2" fmla="*/ 1 w 56"/>
                  <a:gd name="T3" fmla="*/ 0 h 60"/>
                  <a:gd name="T4" fmla="*/ 1 w 56"/>
                  <a:gd name="T5" fmla="*/ 0 h 60"/>
                  <a:gd name="T6" fmla="*/ 1 w 56"/>
                  <a:gd name="T7" fmla="*/ 0 h 60"/>
                  <a:gd name="T8" fmla="*/ 1 w 56"/>
                  <a:gd name="T9" fmla="*/ 0 h 60"/>
                  <a:gd name="T10" fmla="*/ 1 w 56"/>
                  <a:gd name="T11" fmla="*/ 0 h 60"/>
                  <a:gd name="T12" fmla="*/ 1 w 56"/>
                  <a:gd name="T13" fmla="*/ 0 h 60"/>
                  <a:gd name="T14" fmla="*/ 1 w 56"/>
                  <a:gd name="T15" fmla="*/ 0 h 60"/>
                  <a:gd name="T16" fmla="*/ 1 w 56"/>
                  <a:gd name="T17" fmla="*/ 0 h 60"/>
                  <a:gd name="T18" fmla="*/ 1 w 56"/>
                  <a:gd name="T19" fmla="*/ 0 h 60"/>
                  <a:gd name="T20" fmla="*/ 1 w 56"/>
                  <a:gd name="T21" fmla="*/ 0 h 60"/>
                  <a:gd name="T22" fmla="*/ 1 w 56"/>
                  <a:gd name="T23" fmla="*/ 0 h 60"/>
                  <a:gd name="T24" fmla="*/ 1 w 56"/>
                  <a:gd name="T25" fmla="*/ 0 h 60"/>
                  <a:gd name="T26" fmla="*/ 1 w 56"/>
                  <a:gd name="T27" fmla="*/ 0 h 60"/>
                  <a:gd name="T28" fmla="*/ 1 w 56"/>
                  <a:gd name="T29" fmla="*/ 0 h 60"/>
                  <a:gd name="T30" fmla="*/ 1 w 56"/>
                  <a:gd name="T31" fmla="*/ 0 h 60"/>
                  <a:gd name="T32" fmla="*/ 0 w 5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60"/>
                  <a:gd name="T53" fmla="*/ 56 w 5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60">
                    <a:moveTo>
                      <a:pt x="0" y="59"/>
                    </a:moveTo>
                    <a:lnTo>
                      <a:pt x="4" y="60"/>
                    </a:lnTo>
                    <a:lnTo>
                      <a:pt x="10" y="59"/>
                    </a:lnTo>
                    <a:lnTo>
                      <a:pt x="17" y="53"/>
                    </a:lnTo>
                    <a:lnTo>
                      <a:pt x="27" y="45"/>
                    </a:lnTo>
                    <a:lnTo>
                      <a:pt x="36" y="35"/>
                    </a:lnTo>
                    <a:lnTo>
                      <a:pt x="45" y="24"/>
                    </a:lnTo>
                    <a:lnTo>
                      <a:pt x="52" y="13"/>
                    </a:lnTo>
                    <a:lnTo>
                      <a:pt x="56" y="0"/>
                    </a:lnTo>
                    <a:lnTo>
                      <a:pt x="52" y="5"/>
                    </a:lnTo>
                    <a:lnTo>
                      <a:pt x="43" y="12"/>
                    </a:lnTo>
                    <a:lnTo>
                      <a:pt x="35" y="20"/>
                    </a:lnTo>
                    <a:lnTo>
                      <a:pt x="25" y="29"/>
                    </a:lnTo>
                    <a:lnTo>
                      <a:pt x="15" y="38"/>
                    </a:lnTo>
                    <a:lnTo>
                      <a:pt x="6" y="46"/>
                    </a:lnTo>
                    <a:lnTo>
                      <a:pt x="1" y="54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6" name="Freeform 160"/>
              <p:cNvSpPr>
                <a:spLocks/>
              </p:cNvSpPr>
              <p:nvPr/>
            </p:nvSpPr>
            <p:spPr bwMode="auto">
              <a:xfrm>
                <a:off x="113" y="626"/>
                <a:ext cx="31" cy="26"/>
              </a:xfrm>
              <a:custGeom>
                <a:avLst/>
                <a:gdLst>
                  <a:gd name="T0" fmla="*/ 0 w 62"/>
                  <a:gd name="T1" fmla="*/ 1 h 52"/>
                  <a:gd name="T2" fmla="*/ 1 w 62"/>
                  <a:gd name="T3" fmla="*/ 1 h 52"/>
                  <a:gd name="T4" fmla="*/ 1 w 62"/>
                  <a:gd name="T5" fmla="*/ 1 h 52"/>
                  <a:gd name="T6" fmla="*/ 1 w 62"/>
                  <a:gd name="T7" fmla="*/ 1 h 52"/>
                  <a:gd name="T8" fmla="*/ 1 w 62"/>
                  <a:gd name="T9" fmla="*/ 1 h 52"/>
                  <a:gd name="T10" fmla="*/ 1 w 62"/>
                  <a:gd name="T11" fmla="*/ 1 h 52"/>
                  <a:gd name="T12" fmla="*/ 1 w 62"/>
                  <a:gd name="T13" fmla="*/ 1 h 52"/>
                  <a:gd name="T14" fmla="*/ 1 w 62"/>
                  <a:gd name="T15" fmla="*/ 1 h 52"/>
                  <a:gd name="T16" fmla="*/ 1 w 62"/>
                  <a:gd name="T17" fmla="*/ 0 h 52"/>
                  <a:gd name="T18" fmla="*/ 1 w 62"/>
                  <a:gd name="T19" fmla="*/ 1 h 52"/>
                  <a:gd name="T20" fmla="*/ 1 w 62"/>
                  <a:gd name="T21" fmla="*/ 1 h 52"/>
                  <a:gd name="T22" fmla="*/ 1 w 62"/>
                  <a:gd name="T23" fmla="*/ 1 h 52"/>
                  <a:gd name="T24" fmla="*/ 1 w 62"/>
                  <a:gd name="T25" fmla="*/ 1 h 52"/>
                  <a:gd name="T26" fmla="*/ 1 w 62"/>
                  <a:gd name="T27" fmla="*/ 1 h 52"/>
                  <a:gd name="T28" fmla="*/ 1 w 62"/>
                  <a:gd name="T29" fmla="*/ 1 h 52"/>
                  <a:gd name="T30" fmla="*/ 1 w 62"/>
                  <a:gd name="T31" fmla="*/ 1 h 52"/>
                  <a:gd name="T32" fmla="*/ 0 w 62"/>
                  <a:gd name="T33" fmla="*/ 1 h 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52"/>
                  <a:gd name="T53" fmla="*/ 62 w 62"/>
                  <a:gd name="T54" fmla="*/ 52 h 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52">
                    <a:moveTo>
                      <a:pt x="0" y="50"/>
                    </a:moveTo>
                    <a:lnTo>
                      <a:pt x="3" y="52"/>
                    </a:lnTo>
                    <a:lnTo>
                      <a:pt x="12" y="51"/>
                    </a:lnTo>
                    <a:lnTo>
                      <a:pt x="21" y="46"/>
                    </a:lnTo>
                    <a:lnTo>
                      <a:pt x="32" y="40"/>
                    </a:lnTo>
                    <a:lnTo>
                      <a:pt x="42" y="31"/>
                    </a:lnTo>
                    <a:lnTo>
                      <a:pt x="52" y="21"/>
                    </a:lnTo>
                    <a:lnTo>
                      <a:pt x="58" y="10"/>
                    </a:lnTo>
                    <a:lnTo>
                      <a:pt x="62" y="0"/>
                    </a:lnTo>
                    <a:lnTo>
                      <a:pt x="57" y="2"/>
                    </a:lnTo>
                    <a:lnTo>
                      <a:pt x="49" y="9"/>
                    </a:lnTo>
                    <a:lnTo>
                      <a:pt x="38" y="15"/>
                    </a:lnTo>
                    <a:lnTo>
                      <a:pt x="27" y="23"/>
                    </a:lnTo>
                    <a:lnTo>
                      <a:pt x="17" y="31"/>
                    </a:lnTo>
                    <a:lnTo>
                      <a:pt x="7" y="40"/>
                    </a:lnTo>
                    <a:lnTo>
                      <a:pt x="1" y="46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7" name="Freeform 161"/>
              <p:cNvSpPr>
                <a:spLocks/>
              </p:cNvSpPr>
              <p:nvPr/>
            </p:nvSpPr>
            <p:spPr bwMode="auto">
              <a:xfrm>
                <a:off x="112" y="599"/>
                <a:ext cx="29" cy="22"/>
              </a:xfrm>
              <a:custGeom>
                <a:avLst/>
                <a:gdLst>
                  <a:gd name="T0" fmla="*/ 0 w 57"/>
                  <a:gd name="T1" fmla="*/ 0 h 45"/>
                  <a:gd name="T2" fmla="*/ 1 w 57"/>
                  <a:gd name="T3" fmla="*/ 0 h 45"/>
                  <a:gd name="T4" fmla="*/ 1 w 57"/>
                  <a:gd name="T5" fmla="*/ 0 h 45"/>
                  <a:gd name="T6" fmla="*/ 1 w 57"/>
                  <a:gd name="T7" fmla="*/ 0 h 45"/>
                  <a:gd name="T8" fmla="*/ 1 w 57"/>
                  <a:gd name="T9" fmla="*/ 0 h 45"/>
                  <a:gd name="T10" fmla="*/ 1 w 57"/>
                  <a:gd name="T11" fmla="*/ 0 h 45"/>
                  <a:gd name="T12" fmla="*/ 1 w 57"/>
                  <a:gd name="T13" fmla="*/ 0 h 45"/>
                  <a:gd name="T14" fmla="*/ 1 w 57"/>
                  <a:gd name="T15" fmla="*/ 0 h 45"/>
                  <a:gd name="T16" fmla="*/ 1 w 57"/>
                  <a:gd name="T17" fmla="*/ 0 h 45"/>
                  <a:gd name="T18" fmla="*/ 1 w 57"/>
                  <a:gd name="T19" fmla="*/ 0 h 45"/>
                  <a:gd name="T20" fmla="*/ 1 w 57"/>
                  <a:gd name="T21" fmla="*/ 0 h 45"/>
                  <a:gd name="T22" fmla="*/ 1 w 57"/>
                  <a:gd name="T23" fmla="*/ 0 h 45"/>
                  <a:gd name="T24" fmla="*/ 1 w 57"/>
                  <a:gd name="T25" fmla="*/ 0 h 45"/>
                  <a:gd name="T26" fmla="*/ 1 w 57"/>
                  <a:gd name="T27" fmla="*/ 0 h 45"/>
                  <a:gd name="T28" fmla="*/ 1 w 57"/>
                  <a:gd name="T29" fmla="*/ 0 h 45"/>
                  <a:gd name="T30" fmla="*/ 1 w 57"/>
                  <a:gd name="T31" fmla="*/ 0 h 45"/>
                  <a:gd name="T32" fmla="*/ 0 w 57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5"/>
                  <a:gd name="T53" fmla="*/ 57 w 57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5">
                    <a:moveTo>
                      <a:pt x="0" y="44"/>
                    </a:moveTo>
                    <a:lnTo>
                      <a:pt x="2" y="45"/>
                    </a:lnTo>
                    <a:lnTo>
                      <a:pt x="9" y="44"/>
                    </a:lnTo>
                    <a:lnTo>
                      <a:pt x="18" y="39"/>
                    </a:lnTo>
                    <a:lnTo>
                      <a:pt x="28" y="33"/>
                    </a:lnTo>
                    <a:lnTo>
                      <a:pt x="38" y="25"/>
                    </a:lnTo>
                    <a:lnTo>
                      <a:pt x="47" y="18"/>
                    </a:lnTo>
                    <a:lnTo>
                      <a:pt x="54" y="9"/>
                    </a:lnTo>
                    <a:lnTo>
                      <a:pt x="57" y="0"/>
                    </a:lnTo>
                    <a:lnTo>
                      <a:pt x="52" y="4"/>
                    </a:lnTo>
                    <a:lnTo>
                      <a:pt x="43" y="9"/>
                    </a:lnTo>
                    <a:lnTo>
                      <a:pt x="33" y="14"/>
                    </a:lnTo>
                    <a:lnTo>
                      <a:pt x="23" y="20"/>
                    </a:lnTo>
                    <a:lnTo>
                      <a:pt x="13" y="26"/>
                    </a:lnTo>
                    <a:lnTo>
                      <a:pt x="4" y="33"/>
                    </a:lnTo>
                    <a:lnTo>
                      <a:pt x="1" y="39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8" name="Freeform 162"/>
              <p:cNvSpPr>
                <a:spLocks/>
              </p:cNvSpPr>
              <p:nvPr/>
            </p:nvSpPr>
            <p:spPr bwMode="auto">
              <a:xfrm>
                <a:off x="111" y="588"/>
                <a:ext cx="26" cy="16"/>
              </a:xfrm>
              <a:custGeom>
                <a:avLst/>
                <a:gdLst>
                  <a:gd name="T0" fmla="*/ 0 w 52"/>
                  <a:gd name="T1" fmla="*/ 1 h 32"/>
                  <a:gd name="T2" fmla="*/ 1 w 52"/>
                  <a:gd name="T3" fmla="*/ 1 h 32"/>
                  <a:gd name="T4" fmla="*/ 1 w 52"/>
                  <a:gd name="T5" fmla="*/ 1 h 32"/>
                  <a:gd name="T6" fmla="*/ 1 w 52"/>
                  <a:gd name="T7" fmla="*/ 1 h 32"/>
                  <a:gd name="T8" fmla="*/ 1 w 52"/>
                  <a:gd name="T9" fmla="*/ 1 h 32"/>
                  <a:gd name="T10" fmla="*/ 1 w 52"/>
                  <a:gd name="T11" fmla="*/ 1 h 32"/>
                  <a:gd name="T12" fmla="*/ 1 w 52"/>
                  <a:gd name="T13" fmla="*/ 1 h 32"/>
                  <a:gd name="T14" fmla="*/ 1 w 52"/>
                  <a:gd name="T15" fmla="*/ 1 h 32"/>
                  <a:gd name="T16" fmla="*/ 1 w 52"/>
                  <a:gd name="T17" fmla="*/ 0 h 32"/>
                  <a:gd name="T18" fmla="*/ 1 w 52"/>
                  <a:gd name="T19" fmla="*/ 1 h 32"/>
                  <a:gd name="T20" fmla="*/ 1 w 52"/>
                  <a:gd name="T21" fmla="*/ 1 h 32"/>
                  <a:gd name="T22" fmla="*/ 1 w 52"/>
                  <a:gd name="T23" fmla="*/ 1 h 32"/>
                  <a:gd name="T24" fmla="*/ 1 w 52"/>
                  <a:gd name="T25" fmla="*/ 1 h 32"/>
                  <a:gd name="T26" fmla="*/ 1 w 52"/>
                  <a:gd name="T27" fmla="*/ 1 h 32"/>
                  <a:gd name="T28" fmla="*/ 1 w 52"/>
                  <a:gd name="T29" fmla="*/ 1 h 32"/>
                  <a:gd name="T30" fmla="*/ 1 w 52"/>
                  <a:gd name="T31" fmla="*/ 1 h 32"/>
                  <a:gd name="T32" fmla="*/ 0 w 5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32"/>
                  <a:gd name="T53" fmla="*/ 52 w 52"/>
                  <a:gd name="T54" fmla="*/ 32 h 3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32">
                    <a:moveTo>
                      <a:pt x="0" y="29"/>
                    </a:moveTo>
                    <a:lnTo>
                      <a:pt x="3" y="31"/>
                    </a:lnTo>
                    <a:lnTo>
                      <a:pt x="9" y="32"/>
                    </a:lnTo>
                    <a:lnTo>
                      <a:pt x="16" y="31"/>
                    </a:lnTo>
                    <a:lnTo>
                      <a:pt x="25" y="29"/>
                    </a:lnTo>
                    <a:lnTo>
                      <a:pt x="34" y="24"/>
                    </a:lnTo>
                    <a:lnTo>
                      <a:pt x="42" y="17"/>
                    </a:lnTo>
                    <a:lnTo>
                      <a:pt x="48" y="10"/>
                    </a:lnTo>
                    <a:lnTo>
                      <a:pt x="52" y="0"/>
                    </a:lnTo>
                    <a:lnTo>
                      <a:pt x="47" y="2"/>
                    </a:lnTo>
                    <a:lnTo>
                      <a:pt x="40" y="6"/>
                    </a:lnTo>
                    <a:lnTo>
                      <a:pt x="30" y="10"/>
                    </a:lnTo>
                    <a:lnTo>
                      <a:pt x="21" y="14"/>
                    </a:lnTo>
                    <a:lnTo>
                      <a:pt x="12" y="17"/>
                    </a:lnTo>
                    <a:lnTo>
                      <a:pt x="5" y="21"/>
                    </a:lnTo>
                    <a:lnTo>
                      <a:pt x="1" y="25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09" name="Freeform 163"/>
              <p:cNvSpPr>
                <a:spLocks/>
              </p:cNvSpPr>
              <p:nvPr/>
            </p:nvSpPr>
            <p:spPr bwMode="auto">
              <a:xfrm>
                <a:off x="107" y="563"/>
                <a:ext cx="20" cy="13"/>
              </a:xfrm>
              <a:custGeom>
                <a:avLst/>
                <a:gdLst>
                  <a:gd name="T0" fmla="*/ 0 w 39"/>
                  <a:gd name="T1" fmla="*/ 1 h 25"/>
                  <a:gd name="T2" fmla="*/ 1 w 39"/>
                  <a:gd name="T3" fmla="*/ 1 h 25"/>
                  <a:gd name="T4" fmla="*/ 1 w 39"/>
                  <a:gd name="T5" fmla="*/ 1 h 25"/>
                  <a:gd name="T6" fmla="*/ 1 w 39"/>
                  <a:gd name="T7" fmla="*/ 1 h 25"/>
                  <a:gd name="T8" fmla="*/ 1 w 39"/>
                  <a:gd name="T9" fmla="*/ 1 h 25"/>
                  <a:gd name="T10" fmla="*/ 1 w 39"/>
                  <a:gd name="T11" fmla="*/ 1 h 25"/>
                  <a:gd name="T12" fmla="*/ 1 w 39"/>
                  <a:gd name="T13" fmla="*/ 1 h 25"/>
                  <a:gd name="T14" fmla="*/ 1 w 39"/>
                  <a:gd name="T15" fmla="*/ 1 h 25"/>
                  <a:gd name="T16" fmla="*/ 1 w 39"/>
                  <a:gd name="T17" fmla="*/ 0 h 25"/>
                  <a:gd name="T18" fmla="*/ 1 w 39"/>
                  <a:gd name="T19" fmla="*/ 1 h 25"/>
                  <a:gd name="T20" fmla="*/ 1 w 39"/>
                  <a:gd name="T21" fmla="*/ 1 h 25"/>
                  <a:gd name="T22" fmla="*/ 1 w 39"/>
                  <a:gd name="T23" fmla="*/ 1 h 25"/>
                  <a:gd name="T24" fmla="*/ 1 w 39"/>
                  <a:gd name="T25" fmla="*/ 1 h 25"/>
                  <a:gd name="T26" fmla="*/ 1 w 39"/>
                  <a:gd name="T27" fmla="*/ 1 h 25"/>
                  <a:gd name="T28" fmla="*/ 1 w 39"/>
                  <a:gd name="T29" fmla="*/ 1 h 25"/>
                  <a:gd name="T30" fmla="*/ 1 w 39"/>
                  <a:gd name="T31" fmla="*/ 1 h 25"/>
                  <a:gd name="T32" fmla="*/ 0 w 39"/>
                  <a:gd name="T33" fmla="*/ 1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9"/>
                  <a:gd name="T52" fmla="*/ 0 h 25"/>
                  <a:gd name="T53" fmla="*/ 39 w 39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9" h="25">
                    <a:moveTo>
                      <a:pt x="0" y="23"/>
                    </a:moveTo>
                    <a:lnTo>
                      <a:pt x="2" y="25"/>
                    </a:lnTo>
                    <a:lnTo>
                      <a:pt x="7" y="25"/>
                    </a:lnTo>
                    <a:lnTo>
                      <a:pt x="13" y="23"/>
                    </a:lnTo>
                    <a:lnTo>
                      <a:pt x="21" y="20"/>
                    </a:lnTo>
                    <a:lnTo>
                      <a:pt x="28" y="15"/>
                    </a:lnTo>
                    <a:lnTo>
                      <a:pt x="33" y="10"/>
                    </a:lnTo>
                    <a:lnTo>
                      <a:pt x="38" y="5"/>
                    </a:lnTo>
                    <a:lnTo>
                      <a:pt x="39" y="0"/>
                    </a:lnTo>
                    <a:lnTo>
                      <a:pt x="36" y="3"/>
                    </a:lnTo>
                    <a:lnTo>
                      <a:pt x="29" y="5"/>
                    </a:lnTo>
                    <a:lnTo>
                      <a:pt x="23" y="8"/>
                    </a:lnTo>
                    <a:lnTo>
                      <a:pt x="17" y="10"/>
                    </a:lnTo>
                    <a:lnTo>
                      <a:pt x="11" y="13"/>
                    </a:lnTo>
                    <a:lnTo>
                      <a:pt x="5" y="16"/>
                    </a:lnTo>
                    <a:lnTo>
                      <a:pt x="1" y="19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0" name="Freeform 164"/>
              <p:cNvSpPr>
                <a:spLocks/>
              </p:cNvSpPr>
              <p:nvPr/>
            </p:nvSpPr>
            <p:spPr bwMode="auto">
              <a:xfrm>
                <a:off x="109" y="552"/>
                <a:ext cx="13" cy="9"/>
              </a:xfrm>
              <a:custGeom>
                <a:avLst/>
                <a:gdLst>
                  <a:gd name="T0" fmla="*/ 1 w 26"/>
                  <a:gd name="T1" fmla="*/ 0 h 19"/>
                  <a:gd name="T2" fmla="*/ 1 w 26"/>
                  <a:gd name="T3" fmla="*/ 0 h 19"/>
                  <a:gd name="T4" fmla="*/ 1 w 26"/>
                  <a:gd name="T5" fmla="*/ 0 h 19"/>
                  <a:gd name="T6" fmla="*/ 1 w 26"/>
                  <a:gd name="T7" fmla="*/ 0 h 19"/>
                  <a:gd name="T8" fmla="*/ 1 w 26"/>
                  <a:gd name="T9" fmla="*/ 0 h 19"/>
                  <a:gd name="T10" fmla="*/ 1 w 26"/>
                  <a:gd name="T11" fmla="*/ 0 h 19"/>
                  <a:gd name="T12" fmla="*/ 1 w 26"/>
                  <a:gd name="T13" fmla="*/ 0 h 19"/>
                  <a:gd name="T14" fmla="*/ 0 w 26"/>
                  <a:gd name="T15" fmla="*/ 0 h 19"/>
                  <a:gd name="T16" fmla="*/ 1 w 26"/>
                  <a:gd name="T17" fmla="*/ 0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19"/>
                  <a:gd name="T29" fmla="*/ 26 w 26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19">
                    <a:moveTo>
                      <a:pt x="2" y="17"/>
                    </a:moveTo>
                    <a:lnTo>
                      <a:pt x="9" y="19"/>
                    </a:lnTo>
                    <a:lnTo>
                      <a:pt x="19" y="16"/>
                    </a:lnTo>
                    <a:lnTo>
                      <a:pt x="26" y="9"/>
                    </a:lnTo>
                    <a:lnTo>
                      <a:pt x="25" y="0"/>
                    </a:lnTo>
                    <a:lnTo>
                      <a:pt x="20" y="7"/>
                    </a:lnTo>
                    <a:lnTo>
                      <a:pt x="10" y="10"/>
                    </a:lnTo>
                    <a:lnTo>
                      <a:pt x="0" y="12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1" name="Freeform 165"/>
              <p:cNvSpPr>
                <a:spLocks/>
              </p:cNvSpPr>
              <p:nvPr/>
            </p:nvSpPr>
            <p:spPr bwMode="auto">
              <a:xfrm>
                <a:off x="120" y="654"/>
                <a:ext cx="26" cy="27"/>
              </a:xfrm>
              <a:custGeom>
                <a:avLst/>
                <a:gdLst>
                  <a:gd name="T0" fmla="*/ 0 w 52"/>
                  <a:gd name="T1" fmla="*/ 1 h 53"/>
                  <a:gd name="T2" fmla="*/ 1 w 52"/>
                  <a:gd name="T3" fmla="*/ 1 h 53"/>
                  <a:gd name="T4" fmla="*/ 1 w 52"/>
                  <a:gd name="T5" fmla="*/ 1 h 53"/>
                  <a:gd name="T6" fmla="*/ 1 w 52"/>
                  <a:gd name="T7" fmla="*/ 1 h 53"/>
                  <a:gd name="T8" fmla="*/ 1 w 52"/>
                  <a:gd name="T9" fmla="*/ 1 h 53"/>
                  <a:gd name="T10" fmla="*/ 1 w 52"/>
                  <a:gd name="T11" fmla="*/ 1 h 53"/>
                  <a:gd name="T12" fmla="*/ 1 w 52"/>
                  <a:gd name="T13" fmla="*/ 1 h 53"/>
                  <a:gd name="T14" fmla="*/ 1 w 52"/>
                  <a:gd name="T15" fmla="*/ 1 h 53"/>
                  <a:gd name="T16" fmla="*/ 1 w 52"/>
                  <a:gd name="T17" fmla="*/ 0 h 53"/>
                  <a:gd name="T18" fmla="*/ 1 w 52"/>
                  <a:gd name="T19" fmla="*/ 1 h 53"/>
                  <a:gd name="T20" fmla="*/ 1 w 52"/>
                  <a:gd name="T21" fmla="*/ 1 h 53"/>
                  <a:gd name="T22" fmla="*/ 1 w 52"/>
                  <a:gd name="T23" fmla="*/ 1 h 53"/>
                  <a:gd name="T24" fmla="*/ 1 w 52"/>
                  <a:gd name="T25" fmla="*/ 1 h 53"/>
                  <a:gd name="T26" fmla="*/ 1 w 52"/>
                  <a:gd name="T27" fmla="*/ 1 h 53"/>
                  <a:gd name="T28" fmla="*/ 1 w 52"/>
                  <a:gd name="T29" fmla="*/ 1 h 53"/>
                  <a:gd name="T30" fmla="*/ 1 w 52"/>
                  <a:gd name="T31" fmla="*/ 1 h 53"/>
                  <a:gd name="T32" fmla="*/ 0 w 52"/>
                  <a:gd name="T33" fmla="*/ 1 h 5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53"/>
                  <a:gd name="T53" fmla="*/ 52 w 52"/>
                  <a:gd name="T54" fmla="*/ 53 h 5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53">
                    <a:moveTo>
                      <a:pt x="0" y="51"/>
                    </a:moveTo>
                    <a:lnTo>
                      <a:pt x="4" y="53"/>
                    </a:lnTo>
                    <a:lnTo>
                      <a:pt x="10" y="51"/>
                    </a:lnTo>
                    <a:lnTo>
                      <a:pt x="18" y="47"/>
                    </a:lnTo>
                    <a:lnTo>
                      <a:pt x="26" y="41"/>
                    </a:lnTo>
                    <a:lnTo>
                      <a:pt x="35" y="32"/>
                    </a:lnTo>
                    <a:lnTo>
                      <a:pt x="43" y="22"/>
                    </a:lnTo>
                    <a:lnTo>
                      <a:pt x="49" y="11"/>
                    </a:lnTo>
                    <a:lnTo>
                      <a:pt x="52" y="0"/>
                    </a:lnTo>
                    <a:lnTo>
                      <a:pt x="49" y="3"/>
                    </a:lnTo>
                    <a:lnTo>
                      <a:pt x="41" y="10"/>
                    </a:lnTo>
                    <a:lnTo>
                      <a:pt x="33" y="17"/>
                    </a:lnTo>
                    <a:lnTo>
                      <a:pt x="23" y="25"/>
                    </a:lnTo>
                    <a:lnTo>
                      <a:pt x="14" y="32"/>
                    </a:lnTo>
                    <a:lnTo>
                      <a:pt x="7" y="39"/>
                    </a:lnTo>
                    <a:lnTo>
                      <a:pt x="2" y="46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2" name="Freeform 166"/>
              <p:cNvSpPr>
                <a:spLocks/>
              </p:cNvSpPr>
              <p:nvPr/>
            </p:nvSpPr>
            <p:spPr bwMode="auto">
              <a:xfrm>
                <a:off x="125" y="684"/>
                <a:ext cx="20" cy="20"/>
              </a:xfrm>
              <a:custGeom>
                <a:avLst/>
                <a:gdLst>
                  <a:gd name="T0" fmla="*/ 0 w 41"/>
                  <a:gd name="T1" fmla="*/ 0 h 41"/>
                  <a:gd name="T2" fmla="*/ 0 w 41"/>
                  <a:gd name="T3" fmla="*/ 0 h 41"/>
                  <a:gd name="T4" fmla="*/ 0 w 41"/>
                  <a:gd name="T5" fmla="*/ 0 h 41"/>
                  <a:gd name="T6" fmla="*/ 0 w 41"/>
                  <a:gd name="T7" fmla="*/ 0 h 41"/>
                  <a:gd name="T8" fmla="*/ 0 w 41"/>
                  <a:gd name="T9" fmla="*/ 0 h 41"/>
                  <a:gd name="T10" fmla="*/ 0 w 41"/>
                  <a:gd name="T11" fmla="*/ 0 h 41"/>
                  <a:gd name="T12" fmla="*/ 0 w 41"/>
                  <a:gd name="T13" fmla="*/ 0 h 41"/>
                  <a:gd name="T14" fmla="*/ 0 w 41"/>
                  <a:gd name="T15" fmla="*/ 0 h 41"/>
                  <a:gd name="T16" fmla="*/ 0 w 41"/>
                  <a:gd name="T17" fmla="*/ 0 h 41"/>
                  <a:gd name="T18" fmla="*/ 0 w 41"/>
                  <a:gd name="T19" fmla="*/ 0 h 41"/>
                  <a:gd name="T20" fmla="*/ 0 w 41"/>
                  <a:gd name="T21" fmla="*/ 0 h 41"/>
                  <a:gd name="T22" fmla="*/ 0 w 41"/>
                  <a:gd name="T23" fmla="*/ 0 h 41"/>
                  <a:gd name="T24" fmla="*/ 0 w 41"/>
                  <a:gd name="T25" fmla="*/ 0 h 41"/>
                  <a:gd name="T26" fmla="*/ 0 w 41"/>
                  <a:gd name="T27" fmla="*/ 0 h 41"/>
                  <a:gd name="T28" fmla="*/ 0 w 41"/>
                  <a:gd name="T29" fmla="*/ 0 h 41"/>
                  <a:gd name="T30" fmla="*/ 0 w 41"/>
                  <a:gd name="T31" fmla="*/ 0 h 41"/>
                  <a:gd name="T32" fmla="*/ 0 w 41"/>
                  <a:gd name="T33" fmla="*/ 0 h 4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1"/>
                  <a:gd name="T52" fmla="*/ 0 h 41"/>
                  <a:gd name="T53" fmla="*/ 41 w 41"/>
                  <a:gd name="T54" fmla="*/ 41 h 4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1" h="41">
                    <a:moveTo>
                      <a:pt x="0" y="40"/>
                    </a:moveTo>
                    <a:lnTo>
                      <a:pt x="3" y="41"/>
                    </a:lnTo>
                    <a:lnTo>
                      <a:pt x="7" y="41"/>
                    </a:lnTo>
                    <a:lnTo>
                      <a:pt x="13" y="38"/>
                    </a:lnTo>
                    <a:lnTo>
                      <a:pt x="20" y="35"/>
                    </a:lnTo>
                    <a:lnTo>
                      <a:pt x="26" y="29"/>
                    </a:lnTo>
                    <a:lnTo>
                      <a:pt x="33" y="20"/>
                    </a:lnTo>
                    <a:lnTo>
                      <a:pt x="39" y="11"/>
                    </a:lnTo>
                    <a:lnTo>
                      <a:pt x="41" y="0"/>
                    </a:lnTo>
                    <a:lnTo>
                      <a:pt x="36" y="5"/>
                    </a:lnTo>
                    <a:lnTo>
                      <a:pt x="30" y="11"/>
                    </a:lnTo>
                    <a:lnTo>
                      <a:pt x="23" y="16"/>
                    </a:lnTo>
                    <a:lnTo>
                      <a:pt x="15" y="22"/>
                    </a:lnTo>
                    <a:lnTo>
                      <a:pt x="9" y="27"/>
                    </a:lnTo>
                    <a:lnTo>
                      <a:pt x="4" y="32"/>
                    </a:lnTo>
                    <a:lnTo>
                      <a:pt x="0" y="37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3" name="Freeform 167"/>
              <p:cNvSpPr>
                <a:spLocks/>
              </p:cNvSpPr>
              <p:nvPr/>
            </p:nvSpPr>
            <p:spPr bwMode="auto">
              <a:xfrm>
                <a:off x="115" y="611"/>
                <a:ext cx="29" cy="22"/>
              </a:xfrm>
              <a:custGeom>
                <a:avLst/>
                <a:gdLst>
                  <a:gd name="T0" fmla="*/ 0 w 57"/>
                  <a:gd name="T1" fmla="*/ 0 h 45"/>
                  <a:gd name="T2" fmla="*/ 1 w 57"/>
                  <a:gd name="T3" fmla="*/ 0 h 45"/>
                  <a:gd name="T4" fmla="*/ 1 w 57"/>
                  <a:gd name="T5" fmla="*/ 0 h 45"/>
                  <a:gd name="T6" fmla="*/ 1 w 57"/>
                  <a:gd name="T7" fmla="*/ 0 h 45"/>
                  <a:gd name="T8" fmla="*/ 1 w 57"/>
                  <a:gd name="T9" fmla="*/ 0 h 45"/>
                  <a:gd name="T10" fmla="*/ 1 w 57"/>
                  <a:gd name="T11" fmla="*/ 0 h 45"/>
                  <a:gd name="T12" fmla="*/ 1 w 57"/>
                  <a:gd name="T13" fmla="*/ 0 h 45"/>
                  <a:gd name="T14" fmla="*/ 1 w 57"/>
                  <a:gd name="T15" fmla="*/ 0 h 45"/>
                  <a:gd name="T16" fmla="*/ 1 w 57"/>
                  <a:gd name="T17" fmla="*/ 0 h 45"/>
                  <a:gd name="T18" fmla="*/ 1 w 57"/>
                  <a:gd name="T19" fmla="*/ 0 h 45"/>
                  <a:gd name="T20" fmla="*/ 1 w 57"/>
                  <a:gd name="T21" fmla="*/ 0 h 45"/>
                  <a:gd name="T22" fmla="*/ 1 w 57"/>
                  <a:gd name="T23" fmla="*/ 0 h 45"/>
                  <a:gd name="T24" fmla="*/ 1 w 57"/>
                  <a:gd name="T25" fmla="*/ 0 h 45"/>
                  <a:gd name="T26" fmla="*/ 1 w 57"/>
                  <a:gd name="T27" fmla="*/ 0 h 45"/>
                  <a:gd name="T28" fmla="*/ 1 w 57"/>
                  <a:gd name="T29" fmla="*/ 0 h 45"/>
                  <a:gd name="T30" fmla="*/ 1 w 57"/>
                  <a:gd name="T31" fmla="*/ 0 h 45"/>
                  <a:gd name="T32" fmla="*/ 0 w 57"/>
                  <a:gd name="T33" fmla="*/ 0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5"/>
                  <a:gd name="T53" fmla="*/ 57 w 57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5">
                    <a:moveTo>
                      <a:pt x="0" y="43"/>
                    </a:moveTo>
                    <a:lnTo>
                      <a:pt x="2" y="45"/>
                    </a:lnTo>
                    <a:lnTo>
                      <a:pt x="10" y="42"/>
                    </a:lnTo>
                    <a:lnTo>
                      <a:pt x="18" y="38"/>
                    </a:lnTo>
                    <a:lnTo>
                      <a:pt x="28" y="32"/>
                    </a:lnTo>
                    <a:lnTo>
                      <a:pt x="38" y="25"/>
                    </a:lnTo>
                    <a:lnTo>
                      <a:pt x="47" y="16"/>
                    </a:lnTo>
                    <a:lnTo>
                      <a:pt x="54" y="7"/>
                    </a:lnTo>
                    <a:lnTo>
                      <a:pt x="57" y="0"/>
                    </a:lnTo>
                    <a:lnTo>
                      <a:pt x="52" y="4"/>
                    </a:lnTo>
                    <a:lnTo>
                      <a:pt x="43" y="7"/>
                    </a:lnTo>
                    <a:lnTo>
                      <a:pt x="33" y="14"/>
                    </a:lnTo>
                    <a:lnTo>
                      <a:pt x="23" y="20"/>
                    </a:lnTo>
                    <a:lnTo>
                      <a:pt x="13" y="26"/>
                    </a:lnTo>
                    <a:lnTo>
                      <a:pt x="5" y="32"/>
                    </a:lnTo>
                    <a:lnTo>
                      <a:pt x="1" y="38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4" name="Freeform 168"/>
              <p:cNvSpPr>
                <a:spLocks/>
              </p:cNvSpPr>
              <p:nvPr/>
            </p:nvSpPr>
            <p:spPr bwMode="auto">
              <a:xfrm>
                <a:off x="109" y="575"/>
                <a:ext cx="24" cy="17"/>
              </a:xfrm>
              <a:custGeom>
                <a:avLst/>
                <a:gdLst>
                  <a:gd name="T0" fmla="*/ 0 w 47"/>
                  <a:gd name="T1" fmla="*/ 1 h 33"/>
                  <a:gd name="T2" fmla="*/ 1 w 47"/>
                  <a:gd name="T3" fmla="*/ 1 h 33"/>
                  <a:gd name="T4" fmla="*/ 1 w 47"/>
                  <a:gd name="T5" fmla="*/ 1 h 33"/>
                  <a:gd name="T6" fmla="*/ 1 w 47"/>
                  <a:gd name="T7" fmla="*/ 1 h 33"/>
                  <a:gd name="T8" fmla="*/ 1 w 47"/>
                  <a:gd name="T9" fmla="*/ 1 h 33"/>
                  <a:gd name="T10" fmla="*/ 1 w 47"/>
                  <a:gd name="T11" fmla="*/ 1 h 33"/>
                  <a:gd name="T12" fmla="*/ 1 w 47"/>
                  <a:gd name="T13" fmla="*/ 1 h 33"/>
                  <a:gd name="T14" fmla="*/ 1 w 47"/>
                  <a:gd name="T15" fmla="*/ 1 h 33"/>
                  <a:gd name="T16" fmla="*/ 1 w 47"/>
                  <a:gd name="T17" fmla="*/ 0 h 33"/>
                  <a:gd name="T18" fmla="*/ 1 w 47"/>
                  <a:gd name="T19" fmla="*/ 1 h 33"/>
                  <a:gd name="T20" fmla="*/ 1 w 47"/>
                  <a:gd name="T21" fmla="*/ 1 h 33"/>
                  <a:gd name="T22" fmla="*/ 1 w 47"/>
                  <a:gd name="T23" fmla="*/ 1 h 33"/>
                  <a:gd name="T24" fmla="*/ 1 w 47"/>
                  <a:gd name="T25" fmla="*/ 1 h 33"/>
                  <a:gd name="T26" fmla="*/ 1 w 47"/>
                  <a:gd name="T27" fmla="*/ 1 h 33"/>
                  <a:gd name="T28" fmla="*/ 1 w 47"/>
                  <a:gd name="T29" fmla="*/ 1 h 33"/>
                  <a:gd name="T30" fmla="*/ 1 w 47"/>
                  <a:gd name="T31" fmla="*/ 1 h 33"/>
                  <a:gd name="T32" fmla="*/ 0 w 47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7"/>
                  <a:gd name="T52" fmla="*/ 0 h 33"/>
                  <a:gd name="T53" fmla="*/ 47 w 47"/>
                  <a:gd name="T54" fmla="*/ 33 h 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7" h="33">
                    <a:moveTo>
                      <a:pt x="0" y="31"/>
                    </a:moveTo>
                    <a:lnTo>
                      <a:pt x="4" y="33"/>
                    </a:lnTo>
                    <a:lnTo>
                      <a:pt x="9" y="32"/>
                    </a:lnTo>
                    <a:lnTo>
                      <a:pt x="18" y="28"/>
                    </a:lnTo>
                    <a:lnTo>
                      <a:pt x="26" y="24"/>
                    </a:lnTo>
                    <a:lnTo>
                      <a:pt x="34" y="17"/>
                    </a:lnTo>
                    <a:lnTo>
                      <a:pt x="41" y="11"/>
                    </a:lnTo>
                    <a:lnTo>
                      <a:pt x="46" y="5"/>
                    </a:lnTo>
                    <a:lnTo>
                      <a:pt x="47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30" y="10"/>
                    </a:lnTo>
                    <a:lnTo>
                      <a:pt x="21" y="14"/>
                    </a:lnTo>
                    <a:lnTo>
                      <a:pt x="14" y="19"/>
                    </a:lnTo>
                    <a:lnTo>
                      <a:pt x="8" y="24"/>
                    </a:lnTo>
                    <a:lnTo>
                      <a:pt x="3" y="27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5" name="Freeform 169"/>
              <p:cNvSpPr>
                <a:spLocks/>
              </p:cNvSpPr>
              <p:nvPr/>
            </p:nvSpPr>
            <p:spPr bwMode="auto">
              <a:xfrm>
                <a:off x="141" y="694"/>
                <a:ext cx="4" cy="24"/>
              </a:xfrm>
              <a:custGeom>
                <a:avLst/>
                <a:gdLst>
                  <a:gd name="T0" fmla="*/ 1 w 7"/>
                  <a:gd name="T1" fmla="*/ 0 h 48"/>
                  <a:gd name="T2" fmla="*/ 1 w 7"/>
                  <a:gd name="T3" fmla="*/ 1 h 48"/>
                  <a:gd name="T4" fmla="*/ 1 w 7"/>
                  <a:gd name="T5" fmla="*/ 1 h 48"/>
                  <a:gd name="T6" fmla="*/ 1 w 7"/>
                  <a:gd name="T7" fmla="*/ 1 h 48"/>
                  <a:gd name="T8" fmla="*/ 1 w 7"/>
                  <a:gd name="T9" fmla="*/ 1 h 48"/>
                  <a:gd name="T10" fmla="*/ 0 w 7"/>
                  <a:gd name="T11" fmla="*/ 1 h 48"/>
                  <a:gd name="T12" fmla="*/ 0 w 7"/>
                  <a:gd name="T13" fmla="*/ 1 h 48"/>
                  <a:gd name="T14" fmla="*/ 1 w 7"/>
                  <a:gd name="T15" fmla="*/ 1 h 48"/>
                  <a:gd name="T16" fmla="*/ 1 w 7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48"/>
                  <a:gd name="T29" fmla="*/ 7 w 7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48">
                    <a:moveTo>
                      <a:pt x="4" y="0"/>
                    </a:moveTo>
                    <a:lnTo>
                      <a:pt x="5" y="10"/>
                    </a:lnTo>
                    <a:lnTo>
                      <a:pt x="6" y="27"/>
                    </a:lnTo>
                    <a:lnTo>
                      <a:pt x="7" y="42"/>
                    </a:lnTo>
                    <a:lnTo>
                      <a:pt x="4" y="48"/>
                    </a:lnTo>
                    <a:lnTo>
                      <a:pt x="0" y="42"/>
                    </a:lnTo>
                    <a:lnTo>
                      <a:pt x="0" y="27"/>
                    </a:lnTo>
                    <a:lnTo>
                      <a:pt x="2" y="1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6" name="Freeform 170"/>
              <p:cNvSpPr>
                <a:spLocks/>
              </p:cNvSpPr>
              <p:nvPr/>
            </p:nvSpPr>
            <p:spPr bwMode="auto">
              <a:xfrm>
                <a:off x="146" y="666"/>
                <a:ext cx="26" cy="34"/>
              </a:xfrm>
              <a:custGeom>
                <a:avLst/>
                <a:gdLst>
                  <a:gd name="T0" fmla="*/ 0 w 54"/>
                  <a:gd name="T1" fmla="*/ 0 h 69"/>
                  <a:gd name="T2" fmla="*/ 0 w 54"/>
                  <a:gd name="T3" fmla="*/ 0 h 69"/>
                  <a:gd name="T4" fmla="*/ 0 w 54"/>
                  <a:gd name="T5" fmla="*/ 0 h 69"/>
                  <a:gd name="T6" fmla="*/ 0 w 54"/>
                  <a:gd name="T7" fmla="*/ 0 h 69"/>
                  <a:gd name="T8" fmla="*/ 0 w 54"/>
                  <a:gd name="T9" fmla="*/ 0 h 69"/>
                  <a:gd name="T10" fmla="*/ 0 w 54"/>
                  <a:gd name="T11" fmla="*/ 0 h 69"/>
                  <a:gd name="T12" fmla="*/ 0 w 54"/>
                  <a:gd name="T13" fmla="*/ 0 h 69"/>
                  <a:gd name="T14" fmla="*/ 0 w 54"/>
                  <a:gd name="T15" fmla="*/ 0 h 69"/>
                  <a:gd name="T16" fmla="*/ 0 w 54"/>
                  <a:gd name="T17" fmla="*/ 0 h 69"/>
                  <a:gd name="T18" fmla="*/ 0 w 54"/>
                  <a:gd name="T19" fmla="*/ 0 h 69"/>
                  <a:gd name="T20" fmla="*/ 0 w 54"/>
                  <a:gd name="T21" fmla="*/ 0 h 69"/>
                  <a:gd name="T22" fmla="*/ 0 w 54"/>
                  <a:gd name="T23" fmla="*/ 0 h 69"/>
                  <a:gd name="T24" fmla="*/ 0 w 54"/>
                  <a:gd name="T25" fmla="*/ 0 h 69"/>
                  <a:gd name="T26" fmla="*/ 0 w 54"/>
                  <a:gd name="T27" fmla="*/ 0 h 69"/>
                  <a:gd name="T28" fmla="*/ 0 w 54"/>
                  <a:gd name="T29" fmla="*/ 0 h 69"/>
                  <a:gd name="T30" fmla="*/ 0 w 54"/>
                  <a:gd name="T31" fmla="*/ 0 h 69"/>
                  <a:gd name="T32" fmla="*/ 0 w 54"/>
                  <a:gd name="T33" fmla="*/ 0 h 6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69"/>
                  <a:gd name="T53" fmla="*/ 54 w 54"/>
                  <a:gd name="T54" fmla="*/ 69 h 6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69">
                    <a:moveTo>
                      <a:pt x="0" y="0"/>
                    </a:moveTo>
                    <a:lnTo>
                      <a:pt x="4" y="8"/>
                    </a:lnTo>
                    <a:lnTo>
                      <a:pt x="10" y="19"/>
                    </a:lnTo>
                    <a:lnTo>
                      <a:pt x="18" y="31"/>
                    </a:lnTo>
                    <a:lnTo>
                      <a:pt x="27" y="44"/>
                    </a:lnTo>
                    <a:lnTo>
                      <a:pt x="35" y="55"/>
                    </a:lnTo>
                    <a:lnTo>
                      <a:pt x="43" y="64"/>
                    </a:lnTo>
                    <a:lnTo>
                      <a:pt x="50" y="69"/>
                    </a:lnTo>
                    <a:lnTo>
                      <a:pt x="54" y="67"/>
                    </a:lnTo>
                    <a:lnTo>
                      <a:pt x="54" y="62"/>
                    </a:lnTo>
                    <a:lnTo>
                      <a:pt x="50" y="54"/>
                    </a:lnTo>
                    <a:lnTo>
                      <a:pt x="43" y="45"/>
                    </a:lnTo>
                    <a:lnTo>
                      <a:pt x="33" y="35"/>
                    </a:lnTo>
                    <a:lnTo>
                      <a:pt x="23" y="25"/>
                    </a:lnTo>
                    <a:lnTo>
                      <a:pt x="13" y="15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7" name="Freeform 171"/>
              <p:cNvSpPr>
                <a:spLocks/>
              </p:cNvSpPr>
              <p:nvPr/>
            </p:nvSpPr>
            <p:spPr bwMode="auto">
              <a:xfrm>
                <a:off x="145" y="654"/>
                <a:ext cx="29" cy="31"/>
              </a:xfrm>
              <a:custGeom>
                <a:avLst/>
                <a:gdLst>
                  <a:gd name="T0" fmla="*/ 0 w 57"/>
                  <a:gd name="T1" fmla="*/ 0 h 62"/>
                  <a:gd name="T2" fmla="*/ 1 w 57"/>
                  <a:gd name="T3" fmla="*/ 1 h 62"/>
                  <a:gd name="T4" fmla="*/ 1 w 57"/>
                  <a:gd name="T5" fmla="*/ 1 h 62"/>
                  <a:gd name="T6" fmla="*/ 1 w 57"/>
                  <a:gd name="T7" fmla="*/ 1 h 62"/>
                  <a:gd name="T8" fmla="*/ 1 w 57"/>
                  <a:gd name="T9" fmla="*/ 1 h 62"/>
                  <a:gd name="T10" fmla="*/ 1 w 57"/>
                  <a:gd name="T11" fmla="*/ 1 h 62"/>
                  <a:gd name="T12" fmla="*/ 1 w 57"/>
                  <a:gd name="T13" fmla="*/ 1 h 62"/>
                  <a:gd name="T14" fmla="*/ 1 w 57"/>
                  <a:gd name="T15" fmla="*/ 1 h 62"/>
                  <a:gd name="T16" fmla="*/ 1 w 57"/>
                  <a:gd name="T17" fmla="*/ 1 h 62"/>
                  <a:gd name="T18" fmla="*/ 1 w 57"/>
                  <a:gd name="T19" fmla="*/ 1 h 62"/>
                  <a:gd name="T20" fmla="*/ 1 w 57"/>
                  <a:gd name="T21" fmla="*/ 1 h 62"/>
                  <a:gd name="T22" fmla="*/ 1 w 57"/>
                  <a:gd name="T23" fmla="*/ 1 h 62"/>
                  <a:gd name="T24" fmla="*/ 1 w 57"/>
                  <a:gd name="T25" fmla="*/ 1 h 62"/>
                  <a:gd name="T26" fmla="*/ 1 w 57"/>
                  <a:gd name="T27" fmla="*/ 1 h 62"/>
                  <a:gd name="T28" fmla="*/ 1 w 57"/>
                  <a:gd name="T29" fmla="*/ 1 h 62"/>
                  <a:gd name="T30" fmla="*/ 1 w 57"/>
                  <a:gd name="T31" fmla="*/ 1 h 62"/>
                  <a:gd name="T32" fmla="*/ 0 w 57"/>
                  <a:gd name="T33" fmla="*/ 0 h 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62"/>
                  <a:gd name="T53" fmla="*/ 57 w 57"/>
                  <a:gd name="T54" fmla="*/ 62 h 6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62">
                    <a:moveTo>
                      <a:pt x="0" y="0"/>
                    </a:moveTo>
                    <a:lnTo>
                      <a:pt x="5" y="7"/>
                    </a:lnTo>
                    <a:lnTo>
                      <a:pt x="13" y="18"/>
                    </a:lnTo>
                    <a:lnTo>
                      <a:pt x="21" y="29"/>
                    </a:lnTo>
                    <a:lnTo>
                      <a:pt x="31" y="41"/>
                    </a:lnTo>
                    <a:lnTo>
                      <a:pt x="40" y="51"/>
                    </a:lnTo>
                    <a:lnTo>
                      <a:pt x="49" y="58"/>
                    </a:lnTo>
                    <a:lnTo>
                      <a:pt x="55" y="62"/>
                    </a:lnTo>
                    <a:lnTo>
                      <a:pt x="57" y="60"/>
                    </a:lnTo>
                    <a:lnTo>
                      <a:pt x="56" y="54"/>
                    </a:lnTo>
                    <a:lnTo>
                      <a:pt x="50" y="47"/>
                    </a:lnTo>
                    <a:lnTo>
                      <a:pt x="41" y="38"/>
                    </a:lnTo>
                    <a:lnTo>
                      <a:pt x="31" y="28"/>
                    </a:lnTo>
                    <a:lnTo>
                      <a:pt x="21" y="20"/>
                    </a:lnTo>
                    <a:lnTo>
                      <a:pt x="11" y="11"/>
                    </a:lnTo>
                    <a:lnTo>
                      <a:pt x="4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8" name="Freeform 172"/>
              <p:cNvSpPr>
                <a:spLocks/>
              </p:cNvSpPr>
              <p:nvPr/>
            </p:nvSpPr>
            <p:spPr bwMode="auto">
              <a:xfrm>
                <a:off x="145" y="641"/>
                <a:ext cx="30" cy="27"/>
              </a:xfrm>
              <a:custGeom>
                <a:avLst/>
                <a:gdLst>
                  <a:gd name="T0" fmla="*/ 0 w 60"/>
                  <a:gd name="T1" fmla="*/ 0 h 55"/>
                  <a:gd name="T2" fmla="*/ 1 w 60"/>
                  <a:gd name="T3" fmla="*/ 0 h 55"/>
                  <a:gd name="T4" fmla="*/ 1 w 60"/>
                  <a:gd name="T5" fmla="*/ 0 h 55"/>
                  <a:gd name="T6" fmla="*/ 1 w 60"/>
                  <a:gd name="T7" fmla="*/ 0 h 55"/>
                  <a:gd name="T8" fmla="*/ 1 w 60"/>
                  <a:gd name="T9" fmla="*/ 0 h 55"/>
                  <a:gd name="T10" fmla="*/ 1 w 60"/>
                  <a:gd name="T11" fmla="*/ 0 h 55"/>
                  <a:gd name="T12" fmla="*/ 1 w 60"/>
                  <a:gd name="T13" fmla="*/ 0 h 55"/>
                  <a:gd name="T14" fmla="*/ 1 w 60"/>
                  <a:gd name="T15" fmla="*/ 0 h 55"/>
                  <a:gd name="T16" fmla="*/ 1 w 60"/>
                  <a:gd name="T17" fmla="*/ 0 h 55"/>
                  <a:gd name="T18" fmla="*/ 1 w 60"/>
                  <a:gd name="T19" fmla="*/ 0 h 55"/>
                  <a:gd name="T20" fmla="*/ 1 w 60"/>
                  <a:gd name="T21" fmla="*/ 0 h 55"/>
                  <a:gd name="T22" fmla="*/ 1 w 60"/>
                  <a:gd name="T23" fmla="*/ 0 h 55"/>
                  <a:gd name="T24" fmla="*/ 1 w 60"/>
                  <a:gd name="T25" fmla="*/ 0 h 55"/>
                  <a:gd name="T26" fmla="*/ 1 w 60"/>
                  <a:gd name="T27" fmla="*/ 0 h 55"/>
                  <a:gd name="T28" fmla="*/ 1 w 60"/>
                  <a:gd name="T29" fmla="*/ 0 h 55"/>
                  <a:gd name="T30" fmla="*/ 1 w 60"/>
                  <a:gd name="T31" fmla="*/ 0 h 55"/>
                  <a:gd name="T32" fmla="*/ 0 w 60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0"/>
                  <a:gd name="T52" fmla="*/ 0 h 55"/>
                  <a:gd name="T53" fmla="*/ 60 w 60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0" h="55">
                    <a:moveTo>
                      <a:pt x="0" y="0"/>
                    </a:moveTo>
                    <a:lnTo>
                      <a:pt x="6" y="9"/>
                    </a:lnTo>
                    <a:lnTo>
                      <a:pt x="14" y="19"/>
                    </a:lnTo>
                    <a:lnTo>
                      <a:pt x="24" y="29"/>
                    </a:lnTo>
                    <a:lnTo>
                      <a:pt x="34" y="39"/>
                    </a:lnTo>
                    <a:lnTo>
                      <a:pt x="42" y="48"/>
                    </a:lnTo>
                    <a:lnTo>
                      <a:pt x="51" y="53"/>
                    </a:lnTo>
                    <a:lnTo>
                      <a:pt x="57" y="55"/>
                    </a:lnTo>
                    <a:lnTo>
                      <a:pt x="60" y="54"/>
                    </a:lnTo>
                    <a:lnTo>
                      <a:pt x="59" y="49"/>
                    </a:lnTo>
                    <a:lnTo>
                      <a:pt x="52" y="43"/>
                    </a:lnTo>
                    <a:lnTo>
                      <a:pt x="44" y="35"/>
                    </a:lnTo>
                    <a:lnTo>
                      <a:pt x="34" y="28"/>
                    </a:lnTo>
                    <a:lnTo>
                      <a:pt x="23" y="20"/>
                    </a:lnTo>
                    <a:lnTo>
                      <a:pt x="13" y="13"/>
                    </a:lnTo>
                    <a:lnTo>
                      <a:pt x="5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19" name="Freeform 173"/>
              <p:cNvSpPr>
                <a:spLocks/>
              </p:cNvSpPr>
              <p:nvPr/>
            </p:nvSpPr>
            <p:spPr bwMode="auto">
              <a:xfrm>
                <a:off x="143" y="627"/>
                <a:ext cx="28" cy="21"/>
              </a:xfrm>
              <a:custGeom>
                <a:avLst/>
                <a:gdLst>
                  <a:gd name="T0" fmla="*/ 0 w 57"/>
                  <a:gd name="T1" fmla="*/ 0 h 42"/>
                  <a:gd name="T2" fmla="*/ 0 w 57"/>
                  <a:gd name="T3" fmla="*/ 1 h 42"/>
                  <a:gd name="T4" fmla="*/ 0 w 57"/>
                  <a:gd name="T5" fmla="*/ 1 h 42"/>
                  <a:gd name="T6" fmla="*/ 0 w 57"/>
                  <a:gd name="T7" fmla="*/ 1 h 42"/>
                  <a:gd name="T8" fmla="*/ 0 w 57"/>
                  <a:gd name="T9" fmla="*/ 1 h 42"/>
                  <a:gd name="T10" fmla="*/ 0 w 57"/>
                  <a:gd name="T11" fmla="*/ 1 h 42"/>
                  <a:gd name="T12" fmla="*/ 0 w 57"/>
                  <a:gd name="T13" fmla="*/ 1 h 42"/>
                  <a:gd name="T14" fmla="*/ 0 w 57"/>
                  <a:gd name="T15" fmla="*/ 1 h 42"/>
                  <a:gd name="T16" fmla="*/ 0 w 57"/>
                  <a:gd name="T17" fmla="*/ 1 h 42"/>
                  <a:gd name="T18" fmla="*/ 0 w 57"/>
                  <a:gd name="T19" fmla="*/ 1 h 42"/>
                  <a:gd name="T20" fmla="*/ 0 w 57"/>
                  <a:gd name="T21" fmla="*/ 1 h 42"/>
                  <a:gd name="T22" fmla="*/ 0 w 57"/>
                  <a:gd name="T23" fmla="*/ 1 h 42"/>
                  <a:gd name="T24" fmla="*/ 0 w 57"/>
                  <a:gd name="T25" fmla="*/ 1 h 42"/>
                  <a:gd name="T26" fmla="*/ 0 w 57"/>
                  <a:gd name="T27" fmla="*/ 1 h 42"/>
                  <a:gd name="T28" fmla="*/ 0 w 57"/>
                  <a:gd name="T29" fmla="*/ 1 h 42"/>
                  <a:gd name="T30" fmla="*/ 0 w 57"/>
                  <a:gd name="T31" fmla="*/ 1 h 42"/>
                  <a:gd name="T32" fmla="*/ 0 w 57"/>
                  <a:gd name="T33" fmla="*/ 0 h 4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2"/>
                  <a:gd name="T53" fmla="*/ 57 w 57"/>
                  <a:gd name="T54" fmla="*/ 42 h 4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2">
                    <a:moveTo>
                      <a:pt x="0" y="0"/>
                    </a:moveTo>
                    <a:lnTo>
                      <a:pt x="5" y="6"/>
                    </a:lnTo>
                    <a:lnTo>
                      <a:pt x="13" y="14"/>
                    </a:lnTo>
                    <a:lnTo>
                      <a:pt x="23" y="22"/>
                    </a:lnTo>
                    <a:lnTo>
                      <a:pt x="33" y="30"/>
                    </a:lnTo>
                    <a:lnTo>
                      <a:pt x="41" y="37"/>
                    </a:lnTo>
                    <a:lnTo>
                      <a:pt x="50" y="41"/>
                    </a:lnTo>
                    <a:lnTo>
                      <a:pt x="55" y="42"/>
                    </a:lnTo>
                    <a:lnTo>
                      <a:pt x="57" y="39"/>
                    </a:lnTo>
                    <a:lnTo>
                      <a:pt x="55" y="32"/>
                    </a:lnTo>
                    <a:lnTo>
                      <a:pt x="50" y="27"/>
                    </a:lnTo>
                    <a:lnTo>
                      <a:pt x="42" y="22"/>
                    </a:lnTo>
                    <a:lnTo>
                      <a:pt x="33" y="18"/>
                    </a:lnTo>
                    <a:lnTo>
                      <a:pt x="23" y="13"/>
                    </a:lnTo>
                    <a:lnTo>
                      <a:pt x="14" y="9"/>
                    </a:lnTo>
                    <a:lnTo>
                      <a:pt x="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0" name="Freeform 174"/>
              <p:cNvSpPr>
                <a:spLocks/>
              </p:cNvSpPr>
              <p:nvPr/>
            </p:nvSpPr>
            <p:spPr bwMode="auto">
              <a:xfrm>
                <a:off x="141" y="612"/>
                <a:ext cx="28" cy="19"/>
              </a:xfrm>
              <a:custGeom>
                <a:avLst/>
                <a:gdLst>
                  <a:gd name="T0" fmla="*/ 0 w 55"/>
                  <a:gd name="T1" fmla="*/ 0 h 39"/>
                  <a:gd name="T2" fmla="*/ 1 w 55"/>
                  <a:gd name="T3" fmla="*/ 0 h 39"/>
                  <a:gd name="T4" fmla="*/ 1 w 55"/>
                  <a:gd name="T5" fmla="*/ 0 h 39"/>
                  <a:gd name="T6" fmla="*/ 1 w 55"/>
                  <a:gd name="T7" fmla="*/ 0 h 39"/>
                  <a:gd name="T8" fmla="*/ 1 w 55"/>
                  <a:gd name="T9" fmla="*/ 0 h 39"/>
                  <a:gd name="T10" fmla="*/ 1 w 55"/>
                  <a:gd name="T11" fmla="*/ 0 h 39"/>
                  <a:gd name="T12" fmla="*/ 1 w 55"/>
                  <a:gd name="T13" fmla="*/ 0 h 39"/>
                  <a:gd name="T14" fmla="*/ 1 w 55"/>
                  <a:gd name="T15" fmla="*/ 0 h 39"/>
                  <a:gd name="T16" fmla="*/ 1 w 55"/>
                  <a:gd name="T17" fmla="*/ 0 h 39"/>
                  <a:gd name="T18" fmla="*/ 1 w 55"/>
                  <a:gd name="T19" fmla="*/ 0 h 39"/>
                  <a:gd name="T20" fmla="*/ 1 w 55"/>
                  <a:gd name="T21" fmla="*/ 0 h 39"/>
                  <a:gd name="T22" fmla="*/ 1 w 55"/>
                  <a:gd name="T23" fmla="*/ 0 h 39"/>
                  <a:gd name="T24" fmla="*/ 1 w 55"/>
                  <a:gd name="T25" fmla="*/ 0 h 39"/>
                  <a:gd name="T26" fmla="*/ 1 w 55"/>
                  <a:gd name="T27" fmla="*/ 0 h 39"/>
                  <a:gd name="T28" fmla="*/ 1 w 55"/>
                  <a:gd name="T29" fmla="*/ 0 h 39"/>
                  <a:gd name="T30" fmla="*/ 1 w 55"/>
                  <a:gd name="T31" fmla="*/ 0 h 39"/>
                  <a:gd name="T32" fmla="*/ 0 w 55"/>
                  <a:gd name="T33" fmla="*/ 0 h 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5"/>
                  <a:gd name="T52" fmla="*/ 0 h 39"/>
                  <a:gd name="T53" fmla="*/ 55 w 55"/>
                  <a:gd name="T54" fmla="*/ 39 h 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5" h="39">
                    <a:moveTo>
                      <a:pt x="0" y="0"/>
                    </a:moveTo>
                    <a:lnTo>
                      <a:pt x="5" y="5"/>
                    </a:lnTo>
                    <a:lnTo>
                      <a:pt x="13" y="13"/>
                    </a:lnTo>
                    <a:lnTo>
                      <a:pt x="23" y="20"/>
                    </a:lnTo>
                    <a:lnTo>
                      <a:pt x="33" y="27"/>
                    </a:lnTo>
                    <a:lnTo>
                      <a:pt x="42" y="34"/>
                    </a:lnTo>
                    <a:lnTo>
                      <a:pt x="49" y="37"/>
                    </a:lnTo>
                    <a:lnTo>
                      <a:pt x="54" y="39"/>
                    </a:lnTo>
                    <a:lnTo>
                      <a:pt x="55" y="35"/>
                    </a:lnTo>
                    <a:lnTo>
                      <a:pt x="53" y="29"/>
                    </a:lnTo>
                    <a:lnTo>
                      <a:pt x="47" y="24"/>
                    </a:lnTo>
                    <a:lnTo>
                      <a:pt x="38" y="19"/>
                    </a:lnTo>
                    <a:lnTo>
                      <a:pt x="29" y="14"/>
                    </a:lnTo>
                    <a:lnTo>
                      <a:pt x="19" y="10"/>
                    </a:lnTo>
                    <a:lnTo>
                      <a:pt x="11" y="6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1" name="Freeform 175"/>
              <p:cNvSpPr>
                <a:spLocks/>
              </p:cNvSpPr>
              <p:nvPr/>
            </p:nvSpPr>
            <p:spPr bwMode="auto">
              <a:xfrm>
                <a:off x="138" y="597"/>
                <a:ext cx="24" cy="10"/>
              </a:xfrm>
              <a:custGeom>
                <a:avLst/>
                <a:gdLst>
                  <a:gd name="T0" fmla="*/ 0 w 48"/>
                  <a:gd name="T1" fmla="*/ 0 h 19"/>
                  <a:gd name="T2" fmla="*/ 1 w 48"/>
                  <a:gd name="T3" fmla="*/ 1 h 19"/>
                  <a:gd name="T4" fmla="*/ 1 w 48"/>
                  <a:gd name="T5" fmla="*/ 1 h 19"/>
                  <a:gd name="T6" fmla="*/ 1 w 48"/>
                  <a:gd name="T7" fmla="*/ 1 h 19"/>
                  <a:gd name="T8" fmla="*/ 1 w 48"/>
                  <a:gd name="T9" fmla="*/ 1 h 19"/>
                  <a:gd name="T10" fmla="*/ 1 w 48"/>
                  <a:gd name="T11" fmla="*/ 1 h 19"/>
                  <a:gd name="T12" fmla="*/ 1 w 48"/>
                  <a:gd name="T13" fmla="*/ 1 h 19"/>
                  <a:gd name="T14" fmla="*/ 1 w 48"/>
                  <a:gd name="T15" fmla="*/ 1 h 19"/>
                  <a:gd name="T16" fmla="*/ 1 w 48"/>
                  <a:gd name="T17" fmla="*/ 1 h 19"/>
                  <a:gd name="T18" fmla="*/ 1 w 48"/>
                  <a:gd name="T19" fmla="*/ 1 h 19"/>
                  <a:gd name="T20" fmla="*/ 1 w 48"/>
                  <a:gd name="T21" fmla="*/ 1 h 19"/>
                  <a:gd name="T22" fmla="*/ 1 w 48"/>
                  <a:gd name="T23" fmla="*/ 1 h 19"/>
                  <a:gd name="T24" fmla="*/ 1 w 48"/>
                  <a:gd name="T25" fmla="*/ 1 h 19"/>
                  <a:gd name="T26" fmla="*/ 1 w 48"/>
                  <a:gd name="T27" fmla="*/ 1 h 19"/>
                  <a:gd name="T28" fmla="*/ 1 w 48"/>
                  <a:gd name="T29" fmla="*/ 1 h 19"/>
                  <a:gd name="T30" fmla="*/ 1 w 48"/>
                  <a:gd name="T31" fmla="*/ 1 h 19"/>
                  <a:gd name="T32" fmla="*/ 0 w 48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19"/>
                  <a:gd name="T53" fmla="*/ 48 w 48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19">
                    <a:moveTo>
                      <a:pt x="0" y="0"/>
                    </a:moveTo>
                    <a:lnTo>
                      <a:pt x="6" y="5"/>
                    </a:lnTo>
                    <a:lnTo>
                      <a:pt x="13" y="8"/>
                    </a:lnTo>
                    <a:lnTo>
                      <a:pt x="21" y="13"/>
                    </a:lnTo>
                    <a:lnTo>
                      <a:pt x="29" y="17"/>
                    </a:lnTo>
                    <a:lnTo>
                      <a:pt x="37" y="19"/>
                    </a:lnTo>
                    <a:lnTo>
                      <a:pt x="43" y="19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2" y="6"/>
                    </a:lnTo>
                    <a:lnTo>
                      <a:pt x="36" y="5"/>
                    </a:lnTo>
                    <a:lnTo>
                      <a:pt x="28" y="3"/>
                    </a:lnTo>
                    <a:lnTo>
                      <a:pt x="19" y="3"/>
                    </a:lnTo>
                    <a:lnTo>
                      <a:pt x="12" y="2"/>
                    </a:lnTo>
                    <a:lnTo>
                      <a:pt x="5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2" name="Freeform 176"/>
              <p:cNvSpPr>
                <a:spLocks/>
              </p:cNvSpPr>
              <p:nvPr/>
            </p:nvSpPr>
            <p:spPr bwMode="auto">
              <a:xfrm>
                <a:off x="136" y="586"/>
                <a:ext cx="21" cy="5"/>
              </a:xfrm>
              <a:custGeom>
                <a:avLst/>
                <a:gdLst>
                  <a:gd name="T0" fmla="*/ 0 w 42"/>
                  <a:gd name="T1" fmla="*/ 0 h 10"/>
                  <a:gd name="T2" fmla="*/ 1 w 42"/>
                  <a:gd name="T3" fmla="*/ 1 h 10"/>
                  <a:gd name="T4" fmla="*/ 1 w 42"/>
                  <a:gd name="T5" fmla="*/ 1 h 10"/>
                  <a:gd name="T6" fmla="*/ 1 w 42"/>
                  <a:gd name="T7" fmla="*/ 1 h 10"/>
                  <a:gd name="T8" fmla="*/ 1 w 42"/>
                  <a:gd name="T9" fmla="*/ 1 h 10"/>
                  <a:gd name="T10" fmla="*/ 1 w 42"/>
                  <a:gd name="T11" fmla="*/ 1 h 10"/>
                  <a:gd name="T12" fmla="*/ 1 w 42"/>
                  <a:gd name="T13" fmla="*/ 1 h 10"/>
                  <a:gd name="T14" fmla="*/ 1 w 42"/>
                  <a:gd name="T15" fmla="*/ 1 h 10"/>
                  <a:gd name="T16" fmla="*/ 1 w 42"/>
                  <a:gd name="T17" fmla="*/ 1 h 10"/>
                  <a:gd name="T18" fmla="*/ 1 w 42"/>
                  <a:gd name="T19" fmla="*/ 1 h 10"/>
                  <a:gd name="T20" fmla="*/ 1 w 42"/>
                  <a:gd name="T21" fmla="*/ 0 h 10"/>
                  <a:gd name="T22" fmla="*/ 1 w 42"/>
                  <a:gd name="T23" fmla="*/ 0 h 10"/>
                  <a:gd name="T24" fmla="*/ 1 w 42"/>
                  <a:gd name="T25" fmla="*/ 0 h 10"/>
                  <a:gd name="T26" fmla="*/ 1 w 42"/>
                  <a:gd name="T27" fmla="*/ 1 h 10"/>
                  <a:gd name="T28" fmla="*/ 1 w 42"/>
                  <a:gd name="T29" fmla="*/ 1 h 10"/>
                  <a:gd name="T30" fmla="*/ 1 w 42"/>
                  <a:gd name="T31" fmla="*/ 1 h 10"/>
                  <a:gd name="T32" fmla="*/ 0 w 42"/>
                  <a:gd name="T33" fmla="*/ 0 h 1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0"/>
                  <a:gd name="T53" fmla="*/ 42 w 42"/>
                  <a:gd name="T54" fmla="*/ 10 h 1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0">
                    <a:moveTo>
                      <a:pt x="0" y="0"/>
                    </a:moveTo>
                    <a:lnTo>
                      <a:pt x="5" y="2"/>
                    </a:lnTo>
                    <a:lnTo>
                      <a:pt x="10" y="4"/>
                    </a:lnTo>
                    <a:lnTo>
                      <a:pt x="17" y="6"/>
                    </a:lnTo>
                    <a:lnTo>
                      <a:pt x="24" y="9"/>
                    </a:lnTo>
                    <a:lnTo>
                      <a:pt x="32" y="10"/>
                    </a:lnTo>
                    <a:lnTo>
                      <a:pt x="37" y="10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39" y="2"/>
                    </a:lnTo>
                    <a:lnTo>
                      <a:pt x="36" y="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5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3" name="Freeform 177"/>
              <p:cNvSpPr>
                <a:spLocks/>
              </p:cNvSpPr>
              <p:nvPr/>
            </p:nvSpPr>
            <p:spPr bwMode="auto">
              <a:xfrm>
                <a:off x="132" y="572"/>
                <a:ext cx="21" cy="7"/>
              </a:xfrm>
              <a:custGeom>
                <a:avLst/>
                <a:gdLst>
                  <a:gd name="T0" fmla="*/ 0 w 42"/>
                  <a:gd name="T1" fmla="*/ 1 h 12"/>
                  <a:gd name="T2" fmla="*/ 1 w 42"/>
                  <a:gd name="T3" fmla="*/ 1 h 12"/>
                  <a:gd name="T4" fmla="*/ 1 w 42"/>
                  <a:gd name="T5" fmla="*/ 1 h 12"/>
                  <a:gd name="T6" fmla="*/ 1 w 42"/>
                  <a:gd name="T7" fmla="*/ 1 h 12"/>
                  <a:gd name="T8" fmla="*/ 1 w 42"/>
                  <a:gd name="T9" fmla="*/ 1 h 12"/>
                  <a:gd name="T10" fmla="*/ 1 w 42"/>
                  <a:gd name="T11" fmla="*/ 1 h 12"/>
                  <a:gd name="T12" fmla="*/ 1 w 42"/>
                  <a:gd name="T13" fmla="*/ 1 h 12"/>
                  <a:gd name="T14" fmla="*/ 1 w 42"/>
                  <a:gd name="T15" fmla="*/ 1 h 12"/>
                  <a:gd name="T16" fmla="*/ 1 w 42"/>
                  <a:gd name="T17" fmla="*/ 1 h 12"/>
                  <a:gd name="T18" fmla="*/ 1 w 42"/>
                  <a:gd name="T19" fmla="*/ 1 h 12"/>
                  <a:gd name="T20" fmla="*/ 1 w 42"/>
                  <a:gd name="T21" fmla="*/ 0 h 12"/>
                  <a:gd name="T22" fmla="*/ 1 w 42"/>
                  <a:gd name="T23" fmla="*/ 0 h 12"/>
                  <a:gd name="T24" fmla="*/ 1 w 42"/>
                  <a:gd name="T25" fmla="*/ 1 h 12"/>
                  <a:gd name="T26" fmla="*/ 1 w 42"/>
                  <a:gd name="T27" fmla="*/ 1 h 12"/>
                  <a:gd name="T28" fmla="*/ 1 w 42"/>
                  <a:gd name="T29" fmla="*/ 1 h 12"/>
                  <a:gd name="T30" fmla="*/ 1 w 42"/>
                  <a:gd name="T31" fmla="*/ 1 h 12"/>
                  <a:gd name="T32" fmla="*/ 0 w 42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2"/>
                  <a:gd name="T53" fmla="*/ 42 w 42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2">
                    <a:moveTo>
                      <a:pt x="0" y="6"/>
                    </a:moveTo>
                    <a:lnTo>
                      <a:pt x="4" y="9"/>
                    </a:lnTo>
                    <a:lnTo>
                      <a:pt x="10" y="10"/>
                    </a:lnTo>
                    <a:lnTo>
                      <a:pt x="16" y="11"/>
                    </a:lnTo>
                    <a:lnTo>
                      <a:pt x="24" y="12"/>
                    </a:lnTo>
                    <a:lnTo>
                      <a:pt x="30" y="11"/>
                    </a:lnTo>
                    <a:lnTo>
                      <a:pt x="36" y="10"/>
                    </a:lnTo>
                    <a:lnTo>
                      <a:pt x="40" y="7"/>
                    </a:lnTo>
                    <a:lnTo>
                      <a:pt x="42" y="4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4" y="0"/>
                    </a:lnTo>
                    <a:lnTo>
                      <a:pt x="27" y="1"/>
                    </a:lnTo>
                    <a:lnTo>
                      <a:pt x="20" y="2"/>
                    </a:lnTo>
                    <a:lnTo>
                      <a:pt x="14" y="5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4" name="Freeform 178"/>
              <p:cNvSpPr>
                <a:spLocks/>
              </p:cNvSpPr>
              <p:nvPr/>
            </p:nvSpPr>
            <p:spPr bwMode="auto">
              <a:xfrm>
                <a:off x="122" y="554"/>
                <a:ext cx="23" cy="6"/>
              </a:xfrm>
              <a:custGeom>
                <a:avLst/>
                <a:gdLst>
                  <a:gd name="T0" fmla="*/ 0 w 46"/>
                  <a:gd name="T1" fmla="*/ 1 h 12"/>
                  <a:gd name="T2" fmla="*/ 1 w 46"/>
                  <a:gd name="T3" fmla="*/ 1 h 12"/>
                  <a:gd name="T4" fmla="*/ 1 w 46"/>
                  <a:gd name="T5" fmla="*/ 1 h 12"/>
                  <a:gd name="T6" fmla="*/ 1 w 46"/>
                  <a:gd name="T7" fmla="*/ 1 h 12"/>
                  <a:gd name="T8" fmla="*/ 1 w 46"/>
                  <a:gd name="T9" fmla="*/ 1 h 12"/>
                  <a:gd name="T10" fmla="*/ 1 w 46"/>
                  <a:gd name="T11" fmla="*/ 1 h 12"/>
                  <a:gd name="T12" fmla="*/ 1 w 46"/>
                  <a:gd name="T13" fmla="*/ 1 h 12"/>
                  <a:gd name="T14" fmla="*/ 1 w 46"/>
                  <a:gd name="T15" fmla="*/ 1 h 12"/>
                  <a:gd name="T16" fmla="*/ 1 w 46"/>
                  <a:gd name="T17" fmla="*/ 1 h 12"/>
                  <a:gd name="T18" fmla="*/ 1 w 46"/>
                  <a:gd name="T19" fmla="*/ 1 h 12"/>
                  <a:gd name="T20" fmla="*/ 1 w 46"/>
                  <a:gd name="T21" fmla="*/ 1 h 12"/>
                  <a:gd name="T22" fmla="*/ 1 w 46"/>
                  <a:gd name="T23" fmla="*/ 1 h 12"/>
                  <a:gd name="T24" fmla="*/ 1 w 46"/>
                  <a:gd name="T25" fmla="*/ 0 h 12"/>
                  <a:gd name="T26" fmla="*/ 1 w 46"/>
                  <a:gd name="T27" fmla="*/ 1 h 12"/>
                  <a:gd name="T28" fmla="*/ 1 w 46"/>
                  <a:gd name="T29" fmla="*/ 1 h 12"/>
                  <a:gd name="T30" fmla="*/ 1 w 46"/>
                  <a:gd name="T31" fmla="*/ 1 h 12"/>
                  <a:gd name="T32" fmla="*/ 0 w 46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12"/>
                  <a:gd name="T53" fmla="*/ 46 w 4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12">
                    <a:moveTo>
                      <a:pt x="0" y="2"/>
                    </a:moveTo>
                    <a:lnTo>
                      <a:pt x="4" y="3"/>
                    </a:lnTo>
                    <a:lnTo>
                      <a:pt x="10" y="6"/>
                    </a:lnTo>
                    <a:lnTo>
                      <a:pt x="16" y="8"/>
                    </a:lnTo>
                    <a:lnTo>
                      <a:pt x="24" y="11"/>
                    </a:lnTo>
                    <a:lnTo>
                      <a:pt x="30" y="12"/>
                    </a:lnTo>
                    <a:lnTo>
                      <a:pt x="36" y="12"/>
                    </a:lnTo>
                    <a:lnTo>
                      <a:pt x="42" y="11"/>
                    </a:lnTo>
                    <a:lnTo>
                      <a:pt x="46" y="8"/>
                    </a:lnTo>
                    <a:lnTo>
                      <a:pt x="46" y="5"/>
                    </a:lnTo>
                    <a:lnTo>
                      <a:pt x="44" y="2"/>
                    </a:lnTo>
                    <a:lnTo>
                      <a:pt x="37" y="1"/>
                    </a:lnTo>
                    <a:lnTo>
                      <a:pt x="29" y="0"/>
                    </a:lnTo>
                    <a:lnTo>
                      <a:pt x="20" y="1"/>
                    </a:lnTo>
                    <a:lnTo>
                      <a:pt x="11" y="1"/>
                    </a:lnTo>
                    <a:lnTo>
                      <a:pt x="5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5" name="Freeform 179"/>
              <p:cNvSpPr>
                <a:spLocks/>
              </p:cNvSpPr>
              <p:nvPr/>
            </p:nvSpPr>
            <p:spPr bwMode="auto">
              <a:xfrm>
                <a:off x="145" y="679"/>
                <a:ext cx="22" cy="36"/>
              </a:xfrm>
              <a:custGeom>
                <a:avLst/>
                <a:gdLst>
                  <a:gd name="T0" fmla="*/ 1 w 44"/>
                  <a:gd name="T1" fmla="*/ 1 h 71"/>
                  <a:gd name="T2" fmla="*/ 1 w 44"/>
                  <a:gd name="T3" fmla="*/ 1 h 71"/>
                  <a:gd name="T4" fmla="*/ 1 w 44"/>
                  <a:gd name="T5" fmla="*/ 1 h 71"/>
                  <a:gd name="T6" fmla="*/ 1 w 44"/>
                  <a:gd name="T7" fmla="*/ 1 h 71"/>
                  <a:gd name="T8" fmla="*/ 1 w 44"/>
                  <a:gd name="T9" fmla="*/ 1 h 71"/>
                  <a:gd name="T10" fmla="*/ 1 w 44"/>
                  <a:gd name="T11" fmla="*/ 1 h 71"/>
                  <a:gd name="T12" fmla="*/ 1 w 44"/>
                  <a:gd name="T13" fmla="*/ 1 h 71"/>
                  <a:gd name="T14" fmla="*/ 1 w 44"/>
                  <a:gd name="T15" fmla="*/ 1 h 71"/>
                  <a:gd name="T16" fmla="*/ 0 w 44"/>
                  <a:gd name="T17" fmla="*/ 0 h 71"/>
                  <a:gd name="T18" fmla="*/ 1 w 44"/>
                  <a:gd name="T19" fmla="*/ 1 h 71"/>
                  <a:gd name="T20" fmla="*/ 1 w 44"/>
                  <a:gd name="T21" fmla="*/ 1 h 71"/>
                  <a:gd name="T22" fmla="*/ 1 w 44"/>
                  <a:gd name="T23" fmla="*/ 1 h 71"/>
                  <a:gd name="T24" fmla="*/ 1 w 44"/>
                  <a:gd name="T25" fmla="*/ 1 h 71"/>
                  <a:gd name="T26" fmla="*/ 1 w 44"/>
                  <a:gd name="T27" fmla="*/ 1 h 71"/>
                  <a:gd name="T28" fmla="*/ 1 w 44"/>
                  <a:gd name="T29" fmla="*/ 1 h 71"/>
                  <a:gd name="T30" fmla="*/ 1 w 44"/>
                  <a:gd name="T31" fmla="*/ 1 h 71"/>
                  <a:gd name="T32" fmla="*/ 1 w 44"/>
                  <a:gd name="T33" fmla="*/ 1 h 7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71"/>
                  <a:gd name="T53" fmla="*/ 44 w 44"/>
                  <a:gd name="T54" fmla="*/ 71 h 7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71">
                    <a:moveTo>
                      <a:pt x="44" y="69"/>
                    </a:moveTo>
                    <a:lnTo>
                      <a:pt x="42" y="65"/>
                    </a:lnTo>
                    <a:lnTo>
                      <a:pt x="37" y="59"/>
                    </a:lnTo>
                    <a:lnTo>
                      <a:pt x="31" y="50"/>
                    </a:lnTo>
                    <a:lnTo>
                      <a:pt x="24" y="40"/>
                    </a:lnTo>
                    <a:lnTo>
                      <a:pt x="15" y="30"/>
                    </a:lnTo>
                    <a:lnTo>
                      <a:pt x="8" y="19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" y="11"/>
                    </a:lnTo>
                    <a:lnTo>
                      <a:pt x="8" y="24"/>
                    </a:lnTo>
                    <a:lnTo>
                      <a:pt x="15" y="38"/>
                    </a:lnTo>
                    <a:lnTo>
                      <a:pt x="21" y="50"/>
                    </a:lnTo>
                    <a:lnTo>
                      <a:pt x="29" y="60"/>
                    </a:lnTo>
                    <a:lnTo>
                      <a:pt x="35" y="67"/>
                    </a:lnTo>
                    <a:lnTo>
                      <a:pt x="40" y="71"/>
                    </a:lnTo>
                    <a:lnTo>
                      <a:pt x="44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6" name="Freeform 180"/>
              <p:cNvSpPr>
                <a:spLocks/>
              </p:cNvSpPr>
              <p:nvPr/>
            </p:nvSpPr>
            <p:spPr bwMode="auto">
              <a:xfrm>
                <a:off x="143" y="694"/>
                <a:ext cx="14" cy="25"/>
              </a:xfrm>
              <a:custGeom>
                <a:avLst/>
                <a:gdLst>
                  <a:gd name="T0" fmla="*/ 0 w 27"/>
                  <a:gd name="T1" fmla="*/ 0 h 51"/>
                  <a:gd name="T2" fmla="*/ 1 w 27"/>
                  <a:gd name="T3" fmla="*/ 0 h 51"/>
                  <a:gd name="T4" fmla="*/ 1 w 27"/>
                  <a:gd name="T5" fmla="*/ 0 h 51"/>
                  <a:gd name="T6" fmla="*/ 1 w 27"/>
                  <a:gd name="T7" fmla="*/ 0 h 51"/>
                  <a:gd name="T8" fmla="*/ 1 w 27"/>
                  <a:gd name="T9" fmla="*/ 0 h 51"/>
                  <a:gd name="T10" fmla="*/ 1 w 27"/>
                  <a:gd name="T11" fmla="*/ 0 h 51"/>
                  <a:gd name="T12" fmla="*/ 1 w 27"/>
                  <a:gd name="T13" fmla="*/ 0 h 51"/>
                  <a:gd name="T14" fmla="*/ 1 w 27"/>
                  <a:gd name="T15" fmla="*/ 0 h 51"/>
                  <a:gd name="T16" fmla="*/ 0 w 27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1"/>
                  <a:gd name="T29" fmla="*/ 27 w 27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1">
                    <a:moveTo>
                      <a:pt x="0" y="0"/>
                    </a:moveTo>
                    <a:lnTo>
                      <a:pt x="6" y="16"/>
                    </a:lnTo>
                    <a:lnTo>
                      <a:pt x="14" y="34"/>
                    </a:lnTo>
                    <a:lnTo>
                      <a:pt x="22" y="48"/>
                    </a:lnTo>
                    <a:lnTo>
                      <a:pt x="27" y="51"/>
                    </a:lnTo>
                    <a:lnTo>
                      <a:pt x="24" y="41"/>
                    </a:lnTo>
                    <a:lnTo>
                      <a:pt x="17" y="26"/>
                    </a:lnTo>
                    <a:lnTo>
                      <a:pt x="7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7" name="Freeform 181"/>
              <p:cNvSpPr>
                <a:spLocks/>
              </p:cNvSpPr>
              <p:nvPr/>
            </p:nvSpPr>
            <p:spPr bwMode="auto">
              <a:xfrm>
                <a:off x="43" y="491"/>
                <a:ext cx="37" cy="135"/>
              </a:xfrm>
              <a:custGeom>
                <a:avLst/>
                <a:gdLst>
                  <a:gd name="T0" fmla="*/ 1 w 74"/>
                  <a:gd name="T1" fmla="*/ 0 h 271"/>
                  <a:gd name="T2" fmla="*/ 1 w 74"/>
                  <a:gd name="T3" fmla="*/ 0 h 271"/>
                  <a:gd name="T4" fmla="*/ 1 w 74"/>
                  <a:gd name="T5" fmla="*/ 0 h 271"/>
                  <a:gd name="T6" fmla="*/ 1 w 74"/>
                  <a:gd name="T7" fmla="*/ 0 h 271"/>
                  <a:gd name="T8" fmla="*/ 1 w 74"/>
                  <a:gd name="T9" fmla="*/ 0 h 271"/>
                  <a:gd name="T10" fmla="*/ 1 w 74"/>
                  <a:gd name="T11" fmla="*/ 0 h 271"/>
                  <a:gd name="T12" fmla="*/ 1 w 74"/>
                  <a:gd name="T13" fmla="*/ 0 h 271"/>
                  <a:gd name="T14" fmla="*/ 1 w 74"/>
                  <a:gd name="T15" fmla="*/ 0 h 271"/>
                  <a:gd name="T16" fmla="*/ 1 w 74"/>
                  <a:gd name="T17" fmla="*/ 0 h 271"/>
                  <a:gd name="T18" fmla="*/ 1 w 74"/>
                  <a:gd name="T19" fmla="*/ 0 h 271"/>
                  <a:gd name="T20" fmla="*/ 1 w 74"/>
                  <a:gd name="T21" fmla="*/ 0 h 271"/>
                  <a:gd name="T22" fmla="*/ 1 w 74"/>
                  <a:gd name="T23" fmla="*/ 0 h 271"/>
                  <a:gd name="T24" fmla="*/ 1 w 74"/>
                  <a:gd name="T25" fmla="*/ 0 h 271"/>
                  <a:gd name="T26" fmla="*/ 1 w 74"/>
                  <a:gd name="T27" fmla="*/ 0 h 271"/>
                  <a:gd name="T28" fmla="*/ 1 w 74"/>
                  <a:gd name="T29" fmla="*/ 0 h 271"/>
                  <a:gd name="T30" fmla="*/ 0 w 74"/>
                  <a:gd name="T31" fmla="*/ 0 h 271"/>
                  <a:gd name="T32" fmla="*/ 1 w 74"/>
                  <a:gd name="T33" fmla="*/ 0 h 271"/>
                  <a:gd name="T34" fmla="*/ 1 w 74"/>
                  <a:gd name="T35" fmla="*/ 0 h 271"/>
                  <a:gd name="T36" fmla="*/ 1 w 74"/>
                  <a:gd name="T37" fmla="*/ 0 h 271"/>
                  <a:gd name="T38" fmla="*/ 1 w 74"/>
                  <a:gd name="T39" fmla="*/ 0 h 271"/>
                  <a:gd name="T40" fmla="*/ 1 w 74"/>
                  <a:gd name="T41" fmla="*/ 0 h 27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4"/>
                  <a:gd name="T64" fmla="*/ 0 h 271"/>
                  <a:gd name="T65" fmla="*/ 74 w 74"/>
                  <a:gd name="T66" fmla="*/ 271 h 27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4" h="271">
                    <a:moveTo>
                      <a:pt x="64" y="0"/>
                    </a:moveTo>
                    <a:lnTo>
                      <a:pt x="67" y="0"/>
                    </a:lnTo>
                    <a:lnTo>
                      <a:pt x="69" y="0"/>
                    </a:lnTo>
                    <a:lnTo>
                      <a:pt x="72" y="1"/>
                    </a:lnTo>
                    <a:lnTo>
                      <a:pt x="74" y="1"/>
                    </a:lnTo>
                    <a:lnTo>
                      <a:pt x="45" y="35"/>
                    </a:lnTo>
                    <a:lnTo>
                      <a:pt x="27" y="71"/>
                    </a:lnTo>
                    <a:lnTo>
                      <a:pt x="14" y="108"/>
                    </a:lnTo>
                    <a:lnTo>
                      <a:pt x="10" y="145"/>
                    </a:lnTo>
                    <a:lnTo>
                      <a:pt x="8" y="181"/>
                    </a:lnTo>
                    <a:lnTo>
                      <a:pt x="11" y="215"/>
                    </a:lnTo>
                    <a:lnTo>
                      <a:pt x="16" y="245"/>
                    </a:lnTo>
                    <a:lnTo>
                      <a:pt x="19" y="271"/>
                    </a:lnTo>
                    <a:lnTo>
                      <a:pt x="10" y="250"/>
                    </a:lnTo>
                    <a:lnTo>
                      <a:pt x="2" y="219"/>
                    </a:lnTo>
                    <a:lnTo>
                      <a:pt x="0" y="180"/>
                    </a:lnTo>
                    <a:lnTo>
                      <a:pt x="2" y="138"/>
                    </a:lnTo>
                    <a:lnTo>
                      <a:pt x="10" y="96"/>
                    </a:lnTo>
                    <a:lnTo>
                      <a:pt x="22" y="56"/>
                    </a:lnTo>
                    <a:lnTo>
                      <a:pt x="39" y="2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8" name="Freeform 182"/>
              <p:cNvSpPr>
                <a:spLocks/>
              </p:cNvSpPr>
              <p:nvPr/>
            </p:nvSpPr>
            <p:spPr bwMode="auto">
              <a:xfrm>
                <a:off x="47" y="604"/>
                <a:ext cx="27" cy="18"/>
              </a:xfrm>
              <a:custGeom>
                <a:avLst/>
                <a:gdLst>
                  <a:gd name="T0" fmla="*/ 0 w 54"/>
                  <a:gd name="T1" fmla="*/ 0 h 36"/>
                  <a:gd name="T2" fmla="*/ 1 w 54"/>
                  <a:gd name="T3" fmla="*/ 1 h 36"/>
                  <a:gd name="T4" fmla="*/ 1 w 54"/>
                  <a:gd name="T5" fmla="*/ 1 h 36"/>
                  <a:gd name="T6" fmla="*/ 1 w 54"/>
                  <a:gd name="T7" fmla="*/ 1 h 36"/>
                  <a:gd name="T8" fmla="*/ 1 w 54"/>
                  <a:gd name="T9" fmla="*/ 1 h 36"/>
                  <a:gd name="T10" fmla="*/ 1 w 54"/>
                  <a:gd name="T11" fmla="*/ 1 h 36"/>
                  <a:gd name="T12" fmla="*/ 1 w 54"/>
                  <a:gd name="T13" fmla="*/ 1 h 36"/>
                  <a:gd name="T14" fmla="*/ 1 w 54"/>
                  <a:gd name="T15" fmla="*/ 1 h 36"/>
                  <a:gd name="T16" fmla="*/ 1 w 54"/>
                  <a:gd name="T17" fmla="*/ 1 h 36"/>
                  <a:gd name="T18" fmla="*/ 1 w 54"/>
                  <a:gd name="T19" fmla="*/ 1 h 36"/>
                  <a:gd name="T20" fmla="*/ 1 w 54"/>
                  <a:gd name="T21" fmla="*/ 1 h 36"/>
                  <a:gd name="T22" fmla="*/ 1 w 54"/>
                  <a:gd name="T23" fmla="*/ 1 h 36"/>
                  <a:gd name="T24" fmla="*/ 1 w 54"/>
                  <a:gd name="T25" fmla="*/ 1 h 36"/>
                  <a:gd name="T26" fmla="*/ 1 w 54"/>
                  <a:gd name="T27" fmla="*/ 1 h 36"/>
                  <a:gd name="T28" fmla="*/ 1 w 54"/>
                  <a:gd name="T29" fmla="*/ 1 h 36"/>
                  <a:gd name="T30" fmla="*/ 1 w 54"/>
                  <a:gd name="T31" fmla="*/ 1 h 36"/>
                  <a:gd name="T32" fmla="*/ 0 w 54"/>
                  <a:gd name="T33" fmla="*/ 0 h 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4"/>
                  <a:gd name="T52" fmla="*/ 0 h 36"/>
                  <a:gd name="T53" fmla="*/ 54 w 54"/>
                  <a:gd name="T54" fmla="*/ 36 h 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4" h="36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0" y="21"/>
                    </a:lnTo>
                    <a:lnTo>
                      <a:pt x="29" y="28"/>
                    </a:lnTo>
                    <a:lnTo>
                      <a:pt x="37" y="32"/>
                    </a:lnTo>
                    <a:lnTo>
                      <a:pt x="45" y="35"/>
                    </a:lnTo>
                    <a:lnTo>
                      <a:pt x="51" y="36"/>
                    </a:lnTo>
                    <a:lnTo>
                      <a:pt x="54" y="35"/>
                    </a:lnTo>
                    <a:lnTo>
                      <a:pt x="54" y="32"/>
                    </a:lnTo>
                    <a:lnTo>
                      <a:pt x="49" y="29"/>
                    </a:lnTo>
                    <a:lnTo>
                      <a:pt x="42" y="25"/>
                    </a:lnTo>
                    <a:lnTo>
                      <a:pt x="35" y="21"/>
                    </a:lnTo>
                    <a:lnTo>
                      <a:pt x="25" y="16"/>
                    </a:lnTo>
                    <a:lnTo>
                      <a:pt x="16" y="11"/>
                    </a:lnTo>
                    <a:lnTo>
                      <a:pt x="8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29" name="Freeform 183"/>
              <p:cNvSpPr>
                <a:spLocks/>
              </p:cNvSpPr>
              <p:nvPr/>
            </p:nvSpPr>
            <p:spPr bwMode="auto">
              <a:xfrm>
                <a:off x="46" y="591"/>
                <a:ext cx="32" cy="27"/>
              </a:xfrm>
              <a:custGeom>
                <a:avLst/>
                <a:gdLst>
                  <a:gd name="T0" fmla="*/ 1 w 63"/>
                  <a:gd name="T1" fmla="*/ 1 h 54"/>
                  <a:gd name="T2" fmla="*/ 1 w 63"/>
                  <a:gd name="T3" fmla="*/ 1 h 54"/>
                  <a:gd name="T4" fmla="*/ 1 w 63"/>
                  <a:gd name="T5" fmla="*/ 1 h 54"/>
                  <a:gd name="T6" fmla="*/ 1 w 63"/>
                  <a:gd name="T7" fmla="*/ 1 h 54"/>
                  <a:gd name="T8" fmla="*/ 1 w 63"/>
                  <a:gd name="T9" fmla="*/ 1 h 54"/>
                  <a:gd name="T10" fmla="*/ 1 w 63"/>
                  <a:gd name="T11" fmla="*/ 1 h 54"/>
                  <a:gd name="T12" fmla="*/ 1 w 63"/>
                  <a:gd name="T13" fmla="*/ 1 h 54"/>
                  <a:gd name="T14" fmla="*/ 1 w 63"/>
                  <a:gd name="T15" fmla="*/ 1 h 54"/>
                  <a:gd name="T16" fmla="*/ 0 w 63"/>
                  <a:gd name="T17" fmla="*/ 0 h 54"/>
                  <a:gd name="T18" fmla="*/ 1 w 63"/>
                  <a:gd name="T19" fmla="*/ 1 h 54"/>
                  <a:gd name="T20" fmla="*/ 1 w 63"/>
                  <a:gd name="T21" fmla="*/ 1 h 54"/>
                  <a:gd name="T22" fmla="*/ 1 w 63"/>
                  <a:gd name="T23" fmla="*/ 1 h 54"/>
                  <a:gd name="T24" fmla="*/ 1 w 63"/>
                  <a:gd name="T25" fmla="*/ 1 h 54"/>
                  <a:gd name="T26" fmla="*/ 1 w 63"/>
                  <a:gd name="T27" fmla="*/ 1 h 54"/>
                  <a:gd name="T28" fmla="*/ 1 w 63"/>
                  <a:gd name="T29" fmla="*/ 1 h 54"/>
                  <a:gd name="T30" fmla="*/ 1 w 63"/>
                  <a:gd name="T31" fmla="*/ 1 h 54"/>
                  <a:gd name="T32" fmla="*/ 1 w 63"/>
                  <a:gd name="T33" fmla="*/ 1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54"/>
                  <a:gd name="T53" fmla="*/ 63 w 63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54">
                    <a:moveTo>
                      <a:pt x="63" y="54"/>
                    </a:moveTo>
                    <a:lnTo>
                      <a:pt x="59" y="54"/>
                    </a:lnTo>
                    <a:lnTo>
                      <a:pt x="53" y="51"/>
                    </a:lnTo>
                    <a:lnTo>
                      <a:pt x="44" y="46"/>
                    </a:lnTo>
                    <a:lnTo>
                      <a:pt x="33" y="40"/>
                    </a:lnTo>
                    <a:lnTo>
                      <a:pt x="22" y="31"/>
                    </a:lnTo>
                    <a:lnTo>
                      <a:pt x="12" y="21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6" y="14"/>
                    </a:lnTo>
                    <a:lnTo>
                      <a:pt x="27" y="23"/>
                    </a:lnTo>
                    <a:lnTo>
                      <a:pt x="38" y="30"/>
                    </a:lnTo>
                    <a:lnTo>
                      <a:pt x="48" y="37"/>
                    </a:lnTo>
                    <a:lnTo>
                      <a:pt x="57" y="45"/>
                    </a:lnTo>
                    <a:lnTo>
                      <a:pt x="62" y="50"/>
                    </a:lnTo>
                    <a:lnTo>
                      <a:pt x="63" y="5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0" name="Freeform 184"/>
              <p:cNvSpPr>
                <a:spLocks/>
              </p:cNvSpPr>
              <p:nvPr/>
            </p:nvSpPr>
            <p:spPr bwMode="auto">
              <a:xfrm>
                <a:off x="45" y="566"/>
                <a:ext cx="37" cy="34"/>
              </a:xfrm>
              <a:custGeom>
                <a:avLst/>
                <a:gdLst>
                  <a:gd name="T0" fmla="*/ 0 w 76"/>
                  <a:gd name="T1" fmla="*/ 0 h 70"/>
                  <a:gd name="T2" fmla="*/ 0 w 76"/>
                  <a:gd name="T3" fmla="*/ 0 h 70"/>
                  <a:gd name="T4" fmla="*/ 0 w 76"/>
                  <a:gd name="T5" fmla="*/ 0 h 70"/>
                  <a:gd name="T6" fmla="*/ 0 w 76"/>
                  <a:gd name="T7" fmla="*/ 0 h 70"/>
                  <a:gd name="T8" fmla="*/ 0 w 76"/>
                  <a:gd name="T9" fmla="*/ 0 h 70"/>
                  <a:gd name="T10" fmla="*/ 0 w 76"/>
                  <a:gd name="T11" fmla="*/ 0 h 70"/>
                  <a:gd name="T12" fmla="*/ 0 w 76"/>
                  <a:gd name="T13" fmla="*/ 0 h 70"/>
                  <a:gd name="T14" fmla="*/ 0 w 76"/>
                  <a:gd name="T15" fmla="*/ 0 h 70"/>
                  <a:gd name="T16" fmla="*/ 0 w 76"/>
                  <a:gd name="T17" fmla="*/ 0 h 70"/>
                  <a:gd name="T18" fmla="*/ 0 w 76"/>
                  <a:gd name="T19" fmla="*/ 0 h 70"/>
                  <a:gd name="T20" fmla="*/ 0 w 76"/>
                  <a:gd name="T21" fmla="*/ 0 h 70"/>
                  <a:gd name="T22" fmla="*/ 0 w 76"/>
                  <a:gd name="T23" fmla="*/ 0 h 70"/>
                  <a:gd name="T24" fmla="*/ 0 w 76"/>
                  <a:gd name="T25" fmla="*/ 0 h 70"/>
                  <a:gd name="T26" fmla="*/ 0 w 76"/>
                  <a:gd name="T27" fmla="*/ 0 h 70"/>
                  <a:gd name="T28" fmla="*/ 0 w 76"/>
                  <a:gd name="T29" fmla="*/ 0 h 70"/>
                  <a:gd name="T30" fmla="*/ 0 w 76"/>
                  <a:gd name="T31" fmla="*/ 0 h 70"/>
                  <a:gd name="T32" fmla="*/ 0 w 76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6"/>
                  <a:gd name="T52" fmla="*/ 0 h 70"/>
                  <a:gd name="T53" fmla="*/ 76 w 76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6" h="70">
                    <a:moveTo>
                      <a:pt x="76" y="69"/>
                    </a:moveTo>
                    <a:lnTo>
                      <a:pt x="72" y="70"/>
                    </a:lnTo>
                    <a:lnTo>
                      <a:pt x="64" y="66"/>
                    </a:lnTo>
                    <a:lnTo>
                      <a:pt x="52" y="59"/>
                    </a:lnTo>
                    <a:lnTo>
                      <a:pt x="40" y="49"/>
                    </a:lnTo>
                    <a:lnTo>
                      <a:pt x="28" y="36"/>
                    </a:lnTo>
                    <a:lnTo>
                      <a:pt x="15" y="24"/>
                    </a:lnTo>
                    <a:lnTo>
                      <a:pt x="7" y="11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6" y="14"/>
                    </a:lnTo>
                    <a:lnTo>
                      <a:pt x="29" y="24"/>
                    </a:lnTo>
                    <a:lnTo>
                      <a:pt x="44" y="35"/>
                    </a:lnTo>
                    <a:lnTo>
                      <a:pt x="56" y="46"/>
                    </a:lnTo>
                    <a:lnTo>
                      <a:pt x="67" y="56"/>
                    </a:lnTo>
                    <a:lnTo>
                      <a:pt x="75" y="64"/>
                    </a:lnTo>
                    <a:lnTo>
                      <a:pt x="76" y="6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1" name="Freeform 185"/>
              <p:cNvSpPr>
                <a:spLocks/>
              </p:cNvSpPr>
              <p:nvPr/>
            </p:nvSpPr>
            <p:spPr bwMode="auto">
              <a:xfrm>
                <a:off x="48" y="541"/>
                <a:ext cx="41" cy="32"/>
              </a:xfrm>
              <a:custGeom>
                <a:avLst/>
                <a:gdLst>
                  <a:gd name="T0" fmla="*/ 1 w 81"/>
                  <a:gd name="T1" fmla="*/ 1 h 63"/>
                  <a:gd name="T2" fmla="*/ 1 w 81"/>
                  <a:gd name="T3" fmla="*/ 1 h 63"/>
                  <a:gd name="T4" fmla="*/ 1 w 81"/>
                  <a:gd name="T5" fmla="*/ 1 h 63"/>
                  <a:gd name="T6" fmla="*/ 1 w 81"/>
                  <a:gd name="T7" fmla="*/ 1 h 63"/>
                  <a:gd name="T8" fmla="*/ 1 w 81"/>
                  <a:gd name="T9" fmla="*/ 1 h 63"/>
                  <a:gd name="T10" fmla="*/ 1 w 81"/>
                  <a:gd name="T11" fmla="*/ 1 h 63"/>
                  <a:gd name="T12" fmla="*/ 1 w 81"/>
                  <a:gd name="T13" fmla="*/ 1 h 63"/>
                  <a:gd name="T14" fmla="*/ 1 w 81"/>
                  <a:gd name="T15" fmla="*/ 1 h 63"/>
                  <a:gd name="T16" fmla="*/ 0 w 81"/>
                  <a:gd name="T17" fmla="*/ 0 h 63"/>
                  <a:gd name="T18" fmla="*/ 1 w 81"/>
                  <a:gd name="T19" fmla="*/ 1 h 63"/>
                  <a:gd name="T20" fmla="*/ 1 w 81"/>
                  <a:gd name="T21" fmla="*/ 1 h 63"/>
                  <a:gd name="T22" fmla="*/ 1 w 81"/>
                  <a:gd name="T23" fmla="*/ 1 h 63"/>
                  <a:gd name="T24" fmla="*/ 1 w 81"/>
                  <a:gd name="T25" fmla="*/ 1 h 63"/>
                  <a:gd name="T26" fmla="*/ 1 w 81"/>
                  <a:gd name="T27" fmla="*/ 1 h 63"/>
                  <a:gd name="T28" fmla="*/ 1 w 81"/>
                  <a:gd name="T29" fmla="*/ 1 h 63"/>
                  <a:gd name="T30" fmla="*/ 1 w 81"/>
                  <a:gd name="T31" fmla="*/ 1 h 63"/>
                  <a:gd name="T32" fmla="*/ 1 w 81"/>
                  <a:gd name="T33" fmla="*/ 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1"/>
                  <a:gd name="T52" fmla="*/ 0 h 63"/>
                  <a:gd name="T53" fmla="*/ 81 w 81"/>
                  <a:gd name="T54" fmla="*/ 63 h 6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1" h="63">
                    <a:moveTo>
                      <a:pt x="81" y="62"/>
                    </a:moveTo>
                    <a:lnTo>
                      <a:pt x="76" y="63"/>
                    </a:lnTo>
                    <a:lnTo>
                      <a:pt x="66" y="59"/>
                    </a:lnTo>
                    <a:lnTo>
                      <a:pt x="54" y="53"/>
                    </a:lnTo>
                    <a:lnTo>
                      <a:pt x="40" y="43"/>
                    </a:lnTo>
                    <a:lnTo>
                      <a:pt x="27" y="32"/>
                    </a:lnTo>
                    <a:lnTo>
                      <a:pt x="14" y="21"/>
                    </a:lnTo>
                    <a:lnTo>
                      <a:pt x="4" y="1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7" y="11"/>
                    </a:lnTo>
                    <a:lnTo>
                      <a:pt x="31" y="20"/>
                    </a:lnTo>
                    <a:lnTo>
                      <a:pt x="45" y="31"/>
                    </a:lnTo>
                    <a:lnTo>
                      <a:pt x="59" y="41"/>
                    </a:lnTo>
                    <a:lnTo>
                      <a:pt x="71" y="51"/>
                    </a:lnTo>
                    <a:lnTo>
                      <a:pt x="79" y="58"/>
                    </a:lnTo>
                    <a:lnTo>
                      <a:pt x="81" y="62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2" name="Freeform 186"/>
              <p:cNvSpPr>
                <a:spLocks/>
              </p:cNvSpPr>
              <p:nvPr/>
            </p:nvSpPr>
            <p:spPr bwMode="auto">
              <a:xfrm>
                <a:off x="53" y="532"/>
                <a:ext cx="37" cy="27"/>
              </a:xfrm>
              <a:custGeom>
                <a:avLst/>
                <a:gdLst>
                  <a:gd name="T0" fmla="*/ 0 w 75"/>
                  <a:gd name="T1" fmla="*/ 0 h 55"/>
                  <a:gd name="T2" fmla="*/ 0 w 75"/>
                  <a:gd name="T3" fmla="*/ 0 h 55"/>
                  <a:gd name="T4" fmla="*/ 0 w 75"/>
                  <a:gd name="T5" fmla="*/ 0 h 55"/>
                  <a:gd name="T6" fmla="*/ 0 w 75"/>
                  <a:gd name="T7" fmla="*/ 0 h 55"/>
                  <a:gd name="T8" fmla="*/ 0 w 75"/>
                  <a:gd name="T9" fmla="*/ 0 h 55"/>
                  <a:gd name="T10" fmla="*/ 0 w 75"/>
                  <a:gd name="T11" fmla="*/ 0 h 55"/>
                  <a:gd name="T12" fmla="*/ 0 w 75"/>
                  <a:gd name="T13" fmla="*/ 0 h 55"/>
                  <a:gd name="T14" fmla="*/ 0 w 75"/>
                  <a:gd name="T15" fmla="*/ 0 h 55"/>
                  <a:gd name="T16" fmla="*/ 0 w 75"/>
                  <a:gd name="T17" fmla="*/ 0 h 55"/>
                  <a:gd name="T18" fmla="*/ 0 w 75"/>
                  <a:gd name="T19" fmla="*/ 0 h 55"/>
                  <a:gd name="T20" fmla="*/ 0 w 75"/>
                  <a:gd name="T21" fmla="*/ 0 h 55"/>
                  <a:gd name="T22" fmla="*/ 0 w 75"/>
                  <a:gd name="T23" fmla="*/ 0 h 55"/>
                  <a:gd name="T24" fmla="*/ 0 w 75"/>
                  <a:gd name="T25" fmla="*/ 0 h 55"/>
                  <a:gd name="T26" fmla="*/ 0 w 75"/>
                  <a:gd name="T27" fmla="*/ 0 h 55"/>
                  <a:gd name="T28" fmla="*/ 0 w 75"/>
                  <a:gd name="T29" fmla="*/ 0 h 55"/>
                  <a:gd name="T30" fmla="*/ 0 w 75"/>
                  <a:gd name="T31" fmla="*/ 0 h 55"/>
                  <a:gd name="T32" fmla="*/ 0 w 75"/>
                  <a:gd name="T33" fmla="*/ 0 h 5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5"/>
                  <a:gd name="T52" fmla="*/ 0 h 55"/>
                  <a:gd name="T53" fmla="*/ 75 w 75"/>
                  <a:gd name="T54" fmla="*/ 55 h 5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5" h="55">
                    <a:moveTo>
                      <a:pt x="75" y="55"/>
                    </a:moveTo>
                    <a:lnTo>
                      <a:pt x="71" y="55"/>
                    </a:lnTo>
                    <a:lnTo>
                      <a:pt x="62" y="51"/>
                    </a:lnTo>
                    <a:lnTo>
                      <a:pt x="51" y="45"/>
                    </a:lnTo>
                    <a:lnTo>
                      <a:pt x="38" y="36"/>
                    </a:lnTo>
                    <a:lnTo>
                      <a:pt x="24" y="27"/>
                    </a:lnTo>
                    <a:lnTo>
                      <a:pt x="13" y="17"/>
                    </a:lnTo>
                    <a:lnTo>
                      <a:pt x="4" y="8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8" y="11"/>
                    </a:lnTo>
                    <a:lnTo>
                      <a:pt x="31" y="19"/>
                    </a:lnTo>
                    <a:lnTo>
                      <a:pt x="45" y="26"/>
                    </a:lnTo>
                    <a:lnTo>
                      <a:pt x="57" y="35"/>
                    </a:lnTo>
                    <a:lnTo>
                      <a:pt x="67" y="42"/>
                    </a:lnTo>
                    <a:lnTo>
                      <a:pt x="74" y="50"/>
                    </a:lnTo>
                    <a:lnTo>
                      <a:pt x="75" y="5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3" name="Freeform 187"/>
              <p:cNvSpPr>
                <a:spLocks/>
              </p:cNvSpPr>
              <p:nvPr/>
            </p:nvSpPr>
            <p:spPr bwMode="auto">
              <a:xfrm>
                <a:off x="58" y="512"/>
                <a:ext cx="31" cy="23"/>
              </a:xfrm>
              <a:custGeom>
                <a:avLst/>
                <a:gdLst>
                  <a:gd name="T0" fmla="*/ 0 w 64"/>
                  <a:gd name="T1" fmla="*/ 1 h 46"/>
                  <a:gd name="T2" fmla="*/ 0 w 64"/>
                  <a:gd name="T3" fmla="*/ 1 h 46"/>
                  <a:gd name="T4" fmla="*/ 0 w 64"/>
                  <a:gd name="T5" fmla="*/ 1 h 46"/>
                  <a:gd name="T6" fmla="*/ 0 w 64"/>
                  <a:gd name="T7" fmla="*/ 1 h 46"/>
                  <a:gd name="T8" fmla="*/ 0 w 64"/>
                  <a:gd name="T9" fmla="*/ 1 h 46"/>
                  <a:gd name="T10" fmla="*/ 0 w 64"/>
                  <a:gd name="T11" fmla="*/ 1 h 46"/>
                  <a:gd name="T12" fmla="*/ 0 w 64"/>
                  <a:gd name="T13" fmla="*/ 1 h 46"/>
                  <a:gd name="T14" fmla="*/ 0 w 64"/>
                  <a:gd name="T15" fmla="*/ 1 h 46"/>
                  <a:gd name="T16" fmla="*/ 0 w 64"/>
                  <a:gd name="T17" fmla="*/ 0 h 46"/>
                  <a:gd name="T18" fmla="*/ 0 w 64"/>
                  <a:gd name="T19" fmla="*/ 1 h 46"/>
                  <a:gd name="T20" fmla="*/ 0 w 64"/>
                  <a:gd name="T21" fmla="*/ 1 h 46"/>
                  <a:gd name="T22" fmla="*/ 0 w 64"/>
                  <a:gd name="T23" fmla="*/ 1 h 46"/>
                  <a:gd name="T24" fmla="*/ 0 w 64"/>
                  <a:gd name="T25" fmla="*/ 1 h 46"/>
                  <a:gd name="T26" fmla="*/ 0 w 64"/>
                  <a:gd name="T27" fmla="*/ 1 h 46"/>
                  <a:gd name="T28" fmla="*/ 0 w 64"/>
                  <a:gd name="T29" fmla="*/ 1 h 46"/>
                  <a:gd name="T30" fmla="*/ 0 w 64"/>
                  <a:gd name="T31" fmla="*/ 1 h 46"/>
                  <a:gd name="T32" fmla="*/ 0 w 64"/>
                  <a:gd name="T33" fmla="*/ 1 h 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4"/>
                  <a:gd name="T52" fmla="*/ 0 h 46"/>
                  <a:gd name="T53" fmla="*/ 64 w 64"/>
                  <a:gd name="T54" fmla="*/ 46 h 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4" h="46">
                    <a:moveTo>
                      <a:pt x="64" y="44"/>
                    </a:moveTo>
                    <a:lnTo>
                      <a:pt x="60" y="46"/>
                    </a:lnTo>
                    <a:lnTo>
                      <a:pt x="52" y="44"/>
                    </a:lnTo>
                    <a:lnTo>
                      <a:pt x="44" y="41"/>
                    </a:lnTo>
                    <a:lnTo>
                      <a:pt x="33" y="34"/>
                    </a:lnTo>
                    <a:lnTo>
                      <a:pt x="23" y="28"/>
                    </a:lnTo>
                    <a:lnTo>
                      <a:pt x="13" y="19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7" y="5"/>
                    </a:lnTo>
                    <a:lnTo>
                      <a:pt x="16" y="10"/>
                    </a:lnTo>
                    <a:lnTo>
                      <a:pt x="28" y="17"/>
                    </a:lnTo>
                    <a:lnTo>
                      <a:pt x="39" y="23"/>
                    </a:lnTo>
                    <a:lnTo>
                      <a:pt x="49" y="31"/>
                    </a:lnTo>
                    <a:lnTo>
                      <a:pt x="57" y="36"/>
                    </a:lnTo>
                    <a:lnTo>
                      <a:pt x="62" y="41"/>
                    </a:lnTo>
                    <a:lnTo>
                      <a:pt x="64" y="44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4" name="Freeform 188"/>
              <p:cNvSpPr>
                <a:spLocks/>
              </p:cNvSpPr>
              <p:nvPr/>
            </p:nvSpPr>
            <p:spPr bwMode="auto">
              <a:xfrm>
                <a:off x="77" y="496"/>
                <a:ext cx="19" cy="6"/>
              </a:xfrm>
              <a:custGeom>
                <a:avLst/>
                <a:gdLst>
                  <a:gd name="T0" fmla="*/ 1 w 37"/>
                  <a:gd name="T1" fmla="*/ 0 h 13"/>
                  <a:gd name="T2" fmla="*/ 1 w 37"/>
                  <a:gd name="T3" fmla="*/ 0 h 13"/>
                  <a:gd name="T4" fmla="*/ 1 w 37"/>
                  <a:gd name="T5" fmla="*/ 0 h 13"/>
                  <a:gd name="T6" fmla="*/ 1 w 37"/>
                  <a:gd name="T7" fmla="*/ 0 h 13"/>
                  <a:gd name="T8" fmla="*/ 1 w 37"/>
                  <a:gd name="T9" fmla="*/ 0 h 13"/>
                  <a:gd name="T10" fmla="*/ 1 w 37"/>
                  <a:gd name="T11" fmla="*/ 0 h 13"/>
                  <a:gd name="T12" fmla="*/ 1 w 37"/>
                  <a:gd name="T13" fmla="*/ 0 h 13"/>
                  <a:gd name="T14" fmla="*/ 1 w 37"/>
                  <a:gd name="T15" fmla="*/ 0 h 13"/>
                  <a:gd name="T16" fmla="*/ 0 w 37"/>
                  <a:gd name="T17" fmla="*/ 0 h 13"/>
                  <a:gd name="T18" fmla="*/ 1 w 37"/>
                  <a:gd name="T19" fmla="*/ 0 h 13"/>
                  <a:gd name="T20" fmla="*/ 1 w 37"/>
                  <a:gd name="T21" fmla="*/ 0 h 13"/>
                  <a:gd name="T22" fmla="*/ 1 w 37"/>
                  <a:gd name="T23" fmla="*/ 0 h 13"/>
                  <a:gd name="T24" fmla="*/ 1 w 37"/>
                  <a:gd name="T25" fmla="*/ 0 h 13"/>
                  <a:gd name="T26" fmla="*/ 1 w 37"/>
                  <a:gd name="T27" fmla="*/ 0 h 13"/>
                  <a:gd name="T28" fmla="*/ 1 w 37"/>
                  <a:gd name="T29" fmla="*/ 0 h 13"/>
                  <a:gd name="T30" fmla="*/ 1 w 37"/>
                  <a:gd name="T31" fmla="*/ 0 h 13"/>
                  <a:gd name="T32" fmla="*/ 1 w 37"/>
                  <a:gd name="T33" fmla="*/ 0 h 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13"/>
                  <a:gd name="T53" fmla="*/ 37 w 37"/>
                  <a:gd name="T54" fmla="*/ 13 h 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13">
                    <a:moveTo>
                      <a:pt x="37" y="9"/>
                    </a:moveTo>
                    <a:lnTo>
                      <a:pt x="35" y="11"/>
                    </a:lnTo>
                    <a:lnTo>
                      <a:pt x="30" y="13"/>
                    </a:lnTo>
                    <a:lnTo>
                      <a:pt x="25" y="13"/>
                    </a:lnTo>
                    <a:lnTo>
                      <a:pt x="17" y="13"/>
                    </a:lnTo>
                    <a:lnTo>
                      <a:pt x="11" y="11"/>
                    </a:lnTo>
                    <a:lnTo>
                      <a:pt x="5" y="9"/>
                    </a:lnTo>
                    <a:lnTo>
                      <a:pt x="1" y="5"/>
                    </a:lnTo>
                    <a:lnTo>
                      <a:pt x="0" y="0"/>
                    </a:lnTo>
                    <a:lnTo>
                      <a:pt x="5" y="4"/>
                    </a:lnTo>
                    <a:lnTo>
                      <a:pt x="10" y="5"/>
                    </a:lnTo>
                    <a:lnTo>
                      <a:pt x="17" y="5"/>
                    </a:lnTo>
                    <a:lnTo>
                      <a:pt x="25" y="5"/>
                    </a:lnTo>
                    <a:lnTo>
                      <a:pt x="31" y="5"/>
                    </a:lnTo>
                    <a:lnTo>
                      <a:pt x="35" y="5"/>
                    </a:lnTo>
                    <a:lnTo>
                      <a:pt x="37" y="6"/>
                    </a:lnTo>
                    <a:lnTo>
                      <a:pt x="37" y="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5" name="Freeform 189"/>
              <p:cNvSpPr>
                <a:spLocks/>
              </p:cNvSpPr>
              <p:nvPr/>
            </p:nvSpPr>
            <p:spPr bwMode="auto">
              <a:xfrm>
                <a:off x="44" y="577"/>
                <a:ext cx="35" cy="31"/>
              </a:xfrm>
              <a:custGeom>
                <a:avLst/>
                <a:gdLst>
                  <a:gd name="T0" fmla="*/ 0 w 71"/>
                  <a:gd name="T1" fmla="*/ 1 h 61"/>
                  <a:gd name="T2" fmla="*/ 0 w 71"/>
                  <a:gd name="T3" fmla="*/ 1 h 61"/>
                  <a:gd name="T4" fmla="*/ 0 w 71"/>
                  <a:gd name="T5" fmla="*/ 1 h 61"/>
                  <a:gd name="T6" fmla="*/ 0 w 71"/>
                  <a:gd name="T7" fmla="*/ 1 h 61"/>
                  <a:gd name="T8" fmla="*/ 0 w 71"/>
                  <a:gd name="T9" fmla="*/ 1 h 61"/>
                  <a:gd name="T10" fmla="*/ 0 w 71"/>
                  <a:gd name="T11" fmla="*/ 1 h 61"/>
                  <a:gd name="T12" fmla="*/ 0 w 71"/>
                  <a:gd name="T13" fmla="*/ 1 h 61"/>
                  <a:gd name="T14" fmla="*/ 0 w 71"/>
                  <a:gd name="T15" fmla="*/ 1 h 61"/>
                  <a:gd name="T16" fmla="*/ 0 w 71"/>
                  <a:gd name="T17" fmla="*/ 0 h 61"/>
                  <a:gd name="T18" fmla="*/ 0 w 71"/>
                  <a:gd name="T19" fmla="*/ 1 h 61"/>
                  <a:gd name="T20" fmla="*/ 0 w 71"/>
                  <a:gd name="T21" fmla="*/ 1 h 61"/>
                  <a:gd name="T22" fmla="*/ 0 w 71"/>
                  <a:gd name="T23" fmla="*/ 1 h 61"/>
                  <a:gd name="T24" fmla="*/ 0 w 71"/>
                  <a:gd name="T25" fmla="*/ 1 h 61"/>
                  <a:gd name="T26" fmla="*/ 0 w 71"/>
                  <a:gd name="T27" fmla="*/ 1 h 61"/>
                  <a:gd name="T28" fmla="*/ 0 w 71"/>
                  <a:gd name="T29" fmla="*/ 1 h 61"/>
                  <a:gd name="T30" fmla="*/ 0 w 71"/>
                  <a:gd name="T31" fmla="*/ 1 h 61"/>
                  <a:gd name="T32" fmla="*/ 0 w 71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1"/>
                  <a:gd name="T52" fmla="*/ 0 h 61"/>
                  <a:gd name="T53" fmla="*/ 71 w 71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1" h="61">
                    <a:moveTo>
                      <a:pt x="71" y="59"/>
                    </a:moveTo>
                    <a:lnTo>
                      <a:pt x="67" y="61"/>
                    </a:lnTo>
                    <a:lnTo>
                      <a:pt x="60" y="57"/>
                    </a:lnTo>
                    <a:lnTo>
                      <a:pt x="48" y="52"/>
                    </a:lnTo>
                    <a:lnTo>
                      <a:pt x="37" y="43"/>
                    </a:lnTo>
                    <a:lnTo>
                      <a:pt x="25" y="33"/>
                    </a:lnTo>
                    <a:lnTo>
                      <a:pt x="15" y="22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15" y="11"/>
                    </a:lnTo>
                    <a:lnTo>
                      <a:pt x="27" y="20"/>
                    </a:lnTo>
                    <a:lnTo>
                      <a:pt x="40" y="30"/>
                    </a:lnTo>
                    <a:lnTo>
                      <a:pt x="52" y="40"/>
                    </a:lnTo>
                    <a:lnTo>
                      <a:pt x="62" y="48"/>
                    </a:lnTo>
                    <a:lnTo>
                      <a:pt x="70" y="54"/>
                    </a:lnTo>
                    <a:lnTo>
                      <a:pt x="71" y="59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6" name="Freeform 190"/>
              <p:cNvSpPr>
                <a:spLocks/>
              </p:cNvSpPr>
              <p:nvPr/>
            </p:nvSpPr>
            <p:spPr bwMode="auto">
              <a:xfrm>
                <a:off x="45" y="554"/>
                <a:ext cx="41" cy="31"/>
              </a:xfrm>
              <a:custGeom>
                <a:avLst/>
                <a:gdLst>
                  <a:gd name="T0" fmla="*/ 1 w 80"/>
                  <a:gd name="T1" fmla="*/ 1 h 61"/>
                  <a:gd name="T2" fmla="*/ 1 w 80"/>
                  <a:gd name="T3" fmla="*/ 1 h 61"/>
                  <a:gd name="T4" fmla="*/ 1 w 80"/>
                  <a:gd name="T5" fmla="*/ 1 h 61"/>
                  <a:gd name="T6" fmla="*/ 1 w 80"/>
                  <a:gd name="T7" fmla="*/ 1 h 61"/>
                  <a:gd name="T8" fmla="*/ 1 w 80"/>
                  <a:gd name="T9" fmla="*/ 1 h 61"/>
                  <a:gd name="T10" fmla="*/ 1 w 80"/>
                  <a:gd name="T11" fmla="*/ 1 h 61"/>
                  <a:gd name="T12" fmla="*/ 1 w 80"/>
                  <a:gd name="T13" fmla="*/ 1 h 61"/>
                  <a:gd name="T14" fmla="*/ 1 w 80"/>
                  <a:gd name="T15" fmla="*/ 1 h 61"/>
                  <a:gd name="T16" fmla="*/ 0 w 80"/>
                  <a:gd name="T17" fmla="*/ 0 h 61"/>
                  <a:gd name="T18" fmla="*/ 1 w 80"/>
                  <a:gd name="T19" fmla="*/ 1 h 61"/>
                  <a:gd name="T20" fmla="*/ 1 w 80"/>
                  <a:gd name="T21" fmla="*/ 1 h 61"/>
                  <a:gd name="T22" fmla="*/ 1 w 80"/>
                  <a:gd name="T23" fmla="*/ 1 h 61"/>
                  <a:gd name="T24" fmla="*/ 1 w 80"/>
                  <a:gd name="T25" fmla="*/ 1 h 61"/>
                  <a:gd name="T26" fmla="*/ 1 w 80"/>
                  <a:gd name="T27" fmla="*/ 1 h 61"/>
                  <a:gd name="T28" fmla="*/ 1 w 80"/>
                  <a:gd name="T29" fmla="*/ 1 h 61"/>
                  <a:gd name="T30" fmla="*/ 1 w 80"/>
                  <a:gd name="T31" fmla="*/ 1 h 61"/>
                  <a:gd name="T32" fmla="*/ 1 w 80"/>
                  <a:gd name="T33" fmla="*/ 1 h 6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0"/>
                  <a:gd name="T52" fmla="*/ 0 h 61"/>
                  <a:gd name="T53" fmla="*/ 80 w 80"/>
                  <a:gd name="T54" fmla="*/ 61 h 6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0" h="61">
                    <a:moveTo>
                      <a:pt x="80" y="60"/>
                    </a:moveTo>
                    <a:lnTo>
                      <a:pt x="75" y="61"/>
                    </a:lnTo>
                    <a:lnTo>
                      <a:pt x="65" y="57"/>
                    </a:lnTo>
                    <a:lnTo>
                      <a:pt x="54" y="51"/>
                    </a:lnTo>
                    <a:lnTo>
                      <a:pt x="40" y="42"/>
                    </a:lnTo>
                    <a:lnTo>
                      <a:pt x="26" y="32"/>
                    </a:lnTo>
                    <a:lnTo>
                      <a:pt x="14" y="21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17" y="10"/>
                    </a:lnTo>
                    <a:lnTo>
                      <a:pt x="29" y="20"/>
                    </a:lnTo>
                    <a:lnTo>
                      <a:pt x="44" y="30"/>
                    </a:lnTo>
                    <a:lnTo>
                      <a:pt x="59" y="40"/>
                    </a:lnTo>
                    <a:lnTo>
                      <a:pt x="70" y="48"/>
                    </a:lnTo>
                    <a:lnTo>
                      <a:pt x="78" y="56"/>
                    </a:lnTo>
                    <a:lnTo>
                      <a:pt x="80" y="6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7" name="Freeform 191"/>
              <p:cNvSpPr>
                <a:spLocks/>
              </p:cNvSpPr>
              <p:nvPr/>
            </p:nvSpPr>
            <p:spPr bwMode="auto">
              <a:xfrm>
                <a:off x="53" y="522"/>
                <a:ext cx="38" cy="23"/>
              </a:xfrm>
              <a:custGeom>
                <a:avLst/>
                <a:gdLst>
                  <a:gd name="T0" fmla="*/ 0 w 77"/>
                  <a:gd name="T1" fmla="*/ 1 h 46"/>
                  <a:gd name="T2" fmla="*/ 0 w 77"/>
                  <a:gd name="T3" fmla="*/ 1 h 46"/>
                  <a:gd name="T4" fmla="*/ 0 w 77"/>
                  <a:gd name="T5" fmla="*/ 1 h 46"/>
                  <a:gd name="T6" fmla="*/ 0 w 77"/>
                  <a:gd name="T7" fmla="*/ 1 h 46"/>
                  <a:gd name="T8" fmla="*/ 0 w 77"/>
                  <a:gd name="T9" fmla="*/ 1 h 46"/>
                  <a:gd name="T10" fmla="*/ 0 w 77"/>
                  <a:gd name="T11" fmla="*/ 1 h 46"/>
                  <a:gd name="T12" fmla="*/ 0 w 77"/>
                  <a:gd name="T13" fmla="*/ 1 h 46"/>
                  <a:gd name="T14" fmla="*/ 0 w 77"/>
                  <a:gd name="T15" fmla="*/ 1 h 46"/>
                  <a:gd name="T16" fmla="*/ 0 w 77"/>
                  <a:gd name="T17" fmla="*/ 0 h 46"/>
                  <a:gd name="T18" fmla="*/ 0 w 77"/>
                  <a:gd name="T19" fmla="*/ 1 h 46"/>
                  <a:gd name="T20" fmla="*/ 0 w 77"/>
                  <a:gd name="T21" fmla="*/ 1 h 46"/>
                  <a:gd name="T22" fmla="*/ 0 w 77"/>
                  <a:gd name="T23" fmla="*/ 1 h 46"/>
                  <a:gd name="T24" fmla="*/ 0 w 77"/>
                  <a:gd name="T25" fmla="*/ 1 h 46"/>
                  <a:gd name="T26" fmla="*/ 0 w 77"/>
                  <a:gd name="T27" fmla="*/ 1 h 46"/>
                  <a:gd name="T28" fmla="*/ 0 w 77"/>
                  <a:gd name="T29" fmla="*/ 1 h 46"/>
                  <a:gd name="T30" fmla="*/ 0 w 77"/>
                  <a:gd name="T31" fmla="*/ 1 h 46"/>
                  <a:gd name="T32" fmla="*/ 0 w 77"/>
                  <a:gd name="T33" fmla="*/ 1 h 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7"/>
                  <a:gd name="T52" fmla="*/ 0 h 46"/>
                  <a:gd name="T53" fmla="*/ 77 w 77"/>
                  <a:gd name="T54" fmla="*/ 46 h 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7" h="46">
                    <a:moveTo>
                      <a:pt x="77" y="45"/>
                    </a:moveTo>
                    <a:lnTo>
                      <a:pt x="74" y="46"/>
                    </a:lnTo>
                    <a:lnTo>
                      <a:pt x="65" y="45"/>
                    </a:lnTo>
                    <a:lnTo>
                      <a:pt x="54" y="41"/>
                    </a:lnTo>
                    <a:lnTo>
                      <a:pt x="41" y="35"/>
                    </a:lnTo>
                    <a:lnTo>
                      <a:pt x="28" y="28"/>
                    </a:lnTo>
                    <a:lnTo>
                      <a:pt x="15" y="20"/>
                    </a:lnTo>
                    <a:lnTo>
                      <a:pt x="7" y="10"/>
                    </a:lnTo>
                    <a:lnTo>
                      <a:pt x="0" y="0"/>
                    </a:lnTo>
                    <a:lnTo>
                      <a:pt x="8" y="5"/>
                    </a:lnTo>
                    <a:lnTo>
                      <a:pt x="19" y="10"/>
                    </a:lnTo>
                    <a:lnTo>
                      <a:pt x="33" y="16"/>
                    </a:lnTo>
                    <a:lnTo>
                      <a:pt x="46" y="24"/>
                    </a:lnTo>
                    <a:lnTo>
                      <a:pt x="59" y="30"/>
                    </a:lnTo>
                    <a:lnTo>
                      <a:pt x="70" y="36"/>
                    </a:lnTo>
                    <a:lnTo>
                      <a:pt x="76" y="41"/>
                    </a:lnTo>
                    <a:lnTo>
                      <a:pt x="77" y="4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8" name="Freeform 192"/>
              <p:cNvSpPr>
                <a:spLocks/>
              </p:cNvSpPr>
              <p:nvPr/>
            </p:nvSpPr>
            <p:spPr bwMode="auto">
              <a:xfrm>
                <a:off x="63" y="505"/>
                <a:ext cx="28" cy="23"/>
              </a:xfrm>
              <a:custGeom>
                <a:avLst/>
                <a:gdLst>
                  <a:gd name="T0" fmla="*/ 0 w 57"/>
                  <a:gd name="T1" fmla="*/ 0 h 47"/>
                  <a:gd name="T2" fmla="*/ 0 w 57"/>
                  <a:gd name="T3" fmla="*/ 0 h 47"/>
                  <a:gd name="T4" fmla="*/ 0 w 57"/>
                  <a:gd name="T5" fmla="*/ 0 h 47"/>
                  <a:gd name="T6" fmla="*/ 0 w 57"/>
                  <a:gd name="T7" fmla="*/ 0 h 47"/>
                  <a:gd name="T8" fmla="*/ 0 w 57"/>
                  <a:gd name="T9" fmla="*/ 0 h 47"/>
                  <a:gd name="T10" fmla="*/ 0 w 57"/>
                  <a:gd name="T11" fmla="*/ 0 h 47"/>
                  <a:gd name="T12" fmla="*/ 0 w 57"/>
                  <a:gd name="T13" fmla="*/ 0 h 47"/>
                  <a:gd name="T14" fmla="*/ 0 w 57"/>
                  <a:gd name="T15" fmla="*/ 0 h 47"/>
                  <a:gd name="T16" fmla="*/ 0 w 57"/>
                  <a:gd name="T17" fmla="*/ 0 h 47"/>
                  <a:gd name="T18" fmla="*/ 0 w 57"/>
                  <a:gd name="T19" fmla="*/ 0 h 47"/>
                  <a:gd name="T20" fmla="*/ 0 w 57"/>
                  <a:gd name="T21" fmla="*/ 0 h 47"/>
                  <a:gd name="T22" fmla="*/ 0 w 57"/>
                  <a:gd name="T23" fmla="*/ 0 h 47"/>
                  <a:gd name="T24" fmla="*/ 0 w 57"/>
                  <a:gd name="T25" fmla="*/ 0 h 47"/>
                  <a:gd name="T26" fmla="*/ 0 w 57"/>
                  <a:gd name="T27" fmla="*/ 0 h 47"/>
                  <a:gd name="T28" fmla="*/ 0 w 57"/>
                  <a:gd name="T29" fmla="*/ 0 h 47"/>
                  <a:gd name="T30" fmla="*/ 0 w 57"/>
                  <a:gd name="T31" fmla="*/ 0 h 47"/>
                  <a:gd name="T32" fmla="*/ 0 w 57"/>
                  <a:gd name="T33" fmla="*/ 0 h 4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47"/>
                  <a:gd name="T53" fmla="*/ 57 w 57"/>
                  <a:gd name="T54" fmla="*/ 47 h 4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47">
                    <a:moveTo>
                      <a:pt x="57" y="46"/>
                    </a:moveTo>
                    <a:lnTo>
                      <a:pt x="54" y="47"/>
                    </a:lnTo>
                    <a:lnTo>
                      <a:pt x="46" y="43"/>
                    </a:lnTo>
                    <a:lnTo>
                      <a:pt x="37" y="37"/>
                    </a:lnTo>
                    <a:lnTo>
                      <a:pt x="28" y="30"/>
                    </a:lnTo>
                    <a:lnTo>
                      <a:pt x="16" y="21"/>
                    </a:lnTo>
                    <a:lnTo>
                      <a:pt x="8" y="12"/>
                    </a:lnTo>
                    <a:lnTo>
                      <a:pt x="3" y="5"/>
                    </a:lnTo>
                    <a:lnTo>
                      <a:pt x="0" y="0"/>
                    </a:lnTo>
                    <a:lnTo>
                      <a:pt x="6" y="3"/>
                    </a:lnTo>
                    <a:lnTo>
                      <a:pt x="14" y="8"/>
                    </a:lnTo>
                    <a:lnTo>
                      <a:pt x="24" y="15"/>
                    </a:lnTo>
                    <a:lnTo>
                      <a:pt x="33" y="22"/>
                    </a:lnTo>
                    <a:lnTo>
                      <a:pt x="42" y="30"/>
                    </a:lnTo>
                    <a:lnTo>
                      <a:pt x="50" y="36"/>
                    </a:lnTo>
                    <a:lnTo>
                      <a:pt x="55" y="42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39" name="Freeform 193"/>
              <p:cNvSpPr>
                <a:spLocks/>
              </p:cNvSpPr>
              <p:nvPr/>
            </p:nvSpPr>
            <p:spPr bwMode="auto">
              <a:xfrm>
                <a:off x="66" y="501"/>
                <a:ext cx="21" cy="9"/>
              </a:xfrm>
              <a:custGeom>
                <a:avLst/>
                <a:gdLst>
                  <a:gd name="T0" fmla="*/ 1 w 42"/>
                  <a:gd name="T1" fmla="*/ 0 h 19"/>
                  <a:gd name="T2" fmla="*/ 1 w 42"/>
                  <a:gd name="T3" fmla="*/ 0 h 19"/>
                  <a:gd name="T4" fmla="*/ 1 w 42"/>
                  <a:gd name="T5" fmla="*/ 0 h 19"/>
                  <a:gd name="T6" fmla="*/ 1 w 42"/>
                  <a:gd name="T7" fmla="*/ 0 h 19"/>
                  <a:gd name="T8" fmla="*/ 1 w 42"/>
                  <a:gd name="T9" fmla="*/ 0 h 19"/>
                  <a:gd name="T10" fmla="*/ 1 w 42"/>
                  <a:gd name="T11" fmla="*/ 0 h 19"/>
                  <a:gd name="T12" fmla="*/ 1 w 42"/>
                  <a:gd name="T13" fmla="*/ 0 h 19"/>
                  <a:gd name="T14" fmla="*/ 1 w 42"/>
                  <a:gd name="T15" fmla="*/ 0 h 19"/>
                  <a:gd name="T16" fmla="*/ 0 w 42"/>
                  <a:gd name="T17" fmla="*/ 0 h 19"/>
                  <a:gd name="T18" fmla="*/ 1 w 42"/>
                  <a:gd name="T19" fmla="*/ 0 h 19"/>
                  <a:gd name="T20" fmla="*/ 1 w 42"/>
                  <a:gd name="T21" fmla="*/ 0 h 19"/>
                  <a:gd name="T22" fmla="*/ 1 w 42"/>
                  <a:gd name="T23" fmla="*/ 0 h 19"/>
                  <a:gd name="T24" fmla="*/ 1 w 42"/>
                  <a:gd name="T25" fmla="*/ 0 h 19"/>
                  <a:gd name="T26" fmla="*/ 1 w 42"/>
                  <a:gd name="T27" fmla="*/ 0 h 19"/>
                  <a:gd name="T28" fmla="*/ 1 w 42"/>
                  <a:gd name="T29" fmla="*/ 0 h 19"/>
                  <a:gd name="T30" fmla="*/ 1 w 42"/>
                  <a:gd name="T31" fmla="*/ 0 h 19"/>
                  <a:gd name="T32" fmla="*/ 1 w 42"/>
                  <a:gd name="T33" fmla="*/ 0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2"/>
                  <a:gd name="T52" fmla="*/ 0 h 19"/>
                  <a:gd name="T53" fmla="*/ 42 w 42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2" h="19">
                    <a:moveTo>
                      <a:pt x="42" y="16"/>
                    </a:moveTo>
                    <a:lnTo>
                      <a:pt x="39" y="18"/>
                    </a:lnTo>
                    <a:lnTo>
                      <a:pt x="34" y="19"/>
                    </a:lnTo>
                    <a:lnTo>
                      <a:pt x="28" y="18"/>
                    </a:lnTo>
                    <a:lnTo>
                      <a:pt x="21" y="16"/>
                    </a:lnTo>
                    <a:lnTo>
                      <a:pt x="13" y="14"/>
                    </a:lnTo>
                    <a:lnTo>
                      <a:pt x="7" y="10"/>
                    </a:lnTo>
                    <a:lnTo>
                      <a:pt x="2" y="5"/>
                    </a:lnTo>
                    <a:lnTo>
                      <a:pt x="0" y="0"/>
                    </a:lnTo>
                    <a:lnTo>
                      <a:pt x="5" y="4"/>
                    </a:lnTo>
                    <a:lnTo>
                      <a:pt x="11" y="7"/>
                    </a:lnTo>
                    <a:lnTo>
                      <a:pt x="20" y="8"/>
                    </a:lnTo>
                    <a:lnTo>
                      <a:pt x="27" y="9"/>
                    </a:lnTo>
                    <a:lnTo>
                      <a:pt x="34" y="10"/>
                    </a:lnTo>
                    <a:lnTo>
                      <a:pt x="39" y="11"/>
                    </a:lnTo>
                    <a:lnTo>
                      <a:pt x="42" y="14"/>
                    </a:lnTo>
                    <a:lnTo>
                      <a:pt x="42" y="16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0" name="Freeform 194"/>
              <p:cNvSpPr>
                <a:spLocks/>
              </p:cNvSpPr>
              <p:nvPr/>
            </p:nvSpPr>
            <p:spPr bwMode="auto">
              <a:xfrm>
                <a:off x="50" y="615"/>
                <a:ext cx="16" cy="18"/>
              </a:xfrm>
              <a:custGeom>
                <a:avLst/>
                <a:gdLst>
                  <a:gd name="T0" fmla="*/ 0 w 34"/>
                  <a:gd name="T1" fmla="*/ 0 h 36"/>
                  <a:gd name="T2" fmla="*/ 0 w 34"/>
                  <a:gd name="T3" fmla="*/ 1 h 36"/>
                  <a:gd name="T4" fmla="*/ 0 w 34"/>
                  <a:gd name="T5" fmla="*/ 1 h 36"/>
                  <a:gd name="T6" fmla="*/ 0 w 34"/>
                  <a:gd name="T7" fmla="*/ 1 h 36"/>
                  <a:gd name="T8" fmla="*/ 0 w 34"/>
                  <a:gd name="T9" fmla="*/ 1 h 36"/>
                  <a:gd name="T10" fmla="*/ 0 w 34"/>
                  <a:gd name="T11" fmla="*/ 1 h 36"/>
                  <a:gd name="T12" fmla="*/ 0 w 34"/>
                  <a:gd name="T13" fmla="*/ 1 h 36"/>
                  <a:gd name="T14" fmla="*/ 0 w 34"/>
                  <a:gd name="T15" fmla="*/ 1 h 36"/>
                  <a:gd name="T16" fmla="*/ 0 w 34"/>
                  <a:gd name="T17" fmla="*/ 1 h 36"/>
                  <a:gd name="T18" fmla="*/ 0 w 34"/>
                  <a:gd name="T19" fmla="*/ 1 h 36"/>
                  <a:gd name="T20" fmla="*/ 0 w 34"/>
                  <a:gd name="T21" fmla="*/ 1 h 36"/>
                  <a:gd name="T22" fmla="*/ 0 w 34"/>
                  <a:gd name="T23" fmla="*/ 1 h 36"/>
                  <a:gd name="T24" fmla="*/ 0 w 34"/>
                  <a:gd name="T25" fmla="*/ 0 h 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4"/>
                  <a:gd name="T40" fmla="*/ 0 h 36"/>
                  <a:gd name="T41" fmla="*/ 34 w 34"/>
                  <a:gd name="T42" fmla="*/ 36 h 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4" h="36">
                    <a:moveTo>
                      <a:pt x="0" y="0"/>
                    </a:moveTo>
                    <a:lnTo>
                      <a:pt x="4" y="3"/>
                    </a:lnTo>
                    <a:lnTo>
                      <a:pt x="9" y="7"/>
                    </a:lnTo>
                    <a:lnTo>
                      <a:pt x="15" y="11"/>
                    </a:lnTo>
                    <a:lnTo>
                      <a:pt x="21" y="16"/>
                    </a:lnTo>
                    <a:lnTo>
                      <a:pt x="28" y="23"/>
                    </a:lnTo>
                    <a:lnTo>
                      <a:pt x="31" y="28"/>
                    </a:lnTo>
                    <a:lnTo>
                      <a:pt x="34" y="33"/>
                    </a:lnTo>
                    <a:lnTo>
                      <a:pt x="32" y="36"/>
                    </a:lnTo>
                    <a:lnTo>
                      <a:pt x="25" y="35"/>
                    </a:lnTo>
                    <a:lnTo>
                      <a:pt x="15" y="24"/>
                    </a:lnTo>
                    <a:lnTo>
                      <a:pt x="6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1" name="Freeform 195"/>
              <p:cNvSpPr>
                <a:spLocks/>
              </p:cNvSpPr>
              <p:nvPr/>
            </p:nvSpPr>
            <p:spPr bwMode="auto">
              <a:xfrm>
                <a:off x="49" y="618"/>
                <a:ext cx="4" cy="23"/>
              </a:xfrm>
              <a:custGeom>
                <a:avLst/>
                <a:gdLst>
                  <a:gd name="T0" fmla="*/ 0 w 9"/>
                  <a:gd name="T1" fmla="*/ 0 h 44"/>
                  <a:gd name="T2" fmla="*/ 0 w 9"/>
                  <a:gd name="T3" fmla="*/ 1 h 44"/>
                  <a:gd name="T4" fmla="*/ 0 w 9"/>
                  <a:gd name="T5" fmla="*/ 1 h 44"/>
                  <a:gd name="T6" fmla="*/ 0 w 9"/>
                  <a:gd name="T7" fmla="*/ 1 h 44"/>
                  <a:gd name="T8" fmla="*/ 0 w 9"/>
                  <a:gd name="T9" fmla="*/ 1 h 44"/>
                  <a:gd name="T10" fmla="*/ 0 w 9"/>
                  <a:gd name="T11" fmla="*/ 1 h 44"/>
                  <a:gd name="T12" fmla="*/ 0 w 9"/>
                  <a:gd name="T13" fmla="*/ 1 h 44"/>
                  <a:gd name="T14" fmla="*/ 0 w 9"/>
                  <a:gd name="T15" fmla="*/ 1 h 44"/>
                  <a:gd name="T16" fmla="*/ 0 w 9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44"/>
                  <a:gd name="T29" fmla="*/ 9 w 9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44">
                    <a:moveTo>
                      <a:pt x="2" y="0"/>
                    </a:moveTo>
                    <a:lnTo>
                      <a:pt x="2" y="8"/>
                    </a:lnTo>
                    <a:lnTo>
                      <a:pt x="0" y="23"/>
                    </a:lnTo>
                    <a:lnTo>
                      <a:pt x="0" y="38"/>
                    </a:lnTo>
                    <a:lnTo>
                      <a:pt x="5" y="44"/>
                    </a:lnTo>
                    <a:lnTo>
                      <a:pt x="9" y="38"/>
                    </a:lnTo>
                    <a:lnTo>
                      <a:pt x="9" y="26"/>
                    </a:lnTo>
                    <a:lnTo>
                      <a:pt x="5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2" name="Freeform 196"/>
              <p:cNvSpPr>
                <a:spLocks/>
              </p:cNvSpPr>
              <p:nvPr/>
            </p:nvSpPr>
            <p:spPr bwMode="auto">
              <a:xfrm>
                <a:off x="32" y="614"/>
                <a:ext cx="18" cy="21"/>
              </a:xfrm>
              <a:custGeom>
                <a:avLst/>
                <a:gdLst>
                  <a:gd name="T0" fmla="*/ 1 w 36"/>
                  <a:gd name="T1" fmla="*/ 0 h 41"/>
                  <a:gd name="T2" fmla="*/ 1 w 36"/>
                  <a:gd name="T3" fmla="*/ 1 h 41"/>
                  <a:gd name="T4" fmla="*/ 1 w 36"/>
                  <a:gd name="T5" fmla="*/ 1 h 41"/>
                  <a:gd name="T6" fmla="*/ 1 w 36"/>
                  <a:gd name="T7" fmla="*/ 1 h 41"/>
                  <a:gd name="T8" fmla="*/ 0 w 36"/>
                  <a:gd name="T9" fmla="*/ 1 h 41"/>
                  <a:gd name="T10" fmla="*/ 0 w 36"/>
                  <a:gd name="T11" fmla="*/ 1 h 41"/>
                  <a:gd name="T12" fmla="*/ 1 w 36"/>
                  <a:gd name="T13" fmla="*/ 1 h 41"/>
                  <a:gd name="T14" fmla="*/ 1 w 36"/>
                  <a:gd name="T15" fmla="*/ 1 h 41"/>
                  <a:gd name="T16" fmla="*/ 1 w 36"/>
                  <a:gd name="T17" fmla="*/ 1 h 41"/>
                  <a:gd name="T18" fmla="*/ 1 w 36"/>
                  <a:gd name="T19" fmla="*/ 1 h 41"/>
                  <a:gd name="T20" fmla="*/ 1 w 36"/>
                  <a:gd name="T21" fmla="*/ 1 h 41"/>
                  <a:gd name="T22" fmla="*/ 1 w 36"/>
                  <a:gd name="T23" fmla="*/ 1 h 41"/>
                  <a:gd name="T24" fmla="*/ 1 w 36"/>
                  <a:gd name="T25" fmla="*/ 0 h 4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6"/>
                  <a:gd name="T40" fmla="*/ 0 h 41"/>
                  <a:gd name="T41" fmla="*/ 36 w 36"/>
                  <a:gd name="T42" fmla="*/ 41 h 4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6" h="41">
                    <a:moveTo>
                      <a:pt x="36" y="0"/>
                    </a:moveTo>
                    <a:lnTo>
                      <a:pt x="28" y="12"/>
                    </a:lnTo>
                    <a:lnTo>
                      <a:pt x="17" y="27"/>
                    </a:lnTo>
                    <a:lnTo>
                      <a:pt x="7" y="40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3" y="32"/>
                    </a:lnTo>
                    <a:lnTo>
                      <a:pt x="8" y="27"/>
                    </a:lnTo>
                    <a:lnTo>
                      <a:pt x="14" y="20"/>
                    </a:lnTo>
                    <a:lnTo>
                      <a:pt x="22" y="14"/>
                    </a:lnTo>
                    <a:lnTo>
                      <a:pt x="28" y="9"/>
                    </a:lnTo>
                    <a:lnTo>
                      <a:pt x="33" y="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3" name="Freeform 197"/>
              <p:cNvSpPr>
                <a:spLocks/>
              </p:cNvSpPr>
              <p:nvPr/>
            </p:nvSpPr>
            <p:spPr bwMode="auto">
              <a:xfrm>
                <a:off x="36" y="501"/>
                <a:ext cx="28" cy="6"/>
              </a:xfrm>
              <a:custGeom>
                <a:avLst/>
                <a:gdLst>
                  <a:gd name="T0" fmla="*/ 1 w 56"/>
                  <a:gd name="T1" fmla="*/ 1 h 12"/>
                  <a:gd name="T2" fmla="*/ 1 w 56"/>
                  <a:gd name="T3" fmla="*/ 1 h 12"/>
                  <a:gd name="T4" fmla="*/ 1 w 56"/>
                  <a:gd name="T5" fmla="*/ 1 h 12"/>
                  <a:gd name="T6" fmla="*/ 1 w 56"/>
                  <a:gd name="T7" fmla="*/ 1 h 12"/>
                  <a:gd name="T8" fmla="*/ 1 w 56"/>
                  <a:gd name="T9" fmla="*/ 1 h 12"/>
                  <a:gd name="T10" fmla="*/ 1 w 56"/>
                  <a:gd name="T11" fmla="*/ 1 h 12"/>
                  <a:gd name="T12" fmla="*/ 1 w 56"/>
                  <a:gd name="T13" fmla="*/ 1 h 12"/>
                  <a:gd name="T14" fmla="*/ 1 w 56"/>
                  <a:gd name="T15" fmla="*/ 1 h 12"/>
                  <a:gd name="T16" fmla="*/ 0 w 56"/>
                  <a:gd name="T17" fmla="*/ 1 h 12"/>
                  <a:gd name="T18" fmla="*/ 1 w 56"/>
                  <a:gd name="T19" fmla="*/ 1 h 12"/>
                  <a:gd name="T20" fmla="*/ 1 w 56"/>
                  <a:gd name="T21" fmla="*/ 0 h 12"/>
                  <a:gd name="T22" fmla="*/ 1 w 56"/>
                  <a:gd name="T23" fmla="*/ 1 h 12"/>
                  <a:gd name="T24" fmla="*/ 1 w 56"/>
                  <a:gd name="T25" fmla="*/ 1 h 12"/>
                  <a:gd name="T26" fmla="*/ 1 w 56"/>
                  <a:gd name="T27" fmla="*/ 1 h 12"/>
                  <a:gd name="T28" fmla="*/ 1 w 56"/>
                  <a:gd name="T29" fmla="*/ 1 h 12"/>
                  <a:gd name="T30" fmla="*/ 1 w 56"/>
                  <a:gd name="T31" fmla="*/ 1 h 12"/>
                  <a:gd name="T32" fmla="*/ 1 w 56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12"/>
                  <a:gd name="T53" fmla="*/ 56 w 5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12">
                    <a:moveTo>
                      <a:pt x="56" y="10"/>
                    </a:moveTo>
                    <a:lnTo>
                      <a:pt x="50" y="11"/>
                    </a:lnTo>
                    <a:lnTo>
                      <a:pt x="41" y="12"/>
                    </a:lnTo>
                    <a:lnTo>
                      <a:pt x="32" y="12"/>
                    </a:lnTo>
                    <a:lnTo>
                      <a:pt x="24" y="12"/>
                    </a:lnTo>
                    <a:lnTo>
                      <a:pt x="15" y="12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5"/>
                    </a:lnTo>
                    <a:lnTo>
                      <a:pt x="1" y="1"/>
                    </a:lnTo>
                    <a:lnTo>
                      <a:pt x="6" y="0"/>
                    </a:lnTo>
                    <a:lnTo>
                      <a:pt x="14" y="1"/>
                    </a:lnTo>
                    <a:lnTo>
                      <a:pt x="22" y="3"/>
                    </a:lnTo>
                    <a:lnTo>
                      <a:pt x="31" y="5"/>
                    </a:lnTo>
                    <a:lnTo>
                      <a:pt x="41" y="8"/>
                    </a:lnTo>
                    <a:lnTo>
                      <a:pt x="50" y="9"/>
                    </a:lnTo>
                    <a:lnTo>
                      <a:pt x="56" y="1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4" name="Freeform 198"/>
              <p:cNvSpPr>
                <a:spLocks/>
              </p:cNvSpPr>
              <p:nvPr/>
            </p:nvSpPr>
            <p:spPr bwMode="auto">
              <a:xfrm>
                <a:off x="42" y="489"/>
                <a:ext cx="26" cy="12"/>
              </a:xfrm>
              <a:custGeom>
                <a:avLst/>
                <a:gdLst>
                  <a:gd name="T0" fmla="*/ 1 w 52"/>
                  <a:gd name="T1" fmla="*/ 1 h 23"/>
                  <a:gd name="T2" fmla="*/ 1 w 52"/>
                  <a:gd name="T3" fmla="*/ 1 h 23"/>
                  <a:gd name="T4" fmla="*/ 1 w 52"/>
                  <a:gd name="T5" fmla="*/ 1 h 23"/>
                  <a:gd name="T6" fmla="*/ 1 w 52"/>
                  <a:gd name="T7" fmla="*/ 1 h 23"/>
                  <a:gd name="T8" fmla="*/ 1 w 52"/>
                  <a:gd name="T9" fmla="*/ 1 h 23"/>
                  <a:gd name="T10" fmla="*/ 1 w 52"/>
                  <a:gd name="T11" fmla="*/ 1 h 23"/>
                  <a:gd name="T12" fmla="*/ 1 w 52"/>
                  <a:gd name="T13" fmla="*/ 1 h 23"/>
                  <a:gd name="T14" fmla="*/ 1 w 52"/>
                  <a:gd name="T15" fmla="*/ 1 h 23"/>
                  <a:gd name="T16" fmla="*/ 0 w 52"/>
                  <a:gd name="T17" fmla="*/ 1 h 23"/>
                  <a:gd name="T18" fmla="*/ 1 w 52"/>
                  <a:gd name="T19" fmla="*/ 0 h 23"/>
                  <a:gd name="T20" fmla="*/ 1 w 52"/>
                  <a:gd name="T21" fmla="*/ 0 h 23"/>
                  <a:gd name="T22" fmla="*/ 1 w 52"/>
                  <a:gd name="T23" fmla="*/ 1 h 23"/>
                  <a:gd name="T24" fmla="*/ 1 w 52"/>
                  <a:gd name="T25" fmla="*/ 1 h 23"/>
                  <a:gd name="T26" fmla="*/ 1 w 52"/>
                  <a:gd name="T27" fmla="*/ 1 h 23"/>
                  <a:gd name="T28" fmla="*/ 1 w 52"/>
                  <a:gd name="T29" fmla="*/ 1 h 23"/>
                  <a:gd name="T30" fmla="*/ 1 w 52"/>
                  <a:gd name="T31" fmla="*/ 1 h 23"/>
                  <a:gd name="T32" fmla="*/ 1 w 52"/>
                  <a:gd name="T33" fmla="*/ 1 h 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23"/>
                  <a:gd name="T53" fmla="*/ 52 w 52"/>
                  <a:gd name="T54" fmla="*/ 23 h 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23">
                    <a:moveTo>
                      <a:pt x="52" y="23"/>
                    </a:moveTo>
                    <a:lnTo>
                      <a:pt x="47" y="23"/>
                    </a:lnTo>
                    <a:lnTo>
                      <a:pt x="40" y="22"/>
                    </a:lnTo>
                    <a:lnTo>
                      <a:pt x="31" y="19"/>
                    </a:lnTo>
                    <a:lnTo>
                      <a:pt x="23" y="17"/>
                    </a:lnTo>
                    <a:lnTo>
                      <a:pt x="15" y="13"/>
                    </a:lnTo>
                    <a:lnTo>
                      <a:pt x="8" y="9"/>
                    </a:lnTo>
                    <a:lnTo>
                      <a:pt x="3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15" y="2"/>
                    </a:lnTo>
                    <a:lnTo>
                      <a:pt x="24" y="7"/>
                    </a:lnTo>
                    <a:lnTo>
                      <a:pt x="33" y="12"/>
                    </a:lnTo>
                    <a:lnTo>
                      <a:pt x="41" y="17"/>
                    </a:lnTo>
                    <a:lnTo>
                      <a:pt x="49" y="21"/>
                    </a:lnTo>
                    <a:lnTo>
                      <a:pt x="52" y="23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5" name="Freeform 199"/>
              <p:cNvSpPr>
                <a:spLocks/>
              </p:cNvSpPr>
              <p:nvPr/>
            </p:nvSpPr>
            <p:spPr bwMode="auto">
              <a:xfrm>
                <a:off x="36" y="512"/>
                <a:ext cx="26" cy="7"/>
              </a:xfrm>
              <a:custGeom>
                <a:avLst/>
                <a:gdLst>
                  <a:gd name="T0" fmla="*/ 1 w 52"/>
                  <a:gd name="T1" fmla="*/ 1 h 12"/>
                  <a:gd name="T2" fmla="*/ 1 w 52"/>
                  <a:gd name="T3" fmla="*/ 1 h 12"/>
                  <a:gd name="T4" fmla="*/ 1 w 52"/>
                  <a:gd name="T5" fmla="*/ 1 h 12"/>
                  <a:gd name="T6" fmla="*/ 1 w 52"/>
                  <a:gd name="T7" fmla="*/ 1 h 12"/>
                  <a:gd name="T8" fmla="*/ 1 w 52"/>
                  <a:gd name="T9" fmla="*/ 1 h 12"/>
                  <a:gd name="T10" fmla="*/ 1 w 52"/>
                  <a:gd name="T11" fmla="*/ 1 h 12"/>
                  <a:gd name="T12" fmla="*/ 1 w 52"/>
                  <a:gd name="T13" fmla="*/ 1 h 12"/>
                  <a:gd name="T14" fmla="*/ 1 w 52"/>
                  <a:gd name="T15" fmla="*/ 1 h 12"/>
                  <a:gd name="T16" fmla="*/ 0 w 52"/>
                  <a:gd name="T17" fmla="*/ 1 h 12"/>
                  <a:gd name="T18" fmla="*/ 0 w 52"/>
                  <a:gd name="T19" fmla="*/ 1 h 12"/>
                  <a:gd name="T20" fmla="*/ 1 w 52"/>
                  <a:gd name="T21" fmla="*/ 0 h 12"/>
                  <a:gd name="T22" fmla="*/ 1 w 52"/>
                  <a:gd name="T23" fmla="*/ 0 h 12"/>
                  <a:gd name="T24" fmla="*/ 1 w 52"/>
                  <a:gd name="T25" fmla="*/ 1 h 12"/>
                  <a:gd name="T26" fmla="*/ 1 w 52"/>
                  <a:gd name="T27" fmla="*/ 1 h 12"/>
                  <a:gd name="T28" fmla="*/ 1 w 52"/>
                  <a:gd name="T29" fmla="*/ 1 h 12"/>
                  <a:gd name="T30" fmla="*/ 1 w 52"/>
                  <a:gd name="T31" fmla="*/ 1 h 12"/>
                  <a:gd name="T32" fmla="*/ 1 w 52"/>
                  <a:gd name="T33" fmla="*/ 1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"/>
                  <a:gd name="T52" fmla="*/ 0 h 12"/>
                  <a:gd name="T53" fmla="*/ 52 w 52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" h="12">
                    <a:moveTo>
                      <a:pt x="52" y="5"/>
                    </a:moveTo>
                    <a:lnTo>
                      <a:pt x="50" y="7"/>
                    </a:lnTo>
                    <a:lnTo>
                      <a:pt x="45" y="10"/>
                    </a:lnTo>
                    <a:lnTo>
                      <a:pt x="36" y="11"/>
                    </a:lnTo>
                    <a:lnTo>
                      <a:pt x="27" y="12"/>
                    </a:lnTo>
                    <a:lnTo>
                      <a:pt x="19" y="12"/>
                    </a:lnTo>
                    <a:lnTo>
                      <a:pt x="10" y="11"/>
                    </a:lnTo>
                    <a:lnTo>
                      <a:pt x="4" y="8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11" y="0"/>
                    </a:lnTo>
                    <a:lnTo>
                      <a:pt x="19" y="1"/>
                    </a:lnTo>
                    <a:lnTo>
                      <a:pt x="28" y="2"/>
                    </a:lnTo>
                    <a:lnTo>
                      <a:pt x="37" y="3"/>
                    </a:lnTo>
                    <a:lnTo>
                      <a:pt x="46" y="5"/>
                    </a:lnTo>
                    <a:lnTo>
                      <a:pt x="52" y="5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6" name="Freeform 200"/>
              <p:cNvSpPr>
                <a:spLocks/>
              </p:cNvSpPr>
              <p:nvPr/>
            </p:nvSpPr>
            <p:spPr bwMode="auto">
              <a:xfrm>
                <a:off x="29" y="523"/>
                <a:ext cx="28" cy="5"/>
              </a:xfrm>
              <a:custGeom>
                <a:avLst/>
                <a:gdLst>
                  <a:gd name="T0" fmla="*/ 1 w 56"/>
                  <a:gd name="T1" fmla="*/ 0 h 9"/>
                  <a:gd name="T2" fmla="*/ 1 w 56"/>
                  <a:gd name="T3" fmla="*/ 1 h 9"/>
                  <a:gd name="T4" fmla="*/ 1 w 56"/>
                  <a:gd name="T5" fmla="*/ 1 h 9"/>
                  <a:gd name="T6" fmla="*/ 1 w 56"/>
                  <a:gd name="T7" fmla="*/ 1 h 9"/>
                  <a:gd name="T8" fmla="*/ 1 w 56"/>
                  <a:gd name="T9" fmla="*/ 1 h 9"/>
                  <a:gd name="T10" fmla="*/ 1 w 56"/>
                  <a:gd name="T11" fmla="*/ 1 h 9"/>
                  <a:gd name="T12" fmla="*/ 1 w 56"/>
                  <a:gd name="T13" fmla="*/ 1 h 9"/>
                  <a:gd name="T14" fmla="*/ 1 w 56"/>
                  <a:gd name="T15" fmla="*/ 1 h 9"/>
                  <a:gd name="T16" fmla="*/ 0 w 56"/>
                  <a:gd name="T17" fmla="*/ 1 h 9"/>
                  <a:gd name="T18" fmla="*/ 0 w 56"/>
                  <a:gd name="T19" fmla="*/ 1 h 9"/>
                  <a:gd name="T20" fmla="*/ 1 w 56"/>
                  <a:gd name="T21" fmla="*/ 0 h 9"/>
                  <a:gd name="T22" fmla="*/ 1 w 56"/>
                  <a:gd name="T23" fmla="*/ 0 h 9"/>
                  <a:gd name="T24" fmla="*/ 1 w 56"/>
                  <a:gd name="T25" fmla="*/ 0 h 9"/>
                  <a:gd name="T26" fmla="*/ 1 w 56"/>
                  <a:gd name="T27" fmla="*/ 0 h 9"/>
                  <a:gd name="T28" fmla="*/ 1 w 56"/>
                  <a:gd name="T29" fmla="*/ 1 h 9"/>
                  <a:gd name="T30" fmla="*/ 1 w 56"/>
                  <a:gd name="T31" fmla="*/ 1 h 9"/>
                  <a:gd name="T32" fmla="*/ 1 w 56"/>
                  <a:gd name="T33" fmla="*/ 0 h 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9"/>
                  <a:gd name="T53" fmla="*/ 56 w 56"/>
                  <a:gd name="T54" fmla="*/ 9 h 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9">
                    <a:moveTo>
                      <a:pt x="56" y="0"/>
                    </a:moveTo>
                    <a:lnTo>
                      <a:pt x="51" y="2"/>
                    </a:lnTo>
                    <a:lnTo>
                      <a:pt x="45" y="4"/>
                    </a:lnTo>
                    <a:lnTo>
                      <a:pt x="36" y="6"/>
                    </a:lnTo>
                    <a:lnTo>
                      <a:pt x="26" y="7"/>
                    </a:lnTo>
                    <a:lnTo>
                      <a:pt x="18" y="9"/>
                    </a:lnTo>
                    <a:lnTo>
                      <a:pt x="9" y="9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0" y="0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9" y="1"/>
                    </a:lnTo>
                    <a:lnTo>
                      <a:pt x="47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7" name="Freeform 201"/>
              <p:cNvSpPr>
                <a:spLocks/>
              </p:cNvSpPr>
              <p:nvPr/>
            </p:nvSpPr>
            <p:spPr bwMode="auto">
              <a:xfrm>
                <a:off x="24" y="533"/>
                <a:ext cx="28" cy="6"/>
              </a:xfrm>
              <a:custGeom>
                <a:avLst/>
                <a:gdLst>
                  <a:gd name="T0" fmla="*/ 1 w 56"/>
                  <a:gd name="T1" fmla="*/ 0 h 12"/>
                  <a:gd name="T2" fmla="*/ 1 w 56"/>
                  <a:gd name="T3" fmla="*/ 1 h 12"/>
                  <a:gd name="T4" fmla="*/ 1 w 56"/>
                  <a:gd name="T5" fmla="*/ 1 h 12"/>
                  <a:gd name="T6" fmla="*/ 1 w 56"/>
                  <a:gd name="T7" fmla="*/ 1 h 12"/>
                  <a:gd name="T8" fmla="*/ 1 w 56"/>
                  <a:gd name="T9" fmla="*/ 1 h 12"/>
                  <a:gd name="T10" fmla="*/ 1 w 56"/>
                  <a:gd name="T11" fmla="*/ 1 h 12"/>
                  <a:gd name="T12" fmla="*/ 1 w 56"/>
                  <a:gd name="T13" fmla="*/ 1 h 12"/>
                  <a:gd name="T14" fmla="*/ 1 w 56"/>
                  <a:gd name="T15" fmla="*/ 1 h 12"/>
                  <a:gd name="T16" fmla="*/ 0 w 56"/>
                  <a:gd name="T17" fmla="*/ 1 h 12"/>
                  <a:gd name="T18" fmla="*/ 1 w 56"/>
                  <a:gd name="T19" fmla="*/ 1 h 12"/>
                  <a:gd name="T20" fmla="*/ 1 w 56"/>
                  <a:gd name="T21" fmla="*/ 1 h 12"/>
                  <a:gd name="T22" fmla="*/ 1 w 56"/>
                  <a:gd name="T23" fmla="*/ 1 h 12"/>
                  <a:gd name="T24" fmla="*/ 1 w 56"/>
                  <a:gd name="T25" fmla="*/ 1 h 12"/>
                  <a:gd name="T26" fmla="*/ 1 w 56"/>
                  <a:gd name="T27" fmla="*/ 1 h 12"/>
                  <a:gd name="T28" fmla="*/ 1 w 56"/>
                  <a:gd name="T29" fmla="*/ 1 h 12"/>
                  <a:gd name="T30" fmla="*/ 1 w 56"/>
                  <a:gd name="T31" fmla="*/ 1 h 12"/>
                  <a:gd name="T32" fmla="*/ 1 w 56"/>
                  <a:gd name="T33" fmla="*/ 0 h 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12"/>
                  <a:gd name="T53" fmla="*/ 56 w 56"/>
                  <a:gd name="T54" fmla="*/ 12 h 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12">
                    <a:moveTo>
                      <a:pt x="56" y="0"/>
                    </a:moveTo>
                    <a:lnTo>
                      <a:pt x="51" y="1"/>
                    </a:lnTo>
                    <a:lnTo>
                      <a:pt x="44" y="3"/>
                    </a:lnTo>
                    <a:lnTo>
                      <a:pt x="34" y="7"/>
                    </a:lnTo>
                    <a:lnTo>
                      <a:pt x="25" y="10"/>
                    </a:lnTo>
                    <a:lnTo>
                      <a:pt x="15" y="11"/>
                    </a:lnTo>
                    <a:lnTo>
                      <a:pt x="8" y="12"/>
                    </a:lnTo>
                    <a:lnTo>
                      <a:pt x="3" y="11"/>
                    </a:lnTo>
                    <a:lnTo>
                      <a:pt x="0" y="8"/>
                    </a:lnTo>
                    <a:lnTo>
                      <a:pt x="2" y="5"/>
                    </a:lnTo>
                    <a:lnTo>
                      <a:pt x="7" y="3"/>
                    </a:lnTo>
                    <a:lnTo>
                      <a:pt x="14" y="2"/>
                    </a:lnTo>
                    <a:lnTo>
                      <a:pt x="23" y="1"/>
                    </a:lnTo>
                    <a:lnTo>
                      <a:pt x="31" y="1"/>
                    </a:lnTo>
                    <a:lnTo>
                      <a:pt x="40" y="1"/>
                    </a:lnTo>
                    <a:lnTo>
                      <a:pt x="49" y="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8" name="Freeform 202"/>
              <p:cNvSpPr>
                <a:spLocks/>
              </p:cNvSpPr>
              <p:nvPr/>
            </p:nvSpPr>
            <p:spPr bwMode="auto">
              <a:xfrm>
                <a:off x="19" y="543"/>
                <a:ext cx="31" cy="7"/>
              </a:xfrm>
              <a:custGeom>
                <a:avLst/>
                <a:gdLst>
                  <a:gd name="T0" fmla="*/ 1 w 62"/>
                  <a:gd name="T1" fmla="*/ 0 h 15"/>
                  <a:gd name="T2" fmla="*/ 1 w 62"/>
                  <a:gd name="T3" fmla="*/ 0 h 15"/>
                  <a:gd name="T4" fmla="*/ 1 w 62"/>
                  <a:gd name="T5" fmla="*/ 0 h 15"/>
                  <a:gd name="T6" fmla="*/ 1 w 62"/>
                  <a:gd name="T7" fmla="*/ 0 h 15"/>
                  <a:gd name="T8" fmla="*/ 1 w 62"/>
                  <a:gd name="T9" fmla="*/ 0 h 15"/>
                  <a:gd name="T10" fmla="*/ 1 w 62"/>
                  <a:gd name="T11" fmla="*/ 0 h 15"/>
                  <a:gd name="T12" fmla="*/ 1 w 62"/>
                  <a:gd name="T13" fmla="*/ 0 h 15"/>
                  <a:gd name="T14" fmla="*/ 1 w 62"/>
                  <a:gd name="T15" fmla="*/ 0 h 15"/>
                  <a:gd name="T16" fmla="*/ 0 w 62"/>
                  <a:gd name="T17" fmla="*/ 0 h 15"/>
                  <a:gd name="T18" fmla="*/ 1 w 62"/>
                  <a:gd name="T19" fmla="*/ 0 h 15"/>
                  <a:gd name="T20" fmla="*/ 1 w 62"/>
                  <a:gd name="T21" fmla="*/ 0 h 15"/>
                  <a:gd name="T22" fmla="*/ 1 w 62"/>
                  <a:gd name="T23" fmla="*/ 0 h 15"/>
                  <a:gd name="T24" fmla="*/ 1 w 62"/>
                  <a:gd name="T25" fmla="*/ 0 h 15"/>
                  <a:gd name="T26" fmla="*/ 1 w 62"/>
                  <a:gd name="T27" fmla="*/ 0 h 15"/>
                  <a:gd name="T28" fmla="*/ 1 w 62"/>
                  <a:gd name="T29" fmla="*/ 0 h 15"/>
                  <a:gd name="T30" fmla="*/ 1 w 62"/>
                  <a:gd name="T31" fmla="*/ 0 h 15"/>
                  <a:gd name="T32" fmla="*/ 1 w 62"/>
                  <a:gd name="T33" fmla="*/ 0 h 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2"/>
                  <a:gd name="T52" fmla="*/ 0 h 15"/>
                  <a:gd name="T53" fmla="*/ 62 w 62"/>
                  <a:gd name="T54" fmla="*/ 15 h 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2" h="15">
                    <a:moveTo>
                      <a:pt x="62" y="0"/>
                    </a:moveTo>
                    <a:lnTo>
                      <a:pt x="55" y="4"/>
                    </a:lnTo>
                    <a:lnTo>
                      <a:pt x="46" y="8"/>
                    </a:lnTo>
                    <a:lnTo>
                      <a:pt x="36" y="10"/>
                    </a:lnTo>
                    <a:lnTo>
                      <a:pt x="26" y="14"/>
                    </a:lnTo>
                    <a:lnTo>
                      <a:pt x="16" y="15"/>
                    </a:lnTo>
                    <a:lnTo>
                      <a:pt x="8" y="15"/>
                    </a:lnTo>
                    <a:lnTo>
                      <a:pt x="3" y="13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8" y="3"/>
                    </a:lnTo>
                    <a:lnTo>
                      <a:pt x="16" y="2"/>
                    </a:lnTo>
                    <a:lnTo>
                      <a:pt x="26" y="0"/>
                    </a:lnTo>
                    <a:lnTo>
                      <a:pt x="37" y="2"/>
                    </a:lnTo>
                    <a:lnTo>
                      <a:pt x="47" y="2"/>
                    </a:lnTo>
                    <a:lnTo>
                      <a:pt x="56" y="2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49" name="Freeform 203"/>
              <p:cNvSpPr>
                <a:spLocks/>
              </p:cNvSpPr>
              <p:nvPr/>
            </p:nvSpPr>
            <p:spPr bwMode="auto">
              <a:xfrm>
                <a:off x="14" y="554"/>
                <a:ext cx="34" cy="10"/>
              </a:xfrm>
              <a:custGeom>
                <a:avLst/>
                <a:gdLst>
                  <a:gd name="T0" fmla="*/ 0 w 69"/>
                  <a:gd name="T1" fmla="*/ 0 h 21"/>
                  <a:gd name="T2" fmla="*/ 0 w 69"/>
                  <a:gd name="T3" fmla="*/ 0 h 21"/>
                  <a:gd name="T4" fmla="*/ 0 w 69"/>
                  <a:gd name="T5" fmla="*/ 0 h 21"/>
                  <a:gd name="T6" fmla="*/ 0 w 69"/>
                  <a:gd name="T7" fmla="*/ 0 h 21"/>
                  <a:gd name="T8" fmla="*/ 0 w 69"/>
                  <a:gd name="T9" fmla="*/ 0 h 21"/>
                  <a:gd name="T10" fmla="*/ 0 w 69"/>
                  <a:gd name="T11" fmla="*/ 0 h 21"/>
                  <a:gd name="T12" fmla="*/ 0 w 69"/>
                  <a:gd name="T13" fmla="*/ 0 h 21"/>
                  <a:gd name="T14" fmla="*/ 0 w 69"/>
                  <a:gd name="T15" fmla="*/ 0 h 21"/>
                  <a:gd name="T16" fmla="*/ 0 w 69"/>
                  <a:gd name="T17" fmla="*/ 0 h 21"/>
                  <a:gd name="T18" fmla="*/ 0 w 69"/>
                  <a:gd name="T19" fmla="*/ 0 h 21"/>
                  <a:gd name="T20" fmla="*/ 0 w 69"/>
                  <a:gd name="T21" fmla="*/ 0 h 21"/>
                  <a:gd name="T22" fmla="*/ 0 w 69"/>
                  <a:gd name="T23" fmla="*/ 0 h 21"/>
                  <a:gd name="T24" fmla="*/ 0 w 69"/>
                  <a:gd name="T25" fmla="*/ 0 h 21"/>
                  <a:gd name="T26" fmla="*/ 0 w 69"/>
                  <a:gd name="T27" fmla="*/ 0 h 21"/>
                  <a:gd name="T28" fmla="*/ 0 w 69"/>
                  <a:gd name="T29" fmla="*/ 0 h 21"/>
                  <a:gd name="T30" fmla="*/ 0 w 69"/>
                  <a:gd name="T31" fmla="*/ 0 h 21"/>
                  <a:gd name="T32" fmla="*/ 0 w 69"/>
                  <a:gd name="T33" fmla="*/ 0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9"/>
                  <a:gd name="T52" fmla="*/ 0 h 21"/>
                  <a:gd name="T53" fmla="*/ 69 w 69"/>
                  <a:gd name="T54" fmla="*/ 21 h 2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9" h="21">
                    <a:moveTo>
                      <a:pt x="69" y="0"/>
                    </a:moveTo>
                    <a:lnTo>
                      <a:pt x="62" y="2"/>
                    </a:lnTo>
                    <a:lnTo>
                      <a:pt x="52" y="7"/>
                    </a:lnTo>
                    <a:lnTo>
                      <a:pt x="40" y="12"/>
                    </a:lnTo>
                    <a:lnTo>
                      <a:pt x="29" y="16"/>
                    </a:lnTo>
                    <a:lnTo>
                      <a:pt x="16" y="20"/>
                    </a:lnTo>
                    <a:lnTo>
                      <a:pt x="8" y="21"/>
                    </a:lnTo>
                    <a:lnTo>
                      <a:pt x="2" y="21"/>
                    </a:lnTo>
                    <a:lnTo>
                      <a:pt x="0" y="17"/>
                    </a:lnTo>
                    <a:lnTo>
                      <a:pt x="4" y="12"/>
                    </a:lnTo>
                    <a:lnTo>
                      <a:pt x="10" y="10"/>
                    </a:lnTo>
                    <a:lnTo>
                      <a:pt x="20" y="7"/>
                    </a:lnTo>
                    <a:lnTo>
                      <a:pt x="33" y="5"/>
                    </a:lnTo>
                    <a:lnTo>
                      <a:pt x="44" y="3"/>
                    </a:lnTo>
                    <a:lnTo>
                      <a:pt x="55" y="2"/>
                    </a:lnTo>
                    <a:lnTo>
                      <a:pt x="64" y="1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3650" name="Freeform 204"/>
              <p:cNvSpPr>
                <a:spLocks/>
              </p:cNvSpPr>
              <p:nvPr/>
            </p:nvSpPr>
            <p:spPr bwMode="auto">
              <a:xfrm>
                <a:off x="11" y="563"/>
                <a:ext cx="36" cy="14"/>
              </a:xfrm>
              <a:custGeom>
                <a:avLst/>
                <a:gdLst>
                  <a:gd name="T0" fmla="*/ 0 w 73"/>
                  <a:gd name="T1" fmla="*/ 0 h 29"/>
                  <a:gd name="T2" fmla="*/ 0 w 73"/>
                  <a:gd name="T3" fmla="*/ 0 h 29"/>
                  <a:gd name="T4" fmla="*/ 0 w 73"/>
                  <a:gd name="T5" fmla="*/ 0 h 29"/>
                  <a:gd name="T6" fmla="*/ 0 w 73"/>
                  <a:gd name="T7" fmla="*/ 0 h 29"/>
                  <a:gd name="T8" fmla="*/ 0 w 73"/>
                  <a:gd name="T9" fmla="*/ 0 h 29"/>
                  <a:gd name="T10" fmla="*/ 0 w 73"/>
                  <a:gd name="T11" fmla="*/ 0 h 29"/>
                  <a:gd name="T12" fmla="*/ 0 w 73"/>
                  <a:gd name="T13" fmla="*/ 0 h 29"/>
                  <a:gd name="T14" fmla="*/ 0 w 73"/>
                  <a:gd name="T15" fmla="*/ 0 h 29"/>
                  <a:gd name="T16" fmla="*/ 0 w 73"/>
                  <a:gd name="T17" fmla="*/ 0 h 29"/>
                  <a:gd name="T18" fmla="*/ 0 w 73"/>
                  <a:gd name="T19" fmla="*/ 0 h 29"/>
                  <a:gd name="T20" fmla="*/ 0 w 73"/>
                  <a:gd name="T21" fmla="*/ 0 h 29"/>
                  <a:gd name="T22" fmla="*/ 0 w 73"/>
                  <a:gd name="T23" fmla="*/ 0 h 29"/>
                  <a:gd name="T24" fmla="*/ 0 w 73"/>
                  <a:gd name="T25" fmla="*/ 0 h 29"/>
                  <a:gd name="T26" fmla="*/ 0 w 73"/>
                  <a:gd name="T27" fmla="*/ 0 h 29"/>
                  <a:gd name="T28" fmla="*/ 0 w 73"/>
                  <a:gd name="T29" fmla="*/ 0 h 29"/>
                  <a:gd name="T30" fmla="*/ 0 w 73"/>
                  <a:gd name="T31" fmla="*/ 0 h 29"/>
                  <a:gd name="T32" fmla="*/ 0 w 73"/>
                  <a:gd name="T33" fmla="*/ 0 h 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3"/>
                  <a:gd name="T52" fmla="*/ 0 h 29"/>
                  <a:gd name="T53" fmla="*/ 73 w 73"/>
                  <a:gd name="T54" fmla="*/ 29 h 2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3" h="29">
                    <a:moveTo>
                      <a:pt x="73" y="0"/>
                    </a:moveTo>
                    <a:lnTo>
                      <a:pt x="67" y="6"/>
                    </a:lnTo>
                    <a:lnTo>
                      <a:pt x="57" y="14"/>
                    </a:lnTo>
                    <a:lnTo>
                      <a:pt x="45" y="19"/>
                    </a:lnTo>
                    <a:lnTo>
                      <a:pt x="32" y="24"/>
                    </a:lnTo>
                    <a:lnTo>
                      <a:pt x="20" y="27"/>
                    </a:lnTo>
                    <a:lnTo>
                      <a:pt x="10" y="29"/>
                    </a:lnTo>
                    <a:lnTo>
                      <a:pt x="3" y="27"/>
                    </a:lnTo>
                    <a:lnTo>
                      <a:pt x="0" y="24"/>
                    </a:lnTo>
                    <a:lnTo>
                      <a:pt x="1" y="19"/>
                    </a:lnTo>
                    <a:lnTo>
                      <a:pt x="9" y="14"/>
                    </a:lnTo>
                    <a:lnTo>
                      <a:pt x="17" y="10"/>
                    </a:lnTo>
                    <a:lnTo>
                      <a:pt x="30" y="8"/>
                    </a:lnTo>
                    <a:lnTo>
                      <a:pt x="42" y="5"/>
                    </a:lnTo>
                    <a:lnTo>
                      <a:pt x="55" y="3"/>
                    </a:lnTo>
                    <a:lnTo>
                      <a:pt x="66" y="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.VnArial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13331" name="Freeform 206"/>
            <p:cNvSpPr>
              <a:spLocks/>
            </p:cNvSpPr>
            <p:nvPr/>
          </p:nvSpPr>
          <p:spPr bwMode="auto">
            <a:xfrm>
              <a:off x="13" y="577"/>
              <a:ext cx="35" cy="23"/>
            </a:xfrm>
            <a:custGeom>
              <a:avLst/>
              <a:gdLst>
                <a:gd name="T0" fmla="*/ 1 w 70"/>
                <a:gd name="T1" fmla="*/ 0 h 46"/>
                <a:gd name="T2" fmla="*/ 1 w 70"/>
                <a:gd name="T3" fmla="*/ 1 h 46"/>
                <a:gd name="T4" fmla="*/ 1 w 70"/>
                <a:gd name="T5" fmla="*/ 1 h 46"/>
                <a:gd name="T6" fmla="*/ 1 w 70"/>
                <a:gd name="T7" fmla="*/ 1 h 46"/>
                <a:gd name="T8" fmla="*/ 1 w 70"/>
                <a:gd name="T9" fmla="*/ 1 h 46"/>
                <a:gd name="T10" fmla="*/ 1 w 70"/>
                <a:gd name="T11" fmla="*/ 1 h 46"/>
                <a:gd name="T12" fmla="*/ 1 w 70"/>
                <a:gd name="T13" fmla="*/ 1 h 46"/>
                <a:gd name="T14" fmla="*/ 1 w 70"/>
                <a:gd name="T15" fmla="*/ 1 h 46"/>
                <a:gd name="T16" fmla="*/ 0 w 70"/>
                <a:gd name="T17" fmla="*/ 1 h 46"/>
                <a:gd name="T18" fmla="*/ 1 w 70"/>
                <a:gd name="T19" fmla="*/ 1 h 46"/>
                <a:gd name="T20" fmla="*/ 1 w 70"/>
                <a:gd name="T21" fmla="*/ 1 h 46"/>
                <a:gd name="T22" fmla="*/ 1 w 70"/>
                <a:gd name="T23" fmla="*/ 1 h 46"/>
                <a:gd name="T24" fmla="*/ 1 w 70"/>
                <a:gd name="T25" fmla="*/ 1 h 46"/>
                <a:gd name="T26" fmla="*/ 1 w 70"/>
                <a:gd name="T27" fmla="*/ 1 h 46"/>
                <a:gd name="T28" fmla="*/ 1 w 70"/>
                <a:gd name="T29" fmla="*/ 1 h 46"/>
                <a:gd name="T30" fmla="*/ 1 w 70"/>
                <a:gd name="T31" fmla="*/ 1 h 46"/>
                <a:gd name="T32" fmla="*/ 1 w 70"/>
                <a:gd name="T33" fmla="*/ 0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0"/>
                <a:gd name="T52" fmla="*/ 0 h 46"/>
                <a:gd name="T53" fmla="*/ 70 w 70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0" h="46">
                  <a:moveTo>
                    <a:pt x="70" y="0"/>
                  </a:moveTo>
                  <a:lnTo>
                    <a:pt x="63" y="7"/>
                  </a:lnTo>
                  <a:lnTo>
                    <a:pt x="55" y="15"/>
                  </a:lnTo>
                  <a:lnTo>
                    <a:pt x="43" y="23"/>
                  </a:lnTo>
                  <a:lnTo>
                    <a:pt x="32" y="32"/>
                  </a:lnTo>
                  <a:lnTo>
                    <a:pt x="21" y="38"/>
                  </a:lnTo>
                  <a:lnTo>
                    <a:pt x="11" y="43"/>
                  </a:lnTo>
                  <a:lnTo>
                    <a:pt x="4" y="46"/>
                  </a:lnTo>
                  <a:lnTo>
                    <a:pt x="0" y="43"/>
                  </a:lnTo>
                  <a:lnTo>
                    <a:pt x="1" y="38"/>
                  </a:lnTo>
                  <a:lnTo>
                    <a:pt x="6" y="32"/>
                  </a:lnTo>
                  <a:lnTo>
                    <a:pt x="14" y="26"/>
                  </a:lnTo>
                  <a:lnTo>
                    <a:pt x="25" y="18"/>
                  </a:lnTo>
                  <a:lnTo>
                    <a:pt x="36" y="12"/>
                  </a:lnTo>
                  <a:lnTo>
                    <a:pt x="48" y="6"/>
                  </a:lnTo>
                  <a:lnTo>
                    <a:pt x="60" y="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2" name="Freeform 207"/>
            <p:cNvSpPr>
              <a:spLocks/>
            </p:cNvSpPr>
            <p:nvPr/>
          </p:nvSpPr>
          <p:spPr bwMode="auto">
            <a:xfrm>
              <a:off x="19" y="590"/>
              <a:ext cx="29" cy="29"/>
            </a:xfrm>
            <a:custGeom>
              <a:avLst/>
              <a:gdLst>
                <a:gd name="T0" fmla="*/ 0 w 59"/>
                <a:gd name="T1" fmla="*/ 0 h 58"/>
                <a:gd name="T2" fmla="*/ 0 w 59"/>
                <a:gd name="T3" fmla="*/ 1 h 58"/>
                <a:gd name="T4" fmla="*/ 0 w 59"/>
                <a:gd name="T5" fmla="*/ 1 h 58"/>
                <a:gd name="T6" fmla="*/ 0 w 59"/>
                <a:gd name="T7" fmla="*/ 1 h 58"/>
                <a:gd name="T8" fmla="*/ 0 w 59"/>
                <a:gd name="T9" fmla="*/ 1 h 58"/>
                <a:gd name="T10" fmla="*/ 0 w 59"/>
                <a:gd name="T11" fmla="*/ 1 h 58"/>
                <a:gd name="T12" fmla="*/ 0 w 59"/>
                <a:gd name="T13" fmla="*/ 1 h 58"/>
                <a:gd name="T14" fmla="*/ 0 w 59"/>
                <a:gd name="T15" fmla="*/ 1 h 58"/>
                <a:gd name="T16" fmla="*/ 0 w 59"/>
                <a:gd name="T17" fmla="*/ 1 h 58"/>
                <a:gd name="T18" fmla="*/ 0 w 59"/>
                <a:gd name="T19" fmla="*/ 1 h 58"/>
                <a:gd name="T20" fmla="*/ 0 w 59"/>
                <a:gd name="T21" fmla="*/ 1 h 58"/>
                <a:gd name="T22" fmla="*/ 0 w 59"/>
                <a:gd name="T23" fmla="*/ 1 h 58"/>
                <a:gd name="T24" fmla="*/ 0 w 59"/>
                <a:gd name="T25" fmla="*/ 1 h 58"/>
                <a:gd name="T26" fmla="*/ 0 w 59"/>
                <a:gd name="T27" fmla="*/ 1 h 58"/>
                <a:gd name="T28" fmla="*/ 0 w 59"/>
                <a:gd name="T29" fmla="*/ 1 h 58"/>
                <a:gd name="T30" fmla="*/ 0 w 59"/>
                <a:gd name="T31" fmla="*/ 1 h 58"/>
                <a:gd name="T32" fmla="*/ 0 w 59"/>
                <a:gd name="T33" fmla="*/ 0 h 5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58"/>
                <a:gd name="T53" fmla="*/ 59 w 59"/>
                <a:gd name="T54" fmla="*/ 58 h 5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58">
                  <a:moveTo>
                    <a:pt x="59" y="0"/>
                  </a:moveTo>
                  <a:lnTo>
                    <a:pt x="55" y="7"/>
                  </a:lnTo>
                  <a:lnTo>
                    <a:pt x="47" y="16"/>
                  </a:lnTo>
                  <a:lnTo>
                    <a:pt x="39" y="27"/>
                  </a:lnTo>
                  <a:lnTo>
                    <a:pt x="30" y="37"/>
                  </a:lnTo>
                  <a:lnTo>
                    <a:pt x="20" y="47"/>
                  </a:lnTo>
                  <a:lnTo>
                    <a:pt x="11" y="54"/>
                  </a:lnTo>
                  <a:lnTo>
                    <a:pt x="4" y="58"/>
                  </a:lnTo>
                  <a:lnTo>
                    <a:pt x="0" y="57"/>
                  </a:lnTo>
                  <a:lnTo>
                    <a:pt x="0" y="51"/>
                  </a:lnTo>
                  <a:lnTo>
                    <a:pt x="5" y="43"/>
                  </a:lnTo>
                  <a:lnTo>
                    <a:pt x="13" y="33"/>
                  </a:lnTo>
                  <a:lnTo>
                    <a:pt x="23" y="25"/>
                  </a:lnTo>
                  <a:lnTo>
                    <a:pt x="34" y="15"/>
                  </a:lnTo>
                  <a:lnTo>
                    <a:pt x="44" y="7"/>
                  </a:lnTo>
                  <a:lnTo>
                    <a:pt x="52" y="2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3" name="Freeform 208"/>
            <p:cNvSpPr>
              <a:spLocks/>
            </p:cNvSpPr>
            <p:nvPr/>
          </p:nvSpPr>
          <p:spPr bwMode="auto">
            <a:xfrm>
              <a:off x="22" y="602"/>
              <a:ext cx="27" cy="26"/>
            </a:xfrm>
            <a:custGeom>
              <a:avLst/>
              <a:gdLst>
                <a:gd name="T0" fmla="*/ 0 w 53"/>
                <a:gd name="T1" fmla="*/ 1 h 52"/>
                <a:gd name="T2" fmla="*/ 1 w 53"/>
                <a:gd name="T3" fmla="*/ 1 h 52"/>
                <a:gd name="T4" fmla="*/ 1 w 53"/>
                <a:gd name="T5" fmla="*/ 1 h 52"/>
                <a:gd name="T6" fmla="*/ 1 w 53"/>
                <a:gd name="T7" fmla="*/ 1 h 52"/>
                <a:gd name="T8" fmla="*/ 1 w 53"/>
                <a:gd name="T9" fmla="*/ 1 h 52"/>
                <a:gd name="T10" fmla="*/ 1 w 53"/>
                <a:gd name="T11" fmla="*/ 1 h 52"/>
                <a:gd name="T12" fmla="*/ 1 w 53"/>
                <a:gd name="T13" fmla="*/ 1 h 52"/>
                <a:gd name="T14" fmla="*/ 1 w 53"/>
                <a:gd name="T15" fmla="*/ 1 h 52"/>
                <a:gd name="T16" fmla="*/ 1 w 53"/>
                <a:gd name="T17" fmla="*/ 0 h 52"/>
                <a:gd name="T18" fmla="*/ 1 w 53"/>
                <a:gd name="T19" fmla="*/ 1 h 52"/>
                <a:gd name="T20" fmla="*/ 1 w 53"/>
                <a:gd name="T21" fmla="*/ 1 h 52"/>
                <a:gd name="T22" fmla="*/ 1 w 53"/>
                <a:gd name="T23" fmla="*/ 1 h 52"/>
                <a:gd name="T24" fmla="*/ 1 w 53"/>
                <a:gd name="T25" fmla="*/ 1 h 52"/>
                <a:gd name="T26" fmla="*/ 1 w 53"/>
                <a:gd name="T27" fmla="*/ 1 h 52"/>
                <a:gd name="T28" fmla="*/ 1 w 53"/>
                <a:gd name="T29" fmla="*/ 1 h 52"/>
                <a:gd name="T30" fmla="*/ 1 w 53"/>
                <a:gd name="T31" fmla="*/ 1 h 52"/>
                <a:gd name="T32" fmla="*/ 0 w 53"/>
                <a:gd name="T33" fmla="*/ 1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3"/>
                <a:gd name="T52" fmla="*/ 0 h 52"/>
                <a:gd name="T53" fmla="*/ 53 w 53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3" h="52">
                  <a:moveTo>
                    <a:pt x="0" y="49"/>
                  </a:moveTo>
                  <a:lnTo>
                    <a:pt x="1" y="45"/>
                  </a:lnTo>
                  <a:lnTo>
                    <a:pt x="6" y="40"/>
                  </a:lnTo>
                  <a:lnTo>
                    <a:pt x="13" y="35"/>
                  </a:lnTo>
                  <a:lnTo>
                    <a:pt x="22" y="28"/>
                  </a:lnTo>
                  <a:lnTo>
                    <a:pt x="32" y="21"/>
                  </a:lnTo>
                  <a:lnTo>
                    <a:pt x="41" y="13"/>
                  </a:lnTo>
                  <a:lnTo>
                    <a:pt x="48" y="6"/>
                  </a:lnTo>
                  <a:lnTo>
                    <a:pt x="53" y="0"/>
                  </a:lnTo>
                  <a:lnTo>
                    <a:pt x="51" y="8"/>
                  </a:lnTo>
                  <a:lnTo>
                    <a:pt x="44" y="18"/>
                  </a:lnTo>
                  <a:lnTo>
                    <a:pt x="37" y="28"/>
                  </a:lnTo>
                  <a:lnTo>
                    <a:pt x="28" y="38"/>
                  </a:lnTo>
                  <a:lnTo>
                    <a:pt x="19" y="45"/>
                  </a:lnTo>
                  <a:lnTo>
                    <a:pt x="12" y="50"/>
                  </a:lnTo>
                  <a:lnTo>
                    <a:pt x="5" y="52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4" name="Freeform 209"/>
            <p:cNvSpPr>
              <a:spLocks/>
            </p:cNvSpPr>
            <p:nvPr/>
          </p:nvSpPr>
          <p:spPr bwMode="auto">
            <a:xfrm>
              <a:off x="74" y="630"/>
              <a:ext cx="31" cy="127"/>
            </a:xfrm>
            <a:custGeom>
              <a:avLst/>
              <a:gdLst>
                <a:gd name="T0" fmla="*/ 0 w 63"/>
                <a:gd name="T1" fmla="*/ 0 h 254"/>
                <a:gd name="T2" fmla="*/ 0 w 63"/>
                <a:gd name="T3" fmla="*/ 0 h 254"/>
                <a:gd name="T4" fmla="*/ 0 w 63"/>
                <a:gd name="T5" fmla="*/ 1 h 254"/>
                <a:gd name="T6" fmla="*/ 0 w 63"/>
                <a:gd name="T7" fmla="*/ 1 h 254"/>
                <a:gd name="T8" fmla="*/ 0 w 63"/>
                <a:gd name="T9" fmla="*/ 1 h 254"/>
                <a:gd name="T10" fmla="*/ 0 w 63"/>
                <a:gd name="T11" fmla="*/ 1 h 254"/>
                <a:gd name="T12" fmla="*/ 0 w 63"/>
                <a:gd name="T13" fmla="*/ 1 h 254"/>
                <a:gd name="T14" fmla="*/ 0 w 63"/>
                <a:gd name="T15" fmla="*/ 1 h 254"/>
                <a:gd name="T16" fmla="*/ 0 w 63"/>
                <a:gd name="T17" fmla="*/ 1 h 254"/>
                <a:gd name="T18" fmla="*/ 0 w 63"/>
                <a:gd name="T19" fmla="*/ 1 h 254"/>
                <a:gd name="T20" fmla="*/ 0 w 63"/>
                <a:gd name="T21" fmla="*/ 1 h 254"/>
                <a:gd name="T22" fmla="*/ 0 w 63"/>
                <a:gd name="T23" fmla="*/ 1 h 254"/>
                <a:gd name="T24" fmla="*/ 0 w 63"/>
                <a:gd name="T25" fmla="*/ 1 h 254"/>
                <a:gd name="T26" fmla="*/ 0 w 63"/>
                <a:gd name="T27" fmla="*/ 1 h 254"/>
                <a:gd name="T28" fmla="*/ 0 w 63"/>
                <a:gd name="T29" fmla="*/ 1 h 254"/>
                <a:gd name="T30" fmla="*/ 0 w 63"/>
                <a:gd name="T31" fmla="*/ 1 h 254"/>
                <a:gd name="T32" fmla="*/ 0 w 63"/>
                <a:gd name="T33" fmla="*/ 1 h 254"/>
                <a:gd name="T34" fmla="*/ 0 w 63"/>
                <a:gd name="T35" fmla="*/ 1 h 254"/>
                <a:gd name="T36" fmla="*/ 0 w 63"/>
                <a:gd name="T37" fmla="*/ 1 h 254"/>
                <a:gd name="T38" fmla="*/ 0 w 63"/>
                <a:gd name="T39" fmla="*/ 1 h 254"/>
                <a:gd name="T40" fmla="*/ 0 w 63"/>
                <a:gd name="T41" fmla="*/ 0 h 2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3"/>
                <a:gd name="T64" fmla="*/ 0 h 254"/>
                <a:gd name="T65" fmla="*/ 63 w 63"/>
                <a:gd name="T66" fmla="*/ 254 h 2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3" h="254">
                  <a:moveTo>
                    <a:pt x="57" y="0"/>
                  </a:moveTo>
                  <a:lnTo>
                    <a:pt x="58" y="0"/>
                  </a:lnTo>
                  <a:lnTo>
                    <a:pt x="60" y="1"/>
                  </a:lnTo>
                  <a:lnTo>
                    <a:pt x="62" y="4"/>
                  </a:lnTo>
                  <a:lnTo>
                    <a:pt x="63" y="6"/>
                  </a:lnTo>
                  <a:lnTo>
                    <a:pt x="38" y="37"/>
                  </a:lnTo>
                  <a:lnTo>
                    <a:pt x="22" y="71"/>
                  </a:lnTo>
                  <a:lnTo>
                    <a:pt x="13" y="106"/>
                  </a:lnTo>
                  <a:lnTo>
                    <a:pt x="12" y="139"/>
                  </a:lnTo>
                  <a:lnTo>
                    <a:pt x="13" y="173"/>
                  </a:lnTo>
                  <a:lnTo>
                    <a:pt x="18" y="202"/>
                  </a:lnTo>
                  <a:lnTo>
                    <a:pt x="24" y="231"/>
                  </a:lnTo>
                  <a:lnTo>
                    <a:pt x="31" y="254"/>
                  </a:lnTo>
                  <a:lnTo>
                    <a:pt x="17" y="238"/>
                  </a:lnTo>
                  <a:lnTo>
                    <a:pt x="7" y="211"/>
                  </a:lnTo>
                  <a:lnTo>
                    <a:pt x="1" y="176"/>
                  </a:lnTo>
                  <a:lnTo>
                    <a:pt x="0" y="137"/>
                  </a:lnTo>
                  <a:lnTo>
                    <a:pt x="5" y="96"/>
                  </a:lnTo>
                  <a:lnTo>
                    <a:pt x="14" y="56"/>
                  </a:lnTo>
                  <a:lnTo>
                    <a:pt x="32" y="2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5" name="Freeform 210"/>
            <p:cNvSpPr>
              <a:spLocks/>
            </p:cNvSpPr>
            <p:nvPr/>
          </p:nvSpPr>
          <p:spPr bwMode="auto">
            <a:xfrm>
              <a:off x="81" y="739"/>
              <a:ext cx="28" cy="16"/>
            </a:xfrm>
            <a:custGeom>
              <a:avLst/>
              <a:gdLst>
                <a:gd name="T0" fmla="*/ 0 w 55"/>
                <a:gd name="T1" fmla="*/ 0 h 31"/>
                <a:gd name="T2" fmla="*/ 1 w 55"/>
                <a:gd name="T3" fmla="*/ 1 h 31"/>
                <a:gd name="T4" fmla="*/ 1 w 55"/>
                <a:gd name="T5" fmla="*/ 1 h 31"/>
                <a:gd name="T6" fmla="*/ 1 w 55"/>
                <a:gd name="T7" fmla="*/ 1 h 31"/>
                <a:gd name="T8" fmla="*/ 1 w 55"/>
                <a:gd name="T9" fmla="*/ 1 h 31"/>
                <a:gd name="T10" fmla="*/ 1 w 55"/>
                <a:gd name="T11" fmla="*/ 1 h 31"/>
                <a:gd name="T12" fmla="*/ 1 w 55"/>
                <a:gd name="T13" fmla="*/ 1 h 31"/>
                <a:gd name="T14" fmla="*/ 1 w 55"/>
                <a:gd name="T15" fmla="*/ 1 h 31"/>
                <a:gd name="T16" fmla="*/ 1 w 55"/>
                <a:gd name="T17" fmla="*/ 1 h 31"/>
                <a:gd name="T18" fmla="*/ 1 w 55"/>
                <a:gd name="T19" fmla="*/ 1 h 31"/>
                <a:gd name="T20" fmla="*/ 1 w 55"/>
                <a:gd name="T21" fmla="*/ 1 h 31"/>
                <a:gd name="T22" fmla="*/ 1 w 55"/>
                <a:gd name="T23" fmla="*/ 1 h 31"/>
                <a:gd name="T24" fmla="*/ 1 w 55"/>
                <a:gd name="T25" fmla="*/ 1 h 31"/>
                <a:gd name="T26" fmla="*/ 1 w 55"/>
                <a:gd name="T27" fmla="*/ 1 h 31"/>
                <a:gd name="T28" fmla="*/ 1 w 55"/>
                <a:gd name="T29" fmla="*/ 1 h 31"/>
                <a:gd name="T30" fmla="*/ 1 w 55"/>
                <a:gd name="T31" fmla="*/ 1 h 31"/>
                <a:gd name="T32" fmla="*/ 0 w 55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31"/>
                <a:gd name="T53" fmla="*/ 55 w 55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31">
                  <a:moveTo>
                    <a:pt x="0" y="0"/>
                  </a:moveTo>
                  <a:lnTo>
                    <a:pt x="7" y="6"/>
                  </a:lnTo>
                  <a:lnTo>
                    <a:pt x="14" y="12"/>
                  </a:lnTo>
                  <a:lnTo>
                    <a:pt x="23" y="18"/>
                  </a:lnTo>
                  <a:lnTo>
                    <a:pt x="31" y="23"/>
                  </a:lnTo>
                  <a:lnTo>
                    <a:pt x="40" y="27"/>
                  </a:lnTo>
                  <a:lnTo>
                    <a:pt x="48" y="31"/>
                  </a:lnTo>
                  <a:lnTo>
                    <a:pt x="53" y="31"/>
                  </a:lnTo>
                  <a:lnTo>
                    <a:pt x="55" y="29"/>
                  </a:lnTo>
                  <a:lnTo>
                    <a:pt x="55" y="27"/>
                  </a:lnTo>
                  <a:lnTo>
                    <a:pt x="50" y="24"/>
                  </a:lnTo>
                  <a:lnTo>
                    <a:pt x="44" y="21"/>
                  </a:lnTo>
                  <a:lnTo>
                    <a:pt x="35" y="17"/>
                  </a:lnTo>
                  <a:lnTo>
                    <a:pt x="27" y="13"/>
                  </a:lnTo>
                  <a:lnTo>
                    <a:pt x="17" y="10"/>
                  </a:lnTo>
                  <a:lnTo>
                    <a:pt x="8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6" name="Freeform 211"/>
            <p:cNvSpPr>
              <a:spLocks/>
            </p:cNvSpPr>
            <p:nvPr/>
          </p:nvSpPr>
          <p:spPr bwMode="auto">
            <a:xfrm>
              <a:off x="78" y="728"/>
              <a:ext cx="31" cy="19"/>
            </a:xfrm>
            <a:custGeom>
              <a:avLst/>
              <a:gdLst>
                <a:gd name="T0" fmla="*/ 1 w 62"/>
                <a:gd name="T1" fmla="*/ 1 h 38"/>
                <a:gd name="T2" fmla="*/ 1 w 62"/>
                <a:gd name="T3" fmla="*/ 1 h 38"/>
                <a:gd name="T4" fmla="*/ 1 w 62"/>
                <a:gd name="T5" fmla="*/ 1 h 38"/>
                <a:gd name="T6" fmla="*/ 1 w 62"/>
                <a:gd name="T7" fmla="*/ 1 h 38"/>
                <a:gd name="T8" fmla="*/ 1 w 62"/>
                <a:gd name="T9" fmla="*/ 1 h 38"/>
                <a:gd name="T10" fmla="*/ 1 w 62"/>
                <a:gd name="T11" fmla="*/ 1 h 38"/>
                <a:gd name="T12" fmla="*/ 1 w 62"/>
                <a:gd name="T13" fmla="*/ 1 h 38"/>
                <a:gd name="T14" fmla="*/ 1 w 62"/>
                <a:gd name="T15" fmla="*/ 1 h 38"/>
                <a:gd name="T16" fmla="*/ 0 w 62"/>
                <a:gd name="T17" fmla="*/ 0 h 38"/>
                <a:gd name="T18" fmla="*/ 1 w 62"/>
                <a:gd name="T19" fmla="*/ 1 h 38"/>
                <a:gd name="T20" fmla="*/ 1 w 62"/>
                <a:gd name="T21" fmla="*/ 1 h 38"/>
                <a:gd name="T22" fmla="*/ 1 w 62"/>
                <a:gd name="T23" fmla="*/ 1 h 38"/>
                <a:gd name="T24" fmla="*/ 1 w 62"/>
                <a:gd name="T25" fmla="*/ 1 h 38"/>
                <a:gd name="T26" fmla="*/ 1 w 62"/>
                <a:gd name="T27" fmla="*/ 1 h 38"/>
                <a:gd name="T28" fmla="*/ 1 w 62"/>
                <a:gd name="T29" fmla="*/ 1 h 38"/>
                <a:gd name="T30" fmla="*/ 1 w 62"/>
                <a:gd name="T31" fmla="*/ 1 h 38"/>
                <a:gd name="T32" fmla="*/ 1 w 62"/>
                <a:gd name="T33" fmla="*/ 1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2"/>
                <a:gd name="T52" fmla="*/ 0 h 38"/>
                <a:gd name="T53" fmla="*/ 62 w 62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2" h="38">
                  <a:moveTo>
                    <a:pt x="62" y="36"/>
                  </a:moveTo>
                  <a:lnTo>
                    <a:pt x="60" y="38"/>
                  </a:lnTo>
                  <a:lnTo>
                    <a:pt x="54" y="36"/>
                  </a:lnTo>
                  <a:lnTo>
                    <a:pt x="46" y="34"/>
                  </a:lnTo>
                  <a:lnTo>
                    <a:pt x="36" y="29"/>
                  </a:lnTo>
                  <a:lnTo>
                    <a:pt x="26" y="24"/>
                  </a:lnTo>
                  <a:lnTo>
                    <a:pt x="16" y="18"/>
                  </a:lnTo>
                  <a:lnTo>
                    <a:pt x="8" y="9"/>
                  </a:lnTo>
                  <a:lnTo>
                    <a:pt x="0" y="0"/>
                  </a:lnTo>
                  <a:lnTo>
                    <a:pt x="8" y="4"/>
                  </a:lnTo>
                  <a:lnTo>
                    <a:pt x="18" y="9"/>
                  </a:lnTo>
                  <a:lnTo>
                    <a:pt x="28" y="14"/>
                  </a:lnTo>
                  <a:lnTo>
                    <a:pt x="39" y="20"/>
                  </a:lnTo>
                  <a:lnTo>
                    <a:pt x="47" y="25"/>
                  </a:lnTo>
                  <a:lnTo>
                    <a:pt x="56" y="29"/>
                  </a:lnTo>
                  <a:lnTo>
                    <a:pt x="61" y="34"/>
                  </a:lnTo>
                  <a:lnTo>
                    <a:pt x="62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7" name="Freeform 212"/>
            <p:cNvSpPr>
              <a:spLocks/>
            </p:cNvSpPr>
            <p:nvPr/>
          </p:nvSpPr>
          <p:spPr bwMode="auto">
            <a:xfrm>
              <a:off x="76" y="703"/>
              <a:ext cx="39" cy="25"/>
            </a:xfrm>
            <a:custGeom>
              <a:avLst/>
              <a:gdLst>
                <a:gd name="T0" fmla="*/ 0 w 80"/>
                <a:gd name="T1" fmla="*/ 1 h 50"/>
                <a:gd name="T2" fmla="*/ 0 w 80"/>
                <a:gd name="T3" fmla="*/ 1 h 50"/>
                <a:gd name="T4" fmla="*/ 0 w 80"/>
                <a:gd name="T5" fmla="*/ 1 h 50"/>
                <a:gd name="T6" fmla="*/ 0 w 80"/>
                <a:gd name="T7" fmla="*/ 1 h 50"/>
                <a:gd name="T8" fmla="*/ 0 w 80"/>
                <a:gd name="T9" fmla="*/ 1 h 50"/>
                <a:gd name="T10" fmla="*/ 0 w 80"/>
                <a:gd name="T11" fmla="*/ 1 h 50"/>
                <a:gd name="T12" fmla="*/ 0 w 80"/>
                <a:gd name="T13" fmla="*/ 1 h 50"/>
                <a:gd name="T14" fmla="*/ 0 w 80"/>
                <a:gd name="T15" fmla="*/ 1 h 50"/>
                <a:gd name="T16" fmla="*/ 0 w 80"/>
                <a:gd name="T17" fmla="*/ 0 h 50"/>
                <a:gd name="T18" fmla="*/ 0 w 80"/>
                <a:gd name="T19" fmla="*/ 1 h 50"/>
                <a:gd name="T20" fmla="*/ 0 w 80"/>
                <a:gd name="T21" fmla="*/ 1 h 50"/>
                <a:gd name="T22" fmla="*/ 0 w 80"/>
                <a:gd name="T23" fmla="*/ 1 h 50"/>
                <a:gd name="T24" fmla="*/ 0 w 80"/>
                <a:gd name="T25" fmla="*/ 1 h 50"/>
                <a:gd name="T26" fmla="*/ 0 w 80"/>
                <a:gd name="T27" fmla="*/ 1 h 50"/>
                <a:gd name="T28" fmla="*/ 0 w 80"/>
                <a:gd name="T29" fmla="*/ 1 h 50"/>
                <a:gd name="T30" fmla="*/ 0 w 80"/>
                <a:gd name="T31" fmla="*/ 1 h 50"/>
                <a:gd name="T32" fmla="*/ 0 w 80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50"/>
                <a:gd name="T53" fmla="*/ 80 w 80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50">
                  <a:moveTo>
                    <a:pt x="80" y="49"/>
                  </a:moveTo>
                  <a:lnTo>
                    <a:pt x="76" y="50"/>
                  </a:lnTo>
                  <a:lnTo>
                    <a:pt x="67" y="48"/>
                  </a:lnTo>
                  <a:lnTo>
                    <a:pt x="56" y="44"/>
                  </a:lnTo>
                  <a:lnTo>
                    <a:pt x="44" y="38"/>
                  </a:lnTo>
                  <a:lnTo>
                    <a:pt x="30" y="29"/>
                  </a:lnTo>
                  <a:lnTo>
                    <a:pt x="18" y="20"/>
                  </a:lnTo>
                  <a:lnTo>
                    <a:pt x="7" y="10"/>
                  </a:lnTo>
                  <a:lnTo>
                    <a:pt x="0" y="0"/>
                  </a:lnTo>
                  <a:lnTo>
                    <a:pt x="7" y="4"/>
                  </a:lnTo>
                  <a:lnTo>
                    <a:pt x="16" y="10"/>
                  </a:lnTo>
                  <a:lnTo>
                    <a:pt x="30" y="18"/>
                  </a:lnTo>
                  <a:lnTo>
                    <a:pt x="45" y="25"/>
                  </a:lnTo>
                  <a:lnTo>
                    <a:pt x="59" y="33"/>
                  </a:lnTo>
                  <a:lnTo>
                    <a:pt x="70" y="39"/>
                  </a:lnTo>
                  <a:lnTo>
                    <a:pt x="77" y="45"/>
                  </a:lnTo>
                  <a:lnTo>
                    <a:pt x="80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8" name="Freeform 213"/>
            <p:cNvSpPr>
              <a:spLocks/>
            </p:cNvSpPr>
            <p:nvPr/>
          </p:nvSpPr>
          <p:spPr bwMode="auto">
            <a:xfrm>
              <a:off x="78" y="679"/>
              <a:ext cx="43" cy="27"/>
            </a:xfrm>
            <a:custGeom>
              <a:avLst/>
              <a:gdLst>
                <a:gd name="T0" fmla="*/ 0 w 87"/>
                <a:gd name="T1" fmla="*/ 0 h 55"/>
                <a:gd name="T2" fmla="*/ 0 w 87"/>
                <a:gd name="T3" fmla="*/ 0 h 55"/>
                <a:gd name="T4" fmla="*/ 0 w 87"/>
                <a:gd name="T5" fmla="*/ 0 h 55"/>
                <a:gd name="T6" fmla="*/ 0 w 87"/>
                <a:gd name="T7" fmla="*/ 0 h 55"/>
                <a:gd name="T8" fmla="*/ 0 w 87"/>
                <a:gd name="T9" fmla="*/ 0 h 55"/>
                <a:gd name="T10" fmla="*/ 0 w 87"/>
                <a:gd name="T11" fmla="*/ 0 h 55"/>
                <a:gd name="T12" fmla="*/ 0 w 87"/>
                <a:gd name="T13" fmla="*/ 0 h 55"/>
                <a:gd name="T14" fmla="*/ 0 w 87"/>
                <a:gd name="T15" fmla="*/ 0 h 55"/>
                <a:gd name="T16" fmla="*/ 0 w 87"/>
                <a:gd name="T17" fmla="*/ 0 h 55"/>
                <a:gd name="T18" fmla="*/ 0 w 87"/>
                <a:gd name="T19" fmla="*/ 0 h 55"/>
                <a:gd name="T20" fmla="*/ 0 w 87"/>
                <a:gd name="T21" fmla="*/ 0 h 55"/>
                <a:gd name="T22" fmla="*/ 0 w 87"/>
                <a:gd name="T23" fmla="*/ 0 h 55"/>
                <a:gd name="T24" fmla="*/ 0 w 87"/>
                <a:gd name="T25" fmla="*/ 0 h 55"/>
                <a:gd name="T26" fmla="*/ 0 w 87"/>
                <a:gd name="T27" fmla="*/ 0 h 55"/>
                <a:gd name="T28" fmla="*/ 0 w 87"/>
                <a:gd name="T29" fmla="*/ 0 h 55"/>
                <a:gd name="T30" fmla="*/ 0 w 87"/>
                <a:gd name="T31" fmla="*/ 0 h 55"/>
                <a:gd name="T32" fmla="*/ 0 w 87"/>
                <a:gd name="T33" fmla="*/ 0 h 5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55"/>
                <a:gd name="T53" fmla="*/ 87 w 87"/>
                <a:gd name="T54" fmla="*/ 55 h 5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55">
                  <a:moveTo>
                    <a:pt x="87" y="54"/>
                  </a:moveTo>
                  <a:lnTo>
                    <a:pt x="82" y="55"/>
                  </a:lnTo>
                  <a:lnTo>
                    <a:pt x="72" y="52"/>
                  </a:lnTo>
                  <a:lnTo>
                    <a:pt x="60" y="46"/>
                  </a:lnTo>
                  <a:lnTo>
                    <a:pt x="45" y="39"/>
                  </a:lnTo>
                  <a:lnTo>
                    <a:pt x="30" y="30"/>
                  </a:lnTo>
                  <a:lnTo>
                    <a:pt x="17" y="20"/>
                  </a:lnTo>
                  <a:lnTo>
                    <a:pt x="6" y="10"/>
                  </a:lnTo>
                  <a:lnTo>
                    <a:pt x="0" y="0"/>
                  </a:lnTo>
                  <a:lnTo>
                    <a:pt x="6" y="4"/>
                  </a:lnTo>
                  <a:lnTo>
                    <a:pt x="19" y="10"/>
                  </a:lnTo>
                  <a:lnTo>
                    <a:pt x="32" y="18"/>
                  </a:lnTo>
                  <a:lnTo>
                    <a:pt x="48" y="26"/>
                  </a:lnTo>
                  <a:lnTo>
                    <a:pt x="63" y="36"/>
                  </a:lnTo>
                  <a:lnTo>
                    <a:pt x="76" y="44"/>
                  </a:lnTo>
                  <a:lnTo>
                    <a:pt x="84" y="50"/>
                  </a:lnTo>
                  <a:lnTo>
                    <a:pt x="87" y="5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39" name="Freeform 214"/>
            <p:cNvSpPr>
              <a:spLocks/>
            </p:cNvSpPr>
            <p:nvPr/>
          </p:nvSpPr>
          <p:spPr bwMode="auto">
            <a:xfrm>
              <a:off x="82" y="664"/>
              <a:ext cx="35" cy="29"/>
            </a:xfrm>
            <a:custGeom>
              <a:avLst/>
              <a:gdLst>
                <a:gd name="T0" fmla="*/ 1 w 69"/>
                <a:gd name="T1" fmla="*/ 0 h 59"/>
                <a:gd name="T2" fmla="*/ 1 w 69"/>
                <a:gd name="T3" fmla="*/ 0 h 59"/>
                <a:gd name="T4" fmla="*/ 1 w 69"/>
                <a:gd name="T5" fmla="*/ 0 h 59"/>
                <a:gd name="T6" fmla="*/ 1 w 69"/>
                <a:gd name="T7" fmla="*/ 0 h 59"/>
                <a:gd name="T8" fmla="*/ 1 w 69"/>
                <a:gd name="T9" fmla="*/ 0 h 59"/>
                <a:gd name="T10" fmla="*/ 1 w 69"/>
                <a:gd name="T11" fmla="*/ 0 h 59"/>
                <a:gd name="T12" fmla="*/ 1 w 69"/>
                <a:gd name="T13" fmla="*/ 0 h 59"/>
                <a:gd name="T14" fmla="*/ 1 w 69"/>
                <a:gd name="T15" fmla="*/ 0 h 59"/>
                <a:gd name="T16" fmla="*/ 0 w 69"/>
                <a:gd name="T17" fmla="*/ 0 h 59"/>
                <a:gd name="T18" fmla="*/ 1 w 69"/>
                <a:gd name="T19" fmla="*/ 0 h 59"/>
                <a:gd name="T20" fmla="*/ 1 w 69"/>
                <a:gd name="T21" fmla="*/ 0 h 59"/>
                <a:gd name="T22" fmla="*/ 1 w 69"/>
                <a:gd name="T23" fmla="*/ 0 h 59"/>
                <a:gd name="T24" fmla="*/ 1 w 69"/>
                <a:gd name="T25" fmla="*/ 0 h 59"/>
                <a:gd name="T26" fmla="*/ 1 w 69"/>
                <a:gd name="T27" fmla="*/ 0 h 59"/>
                <a:gd name="T28" fmla="*/ 1 w 69"/>
                <a:gd name="T29" fmla="*/ 0 h 59"/>
                <a:gd name="T30" fmla="*/ 1 w 69"/>
                <a:gd name="T31" fmla="*/ 0 h 59"/>
                <a:gd name="T32" fmla="*/ 1 w 69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9"/>
                <a:gd name="T52" fmla="*/ 0 h 59"/>
                <a:gd name="T53" fmla="*/ 69 w 69"/>
                <a:gd name="T54" fmla="*/ 59 h 5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9" h="59">
                  <a:moveTo>
                    <a:pt x="69" y="59"/>
                  </a:moveTo>
                  <a:lnTo>
                    <a:pt x="65" y="59"/>
                  </a:lnTo>
                  <a:lnTo>
                    <a:pt x="58" y="55"/>
                  </a:lnTo>
                  <a:lnTo>
                    <a:pt x="47" y="47"/>
                  </a:lnTo>
                  <a:lnTo>
                    <a:pt x="34" y="39"/>
                  </a:lnTo>
                  <a:lnTo>
                    <a:pt x="22" y="28"/>
                  </a:lnTo>
                  <a:lnTo>
                    <a:pt x="11" y="18"/>
                  </a:lnTo>
                  <a:lnTo>
                    <a:pt x="3" y="8"/>
                  </a:lnTo>
                  <a:lnTo>
                    <a:pt x="0" y="0"/>
                  </a:lnTo>
                  <a:lnTo>
                    <a:pt x="6" y="5"/>
                  </a:lnTo>
                  <a:lnTo>
                    <a:pt x="16" y="13"/>
                  </a:lnTo>
                  <a:lnTo>
                    <a:pt x="28" y="21"/>
                  </a:lnTo>
                  <a:lnTo>
                    <a:pt x="42" y="30"/>
                  </a:lnTo>
                  <a:lnTo>
                    <a:pt x="53" y="39"/>
                  </a:lnTo>
                  <a:lnTo>
                    <a:pt x="63" y="47"/>
                  </a:lnTo>
                  <a:lnTo>
                    <a:pt x="69" y="54"/>
                  </a:lnTo>
                  <a:lnTo>
                    <a:pt x="69" y="5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0" name="Freeform 215"/>
            <p:cNvSpPr>
              <a:spLocks/>
            </p:cNvSpPr>
            <p:nvPr/>
          </p:nvSpPr>
          <p:spPr bwMode="auto">
            <a:xfrm>
              <a:off x="86" y="652"/>
              <a:ext cx="29" cy="25"/>
            </a:xfrm>
            <a:custGeom>
              <a:avLst/>
              <a:gdLst>
                <a:gd name="T0" fmla="*/ 0 w 59"/>
                <a:gd name="T1" fmla="*/ 1 h 49"/>
                <a:gd name="T2" fmla="*/ 0 w 59"/>
                <a:gd name="T3" fmla="*/ 1 h 49"/>
                <a:gd name="T4" fmla="*/ 0 w 59"/>
                <a:gd name="T5" fmla="*/ 1 h 49"/>
                <a:gd name="T6" fmla="*/ 0 w 59"/>
                <a:gd name="T7" fmla="*/ 1 h 49"/>
                <a:gd name="T8" fmla="*/ 0 w 59"/>
                <a:gd name="T9" fmla="*/ 1 h 49"/>
                <a:gd name="T10" fmla="*/ 0 w 59"/>
                <a:gd name="T11" fmla="*/ 1 h 49"/>
                <a:gd name="T12" fmla="*/ 0 w 59"/>
                <a:gd name="T13" fmla="*/ 1 h 49"/>
                <a:gd name="T14" fmla="*/ 0 w 59"/>
                <a:gd name="T15" fmla="*/ 1 h 49"/>
                <a:gd name="T16" fmla="*/ 0 w 59"/>
                <a:gd name="T17" fmla="*/ 0 h 49"/>
                <a:gd name="T18" fmla="*/ 0 w 59"/>
                <a:gd name="T19" fmla="*/ 1 h 49"/>
                <a:gd name="T20" fmla="*/ 0 w 59"/>
                <a:gd name="T21" fmla="*/ 1 h 49"/>
                <a:gd name="T22" fmla="*/ 0 w 59"/>
                <a:gd name="T23" fmla="*/ 1 h 49"/>
                <a:gd name="T24" fmla="*/ 0 w 59"/>
                <a:gd name="T25" fmla="*/ 1 h 49"/>
                <a:gd name="T26" fmla="*/ 0 w 59"/>
                <a:gd name="T27" fmla="*/ 1 h 49"/>
                <a:gd name="T28" fmla="*/ 0 w 59"/>
                <a:gd name="T29" fmla="*/ 1 h 49"/>
                <a:gd name="T30" fmla="*/ 0 w 59"/>
                <a:gd name="T31" fmla="*/ 1 h 49"/>
                <a:gd name="T32" fmla="*/ 0 w 59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9"/>
                <a:gd name="T53" fmla="*/ 59 w 59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9">
                  <a:moveTo>
                    <a:pt x="59" y="49"/>
                  </a:moveTo>
                  <a:lnTo>
                    <a:pt x="55" y="49"/>
                  </a:lnTo>
                  <a:lnTo>
                    <a:pt x="49" y="48"/>
                  </a:lnTo>
                  <a:lnTo>
                    <a:pt x="40" y="43"/>
                  </a:lnTo>
                  <a:lnTo>
                    <a:pt x="30" y="37"/>
                  </a:lnTo>
                  <a:lnTo>
                    <a:pt x="20" y="28"/>
                  </a:lnTo>
                  <a:lnTo>
                    <a:pt x="12" y="20"/>
                  </a:lnTo>
                  <a:lnTo>
                    <a:pt x="4" y="10"/>
                  </a:lnTo>
                  <a:lnTo>
                    <a:pt x="0" y="0"/>
                  </a:lnTo>
                  <a:lnTo>
                    <a:pt x="7" y="5"/>
                  </a:lnTo>
                  <a:lnTo>
                    <a:pt x="15" y="12"/>
                  </a:lnTo>
                  <a:lnTo>
                    <a:pt x="25" y="20"/>
                  </a:lnTo>
                  <a:lnTo>
                    <a:pt x="36" y="27"/>
                  </a:lnTo>
                  <a:lnTo>
                    <a:pt x="46" y="34"/>
                  </a:lnTo>
                  <a:lnTo>
                    <a:pt x="54" y="41"/>
                  </a:lnTo>
                  <a:lnTo>
                    <a:pt x="59" y="46"/>
                  </a:lnTo>
                  <a:lnTo>
                    <a:pt x="59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1" name="Freeform 216"/>
            <p:cNvSpPr>
              <a:spLocks/>
            </p:cNvSpPr>
            <p:nvPr/>
          </p:nvSpPr>
          <p:spPr bwMode="auto">
            <a:xfrm>
              <a:off x="95" y="640"/>
              <a:ext cx="20" cy="22"/>
            </a:xfrm>
            <a:custGeom>
              <a:avLst/>
              <a:gdLst>
                <a:gd name="T0" fmla="*/ 0 w 41"/>
                <a:gd name="T1" fmla="*/ 1 h 44"/>
                <a:gd name="T2" fmla="*/ 0 w 41"/>
                <a:gd name="T3" fmla="*/ 1 h 44"/>
                <a:gd name="T4" fmla="*/ 0 w 41"/>
                <a:gd name="T5" fmla="*/ 1 h 44"/>
                <a:gd name="T6" fmla="*/ 0 w 41"/>
                <a:gd name="T7" fmla="*/ 1 h 44"/>
                <a:gd name="T8" fmla="*/ 0 w 41"/>
                <a:gd name="T9" fmla="*/ 1 h 44"/>
                <a:gd name="T10" fmla="*/ 0 w 41"/>
                <a:gd name="T11" fmla="*/ 1 h 44"/>
                <a:gd name="T12" fmla="*/ 0 w 41"/>
                <a:gd name="T13" fmla="*/ 1 h 44"/>
                <a:gd name="T14" fmla="*/ 0 w 41"/>
                <a:gd name="T15" fmla="*/ 1 h 44"/>
                <a:gd name="T16" fmla="*/ 0 w 41"/>
                <a:gd name="T17" fmla="*/ 0 h 44"/>
                <a:gd name="T18" fmla="*/ 0 w 41"/>
                <a:gd name="T19" fmla="*/ 1 h 44"/>
                <a:gd name="T20" fmla="*/ 0 w 41"/>
                <a:gd name="T21" fmla="*/ 1 h 44"/>
                <a:gd name="T22" fmla="*/ 0 w 41"/>
                <a:gd name="T23" fmla="*/ 1 h 44"/>
                <a:gd name="T24" fmla="*/ 0 w 41"/>
                <a:gd name="T25" fmla="*/ 1 h 44"/>
                <a:gd name="T26" fmla="*/ 0 w 41"/>
                <a:gd name="T27" fmla="*/ 1 h 44"/>
                <a:gd name="T28" fmla="*/ 0 w 41"/>
                <a:gd name="T29" fmla="*/ 1 h 44"/>
                <a:gd name="T30" fmla="*/ 0 w 41"/>
                <a:gd name="T31" fmla="*/ 1 h 44"/>
                <a:gd name="T32" fmla="*/ 0 w 41"/>
                <a:gd name="T33" fmla="*/ 1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1"/>
                <a:gd name="T52" fmla="*/ 0 h 44"/>
                <a:gd name="T53" fmla="*/ 41 w 41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1" h="44">
                  <a:moveTo>
                    <a:pt x="41" y="44"/>
                  </a:moveTo>
                  <a:lnTo>
                    <a:pt x="37" y="44"/>
                  </a:lnTo>
                  <a:lnTo>
                    <a:pt x="32" y="40"/>
                  </a:lnTo>
                  <a:lnTo>
                    <a:pt x="25" y="35"/>
                  </a:lnTo>
                  <a:lnTo>
                    <a:pt x="17" y="27"/>
                  </a:lnTo>
                  <a:lnTo>
                    <a:pt x="11" y="20"/>
                  </a:lnTo>
                  <a:lnTo>
                    <a:pt x="5" y="11"/>
                  </a:lnTo>
                  <a:lnTo>
                    <a:pt x="1" y="5"/>
                  </a:lnTo>
                  <a:lnTo>
                    <a:pt x="0" y="0"/>
                  </a:lnTo>
                  <a:lnTo>
                    <a:pt x="3" y="5"/>
                  </a:lnTo>
                  <a:lnTo>
                    <a:pt x="10" y="10"/>
                  </a:lnTo>
                  <a:lnTo>
                    <a:pt x="17" y="16"/>
                  </a:lnTo>
                  <a:lnTo>
                    <a:pt x="23" y="23"/>
                  </a:lnTo>
                  <a:lnTo>
                    <a:pt x="30" y="29"/>
                  </a:lnTo>
                  <a:lnTo>
                    <a:pt x="36" y="35"/>
                  </a:lnTo>
                  <a:lnTo>
                    <a:pt x="39" y="40"/>
                  </a:lnTo>
                  <a:lnTo>
                    <a:pt x="41" y="4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2" name="Freeform 217"/>
            <p:cNvSpPr>
              <a:spLocks/>
            </p:cNvSpPr>
            <p:nvPr/>
          </p:nvSpPr>
          <p:spPr bwMode="auto">
            <a:xfrm>
              <a:off x="100" y="633"/>
              <a:ext cx="12" cy="15"/>
            </a:xfrm>
            <a:custGeom>
              <a:avLst/>
              <a:gdLst>
                <a:gd name="T0" fmla="*/ 0 w 25"/>
                <a:gd name="T1" fmla="*/ 1 h 28"/>
                <a:gd name="T2" fmla="*/ 0 w 25"/>
                <a:gd name="T3" fmla="*/ 1 h 28"/>
                <a:gd name="T4" fmla="*/ 0 w 25"/>
                <a:gd name="T5" fmla="*/ 1 h 28"/>
                <a:gd name="T6" fmla="*/ 0 w 25"/>
                <a:gd name="T7" fmla="*/ 1 h 28"/>
                <a:gd name="T8" fmla="*/ 0 w 25"/>
                <a:gd name="T9" fmla="*/ 0 h 28"/>
                <a:gd name="T10" fmla="*/ 0 w 25"/>
                <a:gd name="T11" fmla="*/ 1 h 28"/>
                <a:gd name="T12" fmla="*/ 0 w 25"/>
                <a:gd name="T13" fmla="*/ 1 h 28"/>
                <a:gd name="T14" fmla="*/ 0 w 25"/>
                <a:gd name="T15" fmla="*/ 1 h 28"/>
                <a:gd name="T16" fmla="*/ 0 w 25"/>
                <a:gd name="T17" fmla="*/ 1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28"/>
                <a:gd name="T29" fmla="*/ 25 w 25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28">
                  <a:moveTo>
                    <a:pt x="25" y="28"/>
                  </a:moveTo>
                  <a:lnTo>
                    <a:pt x="18" y="27"/>
                  </a:lnTo>
                  <a:lnTo>
                    <a:pt x="8" y="19"/>
                  </a:lnTo>
                  <a:lnTo>
                    <a:pt x="0" y="9"/>
                  </a:lnTo>
                  <a:lnTo>
                    <a:pt x="0" y="0"/>
                  </a:lnTo>
                  <a:lnTo>
                    <a:pt x="6" y="9"/>
                  </a:lnTo>
                  <a:lnTo>
                    <a:pt x="16" y="17"/>
                  </a:lnTo>
                  <a:lnTo>
                    <a:pt x="25" y="23"/>
                  </a:lnTo>
                  <a:lnTo>
                    <a:pt x="25" y="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3" name="Freeform 218"/>
            <p:cNvSpPr>
              <a:spLocks/>
            </p:cNvSpPr>
            <p:nvPr/>
          </p:nvSpPr>
          <p:spPr bwMode="auto">
            <a:xfrm>
              <a:off x="86" y="749"/>
              <a:ext cx="18" cy="16"/>
            </a:xfrm>
            <a:custGeom>
              <a:avLst/>
              <a:gdLst>
                <a:gd name="T0" fmla="*/ 0 w 36"/>
                <a:gd name="T1" fmla="*/ 0 h 31"/>
                <a:gd name="T2" fmla="*/ 1 w 36"/>
                <a:gd name="T3" fmla="*/ 1 h 31"/>
                <a:gd name="T4" fmla="*/ 1 w 36"/>
                <a:gd name="T5" fmla="*/ 1 h 31"/>
                <a:gd name="T6" fmla="*/ 1 w 36"/>
                <a:gd name="T7" fmla="*/ 1 h 31"/>
                <a:gd name="T8" fmla="*/ 1 w 36"/>
                <a:gd name="T9" fmla="*/ 1 h 31"/>
                <a:gd name="T10" fmla="*/ 1 w 36"/>
                <a:gd name="T11" fmla="*/ 1 h 31"/>
                <a:gd name="T12" fmla="*/ 1 w 36"/>
                <a:gd name="T13" fmla="*/ 1 h 31"/>
                <a:gd name="T14" fmla="*/ 1 w 36"/>
                <a:gd name="T15" fmla="*/ 1 h 31"/>
                <a:gd name="T16" fmla="*/ 1 w 36"/>
                <a:gd name="T17" fmla="*/ 1 h 31"/>
                <a:gd name="T18" fmla="*/ 1 w 36"/>
                <a:gd name="T19" fmla="*/ 1 h 31"/>
                <a:gd name="T20" fmla="*/ 1 w 36"/>
                <a:gd name="T21" fmla="*/ 1 h 31"/>
                <a:gd name="T22" fmla="*/ 1 w 36"/>
                <a:gd name="T23" fmla="*/ 1 h 31"/>
                <a:gd name="T24" fmla="*/ 0 w 36"/>
                <a:gd name="T25" fmla="*/ 0 h 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31"/>
                <a:gd name="T41" fmla="*/ 36 w 36"/>
                <a:gd name="T42" fmla="*/ 31 h 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31">
                  <a:moveTo>
                    <a:pt x="0" y="0"/>
                  </a:moveTo>
                  <a:lnTo>
                    <a:pt x="3" y="2"/>
                  </a:lnTo>
                  <a:lnTo>
                    <a:pt x="8" y="4"/>
                  </a:lnTo>
                  <a:lnTo>
                    <a:pt x="15" y="9"/>
                  </a:lnTo>
                  <a:lnTo>
                    <a:pt x="21" y="13"/>
                  </a:lnTo>
                  <a:lnTo>
                    <a:pt x="29" y="18"/>
                  </a:lnTo>
                  <a:lnTo>
                    <a:pt x="34" y="23"/>
                  </a:lnTo>
                  <a:lnTo>
                    <a:pt x="36" y="27"/>
                  </a:lnTo>
                  <a:lnTo>
                    <a:pt x="35" y="31"/>
                  </a:lnTo>
                  <a:lnTo>
                    <a:pt x="28" y="31"/>
                  </a:lnTo>
                  <a:lnTo>
                    <a:pt x="18" y="21"/>
                  </a:lnTo>
                  <a:lnTo>
                    <a:pt x="8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4" name="Freeform 219"/>
            <p:cNvSpPr>
              <a:spLocks/>
            </p:cNvSpPr>
            <p:nvPr/>
          </p:nvSpPr>
          <p:spPr bwMode="auto">
            <a:xfrm>
              <a:off x="77" y="749"/>
              <a:ext cx="9" cy="19"/>
            </a:xfrm>
            <a:custGeom>
              <a:avLst/>
              <a:gdLst>
                <a:gd name="T0" fmla="*/ 1 w 17"/>
                <a:gd name="T1" fmla="*/ 0 h 39"/>
                <a:gd name="T2" fmla="*/ 1 w 17"/>
                <a:gd name="T3" fmla="*/ 0 h 39"/>
                <a:gd name="T4" fmla="*/ 1 w 17"/>
                <a:gd name="T5" fmla="*/ 0 h 39"/>
                <a:gd name="T6" fmla="*/ 0 w 17"/>
                <a:gd name="T7" fmla="*/ 0 h 39"/>
                <a:gd name="T8" fmla="*/ 1 w 17"/>
                <a:gd name="T9" fmla="*/ 0 h 39"/>
                <a:gd name="T10" fmla="*/ 1 w 17"/>
                <a:gd name="T11" fmla="*/ 0 h 39"/>
                <a:gd name="T12" fmla="*/ 1 w 17"/>
                <a:gd name="T13" fmla="*/ 0 h 39"/>
                <a:gd name="T14" fmla="*/ 1 w 17"/>
                <a:gd name="T15" fmla="*/ 0 h 39"/>
                <a:gd name="T16" fmla="*/ 1 w 17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39"/>
                <a:gd name="T29" fmla="*/ 17 w 17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39">
                  <a:moveTo>
                    <a:pt x="17" y="0"/>
                  </a:moveTo>
                  <a:lnTo>
                    <a:pt x="13" y="6"/>
                  </a:lnTo>
                  <a:lnTo>
                    <a:pt x="6" y="19"/>
                  </a:lnTo>
                  <a:lnTo>
                    <a:pt x="0" y="30"/>
                  </a:lnTo>
                  <a:lnTo>
                    <a:pt x="1" y="39"/>
                  </a:lnTo>
                  <a:lnTo>
                    <a:pt x="6" y="36"/>
                  </a:lnTo>
                  <a:lnTo>
                    <a:pt x="11" y="25"/>
                  </a:lnTo>
                  <a:lnTo>
                    <a:pt x="15" y="1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5" name="Freeform 220"/>
            <p:cNvSpPr>
              <a:spLocks/>
            </p:cNvSpPr>
            <p:nvPr/>
          </p:nvSpPr>
          <p:spPr bwMode="auto">
            <a:xfrm>
              <a:off x="87" y="752"/>
              <a:ext cx="5" cy="22"/>
            </a:xfrm>
            <a:custGeom>
              <a:avLst/>
              <a:gdLst>
                <a:gd name="T0" fmla="*/ 0 w 11"/>
                <a:gd name="T1" fmla="*/ 0 h 43"/>
                <a:gd name="T2" fmla="*/ 0 w 11"/>
                <a:gd name="T3" fmla="*/ 1 h 43"/>
                <a:gd name="T4" fmla="*/ 0 w 11"/>
                <a:gd name="T5" fmla="*/ 1 h 43"/>
                <a:gd name="T6" fmla="*/ 0 w 11"/>
                <a:gd name="T7" fmla="*/ 1 h 43"/>
                <a:gd name="T8" fmla="*/ 0 w 11"/>
                <a:gd name="T9" fmla="*/ 1 h 43"/>
                <a:gd name="T10" fmla="*/ 0 w 11"/>
                <a:gd name="T11" fmla="*/ 1 h 43"/>
                <a:gd name="T12" fmla="*/ 0 w 11"/>
                <a:gd name="T13" fmla="*/ 1 h 43"/>
                <a:gd name="T14" fmla="*/ 0 w 11"/>
                <a:gd name="T15" fmla="*/ 1 h 43"/>
                <a:gd name="T16" fmla="*/ 0 w 11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43"/>
                <a:gd name="T29" fmla="*/ 11 w 11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43">
                  <a:moveTo>
                    <a:pt x="0" y="0"/>
                  </a:moveTo>
                  <a:lnTo>
                    <a:pt x="1" y="8"/>
                  </a:lnTo>
                  <a:lnTo>
                    <a:pt x="1" y="23"/>
                  </a:lnTo>
                  <a:lnTo>
                    <a:pt x="2" y="37"/>
                  </a:lnTo>
                  <a:lnTo>
                    <a:pt x="7" y="43"/>
                  </a:lnTo>
                  <a:lnTo>
                    <a:pt x="11" y="38"/>
                  </a:lnTo>
                  <a:lnTo>
                    <a:pt x="8" y="25"/>
                  </a:lnTo>
                  <a:lnTo>
                    <a:pt x="3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6" name="Freeform 221"/>
            <p:cNvSpPr>
              <a:spLocks/>
            </p:cNvSpPr>
            <p:nvPr/>
          </p:nvSpPr>
          <p:spPr bwMode="auto">
            <a:xfrm>
              <a:off x="66" y="742"/>
              <a:ext cx="16" cy="19"/>
            </a:xfrm>
            <a:custGeom>
              <a:avLst/>
              <a:gdLst>
                <a:gd name="T0" fmla="*/ 1 w 32"/>
                <a:gd name="T1" fmla="*/ 0 h 38"/>
                <a:gd name="T2" fmla="*/ 1 w 32"/>
                <a:gd name="T3" fmla="*/ 1 h 38"/>
                <a:gd name="T4" fmla="*/ 1 w 32"/>
                <a:gd name="T5" fmla="*/ 1 h 38"/>
                <a:gd name="T6" fmla="*/ 1 w 32"/>
                <a:gd name="T7" fmla="*/ 1 h 38"/>
                <a:gd name="T8" fmla="*/ 0 w 32"/>
                <a:gd name="T9" fmla="*/ 1 h 38"/>
                <a:gd name="T10" fmla="*/ 0 w 32"/>
                <a:gd name="T11" fmla="*/ 1 h 38"/>
                <a:gd name="T12" fmla="*/ 1 w 32"/>
                <a:gd name="T13" fmla="*/ 1 h 38"/>
                <a:gd name="T14" fmla="*/ 1 w 32"/>
                <a:gd name="T15" fmla="*/ 1 h 38"/>
                <a:gd name="T16" fmla="*/ 1 w 32"/>
                <a:gd name="T17" fmla="*/ 1 h 38"/>
                <a:gd name="T18" fmla="*/ 1 w 32"/>
                <a:gd name="T19" fmla="*/ 1 h 38"/>
                <a:gd name="T20" fmla="*/ 1 w 32"/>
                <a:gd name="T21" fmla="*/ 1 h 38"/>
                <a:gd name="T22" fmla="*/ 1 w 32"/>
                <a:gd name="T23" fmla="*/ 1 h 38"/>
                <a:gd name="T24" fmla="*/ 1 w 32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38"/>
                <a:gd name="T41" fmla="*/ 32 w 32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38">
                  <a:moveTo>
                    <a:pt x="32" y="0"/>
                  </a:moveTo>
                  <a:lnTo>
                    <a:pt x="25" y="12"/>
                  </a:lnTo>
                  <a:lnTo>
                    <a:pt x="16" y="26"/>
                  </a:lnTo>
                  <a:lnTo>
                    <a:pt x="6" y="37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2" y="31"/>
                  </a:lnTo>
                  <a:lnTo>
                    <a:pt x="6" y="24"/>
                  </a:lnTo>
                  <a:lnTo>
                    <a:pt x="12" y="18"/>
                  </a:lnTo>
                  <a:lnTo>
                    <a:pt x="18" y="13"/>
                  </a:lnTo>
                  <a:lnTo>
                    <a:pt x="25" y="7"/>
                  </a:lnTo>
                  <a:lnTo>
                    <a:pt x="29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7" name="Freeform 222"/>
            <p:cNvSpPr>
              <a:spLocks/>
            </p:cNvSpPr>
            <p:nvPr/>
          </p:nvSpPr>
          <p:spPr bwMode="auto">
            <a:xfrm>
              <a:off x="68" y="637"/>
              <a:ext cx="28" cy="6"/>
            </a:xfrm>
            <a:custGeom>
              <a:avLst/>
              <a:gdLst>
                <a:gd name="T0" fmla="*/ 1 w 56"/>
                <a:gd name="T1" fmla="*/ 1 h 11"/>
                <a:gd name="T2" fmla="*/ 1 w 56"/>
                <a:gd name="T3" fmla="*/ 1 h 11"/>
                <a:gd name="T4" fmla="*/ 1 w 56"/>
                <a:gd name="T5" fmla="*/ 1 h 11"/>
                <a:gd name="T6" fmla="*/ 1 w 56"/>
                <a:gd name="T7" fmla="*/ 1 h 11"/>
                <a:gd name="T8" fmla="*/ 1 w 56"/>
                <a:gd name="T9" fmla="*/ 1 h 11"/>
                <a:gd name="T10" fmla="*/ 1 w 56"/>
                <a:gd name="T11" fmla="*/ 1 h 11"/>
                <a:gd name="T12" fmla="*/ 1 w 56"/>
                <a:gd name="T13" fmla="*/ 1 h 11"/>
                <a:gd name="T14" fmla="*/ 1 w 56"/>
                <a:gd name="T15" fmla="*/ 1 h 11"/>
                <a:gd name="T16" fmla="*/ 0 w 56"/>
                <a:gd name="T17" fmla="*/ 1 h 11"/>
                <a:gd name="T18" fmla="*/ 1 w 56"/>
                <a:gd name="T19" fmla="*/ 1 h 11"/>
                <a:gd name="T20" fmla="*/ 1 w 56"/>
                <a:gd name="T21" fmla="*/ 0 h 11"/>
                <a:gd name="T22" fmla="*/ 1 w 56"/>
                <a:gd name="T23" fmla="*/ 0 h 11"/>
                <a:gd name="T24" fmla="*/ 1 w 56"/>
                <a:gd name="T25" fmla="*/ 1 h 11"/>
                <a:gd name="T26" fmla="*/ 1 w 56"/>
                <a:gd name="T27" fmla="*/ 1 h 11"/>
                <a:gd name="T28" fmla="*/ 1 w 56"/>
                <a:gd name="T29" fmla="*/ 1 h 11"/>
                <a:gd name="T30" fmla="*/ 1 w 56"/>
                <a:gd name="T31" fmla="*/ 1 h 11"/>
                <a:gd name="T32" fmla="*/ 1 w 56"/>
                <a:gd name="T33" fmla="*/ 1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11"/>
                <a:gd name="T53" fmla="*/ 56 w 56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11">
                  <a:moveTo>
                    <a:pt x="56" y="10"/>
                  </a:moveTo>
                  <a:lnTo>
                    <a:pt x="50" y="10"/>
                  </a:lnTo>
                  <a:lnTo>
                    <a:pt x="41" y="11"/>
                  </a:lnTo>
                  <a:lnTo>
                    <a:pt x="33" y="11"/>
                  </a:lnTo>
                  <a:lnTo>
                    <a:pt x="24" y="11"/>
                  </a:lnTo>
                  <a:lnTo>
                    <a:pt x="15" y="11"/>
                  </a:lnTo>
                  <a:lnTo>
                    <a:pt x="8" y="10"/>
                  </a:lnTo>
                  <a:lnTo>
                    <a:pt x="3" y="7"/>
                  </a:lnTo>
                  <a:lnTo>
                    <a:pt x="0" y="4"/>
                  </a:lnTo>
                  <a:lnTo>
                    <a:pt x="2" y="1"/>
                  </a:lnTo>
                  <a:lnTo>
                    <a:pt x="7" y="0"/>
                  </a:lnTo>
                  <a:lnTo>
                    <a:pt x="14" y="0"/>
                  </a:lnTo>
                  <a:lnTo>
                    <a:pt x="23" y="2"/>
                  </a:lnTo>
                  <a:lnTo>
                    <a:pt x="31" y="5"/>
                  </a:lnTo>
                  <a:lnTo>
                    <a:pt x="41" y="7"/>
                  </a:lnTo>
                  <a:lnTo>
                    <a:pt x="50" y="9"/>
                  </a:lnTo>
                  <a:lnTo>
                    <a:pt x="56" y="1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8" name="Freeform 223"/>
            <p:cNvSpPr>
              <a:spLocks/>
            </p:cNvSpPr>
            <p:nvPr/>
          </p:nvSpPr>
          <p:spPr bwMode="auto">
            <a:xfrm>
              <a:off x="73" y="626"/>
              <a:ext cx="27" cy="9"/>
            </a:xfrm>
            <a:custGeom>
              <a:avLst/>
              <a:gdLst>
                <a:gd name="T0" fmla="*/ 1 w 54"/>
                <a:gd name="T1" fmla="*/ 1 h 18"/>
                <a:gd name="T2" fmla="*/ 1 w 54"/>
                <a:gd name="T3" fmla="*/ 1 h 18"/>
                <a:gd name="T4" fmla="*/ 1 w 54"/>
                <a:gd name="T5" fmla="*/ 1 h 18"/>
                <a:gd name="T6" fmla="*/ 1 w 54"/>
                <a:gd name="T7" fmla="*/ 1 h 18"/>
                <a:gd name="T8" fmla="*/ 1 w 54"/>
                <a:gd name="T9" fmla="*/ 1 h 18"/>
                <a:gd name="T10" fmla="*/ 1 w 54"/>
                <a:gd name="T11" fmla="*/ 1 h 18"/>
                <a:gd name="T12" fmla="*/ 1 w 54"/>
                <a:gd name="T13" fmla="*/ 1 h 18"/>
                <a:gd name="T14" fmla="*/ 1 w 54"/>
                <a:gd name="T15" fmla="*/ 1 h 18"/>
                <a:gd name="T16" fmla="*/ 0 w 54"/>
                <a:gd name="T17" fmla="*/ 1 h 18"/>
                <a:gd name="T18" fmla="*/ 1 w 54"/>
                <a:gd name="T19" fmla="*/ 0 h 18"/>
                <a:gd name="T20" fmla="*/ 1 w 54"/>
                <a:gd name="T21" fmla="*/ 0 h 18"/>
                <a:gd name="T22" fmla="*/ 1 w 54"/>
                <a:gd name="T23" fmla="*/ 1 h 18"/>
                <a:gd name="T24" fmla="*/ 1 w 54"/>
                <a:gd name="T25" fmla="*/ 1 h 18"/>
                <a:gd name="T26" fmla="*/ 1 w 54"/>
                <a:gd name="T27" fmla="*/ 1 h 18"/>
                <a:gd name="T28" fmla="*/ 1 w 54"/>
                <a:gd name="T29" fmla="*/ 1 h 18"/>
                <a:gd name="T30" fmla="*/ 1 w 54"/>
                <a:gd name="T31" fmla="*/ 1 h 18"/>
                <a:gd name="T32" fmla="*/ 1 w 54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4"/>
                <a:gd name="T52" fmla="*/ 0 h 18"/>
                <a:gd name="T53" fmla="*/ 54 w 54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4" h="18">
                  <a:moveTo>
                    <a:pt x="54" y="18"/>
                  </a:moveTo>
                  <a:lnTo>
                    <a:pt x="49" y="18"/>
                  </a:lnTo>
                  <a:lnTo>
                    <a:pt x="41" y="17"/>
                  </a:lnTo>
                  <a:lnTo>
                    <a:pt x="33" y="16"/>
                  </a:lnTo>
                  <a:lnTo>
                    <a:pt x="24" y="15"/>
                  </a:lnTo>
                  <a:lnTo>
                    <a:pt x="15" y="12"/>
                  </a:lnTo>
                  <a:lnTo>
                    <a:pt x="8" y="10"/>
                  </a:lnTo>
                  <a:lnTo>
                    <a:pt x="3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2"/>
                  </a:lnTo>
                  <a:lnTo>
                    <a:pt x="24" y="6"/>
                  </a:lnTo>
                  <a:lnTo>
                    <a:pt x="34" y="10"/>
                  </a:lnTo>
                  <a:lnTo>
                    <a:pt x="43" y="13"/>
                  </a:lnTo>
                  <a:lnTo>
                    <a:pt x="50" y="17"/>
                  </a:lnTo>
                  <a:lnTo>
                    <a:pt x="54" y="1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49" name="Freeform 224"/>
            <p:cNvSpPr>
              <a:spLocks/>
            </p:cNvSpPr>
            <p:nvPr/>
          </p:nvSpPr>
          <p:spPr bwMode="auto">
            <a:xfrm>
              <a:off x="61" y="651"/>
              <a:ext cx="26" cy="5"/>
            </a:xfrm>
            <a:custGeom>
              <a:avLst/>
              <a:gdLst>
                <a:gd name="T0" fmla="*/ 1 w 52"/>
                <a:gd name="T1" fmla="*/ 0 h 11"/>
                <a:gd name="T2" fmla="*/ 1 w 52"/>
                <a:gd name="T3" fmla="*/ 0 h 11"/>
                <a:gd name="T4" fmla="*/ 1 w 52"/>
                <a:gd name="T5" fmla="*/ 0 h 11"/>
                <a:gd name="T6" fmla="*/ 1 w 52"/>
                <a:gd name="T7" fmla="*/ 0 h 11"/>
                <a:gd name="T8" fmla="*/ 1 w 52"/>
                <a:gd name="T9" fmla="*/ 0 h 11"/>
                <a:gd name="T10" fmla="*/ 1 w 52"/>
                <a:gd name="T11" fmla="*/ 0 h 11"/>
                <a:gd name="T12" fmla="*/ 1 w 52"/>
                <a:gd name="T13" fmla="*/ 0 h 11"/>
                <a:gd name="T14" fmla="*/ 1 w 52"/>
                <a:gd name="T15" fmla="*/ 0 h 11"/>
                <a:gd name="T16" fmla="*/ 0 w 52"/>
                <a:gd name="T17" fmla="*/ 0 h 11"/>
                <a:gd name="T18" fmla="*/ 0 w 52"/>
                <a:gd name="T19" fmla="*/ 0 h 11"/>
                <a:gd name="T20" fmla="*/ 1 w 52"/>
                <a:gd name="T21" fmla="*/ 0 h 11"/>
                <a:gd name="T22" fmla="*/ 1 w 52"/>
                <a:gd name="T23" fmla="*/ 0 h 11"/>
                <a:gd name="T24" fmla="*/ 1 w 52"/>
                <a:gd name="T25" fmla="*/ 0 h 11"/>
                <a:gd name="T26" fmla="*/ 1 w 52"/>
                <a:gd name="T27" fmla="*/ 0 h 11"/>
                <a:gd name="T28" fmla="*/ 1 w 52"/>
                <a:gd name="T29" fmla="*/ 0 h 11"/>
                <a:gd name="T30" fmla="*/ 1 w 52"/>
                <a:gd name="T31" fmla="*/ 0 h 11"/>
                <a:gd name="T32" fmla="*/ 1 w 52"/>
                <a:gd name="T33" fmla="*/ 0 h 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11"/>
                <a:gd name="T53" fmla="*/ 52 w 52"/>
                <a:gd name="T54" fmla="*/ 11 h 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11">
                  <a:moveTo>
                    <a:pt x="52" y="5"/>
                  </a:moveTo>
                  <a:lnTo>
                    <a:pt x="49" y="8"/>
                  </a:lnTo>
                  <a:lnTo>
                    <a:pt x="44" y="9"/>
                  </a:lnTo>
                  <a:lnTo>
                    <a:pt x="37" y="11"/>
                  </a:lnTo>
                  <a:lnTo>
                    <a:pt x="28" y="11"/>
                  </a:lnTo>
                  <a:lnTo>
                    <a:pt x="18" y="11"/>
                  </a:lnTo>
                  <a:lnTo>
                    <a:pt x="11" y="10"/>
                  </a:lnTo>
                  <a:lnTo>
                    <a:pt x="3" y="9"/>
                  </a:lnTo>
                  <a:lnTo>
                    <a:pt x="0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11" y="0"/>
                  </a:lnTo>
                  <a:lnTo>
                    <a:pt x="18" y="2"/>
                  </a:lnTo>
                  <a:lnTo>
                    <a:pt x="28" y="3"/>
                  </a:lnTo>
                  <a:lnTo>
                    <a:pt x="37" y="4"/>
                  </a:lnTo>
                  <a:lnTo>
                    <a:pt x="45" y="5"/>
                  </a:lnTo>
                  <a:lnTo>
                    <a:pt x="52" y="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0" name="Freeform 225"/>
            <p:cNvSpPr>
              <a:spLocks/>
            </p:cNvSpPr>
            <p:nvPr/>
          </p:nvSpPr>
          <p:spPr bwMode="auto">
            <a:xfrm>
              <a:off x="53" y="664"/>
              <a:ext cx="31" cy="8"/>
            </a:xfrm>
            <a:custGeom>
              <a:avLst/>
              <a:gdLst>
                <a:gd name="T0" fmla="*/ 1 w 60"/>
                <a:gd name="T1" fmla="*/ 0 h 18"/>
                <a:gd name="T2" fmla="*/ 1 w 60"/>
                <a:gd name="T3" fmla="*/ 0 h 18"/>
                <a:gd name="T4" fmla="*/ 1 w 60"/>
                <a:gd name="T5" fmla="*/ 0 h 18"/>
                <a:gd name="T6" fmla="*/ 1 w 60"/>
                <a:gd name="T7" fmla="*/ 0 h 18"/>
                <a:gd name="T8" fmla="*/ 1 w 60"/>
                <a:gd name="T9" fmla="*/ 0 h 18"/>
                <a:gd name="T10" fmla="*/ 1 w 60"/>
                <a:gd name="T11" fmla="*/ 0 h 18"/>
                <a:gd name="T12" fmla="*/ 1 w 60"/>
                <a:gd name="T13" fmla="*/ 0 h 18"/>
                <a:gd name="T14" fmla="*/ 1 w 60"/>
                <a:gd name="T15" fmla="*/ 0 h 18"/>
                <a:gd name="T16" fmla="*/ 0 w 60"/>
                <a:gd name="T17" fmla="*/ 0 h 18"/>
                <a:gd name="T18" fmla="*/ 1 w 60"/>
                <a:gd name="T19" fmla="*/ 0 h 18"/>
                <a:gd name="T20" fmla="*/ 1 w 60"/>
                <a:gd name="T21" fmla="*/ 0 h 18"/>
                <a:gd name="T22" fmla="*/ 1 w 60"/>
                <a:gd name="T23" fmla="*/ 0 h 18"/>
                <a:gd name="T24" fmla="*/ 1 w 60"/>
                <a:gd name="T25" fmla="*/ 0 h 18"/>
                <a:gd name="T26" fmla="*/ 1 w 60"/>
                <a:gd name="T27" fmla="*/ 0 h 18"/>
                <a:gd name="T28" fmla="*/ 1 w 60"/>
                <a:gd name="T29" fmla="*/ 0 h 18"/>
                <a:gd name="T30" fmla="*/ 1 w 60"/>
                <a:gd name="T31" fmla="*/ 0 h 18"/>
                <a:gd name="T32" fmla="*/ 1 w 60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18"/>
                <a:gd name="T53" fmla="*/ 60 w 60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18">
                  <a:moveTo>
                    <a:pt x="60" y="0"/>
                  </a:moveTo>
                  <a:lnTo>
                    <a:pt x="54" y="4"/>
                  </a:lnTo>
                  <a:lnTo>
                    <a:pt x="46" y="8"/>
                  </a:lnTo>
                  <a:lnTo>
                    <a:pt x="36" y="11"/>
                  </a:lnTo>
                  <a:lnTo>
                    <a:pt x="27" y="15"/>
                  </a:lnTo>
                  <a:lnTo>
                    <a:pt x="17" y="18"/>
                  </a:lnTo>
                  <a:lnTo>
                    <a:pt x="8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7" y="8"/>
                  </a:lnTo>
                  <a:lnTo>
                    <a:pt x="15" y="5"/>
                  </a:lnTo>
                  <a:lnTo>
                    <a:pt x="24" y="4"/>
                  </a:lnTo>
                  <a:lnTo>
                    <a:pt x="36" y="4"/>
                  </a:lnTo>
                  <a:lnTo>
                    <a:pt x="46" y="3"/>
                  </a:lnTo>
                  <a:lnTo>
                    <a:pt x="54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1" name="Freeform 226"/>
            <p:cNvSpPr>
              <a:spLocks/>
            </p:cNvSpPr>
            <p:nvPr/>
          </p:nvSpPr>
          <p:spPr bwMode="auto">
            <a:xfrm>
              <a:off x="46" y="677"/>
              <a:ext cx="33" cy="11"/>
            </a:xfrm>
            <a:custGeom>
              <a:avLst/>
              <a:gdLst>
                <a:gd name="T0" fmla="*/ 1 w 66"/>
                <a:gd name="T1" fmla="*/ 0 h 21"/>
                <a:gd name="T2" fmla="*/ 1 w 66"/>
                <a:gd name="T3" fmla="*/ 1 h 21"/>
                <a:gd name="T4" fmla="*/ 1 w 66"/>
                <a:gd name="T5" fmla="*/ 1 h 21"/>
                <a:gd name="T6" fmla="*/ 1 w 66"/>
                <a:gd name="T7" fmla="*/ 1 h 21"/>
                <a:gd name="T8" fmla="*/ 1 w 66"/>
                <a:gd name="T9" fmla="*/ 1 h 21"/>
                <a:gd name="T10" fmla="*/ 1 w 66"/>
                <a:gd name="T11" fmla="*/ 1 h 21"/>
                <a:gd name="T12" fmla="*/ 1 w 66"/>
                <a:gd name="T13" fmla="*/ 1 h 21"/>
                <a:gd name="T14" fmla="*/ 1 w 66"/>
                <a:gd name="T15" fmla="*/ 1 h 21"/>
                <a:gd name="T16" fmla="*/ 0 w 66"/>
                <a:gd name="T17" fmla="*/ 1 h 21"/>
                <a:gd name="T18" fmla="*/ 1 w 66"/>
                <a:gd name="T19" fmla="*/ 1 h 21"/>
                <a:gd name="T20" fmla="*/ 1 w 66"/>
                <a:gd name="T21" fmla="*/ 1 h 21"/>
                <a:gd name="T22" fmla="*/ 1 w 66"/>
                <a:gd name="T23" fmla="*/ 1 h 21"/>
                <a:gd name="T24" fmla="*/ 1 w 66"/>
                <a:gd name="T25" fmla="*/ 1 h 21"/>
                <a:gd name="T26" fmla="*/ 1 w 66"/>
                <a:gd name="T27" fmla="*/ 1 h 21"/>
                <a:gd name="T28" fmla="*/ 1 w 66"/>
                <a:gd name="T29" fmla="*/ 1 h 21"/>
                <a:gd name="T30" fmla="*/ 1 w 66"/>
                <a:gd name="T31" fmla="*/ 1 h 21"/>
                <a:gd name="T32" fmla="*/ 1 w 66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21"/>
                <a:gd name="T53" fmla="*/ 66 w 66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21">
                  <a:moveTo>
                    <a:pt x="66" y="0"/>
                  </a:moveTo>
                  <a:lnTo>
                    <a:pt x="59" y="2"/>
                  </a:lnTo>
                  <a:lnTo>
                    <a:pt x="51" y="7"/>
                  </a:lnTo>
                  <a:lnTo>
                    <a:pt x="39" y="11"/>
                  </a:lnTo>
                  <a:lnTo>
                    <a:pt x="28" y="16"/>
                  </a:lnTo>
                  <a:lnTo>
                    <a:pt x="17" y="18"/>
                  </a:lnTo>
                  <a:lnTo>
                    <a:pt x="8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2"/>
                  </a:lnTo>
                  <a:lnTo>
                    <a:pt x="10" y="10"/>
                  </a:lnTo>
                  <a:lnTo>
                    <a:pt x="20" y="7"/>
                  </a:lnTo>
                  <a:lnTo>
                    <a:pt x="31" y="5"/>
                  </a:lnTo>
                  <a:lnTo>
                    <a:pt x="42" y="3"/>
                  </a:lnTo>
                  <a:lnTo>
                    <a:pt x="52" y="2"/>
                  </a:lnTo>
                  <a:lnTo>
                    <a:pt x="61" y="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2" name="Freeform 227"/>
            <p:cNvSpPr>
              <a:spLocks/>
            </p:cNvSpPr>
            <p:nvPr/>
          </p:nvSpPr>
          <p:spPr bwMode="auto">
            <a:xfrm>
              <a:off x="43" y="702"/>
              <a:ext cx="36" cy="19"/>
            </a:xfrm>
            <a:custGeom>
              <a:avLst/>
              <a:gdLst>
                <a:gd name="T0" fmla="*/ 1 w 71"/>
                <a:gd name="T1" fmla="*/ 0 h 37"/>
                <a:gd name="T2" fmla="*/ 1 w 71"/>
                <a:gd name="T3" fmla="*/ 1 h 37"/>
                <a:gd name="T4" fmla="*/ 1 w 71"/>
                <a:gd name="T5" fmla="*/ 1 h 37"/>
                <a:gd name="T6" fmla="*/ 1 w 71"/>
                <a:gd name="T7" fmla="*/ 1 h 37"/>
                <a:gd name="T8" fmla="*/ 1 w 71"/>
                <a:gd name="T9" fmla="*/ 1 h 37"/>
                <a:gd name="T10" fmla="*/ 1 w 71"/>
                <a:gd name="T11" fmla="*/ 1 h 37"/>
                <a:gd name="T12" fmla="*/ 1 w 71"/>
                <a:gd name="T13" fmla="*/ 1 h 37"/>
                <a:gd name="T14" fmla="*/ 1 w 71"/>
                <a:gd name="T15" fmla="*/ 1 h 37"/>
                <a:gd name="T16" fmla="*/ 0 w 71"/>
                <a:gd name="T17" fmla="*/ 1 h 37"/>
                <a:gd name="T18" fmla="*/ 1 w 71"/>
                <a:gd name="T19" fmla="*/ 1 h 37"/>
                <a:gd name="T20" fmla="*/ 1 w 71"/>
                <a:gd name="T21" fmla="*/ 1 h 37"/>
                <a:gd name="T22" fmla="*/ 1 w 71"/>
                <a:gd name="T23" fmla="*/ 1 h 37"/>
                <a:gd name="T24" fmla="*/ 1 w 71"/>
                <a:gd name="T25" fmla="*/ 1 h 37"/>
                <a:gd name="T26" fmla="*/ 1 w 71"/>
                <a:gd name="T27" fmla="*/ 1 h 37"/>
                <a:gd name="T28" fmla="*/ 1 w 71"/>
                <a:gd name="T29" fmla="*/ 1 h 37"/>
                <a:gd name="T30" fmla="*/ 1 w 71"/>
                <a:gd name="T31" fmla="*/ 1 h 37"/>
                <a:gd name="T32" fmla="*/ 1 w 71"/>
                <a:gd name="T33" fmla="*/ 0 h 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1"/>
                <a:gd name="T52" fmla="*/ 0 h 37"/>
                <a:gd name="T53" fmla="*/ 71 w 71"/>
                <a:gd name="T54" fmla="*/ 37 h 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1" h="37">
                  <a:moveTo>
                    <a:pt x="71" y="0"/>
                  </a:moveTo>
                  <a:lnTo>
                    <a:pt x="64" y="6"/>
                  </a:lnTo>
                  <a:lnTo>
                    <a:pt x="54" y="14"/>
                  </a:lnTo>
                  <a:lnTo>
                    <a:pt x="44" y="20"/>
                  </a:lnTo>
                  <a:lnTo>
                    <a:pt x="32" y="26"/>
                  </a:lnTo>
                  <a:lnTo>
                    <a:pt x="21" y="32"/>
                  </a:lnTo>
                  <a:lnTo>
                    <a:pt x="11" y="36"/>
                  </a:lnTo>
                  <a:lnTo>
                    <a:pt x="4" y="37"/>
                  </a:lnTo>
                  <a:lnTo>
                    <a:pt x="0" y="35"/>
                  </a:lnTo>
                  <a:lnTo>
                    <a:pt x="1" y="31"/>
                  </a:lnTo>
                  <a:lnTo>
                    <a:pt x="9" y="28"/>
                  </a:lnTo>
                  <a:lnTo>
                    <a:pt x="18" y="23"/>
                  </a:lnTo>
                  <a:lnTo>
                    <a:pt x="31" y="18"/>
                  </a:lnTo>
                  <a:lnTo>
                    <a:pt x="44" y="14"/>
                  </a:lnTo>
                  <a:lnTo>
                    <a:pt x="56" y="9"/>
                  </a:lnTo>
                  <a:lnTo>
                    <a:pt x="66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3" name="Freeform 228"/>
            <p:cNvSpPr>
              <a:spLocks/>
            </p:cNvSpPr>
            <p:nvPr/>
          </p:nvSpPr>
          <p:spPr bwMode="auto">
            <a:xfrm>
              <a:off x="49" y="731"/>
              <a:ext cx="33" cy="21"/>
            </a:xfrm>
            <a:custGeom>
              <a:avLst/>
              <a:gdLst>
                <a:gd name="T0" fmla="*/ 1 w 66"/>
                <a:gd name="T1" fmla="*/ 0 h 42"/>
                <a:gd name="T2" fmla="*/ 1 w 66"/>
                <a:gd name="T3" fmla="*/ 1 h 42"/>
                <a:gd name="T4" fmla="*/ 1 w 66"/>
                <a:gd name="T5" fmla="*/ 1 h 42"/>
                <a:gd name="T6" fmla="*/ 1 w 66"/>
                <a:gd name="T7" fmla="*/ 1 h 42"/>
                <a:gd name="T8" fmla="*/ 1 w 66"/>
                <a:gd name="T9" fmla="*/ 1 h 42"/>
                <a:gd name="T10" fmla="*/ 1 w 66"/>
                <a:gd name="T11" fmla="*/ 1 h 42"/>
                <a:gd name="T12" fmla="*/ 1 w 66"/>
                <a:gd name="T13" fmla="*/ 1 h 42"/>
                <a:gd name="T14" fmla="*/ 1 w 66"/>
                <a:gd name="T15" fmla="*/ 1 h 42"/>
                <a:gd name="T16" fmla="*/ 0 w 66"/>
                <a:gd name="T17" fmla="*/ 1 h 42"/>
                <a:gd name="T18" fmla="*/ 1 w 66"/>
                <a:gd name="T19" fmla="*/ 1 h 42"/>
                <a:gd name="T20" fmla="*/ 1 w 66"/>
                <a:gd name="T21" fmla="*/ 1 h 42"/>
                <a:gd name="T22" fmla="*/ 1 w 66"/>
                <a:gd name="T23" fmla="*/ 1 h 42"/>
                <a:gd name="T24" fmla="*/ 1 w 66"/>
                <a:gd name="T25" fmla="*/ 1 h 42"/>
                <a:gd name="T26" fmla="*/ 1 w 66"/>
                <a:gd name="T27" fmla="*/ 1 h 42"/>
                <a:gd name="T28" fmla="*/ 1 w 66"/>
                <a:gd name="T29" fmla="*/ 1 h 42"/>
                <a:gd name="T30" fmla="*/ 1 w 66"/>
                <a:gd name="T31" fmla="*/ 1 h 42"/>
                <a:gd name="T32" fmla="*/ 1 w 66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42"/>
                <a:gd name="T53" fmla="*/ 66 w 66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42">
                  <a:moveTo>
                    <a:pt x="66" y="0"/>
                  </a:moveTo>
                  <a:lnTo>
                    <a:pt x="61" y="5"/>
                  </a:lnTo>
                  <a:lnTo>
                    <a:pt x="52" y="13"/>
                  </a:lnTo>
                  <a:lnTo>
                    <a:pt x="42" y="20"/>
                  </a:lnTo>
                  <a:lnTo>
                    <a:pt x="31" y="28"/>
                  </a:lnTo>
                  <a:lnTo>
                    <a:pt x="20" y="35"/>
                  </a:lnTo>
                  <a:lnTo>
                    <a:pt x="11" y="40"/>
                  </a:lnTo>
                  <a:lnTo>
                    <a:pt x="4" y="42"/>
                  </a:lnTo>
                  <a:lnTo>
                    <a:pt x="0" y="40"/>
                  </a:lnTo>
                  <a:lnTo>
                    <a:pt x="1" y="35"/>
                  </a:lnTo>
                  <a:lnTo>
                    <a:pt x="7" y="30"/>
                  </a:lnTo>
                  <a:lnTo>
                    <a:pt x="17" y="24"/>
                  </a:lnTo>
                  <a:lnTo>
                    <a:pt x="30" y="18"/>
                  </a:lnTo>
                  <a:lnTo>
                    <a:pt x="41" y="13"/>
                  </a:lnTo>
                  <a:lnTo>
                    <a:pt x="52" y="8"/>
                  </a:lnTo>
                  <a:lnTo>
                    <a:pt x="61" y="3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4" name="Freeform 229"/>
            <p:cNvSpPr>
              <a:spLocks/>
            </p:cNvSpPr>
            <p:nvPr/>
          </p:nvSpPr>
          <p:spPr bwMode="auto">
            <a:xfrm>
              <a:off x="48" y="690"/>
              <a:ext cx="30" cy="18"/>
            </a:xfrm>
            <a:custGeom>
              <a:avLst/>
              <a:gdLst>
                <a:gd name="T0" fmla="*/ 1 w 59"/>
                <a:gd name="T1" fmla="*/ 0 h 36"/>
                <a:gd name="T2" fmla="*/ 1 w 59"/>
                <a:gd name="T3" fmla="*/ 1 h 36"/>
                <a:gd name="T4" fmla="*/ 1 w 59"/>
                <a:gd name="T5" fmla="*/ 1 h 36"/>
                <a:gd name="T6" fmla="*/ 1 w 59"/>
                <a:gd name="T7" fmla="*/ 1 h 36"/>
                <a:gd name="T8" fmla="*/ 1 w 59"/>
                <a:gd name="T9" fmla="*/ 1 h 36"/>
                <a:gd name="T10" fmla="*/ 1 w 59"/>
                <a:gd name="T11" fmla="*/ 1 h 36"/>
                <a:gd name="T12" fmla="*/ 1 w 59"/>
                <a:gd name="T13" fmla="*/ 1 h 36"/>
                <a:gd name="T14" fmla="*/ 1 w 59"/>
                <a:gd name="T15" fmla="*/ 1 h 36"/>
                <a:gd name="T16" fmla="*/ 0 w 59"/>
                <a:gd name="T17" fmla="*/ 1 h 36"/>
                <a:gd name="T18" fmla="*/ 1 w 59"/>
                <a:gd name="T19" fmla="*/ 1 h 36"/>
                <a:gd name="T20" fmla="*/ 1 w 59"/>
                <a:gd name="T21" fmla="*/ 1 h 36"/>
                <a:gd name="T22" fmla="*/ 1 w 59"/>
                <a:gd name="T23" fmla="*/ 1 h 36"/>
                <a:gd name="T24" fmla="*/ 1 w 59"/>
                <a:gd name="T25" fmla="*/ 1 h 36"/>
                <a:gd name="T26" fmla="*/ 1 w 59"/>
                <a:gd name="T27" fmla="*/ 1 h 36"/>
                <a:gd name="T28" fmla="*/ 1 w 59"/>
                <a:gd name="T29" fmla="*/ 1 h 36"/>
                <a:gd name="T30" fmla="*/ 1 w 59"/>
                <a:gd name="T31" fmla="*/ 1 h 36"/>
                <a:gd name="T32" fmla="*/ 1 w 59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36"/>
                <a:gd name="T53" fmla="*/ 59 w 59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36">
                  <a:moveTo>
                    <a:pt x="59" y="0"/>
                  </a:moveTo>
                  <a:lnTo>
                    <a:pt x="54" y="5"/>
                  </a:lnTo>
                  <a:lnTo>
                    <a:pt x="45" y="12"/>
                  </a:lnTo>
                  <a:lnTo>
                    <a:pt x="37" y="18"/>
                  </a:lnTo>
                  <a:lnTo>
                    <a:pt x="26" y="25"/>
                  </a:lnTo>
                  <a:lnTo>
                    <a:pt x="17" y="31"/>
                  </a:lnTo>
                  <a:lnTo>
                    <a:pt x="8" y="35"/>
                  </a:lnTo>
                  <a:lnTo>
                    <a:pt x="2" y="36"/>
                  </a:lnTo>
                  <a:lnTo>
                    <a:pt x="0" y="34"/>
                  </a:lnTo>
                  <a:lnTo>
                    <a:pt x="2" y="29"/>
                  </a:lnTo>
                  <a:lnTo>
                    <a:pt x="7" y="24"/>
                  </a:lnTo>
                  <a:lnTo>
                    <a:pt x="16" y="19"/>
                  </a:lnTo>
                  <a:lnTo>
                    <a:pt x="27" y="14"/>
                  </a:lnTo>
                  <a:lnTo>
                    <a:pt x="37" y="9"/>
                  </a:lnTo>
                  <a:lnTo>
                    <a:pt x="47" y="5"/>
                  </a:lnTo>
                  <a:lnTo>
                    <a:pt x="54" y="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5" name="Freeform 230"/>
            <p:cNvSpPr>
              <a:spLocks/>
            </p:cNvSpPr>
            <p:nvPr/>
          </p:nvSpPr>
          <p:spPr bwMode="auto">
            <a:xfrm>
              <a:off x="75" y="691"/>
              <a:ext cx="43" cy="27"/>
            </a:xfrm>
            <a:custGeom>
              <a:avLst/>
              <a:gdLst>
                <a:gd name="T0" fmla="*/ 0 w 87"/>
                <a:gd name="T1" fmla="*/ 1 h 54"/>
                <a:gd name="T2" fmla="*/ 0 w 87"/>
                <a:gd name="T3" fmla="*/ 1 h 54"/>
                <a:gd name="T4" fmla="*/ 0 w 87"/>
                <a:gd name="T5" fmla="*/ 1 h 54"/>
                <a:gd name="T6" fmla="*/ 0 w 87"/>
                <a:gd name="T7" fmla="*/ 1 h 54"/>
                <a:gd name="T8" fmla="*/ 0 w 87"/>
                <a:gd name="T9" fmla="*/ 1 h 54"/>
                <a:gd name="T10" fmla="*/ 0 w 87"/>
                <a:gd name="T11" fmla="*/ 1 h 54"/>
                <a:gd name="T12" fmla="*/ 0 w 87"/>
                <a:gd name="T13" fmla="*/ 1 h 54"/>
                <a:gd name="T14" fmla="*/ 0 w 87"/>
                <a:gd name="T15" fmla="*/ 1 h 54"/>
                <a:gd name="T16" fmla="*/ 0 w 87"/>
                <a:gd name="T17" fmla="*/ 0 h 54"/>
                <a:gd name="T18" fmla="*/ 0 w 87"/>
                <a:gd name="T19" fmla="*/ 1 h 54"/>
                <a:gd name="T20" fmla="*/ 0 w 87"/>
                <a:gd name="T21" fmla="*/ 1 h 54"/>
                <a:gd name="T22" fmla="*/ 0 w 87"/>
                <a:gd name="T23" fmla="*/ 1 h 54"/>
                <a:gd name="T24" fmla="*/ 0 w 87"/>
                <a:gd name="T25" fmla="*/ 1 h 54"/>
                <a:gd name="T26" fmla="*/ 0 w 87"/>
                <a:gd name="T27" fmla="*/ 1 h 54"/>
                <a:gd name="T28" fmla="*/ 0 w 87"/>
                <a:gd name="T29" fmla="*/ 1 h 54"/>
                <a:gd name="T30" fmla="*/ 0 w 87"/>
                <a:gd name="T31" fmla="*/ 1 h 54"/>
                <a:gd name="T32" fmla="*/ 0 w 87"/>
                <a:gd name="T33" fmla="*/ 1 h 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7"/>
                <a:gd name="T52" fmla="*/ 0 h 54"/>
                <a:gd name="T53" fmla="*/ 87 w 87"/>
                <a:gd name="T54" fmla="*/ 54 h 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7" h="54">
                  <a:moveTo>
                    <a:pt x="87" y="53"/>
                  </a:moveTo>
                  <a:lnTo>
                    <a:pt x="82" y="54"/>
                  </a:lnTo>
                  <a:lnTo>
                    <a:pt x="72" y="52"/>
                  </a:lnTo>
                  <a:lnTo>
                    <a:pt x="60" y="46"/>
                  </a:lnTo>
                  <a:lnTo>
                    <a:pt x="45" y="38"/>
                  </a:lnTo>
                  <a:lnTo>
                    <a:pt x="30" y="30"/>
                  </a:lnTo>
                  <a:lnTo>
                    <a:pt x="16" y="20"/>
                  </a:lnTo>
                  <a:lnTo>
                    <a:pt x="6" y="10"/>
                  </a:lnTo>
                  <a:lnTo>
                    <a:pt x="0" y="0"/>
                  </a:lnTo>
                  <a:lnTo>
                    <a:pt x="6" y="4"/>
                  </a:lnTo>
                  <a:lnTo>
                    <a:pt x="19" y="10"/>
                  </a:lnTo>
                  <a:lnTo>
                    <a:pt x="32" y="17"/>
                  </a:lnTo>
                  <a:lnTo>
                    <a:pt x="48" y="26"/>
                  </a:lnTo>
                  <a:lnTo>
                    <a:pt x="63" y="36"/>
                  </a:lnTo>
                  <a:lnTo>
                    <a:pt x="76" y="43"/>
                  </a:lnTo>
                  <a:lnTo>
                    <a:pt x="84" y="50"/>
                  </a:lnTo>
                  <a:lnTo>
                    <a:pt x="87" y="5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6" name="Freeform 231"/>
            <p:cNvSpPr>
              <a:spLocks/>
            </p:cNvSpPr>
            <p:nvPr/>
          </p:nvSpPr>
          <p:spPr bwMode="auto">
            <a:xfrm>
              <a:off x="77" y="713"/>
              <a:ext cx="34" cy="24"/>
            </a:xfrm>
            <a:custGeom>
              <a:avLst/>
              <a:gdLst>
                <a:gd name="T0" fmla="*/ 1 w 68"/>
                <a:gd name="T1" fmla="*/ 1 h 47"/>
                <a:gd name="T2" fmla="*/ 1 w 68"/>
                <a:gd name="T3" fmla="*/ 1 h 47"/>
                <a:gd name="T4" fmla="*/ 1 w 68"/>
                <a:gd name="T5" fmla="*/ 1 h 47"/>
                <a:gd name="T6" fmla="*/ 1 w 68"/>
                <a:gd name="T7" fmla="*/ 1 h 47"/>
                <a:gd name="T8" fmla="*/ 1 w 68"/>
                <a:gd name="T9" fmla="*/ 1 h 47"/>
                <a:gd name="T10" fmla="*/ 1 w 68"/>
                <a:gd name="T11" fmla="*/ 1 h 47"/>
                <a:gd name="T12" fmla="*/ 1 w 68"/>
                <a:gd name="T13" fmla="*/ 1 h 47"/>
                <a:gd name="T14" fmla="*/ 1 w 68"/>
                <a:gd name="T15" fmla="*/ 1 h 47"/>
                <a:gd name="T16" fmla="*/ 0 w 68"/>
                <a:gd name="T17" fmla="*/ 0 h 47"/>
                <a:gd name="T18" fmla="*/ 1 w 68"/>
                <a:gd name="T19" fmla="*/ 1 h 47"/>
                <a:gd name="T20" fmla="*/ 1 w 68"/>
                <a:gd name="T21" fmla="*/ 1 h 47"/>
                <a:gd name="T22" fmla="*/ 1 w 68"/>
                <a:gd name="T23" fmla="*/ 1 h 47"/>
                <a:gd name="T24" fmla="*/ 1 w 68"/>
                <a:gd name="T25" fmla="*/ 1 h 47"/>
                <a:gd name="T26" fmla="*/ 1 w 68"/>
                <a:gd name="T27" fmla="*/ 1 h 47"/>
                <a:gd name="T28" fmla="*/ 1 w 68"/>
                <a:gd name="T29" fmla="*/ 1 h 47"/>
                <a:gd name="T30" fmla="*/ 1 w 68"/>
                <a:gd name="T31" fmla="*/ 1 h 47"/>
                <a:gd name="T32" fmla="*/ 1 w 68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47"/>
                <a:gd name="T53" fmla="*/ 68 w 68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47">
                  <a:moveTo>
                    <a:pt x="68" y="47"/>
                  </a:moveTo>
                  <a:lnTo>
                    <a:pt x="64" y="47"/>
                  </a:lnTo>
                  <a:lnTo>
                    <a:pt x="58" y="45"/>
                  </a:lnTo>
                  <a:lnTo>
                    <a:pt x="48" y="42"/>
                  </a:lnTo>
                  <a:lnTo>
                    <a:pt x="37" y="36"/>
                  </a:lnTo>
                  <a:lnTo>
                    <a:pt x="26" y="28"/>
                  </a:lnTo>
                  <a:lnTo>
                    <a:pt x="15" y="19"/>
                  </a:lnTo>
                  <a:lnTo>
                    <a:pt x="6" y="9"/>
                  </a:lnTo>
                  <a:lnTo>
                    <a:pt x="0" y="0"/>
                  </a:lnTo>
                  <a:lnTo>
                    <a:pt x="7" y="6"/>
                  </a:lnTo>
                  <a:lnTo>
                    <a:pt x="17" y="12"/>
                  </a:lnTo>
                  <a:lnTo>
                    <a:pt x="30" y="19"/>
                  </a:lnTo>
                  <a:lnTo>
                    <a:pt x="41" y="27"/>
                  </a:lnTo>
                  <a:lnTo>
                    <a:pt x="52" y="33"/>
                  </a:lnTo>
                  <a:lnTo>
                    <a:pt x="61" y="39"/>
                  </a:lnTo>
                  <a:lnTo>
                    <a:pt x="67" y="44"/>
                  </a:lnTo>
                  <a:lnTo>
                    <a:pt x="68" y="47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7" name="Freeform 232"/>
            <p:cNvSpPr>
              <a:spLocks/>
            </p:cNvSpPr>
            <p:nvPr/>
          </p:nvSpPr>
          <p:spPr bwMode="auto">
            <a:xfrm>
              <a:off x="47" y="716"/>
              <a:ext cx="32" cy="21"/>
            </a:xfrm>
            <a:custGeom>
              <a:avLst/>
              <a:gdLst>
                <a:gd name="T0" fmla="*/ 0 w 65"/>
                <a:gd name="T1" fmla="*/ 0 h 42"/>
                <a:gd name="T2" fmla="*/ 0 w 65"/>
                <a:gd name="T3" fmla="*/ 1 h 42"/>
                <a:gd name="T4" fmla="*/ 0 w 65"/>
                <a:gd name="T5" fmla="*/ 1 h 42"/>
                <a:gd name="T6" fmla="*/ 0 w 65"/>
                <a:gd name="T7" fmla="*/ 1 h 42"/>
                <a:gd name="T8" fmla="*/ 0 w 65"/>
                <a:gd name="T9" fmla="*/ 1 h 42"/>
                <a:gd name="T10" fmla="*/ 0 w 65"/>
                <a:gd name="T11" fmla="*/ 1 h 42"/>
                <a:gd name="T12" fmla="*/ 0 w 65"/>
                <a:gd name="T13" fmla="*/ 1 h 42"/>
                <a:gd name="T14" fmla="*/ 0 w 65"/>
                <a:gd name="T15" fmla="*/ 1 h 42"/>
                <a:gd name="T16" fmla="*/ 0 w 65"/>
                <a:gd name="T17" fmla="*/ 1 h 42"/>
                <a:gd name="T18" fmla="*/ 0 w 65"/>
                <a:gd name="T19" fmla="*/ 1 h 42"/>
                <a:gd name="T20" fmla="*/ 0 w 65"/>
                <a:gd name="T21" fmla="*/ 1 h 42"/>
                <a:gd name="T22" fmla="*/ 0 w 65"/>
                <a:gd name="T23" fmla="*/ 1 h 42"/>
                <a:gd name="T24" fmla="*/ 0 w 65"/>
                <a:gd name="T25" fmla="*/ 1 h 42"/>
                <a:gd name="T26" fmla="*/ 0 w 65"/>
                <a:gd name="T27" fmla="*/ 1 h 42"/>
                <a:gd name="T28" fmla="*/ 0 w 65"/>
                <a:gd name="T29" fmla="*/ 1 h 42"/>
                <a:gd name="T30" fmla="*/ 0 w 65"/>
                <a:gd name="T31" fmla="*/ 1 h 42"/>
                <a:gd name="T32" fmla="*/ 0 w 65"/>
                <a:gd name="T33" fmla="*/ 0 h 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42"/>
                <a:gd name="T53" fmla="*/ 65 w 65"/>
                <a:gd name="T54" fmla="*/ 42 h 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42">
                  <a:moveTo>
                    <a:pt x="65" y="0"/>
                  </a:moveTo>
                  <a:lnTo>
                    <a:pt x="60" y="5"/>
                  </a:lnTo>
                  <a:lnTo>
                    <a:pt x="51" y="12"/>
                  </a:lnTo>
                  <a:lnTo>
                    <a:pt x="41" y="20"/>
                  </a:lnTo>
                  <a:lnTo>
                    <a:pt x="31" y="28"/>
                  </a:lnTo>
                  <a:lnTo>
                    <a:pt x="20" y="34"/>
                  </a:lnTo>
                  <a:lnTo>
                    <a:pt x="11" y="39"/>
                  </a:lnTo>
                  <a:lnTo>
                    <a:pt x="4" y="42"/>
                  </a:lnTo>
                  <a:lnTo>
                    <a:pt x="0" y="39"/>
                  </a:lnTo>
                  <a:lnTo>
                    <a:pt x="2" y="34"/>
                  </a:lnTo>
                  <a:lnTo>
                    <a:pt x="6" y="30"/>
                  </a:lnTo>
                  <a:lnTo>
                    <a:pt x="16" y="25"/>
                  </a:lnTo>
                  <a:lnTo>
                    <a:pt x="29" y="18"/>
                  </a:lnTo>
                  <a:lnTo>
                    <a:pt x="40" y="12"/>
                  </a:lnTo>
                  <a:lnTo>
                    <a:pt x="51" y="7"/>
                  </a:lnTo>
                  <a:lnTo>
                    <a:pt x="60" y="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8" name="Freeform 233"/>
            <p:cNvSpPr>
              <a:spLocks/>
            </p:cNvSpPr>
            <p:nvPr/>
          </p:nvSpPr>
          <p:spPr bwMode="auto">
            <a:xfrm>
              <a:off x="122" y="741"/>
              <a:ext cx="26" cy="108"/>
            </a:xfrm>
            <a:custGeom>
              <a:avLst/>
              <a:gdLst>
                <a:gd name="T0" fmla="*/ 1 w 52"/>
                <a:gd name="T1" fmla="*/ 0 h 216"/>
                <a:gd name="T2" fmla="*/ 1 w 52"/>
                <a:gd name="T3" fmla="*/ 0 h 216"/>
                <a:gd name="T4" fmla="*/ 1 w 52"/>
                <a:gd name="T5" fmla="*/ 1 h 216"/>
                <a:gd name="T6" fmla="*/ 1 w 52"/>
                <a:gd name="T7" fmla="*/ 1 h 216"/>
                <a:gd name="T8" fmla="*/ 1 w 52"/>
                <a:gd name="T9" fmla="*/ 1 h 216"/>
                <a:gd name="T10" fmla="*/ 1 w 52"/>
                <a:gd name="T11" fmla="*/ 1 h 216"/>
                <a:gd name="T12" fmla="*/ 1 w 52"/>
                <a:gd name="T13" fmla="*/ 1 h 216"/>
                <a:gd name="T14" fmla="*/ 1 w 52"/>
                <a:gd name="T15" fmla="*/ 1 h 216"/>
                <a:gd name="T16" fmla="*/ 1 w 52"/>
                <a:gd name="T17" fmla="*/ 1 h 216"/>
                <a:gd name="T18" fmla="*/ 1 w 52"/>
                <a:gd name="T19" fmla="*/ 1 h 216"/>
                <a:gd name="T20" fmla="*/ 1 w 52"/>
                <a:gd name="T21" fmla="*/ 1 h 216"/>
                <a:gd name="T22" fmla="*/ 1 w 52"/>
                <a:gd name="T23" fmla="*/ 1 h 216"/>
                <a:gd name="T24" fmla="*/ 1 w 52"/>
                <a:gd name="T25" fmla="*/ 1 h 216"/>
                <a:gd name="T26" fmla="*/ 1 w 52"/>
                <a:gd name="T27" fmla="*/ 1 h 216"/>
                <a:gd name="T28" fmla="*/ 1 w 52"/>
                <a:gd name="T29" fmla="*/ 1 h 216"/>
                <a:gd name="T30" fmla="*/ 1 w 52"/>
                <a:gd name="T31" fmla="*/ 1 h 216"/>
                <a:gd name="T32" fmla="*/ 0 w 52"/>
                <a:gd name="T33" fmla="*/ 1 h 216"/>
                <a:gd name="T34" fmla="*/ 1 w 52"/>
                <a:gd name="T35" fmla="*/ 1 h 216"/>
                <a:gd name="T36" fmla="*/ 1 w 52"/>
                <a:gd name="T37" fmla="*/ 1 h 216"/>
                <a:gd name="T38" fmla="*/ 1 w 52"/>
                <a:gd name="T39" fmla="*/ 1 h 216"/>
                <a:gd name="T40" fmla="*/ 1 w 52"/>
                <a:gd name="T41" fmla="*/ 0 h 2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216"/>
                <a:gd name="T65" fmla="*/ 52 w 52"/>
                <a:gd name="T66" fmla="*/ 216 h 2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216">
                  <a:moveTo>
                    <a:pt x="47" y="0"/>
                  </a:moveTo>
                  <a:lnTo>
                    <a:pt x="48" y="0"/>
                  </a:lnTo>
                  <a:lnTo>
                    <a:pt x="51" y="2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31" y="31"/>
                  </a:lnTo>
                  <a:lnTo>
                    <a:pt x="17" y="60"/>
                  </a:lnTo>
                  <a:lnTo>
                    <a:pt x="11" y="90"/>
                  </a:lnTo>
                  <a:lnTo>
                    <a:pt x="9" y="118"/>
                  </a:lnTo>
                  <a:lnTo>
                    <a:pt x="11" y="147"/>
                  </a:lnTo>
                  <a:lnTo>
                    <a:pt x="15" y="173"/>
                  </a:lnTo>
                  <a:lnTo>
                    <a:pt x="21" y="196"/>
                  </a:lnTo>
                  <a:lnTo>
                    <a:pt x="26" y="216"/>
                  </a:lnTo>
                  <a:lnTo>
                    <a:pt x="15" y="203"/>
                  </a:lnTo>
                  <a:lnTo>
                    <a:pt x="6" y="180"/>
                  </a:lnTo>
                  <a:lnTo>
                    <a:pt x="1" y="149"/>
                  </a:lnTo>
                  <a:lnTo>
                    <a:pt x="0" y="116"/>
                  </a:lnTo>
                  <a:lnTo>
                    <a:pt x="4" y="81"/>
                  </a:lnTo>
                  <a:lnTo>
                    <a:pt x="13" y="48"/>
                  </a:lnTo>
                  <a:lnTo>
                    <a:pt x="26" y="2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59" name="Freeform 234"/>
            <p:cNvSpPr>
              <a:spLocks/>
            </p:cNvSpPr>
            <p:nvPr/>
          </p:nvSpPr>
          <p:spPr bwMode="auto">
            <a:xfrm>
              <a:off x="127" y="834"/>
              <a:ext cx="24" cy="14"/>
            </a:xfrm>
            <a:custGeom>
              <a:avLst/>
              <a:gdLst>
                <a:gd name="T0" fmla="*/ 0 w 47"/>
                <a:gd name="T1" fmla="*/ 0 h 28"/>
                <a:gd name="T2" fmla="*/ 1 w 47"/>
                <a:gd name="T3" fmla="*/ 1 h 28"/>
                <a:gd name="T4" fmla="*/ 1 w 47"/>
                <a:gd name="T5" fmla="*/ 1 h 28"/>
                <a:gd name="T6" fmla="*/ 1 w 47"/>
                <a:gd name="T7" fmla="*/ 1 h 28"/>
                <a:gd name="T8" fmla="*/ 1 w 47"/>
                <a:gd name="T9" fmla="*/ 1 h 28"/>
                <a:gd name="T10" fmla="*/ 1 w 47"/>
                <a:gd name="T11" fmla="*/ 1 h 28"/>
                <a:gd name="T12" fmla="*/ 1 w 47"/>
                <a:gd name="T13" fmla="*/ 1 h 28"/>
                <a:gd name="T14" fmla="*/ 1 w 47"/>
                <a:gd name="T15" fmla="*/ 1 h 28"/>
                <a:gd name="T16" fmla="*/ 1 w 47"/>
                <a:gd name="T17" fmla="*/ 1 h 28"/>
                <a:gd name="T18" fmla="*/ 1 w 47"/>
                <a:gd name="T19" fmla="*/ 1 h 28"/>
                <a:gd name="T20" fmla="*/ 1 w 47"/>
                <a:gd name="T21" fmla="*/ 1 h 28"/>
                <a:gd name="T22" fmla="*/ 1 w 47"/>
                <a:gd name="T23" fmla="*/ 1 h 28"/>
                <a:gd name="T24" fmla="*/ 1 w 47"/>
                <a:gd name="T25" fmla="*/ 1 h 28"/>
                <a:gd name="T26" fmla="*/ 1 w 47"/>
                <a:gd name="T27" fmla="*/ 1 h 28"/>
                <a:gd name="T28" fmla="*/ 1 w 47"/>
                <a:gd name="T29" fmla="*/ 1 h 28"/>
                <a:gd name="T30" fmla="*/ 1 w 47"/>
                <a:gd name="T31" fmla="*/ 1 h 28"/>
                <a:gd name="T32" fmla="*/ 0 w 47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28"/>
                <a:gd name="T53" fmla="*/ 47 w 47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28">
                  <a:moveTo>
                    <a:pt x="0" y="0"/>
                  </a:moveTo>
                  <a:lnTo>
                    <a:pt x="5" y="5"/>
                  </a:lnTo>
                  <a:lnTo>
                    <a:pt x="11" y="12"/>
                  </a:lnTo>
                  <a:lnTo>
                    <a:pt x="19" y="17"/>
                  </a:lnTo>
                  <a:lnTo>
                    <a:pt x="28" y="20"/>
                  </a:lnTo>
                  <a:lnTo>
                    <a:pt x="34" y="24"/>
                  </a:lnTo>
                  <a:lnTo>
                    <a:pt x="40" y="27"/>
                  </a:lnTo>
                  <a:lnTo>
                    <a:pt x="45" y="28"/>
                  </a:lnTo>
                  <a:lnTo>
                    <a:pt x="47" y="27"/>
                  </a:lnTo>
                  <a:lnTo>
                    <a:pt x="47" y="24"/>
                  </a:lnTo>
                  <a:lnTo>
                    <a:pt x="44" y="22"/>
                  </a:lnTo>
                  <a:lnTo>
                    <a:pt x="39" y="19"/>
                  </a:lnTo>
                  <a:lnTo>
                    <a:pt x="31" y="15"/>
                  </a:lnTo>
                  <a:lnTo>
                    <a:pt x="24" y="13"/>
                  </a:lnTo>
                  <a:lnTo>
                    <a:pt x="15" y="9"/>
                  </a:lnTo>
                  <a:lnTo>
                    <a:pt x="6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0" name="Freeform 235"/>
            <p:cNvSpPr>
              <a:spLocks/>
            </p:cNvSpPr>
            <p:nvPr/>
          </p:nvSpPr>
          <p:spPr bwMode="auto">
            <a:xfrm>
              <a:off x="125" y="825"/>
              <a:ext cx="26" cy="15"/>
            </a:xfrm>
            <a:custGeom>
              <a:avLst/>
              <a:gdLst>
                <a:gd name="T0" fmla="*/ 1 w 50"/>
                <a:gd name="T1" fmla="*/ 0 h 31"/>
                <a:gd name="T2" fmla="*/ 1 w 50"/>
                <a:gd name="T3" fmla="*/ 0 h 31"/>
                <a:gd name="T4" fmla="*/ 1 w 50"/>
                <a:gd name="T5" fmla="*/ 0 h 31"/>
                <a:gd name="T6" fmla="*/ 1 w 50"/>
                <a:gd name="T7" fmla="*/ 0 h 31"/>
                <a:gd name="T8" fmla="*/ 1 w 50"/>
                <a:gd name="T9" fmla="*/ 0 h 31"/>
                <a:gd name="T10" fmla="*/ 1 w 50"/>
                <a:gd name="T11" fmla="*/ 0 h 31"/>
                <a:gd name="T12" fmla="*/ 1 w 50"/>
                <a:gd name="T13" fmla="*/ 0 h 31"/>
                <a:gd name="T14" fmla="*/ 1 w 50"/>
                <a:gd name="T15" fmla="*/ 0 h 31"/>
                <a:gd name="T16" fmla="*/ 0 w 50"/>
                <a:gd name="T17" fmla="*/ 0 h 31"/>
                <a:gd name="T18" fmla="*/ 1 w 50"/>
                <a:gd name="T19" fmla="*/ 0 h 31"/>
                <a:gd name="T20" fmla="*/ 1 w 50"/>
                <a:gd name="T21" fmla="*/ 0 h 31"/>
                <a:gd name="T22" fmla="*/ 1 w 50"/>
                <a:gd name="T23" fmla="*/ 0 h 31"/>
                <a:gd name="T24" fmla="*/ 1 w 50"/>
                <a:gd name="T25" fmla="*/ 0 h 31"/>
                <a:gd name="T26" fmla="*/ 1 w 50"/>
                <a:gd name="T27" fmla="*/ 0 h 31"/>
                <a:gd name="T28" fmla="*/ 1 w 50"/>
                <a:gd name="T29" fmla="*/ 0 h 31"/>
                <a:gd name="T30" fmla="*/ 1 w 50"/>
                <a:gd name="T31" fmla="*/ 0 h 31"/>
                <a:gd name="T32" fmla="*/ 1 w 50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1"/>
                <a:gd name="T53" fmla="*/ 50 w 50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1">
                  <a:moveTo>
                    <a:pt x="50" y="30"/>
                  </a:moveTo>
                  <a:lnTo>
                    <a:pt x="48" y="31"/>
                  </a:lnTo>
                  <a:lnTo>
                    <a:pt x="44" y="30"/>
                  </a:lnTo>
                  <a:lnTo>
                    <a:pt x="37" y="28"/>
                  </a:lnTo>
                  <a:lnTo>
                    <a:pt x="29" y="25"/>
                  </a:lnTo>
                  <a:lnTo>
                    <a:pt x="21" y="20"/>
                  </a:lnTo>
                  <a:lnTo>
                    <a:pt x="12" y="13"/>
                  </a:lnTo>
                  <a:lnTo>
                    <a:pt x="6" y="7"/>
                  </a:lnTo>
                  <a:lnTo>
                    <a:pt x="0" y="0"/>
                  </a:lnTo>
                  <a:lnTo>
                    <a:pt x="6" y="4"/>
                  </a:lnTo>
                  <a:lnTo>
                    <a:pt x="13" y="7"/>
                  </a:lnTo>
                  <a:lnTo>
                    <a:pt x="22" y="12"/>
                  </a:lnTo>
                  <a:lnTo>
                    <a:pt x="31" y="16"/>
                  </a:lnTo>
                  <a:lnTo>
                    <a:pt x="39" y="21"/>
                  </a:lnTo>
                  <a:lnTo>
                    <a:pt x="45" y="25"/>
                  </a:lnTo>
                  <a:lnTo>
                    <a:pt x="49" y="27"/>
                  </a:lnTo>
                  <a:lnTo>
                    <a:pt x="50" y="3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1" name="Freeform 236"/>
            <p:cNvSpPr>
              <a:spLocks/>
            </p:cNvSpPr>
            <p:nvPr/>
          </p:nvSpPr>
          <p:spPr bwMode="auto">
            <a:xfrm>
              <a:off x="123" y="803"/>
              <a:ext cx="33" cy="21"/>
            </a:xfrm>
            <a:custGeom>
              <a:avLst/>
              <a:gdLst>
                <a:gd name="T0" fmla="*/ 0 w 67"/>
                <a:gd name="T1" fmla="*/ 0 h 43"/>
                <a:gd name="T2" fmla="*/ 0 w 67"/>
                <a:gd name="T3" fmla="*/ 0 h 43"/>
                <a:gd name="T4" fmla="*/ 0 w 67"/>
                <a:gd name="T5" fmla="*/ 0 h 43"/>
                <a:gd name="T6" fmla="*/ 0 w 67"/>
                <a:gd name="T7" fmla="*/ 0 h 43"/>
                <a:gd name="T8" fmla="*/ 0 w 67"/>
                <a:gd name="T9" fmla="*/ 0 h 43"/>
                <a:gd name="T10" fmla="*/ 0 w 67"/>
                <a:gd name="T11" fmla="*/ 0 h 43"/>
                <a:gd name="T12" fmla="*/ 0 w 67"/>
                <a:gd name="T13" fmla="*/ 0 h 43"/>
                <a:gd name="T14" fmla="*/ 0 w 67"/>
                <a:gd name="T15" fmla="*/ 0 h 43"/>
                <a:gd name="T16" fmla="*/ 0 w 67"/>
                <a:gd name="T17" fmla="*/ 0 h 43"/>
                <a:gd name="T18" fmla="*/ 0 w 67"/>
                <a:gd name="T19" fmla="*/ 0 h 43"/>
                <a:gd name="T20" fmla="*/ 0 w 67"/>
                <a:gd name="T21" fmla="*/ 0 h 43"/>
                <a:gd name="T22" fmla="*/ 0 w 67"/>
                <a:gd name="T23" fmla="*/ 0 h 43"/>
                <a:gd name="T24" fmla="*/ 0 w 67"/>
                <a:gd name="T25" fmla="*/ 0 h 43"/>
                <a:gd name="T26" fmla="*/ 0 w 67"/>
                <a:gd name="T27" fmla="*/ 0 h 43"/>
                <a:gd name="T28" fmla="*/ 0 w 67"/>
                <a:gd name="T29" fmla="*/ 0 h 43"/>
                <a:gd name="T30" fmla="*/ 0 w 67"/>
                <a:gd name="T31" fmla="*/ 0 h 43"/>
                <a:gd name="T32" fmla="*/ 0 w 67"/>
                <a:gd name="T33" fmla="*/ 0 h 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7"/>
                <a:gd name="T52" fmla="*/ 0 h 43"/>
                <a:gd name="T53" fmla="*/ 67 w 67"/>
                <a:gd name="T54" fmla="*/ 43 h 4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7" h="43">
                  <a:moveTo>
                    <a:pt x="67" y="41"/>
                  </a:moveTo>
                  <a:lnTo>
                    <a:pt x="63" y="43"/>
                  </a:lnTo>
                  <a:lnTo>
                    <a:pt x="55" y="41"/>
                  </a:lnTo>
                  <a:lnTo>
                    <a:pt x="47" y="38"/>
                  </a:lnTo>
                  <a:lnTo>
                    <a:pt x="36" y="31"/>
                  </a:lnTo>
                  <a:lnTo>
                    <a:pt x="24" y="25"/>
                  </a:lnTo>
                  <a:lnTo>
                    <a:pt x="13" y="18"/>
                  </a:lnTo>
                  <a:lnTo>
                    <a:pt x="5" y="9"/>
                  </a:lnTo>
                  <a:lnTo>
                    <a:pt x="0" y="0"/>
                  </a:lnTo>
                  <a:lnTo>
                    <a:pt x="5" y="4"/>
                  </a:lnTo>
                  <a:lnTo>
                    <a:pt x="13" y="9"/>
                  </a:lnTo>
                  <a:lnTo>
                    <a:pt x="26" y="15"/>
                  </a:lnTo>
                  <a:lnTo>
                    <a:pt x="37" y="22"/>
                  </a:lnTo>
                  <a:lnTo>
                    <a:pt x="49" y="28"/>
                  </a:lnTo>
                  <a:lnTo>
                    <a:pt x="59" y="34"/>
                  </a:lnTo>
                  <a:lnTo>
                    <a:pt x="65" y="38"/>
                  </a:lnTo>
                  <a:lnTo>
                    <a:pt x="67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2" name="Freeform 237"/>
            <p:cNvSpPr>
              <a:spLocks/>
            </p:cNvSpPr>
            <p:nvPr/>
          </p:nvSpPr>
          <p:spPr bwMode="auto">
            <a:xfrm>
              <a:off x="125" y="783"/>
              <a:ext cx="36" cy="24"/>
            </a:xfrm>
            <a:custGeom>
              <a:avLst/>
              <a:gdLst>
                <a:gd name="T0" fmla="*/ 0 w 73"/>
                <a:gd name="T1" fmla="*/ 1 h 47"/>
                <a:gd name="T2" fmla="*/ 0 w 73"/>
                <a:gd name="T3" fmla="*/ 1 h 47"/>
                <a:gd name="T4" fmla="*/ 0 w 73"/>
                <a:gd name="T5" fmla="*/ 1 h 47"/>
                <a:gd name="T6" fmla="*/ 0 w 73"/>
                <a:gd name="T7" fmla="*/ 1 h 47"/>
                <a:gd name="T8" fmla="*/ 0 w 73"/>
                <a:gd name="T9" fmla="*/ 1 h 47"/>
                <a:gd name="T10" fmla="*/ 0 w 73"/>
                <a:gd name="T11" fmla="*/ 1 h 47"/>
                <a:gd name="T12" fmla="*/ 0 w 73"/>
                <a:gd name="T13" fmla="*/ 1 h 47"/>
                <a:gd name="T14" fmla="*/ 0 w 73"/>
                <a:gd name="T15" fmla="*/ 1 h 47"/>
                <a:gd name="T16" fmla="*/ 0 w 73"/>
                <a:gd name="T17" fmla="*/ 0 h 47"/>
                <a:gd name="T18" fmla="*/ 0 w 73"/>
                <a:gd name="T19" fmla="*/ 1 h 47"/>
                <a:gd name="T20" fmla="*/ 0 w 73"/>
                <a:gd name="T21" fmla="*/ 1 h 47"/>
                <a:gd name="T22" fmla="*/ 0 w 73"/>
                <a:gd name="T23" fmla="*/ 1 h 47"/>
                <a:gd name="T24" fmla="*/ 0 w 73"/>
                <a:gd name="T25" fmla="*/ 1 h 47"/>
                <a:gd name="T26" fmla="*/ 0 w 73"/>
                <a:gd name="T27" fmla="*/ 1 h 47"/>
                <a:gd name="T28" fmla="*/ 0 w 73"/>
                <a:gd name="T29" fmla="*/ 1 h 47"/>
                <a:gd name="T30" fmla="*/ 0 w 73"/>
                <a:gd name="T31" fmla="*/ 1 h 47"/>
                <a:gd name="T32" fmla="*/ 0 w 73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3"/>
                <a:gd name="T52" fmla="*/ 0 h 47"/>
                <a:gd name="T53" fmla="*/ 73 w 73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3" h="47">
                  <a:moveTo>
                    <a:pt x="73" y="46"/>
                  </a:moveTo>
                  <a:lnTo>
                    <a:pt x="70" y="47"/>
                  </a:lnTo>
                  <a:lnTo>
                    <a:pt x="61" y="44"/>
                  </a:lnTo>
                  <a:lnTo>
                    <a:pt x="50" y="39"/>
                  </a:lnTo>
                  <a:lnTo>
                    <a:pt x="38" y="32"/>
                  </a:lnTo>
                  <a:lnTo>
                    <a:pt x="25" y="25"/>
                  </a:lnTo>
                  <a:lnTo>
                    <a:pt x="14" y="16"/>
                  </a:lnTo>
                  <a:lnTo>
                    <a:pt x="5" y="7"/>
                  </a:lnTo>
                  <a:lnTo>
                    <a:pt x="0" y="0"/>
                  </a:lnTo>
                  <a:lnTo>
                    <a:pt x="5" y="3"/>
                  </a:lnTo>
                  <a:lnTo>
                    <a:pt x="15" y="8"/>
                  </a:lnTo>
                  <a:lnTo>
                    <a:pt x="28" y="15"/>
                  </a:lnTo>
                  <a:lnTo>
                    <a:pt x="41" y="22"/>
                  </a:lnTo>
                  <a:lnTo>
                    <a:pt x="54" y="31"/>
                  </a:lnTo>
                  <a:lnTo>
                    <a:pt x="64" y="37"/>
                  </a:lnTo>
                  <a:lnTo>
                    <a:pt x="71" y="42"/>
                  </a:lnTo>
                  <a:lnTo>
                    <a:pt x="73" y="4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3" name="Freeform 238"/>
            <p:cNvSpPr>
              <a:spLocks/>
            </p:cNvSpPr>
            <p:nvPr/>
          </p:nvSpPr>
          <p:spPr bwMode="auto">
            <a:xfrm>
              <a:off x="128" y="770"/>
              <a:ext cx="30" cy="25"/>
            </a:xfrm>
            <a:custGeom>
              <a:avLst/>
              <a:gdLst>
                <a:gd name="T0" fmla="*/ 1 w 59"/>
                <a:gd name="T1" fmla="*/ 1 h 49"/>
                <a:gd name="T2" fmla="*/ 1 w 59"/>
                <a:gd name="T3" fmla="*/ 1 h 49"/>
                <a:gd name="T4" fmla="*/ 1 w 59"/>
                <a:gd name="T5" fmla="*/ 1 h 49"/>
                <a:gd name="T6" fmla="*/ 1 w 59"/>
                <a:gd name="T7" fmla="*/ 1 h 49"/>
                <a:gd name="T8" fmla="*/ 1 w 59"/>
                <a:gd name="T9" fmla="*/ 1 h 49"/>
                <a:gd name="T10" fmla="*/ 1 w 59"/>
                <a:gd name="T11" fmla="*/ 1 h 49"/>
                <a:gd name="T12" fmla="*/ 1 w 59"/>
                <a:gd name="T13" fmla="*/ 1 h 49"/>
                <a:gd name="T14" fmla="*/ 1 w 59"/>
                <a:gd name="T15" fmla="*/ 1 h 49"/>
                <a:gd name="T16" fmla="*/ 0 w 59"/>
                <a:gd name="T17" fmla="*/ 0 h 49"/>
                <a:gd name="T18" fmla="*/ 1 w 59"/>
                <a:gd name="T19" fmla="*/ 1 h 49"/>
                <a:gd name="T20" fmla="*/ 1 w 59"/>
                <a:gd name="T21" fmla="*/ 1 h 49"/>
                <a:gd name="T22" fmla="*/ 1 w 59"/>
                <a:gd name="T23" fmla="*/ 1 h 49"/>
                <a:gd name="T24" fmla="*/ 1 w 59"/>
                <a:gd name="T25" fmla="*/ 1 h 49"/>
                <a:gd name="T26" fmla="*/ 1 w 59"/>
                <a:gd name="T27" fmla="*/ 1 h 49"/>
                <a:gd name="T28" fmla="*/ 1 w 59"/>
                <a:gd name="T29" fmla="*/ 1 h 49"/>
                <a:gd name="T30" fmla="*/ 1 w 59"/>
                <a:gd name="T31" fmla="*/ 1 h 49"/>
                <a:gd name="T32" fmla="*/ 1 w 59"/>
                <a:gd name="T33" fmla="*/ 1 h 4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9"/>
                <a:gd name="T52" fmla="*/ 0 h 49"/>
                <a:gd name="T53" fmla="*/ 59 w 59"/>
                <a:gd name="T54" fmla="*/ 49 h 4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9" h="49">
                  <a:moveTo>
                    <a:pt x="59" y="49"/>
                  </a:moveTo>
                  <a:lnTo>
                    <a:pt x="55" y="49"/>
                  </a:lnTo>
                  <a:lnTo>
                    <a:pt x="49" y="46"/>
                  </a:lnTo>
                  <a:lnTo>
                    <a:pt x="39" y="39"/>
                  </a:lnTo>
                  <a:lnTo>
                    <a:pt x="29" y="32"/>
                  </a:lnTo>
                  <a:lnTo>
                    <a:pt x="18" y="23"/>
                  </a:lnTo>
                  <a:lnTo>
                    <a:pt x="9" y="15"/>
                  </a:lnTo>
                  <a:lnTo>
                    <a:pt x="2" y="6"/>
                  </a:lnTo>
                  <a:lnTo>
                    <a:pt x="0" y="0"/>
                  </a:lnTo>
                  <a:lnTo>
                    <a:pt x="6" y="3"/>
                  </a:lnTo>
                  <a:lnTo>
                    <a:pt x="14" y="10"/>
                  </a:lnTo>
                  <a:lnTo>
                    <a:pt x="24" y="17"/>
                  </a:lnTo>
                  <a:lnTo>
                    <a:pt x="35" y="24"/>
                  </a:lnTo>
                  <a:lnTo>
                    <a:pt x="45" y="33"/>
                  </a:lnTo>
                  <a:lnTo>
                    <a:pt x="54" y="39"/>
                  </a:lnTo>
                  <a:lnTo>
                    <a:pt x="59" y="46"/>
                  </a:lnTo>
                  <a:lnTo>
                    <a:pt x="59" y="4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4" name="Freeform 239"/>
            <p:cNvSpPr>
              <a:spLocks/>
            </p:cNvSpPr>
            <p:nvPr/>
          </p:nvSpPr>
          <p:spPr bwMode="auto">
            <a:xfrm>
              <a:off x="132" y="760"/>
              <a:ext cx="24" cy="21"/>
            </a:xfrm>
            <a:custGeom>
              <a:avLst/>
              <a:gdLst>
                <a:gd name="T0" fmla="*/ 0 w 49"/>
                <a:gd name="T1" fmla="*/ 1 h 41"/>
                <a:gd name="T2" fmla="*/ 0 w 49"/>
                <a:gd name="T3" fmla="*/ 1 h 41"/>
                <a:gd name="T4" fmla="*/ 0 w 49"/>
                <a:gd name="T5" fmla="*/ 1 h 41"/>
                <a:gd name="T6" fmla="*/ 0 w 49"/>
                <a:gd name="T7" fmla="*/ 1 h 41"/>
                <a:gd name="T8" fmla="*/ 0 w 49"/>
                <a:gd name="T9" fmla="*/ 1 h 41"/>
                <a:gd name="T10" fmla="*/ 0 w 49"/>
                <a:gd name="T11" fmla="*/ 1 h 41"/>
                <a:gd name="T12" fmla="*/ 0 w 49"/>
                <a:gd name="T13" fmla="*/ 1 h 41"/>
                <a:gd name="T14" fmla="*/ 0 w 49"/>
                <a:gd name="T15" fmla="*/ 1 h 41"/>
                <a:gd name="T16" fmla="*/ 0 w 49"/>
                <a:gd name="T17" fmla="*/ 0 h 41"/>
                <a:gd name="T18" fmla="*/ 0 w 49"/>
                <a:gd name="T19" fmla="*/ 1 h 41"/>
                <a:gd name="T20" fmla="*/ 0 w 49"/>
                <a:gd name="T21" fmla="*/ 1 h 41"/>
                <a:gd name="T22" fmla="*/ 0 w 49"/>
                <a:gd name="T23" fmla="*/ 1 h 41"/>
                <a:gd name="T24" fmla="*/ 0 w 49"/>
                <a:gd name="T25" fmla="*/ 1 h 41"/>
                <a:gd name="T26" fmla="*/ 0 w 49"/>
                <a:gd name="T27" fmla="*/ 1 h 41"/>
                <a:gd name="T28" fmla="*/ 0 w 49"/>
                <a:gd name="T29" fmla="*/ 1 h 41"/>
                <a:gd name="T30" fmla="*/ 0 w 49"/>
                <a:gd name="T31" fmla="*/ 1 h 41"/>
                <a:gd name="T32" fmla="*/ 0 w 49"/>
                <a:gd name="T33" fmla="*/ 1 h 4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1"/>
                <a:gd name="T53" fmla="*/ 49 w 49"/>
                <a:gd name="T54" fmla="*/ 41 h 4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1">
                  <a:moveTo>
                    <a:pt x="49" y="41"/>
                  </a:moveTo>
                  <a:lnTo>
                    <a:pt x="46" y="41"/>
                  </a:lnTo>
                  <a:lnTo>
                    <a:pt x="40" y="40"/>
                  </a:lnTo>
                  <a:lnTo>
                    <a:pt x="32" y="36"/>
                  </a:lnTo>
                  <a:lnTo>
                    <a:pt x="25" y="31"/>
                  </a:lnTo>
                  <a:lnTo>
                    <a:pt x="16" y="23"/>
                  </a:lnTo>
                  <a:lnTo>
                    <a:pt x="9" y="16"/>
                  </a:lnTo>
                  <a:lnTo>
                    <a:pt x="3" y="9"/>
                  </a:lnTo>
                  <a:lnTo>
                    <a:pt x="0" y="0"/>
                  </a:lnTo>
                  <a:lnTo>
                    <a:pt x="5" y="5"/>
                  </a:lnTo>
                  <a:lnTo>
                    <a:pt x="13" y="10"/>
                  </a:lnTo>
                  <a:lnTo>
                    <a:pt x="20" y="16"/>
                  </a:lnTo>
                  <a:lnTo>
                    <a:pt x="30" y="22"/>
                  </a:lnTo>
                  <a:lnTo>
                    <a:pt x="37" y="28"/>
                  </a:lnTo>
                  <a:lnTo>
                    <a:pt x="45" y="35"/>
                  </a:lnTo>
                  <a:lnTo>
                    <a:pt x="49" y="38"/>
                  </a:lnTo>
                  <a:lnTo>
                    <a:pt x="49" y="41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5" name="Freeform 240"/>
            <p:cNvSpPr>
              <a:spLocks/>
            </p:cNvSpPr>
            <p:nvPr/>
          </p:nvSpPr>
          <p:spPr bwMode="auto">
            <a:xfrm>
              <a:off x="139" y="750"/>
              <a:ext cx="17" cy="18"/>
            </a:xfrm>
            <a:custGeom>
              <a:avLst/>
              <a:gdLst>
                <a:gd name="T0" fmla="*/ 0 w 35"/>
                <a:gd name="T1" fmla="*/ 1 h 36"/>
                <a:gd name="T2" fmla="*/ 0 w 35"/>
                <a:gd name="T3" fmla="*/ 1 h 36"/>
                <a:gd name="T4" fmla="*/ 0 w 35"/>
                <a:gd name="T5" fmla="*/ 1 h 36"/>
                <a:gd name="T6" fmla="*/ 0 w 35"/>
                <a:gd name="T7" fmla="*/ 1 h 36"/>
                <a:gd name="T8" fmla="*/ 0 w 35"/>
                <a:gd name="T9" fmla="*/ 1 h 36"/>
                <a:gd name="T10" fmla="*/ 0 w 35"/>
                <a:gd name="T11" fmla="*/ 1 h 36"/>
                <a:gd name="T12" fmla="*/ 0 w 35"/>
                <a:gd name="T13" fmla="*/ 1 h 36"/>
                <a:gd name="T14" fmla="*/ 0 w 35"/>
                <a:gd name="T15" fmla="*/ 1 h 36"/>
                <a:gd name="T16" fmla="*/ 0 w 35"/>
                <a:gd name="T17" fmla="*/ 0 h 36"/>
                <a:gd name="T18" fmla="*/ 0 w 35"/>
                <a:gd name="T19" fmla="*/ 1 h 36"/>
                <a:gd name="T20" fmla="*/ 0 w 35"/>
                <a:gd name="T21" fmla="*/ 1 h 36"/>
                <a:gd name="T22" fmla="*/ 0 w 35"/>
                <a:gd name="T23" fmla="*/ 1 h 36"/>
                <a:gd name="T24" fmla="*/ 0 w 35"/>
                <a:gd name="T25" fmla="*/ 1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6"/>
                <a:gd name="T41" fmla="*/ 35 w 35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6">
                  <a:moveTo>
                    <a:pt x="35" y="36"/>
                  </a:moveTo>
                  <a:lnTo>
                    <a:pt x="32" y="36"/>
                  </a:lnTo>
                  <a:lnTo>
                    <a:pt x="27" y="33"/>
                  </a:lnTo>
                  <a:lnTo>
                    <a:pt x="21" y="29"/>
                  </a:lnTo>
                  <a:lnTo>
                    <a:pt x="15" y="22"/>
                  </a:lnTo>
                  <a:lnTo>
                    <a:pt x="9" y="16"/>
                  </a:lnTo>
                  <a:lnTo>
                    <a:pt x="4" y="10"/>
                  </a:lnTo>
                  <a:lnTo>
                    <a:pt x="1" y="4"/>
                  </a:lnTo>
                  <a:lnTo>
                    <a:pt x="0" y="0"/>
                  </a:lnTo>
                  <a:lnTo>
                    <a:pt x="9" y="7"/>
                  </a:lnTo>
                  <a:lnTo>
                    <a:pt x="20" y="19"/>
                  </a:lnTo>
                  <a:lnTo>
                    <a:pt x="30" y="29"/>
                  </a:lnTo>
                  <a:lnTo>
                    <a:pt x="35" y="3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6" name="Freeform 241"/>
            <p:cNvSpPr>
              <a:spLocks/>
            </p:cNvSpPr>
            <p:nvPr/>
          </p:nvSpPr>
          <p:spPr bwMode="auto">
            <a:xfrm>
              <a:off x="143" y="744"/>
              <a:ext cx="11" cy="12"/>
            </a:xfrm>
            <a:custGeom>
              <a:avLst/>
              <a:gdLst>
                <a:gd name="T0" fmla="*/ 1 w 21"/>
                <a:gd name="T1" fmla="*/ 1 h 23"/>
                <a:gd name="T2" fmla="*/ 1 w 21"/>
                <a:gd name="T3" fmla="*/ 1 h 23"/>
                <a:gd name="T4" fmla="*/ 1 w 21"/>
                <a:gd name="T5" fmla="*/ 1 h 23"/>
                <a:gd name="T6" fmla="*/ 0 w 21"/>
                <a:gd name="T7" fmla="*/ 1 h 23"/>
                <a:gd name="T8" fmla="*/ 0 w 21"/>
                <a:gd name="T9" fmla="*/ 0 h 23"/>
                <a:gd name="T10" fmla="*/ 1 w 21"/>
                <a:gd name="T11" fmla="*/ 1 h 23"/>
                <a:gd name="T12" fmla="*/ 1 w 21"/>
                <a:gd name="T13" fmla="*/ 1 h 23"/>
                <a:gd name="T14" fmla="*/ 1 w 21"/>
                <a:gd name="T15" fmla="*/ 1 h 23"/>
                <a:gd name="T16" fmla="*/ 1 w 21"/>
                <a:gd name="T17" fmla="*/ 1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23"/>
                <a:gd name="T29" fmla="*/ 21 w 21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23">
                  <a:moveTo>
                    <a:pt x="21" y="23"/>
                  </a:moveTo>
                  <a:lnTo>
                    <a:pt x="14" y="22"/>
                  </a:lnTo>
                  <a:lnTo>
                    <a:pt x="7" y="17"/>
                  </a:lnTo>
                  <a:lnTo>
                    <a:pt x="0" y="8"/>
                  </a:lnTo>
                  <a:lnTo>
                    <a:pt x="0" y="0"/>
                  </a:lnTo>
                  <a:lnTo>
                    <a:pt x="4" y="8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7" name="Freeform 242"/>
            <p:cNvSpPr>
              <a:spLocks/>
            </p:cNvSpPr>
            <p:nvPr/>
          </p:nvSpPr>
          <p:spPr bwMode="auto">
            <a:xfrm>
              <a:off x="131" y="843"/>
              <a:ext cx="15" cy="14"/>
            </a:xfrm>
            <a:custGeom>
              <a:avLst/>
              <a:gdLst>
                <a:gd name="T0" fmla="*/ 0 w 30"/>
                <a:gd name="T1" fmla="*/ 0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1 w 30"/>
                <a:gd name="T15" fmla="*/ 1 h 27"/>
                <a:gd name="T16" fmla="*/ 0 w 30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27"/>
                <a:gd name="T29" fmla="*/ 30 w 30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27">
                  <a:moveTo>
                    <a:pt x="0" y="0"/>
                  </a:moveTo>
                  <a:lnTo>
                    <a:pt x="7" y="4"/>
                  </a:lnTo>
                  <a:lnTo>
                    <a:pt x="19" y="11"/>
                  </a:lnTo>
                  <a:lnTo>
                    <a:pt x="28" y="20"/>
                  </a:lnTo>
                  <a:lnTo>
                    <a:pt x="30" y="27"/>
                  </a:lnTo>
                  <a:lnTo>
                    <a:pt x="24" y="26"/>
                  </a:lnTo>
                  <a:lnTo>
                    <a:pt x="15" y="18"/>
                  </a:lnTo>
                  <a:lnTo>
                    <a:pt x="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8" name="Freeform 243"/>
            <p:cNvSpPr>
              <a:spLocks/>
            </p:cNvSpPr>
            <p:nvPr/>
          </p:nvSpPr>
          <p:spPr bwMode="auto">
            <a:xfrm>
              <a:off x="123" y="842"/>
              <a:ext cx="8" cy="16"/>
            </a:xfrm>
            <a:custGeom>
              <a:avLst/>
              <a:gdLst>
                <a:gd name="T0" fmla="*/ 1 w 15"/>
                <a:gd name="T1" fmla="*/ 0 h 32"/>
                <a:gd name="T2" fmla="*/ 1 w 15"/>
                <a:gd name="T3" fmla="*/ 1 h 32"/>
                <a:gd name="T4" fmla="*/ 1 w 15"/>
                <a:gd name="T5" fmla="*/ 1 h 32"/>
                <a:gd name="T6" fmla="*/ 0 w 15"/>
                <a:gd name="T7" fmla="*/ 1 h 32"/>
                <a:gd name="T8" fmla="*/ 1 w 15"/>
                <a:gd name="T9" fmla="*/ 1 h 32"/>
                <a:gd name="T10" fmla="*/ 1 w 15"/>
                <a:gd name="T11" fmla="*/ 1 h 32"/>
                <a:gd name="T12" fmla="*/ 1 w 15"/>
                <a:gd name="T13" fmla="*/ 1 h 32"/>
                <a:gd name="T14" fmla="*/ 1 w 15"/>
                <a:gd name="T15" fmla="*/ 1 h 32"/>
                <a:gd name="T16" fmla="*/ 1 w 15"/>
                <a:gd name="T17" fmla="*/ 0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32"/>
                <a:gd name="T29" fmla="*/ 15 w 15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32">
                  <a:moveTo>
                    <a:pt x="15" y="0"/>
                  </a:moveTo>
                  <a:lnTo>
                    <a:pt x="11" y="6"/>
                  </a:lnTo>
                  <a:lnTo>
                    <a:pt x="5" y="16"/>
                  </a:lnTo>
                  <a:lnTo>
                    <a:pt x="0" y="26"/>
                  </a:lnTo>
                  <a:lnTo>
                    <a:pt x="1" y="32"/>
                  </a:lnTo>
                  <a:lnTo>
                    <a:pt x="6" y="29"/>
                  </a:lnTo>
                  <a:lnTo>
                    <a:pt x="10" y="21"/>
                  </a:lnTo>
                  <a:lnTo>
                    <a:pt x="13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69" name="Freeform 244"/>
            <p:cNvSpPr>
              <a:spLocks/>
            </p:cNvSpPr>
            <p:nvPr/>
          </p:nvSpPr>
          <p:spPr bwMode="auto">
            <a:xfrm>
              <a:off x="133" y="846"/>
              <a:ext cx="4" cy="18"/>
            </a:xfrm>
            <a:custGeom>
              <a:avLst/>
              <a:gdLst>
                <a:gd name="T0" fmla="*/ 0 w 9"/>
                <a:gd name="T1" fmla="*/ 0 h 36"/>
                <a:gd name="T2" fmla="*/ 0 w 9"/>
                <a:gd name="T3" fmla="*/ 1 h 36"/>
                <a:gd name="T4" fmla="*/ 0 w 9"/>
                <a:gd name="T5" fmla="*/ 1 h 36"/>
                <a:gd name="T6" fmla="*/ 0 w 9"/>
                <a:gd name="T7" fmla="*/ 1 h 36"/>
                <a:gd name="T8" fmla="*/ 0 w 9"/>
                <a:gd name="T9" fmla="*/ 1 h 36"/>
                <a:gd name="T10" fmla="*/ 0 w 9"/>
                <a:gd name="T11" fmla="*/ 1 h 36"/>
                <a:gd name="T12" fmla="*/ 0 w 9"/>
                <a:gd name="T13" fmla="*/ 1 h 36"/>
                <a:gd name="T14" fmla="*/ 0 w 9"/>
                <a:gd name="T15" fmla="*/ 1 h 36"/>
                <a:gd name="T16" fmla="*/ 0 w 9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36"/>
                <a:gd name="T29" fmla="*/ 9 w 9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36">
                  <a:moveTo>
                    <a:pt x="0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2" y="31"/>
                  </a:lnTo>
                  <a:lnTo>
                    <a:pt x="5" y="36"/>
                  </a:lnTo>
                  <a:lnTo>
                    <a:pt x="9" y="31"/>
                  </a:lnTo>
                  <a:lnTo>
                    <a:pt x="7" y="20"/>
                  </a:lnTo>
                  <a:lnTo>
                    <a:pt x="3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0" name="Freeform 245"/>
            <p:cNvSpPr>
              <a:spLocks/>
            </p:cNvSpPr>
            <p:nvPr/>
          </p:nvSpPr>
          <p:spPr bwMode="auto">
            <a:xfrm>
              <a:off x="115" y="837"/>
              <a:ext cx="13" cy="16"/>
            </a:xfrm>
            <a:custGeom>
              <a:avLst/>
              <a:gdLst>
                <a:gd name="T0" fmla="*/ 0 w 28"/>
                <a:gd name="T1" fmla="*/ 0 h 33"/>
                <a:gd name="T2" fmla="*/ 0 w 28"/>
                <a:gd name="T3" fmla="*/ 0 h 33"/>
                <a:gd name="T4" fmla="*/ 0 w 28"/>
                <a:gd name="T5" fmla="*/ 0 h 33"/>
                <a:gd name="T6" fmla="*/ 0 w 28"/>
                <a:gd name="T7" fmla="*/ 0 h 33"/>
                <a:gd name="T8" fmla="*/ 0 w 28"/>
                <a:gd name="T9" fmla="*/ 0 h 33"/>
                <a:gd name="T10" fmla="*/ 0 w 28"/>
                <a:gd name="T11" fmla="*/ 0 h 33"/>
                <a:gd name="T12" fmla="*/ 0 w 28"/>
                <a:gd name="T13" fmla="*/ 0 h 33"/>
                <a:gd name="T14" fmla="*/ 0 w 28"/>
                <a:gd name="T15" fmla="*/ 0 h 33"/>
                <a:gd name="T16" fmla="*/ 0 w 28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3"/>
                <a:gd name="T29" fmla="*/ 28 w 28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3">
                  <a:moveTo>
                    <a:pt x="28" y="0"/>
                  </a:moveTo>
                  <a:lnTo>
                    <a:pt x="22" y="10"/>
                  </a:lnTo>
                  <a:lnTo>
                    <a:pt x="14" y="23"/>
                  </a:lnTo>
                  <a:lnTo>
                    <a:pt x="7" y="31"/>
                  </a:lnTo>
                  <a:lnTo>
                    <a:pt x="0" y="33"/>
                  </a:lnTo>
                  <a:lnTo>
                    <a:pt x="2" y="26"/>
                  </a:lnTo>
                  <a:lnTo>
                    <a:pt x="10" y="17"/>
                  </a:lnTo>
                  <a:lnTo>
                    <a:pt x="20" y="7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1" name="Freeform 246"/>
            <p:cNvSpPr>
              <a:spLocks/>
            </p:cNvSpPr>
            <p:nvPr/>
          </p:nvSpPr>
          <p:spPr bwMode="auto">
            <a:xfrm>
              <a:off x="117" y="747"/>
              <a:ext cx="23" cy="5"/>
            </a:xfrm>
            <a:custGeom>
              <a:avLst/>
              <a:gdLst>
                <a:gd name="T0" fmla="*/ 0 w 47"/>
                <a:gd name="T1" fmla="*/ 1 h 10"/>
                <a:gd name="T2" fmla="*/ 0 w 47"/>
                <a:gd name="T3" fmla="*/ 1 h 10"/>
                <a:gd name="T4" fmla="*/ 0 w 47"/>
                <a:gd name="T5" fmla="*/ 1 h 10"/>
                <a:gd name="T6" fmla="*/ 0 w 47"/>
                <a:gd name="T7" fmla="*/ 1 h 10"/>
                <a:gd name="T8" fmla="*/ 0 w 47"/>
                <a:gd name="T9" fmla="*/ 1 h 10"/>
                <a:gd name="T10" fmla="*/ 0 w 47"/>
                <a:gd name="T11" fmla="*/ 1 h 10"/>
                <a:gd name="T12" fmla="*/ 0 w 47"/>
                <a:gd name="T13" fmla="*/ 1 h 10"/>
                <a:gd name="T14" fmla="*/ 0 w 47"/>
                <a:gd name="T15" fmla="*/ 1 h 10"/>
                <a:gd name="T16" fmla="*/ 0 w 47"/>
                <a:gd name="T17" fmla="*/ 1 h 10"/>
                <a:gd name="T18" fmla="*/ 0 w 47"/>
                <a:gd name="T19" fmla="*/ 1 h 10"/>
                <a:gd name="T20" fmla="*/ 0 w 47"/>
                <a:gd name="T21" fmla="*/ 0 h 10"/>
                <a:gd name="T22" fmla="*/ 0 w 47"/>
                <a:gd name="T23" fmla="*/ 0 h 10"/>
                <a:gd name="T24" fmla="*/ 0 w 47"/>
                <a:gd name="T25" fmla="*/ 1 h 10"/>
                <a:gd name="T26" fmla="*/ 0 w 47"/>
                <a:gd name="T27" fmla="*/ 1 h 10"/>
                <a:gd name="T28" fmla="*/ 0 w 47"/>
                <a:gd name="T29" fmla="*/ 1 h 10"/>
                <a:gd name="T30" fmla="*/ 0 w 47"/>
                <a:gd name="T31" fmla="*/ 1 h 10"/>
                <a:gd name="T32" fmla="*/ 0 w 47"/>
                <a:gd name="T33" fmla="*/ 1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"/>
                <a:gd name="T52" fmla="*/ 0 h 10"/>
                <a:gd name="T53" fmla="*/ 47 w 47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" h="10">
                  <a:moveTo>
                    <a:pt x="47" y="8"/>
                  </a:moveTo>
                  <a:lnTo>
                    <a:pt x="42" y="8"/>
                  </a:lnTo>
                  <a:lnTo>
                    <a:pt x="35" y="10"/>
                  </a:lnTo>
                  <a:lnTo>
                    <a:pt x="27" y="10"/>
                  </a:lnTo>
                  <a:lnTo>
                    <a:pt x="20" y="10"/>
                  </a:lnTo>
                  <a:lnTo>
                    <a:pt x="13" y="10"/>
                  </a:lnTo>
                  <a:lnTo>
                    <a:pt x="6" y="8"/>
                  </a:lnTo>
                  <a:lnTo>
                    <a:pt x="3" y="6"/>
                  </a:lnTo>
                  <a:lnTo>
                    <a:pt x="0" y="4"/>
                  </a:lnTo>
                  <a:lnTo>
                    <a:pt x="1" y="1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9" y="2"/>
                  </a:lnTo>
                  <a:lnTo>
                    <a:pt x="26" y="4"/>
                  </a:lnTo>
                  <a:lnTo>
                    <a:pt x="35" y="6"/>
                  </a:lnTo>
                  <a:lnTo>
                    <a:pt x="41" y="7"/>
                  </a:lnTo>
                  <a:lnTo>
                    <a:pt x="47" y="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2" name="Freeform 247"/>
            <p:cNvSpPr>
              <a:spLocks/>
            </p:cNvSpPr>
            <p:nvPr/>
          </p:nvSpPr>
          <p:spPr bwMode="auto">
            <a:xfrm>
              <a:off x="120" y="738"/>
              <a:ext cx="23" cy="8"/>
            </a:xfrm>
            <a:custGeom>
              <a:avLst/>
              <a:gdLst>
                <a:gd name="T0" fmla="*/ 1 w 46"/>
                <a:gd name="T1" fmla="*/ 1 h 16"/>
                <a:gd name="T2" fmla="*/ 1 w 46"/>
                <a:gd name="T3" fmla="*/ 1 h 16"/>
                <a:gd name="T4" fmla="*/ 1 w 46"/>
                <a:gd name="T5" fmla="*/ 1 h 16"/>
                <a:gd name="T6" fmla="*/ 1 w 46"/>
                <a:gd name="T7" fmla="*/ 1 h 16"/>
                <a:gd name="T8" fmla="*/ 1 w 46"/>
                <a:gd name="T9" fmla="*/ 1 h 16"/>
                <a:gd name="T10" fmla="*/ 1 w 46"/>
                <a:gd name="T11" fmla="*/ 1 h 16"/>
                <a:gd name="T12" fmla="*/ 1 w 46"/>
                <a:gd name="T13" fmla="*/ 1 h 16"/>
                <a:gd name="T14" fmla="*/ 1 w 46"/>
                <a:gd name="T15" fmla="*/ 1 h 16"/>
                <a:gd name="T16" fmla="*/ 0 w 46"/>
                <a:gd name="T17" fmla="*/ 1 h 16"/>
                <a:gd name="T18" fmla="*/ 1 w 46"/>
                <a:gd name="T19" fmla="*/ 0 h 16"/>
                <a:gd name="T20" fmla="*/ 1 w 46"/>
                <a:gd name="T21" fmla="*/ 0 h 16"/>
                <a:gd name="T22" fmla="*/ 1 w 46"/>
                <a:gd name="T23" fmla="*/ 1 h 16"/>
                <a:gd name="T24" fmla="*/ 1 w 46"/>
                <a:gd name="T25" fmla="*/ 1 h 16"/>
                <a:gd name="T26" fmla="*/ 1 w 46"/>
                <a:gd name="T27" fmla="*/ 1 h 16"/>
                <a:gd name="T28" fmla="*/ 1 w 46"/>
                <a:gd name="T29" fmla="*/ 1 h 16"/>
                <a:gd name="T30" fmla="*/ 1 w 46"/>
                <a:gd name="T31" fmla="*/ 1 h 16"/>
                <a:gd name="T32" fmla="*/ 1 w 46"/>
                <a:gd name="T33" fmla="*/ 1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6"/>
                <a:gd name="T52" fmla="*/ 0 h 16"/>
                <a:gd name="T53" fmla="*/ 46 w 46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6" h="16">
                  <a:moveTo>
                    <a:pt x="46" y="16"/>
                  </a:moveTo>
                  <a:lnTo>
                    <a:pt x="41" y="16"/>
                  </a:lnTo>
                  <a:lnTo>
                    <a:pt x="34" y="15"/>
                  </a:lnTo>
                  <a:lnTo>
                    <a:pt x="27" y="14"/>
                  </a:lnTo>
                  <a:lnTo>
                    <a:pt x="19" y="13"/>
                  </a:lnTo>
                  <a:lnTo>
                    <a:pt x="12" y="11"/>
                  </a:lnTo>
                  <a:lnTo>
                    <a:pt x="6" y="9"/>
                  </a:lnTo>
                  <a:lnTo>
                    <a:pt x="2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19" y="5"/>
                  </a:lnTo>
                  <a:lnTo>
                    <a:pt x="28" y="9"/>
                  </a:lnTo>
                  <a:lnTo>
                    <a:pt x="36" y="11"/>
                  </a:lnTo>
                  <a:lnTo>
                    <a:pt x="42" y="15"/>
                  </a:lnTo>
                  <a:lnTo>
                    <a:pt x="46" y="16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3" name="Freeform 248"/>
            <p:cNvSpPr>
              <a:spLocks/>
            </p:cNvSpPr>
            <p:nvPr/>
          </p:nvSpPr>
          <p:spPr bwMode="auto">
            <a:xfrm>
              <a:off x="110" y="759"/>
              <a:ext cx="22" cy="5"/>
            </a:xfrm>
            <a:custGeom>
              <a:avLst/>
              <a:gdLst>
                <a:gd name="T0" fmla="*/ 1 w 43"/>
                <a:gd name="T1" fmla="*/ 1 h 10"/>
                <a:gd name="T2" fmla="*/ 1 w 43"/>
                <a:gd name="T3" fmla="*/ 1 h 10"/>
                <a:gd name="T4" fmla="*/ 1 w 43"/>
                <a:gd name="T5" fmla="*/ 1 h 10"/>
                <a:gd name="T6" fmla="*/ 1 w 43"/>
                <a:gd name="T7" fmla="*/ 1 h 10"/>
                <a:gd name="T8" fmla="*/ 1 w 43"/>
                <a:gd name="T9" fmla="*/ 1 h 10"/>
                <a:gd name="T10" fmla="*/ 1 w 43"/>
                <a:gd name="T11" fmla="*/ 1 h 10"/>
                <a:gd name="T12" fmla="*/ 1 w 43"/>
                <a:gd name="T13" fmla="*/ 1 h 10"/>
                <a:gd name="T14" fmla="*/ 1 w 43"/>
                <a:gd name="T15" fmla="*/ 1 h 10"/>
                <a:gd name="T16" fmla="*/ 0 w 43"/>
                <a:gd name="T17" fmla="*/ 1 h 10"/>
                <a:gd name="T18" fmla="*/ 0 w 43"/>
                <a:gd name="T19" fmla="*/ 1 h 10"/>
                <a:gd name="T20" fmla="*/ 1 w 43"/>
                <a:gd name="T21" fmla="*/ 0 h 10"/>
                <a:gd name="T22" fmla="*/ 1 w 43"/>
                <a:gd name="T23" fmla="*/ 0 h 10"/>
                <a:gd name="T24" fmla="*/ 1 w 43"/>
                <a:gd name="T25" fmla="*/ 1 h 10"/>
                <a:gd name="T26" fmla="*/ 1 w 43"/>
                <a:gd name="T27" fmla="*/ 1 h 10"/>
                <a:gd name="T28" fmla="*/ 1 w 43"/>
                <a:gd name="T29" fmla="*/ 1 h 10"/>
                <a:gd name="T30" fmla="*/ 1 w 43"/>
                <a:gd name="T31" fmla="*/ 1 h 10"/>
                <a:gd name="T32" fmla="*/ 1 w 43"/>
                <a:gd name="T33" fmla="*/ 1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3"/>
                <a:gd name="T52" fmla="*/ 0 h 10"/>
                <a:gd name="T53" fmla="*/ 43 w 43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3" h="10">
                  <a:moveTo>
                    <a:pt x="43" y="4"/>
                  </a:moveTo>
                  <a:lnTo>
                    <a:pt x="42" y="7"/>
                  </a:lnTo>
                  <a:lnTo>
                    <a:pt x="37" y="8"/>
                  </a:lnTo>
                  <a:lnTo>
                    <a:pt x="31" y="9"/>
                  </a:lnTo>
                  <a:lnTo>
                    <a:pt x="23" y="10"/>
                  </a:lnTo>
                  <a:lnTo>
                    <a:pt x="15" y="10"/>
                  </a:lnTo>
                  <a:lnTo>
                    <a:pt x="8" y="9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8" y="0"/>
                  </a:lnTo>
                  <a:lnTo>
                    <a:pt x="15" y="2"/>
                  </a:lnTo>
                  <a:lnTo>
                    <a:pt x="22" y="3"/>
                  </a:lnTo>
                  <a:lnTo>
                    <a:pt x="31" y="3"/>
                  </a:lnTo>
                  <a:lnTo>
                    <a:pt x="37" y="4"/>
                  </a:lnTo>
                  <a:lnTo>
                    <a:pt x="43" y="4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4" name="Freeform 249"/>
            <p:cNvSpPr>
              <a:spLocks/>
            </p:cNvSpPr>
            <p:nvPr/>
          </p:nvSpPr>
          <p:spPr bwMode="auto">
            <a:xfrm>
              <a:off x="104" y="770"/>
              <a:ext cx="26" cy="8"/>
            </a:xfrm>
            <a:custGeom>
              <a:avLst/>
              <a:gdLst>
                <a:gd name="T0" fmla="*/ 1 w 51"/>
                <a:gd name="T1" fmla="*/ 0 h 17"/>
                <a:gd name="T2" fmla="*/ 1 w 51"/>
                <a:gd name="T3" fmla="*/ 0 h 17"/>
                <a:gd name="T4" fmla="*/ 1 w 51"/>
                <a:gd name="T5" fmla="*/ 0 h 17"/>
                <a:gd name="T6" fmla="*/ 1 w 51"/>
                <a:gd name="T7" fmla="*/ 0 h 17"/>
                <a:gd name="T8" fmla="*/ 1 w 51"/>
                <a:gd name="T9" fmla="*/ 0 h 17"/>
                <a:gd name="T10" fmla="*/ 1 w 51"/>
                <a:gd name="T11" fmla="*/ 0 h 17"/>
                <a:gd name="T12" fmla="*/ 1 w 51"/>
                <a:gd name="T13" fmla="*/ 0 h 17"/>
                <a:gd name="T14" fmla="*/ 1 w 51"/>
                <a:gd name="T15" fmla="*/ 0 h 17"/>
                <a:gd name="T16" fmla="*/ 0 w 51"/>
                <a:gd name="T17" fmla="*/ 0 h 17"/>
                <a:gd name="T18" fmla="*/ 1 w 51"/>
                <a:gd name="T19" fmla="*/ 0 h 17"/>
                <a:gd name="T20" fmla="*/ 1 w 51"/>
                <a:gd name="T21" fmla="*/ 0 h 17"/>
                <a:gd name="T22" fmla="*/ 1 w 51"/>
                <a:gd name="T23" fmla="*/ 0 h 17"/>
                <a:gd name="T24" fmla="*/ 1 w 51"/>
                <a:gd name="T25" fmla="*/ 0 h 17"/>
                <a:gd name="T26" fmla="*/ 1 w 51"/>
                <a:gd name="T27" fmla="*/ 0 h 17"/>
                <a:gd name="T28" fmla="*/ 1 w 51"/>
                <a:gd name="T29" fmla="*/ 0 h 17"/>
                <a:gd name="T30" fmla="*/ 1 w 51"/>
                <a:gd name="T31" fmla="*/ 0 h 17"/>
                <a:gd name="T32" fmla="*/ 1 w 51"/>
                <a:gd name="T33" fmla="*/ 0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17"/>
                <a:gd name="T53" fmla="*/ 51 w 51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17">
                  <a:moveTo>
                    <a:pt x="51" y="0"/>
                  </a:moveTo>
                  <a:lnTo>
                    <a:pt x="45" y="4"/>
                  </a:lnTo>
                  <a:lnTo>
                    <a:pt x="39" y="8"/>
                  </a:lnTo>
                  <a:lnTo>
                    <a:pt x="30" y="10"/>
                  </a:lnTo>
                  <a:lnTo>
                    <a:pt x="21" y="14"/>
                  </a:lnTo>
                  <a:lnTo>
                    <a:pt x="14" y="15"/>
                  </a:lnTo>
                  <a:lnTo>
                    <a:pt x="7" y="17"/>
                  </a:lnTo>
                  <a:lnTo>
                    <a:pt x="3" y="15"/>
                  </a:lnTo>
                  <a:lnTo>
                    <a:pt x="0" y="13"/>
                  </a:lnTo>
                  <a:lnTo>
                    <a:pt x="2" y="9"/>
                  </a:lnTo>
                  <a:lnTo>
                    <a:pt x="5" y="7"/>
                  </a:lnTo>
                  <a:lnTo>
                    <a:pt x="13" y="5"/>
                  </a:lnTo>
                  <a:lnTo>
                    <a:pt x="21" y="4"/>
                  </a:lnTo>
                  <a:lnTo>
                    <a:pt x="30" y="4"/>
                  </a:lnTo>
                  <a:lnTo>
                    <a:pt x="39" y="3"/>
                  </a:lnTo>
                  <a:lnTo>
                    <a:pt x="46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5" name="Freeform 250"/>
            <p:cNvSpPr>
              <a:spLocks/>
            </p:cNvSpPr>
            <p:nvPr/>
          </p:nvSpPr>
          <p:spPr bwMode="auto">
            <a:xfrm>
              <a:off x="97" y="782"/>
              <a:ext cx="28" cy="9"/>
            </a:xfrm>
            <a:custGeom>
              <a:avLst/>
              <a:gdLst>
                <a:gd name="T0" fmla="*/ 1 w 56"/>
                <a:gd name="T1" fmla="*/ 0 h 19"/>
                <a:gd name="T2" fmla="*/ 1 w 56"/>
                <a:gd name="T3" fmla="*/ 0 h 19"/>
                <a:gd name="T4" fmla="*/ 1 w 56"/>
                <a:gd name="T5" fmla="*/ 0 h 19"/>
                <a:gd name="T6" fmla="*/ 1 w 56"/>
                <a:gd name="T7" fmla="*/ 0 h 19"/>
                <a:gd name="T8" fmla="*/ 1 w 56"/>
                <a:gd name="T9" fmla="*/ 0 h 19"/>
                <a:gd name="T10" fmla="*/ 1 w 56"/>
                <a:gd name="T11" fmla="*/ 0 h 19"/>
                <a:gd name="T12" fmla="*/ 1 w 56"/>
                <a:gd name="T13" fmla="*/ 0 h 19"/>
                <a:gd name="T14" fmla="*/ 1 w 56"/>
                <a:gd name="T15" fmla="*/ 0 h 19"/>
                <a:gd name="T16" fmla="*/ 0 w 56"/>
                <a:gd name="T17" fmla="*/ 0 h 19"/>
                <a:gd name="T18" fmla="*/ 1 w 56"/>
                <a:gd name="T19" fmla="*/ 0 h 19"/>
                <a:gd name="T20" fmla="*/ 1 w 56"/>
                <a:gd name="T21" fmla="*/ 0 h 19"/>
                <a:gd name="T22" fmla="*/ 1 w 56"/>
                <a:gd name="T23" fmla="*/ 0 h 19"/>
                <a:gd name="T24" fmla="*/ 1 w 56"/>
                <a:gd name="T25" fmla="*/ 0 h 19"/>
                <a:gd name="T26" fmla="*/ 1 w 56"/>
                <a:gd name="T27" fmla="*/ 0 h 19"/>
                <a:gd name="T28" fmla="*/ 1 w 56"/>
                <a:gd name="T29" fmla="*/ 0 h 19"/>
                <a:gd name="T30" fmla="*/ 1 w 56"/>
                <a:gd name="T31" fmla="*/ 0 h 19"/>
                <a:gd name="T32" fmla="*/ 1 w 56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19"/>
                <a:gd name="T53" fmla="*/ 56 w 56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19">
                  <a:moveTo>
                    <a:pt x="56" y="0"/>
                  </a:moveTo>
                  <a:lnTo>
                    <a:pt x="51" y="2"/>
                  </a:lnTo>
                  <a:lnTo>
                    <a:pt x="42" y="6"/>
                  </a:lnTo>
                  <a:lnTo>
                    <a:pt x="33" y="10"/>
                  </a:lnTo>
                  <a:lnTo>
                    <a:pt x="23" y="14"/>
                  </a:lnTo>
                  <a:lnTo>
                    <a:pt x="15" y="16"/>
                  </a:lnTo>
                  <a:lnTo>
                    <a:pt x="6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9"/>
                  </a:lnTo>
                  <a:lnTo>
                    <a:pt x="16" y="6"/>
                  </a:lnTo>
                  <a:lnTo>
                    <a:pt x="26" y="5"/>
                  </a:lnTo>
                  <a:lnTo>
                    <a:pt x="36" y="4"/>
                  </a:lnTo>
                  <a:lnTo>
                    <a:pt x="44" y="2"/>
                  </a:lnTo>
                  <a:lnTo>
                    <a:pt x="52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6" name="Freeform 251"/>
            <p:cNvSpPr>
              <a:spLocks/>
            </p:cNvSpPr>
            <p:nvPr/>
          </p:nvSpPr>
          <p:spPr bwMode="auto">
            <a:xfrm>
              <a:off x="96" y="803"/>
              <a:ext cx="29" cy="15"/>
            </a:xfrm>
            <a:custGeom>
              <a:avLst/>
              <a:gdLst>
                <a:gd name="T0" fmla="*/ 0 w 60"/>
                <a:gd name="T1" fmla="*/ 0 h 30"/>
                <a:gd name="T2" fmla="*/ 0 w 60"/>
                <a:gd name="T3" fmla="*/ 1 h 30"/>
                <a:gd name="T4" fmla="*/ 0 w 60"/>
                <a:gd name="T5" fmla="*/ 1 h 30"/>
                <a:gd name="T6" fmla="*/ 0 w 60"/>
                <a:gd name="T7" fmla="*/ 1 h 30"/>
                <a:gd name="T8" fmla="*/ 0 w 60"/>
                <a:gd name="T9" fmla="*/ 1 h 30"/>
                <a:gd name="T10" fmla="*/ 0 w 60"/>
                <a:gd name="T11" fmla="*/ 1 h 30"/>
                <a:gd name="T12" fmla="*/ 0 w 60"/>
                <a:gd name="T13" fmla="*/ 1 h 30"/>
                <a:gd name="T14" fmla="*/ 0 w 60"/>
                <a:gd name="T15" fmla="*/ 1 h 30"/>
                <a:gd name="T16" fmla="*/ 0 w 60"/>
                <a:gd name="T17" fmla="*/ 1 h 30"/>
                <a:gd name="T18" fmla="*/ 0 w 60"/>
                <a:gd name="T19" fmla="*/ 1 h 30"/>
                <a:gd name="T20" fmla="*/ 0 w 60"/>
                <a:gd name="T21" fmla="*/ 1 h 30"/>
                <a:gd name="T22" fmla="*/ 0 w 60"/>
                <a:gd name="T23" fmla="*/ 1 h 30"/>
                <a:gd name="T24" fmla="*/ 0 w 60"/>
                <a:gd name="T25" fmla="*/ 1 h 30"/>
                <a:gd name="T26" fmla="*/ 0 w 60"/>
                <a:gd name="T27" fmla="*/ 1 h 30"/>
                <a:gd name="T28" fmla="*/ 0 w 60"/>
                <a:gd name="T29" fmla="*/ 1 h 30"/>
                <a:gd name="T30" fmla="*/ 0 w 60"/>
                <a:gd name="T31" fmla="*/ 1 h 30"/>
                <a:gd name="T32" fmla="*/ 0 w 60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0"/>
                <a:gd name="T52" fmla="*/ 0 h 30"/>
                <a:gd name="T53" fmla="*/ 60 w 60"/>
                <a:gd name="T54" fmla="*/ 30 h 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0" h="30">
                  <a:moveTo>
                    <a:pt x="60" y="0"/>
                  </a:moveTo>
                  <a:lnTo>
                    <a:pt x="53" y="5"/>
                  </a:lnTo>
                  <a:lnTo>
                    <a:pt x="46" y="12"/>
                  </a:lnTo>
                  <a:lnTo>
                    <a:pt x="37" y="18"/>
                  </a:lnTo>
                  <a:lnTo>
                    <a:pt x="27" y="23"/>
                  </a:lnTo>
                  <a:lnTo>
                    <a:pt x="17" y="26"/>
                  </a:lnTo>
                  <a:lnTo>
                    <a:pt x="10" y="30"/>
                  </a:lnTo>
                  <a:lnTo>
                    <a:pt x="4" y="30"/>
                  </a:lnTo>
                  <a:lnTo>
                    <a:pt x="0" y="29"/>
                  </a:lnTo>
                  <a:lnTo>
                    <a:pt x="1" y="25"/>
                  </a:lnTo>
                  <a:lnTo>
                    <a:pt x="7" y="22"/>
                  </a:lnTo>
                  <a:lnTo>
                    <a:pt x="16" y="18"/>
                  </a:lnTo>
                  <a:lnTo>
                    <a:pt x="26" y="14"/>
                  </a:lnTo>
                  <a:lnTo>
                    <a:pt x="37" y="12"/>
                  </a:lnTo>
                  <a:lnTo>
                    <a:pt x="47" y="8"/>
                  </a:lnTo>
                  <a:lnTo>
                    <a:pt x="55" y="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7" name="Freeform 252"/>
            <p:cNvSpPr>
              <a:spLocks/>
            </p:cNvSpPr>
            <p:nvPr/>
          </p:nvSpPr>
          <p:spPr bwMode="auto">
            <a:xfrm>
              <a:off x="100" y="827"/>
              <a:ext cx="28" cy="18"/>
            </a:xfrm>
            <a:custGeom>
              <a:avLst/>
              <a:gdLst>
                <a:gd name="T0" fmla="*/ 1 w 55"/>
                <a:gd name="T1" fmla="*/ 0 h 36"/>
                <a:gd name="T2" fmla="*/ 1 w 55"/>
                <a:gd name="T3" fmla="*/ 1 h 36"/>
                <a:gd name="T4" fmla="*/ 1 w 55"/>
                <a:gd name="T5" fmla="*/ 1 h 36"/>
                <a:gd name="T6" fmla="*/ 1 w 55"/>
                <a:gd name="T7" fmla="*/ 1 h 36"/>
                <a:gd name="T8" fmla="*/ 1 w 55"/>
                <a:gd name="T9" fmla="*/ 1 h 36"/>
                <a:gd name="T10" fmla="*/ 1 w 55"/>
                <a:gd name="T11" fmla="*/ 1 h 36"/>
                <a:gd name="T12" fmla="*/ 1 w 55"/>
                <a:gd name="T13" fmla="*/ 1 h 36"/>
                <a:gd name="T14" fmla="*/ 1 w 55"/>
                <a:gd name="T15" fmla="*/ 1 h 36"/>
                <a:gd name="T16" fmla="*/ 0 w 55"/>
                <a:gd name="T17" fmla="*/ 1 h 36"/>
                <a:gd name="T18" fmla="*/ 1 w 55"/>
                <a:gd name="T19" fmla="*/ 1 h 36"/>
                <a:gd name="T20" fmla="*/ 1 w 55"/>
                <a:gd name="T21" fmla="*/ 1 h 36"/>
                <a:gd name="T22" fmla="*/ 1 w 55"/>
                <a:gd name="T23" fmla="*/ 1 h 36"/>
                <a:gd name="T24" fmla="*/ 1 w 55"/>
                <a:gd name="T25" fmla="*/ 1 h 36"/>
                <a:gd name="T26" fmla="*/ 1 w 55"/>
                <a:gd name="T27" fmla="*/ 1 h 36"/>
                <a:gd name="T28" fmla="*/ 1 w 55"/>
                <a:gd name="T29" fmla="*/ 1 h 36"/>
                <a:gd name="T30" fmla="*/ 1 w 55"/>
                <a:gd name="T31" fmla="*/ 1 h 36"/>
                <a:gd name="T32" fmla="*/ 1 w 55"/>
                <a:gd name="T33" fmla="*/ 0 h 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"/>
                <a:gd name="T52" fmla="*/ 0 h 36"/>
                <a:gd name="T53" fmla="*/ 55 w 55"/>
                <a:gd name="T54" fmla="*/ 36 h 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" h="36">
                  <a:moveTo>
                    <a:pt x="55" y="0"/>
                  </a:moveTo>
                  <a:lnTo>
                    <a:pt x="51" y="5"/>
                  </a:lnTo>
                  <a:lnTo>
                    <a:pt x="43" y="11"/>
                  </a:lnTo>
                  <a:lnTo>
                    <a:pt x="35" y="17"/>
                  </a:lnTo>
                  <a:lnTo>
                    <a:pt x="26" y="24"/>
                  </a:lnTo>
                  <a:lnTo>
                    <a:pt x="17" y="29"/>
                  </a:lnTo>
                  <a:lnTo>
                    <a:pt x="9" y="34"/>
                  </a:lnTo>
                  <a:lnTo>
                    <a:pt x="4" y="36"/>
                  </a:lnTo>
                  <a:lnTo>
                    <a:pt x="0" y="34"/>
                  </a:lnTo>
                  <a:lnTo>
                    <a:pt x="1" y="31"/>
                  </a:lnTo>
                  <a:lnTo>
                    <a:pt x="6" y="26"/>
                  </a:lnTo>
                  <a:lnTo>
                    <a:pt x="14" y="21"/>
                  </a:lnTo>
                  <a:lnTo>
                    <a:pt x="24" y="16"/>
                  </a:lnTo>
                  <a:lnTo>
                    <a:pt x="35" y="11"/>
                  </a:lnTo>
                  <a:lnTo>
                    <a:pt x="43" y="6"/>
                  </a:lnTo>
                  <a:lnTo>
                    <a:pt x="51" y="2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8" name="Freeform 253"/>
            <p:cNvSpPr>
              <a:spLocks/>
            </p:cNvSpPr>
            <p:nvPr/>
          </p:nvSpPr>
          <p:spPr bwMode="auto">
            <a:xfrm>
              <a:off x="99" y="792"/>
              <a:ext cx="25" cy="16"/>
            </a:xfrm>
            <a:custGeom>
              <a:avLst/>
              <a:gdLst>
                <a:gd name="T0" fmla="*/ 1 w 50"/>
                <a:gd name="T1" fmla="*/ 0 h 31"/>
                <a:gd name="T2" fmla="*/ 1 w 50"/>
                <a:gd name="T3" fmla="*/ 1 h 31"/>
                <a:gd name="T4" fmla="*/ 1 w 50"/>
                <a:gd name="T5" fmla="*/ 1 h 31"/>
                <a:gd name="T6" fmla="*/ 1 w 50"/>
                <a:gd name="T7" fmla="*/ 1 h 31"/>
                <a:gd name="T8" fmla="*/ 1 w 50"/>
                <a:gd name="T9" fmla="*/ 1 h 31"/>
                <a:gd name="T10" fmla="*/ 1 w 50"/>
                <a:gd name="T11" fmla="*/ 1 h 31"/>
                <a:gd name="T12" fmla="*/ 1 w 50"/>
                <a:gd name="T13" fmla="*/ 1 h 31"/>
                <a:gd name="T14" fmla="*/ 1 w 50"/>
                <a:gd name="T15" fmla="*/ 1 h 31"/>
                <a:gd name="T16" fmla="*/ 0 w 50"/>
                <a:gd name="T17" fmla="*/ 1 h 31"/>
                <a:gd name="T18" fmla="*/ 1 w 50"/>
                <a:gd name="T19" fmla="*/ 1 h 31"/>
                <a:gd name="T20" fmla="*/ 1 w 50"/>
                <a:gd name="T21" fmla="*/ 1 h 31"/>
                <a:gd name="T22" fmla="*/ 1 w 50"/>
                <a:gd name="T23" fmla="*/ 1 h 31"/>
                <a:gd name="T24" fmla="*/ 1 w 50"/>
                <a:gd name="T25" fmla="*/ 1 h 31"/>
                <a:gd name="T26" fmla="*/ 1 w 50"/>
                <a:gd name="T27" fmla="*/ 1 h 31"/>
                <a:gd name="T28" fmla="*/ 1 w 50"/>
                <a:gd name="T29" fmla="*/ 1 h 31"/>
                <a:gd name="T30" fmla="*/ 1 w 50"/>
                <a:gd name="T31" fmla="*/ 1 h 31"/>
                <a:gd name="T32" fmla="*/ 1 w 50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31"/>
                <a:gd name="T53" fmla="*/ 50 w 50"/>
                <a:gd name="T54" fmla="*/ 31 h 3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31">
                  <a:moveTo>
                    <a:pt x="50" y="0"/>
                  </a:moveTo>
                  <a:lnTo>
                    <a:pt x="46" y="4"/>
                  </a:lnTo>
                  <a:lnTo>
                    <a:pt x="39" y="9"/>
                  </a:lnTo>
                  <a:lnTo>
                    <a:pt x="31" y="15"/>
                  </a:lnTo>
                  <a:lnTo>
                    <a:pt x="23" y="21"/>
                  </a:lnTo>
                  <a:lnTo>
                    <a:pt x="15" y="26"/>
                  </a:lnTo>
                  <a:lnTo>
                    <a:pt x="8" y="30"/>
                  </a:lnTo>
                  <a:lnTo>
                    <a:pt x="3" y="31"/>
                  </a:lnTo>
                  <a:lnTo>
                    <a:pt x="0" y="29"/>
                  </a:lnTo>
                  <a:lnTo>
                    <a:pt x="2" y="25"/>
                  </a:lnTo>
                  <a:lnTo>
                    <a:pt x="7" y="20"/>
                  </a:lnTo>
                  <a:lnTo>
                    <a:pt x="14" y="16"/>
                  </a:lnTo>
                  <a:lnTo>
                    <a:pt x="23" y="13"/>
                  </a:lnTo>
                  <a:lnTo>
                    <a:pt x="31" y="9"/>
                  </a:lnTo>
                  <a:lnTo>
                    <a:pt x="40" y="5"/>
                  </a:lnTo>
                  <a:lnTo>
                    <a:pt x="46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79" name="Freeform 254"/>
            <p:cNvSpPr>
              <a:spLocks/>
            </p:cNvSpPr>
            <p:nvPr/>
          </p:nvSpPr>
          <p:spPr bwMode="auto">
            <a:xfrm>
              <a:off x="122" y="793"/>
              <a:ext cx="37" cy="24"/>
            </a:xfrm>
            <a:custGeom>
              <a:avLst/>
              <a:gdLst>
                <a:gd name="T0" fmla="*/ 1 w 74"/>
                <a:gd name="T1" fmla="*/ 1 h 47"/>
                <a:gd name="T2" fmla="*/ 1 w 74"/>
                <a:gd name="T3" fmla="*/ 1 h 47"/>
                <a:gd name="T4" fmla="*/ 1 w 74"/>
                <a:gd name="T5" fmla="*/ 1 h 47"/>
                <a:gd name="T6" fmla="*/ 1 w 74"/>
                <a:gd name="T7" fmla="*/ 1 h 47"/>
                <a:gd name="T8" fmla="*/ 1 w 74"/>
                <a:gd name="T9" fmla="*/ 1 h 47"/>
                <a:gd name="T10" fmla="*/ 1 w 74"/>
                <a:gd name="T11" fmla="*/ 1 h 47"/>
                <a:gd name="T12" fmla="*/ 1 w 74"/>
                <a:gd name="T13" fmla="*/ 1 h 47"/>
                <a:gd name="T14" fmla="*/ 1 w 74"/>
                <a:gd name="T15" fmla="*/ 1 h 47"/>
                <a:gd name="T16" fmla="*/ 0 w 74"/>
                <a:gd name="T17" fmla="*/ 0 h 47"/>
                <a:gd name="T18" fmla="*/ 1 w 74"/>
                <a:gd name="T19" fmla="*/ 1 h 47"/>
                <a:gd name="T20" fmla="*/ 1 w 74"/>
                <a:gd name="T21" fmla="*/ 1 h 47"/>
                <a:gd name="T22" fmla="*/ 1 w 74"/>
                <a:gd name="T23" fmla="*/ 1 h 47"/>
                <a:gd name="T24" fmla="*/ 1 w 74"/>
                <a:gd name="T25" fmla="*/ 1 h 47"/>
                <a:gd name="T26" fmla="*/ 1 w 74"/>
                <a:gd name="T27" fmla="*/ 1 h 47"/>
                <a:gd name="T28" fmla="*/ 1 w 74"/>
                <a:gd name="T29" fmla="*/ 1 h 47"/>
                <a:gd name="T30" fmla="*/ 1 w 74"/>
                <a:gd name="T31" fmla="*/ 1 h 47"/>
                <a:gd name="T32" fmla="*/ 1 w 74"/>
                <a:gd name="T33" fmla="*/ 1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47"/>
                <a:gd name="T53" fmla="*/ 74 w 74"/>
                <a:gd name="T54" fmla="*/ 47 h 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47">
                  <a:moveTo>
                    <a:pt x="74" y="45"/>
                  </a:moveTo>
                  <a:lnTo>
                    <a:pt x="70" y="47"/>
                  </a:lnTo>
                  <a:lnTo>
                    <a:pt x="61" y="44"/>
                  </a:lnTo>
                  <a:lnTo>
                    <a:pt x="50" y="39"/>
                  </a:lnTo>
                  <a:lnTo>
                    <a:pt x="38" y="33"/>
                  </a:lnTo>
                  <a:lnTo>
                    <a:pt x="25" y="24"/>
                  </a:lnTo>
                  <a:lnTo>
                    <a:pt x="14" y="16"/>
                  </a:lnTo>
                  <a:lnTo>
                    <a:pt x="5" y="7"/>
                  </a:lnTo>
                  <a:lnTo>
                    <a:pt x="0" y="0"/>
                  </a:lnTo>
                  <a:lnTo>
                    <a:pt x="7" y="3"/>
                  </a:lnTo>
                  <a:lnTo>
                    <a:pt x="15" y="8"/>
                  </a:lnTo>
                  <a:lnTo>
                    <a:pt x="28" y="14"/>
                  </a:lnTo>
                  <a:lnTo>
                    <a:pt x="41" y="22"/>
                  </a:lnTo>
                  <a:lnTo>
                    <a:pt x="54" y="31"/>
                  </a:lnTo>
                  <a:lnTo>
                    <a:pt x="65" y="37"/>
                  </a:lnTo>
                  <a:lnTo>
                    <a:pt x="71" y="42"/>
                  </a:lnTo>
                  <a:lnTo>
                    <a:pt x="74" y="4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0" name="Freeform 255"/>
            <p:cNvSpPr>
              <a:spLocks/>
            </p:cNvSpPr>
            <p:nvPr/>
          </p:nvSpPr>
          <p:spPr bwMode="auto">
            <a:xfrm>
              <a:off x="124" y="813"/>
              <a:ext cx="29" cy="19"/>
            </a:xfrm>
            <a:custGeom>
              <a:avLst/>
              <a:gdLst>
                <a:gd name="T0" fmla="*/ 1 w 57"/>
                <a:gd name="T1" fmla="*/ 0 h 40"/>
                <a:gd name="T2" fmla="*/ 1 w 57"/>
                <a:gd name="T3" fmla="*/ 0 h 40"/>
                <a:gd name="T4" fmla="*/ 1 w 57"/>
                <a:gd name="T5" fmla="*/ 0 h 40"/>
                <a:gd name="T6" fmla="*/ 1 w 57"/>
                <a:gd name="T7" fmla="*/ 0 h 40"/>
                <a:gd name="T8" fmla="*/ 1 w 57"/>
                <a:gd name="T9" fmla="*/ 0 h 40"/>
                <a:gd name="T10" fmla="*/ 1 w 57"/>
                <a:gd name="T11" fmla="*/ 0 h 40"/>
                <a:gd name="T12" fmla="*/ 1 w 57"/>
                <a:gd name="T13" fmla="*/ 0 h 40"/>
                <a:gd name="T14" fmla="*/ 1 w 57"/>
                <a:gd name="T15" fmla="*/ 0 h 40"/>
                <a:gd name="T16" fmla="*/ 0 w 57"/>
                <a:gd name="T17" fmla="*/ 0 h 40"/>
                <a:gd name="T18" fmla="*/ 1 w 57"/>
                <a:gd name="T19" fmla="*/ 0 h 40"/>
                <a:gd name="T20" fmla="*/ 1 w 57"/>
                <a:gd name="T21" fmla="*/ 0 h 40"/>
                <a:gd name="T22" fmla="*/ 1 w 57"/>
                <a:gd name="T23" fmla="*/ 0 h 40"/>
                <a:gd name="T24" fmla="*/ 1 w 57"/>
                <a:gd name="T25" fmla="*/ 0 h 40"/>
                <a:gd name="T26" fmla="*/ 1 w 57"/>
                <a:gd name="T27" fmla="*/ 0 h 40"/>
                <a:gd name="T28" fmla="*/ 1 w 57"/>
                <a:gd name="T29" fmla="*/ 0 h 40"/>
                <a:gd name="T30" fmla="*/ 1 w 57"/>
                <a:gd name="T31" fmla="*/ 0 h 40"/>
                <a:gd name="T32" fmla="*/ 1 w 57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7"/>
                <a:gd name="T52" fmla="*/ 0 h 40"/>
                <a:gd name="T53" fmla="*/ 57 w 57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7" h="40">
                  <a:moveTo>
                    <a:pt x="57" y="40"/>
                  </a:moveTo>
                  <a:lnTo>
                    <a:pt x="55" y="40"/>
                  </a:lnTo>
                  <a:lnTo>
                    <a:pt x="48" y="38"/>
                  </a:lnTo>
                  <a:lnTo>
                    <a:pt x="40" y="35"/>
                  </a:lnTo>
                  <a:lnTo>
                    <a:pt x="31" y="30"/>
                  </a:lnTo>
                  <a:lnTo>
                    <a:pt x="21" y="24"/>
                  </a:lnTo>
                  <a:lnTo>
                    <a:pt x="12" y="16"/>
                  </a:lnTo>
                  <a:lnTo>
                    <a:pt x="5" y="9"/>
                  </a:lnTo>
                  <a:lnTo>
                    <a:pt x="0" y="0"/>
                  </a:lnTo>
                  <a:lnTo>
                    <a:pt x="6" y="5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5" y="22"/>
                  </a:lnTo>
                  <a:lnTo>
                    <a:pt x="43" y="29"/>
                  </a:lnTo>
                  <a:lnTo>
                    <a:pt x="51" y="34"/>
                  </a:lnTo>
                  <a:lnTo>
                    <a:pt x="56" y="37"/>
                  </a:lnTo>
                  <a:lnTo>
                    <a:pt x="57" y="4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1" name="Freeform 256"/>
            <p:cNvSpPr>
              <a:spLocks/>
            </p:cNvSpPr>
            <p:nvPr/>
          </p:nvSpPr>
          <p:spPr bwMode="auto">
            <a:xfrm>
              <a:off x="98" y="815"/>
              <a:ext cx="28" cy="17"/>
            </a:xfrm>
            <a:custGeom>
              <a:avLst/>
              <a:gdLst>
                <a:gd name="T0" fmla="*/ 1 w 56"/>
                <a:gd name="T1" fmla="*/ 0 h 35"/>
                <a:gd name="T2" fmla="*/ 1 w 56"/>
                <a:gd name="T3" fmla="*/ 0 h 35"/>
                <a:gd name="T4" fmla="*/ 1 w 56"/>
                <a:gd name="T5" fmla="*/ 0 h 35"/>
                <a:gd name="T6" fmla="*/ 1 w 56"/>
                <a:gd name="T7" fmla="*/ 0 h 35"/>
                <a:gd name="T8" fmla="*/ 1 w 56"/>
                <a:gd name="T9" fmla="*/ 0 h 35"/>
                <a:gd name="T10" fmla="*/ 1 w 56"/>
                <a:gd name="T11" fmla="*/ 0 h 35"/>
                <a:gd name="T12" fmla="*/ 1 w 56"/>
                <a:gd name="T13" fmla="*/ 0 h 35"/>
                <a:gd name="T14" fmla="*/ 1 w 56"/>
                <a:gd name="T15" fmla="*/ 0 h 35"/>
                <a:gd name="T16" fmla="*/ 0 w 56"/>
                <a:gd name="T17" fmla="*/ 0 h 35"/>
                <a:gd name="T18" fmla="*/ 1 w 56"/>
                <a:gd name="T19" fmla="*/ 0 h 35"/>
                <a:gd name="T20" fmla="*/ 1 w 56"/>
                <a:gd name="T21" fmla="*/ 0 h 35"/>
                <a:gd name="T22" fmla="*/ 1 w 56"/>
                <a:gd name="T23" fmla="*/ 0 h 35"/>
                <a:gd name="T24" fmla="*/ 1 w 56"/>
                <a:gd name="T25" fmla="*/ 0 h 35"/>
                <a:gd name="T26" fmla="*/ 1 w 56"/>
                <a:gd name="T27" fmla="*/ 0 h 35"/>
                <a:gd name="T28" fmla="*/ 1 w 56"/>
                <a:gd name="T29" fmla="*/ 0 h 35"/>
                <a:gd name="T30" fmla="*/ 1 w 56"/>
                <a:gd name="T31" fmla="*/ 0 h 35"/>
                <a:gd name="T32" fmla="*/ 1 w 56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6"/>
                <a:gd name="T52" fmla="*/ 0 h 35"/>
                <a:gd name="T53" fmla="*/ 56 w 56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6" h="35">
                  <a:moveTo>
                    <a:pt x="56" y="0"/>
                  </a:moveTo>
                  <a:lnTo>
                    <a:pt x="52" y="5"/>
                  </a:lnTo>
                  <a:lnTo>
                    <a:pt x="45" y="11"/>
                  </a:lnTo>
                  <a:lnTo>
                    <a:pt x="36" y="17"/>
                  </a:lnTo>
                  <a:lnTo>
                    <a:pt x="27" y="24"/>
                  </a:lnTo>
                  <a:lnTo>
                    <a:pt x="17" y="30"/>
                  </a:lnTo>
                  <a:lnTo>
                    <a:pt x="10" y="33"/>
                  </a:lnTo>
                  <a:lnTo>
                    <a:pt x="4" y="35"/>
                  </a:lnTo>
                  <a:lnTo>
                    <a:pt x="0" y="33"/>
                  </a:lnTo>
                  <a:lnTo>
                    <a:pt x="1" y="30"/>
                  </a:lnTo>
                  <a:lnTo>
                    <a:pt x="6" y="26"/>
                  </a:lnTo>
                  <a:lnTo>
                    <a:pt x="15" y="21"/>
                  </a:lnTo>
                  <a:lnTo>
                    <a:pt x="25" y="16"/>
                  </a:lnTo>
                  <a:lnTo>
                    <a:pt x="36" y="11"/>
                  </a:lnTo>
                  <a:lnTo>
                    <a:pt x="45" y="6"/>
                  </a:lnTo>
                  <a:lnTo>
                    <a:pt x="52" y="2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2" name="Freeform 257"/>
            <p:cNvSpPr>
              <a:spLocks/>
            </p:cNvSpPr>
            <p:nvPr/>
          </p:nvSpPr>
          <p:spPr bwMode="auto">
            <a:xfrm>
              <a:off x="2" y="19"/>
              <a:ext cx="273" cy="269"/>
            </a:xfrm>
            <a:custGeom>
              <a:avLst/>
              <a:gdLst>
                <a:gd name="T0" fmla="*/ 0 w 547"/>
                <a:gd name="T1" fmla="*/ 0 h 540"/>
                <a:gd name="T2" fmla="*/ 0 w 547"/>
                <a:gd name="T3" fmla="*/ 0 h 540"/>
                <a:gd name="T4" fmla="*/ 0 w 547"/>
                <a:gd name="T5" fmla="*/ 0 h 540"/>
                <a:gd name="T6" fmla="*/ 0 w 547"/>
                <a:gd name="T7" fmla="*/ 0 h 540"/>
                <a:gd name="T8" fmla="*/ 0 w 547"/>
                <a:gd name="T9" fmla="*/ 0 h 540"/>
                <a:gd name="T10" fmla="*/ 0 w 547"/>
                <a:gd name="T11" fmla="*/ 0 h 540"/>
                <a:gd name="T12" fmla="*/ 0 w 547"/>
                <a:gd name="T13" fmla="*/ 0 h 540"/>
                <a:gd name="T14" fmla="*/ 0 w 547"/>
                <a:gd name="T15" fmla="*/ 0 h 540"/>
                <a:gd name="T16" fmla="*/ 0 w 547"/>
                <a:gd name="T17" fmla="*/ 0 h 540"/>
                <a:gd name="T18" fmla="*/ 0 w 547"/>
                <a:gd name="T19" fmla="*/ 0 h 540"/>
                <a:gd name="T20" fmla="*/ 0 w 547"/>
                <a:gd name="T21" fmla="*/ 0 h 540"/>
                <a:gd name="T22" fmla="*/ 0 w 547"/>
                <a:gd name="T23" fmla="*/ 0 h 540"/>
                <a:gd name="T24" fmla="*/ 0 w 547"/>
                <a:gd name="T25" fmla="*/ 0 h 540"/>
                <a:gd name="T26" fmla="*/ 0 w 547"/>
                <a:gd name="T27" fmla="*/ 0 h 540"/>
                <a:gd name="T28" fmla="*/ 0 w 547"/>
                <a:gd name="T29" fmla="*/ 0 h 540"/>
                <a:gd name="T30" fmla="*/ 0 w 547"/>
                <a:gd name="T31" fmla="*/ 0 h 540"/>
                <a:gd name="T32" fmla="*/ 0 w 547"/>
                <a:gd name="T33" fmla="*/ 0 h 540"/>
                <a:gd name="T34" fmla="*/ 0 w 547"/>
                <a:gd name="T35" fmla="*/ 0 h 540"/>
                <a:gd name="T36" fmla="*/ 0 w 547"/>
                <a:gd name="T37" fmla="*/ 0 h 540"/>
                <a:gd name="T38" fmla="*/ 0 w 547"/>
                <a:gd name="T39" fmla="*/ 0 h 540"/>
                <a:gd name="T40" fmla="*/ 0 w 547"/>
                <a:gd name="T41" fmla="*/ 0 h 540"/>
                <a:gd name="T42" fmla="*/ 0 w 547"/>
                <a:gd name="T43" fmla="*/ 0 h 540"/>
                <a:gd name="T44" fmla="*/ 0 w 547"/>
                <a:gd name="T45" fmla="*/ 0 h 540"/>
                <a:gd name="T46" fmla="*/ 0 w 547"/>
                <a:gd name="T47" fmla="*/ 0 h 540"/>
                <a:gd name="T48" fmla="*/ 0 w 547"/>
                <a:gd name="T49" fmla="*/ 0 h 540"/>
                <a:gd name="T50" fmla="*/ 0 w 547"/>
                <a:gd name="T51" fmla="*/ 0 h 540"/>
                <a:gd name="T52" fmla="*/ 0 w 547"/>
                <a:gd name="T53" fmla="*/ 0 h 540"/>
                <a:gd name="T54" fmla="*/ 0 w 547"/>
                <a:gd name="T55" fmla="*/ 0 h 540"/>
                <a:gd name="T56" fmla="*/ 0 w 547"/>
                <a:gd name="T57" fmla="*/ 0 h 540"/>
                <a:gd name="T58" fmla="*/ 0 w 547"/>
                <a:gd name="T59" fmla="*/ 0 h 540"/>
                <a:gd name="T60" fmla="*/ 0 w 547"/>
                <a:gd name="T61" fmla="*/ 0 h 540"/>
                <a:gd name="T62" fmla="*/ 0 w 547"/>
                <a:gd name="T63" fmla="*/ 0 h 540"/>
                <a:gd name="T64" fmla="*/ 0 w 547"/>
                <a:gd name="T65" fmla="*/ 0 h 540"/>
                <a:gd name="T66" fmla="*/ 0 w 547"/>
                <a:gd name="T67" fmla="*/ 0 h 540"/>
                <a:gd name="T68" fmla="*/ 0 w 547"/>
                <a:gd name="T69" fmla="*/ 0 h 540"/>
                <a:gd name="T70" fmla="*/ 0 w 547"/>
                <a:gd name="T71" fmla="*/ 0 h 540"/>
                <a:gd name="T72" fmla="*/ 0 w 547"/>
                <a:gd name="T73" fmla="*/ 0 h 540"/>
                <a:gd name="T74" fmla="*/ 0 w 547"/>
                <a:gd name="T75" fmla="*/ 0 h 540"/>
                <a:gd name="T76" fmla="*/ 0 w 547"/>
                <a:gd name="T77" fmla="*/ 0 h 540"/>
                <a:gd name="T78" fmla="*/ 0 w 547"/>
                <a:gd name="T79" fmla="*/ 0 h 540"/>
                <a:gd name="T80" fmla="*/ 0 w 547"/>
                <a:gd name="T81" fmla="*/ 0 h 540"/>
                <a:gd name="T82" fmla="*/ 0 w 547"/>
                <a:gd name="T83" fmla="*/ 0 h 540"/>
                <a:gd name="T84" fmla="*/ 0 w 547"/>
                <a:gd name="T85" fmla="*/ 0 h 540"/>
                <a:gd name="T86" fmla="*/ 0 w 547"/>
                <a:gd name="T87" fmla="*/ 0 h 540"/>
                <a:gd name="T88" fmla="*/ 0 w 547"/>
                <a:gd name="T89" fmla="*/ 0 h 540"/>
                <a:gd name="T90" fmla="*/ 0 w 547"/>
                <a:gd name="T91" fmla="*/ 0 h 540"/>
                <a:gd name="T92" fmla="*/ 0 w 547"/>
                <a:gd name="T93" fmla="*/ 0 h 540"/>
                <a:gd name="T94" fmla="*/ 0 w 547"/>
                <a:gd name="T95" fmla="*/ 0 h 540"/>
                <a:gd name="T96" fmla="*/ 0 w 547"/>
                <a:gd name="T97" fmla="*/ 0 h 540"/>
                <a:gd name="T98" fmla="*/ 0 w 547"/>
                <a:gd name="T99" fmla="*/ 0 h 540"/>
                <a:gd name="T100" fmla="*/ 0 w 547"/>
                <a:gd name="T101" fmla="*/ 0 h 540"/>
                <a:gd name="T102" fmla="*/ 0 w 547"/>
                <a:gd name="T103" fmla="*/ 0 h 540"/>
                <a:gd name="T104" fmla="*/ 0 w 547"/>
                <a:gd name="T105" fmla="*/ 0 h 54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7"/>
                <a:gd name="T160" fmla="*/ 0 h 540"/>
                <a:gd name="T161" fmla="*/ 547 w 547"/>
                <a:gd name="T162" fmla="*/ 540 h 54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7" h="540">
                  <a:moveTo>
                    <a:pt x="238" y="197"/>
                  </a:moveTo>
                  <a:lnTo>
                    <a:pt x="237" y="179"/>
                  </a:lnTo>
                  <a:lnTo>
                    <a:pt x="232" y="160"/>
                  </a:lnTo>
                  <a:lnTo>
                    <a:pt x="225" y="143"/>
                  </a:lnTo>
                  <a:lnTo>
                    <a:pt x="216" y="126"/>
                  </a:lnTo>
                  <a:lnTo>
                    <a:pt x="204" y="111"/>
                  </a:lnTo>
                  <a:lnTo>
                    <a:pt x="192" y="98"/>
                  </a:lnTo>
                  <a:lnTo>
                    <a:pt x="178" y="88"/>
                  </a:lnTo>
                  <a:lnTo>
                    <a:pt x="165" y="83"/>
                  </a:lnTo>
                  <a:lnTo>
                    <a:pt x="150" y="80"/>
                  </a:lnTo>
                  <a:lnTo>
                    <a:pt x="132" y="76"/>
                  </a:lnTo>
                  <a:lnTo>
                    <a:pt x="114" y="72"/>
                  </a:lnTo>
                  <a:lnTo>
                    <a:pt x="95" y="68"/>
                  </a:lnTo>
                  <a:lnTo>
                    <a:pt x="78" y="65"/>
                  </a:lnTo>
                  <a:lnTo>
                    <a:pt x="63" y="61"/>
                  </a:lnTo>
                  <a:lnTo>
                    <a:pt x="51" y="57"/>
                  </a:lnTo>
                  <a:lnTo>
                    <a:pt x="43" y="54"/>
                  </a:lnTo>
                  <a:lnTo>
                    <a:pt x="36" y="49"/>
                  </a:lnTo>
                  <a:lnTo>
                    <a:pt x="31" y="47"/>
                  </a:lnTo>
                  <a:lnTo>
                    <a:pt x="31" y="51"/>
                  </a:lnTo>
                  <a:lnTo>
                    <a:pt x="36" y="57"/>
                  </a:lnTo>
                  <a:lnTo>
                    <a:pt x="43" y="68"/>
                  </a:lnTo>
                  <a:lnTo>
                    <a:pt x="47" y="85"/>
                  </a:lnTo>
                  <a:lnTo>
                    <a:pt x="51" y="104"/>
                  </a:lnTo>
                  <a:lnTo>
                    <a:pt x="53" y="124"/>
                  </a:lnTo>
                  <a:lnTo>
                    <a:pt x="56" y="135"/>
                  </a:lnTo>
                  <a:lnTo>
                    <a:pt x="60" y="148"/>
                  </a:lnTo>
                  <a:lnTo>
                    <a:pt x="68" y="161"/>
                  </a:lnTo>
                  <a:lnTo>
                    <a:pt x="77" y="175"/>
                  </a:lnTo>
                  <a:lnTo>
                    <a:pt x="87" y="189"/>
                  </a:lnTo>
                  <a:lnTo>
                    <a:pt x="99" y="201"/>
                  </a:lnTo>
                  <a:lnTo>
                    <a:pt x="111" y="211"/>
                  </a:lnTo>
                  <a:lnTo>
                    <a:pt x="126" y="219"/>
                  </a:lnTo>
                  <a:lnTo>
                    <a:pt x="140" y="224"/>
                  </a:lnTo>
                  <a:lnTo>
                    <a:pt x="152" y="228"/>
                  </a:lnTo>
                  <a:lnTo>
                    <a:pt x="165" y="232"/>
                  </a:lnTo>
                  <a:lnTo>
                    <a:pt x="176" y="237"/>
                  </a:lnTo>
                  <a:lnTo>
                    <a:pt x="186" y="242"/>
                  </a:lnTo>
                  <a:lnTo>
                    <a:pt x="194" y="248"/>
                  </a:lnTo>
                  <a:lnTo>
                    <a:pt x="203" y="257"/>
                  </a:lnTo>
                  <a:lnTo>
                    <a:pt x="211" y="268"/>
                  </a:lnTo>
                  <a:lnTo>
                    <a:pt x="203" y="271"/>
                  </a:lnTo>
                  <a:lnTo>
                    <a:pt x="194" y="271"/>
                  </a:lnTo>
                  <a:lnTo>
                    <a:pt x="188" y="269"/>
                  </a:lnTo>
                  <a:lnTo>
                    <a:pt x="181" y="267"/>
                  </a:lnTo>
                  <a:lnTo>
                    <a:pt x="173" y="266"/>
                  </a:lnTo>
                  <a:lnTo>
                    <a:pt x="167" y="263"/>
                  </a:lnTo>
                  <a:lnTo>
                    <a:pt x="158" y="261"/>
                  </a:lnTo>
                  <a:lnTo>
                    <a:pt x="151" y="259"/>
                  </a:lnTo>
                  <a:lnTo>
                    <a:pt x="139" y="258"/>
                  </a:lnTo>
                  <a:lnTo>
                    <a:pt x="127" y="261"/>
                  </a:lnTo>
                  <a:lnTo>
                    <a:pt x="115" y="264"/>
                  </a:lnTo>
                  <a:lnTo>
                    <a:pt x="104" y="269"/>
                  </a:lnTo>
                  <a:lnTo>
                    <a:pt x="93" y="276"/>
                  </a:lnTo>
                  <a:lnTo>
                    <a:pt x="83" y="284"/>
                  </a:lnTo>
                  <a:lnTo>
                    <a:pt x="75" y="294"/>
                  </a:lnTo>
                  <a:lnTo>
                    <a:pt x="68" y="304"/>
                  </a:lnTo>
                  <a:lnTo>
                    <a:pt x="62" y="314"/>
                  </a:lnTo>
                  <a:lnTo>
                    <a:pt x="54" y="324"/>
                  </a:lnTo>
                  <a:lnTo>
                    <a:pt x="46" y="333"/>
                  </a:lnTo>
                  <a:lnTo>
                    <a:pt x="37" y="340"/>
                  </a:lnTo>
                  <a:lnTo>
                    <a:pt x="29" y="346"/>
                  </a:lnTo>
                  <a:lnTo>
                    <a:pt x="21" y="351"/>
                  </a:lnTo>
                  <a:lnTo>
                    <a:pt x="15" y="356"/>
                  </a:lnTo>
                  <a:lnTo>
                    <a:pt x="8" y="359"/>
                  </a:lnTo>
                  <a:lnTo>
                    <a:pt x="2" y="362"/>
                  </a:lnTo>
                  <a:lnTo>
                    <a:pt x="0" y="366"/>
                  </a:lnTo>
                  <a:lnTo>
                    <a:pt x="3" y="369"/>
                  </a:lnTo>
                  <a:lnTo>
                    <a:pt x="11" y="375"/>
                  </a:lnTo>
                  <a:lnTo>
                    <a:pt x="13" y="376"/>
                  </a:lnTo>
                  <a:lnTo>
                    <a:pt x="18" y="379"/>
                  </a:lnTo>
                  <a:lnTo>
                    <a:pt x="23" y="381"/>
                  </a:lnTo>
                  <a:lnTo>
                    <a:pt x="31" y="385"/>
                  </a:lnTo>
                  <a:lnTo>
                    <a:pt x="37" y="387"/>
                  </a:lnTo>
                  <a:lnTo>
                    <a:pt x="46" y="391"/>
                  </a:lnTo>
                  <a:lnTo>
                    <a:pt x="54" y="393"/>
                  </a:lnTo>
                  <a:lnTo>
                    <a:pt x="64" y="396"/>
                  </a:lnTo>
                  <a:lnTo>
                    <a:pt x="79" y="398"/>
                  </a:lnTo>
                  <a:lnTo>
                    <a:pt x="95" y="400"/>
                  </a:lnTo>
                  <a:lnTo>
                    <a:pt x="113" y="400"/>
                  </a:lnTo>
                  <a:lnTo>
                    <a:pt x="129" y="397"/>
                  </a:lnTo>
                  <a:lnTo>
                    <a:pt x="145" y="391"/>
                  </a:lnTo>
                  <a:lnTo>
                    <a:pt x="161" y="382"/>
                  </a:lnTo>
                  <a:lnTo>
                    <a:pt x="176" y="370"/>
                  </a:lnTo>
                  <a:lnTo>
                    <a:pt x="188" y="354"/>
                  </a:lnTo>
                  <a:lnTo>
                    <a:pt x="192" y="348"/>
                  </a:lnTo>
                  <a:lnTo>
                    <a:pt x="196" y="340"/>
                  </a:lnTo>
                  <a:lnTo>
                    <a:pt x="198" y="334"/>
                  </a:lnTo>
                  <a:lnTo>
                    <a:pt x="202" y="326"/>
                  </a:lnTo>
                  <a:lnTo>
                    <a:pt x="206" y="317"/>
                  </a:lnTo>
                  <a:lnTo>
                    <a:pt x="209" y="307"/>
                  </a:lnTo>
                  <a:lnTo>
                    <a:pt x="213" y="299"/>
                  </a:lnTo>
                  <a:lnTo>
                    <a:pt x="218" y="293"/>
                  </a:lnTo>
                  <a:lnTo>
                    <a:pt x="223" y="287"/>
                  </a:lnTo>
                  <a:lnTo>
                    <a:pt x="228" y="283"/>
                  </a:lnTo>
                  <a:lnTo>
                    <a:pt x="234" y="281"/>
                  </a:lnTo>
                  <a:lnTo>
                    <a:pt x="240" y="279"/>
                  </a:lnTo>
                  <a:lnTo>
                    <a:pt x="240" y="287"/>
                  </a:lnTo>
                  <a:lnTo>
                    <a:pt x="240" y="293"/>
                  </a:lnTo>
                  <a:lnTo>
                    <a:pt x="243" y="298"/>
                  </a:lnTo>
                  <a:lnTo>
                    <a:pt x="245" y="303"/>
                  </a:lnTo>
                  <a:lnTo>
                    <a:pt x="244" y="317"/>
                  </a:lnTo>
                  <a:lnTo>
                    <a:pt x="240" y="328"/>
                  </a:lnTo>
                  <a:lnTo>
                    <a:pt x="232" y="338"/>
                  </a:lnTo>
                  <a:lnTo>
                    <a:pt x="219" y="345"/>
                  </a:lnTo>
                  <a:lnTo>
                    <a:pt x="211" y="349"/>
                  </a:lnTo>
                  <a:lnTo>
                    <a:pt x="203" y="353"/>
                  </a:lnTo>
                  <a:lnTo>
                    <a:pt x="196" y="359"/>
                  </a:lnTo>
                  <a:lnTo>
                    <a:pt x="188" y="365"/>
                  </a:lnTo>
                  <a:lnTo>
                    <a:pt x="180" y="374"/>
                  </a:lnTo>
                  <a:lnTo>
                    <a:pt x="172" y="384"/>
                  </a:lnTo>
                  <a:lnTo>
                    <a:pt x="166" y="395"/>
                  </a:lnTo>
                  <a:lnTo>
                    <a:pt x="161" y="407"/>
                  </a:lnTo>
                  <a:lnTo>
                    <a:pt x="157" y="418"/>
                  </a:lnTo>
                  <a:lnTo>
                    <a:pt x="155" y="432"/>
                  </a:lnTo>
                  <a:lnTo>
                    <a:pt x="154" y="444"/>
                  </a:lnTo>
                  <a:lnTo>
                    <a:pt x="155" y="457"/>
                  </a:lnTo>
                  <a:lnTo>
                    <a:pt x="156" y="465"/>
                  </a:lnTo>
                  <a:lnTo>
                    <a:pt x="157" y="473"/>
                  </a:lnTo>
                  <a:lnTo>
                    <a:pt x="158" y="480"/>
                  </a:lnTo>
                  <a:lnTo>
                    <a:pt x="158" y="486"/>
                  </a:lnTo>
                  <a:lnTo>
                    <a:pt x="160" y="503"/>
                  </a:lnTo>
                  <a:lnTo>
                    <a:pt x="158" y="515"/>
                  </a:lnTo>
                  <a:lnTo>
                    <a:pt x="156" y="525"/>
                  </a:lnTo>
                  <a:lnTo>
                    <a:pt x="152" y="531"/>
                  </a:lnTo>
                  <a:lnTo>
                    <a:pt x="149" y="537"/>
                  </a:lnTo>
                  <a:lnTo>
                    <a:pt x="151" y="540"/>
                  </a:lnTo>
                  <a:lnTo>
                    <a:pt x="157" y="540"/>
                  </a:lnTo>
                  <a:lnTo>
                    <a:pt x="165" y="539"/>
                  </a:lnTo>
                  <a:lnTo>
                    <a:pt x="201" y="532"/>
                  </a:lnTo>
                  <a:lnTo>
                    <a:pt x="233" y="519"/>
                  </a:lnTo>
                  <a:lnTo>
                    <a:pt x="258" y="499"/>
                  </a:lnTo>
                  <a:lnTo>
                    <a:pt x="278" y="474"/>
                  </a:lnTo>
                  <a:lnTo>
                    <a:pt x="290" y="446"/>
                  </a:lnTo>
                  <a:lnTo>
                    <a:pt x="295" y="416"/>
                  </a:lnTo>
                  <a:lnTo>
                    <a:pt x="294" y="386"/>
                  </a:lnTo>
                  <a:lnTo>
                    <a:pt x="285" y="356"/>
                  </a:lnTo>
                  <a:lnTo>
                    <a:pt x="279" y="343"/>
                  </a:lnTo>
                  <a:lnTo>
                    <a:pt x="273" y="331"/>
                  </a:lnTo>
                  <a:lnTo>
                    <a:pt x="269" y="324"/>
                  </a:lnTo>
                  <a:lnTo>
                    <a:pt x="266" y="315"/>
                  </a:lnTo>
                  <a:lnTo>
                    <a:pt x="271" y="314"/>
                  </a:lnTo>
                  <a:lnTo>
                    <a:pt x="278" y="312"/>
                  </a:lnTo>
                  <a:lnTo>
                    <a:pt x="283" y="309"/>
                  </a:lnTo>
                  <a:lnTo>
                    <a:pt x="285" y="307"/>
                  </a:lnTo>
                  <a:lnTo>
                    <a:pt x="294" y="315"/>
                  </a:lnTo>
                  <a:lnTo>
                    <a:pt x="299" y="330"/>
                  </a:lnTo>
                  <a:lnTo>
                    <a:pt x="302" y="346"/>
                  </a:lnTo>
                  <a:lnTo>
                    <a:pt x="305" y="364"/>
                  </a:lnTo>
                  <a:lnTo>
                    <a:pt x="306" y="376"/>
                  </a:lnTo>
                  <a:lnTo>
                    <a:pt x="309" y="388"/>
                  </a:lnTo>
                  <a:lnTo>
                    <a:pt x="312" y="400"/>
                  </a:lnTo>
                  <a:lnTo>
                    <a:pt x="317" y="411"/>
                  </a:lnTo>
                  <a:lnTo>
                    <a:pt x="325" y="422"/>
                  </a:lnTo>
                  <a:lnTo>
                    <a:pt x="335" y="432"/>
                  </a:lnTo>
                  <a:lnTo>
                    <a:pt x="347" y="441"/>
                  </a:lnTo>
                  <a:lnTo>
                    <a:pt x="362" y="448"/>
                  </a:lnTo>
                  <a:lnTo>
                    <a:pt x="379" y="454"/>
                  </a:lnTo>
                  <a:lnTo>
                    <a:pt x="395" y="460"/>
                  </a:lnTo>
                  <a:lnTo>
                    <a:pt x="412" y="467"/>
                  </a:lnTo>
                  <a:lnTo>
                    <a:pt x="425" y="473"/>
                  </a:lnTo>
                  <a:lnTo>
                    <a:pt x="438" y="480"/>
                  </a:lnTo>
                  <a:lnTo>
                    <a:pt x="449" y="488"/>
                  </a:lnTo>
                  <a:lnTo>
                    <a:pt x="457" y="498"/>
                  </a:lnTo>
                  <a:lnTo>
                    <a:pt x="465" y="509"/>
                  </a:lnTo>
                  <a:lnTo>
                    <a:pt x="469" y="491"/>
                  </a:lnTo>
                  <a:lnTo>
                    <a:pt x="471" y="469"/>
                  </a:lnTo>
                  <a:lnTo>
                    <a:pt x="472" y="443"/>
                  </a:lnTo>
                  <a:lnTo>
                    <a:pt x="470" y="415"/>
                  </a:lnTo>
                  <a:lnTo>
                    <a:pt x="464" y="387"/>
                  </a:lnTo>
                  <a:lnTo>
                    <a:pt x="451" y="364"/>
                  </a:lnTo>
                  <a:lnTo>
                    <a:pt x="433" y="345"/>
                  </a:lnTo>
                  <a:lnTo>
                    <a:pt x="407" y="333"/>
                  </a:lnTo>
                  <a:lnTo>
                    <a:pt x="398" y="330"/>
                  </a:lnTo>
                  <a:lnTo>
                    <a:pt x="389" y="329"/>
                  </a:lnTo>
                  <a:lnTo>
                    <a:pt x="381" y="326"/>
                  </a:lnTo>
                  <a:lnTo>
                    <a:pt x="373" y="325"/>
                  </a:lnTo>
                  <a:lnTo>
                    <a:pt x="366" y="323"/>
                  </a:lnTo>
                  <a:lnTo>
                    <a:pt x="359" y="322"/>
                  </a:lnTo>
                  <a:lnTo>
                    <a:pt x="354" y="320"/>
                  </a:lnTo>
                  <a:lnTo>
                    <a:pt x="351" y="319"/>
                  </a:lnTo>
                  <a:lnTo>
                    <a:pt x="353" y="315"/>
                  </a:lnTo>
                  <a:lnTo>
                    <a:pt x="357" y="310"/>
                  </a:lnTo>
                  <a:lnTo>
                    <a:pt x="359" y="305"/>
                  </a:lnTo>
                  <a:lnTo>
                    <a:pt x="361" y="302"/>
                  </a:lnTo>
                  <a:lnTo>
                    <a:pt x="379" y="310"/>
                  </a:lnTo>
                  <a:lnTo>
                    <a:pt x="398" y="318"/>
                  </a:lnTo>
                  <a:lnTo>
                    <a:pt x="415" y="323"/>
                  </a:lnTo>
                  <a:lnTo>
                    <a:pt x="433" y="325"/>
                  </a:lnTo>
                  <a:lnTo>
                    <a:pt x="449" y="326"/>
                  </a:lnTo>
                  <a:lnTo>
                    <a:pt x="464" y="326"/>
                  </a:lnTo>
                  <a:lnTo>
                    <a:pt x="477" y="324"/>
                  </a:lnTo>
                  <a:lnTo>
                    <a:pt x="490" y="320"/>
                  </a:lnTo>
                  <a:lnTo>
                    <a:pt x="501" y="315"/>
                  </a:lnTo>
                  <a:lnTo>
                    <a:pt x="510" y="312"/>
                  </a:lnTo>
                  <a:lnTo>
                    <a:pt x="518" y="308"/>
                  </a:lnTo>
                  <a:lnTo>
                    <a:pt x="526" y="305"/>
                  </a:lnTo>
                  <a:lnTo>
                    <a:pt x="532" y="303"/>
                  </a:lnTo>
                  <a:lnTo>
                    <a:pt x="537" y="302"/>
                  </a:lnTo>
                  <a:lnTo>
                    <a:pt x="542" y="302"/>
                  </a:lnTo>
                  <a:lnTo>
                    <a:pt x="547" y="302"/>
                  </a:lnTo>
                  <a:lnTo>
                    <a:pt x="536" y="297"/>
                  </a:lnTo>
                  <a:lnTo>
                    <a:pt x="526" y="292"/>
                  </a:lnTo>
                  <a:lnTo>
                    <a:pt x="516" y="284"/>
                  </a:lnTo>
                  <a:lnTo>
                    <a:pt x="507" y="277"/>
                  </a:lnTo>
                  <a:lnTo>
                    <a:pt x="500" y="269"/>
                  </a:lnTo>
                  <a:lnTo>
                    <a:pt x="492" y="261"/>
                  </a:lnTo>
                  <a:lnTo>
                    <a:pt x="485" y="251"/>
                  </a:lnTo>
                  <a:lnTo>
                    <a:pt x="478" y="241"/>
                  </a:lnTo>
                  <a:lnTo>
                    <a:pt x="470" y="231"/>
                  </a:lnTo>
                  <a:lnTo>
                    <a:pt x="459" y="221"/>
                  </a:lnTo>
                  <a:lnTo>
                    <a:pt x="444" y="212"/>
                  </a:lnTo>
                  <a:lnTo>
                    <a:pt x="429" y="206"/>
                  </a:lnTo>
                  <a:lnTo>
                    <a:pt x="412" y="202"/>
                  </a:lnTo>
                  <a:lnTo>
                    <a:pt x="395" y="201"/>
                  </a:lnTo>
                  <a:lnTo>
                    <a:pt x="381" y="204"/>
                  </a:lnTo>
                  <a:lnTo>
                    <a:pt x="368" y="209"/>
                  </a:lnTo>
                  <a:lnTo>
                    <a:pt x="361" y="214"/>
                  </a:lnTo>
                  <a:lnTo>
                    <a:pt x="353" y="219"/>
                  </a:lnTo>
                  <a:lnTo>
                    <a:pt x="347" y="221"/>
                  </a:lnTo>
                  <a:lnTo>
                    <a:pt x="342" y="225"/>
                  </a:lnTo>
                  <a:lnTo>
                    <a:pt x="337" y="226"/>
                  </a:lnTo>
                  <a:lnTo>
                    <a:pt x="333" y="228"/>
                  </a:lnTo>
                  <a:lnTo>
                    <a:pt x="330" y="228"/>
                  </a:lnTo>
                  <a:lnTo>
                    <a:pt x="327" y="230"/>
                  </a:lnTo>
                  <a:lnTo>
                    <a:pt x="328" y="226"/>
                  </a:lnTo>
                  <a:lnTo>
                    <a:pt x="328" y="220"/>
                  </a:lnTo>
                  <a:lnTo>
                    <a:pt x="327" y="214"/>
                  </a:lnTo>
                  <a:lnTo>
                    <a:pt x="325" y="210"/>
                  </a:lnTo>
                  <a:lnTo>
                    <a:pt x="330" y="207"/>
                  </a:lnTo>
                  <a:lnTo>
                    <a:pt x="333" y="205"/>
                  </a:lnTo>
                  <a:lnTo>
                    <a:pt x="338" y="204"/>
                  </a:lnTo>
                  <a:lnTo>
                    <a:pt x="343" y="202"/>
                  </a:lnTo>
                  <a:lnTo>
                    <a:pt x="347" y="202"/>
                  </a:lnTo>
                  <a:lnTo>
                    <a:pt x="352" y="201"/>
                  </a:lnTo>
                  <a:lnTo>
                    <a:pt x="357" y="200"/>
                  </a:lnTo>
                  <a:lnTo>
                    <a:pt x="362" y="197"/>
                  </a:lnTo>
                  <a:lnTo>
                    <a:pt x="374" y="188"/>
                  </a:lnTo>
                  <a:lnTo>
                    <a:pt x="384" y="174"/>
                  </a:lnTo>
                  <a:lnTo>
                    <a:pt x="393" y="158"/>
                  </a:lnTo>
                  <a:lnTo>
                    <a:pt x="399" y="139"/>
                  </a:lnTo>
                  <a:lnTo>
                    <a:pt x="404" y="121"/>
                  </a:lnTo>
                  <a:lnTo>
                    <a:pt x="405" y="102"/>
                  </a:lnTo>
                  <a:lnTo>
                    <a:pt x="404" y="87"/>
                  </a:lnTo>
                  <a:lnTo>
                    <a:pt x="399" y="75"/>
                  </a:lnTo>
                  <a:lnTo>
                    <a:pt x="392" y="56"/>
                  </a:lnTo>
                  <a:lnTo>
                    <a:pt x="388" y="35"/>
                  </a:lnTo>
                  <a:lnTo>
                    <a:pt x="387" y="15"/>
                  </a:lnTo>
                  <a:lnTo>
                    <a:pt x="388" y="0"/>
                  </a:lnTo>
                  <a:lnTo>
                    <a:pt x="379" y="11"/>
                  </a:lnTo>
                  <a:lnTo>
                    <a:pt x="371" y="23"/>
                  </a:lnTo>
                  <a:lnTo>
                    <a:pt x="362" y="32"/>
                  </a:lnTo>
                  <a:lnTo>
                    <a:pt x="353" y="40"/>
                  </a:lnTo>
                  <a:lnTo>
                    <a:pt x="343" y="47"/>
                  </a:lnTo>
                  <a:lnTo>
                    <a:pt x="335" y="52"/>
                  </a:lnTo>
                  <a:lnTo>
                    <a:pt x="326" y="57"/>
                  </a:lnTo>
                  <a:lnTo>
                    <a:pt x="318" y="60"/>
                  </a:lnTo>
                  <a:lnTo>
                    <a:pt x="302" y="66"/>
                  </a:lnTo>
                  <a:lnTo>
                    <a:pt x="287" y="77"/>
                  </a:lnTo>
                  <a:lnTo>
                    <a:pt x="275" y="92"/>
                  </a:lnTo>
                  <a:lnTo>
                    <a:pt x="264" y="109"/>
                  </a:lnTo>
                  <a:lnTo>
                    <a:pt x="255" y="129"/>
                  </a:lnTo>
                  <a:lnTo>
                    <a:pt x="252" y="150"/>
                  </a:lnTo>
                  <a:lnTo>
                    <a:pt x="252" y="173"/>
                  </a:lnTo>
                  <a:lnTo>
                    <a:pt x="258" y="196"/>
                  </a:lnTo>
                  <a:lnTo>
                    <a:pt x="254" y="195"/>
                  </a:lnTo>
                  <a:lnTo>
                    <a:pt x="248" y="195"/>
                  </a:lnTo>
                  <a:lnTo>
                    <a:pt x="242" y="195"/>
                  </a:lnTo>
                  <a:lnTo>
                    <a:pt x="238" y="19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3" name="Freeform 258"/>
            <p:cNvSpPr>
              <a:spLocks/>
            </p:cNvSpPr>
            <p:nvPr/>
          </p:nvSpPr>
          <p:spPr bwMode="auto">
            <a:xfrm>
              <a:off x="78" y="0"/>
              <a:ext cx="83" cy="117"/>
            </a:xfrm>
            <a:custGeom>
              <a:avLst/>
              <a:gdLst>
                <a:gd name="T0" fmla="*/ 1 w 166"/>
                <a:gd name="T1" fmla="*/ 1 h 234"/>
                <a:gd name="T2" fmla="*/ 1 w 166"/>
                <a:gd name="T3" fmla="*/ 1 h 234"/>
                <a:gd name="T4" fmla="*/ 1 w 166"/>
                <a:gd name="T5" fmla="*/ 1 h 234"/>
                <a:gd name="T6" fmla="*/ 1 w 166"/>
                <a:gd name="T7" fmla="*/ 1 h 234"/>
                <a:gd name="T8" fmla="*/ 1 w 166"/>
                <a:gd name="T9" fmla="*/ 1 h 234"/>
                <a:gd name="T10" fmla="*/ 1 w 166"/>
                <a:gd name="T11" fmla="*/ 1 h 234"/>
                <a:gd name="T12" fmla="*/ 1 w 166"/>
                <a:gd name="T13" fmla="*/ 1 h 234"/>
                <a:gd name="T14" fmla="*/ 1 w 166"/>
                <a:gd name="T15" fmla="*/ 1 h 234"/>
                <a:gd name="T16" fmla="*/ 1 w 166"/>
                <a:gd name="T17" fmla="*/ 1 h 234"/>
                <a:gd name="T18" fmla="*/ 1 w 166"/>
                <a:gd name="T19" fmla="*/ 1 h 234"/>
                <a:gd name="T20" fmla="*/ 1 w 166"/>
                <a:gd name="T21" fmla="*/ 1 h 234"/>
                <a:gd name="T22" fmla="*/ 1 w 166"/>
                <a:gd name="T23" fmla="*/ 1 h 234"/>
                <a:gd name="T24" fmla="*/ 1 w 166"/>
                <a:gd name="T25" fmla="*/ 1 h 234"/>
                <a:gd name="T26" fmla="*/ 1 w 166"/>
                <a:gd name="T27" fmla="*/ 1 h 234"/>
                <a:gd name="T28" fmla="*/ 1 w 166"/>
                <a:gd name="T29" fmla="*/ 1 h 234"/>
                <a:gd name="T30" fmla="*/ 1 w 166"/>
                <a:gd name="T31" fmla="*/ 1 h 234"/>
                <a:gd name="T32" fmla="*/ 1 w 166"/>
                <a:gd name="T33" fmla="*/ 1 h 234"/>
                <a:gd name="T34" fmla="*/ 1 w 166"/>
                <a:gd name="T35" fmla="*/ 1 h 234"/>
                <a:gd name="T36" fmla="*/ 1 w 166"/>
                <a:gd name="T37" fmla="*/ 1 h 234"/>
                <a:gd name="T38" fmla="*/ 1 w 166"/>
                <a:gd name="T39" fmla="*/ 1 h 234"/>
                <a:gd name="T40" fmla="*/ 1 w 166"/>
                <a:gd name="T41" fmla="*/ 1 h 234"/>
                <a:gd name="T42" fmla="*/ 1 w 166"/>
                <a:gd name="T43" fmla="*/ 1 h 234"/>
                <a:gd name="T44" fmla="*/ 1 w 166"/>
                <a:gd name="T45" fmla="*/ 1 h 234"/>
                <a:gd name="T46" fmla="*/ 1 w 166"/>
                <a:gd name="T47" fmla="*/ 1 h 234"/>
                <a:gd name="T48" fmla="*/ 1 w 166"/>
                <a:gd name="T49" fmla="*/ 1 h 234"/>
                <a:gd name="T50" fmla="*/ 1 w 166"/>
                <a:gd name="T51" fmla="*/ 1 h 234"/>
                <a:gd name="T52" fmla="*/ 1 w 166"/>
                <a:gd name="T53" fmla="*/ 1 h 234"/>
                <a:gd name="T54" fmla="*/ 1 w 166"/>
                <a:gd name="T55" fmla="*/ 1 h 234"/>
                <a:gd name="T56" fmla="*/ 1 w 166"/>
                <a:gd name="T57" fmla="*/ 1 h 234"/>
                <a:gd name="T58" fmla="*/ 1 w 166"/>
                <a:gd name="T59" fmla="*/ 1 h 234"/>
                <a:gd name="T60" fmla="*/ 1 w 166"/>
                <a:gd name="T61" fmla="*/ 1 h 234"/>
                <a:gd name="T62" fmla="*/ 1 w 166"/>
                <a:gd name="T63" fmla="*/ 1 h 234"/>
                <a:gd name="T64" fmla="*/ 0 w 166"/>
                <a:gd name="T65" fmla="*/ 1 h 234"/>
                <a:gd name="T66" fmla="*/ 1 w 166"/>
                <a:gd name="T67" fmla="*/ 1 h 234"/>
                <a:gd name="T68" fmla="*/ 1 w 166"/>
                <a:gd name="T69" fmla="*/ 1 h 234"/>
                <a:gd name="T70" fmla="*/ 1 w 166"/>
                <a:gd name="T71" fmla="*/ 1 h 234"/>
                <a:gd name="T72" fmla="*/ 1 w 166"/>
                <a:gd name="T73" fmla="*/ 0 h 234"/>
                <a:gd name="T74" fmla="*/ 1 w 166"/>
                <a:gd name="T75" fmla="*/ 1 h 234"/>
                <a:gd name="T76" fmla="*/ 1 w 166"/>
                <a:gd name="T77" fmla="*/ 1 h 234"/>
                <a:gd name="T78" fmla="*/ 1 w 166"/>
                <a:gd name="T79" fmla="*/ 1 h 234"/>
                <a:gd name="T80" fmla="*/ 1 w 166"/>
                <a:gd name="T81" fmla="*/ 1 h 234"/>
                <a:gd name="T82" fmla="*/ 1 w 166"/>
                <a:gd name="T83" fmla="*/ 1 h 234"/>
                <a:gd name="T84" fmla="*/ 1 w 166"/>
                <a:gd name="T85" fmla="*/ 1 h 234"/>
                <a:gd name="T86" fmla="*/ 1 w 166"/>
                <a:gd name="T87" fmla="*/ 1 h 234"/>
                <a:gd name="T88" fmla="*/ 1 w 166"/>
                <a:gd name="T89" fmla="*/ 1 h 234"/>
                <a:gd name="T90" fmla="*/ 1 w 166"/>
                <a:gd name="T91" fmla="*/ 1 h 234"/>
                <a:gd name="T92" fmla="*/ 1 w 166"/>
                <a:gd name="T93" fmla="*/ 1 h 234"/>
                <a:gd name="T94" fmla="*/ 1 w 166"/>
                <a:gd name="T95" fmla="*/ 1 h 234"/>
                <a:gd name="T96" fmla="*/ 1 w 166"/>
                <a:gd name="T97" fmla="*/ 1 h 234"/>
                <a:gd name="T98" fmla="*/ 1 w 166"/>
                <a:gd name="T99" fmla="*/ 1 h 234"/>
                <a:gd name="T100" fmla="*/ 1 w 166"/>
                <a:gd name="T101" fmla="*/ 1 h 234"/>
                <a:gd name="T102" fmla="*/ 1 w 166"/>
                <a:gd name="T103" fmla="*/ 1 h 234"/>
                <a:gd name="T104" fmla="*/ 1 w 166"/>
                <a:gd name="T105" fmla="*/ 1 h 2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6"/>
                <a:gd name="T160" fmla="*/ 0 h 234"/>
                <a:gd name="T161" fmla="*/ 166 w 166"/>
                <a:gd name="T162" fmla="*/ 234 h 2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6" h="234">
                  <a:moveTo>
                    <a:pt x="166" y="97"/>
                  </a:moveTo>
                  <a:lnTo>
                    <a:pt x="157" y="100"/>
                  </a:lnTo>
                  <a:lnTo>
                    <a:pt x="147" y="107"/>
                  </a:lnTo>
                  <a:lnTo>
                    <a:pt x="137" y="114"/>
                  </a:lnTo>
                  <a:lnTo>
                    <a:pt x="127" y="123"/>
                  </a:lnTo>
                  <a:lnTo>
                    <a:pt x="119" y="133"/>
                  </a:lnTo>
                  <a:lnTo>
                    <a:pt x="112" y="145"/>
                  </a:lnTo>
                  <a:lnTo>
                    <a:pt x="106" y="158"/>
                  </a:lnTo>
                  <a:lnTo>
                    <a:pt x="102" y="171"/>
                  </a:lnTo>
                  <a:lnTo>
                    <a:pt x="101" y="176"/>
                  </a:lnTo>
                  <a:lnTo>
                    <a:pt x="101" y="180"/>
                  </a:lnTo>
                  <a:lnTo>
                    <a:pt x="100" y="185"/>
                  </a:lnTo>
                  <a:lnTo>
                    <a:pt x="100" y="190"/>
                  </a:lnTo>
                  <a:lnTo>
                    <a:pt x="100" y="200"/>
                  </a:lnTo>
                  <a:lnTo>
                    <a:pt x="101" y="211"/>
                  </a:lnTo>
                  <a:lnTo>
                    <a:pt x="102" y="222"/>
                  </a:lnTo>
                  <a:lnTo>
                    <a:pt x="106" y="233"/>
                  </a:lnTo>
                  <a:lnTo>
                    <a:pt x="102" y="232"/>
                  </a:lnTo>
                  <a:lnTo>
                    <a:pt x="96" y="232"/>
                  </a:lnTo>
                  <a:lnTo>
                    <a:pt x="90" y="232"/>
                  </a:lnTo>
                  <a:lnTo>
                    <a:pt x="86" y="234"/>
                  </a:lnTo>
                  <a:lnTo>
                    <a:pt x="85" y="216"/>
                  </a:lnTo>
                  <a:lnTo>
                    <a:pt x="80" y="197"/>
                  </a:lnTo>
                  <a:lnTo>
                    <a:pt x="73" y="180"/>
                  </a:lnTo>
                  <a:lnTo>
                    <a:pt x="64" y="163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6" y="125"/>
                  </a:lnTo>
                  <a:lnTo>
                    <a:pt x="13" y="120"/>
                  </a:lnTo>
                  <a:lnTo>
                    <a:pt x="14" y="109"/>
                  </a:lnTo>
                  <a:lnTo>
                    <a:pt x="14" y="98"/>
                  </a:lnTo>
                  <a:lnTo>
                    <a:pt x="9" y="89"/>
                  </a:lnTo>
                  <a:lnTo>
                    <a:pt x="0" y="83"/>
                  </a:lnTo>
                  <a:lnTo>
                    <a:pt x="10" y="67"/>
                  </a:lnTo>
                  <a:lnTo>
                    <a:pt x="19" y="45"/>
                  </a:lnTo>
                  <a:lnTo>
                    <a:pt x="23" y="20"/>
                  </a:lnTo>
                  <a:lnTo>
                    <a:pt x="15" y="0"/>
                  </a:lnTo>
                  <a:lnTo>
                    <a:pt x="23" y="6"/>
                  </a:lnTo>
                  <a:lnTo>
                    <a:pt x="31" y="14"/>
                  </a:lnTo>
                  <a:lnTo>
                    <a:pt x="40" y="21"/>
                  </a:lnTo>
                  <a:lnTo>
                    <a:pt x="50" y="27"/>
                  </a:lnTo>
                  <a:lnTo>
                    <a:pt x="61" y="32"/>
                  </a:lnTo>
                  <a:lnTo>
                    <a:pt x="73" y="36"/>
                  </a:lnTo>
                  <a:lnTo>
                    <a:pt x="87" y="37"/>
                  </a:lnTo>
                  <a:lnTo>
                    <a:pt x="102" y="36"/>
                  </a:lnTo>
                  <a:lnTo>
                    <a:pt x="102" y="47"/>
                  </a:lnTo>
                  <a:lnTo>
                    <a:pt x="103" y="60"/>
                  </a:lnTo>
                  <a:lnTo>
                    <a:pt x="106" y="72"/>
                  </a:lnTo>
                  <a:lnTo>
                    <a:pt x="111" y="83"/>
                  </a:lnTo>
                  <a:lnTo>
                    <a:pt x="119" y="93"/>
                  </a:lnTo>
                  <a:lnTo>
                    <a:pt x="131" y="98"/>
                  </a:lnTo>
                  <a:lnTo>
                    <a:pt x="147" y="100"/>
                  </a:lnTo>
                  <a:lnTo>
                    <a:pt x="166" y="97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4" name="Freeform 259"/>
            <p:cNvSpPr>
              <a:spLocks/>
            </p:cNvSpPr>
            <p:nvPr/>
          </p:nvSpPr>
          <p:spPr bwMode="auto">
            <a:xfrm>
              <a:off x="3" y="195"/>
              <a:ext cx="94" cy="110"/>
            </a:xfrm>
            <a:custGeom>
              <a:avLst/>
              <a:gdLst>
                <a:gd name="T0" fmla="*/ 1 w 187"/>
                <a:gd name="T1" fmla="*/ 1 h 218"/>
                <a:gd name="T2" fmla="*/ 1 w 187"/>
                <a:gd name="T3" fmla="*/ 1 h 218"/>
                <a:gd name="T4" fmla="*/ 1 w 187"/>
                <a:gd name="T5" fmla="*/ 1 h 218"/>
                <a:gd name="T6" fmla="*/ 1 w 187"/>
                <a:gd name="T7" fmla="*/ 1 h 218"/>
                <a:gd name="T8" fmla="*/ 1 w 187"/>
                <a:gd name="T9" fmla="*/ 1 h 218"/>
                <a:gd name="T10" fmla="*/ 1 w 187"/>
                <a:gd name="T11" fmla="*/ 1 h 218"/>
                <a:gd name="T12" fmla="*/ 1 w 187"/>
                <a:gd name="T13" fmla="*/ 1 h 218"/>
                <a:gd name="T14" fmla="*/ 1 w 187"/>
                <a:gd name="T15" fmla="*/ 1 h 218"/>
                <a:gd name="T16" fmla="*/ 1 w 187"/>
                <a:gd name="T17" fmla="*/ 1 h 218"/>
                <a:gd name="T18" fmla="*/ 1 w 187"/>
                <a:gd name="T19" fmla="*/ 1 h 218"/>
                <a:gd name="T20" fmla="*/ 1 w 187"/>
                <a:gd name="T21" fmla="*/ 1 h 218"/>
                <a:gd name="T22" fmla="*/ 1 w 187"/>
                <a:gd name="T23" fmla="*/ 1 h 218"/>
                <a:gd name="T24" fmla="*/ 1 w 187"/>
                <a:gd name="T25" fmla="*/ 1 h 218"/>
                <a:gd name="T26" fmla="*/ 1 w 187"/>
                <a:gd name="T27" fmla="*/ 1 h 218"/>
                <a:gd name="T28" fmla="*/ 1 w 187"/>
                <a:gd name="T29" fmla="*/ 1 h 218"/>
                <a:gd name="T30" fmla="*/ 1 w 187"/>
                <a:gd name="T31" fmla="*/ 1 h 218"/>
                <a:gd name="T32" fmla="*/ 1 w 187"/>
                <a:gd name="T33" fmla="*/ 1 h 218"/>
                <a:gd name="T34" fmla="*/ 1 w 187"/>
                <a:gd name="T35" fmla="*/ 1 h 218"/>
                <a:gd name="T36" fmla="*/ 1 w 187"/>
                <a:gd name="T37" fmla="*/ 1 h 218"/>
                <a:gd name="T38" fmla="*/ 1 w 187"/>
                <a:gd name="T39" fmla="*/ 1 h 218"/>
                <a:gd name="T40" fmla="*/ 1 w 187"/>
                <a:gd name="T41" fmla="*/ 1 h 218"/>
                <a:gd name="T42" fmla="*/ 1 w 187"/>
                <a:gd name="T43" fmla="*/ 1 h 218"/>
                <a:gd name="T44" fmla="*/ 1 w 187"/>
                <a:gd name="T45" fmla="*/ 1 h 218"/>
                <a:gd name="T46" fmla="*/ 1 w 187"/>
                <a:gd name="T47" fmla="*/ 1 h 218"/>
                <a:gd name="T48" fmla="*/ 1 w 187"/>
                <a:gd name="T49" fmla="*/ 1 h 218"/>
                <a:gd name="T50" fmla="*/ 1 w 187"/>
                <a:gd name="T51" fmla="*/ 1 h 218"/>
                <a:gd name="T52" fmla="*/ 1 w 187"/>
                <a:gd name="T53" fmla="*/ 1 h 218"/>
                <a:gd name="T54" fmla="*/ 1 w 187"/>
                <a:gd name="T55" fmla="*/ 1 h 218"/>
                <a:gd name="T56" fmla="*/ 1 w 187"/>
                <a:gd name="T57" fmla="*/ 1 h 218"/>
                <a:gd name="T58" fmla="*/ 1 w 187"/>
                <a:gd name="T59" fmla="*/ 1 h 218"/>
                <a:gd name="T60" fmla="*/ 1 w 187"/>
                <a:gd name="T61" fmla="*/ 1 h 218"/>
                <a:gd name="T62" fmla="*/ 1 w 187"/>
                <a:gd name="T63" fmla="*/ 1 h 218"/>
                <a:gd name="T64" fmla="*/ 1 w 187"/>
                <a:gd name="T65" fmla="*/ 1 h 218"/>
                <a:gd name="T66" fmla="*/ 1 w 187"/>
                <a:gd name="T67" fmla="*/ 1 h 2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87"/>
                <a:gd name="T103" fmla="*/ 0 h 218"/>
                <a:gd name="T104" fmla="*/ 187 w 187"/>
                <a:gd name="T105" fmla="*/ 218 h 2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87" h="218">
                  <a:moveTo>
                    <a:pt x="62" y="42"/>
                  </a:moveTo>
                  <a:lnTo>
                    <a:pt x="67" y="43"/>
                  </a:lnTo>
                  <a:lnTo>
                    <a:pt x="73" y="44"/>
                  </a:lnTo>
                  <a:lnTo>
                    <a:pt x="78" y="46"/>
                  </a:lnTo>
                  <a:lnTo>
                    <a:pt x="85" y="46"/>
                  </a:lnTo>
                  <a:lnTo>
                    <a:pt x="90" y="46"/>
                  </a:lnTo>
                  <a:lnTo>
                    <a:pt x="96" y="46"/>
                  </a:lnTo>
                  <a:lnTo>
                    <a:pt x="102" y="46"/>
                  </a:lnTo>
                  <a:lnTo>
                    <a:pt x="108" y="46"/>
                  </a:lnTo>
                  <a:lnTo>
                    <a:pt x="114" y="46"/>
                  </a:lnTo>
                  <a:lnTo>
                    <a:pt x="121" y="44"/>
                  </a:lnTo>
                  <a:lnTo>
                    <a:pt x="125" y="43"/>
                  </a:lnTo>
                  <a:lnTo>
                    <a:pt x="132" y="42"/>
                  </a:lnTo>
                  <a:lnTo>
                    <a:pt x="139" y="39"/>
                  </a:lnTo>
                  <a:lnTo>
                    <a:pt x="147" y="36"/>
                  </a:lnTo>
                  <a:lnTo>
                    <a:pt x="154" y="32"/>
                  </a:lnTo>
                  <a:lnTo>
                    <a:pt x="161" y="27"/>
                  </a:lnTo>
                  <a:lnTo>
                    <a:pt x="168" y="22"/>
                  </a:lnTo>
                  <a:lnTo>
                    <a:pt x="174" y="16"/>
                  </a:lnTo>
                  <a:lnTo>
                    <a:pt x="180" y="8"/>
                  </a:lnTo>
                  <a:lnTo>
                    <a:pt x="186" y="0"/>
                  </a:lnTo>
                  <a:lnTo>
                    <a:pt x="187" y="2"/>
                  </a:lnTo>
                  <a:lnTo>
                    <a:pt x="187" y="5"/>
                  </a:lnTo>
                  <a:lnTo>
                    <a:pt x="187" y="8"/>
                  </a:lnTo>
                  <a:lnTo>
                    <a:pt x="186" y="11"/>
                  </a:lnTo>
                  <a:lnTo>
                    <a:pt x="178" y="20"/>
                  </a:lnTo>
                  <a:lnTo>
                    <a:pt x="170" y="30"/>
                  </a:lnTo>
                  <a:lnTo>
                    <a:pt x="164" y="41"/>
                  </a:lnTo>
                  <a:lnTo>
                    <a:pt x="159" y="53"/>
                  </a:lnTo>
                  <a:lnTo>
                    <a:pt x="155" y="64"/>
                  </a:lnTo>
                  <a:lnTo>
                    <a:pt x="153" y="78"/>
                  </a:lnTo>
                  <a:lnTo>
                    <a:pt x="152" y="90"/>
                  </a:lnTo>
                  <a:lnTo>
                    <a:pt x="153" y="103"/>
                  </a:lnTo>
                  <a:lnTo>
                    <a:pt x="154" y="111"/>
                  </a:lnTo>
                  <a:lnTo>
                    <a:pt x="155" y="119"/>
                  </a:lnTo>
                  <a:lnTo>
                    <a:pt x="156" y="126"/>
                  </a:lnTo>
                  <a:lnTo>
                    <a:pt x="156" y="132"/>
                  </a:lnTo>
                  <a:lnTo>
                    <a:pt x="152" y="131"/>
                  </a:lnTo>
                  <a:lnTo>
                    <a:pt x="144" y="134"/>
                  </a:lnTo>
                  <a:lnTo>
                    <a:pt x="137" y="139"/>
                  </a:lnTo>
                  <a:lnTo>
                    <a:pt x="129" y="145"/>
                  </a:lnTo>
                  <a:lnTo>
                    <a:pt x="123" y="155"/>
                  </a:lnTo>
                  <a:lnTo>
                    <a:pt x="118" y="168"/>
                  </a:lnTo>
                  <a:lnTo>
                    <a:pt x="116" y="183"/>
                  </a:lnTo>
                  <a:lnTo>
                    <a:pt x="116" y="202"/>
                  </a:lnTo>
                  <a:lnTo>
                    <a:pt x="108" y="196"/>
                  </a:lnTo>
                  <a:lnTo>
                    <a:pt x="97" y="191"/>
                  </a:lnTo>
                  <a:lnTo>
                    <a:pt x="86" y="190"/>
                  </a:lnTo>
                  <a:lnTo>
                    <a:pt x="72" y="190"/>
                  </a:lnTo>
                  <a:lnTo>
                    <a:pt x="60" y="192"/>
                  </a:lnTo>
                  <a:lnTo>
                    <a:pt x="49" y="197"/>
                  </a:lnTo>
                  <a:lnTo>
                    <a:pt x="39" y="206"/>
                  </a:lnTo>
                  <a:lnTo>
                    <a:pt x="32" y="218"/>
                  </a:lnTo>
                  <a:lnTo>
                    <a:pt x="32" y="195"/>
                  </a:lnTo>
                  <a:lnTo>
                    <a:pt x="27" y="168"/>
                  </a:lnTo>
                  <a:lnTo>
                    <a:pt x="18" y="149"/>
                  </a:lnTo>
                  <a:lnTo>
                    <a:pt x="0" y="139"/>
                  </a:lnTo>
                  <a:lnTo>
                    <a:pt x="11" y="124"/>
                  </a:lnTo>
                  <a:lnTo>
                    <a:pt x="18" y="106"/>
                  </a:lnTo>
                  <a:lnTo>
                    <a:pt x="20" y="89"/>
                  </a:lnTo>
                  <a:lnTo>
                    <a:pt x="16" y="78"/>
                  </a:lnTo>
                  <a:lnTo>
                    <a:pt x="24" y="75"/>
                  </a:lnTo>
                  <a:lnTo>
                    <a:pt x="31" y="73"/>
                  </a:lnTo>
                  <a:lnTo>
                    <a:pt x="37" y="69"/>
                  </a:lnTo>
                  <a:lnTo>
                    <a:pt x="45" y="65"/>
                  </a:lnTo>
                  <a:lnTo>
                    <a:pt x="50" y="61"/>
                  </a:lnTo>
                  <a:lnTo>
                    <a:pt x="56" y="56"/>
                  </a:lnTo>
                  <a:lnTo>
                    <a:pt x="60" y="49"/>
                  </a:lnTo>
                  <a:lnTo>
                    <a:pt x="62" y="42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5" name="Freeform 260"/>
            <p:cNvSpPr>
              <a:spLocks/>
            </p:cNvSpPr>
            <p:nvPr/>
          </p:nvSpPr>
          <p:spPr bwMode="auto">
            <a:xfrm>
              <a:off x="82" y="13"/>
              <a:ext cx="58" cy="82"/>
            </a:xfrm>
            <a:custGeom>
              <a:avLst/>
              <a:gdLst>
                <a:gd name="T0" fmla="*/ 1 w 115"/>
                <a:gd name="T1" fmla="*/ 1 h 164"/>
                <a:gd name="T2" fmla="*/ 1 w 115"/>
                <a:gd name="T3" fmla="*/ 1 h 164"/>
                <a:gd name="T4" fmla="*/ 1 w 115"/>
                <a:gd name="T5" fmla="*/ 1 h 164"/>
                <a:gd name="T6" fmla="*/ 1 w 115"/>
                <a:gd name="T7" fmla="*/ 1 h 164"/>
                <a:gd name="T8" fmla="*/ 1 w 115"/>
                <a:gd name="T9" fmla="*/ 1 h 164"/>
                <a:gd name="T10" fmla="*/ 1 w 115"/>
                <a:gd name="T11" fmla="*/ 1 h 164"/>
                <a:gd name="T12" fmla="*/ 1 w 115"/>
                <a:gd name="T13" fmla="*/ 1 h 164"/>
                <a:gd name="T14" fmla="*/ 1 w 115"/>
                <a:gd name="T15" fmla="*/ 1 h 164"/>
                <a:gd name="T16" fmla="*/ 1 w 115"/>
                <a:gd name="T17" fmla="*/ 1 h 164"/>
                <a:gd name="T18" fmla="*/ 1 w 115"/>
                <a:gd name="T19" fmla="*/ 1 h 164"/>
                <a:gd name="T20" fmla="*/ 1 w 115"/>
                <a:gd name="T21" fmla="*/ 1 h 164"/>
                <a:gd name="T22" fmla="*/ 1 w 115"/>
                <a:gd name="T23" fmla="*/ 1 h 164"/>
                <a:gd name="T24" fmla="*/ 1 w 115"/>
                <a:gd name="T25" fmla="*/ 1 h 164"/>
                <a:gd name="T26" fmla="*/ 1 w 115"/>
                <a:gd name="T27" fmla="*/ 1 h 164"/>
                <a:gd name="T28" fmla="*/ 1 w 115"/>
                <a:gd name="T29" fmla="*/ 1 h 164"/>
                <a:gd name="T30" fmla="*/ 1 w 115"/>
                <a:gd name="T31" fmla="*/ 1 h 164"/>
                <a:gd name="T32" fmla="*/ 1 w 115"/>
                <a:gd name="T33" fmla="*/ 1 h 164"/>
                <a:gd name="T34" fmla="*/ 1 w 115"/>
                <a:gd name="T35" fmla="*/ 1 h 164"/>
                <a:gd name="T36" fmla="*/ 1 w 115"/>
                <a:gd name="T37" fmla="*/ 1 h 164"/>
                <a:gd name="T38" fmla="*/ 1 w 115"/>
                <a:gd name="T39" fmla="*/ 1 h 164"/>
                <a:gd name="T40" fmla="*/ 1 w 115"/>
                <a:gd name="T41" fmla="*/ 1 h 164"/>
                <a:gd name="T42" fmla="*/ 1 w 115"/>
                <a:gd name="T43" fmla="*/ 1 h 164"/>
                <a:gd name="T44" fmla="*/ 1 w 115"/>
                <a:gd name="T45" fmla="*/ 1 h 164"/>
                <a:gd name="T46" fmla="*/ 1 w 115"/>
                <a:gd name="T47" fmla="*/ 1 h 164"/>
                <a:gd name="T48" fmla="*/ 1 w 115"/>
                <a:gd name="T49" fmla="*/ 1 h 164"/>
                <a:gd name="T50" fmla="*/ 1 w 115"/>
                <a:gd name="T51" fmla="*/ 1 h 164"/>
                <a:gd name="T52" fmla="*/ 1 w 115"/>
                <a:gd name="T53" fmla="*/ 1 h 164"/>
                <a:gd name="T54" fmla="*/ 1 w 115"/>
                <a:gd name="T55" fmla="*/ 1 h 164"/>
                <a:gd name="T56" fmla="*/ 1 w 115"/>
                <a:gd name="T57" fmla="*/ 1 h 164"/>
                <a:gd name="T58" fmla="*/ 1 w 115"/>
                <a:gd name="T59" fmla="*/ 1 h 164"/>
                <a:gd name="T60" fmla="*/ 1 w 115"/>
                <a:gd name="T61" fmla="*/ 1 h 164"/>
                <a:gd name="T62" fmla="*/ 1 w 115"/>
                <a:gd name="T63" fmla="*/ 1 h 164"/>
                <a:gd name="T64" fmla="*/ 1 w 115"/>
                <a:gd name="T65" fmla="*/ 1 h 164"/>
                <a:gd name="T66" fmla="*/ 1 w 115"/>
                <a:gd name="T67" fmla="*/ 1 h 164"/>
                <a:gd name="T68" fmla="*/ 1 w 115"/>
                <a:gd name="T69" fmla="*/ 1 h 164"/>
                <a:gd name="T70" fmla="*/ 1 w 115"/>
                <a:gd name="T71" fmla="*/ 1 h 164"/>
                <a:gd name="T72" fmla="*/ 1 w 115"/>
                <a:gd name="T73" fmla="*/ 1 h 164"/>
                <a:gd name="T74" fmla="*/ 1 w 115"/>
                <a:gd name="T75" fmla="*/ 1 h 164"/>
                <a:gd name="T76" fmla="*/ 1 w 115"/>
                <a:gd name="T77" fmla="*/ 1 h 164"/>
                <a:gd name="T78" fmla="*/ 1 w 115"/>
                <a:gd name="T79" fmla="*/ 1 h 164"/>
                <a:gd name="T80" fmla="*/ 1 w 115"/>
                <a:gd name="T81" fmla="*/ 1 h 164"/>
                <a:gd name="T82" fmla="*/ 1 w 115"/>
                <a:gd name="T83" fmla="*/ 1 h 164"/>
                <a:gd name="T84" fmla="*/ 1 w 115"/>
                <a:gd name="T85" fmla="*/ 1 h 164"/>
                <a:gd name="T86" fmla="*/ 1 w 115"/>
                <a:gd name="T87" fmla="*/ 1 h 164"/>
                <a:gd name="T88" fmla="*/ 1 w 115"/>
                <a:gd name="T89" fmla="*/ 1 h 164"/>
                <a:gd name="T90" fmla="*/ 1 w 115"/>
                <a:gd name="T91" fmla="*/ 1 h 164"/>
                <a:gd name="T92" fmla="*/ 1 w 115"/>
                <a:gd name="T93" fmla="*/ 1 h 164"/>
                <a:gd name="T94" fmla="*/ 1 w 115"/>
                <a:gd name="T95" fmla="*/ 1 h 1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5"/>
                <a:gd name="T145" fmla="*/ 0 h 164"/>
                <a:gd name="T146" fmla="*/ 115 w 115"/>
                <a:gd name="T147" fmla="*/ 164 h 1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5" h="164">
                  <a:moveTo>
                    <a:pt x="93" y="145"/>
                  </a:moveTo>
                  <a:lnTo>
                    <a:pt x="92" y="150"/>
                  </a:lnTo>
                  <a:lnTo>
                    <a:pt x="92" y="154"/>
                  </a:lnTo>
                  <a:lnTo>
                    <a:pt x="91" y="159"/>
                  </a:lnTo>
                  <a:lnTo>
                    <a:pt x="91" y="164"/>
                  </a:lnTo>
                  <a:lnTo>
                    <a:pt x="86" y="155"/>
                  </a:lnTo>
                  <a:lnTo>
                    <a:pt x="81" y="144"/>
                  </a:lnTo>
                  <a:lnTo>
                    <a:pt x="76" y="133"/>
                  </a:lnTo>
                  <a:lnTo>
                    <a:pt x="74" y="125"/>
                  </a:lnTo>
                  <a:lnTo>
                    <a:pt x="71" y="124"/>
                  </a:lnTo>
                  <a:lnTo>
                    <a:pt x="66" y="122"/>
                  </a:lnTo>
                  <a:lnTo>
                    <a:pt x="61" y="119"/>
                  </a:lnTo>
                  <a:lnTo>
                    <a:pt x="55" y="117"/>
                  </a:lnTo>
                  <a:lnTo>
                    <a:pt x="48" y="115"/>
                  </a:lnTo>
                  <a:lnTo>
                    <a:pt x="43" y="113"/>
                  </a:lnTo>
                  <a:lnTo>
                    <a:pt x="37" y="112"/>
                  </a:lnTo>
                  <a:lnTo>
                    <a:pt x="33" y="112"/>
                  </a:lnTo>
                  <a:lnTo>
                    <a:pt x="32" y="110"/>
                  </a:lnTo>
                  <a:lnTo>
                    <a:pt x="31" y="109"/>
                  </a:lnTo>
                  <a:lnTo>
                    <a:pt x="30" y="108"/>
                  </a:lnTo>
                  <a:lnTo>
                    <a:pt x="28" y="107"/>
                  </a:lnTo>
                  <a:lnTo>
                    <a:pt x="32" y="107"/>
                  </a:lnTo>
                  <a:lnTo>
                    <a:pt x="38" y="108"/>
                  </a:lnTo>
                  <a:lnTo>
                    <a:pt x="45" y="108"/>
                  </a:lnTo>
                  <a:lnTo>
                    <a:pt x="52" y="109"/>
                  </a:lnTo>
                  <a:lnTo>
                    <a:pt x="58" y="110"/>
                  </a:lnTo>
                  <a:lnTo>
                    <a:pt x="64" y="112"/>
                  </a:lnTo>
                  <a:lnTo>
                    <a:pt x="69" y="112"/>
                  </a:lnTo>
                  <a:lnTo>
                    <a:pt x="72" y="113"/>
                  </a:lnTo>
                  <a:lnTo>
                    <a:pt x="69" y="103"/>
                  </a:lnTo>
                  <a:lnTo>
                    <a:pt x="67" y="96"/>
                  </a:lnTo>
                  <a:lnTo>
                    <a:pt x="63" y="91"/>
                  </a:lnTo>
                  <a:lnTo>
                    <a:pt x="61" y="86"/>
                  </a:lnTo>
                  <a:lnTo>
                    <a:pt x="52" y="82"/>
                  </a:lnTo>
                  <a:lnTo>
                    <a:pt x="43" y="78"/>
                  </a:lnTo>
                  <a:lnTo>
                    <a:pt x="35" y="73"/>
                  </a:lnTo>
                  <a:lnTo>
                    <a:pt x="27" y="70"/>
                  </a:lnTo>
                  <a:lnTo>
                    <a:pt x="20" y="65"/>
                  </a:lnTo>
                  <a:lnTo>
                    <a:pt x="14" y="61"/>
                  </a:lnTo>
                  <a:lnTo>
                    <a:pt x="7" y="58"/>
                  </a:lnTo>
                  <a:lnTo>
                    <a:pt x="4" y="57"/>
                  </a:lnTo>
                  <a:lnTo>
                    <a:pt x="1" y="56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6" y="53"/>
                  </a:lnTo>
                  <a:lnTo>
                    <a:pt x="10" y="56"/>
                  </a:lnTo>
                  <a:lnTo>
                    <a:pt x="16" y="58"/>
                  </a:lnTo>
                  <a:lnTo>
                    <a:pt x="22" y="61"/>
                  </a:lnTo>
                  <a:lnTo>
                    <a:pt x="30" y="65"/>
                  </a:lnTo>
                  <a:lnTo>
                    <a:pt x="37" y="68"/>
                  </a:lnTo>
                  <a:lnTo>
                    <a:pt x="45" y="72"/>
                  </a:lnTo>
                  <a:lnTo>
                    <a:pt x="52" y="74"/>
                  </a:lnTo>
                  <a:lnTo>
                    <a:pt x="58" y="76"/>
                  </a:lnTo>
                  <a:lnTo>
                    <a:pt x="55" y="58"/>
                  </a:lnTo>
                  <a:lnTo>
                    <a:pt x="45" y="37"/>
                  </a:lnTo>
                  <a:lnTo>
                    <a:pt x="35" y="17"/>
                  </a:lnTo>
                  <a:lnTo>
                    <a:pt x="26" y="6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5" y="7"/>
                  </a:lnTo>
                  <a:lnTo>
                    <a:pt x="43" y="20"/>
                  </a:lnTo>
                  <a:lnTo>
                    <a:pt x="53" y="37"/>
                  </a:lnTo>
                  <a:lnTo>
                    <a:pt x="62" y="55"/>
                  </a:lnTo>
                  <a:lnTo>
                    <a:pt x="67" y="68"/>
                  </a:lnTo>
                  <a:lnTo>
                    <a:pt x="74" y="60"/>
                  </a:lnTo>
                  <a:lnTo>
                    <a:pt x="81" y="46"/>
                  </a:lnTo>
                  <a:lnTo>
                    <a:pt x="86" y="32"/>
                  </a:lnTo>
                  <a:lnTo>
                    <a:pt x="87" y="21"/>
                  </a:lnTo>
                  <a:lnTo>
                    <a:pt x="87" y="17"/>
                  </a:lnTo>
                  <a:lnTo>
                    <a:pt x="88" y="16"/>
                  </a:lnTo>
                  <a:lnTo>
                    <a:pt x="89" y="20"/>
                  </a:lnTo>
                  <a:lnTo>
                    <a:pt x="89" y="25"/>
                  </a:lnTo>
                  <a:lnTo>
                    <a:pt x="89" y="36"/>
                  </a:lnTo>
                  <a:lnTo>
                    <a:pt x="88" y="51"/>
                  </a:lnTo>
                  <a:lnTo>
                    <a:pt x="83" y="68"/>
                  </a:lnTo>
                  <a:lnTo>
                    <a:pt x="72" y="82"/>
                  </a:lnTo>
                  <a:lnTo>
                    <a:pt x="76" y="91"/>
                  </a:lnTo>
                  <a:lnTo>
                    <a:pt x="79" y="99"/>
                  </a:lnTo>
                  <a:lnTo>
                    <a:pt x="81" y="108"/>
                  </a:lnTo>
                  <a:lnTo>
                    <a:pt x="82" y="113"/>
                  </a:lnTo>
                  <a:lnTo>
                    <a:pt x="91" y="108"/>
                  </a:lnTo>
                  <a:lnTo>
                    <a:pt x="98" y="103"/>
                  </a:lnTo>
                  <a:lnTo>
                    <a:pt x="104" y="97"/>
                  </a:lnTo>
                  <a:lnTo>
                    <a:pt x="109" y="88"/>
                  </a:lnTo>
                  <a:lnTo>
                    <a:pt x="112" y="83"/>
                  </a:lnTo>
                  <a:lnTo>
                    <a:pt x="114" y="82"/>
                  </a:lnTo>
                  <a:lnTo>
                    <a:pt x="115" y="84"/>
                  </a:lnTo>
                  <a:lnTo>
                    <a:pt x="115" y="89"/>
                  </a:lnTo>
                  <a:lnTo>
                    <a:pt x="112" y="98"/>
                  </a:lnTo>
                  <a:lnTo>
                    <a:pt x="104" y="109"/>
                  </a:lnTo>
                  <a:lnTo>
                    <a:pt x="94" y="119"/>
                  </a:lnTo>
                  <a:lnTo>
                    <a:pt x="86" y="125"/>
                  </a:lnTo>
                  <a:lnTo>
                    <a:pt x="88" y="130"/>
                  </a:lnTo>
                  <a:lnTo>
                    <a:pt x="89" y="137"/>
                  </a:lnTo>
                  <a:lnTo>
                    <a:pt x="92" y="141"/>
                  </a:lnTo>
                  <a:lnTo>
                    <a:pt x="93" y="145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6" name="Freeform 261"/>
            <p:cNvSpPr>
              <a:spLocks/>
            </p:cNvSpPr>
            <p:nvPr/>
          </p:nvSpPr>
          <p:spPr bwMode="auto">
            <a:xfrm>
              <a:off x="12" y="216"/>
              <a:ext cx="57" cy="74"/>
            </a:xfrm>
            <a:custGeom>
              <a:avLst/>
              <a:gdLst>
                <a:gd name="T0" fmla="*/ 1 w 114"/>
                <a:gd name="T1" fmla="*/ 1 h 148"/>
                <a:gd name="T2" fmla="*/ 1 w 114"/>
                <a:gd name="T3" fmla="*/ 1 h 148"/>
                <a:gd name="T4" fmla="*/ 1 w 114"/>
                <a:gd name="T5" fmla="*/ 1 h 148"/>
                <a:gd name="T6" fmla="*/ 1 w 114"/>
                <a:gd name="T7" fmla="*/ 1 h 148"/>
                <a:gd name="T8" fmla="*/ 1 w 114"/>
                <a:gd name="T9" fmla="*/ 1 h 148"/>
                <a:gd name="T10" fmla="*/ 1 w 114"/>
                <a:gd name="T11" fmla="*/ 1 h 148"/>
                <a:gd name="T12" fmla="*/ 1 w 114"/>
                <a:gd name="T13" fmla="*/ 1 h 148"/>
                <a:gd name="T14" fmla="*/ 1 w 114"/>
                <a:gd name="T15" fmla="*/ 1 h 148"/>
                <a:gd name="T16" fmla="*/ 1 w 114"/>
                <a:gd name="T17" fmla="*/ 1 h 148"/>
                <a:gd name="T18" fmla="*/ 1 w 114"/>
                <a:gd name="T19" fmla="*/ 1 h 148"/>
                <a:gd name="T20" fmla="*/ 1 w 114"/>
                <a:gd name="T21" fmla="*/ 1 h 148"/>
                <a:gd name="T22" fmla="*/ 1 w 114"/>
                <a:gd name="T23" fmla="*/ 1 h 148"/>
                <a:gd name="T24" fmla="*/ 1 w 114"/>
                <a:gd name="T25" fmla="*/ 1 h 148"/>
                <a:gd name="T26" fmla="*/ 1 w 114"/>
                <a:gd name="T27" fmla="*/ 1 h 148"/>
                <a:gd name="T28" fmla="*/ 1 w 114"/>
                <a:gd name="T29" fmla="*/ 1 h 148"/>
                <a:gd name="T30" fmla="*/ 1 w 114"/>
                <a:gd name="T31" fmla="*/ 1 h 148"/>
                <a:gd name="T32" fmla="*/ 1 w 114"/>
                <a:gd name="T33" fmla="*/ 1 h 148"/>
                <a:gd name="T34" fmla="*/ 1 w 114"/>
                <a:gd name="T35" fmla="*/ 1 h 148"/>
                <a:gd name="T36" fmla="*/ 1 w 114"/>
                <a:gd name="T37" fmla="*/ 1 h 148"/>
                <a:gd name="T38" fmla="*/ 1 w 114"/>
                <a:gd name="T39" fmla="*/ 1 h 148"/>
                <a:gd name="T40" fmla="*/ 1 w 114"/>
                <a:gd name="T41" fmla="*/ 1 h 148"/>
                <a:gd name="T42" fmla="*/ 1 w 114"/>
                <a:gd name="T43" fmla="*/ 1 h 148"/>
                <a:gd name="T44" fmla="*/ 1 w 114"/>
                <a:gd name="T45" fmla="*/ 1 h 148"/>
                <a:gd name="T46" fmla="*/ 1 w 114"/>
                <a:gd name="T47" fmla="*/ 1 h 148"/>
                <a:gd name="T48" fmla="*/ 1 w 114"/>
                <a:gd name="T49" fmla="*/ 1 h 148"/>
                <a:gd name="T50" fmla="*/ 1 w 114"/>
                <a:gd name="T51" fmla="*/ 1 h 148"/>
                <a:gd name="T52" fmla="*/ 1 w 114"/>
                <a:gd name="T53" fmla="*/ 1 h 148"/>
                <a:gd name="T54" fmla="*/ 1 w 114"/>
                <a:gd name="T55" fmla="*/ 1 h 148"/>
                <a:gd name="T56" fmla="*/ 1 w 114"/>
                <a:gd name="T57" fmla="*/ 1 h 148"/>
                <a:gd name="T58" fmla="*/ 1 w 114"/>
                <a:gd name="T59" fmla="*/ 1 h 148"/>
                <a:gd name="T60" fmla="*/ 1 w 114"/>
                <a:gd name="T61" fmla="*/ 1 h 148"/>
                <a:gd name="T62" fmla="*/ 1 w 114"/>
                <a:gd name="T63" fmla="*/ 1 h 148"/>
                <a:gd name="T64" fmla="*/ 1 w 114"/>
                <a:gd name="T65" fmla="*/ 1 h 148"/>
                <a:gd name="T66" fmla="*/ 1 w 114"/>
                <a:gd name="T67" fmla="*/ 1 h 148"/>
                <a:gd name="T68" fmla="*/ 1 w 114"/>
                <a:gd name="T69" fmla="*/ 1 h 148"/>
                <a:gd name="T70" fmla="*/ 1 w 114"/>
                <a:gd name="T71" fmla="*/ 1 h 148"/>
                <a:gd name="T72" fmla="*/ 1 w 114"/>
                <a:gd name="T73" fmla="*/ 1 h 148"/>
                <a:gd name="T74" fmla="*/ 1 w 114"/>
                <a:gd name="T75" fmla="*/ 1 h 148"/>
                <a:gd name="T76" fmla="*/ 1 w 114"/>
                <a:gd name="T77" fmla="*/ 1 h 148"/>
                <a:gd name="T78" fmla="*/ 1 w 114"/>
                <a:gd name="T79" fmla="*/ 1 h 148"/>
                <a:gd name="T80" fmla="*/ 1 w 114"/>
                <a:gd name="T81" fmla="*/ 1 h 148"/>
                <a:gd name="T82" fmla="*/ 1 w 114"/>
                <a:gd name="T83" fmla="*/ 1 h 148"/>
                <a:gd name="T84" fmla="*/ 1 w 114"/>
                <a:gd name="T85" fmla="*/ 1 h 148"/>
                <a:gd name="T86" fmla="*/ 1 w 114"/>
                <a:gd name="T87" fmla="*/ 1 h 148"/>
                <a:gd name="T88" fmla="*/ 1 w 114"/>
                <a:gd name="T89" fmla="*/ 1 h 148"/>
                <a:gd name="T90" fmla="*/ 1 w 114"/>
                <a:gd name="T91" fmla="*/ 1 h 148"/>
                <a:gd name="T92" fmla="*/ 1 w 114"/>
                <a:gd name="T93" fmla="*/ 0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4"/>
                <a:gd name="T142" fmla="*/ 0 h 148"/>
                <a:gd name="T143" fmla="*/ 114 w 114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4" h="148">
                  <a:moveTo>
                    <a:pt x="114" y="0"/>
                  </a:moveTo>
                  <a:lnTo>
                    <a:pt x="107" y="1"/>
                  </a:lnTo>
                  <a:lnTo>
                    <a:pt x="103" y="2"/>
                  </a:lnTo>
                  <a:lnTo>
                    <a:pt x="96" y="4"/>
                  </a:lnTo>
                  <a:lnTo>
                    <a:pt x="90" y="4"/>
                  </a:lnTo>
                  <a:lnTo>
                    <a:pt x="89" y="10"/>
                  </a:lnTo>
                  <a:lnTo>
                    <a:pt x="85" y="17"/>
                  </a:lnTo>
                  <a:lnTo>
                    <a:pt x="80" y="23"/>
                  </a:lnTo>
                  <a:lnTo>
                    <a:pt x="74" y="26"/>
                  </a:lnTo>
                  <a:lnTo>
                    <a:pt x="68" y="27"/>
                  </a:lnTo>
                  <a:lnTo>
                    <a:pt x="60" y="27"/>
                  </a:lnTo>
                  <a:lnTo>
                    <a:pt x="53" y="30"/>
                  </a:lnTo>
                  <a:lnTo>
                    <a:pt x="44" y="31"/>
                  </a:lnTo>
                  <a:lnTo>
                    <a:pt x="36" y="33"/>
                  </a:lnTo>
                  <a:lnTo>
                    <a:pt x="28" y="37"/>
                  </a:lnTo>
                  <a:lnTo>
                    <a:pt x="22" y="40"/>
                  </a:lnTo>
                  <a:lnTo>
                    <a:pt x="18" y="43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21" y="45"/>
                  </a:lnTo>
                  <a:lnTo>
                    <a:pt x="24" y="43"/>
                  </a:lnTo>
                  <a:lnTo>
                    <a:pt x="29" y="41"/>
                  </a:lnTo>
                  <a:lnTo>
                    <a:pt x="36" y="40"/>
                  </a:lnTo>
                  <a:lnTo>
                    <a:pt x="42" y="37"/>
                  </a:lnTo>
                  <a:lnTo>
                    <a:pt x="49" y="36"/>
                  </a:lnTo>
                  <a:lnTo>
                    <a:pt x="57" y="36"/>
                  </a:lnTo>
                  <a:lnTo>
                    <a:pt x="64" y="36"/>
                  </a:lnTo>
                  <a:lnTo>
                    <a:pt x="70" y="37"/>
                  </a:lnTo>
                  <a:lnTo>
                    <a:pt x="65" y="47"/>
                  </a:lnTo>
                  <a:lnTo>
                    <a:pt x="60" y="58"/>
                  </a:lnTo>
                  <a:lnTo>
                    <a:pt x="55" y="68"/>
                  </a:lnTo>
                  <a:lnTo>
                    <a:pt x="50" y="73"/>
                  </a:lnTo>
                  <a:lnTo>
                    <a:pt x="47" y="74"/>
                  </a:lnTo>
                  <a:lnTo>
                    <a:pt x="40" y="77"/>
                  </a:lnTo>
                  <a:lnTo>
                    <a:pt x="34" y="78"/>
                  </a:lnTo>
                  <a:lnTo>
                    <a:pt x="27" y="81"/>
                  </a:lnTo>
                  <a:lnTo>
                    <a:pt x="19" y="82"/>
                  </a:lnTo>
                  <a:lnTo>
                    <a:pt x="13" y="83"/>
                  </a:lnTo>
                  <a:lnTo>
                    <a:pt x="7" y="84"/>
                  </a:lnTo>
                  <a:lnTo>
                    <a:pt x="3" y="86"/>
                  </a:lnTo>
                  <a:lnTo>
                    <a:pt x="1" y="87"/>
                  </a:lnTo>
                  <a:lnTo>
                    <a:pt x="0" y="87"/>
                  </a:lnTo>
                  <a:lnTo>
                    <a:pt x="1" y="88"/>
                  </a:lnTo>
                  <a:lnTo>
                    <a:pt x="6" y="88"/>
                  </a:lnTo>
                  <a:lnTo>
                    <a:pt x="9" y="88"/>
                  </a:lnTo>
                  <a:lnTo>
                    <a:pt x="14" y="87"/>
                  </a:lnTo>
                  <a:lnTo>
                    <a:pt x="19" y="87"/>
                  </a:lnTo>
                  <a:lnTo>
                    <a:pt x="26" y="86"/>
                  </a:lnTo>
                  <a:lnTo>
                    <a:pt x="31" y="84"/>
                  </a:lnTo>
                  <a:lnTo>
                    <a:pt x="37" y="84"/>
                  </a:lnTo>
                  <a:lnTo>
                    <a:pt x="43" y="83"/>
                  </a:lnTo>
                  <a:lnTo>
                    <a:pt x="48" y="82"/>
                  </a:lnTo>
                  <a:lnTo>
                    <a:pt x="40" y="92"/>
                  </a:lnTo>
                  <a:lnTo>
                    <a:pt x="33" y="102"/>
                  </a:lnTo>
                  <a:lnTo>
                    <a:pt x="27" y="119"/>
                  </a:lnTo>
                  <a:lnTo>
                    <a:pt x="24" y="148"/>
                  </a:lnTo>
                  <a:lnTo>
                    <a:pt x="31" y="134"/>
                  </a:lnTo>
                  <a:lnTo>
                    <a:pt x="39" y="115"/>
                  </a:lnTo>
                  <a:lnTo>
                    <a:pt x="48" y="98"/>
                  </a:lnTo>
                  <a:lnTo>
                    <a:pt x="57" y="87"/>
                  </a:lnTo>
                  <a:lnTo>
                    <a:pt x="59" y="99"/>
                  </a:lnTo>
                  <a:lnTo>
                    <a:pt x="64" y="113"/>
                  </a:lnTo>
                  <a:lnTo>
                    <a:pt x="70" y="124"/>
                  </a:lnTo>
                  <a:lnTo>
                    <a:pt x="76" y="133"/>
                  </a:lnTo>
                  <a:lnTo>
                    <a:pt x="80" y="136"/>
                  </a:lnTo>
                  <a:lnTo>
                    <a:pt x="80" y="135"/>
                  </a:lnTo>
                  <a:lnTo>
                    <a:pt x="79" y="133"/>
                  </a:lnTo>
                  <a:lnTo>
                    <a:pt x="76" y="129"/>
                  </a:lnTo>
                  <a:lnTo>
                    <a:pt x="72" y="115"/>
                  </a:lnTo>
                  <a:lnTo>
                    <a:pt x="68" y="102"/>
                  </a:lnTo>
                  <a:lnTo>
                    <a:pt x="65" y="89"/>
                  </a:lnTo>
                  <a:lnTo>
                    <a:pt x="65" y="79"/>
                  </a:lnTo>
                  <a:lnTo>
                    <a:pt x="68" y="69"/>
                  </a:lnTo>
                  <a:lnTo>
                    <a:pt x="74" y="57"/>
                  </a:lnTo>
                  <a:lnTo>
                    <a:pt x="80" y="46"/>
                  </a:lnTo>
                  <a:lnTo>
                    <a:pt x="84" y="40"/>
                  </a:lnTo>
                  <a:lnTo>
                    <a:pt x="91" y="47"/>
                  </a:lnTo>
                  <a:lnTo>
                    <a:pt x="100" y="58"/>
                  </a:lnTo>
                  <a:lnTo>
                    <a:pt x="106" y="71"/>
                  </a:lnTo>
                  <a:lnTo>
                    <a:pt x="110" y="88"/>
                  </a:lnTo>
                  <a:lnTo>
                    <a:pt x="110" y="94"/>
                  </a:lnTo>
                  <a:lnTo>
                    <a:pt x="112" y="94"/>
                  </a:lnTo>
                  <a:lnTo>
                    <a:pt x="114" y="90"/>
                  </a:lnTo>
                  <a:lnTo>
                    <a:pt x="114" y="86"/>
                  </a:lnTo>
                  <a:lnTo>
                    <a:pt x="111" y="69"/>
                  </a:lnTo>
                  <a:lnTo>
                    <a:pt x="107" y="52"/>
                  </a:lnTo>
                  <a:lnTo>
                    <a:pt x="101" y="40"/>
                  </a:lnTo>
                  <a:lnTo>
                    <a:pt x="96" y="32"/>
                  </a:lnTo>
                  <a:lnTo>
                    <a:pt x="101" y="25"/>
                  </a:lnTo>
                  <a:lnTo>
                    <a:pt x="106" y="16"/>
                  </a:lnTo>
                  <a:lnTo>
                    <a:pt x="111" y="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7" name="Freeform 262"/>
            <p:cNvSpPr>
              <a:spLocks/>
            </p:cNvSpPr>
            <p:nvPr/>
          </p:nvSpPr>
          <p:spPr bwMode="auto">
            <a:xfrm>
              <a:off x="101" y="116"/>
              <a:ext cx="81" cy="63"/>
            </a:xfrm>
            <a:custGeom>
              <a:avLst/>
              <a:gdLst>
                <a:gd name="T0" fmla="*/ 0 w 163"/>
                <a:gd name="T1" fmla="*/ 1 h 125"/>
                <a:gd name="T2" fmla="*/ 0 w 163"/>
                <a:gd name="T3" fmla="*/ 1 h 125"/>
                <a:gd name="T4" fmla="*/ 0 w 163"/>
                <a:gd name="T5" fmla="*/ 1 h 125"/>
                <a:gd name="T6" fmla="*/ 0 w 163"/>
                <a:gd name="T7" fmla="*/ 1 h 125"/>
                <a:gd name="T8" fmla="*/ 0 w 163"/>
                <a:gd name="T9" fmla="*/ 1 h 125"/>
                <a:gd name="T10" fmla="*/ 0 w 163"/>
                <a:gd name="T11" fmla="*/ 1 h 125"/>
                <a:gd name="T12" fmla="*/ 0 w 163"/>
                <a:gd name="T13" fmla="*/ 1 h 125"/>
                <a:gd name="T14" fmla="*/ 0 w 163"/>
                <a:gd name="T15" fmla="*/ 1 h 125"/>
                <a:gd name="T16" fmla="*/ 0 w 163"/>
                <a:gd name="T17" fmla="*/ 1 h 125"/>
                <a:gd name="T18" fmla="*/ 0 w 163"/>
                <a:gd name="T19" fmla="*/ 1 h 125"/>
                <a:gd name="T20" fmla="*/ 0 w 163"/>
                <a:gd name="T21" fmla="*/ 1 h 125"/>
                <a:gd name="T22" fmla="*/ 0 w 163"/>
                <a:gd name="T23" fmla="*/ 1 h 125"/>
                <a:gd name="T24" fmla="*/ 0 w 163"/>
                <a:gd name="T25" fmla="*/ 1 h 125"/>
                <a:gd name="T26" fmla="*/ 0 w 163"/>
                <a:gd name="T27" fmla="*/ 1 h 125"/>
                <a:gd name="T28" fmla="*/ 0 w 163"/>
                <a:gd name="T29" fmla="*/ 1 h 125"/>
                <a:gd name="T30" fmla="*/ 0 w 163"/>
                <a:gd name="T31" fmla="*/ 1 h 125"/>
                <a:gd name="T32" fmla="*/ 0 w 163"/>
                <a:gd name="T33" fmla="*/ 1 h 125"/>
                <a:gd name="T34" fmla="*/ 0 w 163"/>
                <a:gd name="T35" fmla="*/ 1 h 125"/>
                <a:gd name="T36" fmla="*/ 0 w 163"/>
                <a:gd name="T37" fmla="*/ 1 h 125"/>
                <a:gd name="T38" fmla="*/ 0 w 163"/>
                <a:gd name="T39" fmla="*/ 1 h 125"/>
                <a:gd name="T40" fmla="*/ 0 w 163"/>
                <a:gd name="T41" fmla="*/ 1 h 125"/>
                <a:gd name="T42" fmla="*/ 0 w 163"/>
                <a:gd name="T43" fmla="*/ 1 h 125"/>
                <a:gd name="T44" fmla="*/ 0 w 163"/>
                <a:gd name="T45" fmla="*/ 1 h 125"/>
                <a:gd name="T46" fmla="*/ 0 w 163"/>
                <a:gd name="T47" fmla="*/ 1 h 125"/>
                <a:gd name="T48" fmla="*/ 0 w 163"/>
                <a:gd name="T49" fmla="*/ 1 h 125"/>
                <a:gd name="T50" fmla="*/ 0 w 163"/>
                <a:gd name="T51" fmla="*/ 1 h 125"/>
                <a:gd name="T52" fmla="*/ 0 w 163"/>
                <a:gd name="T53" fmla="*/ 1 h 125"/>
                <a:gd name="T54" fmla="*/ 0 w 163"/>
                <a:gd name="T55" fmla="*/ 1 h 125"/>
                <a:gd name="T56" fmla="*/ 0 w 163"/>
                <a:gd name="T57" fmla="*/ 1 h 125"/>
                <a:gd name="T58" fmla="*/ 0 w 163"/>
                <a:gd name="T59" fmla="*/ 1 h 125"/>
                <a:gd name="T60" fmla="*/ 0 w 163"/>
                <a:gd name="T61" fmla="*/ 1 h 125"/>
                <a:gd name="T62" fmla="*/ 0 w 163"/>
                <a:gd name="T63" fmla="*/ 1 h 125"/>
                <a:gd name="T64" fmla="*/ 0 w 163"/>
                <a:gd name="T65" fmla="*/ 1 h 125"/>
                <a:gd name="T66" fmla="*/ 0 w 163"/>
                <a:gd name="T67" fmla="*/ 1 h 125"/>
                <a:gd name="T68" fmla="*/ 0 w 163"/>
                <a:gd name="T69" fmla="*/ 1 h 125"/>
                <a:gd name="T70" fmla="*/ 0 w 163"/>
                <a:gd name="T71" fmla="*/ 1 h 125"/>
                <a:gd name="T72" fmla="*/ 0 w 163"/>
                <a:gd name="T73" fmla="*/ 1 h 125"/>
                <a:gd name="T74" fmla="*/ 0 w 163"/>
                <a:gd name="T75" fmla="*/ 1 h 125"/>
                <a:gd name="T76" fmla="*/ 0 w 163"/>
                <a:gd name="T77" fmla="*/ 1 h 125"/>
                <a:gd name="T78" fmla="*/ 0 w 163"/>
                <a:gd name="T79" fmla="*/ 0 h 125"/>
                <a:gd name="T80" fmla="*/ 0 w 163"/>
                <a:gd name="T81" fmla="*/ 1 h 125"/>
                <a:gd name="T82" fmla="*/ 0 w 163"/>
                <a:gd name="T83" fmla="*/ 1 h 125"/>
                <a:gd name="T84" fmla="*/ 0 w 163"/>
                <a:gd name="T85" fmla="*/ 1 h 125"/>
                <a:gd name="T86" fmla="*/ 0 w 163"/>
                <a:gd name="T87" fmla="*/ 1 h 125"/>
                <a:gd name="T88" fmla="*/ 0 w 163"/>
                <a:gd name="T89" fmla="*/ 1 h 125"/>
                <a:gd name="T90" fmla="*/ 0 w 163"/>
                <a:gd name="T91" fmla="*/ 1 h 125"/>
                <a:gd name="T92" fmla="*/ 0 w 163"/>
                <a:gd name="T93" fmla="*/ 1 h 1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63"/>
                <a:gd name="T142" fmla="*/ 0 h 125"/>
                <a:gd name="T143" fmla="*/ 163 w 163"/>
                <a:gd name="T144" fmla="*/ 125 h 1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63" h="125">
                  <a:moveTo>
                    <a:pt x="89" y="12"/>
                  </a:moveTo>
                  <a:lnTo>
                    <a:pt x="92" y="10"/>
                  </a:lnTo>
                  <a:lnTo>
                    <a:pt x="97" y="7"/>
                  </a:lnTo>
                  <a:lnTo>
                    <a:pt x="102" y="6"/>
                  </a:lnTo>
                  <a:lnTo>
                    <a:pt x="108" y="7"/>
                  </a:lnTo>
                  <a:lnTo>
                    <a:pt x="113" y="7"/>
                  </a:lnTo>
                  <a:lnTo>
                    <a:pt x="118" y="9"/>
                  </a:lnTo>
                  <a:lnTo>
                    <a:pt x="123" y="11"/>
                  </a:lnTo>
                  <a:lnTo>
                    <a:pt x="128" y="16"/>
                  </a:lnTo>
                  <a:lnTo>
                    <a:pt x="127" y="15"/>
                  </a:lnTo>
                  <a:lnTo>
                    <a:pt x="129" y="19"/>
                  </a:lnTo>
                  <a:lnTo>
                    <a:pt x="130" y="25"/>
                  </a:lnTo>
                  <a:lnTo>
                    <a:pt x="130" y="31"/>
                  </a:lnTo>
                  <a:lnTo>
                    <a:pt x="129" y="35"/>
                  </a:lnTo>
                  <a:lnTo>
                    <a:pt x="127" y="38"/>
                  </a:lnTo>
                  <a:lnTo>
                    <a:pt x="124" y="43"/>
                  </a:lnTo>
                  <a:lnTo>
                    <a:pt x="117" y="46"/>
                  </a:lnTo>
                  <a:lnTo>
                    <a:pt x="104" y="45"/>
                  </a:lnTo>
                  <a:lnTo>
                    <a:pt x="101" y="47"/>
                  </a:lnTo>
                  <a:lnTo>
                    <a:pt x="98" y="51"/>
                  </a:lnTo>
                  <a:lnTo>
                    <a:pt x="94" y="53"/>
                  </a:lnTo>
                  <a:lnTo>
                    <a:pt x="92" y="55"/>
                  </a:lnTo>
                  <a:lnTo>
                    <a:pt x="93" y="56"/>
                  </a:lnTo>
                  <a:lnTo>
                    <a:pt x="93" y="57"/>
                  </a:lnTo>
                  <a:lnTo>
                    <a:pt x="94" y="58"/>
                  </a:lnTo>
                  <a:lnTo>
                    <a:pt x="94" y="60"/>
                  </a:lnTo>
                  <a:lnTo>
                    <a:pt x="98" y="55"/>
                  </a:lnTo>
                  <a:lnTo>
                    <a:pt x="103" y="51"/>
                  </a:lnTo>
                  <a:lnTo>
                    <a:pt x="108" y="50"/>
                  </a:lnTo>
                  <a:lnTo>
                    <a:pt x="114" y="51"/>
                  </a:lnTo>
                  <a:lnTo>
                    <a:pt x="118" y="53"/>
                  </a:lnTo>
                  <a:lnTo>
                    <a:pt x="120" y="55"/>
                  </a:lnTo>
                  <a:lnTo>
                    <a:pt x="122" y="57"/>
                  </a:lnTo>
                  <a:lnTo>
                    <a:pt x="124" y="60"/>
                  </a:lnTo>
                  <a:lnTo>
                    <a:pt x="125" y="61"/>
                  </a:lnTo>
                  <a:lnTo>
                    <a:pt x="125" y="62"/>
                  </a:lnTo>
                  <a:lnTo>
                    <a:pt x="125" y="64"/>
                  </a:lnTo>
                  <a:lnTo>
                    <a:pt x="125" y="66"/>
                  </a:lnTo>
                  <a:lnTo>
                    <a:pt x="125" y="69"/>
                  </a:lnTo>
                  <a:lnTo>
                    <a:pt x="124" y="72"/>
                  </a:lnTo>
                  <a:lnTo>
                    <a:pt x="123" y="76"/>
                  </a:lnTo>
                  <a:lnTo>
                    <a:pt x="120" y="78"/>
                  </a:lnTo>
                  <a:lnTo>
                    <a:pt x="122" y="79"/>
                  </a:lnTo>
                  <a:lnTo>
                    <a:pt x="123" y="81"/>
                  </a:lnTo>
                  <a:lnTo>
                    <a:pt x="125" y="82"/>
                  </a:lnTo>
                  <a:lnTo>
                    <a:pt x="127" y="83"/>
                  </a:lnTo>
                  <a:lnTo>
                    <a:pt x="134" y="79"/>
                  </a:lnTo>
                  <a:lnTo>
                    <a:pt x="143" y="79"/>
                  </a:lnTo>
                  <a:lnTo>
                    <a:pt x="150" y="82"/>
                  </a:lnTo>
                  <a:lnTo>
                    <a:pt x="156" y="87"/>
                  </a:lnTo>
                  <a:lnTo>
                    <a:pt x="160" y="94"/>
                  </a:lnTo>
                  <a:lnTo>
                    <a:pt x="163" y="103"/>
                  </a:lnTo>
                  <a:lnTo>
                    <a:pt x="160" y="112"/>
                  </a:lnTo>
                  <a:lnTo>
                    <a:pt x="156" y="118"/>
                  </a:lnTo>
                  <a:lnTo>
                    <a:pt x="149" y="123"/>
                  </a:lnTo>
                  <a:lnTo>
                    <a:pt x="142" y="125"/>
                  </a:lnTo>
                  <a:lnTo>
                    <a:pt x="133" y="125"/>
                  </a:lnTo>
                  <a:lnTo>
                    <a:pt x="125" y="122"/>
                  </a:lnTo>
                  <a:lnTo>
                    <a:pt x="120" y="115"/>
                  </a:lnTo>
                  <a:lnTo>
                    <a:pt x="118" y="109"/>
                  </a:lnTo>
                  <a:lnTo>
                    <a:pt x="118" y="103"/>
                  </a:lnTo>
                  <a:lnTo>
                    <a:pt x="119" y="97"/>
                  </a:lnTo>
                  <a:lnTo>
                    <a:pt x="114" y="93"/>
                  </a:lnTo>
                  <a:lnTo>
                    <a:pt x="107" y="88"/>
                  </a:lnTo>
                  <a:lnTo>
                    <a:pt x="98" y="82"/>
                  </a:lnTo>
                  <a:lnTo>
                    <a:pt x="93" y="78"/>
                  </a:lnTo>
                  <a:lnTo>
                    <a:pt x="92" y="77"/>
                  </a:lnTo>
                  <a:lnTo>
                    <a:pt x="91" y="77"/>
                  </a:lnTo>
                  <a:lnTo>
                    <a:pt x="91" y="78"/>
                  </a:lnTo>
                  <a:lnTo>
                    <a:pt x="91" y="79"/>
                  </a:lnTo>
                  <a:lnTo>
                    <a:pt x="94" y="88"/>
                  </a:lnTo>
                  <a:lnTo>
                    <a:pt x="94" y="97"/>
                  </a:lnTo>
                  <a:lnTo>
                    <a:pt x="91" y="105"/>
                  </a:lnTo>
                  <a:lnTo>
                    <a:pt x="87" y="112"/>
                  </a:lnTo>
                  <a:lnTo>
                    <a:pt x="85" y="114"/>
                  </a:lnTo>
                  <a:lnTo>
                    <a:pt x="80" y="117"/>
                  </a:lnTo>
                  <a:lnTo>
                    <a:pt x="73" y="119"/>
                  </a:lnTo>
                  <a:lnTo>
                    <a:pt x="68" y="120"/>
                  </a:lnTo>
                  <a:lnTo>
                    <a:pt x="62" y="119"/>
                  </a:lnTo>
                  <a:lnTo>
                    <a:pt x="56" y="117"/>
                  </a:lnTo>
                  <a:lnTo>
                    <a:pt x="51" y="113"/>
                  </a:lnTo>
                  <a:lnTo>
                    <a:pt x="47" y="108"/>
                  </a:lnTo>
                  <a:lnTo>
                    <a:pt x="45" y="103"/>
                  </a:lnTo>
                  <a:lnTo>
                    <a:pt x="42" y="98"/>
                  </a:lnTo>
                  <a:lnTo>
                    <a:pt x="42" y="92"/>
                  </a:lnTo>
                  <a:lnTo>
                    <a:pt x="42" y="84"/>
                  </a:lnTo>
                  <a:lnTo>
                    <a:pt x="45" y="82"/>
                  </a:lnTo>
                  <a:lnTo>
                    <a:pt x="47" y="78"/>
                  </a:lnTo>
                  <a:lnTo>
                    <a:pt x="50" y="76"/>
                  </a:lnTo>
                  <a:lnTo>
                    <a:pt x="54" y="73"/>
                  </a:lnTo>
                  <a:lnTo>
                    <a:pt x="47" y="72"/>
                  </a:lnTo>
                  <a:lnTo>
                    <a:pt x="42" y="68"/>
                  </a:lnTo>
                  <a:lnTo>
                    <a:pt x="37" y="64"/>
                  </a:lnTo>
                  <a:lnTo>
                    <a:pt x="35" y="60"/>
                  </a:lnTo>
                  <a:lnTo>
                    <a:pt x="34" y="66"/>
                  </a:lnTo>
                  <a:lnTo>
                    <a:pt x="31" y="71"/>
                  </a:lnTo>
                  <a:lnTo>
                    <a:pt x="25" y="73"/>
                  </a:lnTo>
                  <a:lnTo>
                    <a:pt x="15" y="72"/>
                  </a:lnTo>
                  <a:lnTo>
                    <a:pt x="9" y="69"/>
                  </a:lnTo>
                  <a:lnTo>
                    <a:pt x="4" y="64"/>
                  </a:lnTo>
                  <a:lnTo>
                    <a:pt x="1" y="60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4" y="43"/>
                  </a:lnTo>
                  <a:lnTo>
                    <a:pt x="8" y="37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4" y="31"/>
                  </a:lnTo>
                  <a:lnTo>
                    <a:pt x="16" y="30"/>
                  </a:lnTo>
                  <a:lnTo>
                    <a:pt x="19" y="29"/>
                  </a:lnTo>
                  <a:lnTo>
                    <a:pt x="23" y="29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9" y="27"/>
                  </a:lnTo>
                  <a:lnTo>
                    <a:pt x="29" y="21"/>
                  </a:lnTo>
                  <a:lnTo>
                    <a:pt x="29" y="14"/>
                  </a:lnTo>
                  <a:lnTo>
                    <a:pt x="32" y="7"/>
                  </a:lnTo>
                  <a:lnTo>
                    <a:pt x="40" y="2"/>
                  </a:lnTo>
                  <a:lnTo>
                    <a:pt x="44" y="0"/>
                  </a:lnTo>
                  <a:lnTo>
                    <a:pt x="50" y="0"/>
                  </a:lnTo>
                  <a:lnTo>
                    <a:pt x="56" y="0"/>
                  </a:lnTo>
                  <a:lnTo>
                    <a:pt x="60" y="1"/>
                  </a:lnTo>
                  <a:lnTo>
                    <a:pt x="67" y="5"/>
                  </a:lnTo>
                  <a:lnTo>
                    <a:pt x="71" y="14"/>
                  </a:lnTo>
                  <a:lnTo>
                    <a:pt x="71" y="22"/>
                  </a:lnTo>
                  <a:lnTo>
                    <a:pt x="65" y="30"/>
                  </a:lnTo>
                  <a:lnTo>
                    <a:pt x="70" y="31"/>
                  </a:lnTo>
                  <a:lnTo>
                    <a:pt x="76" y="33"/>
                  </a:lnTo>
                  <a:lnTo>
                    <a:pt x="80" y="40"/>
                  </a:lnTo>
                  <a:lnTo>
                    <a:pt x="81" y="46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0" y="51"/>
                  </a:lnTo>
                  <a:lnTo>
                    <a:pt x="82" y="50"/>
                  </a:lnTo>
                  <a:lnTo>
                    <a:pt x="85" y="47"/>
                  </a:lnTo>
                  <a:lnTo>
                    <a:pt x="87" y="43"/>
                  </a:lnTo>
                  <a:lnTo>
                    <a:pt x="89" y="41"/>
                  </a:lnTo>
                  <a:lnTo>
                    <a:pt x="91" y="37"/>
                  </a:lnTo>
                  <a:lnTo>
                    <a:pt x="88" y="31"/>
                  </a:lnTo>
                  <a:lnTo>
                    <a:pt x="87" y="26"/>
                  </a:lnTo>
                  <a:lnTo>
                    <a:pt x="87" y="20"/>
                  </a:lnTo>
                  <a:lnTo>
                    <a:pt x="89" y="12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8" name="Freeform 263"/>
            <p:cNvSpPr>
              <a:spLocks/>
            </p:cNvSpPr>
            <p:nvPr/>
          </p:nvSpPr>
          <p:spPr bwMode="auto">
            <a:xfrm>
              <a:off x="35" y="59"/>
              <a:ext cx="75" cy="74"/>
            </a:xfrm>
            <a:custGeom>
              <a:avLst/>
              <a:gdLst>
                <a:gd name="T0" fmla="*/ 0 w 152"/>
                <a:gd name="T1" fmla="*/ 1 h 147"/>
                <a:gd name="T2" fmla="*/ 0 w 152"/>
                <a:gd name="T3" fmla="*/ 1 h 147"/>
                <a:gd name="T4" fmla="*/ 0 w 152"/>
                <a:gd name="T5" fmla="*/ 1 h 147"/>
                <a:gd name="T6" fmla="*/ 0 w 152"/>
                <a:gd name="T7" fmla="*/ 1 h 147"/>
                <a:gd name="T8" fmla="*/ 0 w 152"/>
                <a:gd name="T9" fmla="*/ 1 h 147"/>
                <a:gd name="T10" fmla="*/ 0 w 152"/>
                <a:gd name="T11" fmla="*/ 1 h 147"/>
                <a:gd name="T12" fmla="*/ 0 w 152"/>
                <a:gd name="T13" fmla="*/ 1 h 147"/>
                <a:gd name="T14" fmla="*/ 0 w 152"/>
                <a:gd name="T15" fmla="*/ 1 h 147"/>
                <a:gd name="T16" fmla="*/ 0 w 152"/>
                <a:gd name="T17" fmla="*/ 1 h 147"/>
                <a:gd name="T18" fmla="*/ 0 w 152"/>
                <a:gd name="T19" fmla="*/ 1 h 147"/>
                <a:gd name="T20" fmla="*/ 0 w 152"/>
                <a:gd name="T21" fmla="*/ 1 h 147"/>
                <a:gd name="T22" fmla="*/ 0 w 152"/>
                <a:gd name="T23" fmla="*/ 1 h 147"/>
                <a:gd name="T24" fmla="*/ 0 w 152"/>
                <a:gd name="T25" fmla="*/ 1 h 147"/>
                <a:gd name="T26" fmla="*/ 0 w 152"/>
                <a:gd name="T27" fmla="*/ 1 h 147"/>
                <a:gd name="T28" fmla="*/ 0 w 152"/>
                <a:gd name="T29" fmla="*/ 1 h 147"/>
                <a:gd name="T30" fmla="*/ 0 w 152"/>
                <a:gd name="T31" fmla="*/ 1 h 147"/>
                <a:gd name="T32" fmla="*/ 0 w 152"/>
                <a:gd name="T33" fmla="*/ 1 h 147"/>
                <a:gd name="T34" fmla="*/ 0 w 152"/>
                <a:gd name="T35" fmla="*/ 1 h 147"/>
                <a:gd name="T36" fmla="*/ 0 w 152"/>
                <a:gd name="T37" fmla="*/ 1 h 147"/>
                <a:gd name="T38" fmla="*/ 0 w 152"/>
                <a:gd name="T39" fmla="*/ 1 h 147"/>
                <a:gd name="T40" fmla="*/ 0 w 152"/>
                <a:gd name="T41" fmla="*/ 1 h 147"/>
                <a:gd name="T42" fmla="*/ 0 w 152"/>
                <a:gd name="T43" fmla="*/ 1 h 147"/>
                <a:gd name="T44" fmla="*/ 0 w 152"/>
                <a:gd name="T45" fmla="*/ 1 h 147"/>
                <a:gd name="T46" fmla="*/ 0 w 152"/>
                <a:gd name="T47" fmla="*/ 1 h 147"/>
                <a:gd name="T48" fmla="*/ 0 w 152"/>
                <a:gd name="T49" fmla="*/ 1 h 147"/>
                <a:gd name="T50" fmla="*/ 0 w 152"/>
                <a:gd name="T51" fmla="*/ 1 h 147"/>
                <a:gd name="T52" fmla="*/ 0 w 152"/>
                <a:gd name="T53" fmla="*/ 1 h 147"/>
                <a:gd name="T54" fmla="*/ 0 w 152"/>
                <a:gd name="T55" fmla="*/ 1 h 147"/>
                <a:gd name="T56" fmla="*/ 0 w 152"/>
                <a:gd name="T57" fmla="*/ 1 h 147"/>
                <a:gd name="T58" fmla="*/ 0 w 152"/>
                <a:gd name="T59" fmla="*/ 1 h 147"/>
                <a:gd name="T60" fmla="*/ 0 w 152"/>
                <a:gd name="T61" fmla="*/ 1 h 147"/>
                <a:gd name="T62" fmla="*/ 0 w 152"/>
                <a:gd name="T63" fmla="*/ 1 h 147"/>
                <a:gd name="T64" fmla="*/ 0 w 152"/>
                <a:gd name="T65" fmla="*/ 1 h 147"/>
                <a:gd name="T66" fmla="*/ 0 w 152"/>
                <a:gd name="T67" fmla="*/ 1 h 147"/>
                <a:gd name="T68" fmla="*/ 0 w 152"/>
                <a:gd name="T69" fmla="*/ 1 h 147"/>
                <a:gd name="T70" fmla="*/ 0 w 152"/>
                <a:gd name="T71" fmla="*/ 1 h 147"/>
                <a:gd name="T72" fmla="*/ 0 w 152"/>
                <a:gd name="T73" fmla="*/ 1 h 147"/>
                <a:gd name="T74" fmla="*/ 0 w 152"/>
                <a:gd name="T75" fmla="*/ 1 h 147"/>
                <a:gd name="T76" fmla="*/ 0 w 152"/>
                <a:gd name="T77" fmla="*/ 1 h 147"/>
                <a:gd name="T78" fmla="*/ 0 w 152"/>
                <a:gd name="T79" fmla="*/ 1 h 147"/>
                <a:gd name="T80" fmla="*/ 0 w 152"/>
                <a:gd name="T81" fmla="*/ 1 h 147"/>
                <a:gd name="T82" fmla="*/ 0 w 152"/>
                <a:gd name="T83" fmla="*/ 1 h 147"/>
                <a:gd name="T84" fmla="*/ 0 w 152"/>
                <a:gd name="T85" fmla="*/ 1 h 147"/>
                <a:gd name="T86" fmla="*/ 0 w 152"/>
                <a:gd name="T87" fmla="*/ 1 h 147"/>
                <a:gd name="T88" fmla="*/ 0 w 152"/>
                <a:gd name="T89" fmla="*/ 1 h 147"/>
                <a:gd name="T90" fmla="*/ 0 w 152"/>
                <a:gd name="T91" fmla="*/ 1 h 147"/>
                <a:gd name="T92" fmla="*/ 0 w 152"/>
                <a:gd name="T93" fmla="*/ 1 h 14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52"/>
                <a:gd name="T142" fmla="*/ 0 h 147"/>
                <a:gd name="T143" fmla="*/ 152 w 152"/>
                <a:gd name="T144" fmla="*/ 147 h 14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52" h="147">
                  <a:moveTo>
                    <a:pt x="152" y="143"/>
                  </a:moveTo>
                  <a:lnTo>
                    <a:pt x="149" y="144"/>
                  </a:lnTo>
                  <a:lnTo>
                    <a:pt x="147" y="145"/>
                  </a:lnTo>
                  <a:lnTo>
                    <a:pt x="144" y="146"/>
                  </a:lnTo>
                  <a:lnTo>
                    <a:pt x="143" y="147"/>
                  </a:lnTo>
                  <a:lnTo>
                    <a:pt x="139" y="141"/>
                  </a:lnTo>
                  <a:lnTo>
                    <a:pt x="136" y="138"/>
                  </a:lnTo>
                  <a:lnTo>
                    <a:pt x="131" y="136"/>
                  </a:lnTo>
                  <a:lnTo>
                    <a:pt x="123" y="138"/>
                  </a:lnTo>
                  <a:lnTo>
                    <a:pt x="118" y="139"/>
                  </a:lnTo>
                  <a:lnTo>
                    <a:pt x="113" y="139"/>
                  </a:lnTo>
                  <a:lnTo>
                    <a:pt x="108" y="139"/>
                  </a:lnTo>
                  <a:lnTo>
                    <a:pt x="102" y="139"/>
                  </a:lnTo>
                  <a:lnTo>
                    <a:pt x="96" y="139"/>
                  </a:lnTo>
                  <a:lnTo>
                    <a:pt x="91" y="139"/>
                  </a:lnTo>
                  <a:lnTo>
                    <a:pt x="87" y="138"/>
                  </a:lnTo>
                  <a:lnTo>
                    <a:pt x="84" y="136"/>
                  </a:lnTo>
                  <a:lnTo>
                    <a:pt x="80" y="134"/>
                  </a:lnTo>
                  <a:lnTo>
                    <a:pt x="79" y="131"/>
                  </a:lnTo>
                  <a:lnTo>
                    <a:pt x="80" y="130"/>
                  </a:lnTo>
                  <a:lnTo>
                    <a:pt x="86" y="131"/>
                  </a:lnTo>
                  <a:lnTo>
                    <a:pt x="95" y="131"/>
                  </a:lnTo>
                  <a:lnTo>
                    <a:pt x="105" y="130"/>
                  </a:lnTo>
                  <a:lnTo>
                    <a:pt x="113" y="128"/>
                  </a:lnTo>
                  <a:lnTo>
                    <a:pt x="120" y="125"/>
                  </a:lnTo>
                  <a:lnTo>
                    <a:pt x="113" y="118"/>
                  </a:lnTo>
                  <a:lnTo>
                    <a:pt x="106" y="110"/>
                  </a:lnTo>
                  <a:lnTo>
                    <a:pt x="100" y="104"/>
                  </a:lnTo>
                  <a:lnTo>
                    <a:pt x="96" y="100"/>
                  </a:lnTo>
                  <a:lnTo>
                    <a:pt x="90" y="102"/>
                  </a:lnTo>
                  <a:lnTo>
                    <a:pt x="81" y="103"/>
                  </a:lnTo>
                  <a:lnTo>
                    <a:pt x="72" y="104"/>
                  </a:lnTo>
                  <a:lnTo>
                    <a:pt x="64" y="105"/>
                  </a:lnTo>
                  <a:lnTo>
                    <a:pt x="54" y="105"/>
                  </a:lnTo>
                  <a:lnTo>
                    <a:pt x="46" y="104"/>
                  </a:lnTo>
                  <a:lnTo>
                    <a:pt x="39" y="103"/>
                  </a:lnTo>
                  <a:lnTo>
                    <a:pt x="34" y="100"/>
                  </a:lnTo>
                  <a:lnTo>
                    <a:pt x="30" y="97"/>
                  </a:lnTo>
                  <a:lnTo>
                    <a:pt x="30" y="94"/>
                  </a:lnTo>
                  <a:lnTo>
                    <a:pt x="33" y="94"/>
                  </a:lnTo>
                  <a:lnTo>
                    <a:pt x="38" y="95"/>
                  </a:lnTo>
                  <a:lnTo>
                    <a:pt x="43" y="97"/>
                  </a:lnTo>
                  <a:lnTo>
                    <a:pt x="48" y="97"/>
                  </a:lnTo>
                  <a:lnTo>
                    <a:pt x="54" y="97"/>
                  </a:lnTo>
                  <a:lnTo>
                    <a:pt x="60" y="95"/>
                  </a:lnTo>
                  <a:lnTo>
                    <a:pt x="66" y="94"/>
                  </a:lnTo>
                  <a:lnTo>
                    <a:pt x="72" y="93"/>
                  </a:lnTo>
                  <a:lnTo>
                    <a:pt x="77" y="92"/>
                  </a:lnTo>
                  <a:lnTo>
                    <a:pt x="82" y="89"/>
                  </a:lnTo>
                  <a:lnTo>
                    <a:pt x="79" y="83"/>
                  </a:lnTo>
                  <a:lnTo>
                    <a:pt x="74" y="77"/>
                  </a:lnTo>
                  <a:lnTo>
                    <a:pt x="67" y="72"/>
                  </a:lnTo>
                  <a:lnTo>
                    <a:pt x="61" y="68"/>
                  </a:lnTo>
                  <a:lnTo>
                    <a:pt x="54" y="71"/>
                  </a:lnTo>
                  <a:lnTo>
                    <a:pt x="45" y="72"/>
                  </a:lnTo>
                  <a:lnTo>
                    <a:pt x="35" y="72"/>
                  </a:lnTo>
                  <a:lnTo>
                    <a:pt x="27" y="72"/>
                  </a:lnTo>
                  <a:lnTo>
                    <a:pt x="19" y="69"/>
                  </a:lnTo>
                  <a:lnTo>
                    <a:pt x="12" y="67"/>
                  </a:lnTo>
                  <a:lnTo>
                    <a:pt x="5" y="63"/>
                  </a:lnTo>
                  <a:lnTo>
                    <a:pt x="2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3" y="56"/>
                  </a:lnTo>
                  <a:lnTo>
                    <a:pt x="7" y="58"/>
                  </a:lnTo>
                  <a:lnTo>
                    <a:pt x="10" y="59"/>
                  </a:lnTo>
                  <a:lnTo>
                    <a:pt x="14" y="61"/>
                  </a:lnTo>
                  <a:lnTo>
                    <a:pt x="20" y="62"/>
                  </a:lnTo>
                  <a:lnTo>
                    <a:pt x="27" y="62"/>
                  </a:lnTo>
                  <a:lnTo>
                    <a:pt x="33" y="62"/>
                  </a:lnTo>
                  <a:lnTo>
                    <a:pt x="39" y="62"/>
                  </a:lnTo>
                  <a:lnTo>
                    <a:pt x="45" y="61"/>
                  </a:lnTo>
                  <a:lnTo>
                    <a:pt x="50" y="59"/>
                  </a:lnTo>
                  <a:lnTo>
                    <a:pt x="44" y="53"/>
                  </a:lnTo>
                  <a:lnTo>
                    <a:pt x="38" y="47"/>
                  </a:lnTo>
                  <a:lnTo>
                    <a:pt x="31" y="41"/>
                  </a:lnTo>
                  <a:lnTo>
                    <a:pt x="24" y="33"/>
                  </a:lnTo>
                  <a:lnTo>
                    <a:pt x="18" y="26"/>
                  </a:lnTo>
                  <a:lnTo>
                    <a:pt x="12" y="20"/>
                  </a:lnTo>
                  <a:lnTo>
                    <a:pt x="8" y="13"/>
                  </a:lnTo>
                  <a:lnTo>
                    <a:pt x="4" y="9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1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7" y="13"/>
                  </a:lnTo>
                  <a:lnTo>
                    <a:pt x="23" y="21"/>
                  </a:lnTo>
                  <a:lnTo>
                    <a:pt x="29" y="27"/>
                  </a:lnTo>
                  <a:lnTo>
                    <a:pt x="36" y="35"/>
                  </a:lnTo>
                  <a:lnTo>
                    <a:pt x="43" y="41"/>
                  </a:lnTo>
                  <a:lnTo>
                    <a:pt x="49" y="47"/>
                  </a:lnTo>
                  <a:lnTo>
                    <a:pt x="53" y="49"/>
                  </a:lnTo>
                  <a:lnTo>
                    <a:pt x="56" y="42"/>
                  </a:lnTo>
                  <a:lnTo>
                    <a:pt x="59" y="33"/>
                  </a:lnTo>
                  <a:lnTo>
                    <a:pt x="60" y="25"/>
                  </a:lnTo>
                  <a:lnTo>
                    <a:pt x="59" y="17"/>
                  </a:lnTo>
                  <a:lnTo>
                    <a:pt x="58" y="12"/>
                  </a:lnTo>
                  <a:lnTo>
                    <a:pt x="59" y="9"/>
                  </a:lnTo>
                  <a:lnTo>
                    <a:pt x="60" y="10"/>
                  </a:lnTo>
                  <a:lnTo>
                    <a:pt x="62" y="12"/>
                  </a:lnTo>
                  <a:lnTo>
                    <a:pt x="66" y="26"/>
                  </a:lnTo>
                  <a:lnTo>
                    <a:pt x="69" y="40"/>
                  </a:lnTo>
                  <a:lnTo>
                    <a:pt x="69" y="51"/>
                  </a:lnTo>
                  <a:lnTo>
                    <a:pt x="69" y="57"/>
                  </a:lnTo>
                  <a:lnTo>
                    <a:pt x="75" y="62"/>
                  </a:lnTo>
                  <a:lnTo>
                    <a:pt x="81" y="69"/>
                  </a:lnTo>
                  <a:lnTo>
                    <a:pt x="86" y="76"/>
                  </a:lnTo>
                  <a:lnTo>
                    <a:pt x="91" y="79"/>
                  </a:lnTo>
                  <a:lnTo>
                    <a:pt x="98" y="77"/>
                  </a:lnTo>
                  <a:lnTo>
                    <a:pt x="105" y="69"/>
                  </a:lnTo>
                  <a:lnTo>
                    <a:pt x="108" y="59"/>
                  </a:lnTo>
                  <a:lnTo>
                    <a:pt x="108" y="48"/>
                  </a:lnTo>
                  <a:lnTo>
                    <a:pt x="107" y="40"/>
                  </a:lnTo>
                  <a:lnTo>
                    <a:pt x="108" y="36"/>
                  </a:lnTo>
                  <a:lnTo>
                    <a:pt x="110" y="37"/>
                  </a:lnTo>
                  <a:lnTo>
                    <a:pt x="112" y="42"/>
                  </a:lnTo>
                  <a:lnTo>
                    <a:pt x="115" y="54"/>
                  </a:lnTo>
                  <a:lnTo>
                    <a:pt x="116" y="68"/>
                  </a:lnTo>
                  <a:lnTo>
                    <a:pt x="116" y="82"/>
                  </a:lnTo>
                  <a:lnTo>
                    <a:pt x="111" y="92"/>
                  </a:lnTo>
                  <a:lnTo>
                    <a:pt x="118" y="99"/>
                  </a:lnTo>
                  <a:lnTo>
                    <a:pt x="124" y="105"/>
                  </a:lnTo>
                  <a:lnTo>
                    <a:pt x="128" y="111"/>
                  </a:lnTo>
                  <a:lnTo>
                    <a:pt x="132" y="116"/>
                  </a:lnTo>
                  <a:lnTo>
                    <a:pt x="137" y="113"/>
                  </a:lnTo>
                  <a:lnTo>
                    <a:pt x="139" y="108"/>
                  </a:lnTo>
                  <a:lnTo>
                    <a:pt x="142" y="103"/>
                  </a:lnTo>
                  <a:lnTo>
                    <a:pt x="143" y="99"/>
                  </a:lnTo>
                  <a:lnTo>
                    <a:pt x="144" y="97"/>
                  </a:lnTo>
                  <a:lnTo>
                    <a:pt x="147" y="95"/>
                  </a:lnTo>
                  <a:lnTo>
                    <a:pt x="149" y="97"/>
                  </a:lnTo>
                  <a:lnTo>
                    <a:pt x="151" y="102"/>
                  </a:lnTo>
                  <a:lnTo>
                    <a:pt x="149" y="109"/>
                  </a:lnTo>
                  <a:lnTo>
                    <a:pt x="147" y="115"/>
                  </a:lnTo>
                  <a:lnTo>
                    <a:pt x="144" y="123"/>
                  </a:lnTo>
                  <a:lnTo>
                    <a:pt x="142" y="126"/>
                  </a:lnTo>
                  <a:lnTo>
                    <a:pt x="144" y="130"/>
                  </a:lnTo>
                  <a:lnTo>
                    <a:pt x="147" y="134"/>
                  </a:lnTo>
                  <a:lnTo>
                    <a:pt x="149" y="139"/>
                  </a:lnTo>
                  <a:lnTo>
                    <a:pt x="152" y="14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89" name="Freeform 264"/>
            <p:cNvSpPr>
              <a:spLocks/>
            </p:cNvSpPr>
            <p:nvPr/>
          </p:nvSpPr>
          <p:spPr bwMode="auto">
            <a:xfrm>
              <a:off x="133" y="41"/>
              <a:ext cx="61" cy="81"/>
            </a:xfrm>
            <a:custGeom>
              <a:avLst/>
              <a:gdLst>
                <a:gd name="T0" fmla="*/ 1 w 121"/>
                <a:gd name="T1" fmla="*/ 1 h 162"/>
                <a:gd name="T2" fmla="*/ 0 w 121"/>
                <a:gd name="T3" fmla="*/ 1 h 162"/>
                <a:gd name="T4" fmla="*/ 1 w 121"/>
                <a:gd name="T5" fmla="*/ 1 h 162"/>
                <a:gd name="T6" fmla="*/ 1 w 121"/>
                <a:gd name="T7" fmla="*/ 1 h 162"/>
                <a:gd name="T8" fmla="*/ 1 w 121"/>
                <a:gd name="T9" fmla="*/ 1 h 162"/>
                <a:gd name="T10" fmla="*/ 1 w 121"/>
                <a:gd name="T11" fmla="*/ 1 h 162"/>
                <a:gd name="T12" fmla="*/ 1 w 121"/>
                <a:gd name="T13" fmla="*/ 1 h 162"/>
                <a:gd name="T14" fmla="*/ 1 w 121"/>
                <a:gd name="T15" fmla="*/ 1 h 162"/>
                <a:gd name="T16" fmla="*/ 1 w 121"/>
                <a:gd name="T17" fmla="*/ 1 h 162"/>
                <a:gd name="T18" fmla="*/ 1 w 121"/>
                <a:gd name="T19" fmla="*/ 1 h 162"/>
                <a:gd name="T20" fmla="*/ 1 w 121"/>
                <a:gd name="T21" fmla="*/ 1 h 162"/>
                <a:gd name="T22" fmla="*/ 1 w 121"/>
                <a:gd name="T23" fmla="*/ 1 h 162"/>
                <a:gd name="T24" fmla="*/ 1 w 121"/>
                <a:gd name="T25" fmla="*/ 1 h 162"/>
                <a:gd name="T26" fmla="*/ 1 w 121"/>
                <a:gd name="T27" fmla="*/ 1 h 162"/>
                <a:gd name="T28" fmla="*/ 1 w 121"/>
                <a:gd name="T29" fmla="*/ 1 h 162"/>
                <a:gd name="T30" fmla="*/ 1 w 121"/>
                <a:gd name="T31" fmla="*/ 1 h 162"/>
                <a:gd name="T32" fmla="*/ 1 w 121"/>
                <a:gd name="T33" fmla="*/ 1 h 162"/>
                <a:gd name="T34" fmla="*/ 1 w 121"/>
                <a:gd name="T35" fmla="*/ 1 h 162"/>
                <a:gd name="T36" fmla="*/ 1 w 121"/>
                <a:gd name="T37" fmla="*/ 1 h 162"/>
                <a:gd name="T38" fmla="*/ 1 w 121"/>
                <a:gd name="T39" fmla="*/ 1 h 162"/>
                <a:gd name="T40" fmla="*/ 1 w 121"/>
                <a:gd name="T41" fmla="*/ 1 h 162"/>
                <a:gd name="T42" fmla="*/ 1 w 121"/>
                <a:gd name="T43" fmla="*/ 1 h 162"/>
                <a:gd name="T44" fmla="*/ 1 w 121"/>
                <a:gd name="T45" fmla="*/ 1 h 162"/>
                <a:gd name="T46" fmla="*/ 1 w 121"/>
                <a:gd name="T47" fmla="*/ 1 h 162"/>
                <a:gd name="T48" fmla="*/ 1 w 121"/>
                <a:gd name="T49" fmla="*/ 1 h 162"/>
                <a:gd name="T50" fmla="*/ 1 w 121"/>
                <a:gd name="T51" fmla="*/ 1 h 162"/>
                <a:gd name="T52" fmla="*/ 1 w 121"/>
                <a:gd name="T53" fmla="*/ 1 h 162"/>
                <a:gd name="T54" fmla="*/ 1 w 121"/>
                <a:gd name="T55" fmla="*/ 1 h 162"/>
                <a:gd name="T56" fmla="*/ 1 w 121"/>
                <a:gd name="T57" fmla="*/ 1 h 162"/>
                <a:gd name="T58" fmla="*/ 1 w 121"/>
                <a:gd name="T59" fmla="*/ 1 h 162"/>
                <a:gd name="T60" fmla="*/ 1 w 121"/>
                <a:gd name="T61" fmla="*/ 1 h 162"/>
                <a:gd name="T62" fmla="*/ 1 w 121"/>
                <a:gd name="T63" fmla="*/ 1 h 162"/>
                <a:gd name="T64" fmla="*/ 1 w 121"/>
                <a:gd name="T65" fmla="*/ 1 h 162"/>
                <a:gd name="T66" fmla="*/ 1 w 121"/>
                <a:gd name="T67" fmla="*/ 1 h 162"/>
                <a:gd name="T68" fmla="*/ 1 w 121"/>
                <a:gd name="T69" fmla="*/ 1 h 162"/>
                <a:gd name="T70" fmla="*/ 1 w 121"/>
                <a:gd name="T71" fmla="*/ 1 h 162"/>
                <a:gd name="T72" fmla="*/ 1 w 121"/>
                <a:gd name="T73" fmla="*/ 1 h 162"/>
                <a:gd name="T74" fmla="*/ 1 w 121"/>
                <a:gd name="T75" fmla="*/ 1 h 162"/>
                <a:gd name="T76" fmla="*/ 1 w 121"/>
                <a:gd name="T77" fmla="*/ 1 h 162"/>
                <a:gd name="T78" fmla="*/ 1 w 121"/>
                <a:gd name="T79" fmla="*/ 1 h 162"/>
                <a:gd name="T80" fmla="*/ 1 w 121"/>
                <a:gd name="T81" fmla="*/ 1 h 162"/>
                <a:gd name="T82" fmla="*/ 1 w 121"/>
                <a:gd name="T83" fmla="*/ 1 h 162"/>
                <a:gd name="T84" fmla="*/ 1 w 121"/>
                <a:gd name="T85" fmla="*/ 1 h 162"/>
                <a:gd name="T86" fmla="*/ 1 w 121"/>
                <a:gd name="T87" fmla="*/ 1 h 162"/>
                <a:gd name="T88" fmla="*/ 1 w 121"/>
                <a:gd name="T89" fmla="*/ 1 h 162"/>
                <a:gd name="T90" fmla="*/ 1 w 121"/>
                <a:gd name="T91" fmla="*/ 1 h 162"/>
                <a:gd name="T92" fmla="*/ 1 w 121"/>
                <a:gd name="T93" fmla="*/ 1 h 162"/>
                <a:gd name="T94" fmla="*/ 1 w 121"/>
                <a:gd name="T95" fmla="*/ 1 h 162"/>
                <a:gd name="T96" fmla="*/ 1 w 121"/>
                <a:gd name="T97" fmla="*/ 1 h 162"/>
                <a:gd name="T98" fmla="*/ 1 w 121"/>
                <a:gd name="T99" fmla="*/ 1 h 162"/>
                <a:gd name="T100" fmla="*/ 1 w 121"/>
                <a:gd name="T101" fmla="*/ 1 h 162"/>
                <a:gd name="T102" fmla="*/ 1 w 121"/>
                <a:gd name="T103" fmla="*/ 1 h 162"/>
                <a:gd name="T104" fmla="*/ 1 w 121"/>
                <a:gd name="T105" fmla="*/ 1 h 162"/>
                <a:gd name="T106" fmla="*/ 1 w 121"/>
                <a:gd name="T107" fmla="*/ 1 h 162"/>
                <a:gd name="T108" fmla="*/ 1 w 121"/>
                <a:gd name="T109" fmla="*/ 1 h 162"/>
                <a:gd name="T110" fmla="*/ 1 w 121"/>
                <a:gd name="T111" fmla="*/ 1 h 162"/>
                <a:gd name="T112" fmla="*/ 1 w 121"/>
                <a:gd name="T113" fmla="*/ 1 h 162"/>
                <a:gd name="T114" fmla="*/ 1 w 121"/>
                <a:gd name="T115" fmla="*/ 1 h 16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1"/>
                <a:gd name="T175" fmla="*/ 0 h 162"/>
                <a:gd name="T176" fmla="*/ 121 w 121"/>
                <a:gd name="T177" fmla="*/ 162 h 16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1" h="162">
                  <a:moveTo>
                    <a:pt x="24" y="162"/>
                  </a:moveTo>
                  <a:lnTo>
                    <a:pt x="16" y="155"/>
                  </a:lnTo>
                  <a:lnTo>
                    <a:pt x="7" y="140"/>
                  </a:lnTo>
                  <a:lnTo>
                    <a:pt x="0" y="123"/>
                  </a:lnTo>
                  <a:lnTo>
                    <a:pt x="0" y="103"/>
                  </a:lnTo>
                  <a:lnTo>
                    <a:pt x="2" y="98"/>
                  </a:lnTo>
                  <a:lnTo>
                    <a:pt x="3" y="98"/>
                  </a:lnTo>
                  <a:lnTo>
                    <a:pt x="6" y="99"/>
                  </a:lnTo>
                  <a:lnTo>
                    <a:pt x="6" y="103"/>
                  </a:lnTo>
                  <a:lnTo>
                    <a:pt x="7" y="116"/>
                  </a:lnTo>
                  <a:lnTo>
                    <a:pt x="11" y="131"/>
                  </a:lnTo>
                  <a:lnTo>
                    <a:pt x="17" y="144"/>
                  </a:lnTo>
                  <a:lnTo>
                    <a:pt x="27" y="152"/>
                  </a:lnTo>
                  <a:lnTo>
                    <a:pt x="31" y="149"/>
                  </a:lnTo>
                  <a:lnTo>
                    <a:pt x="33" y="144"/>
                  </a:lnTo>
                  <a:lnTo>
                    <a:pt x="34" y="140"/>
                  </a:lnTo>
                  <a:lnTo>
                    <a:pt x="37" y="138"/>
                  </a:lnTo>
                  <a:lnTo>
                    <a:pt x="32" y="123"/>
                  </a:lnTo>
                  <a:lnTo>
                    <a:pt x="28" y="105"/>
                  </a:lnTo>
                  <a:lnTo>
                    <a:pt x="26" y="88"/>
                  </a:lnTo>
                  <a:lnTo>
                    <a:pt x="26" y="77"/>
                  </a:lnTo>
                  <a:lnTo>
                    <a:pt x="27" y="71"/>
                  </a:lnTo>
                  <a:lnTo>
                    <a:pt x="29" y="69"/>
                  </a:lnTo>
                  <a:lnTo>
                    <a:pt x="31" y="71"/>
                  </a:lnTo>
                  <a:lnTo>
                    <a:pt x="32" y="77"/>
                  </a:lnTo>
                  <a:lnTo>
                    <a:pt x="32" y="88"/>
                  </a:lnTo>
                  <a:lnTo>
                    <a:pt x="34" y="102"/>
                  </a:lnTo>
                  <a:lnTo>
                    <a:pt x="38" y="115"/>
                  </a:lnTo>
                  <a:lnTo>
                    <a:pt x="43" y="124"/>
                  </a:lnTo>
                  <a:lnTo>
                    <a:pt x="48" y="116"/>
                  </a:lnTo>
                  <a:lnTo>
                    <a:pt x="53" y="107"/>
                  </a:lnTo>
                  <a:lnTo>
                    <a:pt x="57" y="97"/>
                  </a:lnTo>
                  <a:lnTo>
                    <a:pt x="59" y="89"/>
                  </a:lnTo>
                  <a:lnTo>
                    <a:pt x="53" y="71"/>
                  </a:lnTo>
                  <a:lnTo>
                    <a:pt x="51" y="52"/>
                  </a:lnTo>
                  <a:lnTo>
                    <a:pt x="53" y="35"/>
                  </a:lnTo>
                  <a:lnTo>
                    <a:pt x="59" y="21"/>
                  </a:lnTo>
                  <a:lnTo>
                    <a:pt x="63" y="18"/>
                  </a:lnTo>
                  <a:lnTo>
                    <a:pt x="64" y="18"/>
                  </a:lnTo>
                  <a:lnTo>
                    <a:pt x="65" y="20"/>
                  </a:lnTo>
                  <a:lnTo>
                    <a:pt x="64" y="23"/>
                  </a:lnTo>
                  <a:lnTo>
                    <a:pt x="60" y="38"/>
                  </a:lnTo>
                  <a:lnTo>
                    <a:pt x="59" y="53"/>
                  </a:lnTo>
                  <a:lnTo>
                    <a:pt x="62" y="66"/>
                  </a:lnTo>
                  <a:lnTo>
                    <a:pt x="65" y="74"/>
                  </a:lnTo>
                  <a:lnTo>
                    <a:pt x="73" y="64"/>
                  </a:lnTo>
                  <a:lnTo>
                    <a:pt x="78" y="54"/>
                  </a:lnTo>
                  <a:lnTo>
                    <a:pt x="82" y="46"/>
                  </a:lnTo>
                  <a:lnTo>
                    <a:pt x="83" y="37"/>
                  </a:lnTo>
                  <a:lnTo>
                    <a:pt x="85" y="28"/>
                  </a:lnTo>
                  <a:lnTo>
                    <a:pt x="90" y="18"/>
                  </a:lnTo>
                  <a:lnTo>
                    <a:pt x="95" y="10"/>
                  </a:lnTo>
                  <a:lnTo>
                    <a:pt x="100" y="4"/>
                  </a:lnTo>
                  <a:lnTo>
                    <a:pt x="104" y="1"/>
                  </a:lnTo>
                  <a:lnTo>
                    <a:pt x="109" y="0"/>
                  </a:lnTo>
                  <a:lnTo>
                    <a:pt x="110" y="1"/>
                  </a:lnTo>
                  <a:lnTo>
                    <a:pt x="109" y="5"/>
                  </a:lnTo>
                  <a:lnTo>
                    <a:pt x="100" y="16"/>
                  </a:lnTo>
                  <a:lnTo>
                    <a:pt x="93" y="26"/>
                  </a:lnTo>
                  <a:lnTo>
                    <a:pt x="88" y="36"/>
                  </a:lnTo>
                  <a:lnTo>
                    <a:pt x="86" y="43"/>
                  </a:lnTo>
                  <a:lnTo>
                    <a:pt x="85" y="52"/>
                  </a:lnTo>
                  <a:lnTo>
                    <a:pt x="83" y="62"/>
                  </a:lnTo>
                  <a:lnTo>
                    <a:pt x="79" y="71"/>
                  </a:lnTo>
                  <a:lnTo>
                    <a:pt x="75" y="77"/>
                  </a:lnTo>
                  <a:lnTo>
                    <a:pt x="82" y="76"/>
                  </a:lnTo>
                  <a:lnTo>
                    <a:pt x="88" y="73"/>
                  </a:lnTo>
                  <a:lnTo>
                    <a:pt x="94" y="71"/>
                  </a:lnTo>
                  <a:lnTo>
                    <a:pt x="100" y="68"/>
                  </a:lnTo>
                  <a:lnTo>
                    <a:pt x="106" y="64"/>
                  </a:lnTo>
                  <a:lnTo>
                    <a:pt x="110" y="61"/>
                  </a:lnTo>
                  <a:lnTo>
                    <a:pt x="114" y="58"/>
                  </a:lnTo>
                  <a:lnTo>
                    <a:pt x="116" y="56"/>
                  </a:lnTo>
                  <a:lnTo>
                    <a:pt x="119" y="53"/>
                  </a:lnTo>
                  <a:lnTo>
                    <a:pt x="121" y="52"/>
                  </a:lnTo>
                  <a:lnTo>
                    <a:pt x="121" y="54"/>
                  </a:lnTo>
                  <a:lnTo>
                    <a:pt x="120" y="58"/>
                  </a:lnTo>
                  <a:lnTo>
                    <a:pt x="115" y="66"/>
                  </a:lnTo>
                  <a:lnTo>
                    <a:pt x="109" y="72"/>
                  </a:lnTo>
                  <a:lnTo>
                    <a:pt x="103" y="77"/>
                  </a:lnTo>
                  <a:lnTo>
                    <a:pt x="96" y="81"/>
                  </a:lnTo>
                  <a:lnTo>
                    <a:pt x="89" y="83"/>
                  </a:lnTo>
                  <a:lnTo>
                    <a:pt x="83" y="85"/>
                  </a:lnTo>
                  <a:lnTo>
                    <a:pt x="78" y="87"/>
                  </a:lnTo>
                  <a:lnTo>
                    <a:pt x="74" y="87"/>
                  </a:lnTo>
                  <a:lnTo>
                    <a:pt x="69" y="97"/>
                  </a:lnTo>
                  <a:lnTo>
                    <a:pt x="62" y="109"/>
                  </a:lnTo>
                  <a:lnTo>
                    <a:pt x="57" y="121"/>
                  </a:lnTo>
                  <a:lnTo>
                    <a:pt x="54" y="130"/>
                  </a:lnTo>
                  <a:lnTo>
                    <a:pt x="59" y="131"/>
                  </a:lnTo>
                  <a:lnTo>
                    <a:pt x="64" y="133"/>
                  </a:lnTo>
                  <a:lnTo>
                    <a:pt x="72" y="133"/>
                  </a:lnTo>
                  <a:lnTo>
                    <a:pt x="78" y="131"/>
                  </a:lnTo>
                  <a:lnTo>
                    <a:pt x="84" y="130"/>
                  </a:lnTo>
                  <a:lnTo>
                    <a:pt x="90" y="128"/>
                  </a:lnTo>
                  <a:lnTo>
                    <a:pt x="95" y="124"/>
                  </a:lnTo>
                  <a:lnTo>
                    <a:pt x="99" y="119"/>
                  </a:lnTo>
                  <a:lnTo>
                    <a:pt x="103" y="114"/>
                  </a:lnTo>
                  <a:lnTo>
                    <a:pt x="105" y="113"/>
                  </a:lnTo>
                  <a:lnTo>
                    <a:pt x="105" y="114"/>
                  </a:lnTo>
                  <a:lnTo>
                    <a:pt x="104" y="119"/>
                  </a:lnTo>
                  <a:lnTo>
                    <a:pt x="100" y="125"/>
                  </a:lnTo>
                  <a:lnTo>
                    <a:pt x="95" y="131"/>
                  </a:lnTo>
                  <a:lnTo>
                    <a:pt x="89" y="136"/>
                  </a:lnTo>
                  <a:lnTo>
                    <a:pt x="82" y="139"/>
                  </a:lnTo>
                  <a:lnTo>
                    <a:pt x="74" y="141"/>
                  </a:lnTo>
                  <a:lnTo>
                    <a:pt x="67" y="143"/>
                  </a:lnTo>
                  <a:lnTo>
                    <a:pt x="59" y="143"/>
                  </a:lnTo>
                  <a:lnTo>
                    <a:pt x="53" y="141"/>
                  </a:lnTo>
                  <a:lnTo>
                    <a:pt x="49" y="145"/>
                  </a:lnTo>
                  <a:lnTo>
                    <a:pt x="47" y="149"/>
                  </a:lnTo>
                  <a:lnTo>
                    <a:pt x="44" y="154"/>
                  </a:lnTo>
                  <a:lnTo>
                    <a:pt x="43" y="157"/>
                  </a:lnTo>
                  <a:lnTo>
                    <a:pt x="37" y="156"/>
                  </a:lnTo>
                  <a:lnTo>
                    <a:pt x="32" y="157"/>
                  </a:lnTo>
                  <a:lnTo>
                    <a:pt x="27" y="160"/>
                  </a:lnTo>
                  <a:lnTo>
                    <a:pt x="24" y="162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0" name="Freeform 265"/>
            <p:cNvSpPr>
              <a:spLocks/>
            </p:cNvSpPr>
            <p:nvPr/>
          </p:nvSpPr>
          <p:spPr bwMode="auto">
            <a:xfrm>
              <a:off x="163" y="132"/>
              <a:ext cx="97" cy="45"/>
            </a:xfrm>
            <a:custGeom>
              <a:avLst/>
              <a:gdLst>
                <a:gd name="T0" fmla="*/ 0 w 195"/>
                <a:gd name="T1" fmla="*/ 1 h 90"/>
                <a:gd name="T2" fmla="*/ 0 w 195"/>
                <a:gd name="T3" fmla="*/ 1 h 90"/>
                <a:gd name="T4" fmla="*/ 0 w 195"/>
                <a:gd name="T5" fmla="*/ 1 h 90"/>
                <a:gd name="T6" fmla="*/ 0 w 195"/>
                <a:gd name="T7" fmla="*/ 1 h 90"/>
                <a:gd name="T8" fmla="*/ 0 w 195"/>
                <a:gd name="T9" fmla="*/ 1 h 90"/>
                <a:gd name="T10" fmla="*/ 0 w 195"/>
                <a:gd name="T11" fmla="*/ 1 h 90"/>
                <a:gd name="T12" fmla="*/ 0 w 195"/>
                <a:gd name="T13" fmla="*/ 1 h 90"/>
                <a:gd name="T14" fmla="*/ 0 w 195"/>
                <a:gd name="T15" fmla="*/ 1 h 90"/>
                <a:gd name="T16" fmla="*/ 0 w 195"/>
                <a:gd name="T17" fmla="*/ 1 h 90"/>
                <a:gd name="T18" fmla="*/ 0 w 195"/>
                <a:gd name="T19" fmla="*/ 1 h 90"/>
                <a:gd name="T20" fmla="*/ 0 w 195"/>
                <a:gd name="T21" fmla="*/ 1 h 90"/>
                <a:gd name="T22" fmla="*/ 0 w 195"/>
                <a:gd name="T23" fmla="*/ 1 h 90"/>
                <a:gd name="T24" fmla="*/ 0 w 195"/>
                <a:gd name="T25" fmla="*/ 1 h 90"/>
                <a:gd name="T26" fmla="*/ 0 w 195"/>
                <a:gd name="T27" fmla="*/ 1 h 90"/>
                <a:gd name="T28" fmla="*/ 0 w 195"/>
                <a:gd name="T29" fmla="*/ 1 h 90"/>
                <a:gd name="T30" fmla="*/ 0 w 195"/>
                <a:gd name="T31" fmla="*/ 1 h 90"/>
                <a:gd name="T32" fmla="*/ 0 w 195"/>
                <a:gd name="T33" fmla="*/ 1 h 90"/>
                <a:gd name="T34" fmla="*/ 0 w 195"/>
                <a:gd name="T35" fmla="*/ 1 h 90"/>
                <a:gd name="T36" fmla="*/ 0 w 195"/>
                <a:gd name="T37" fmla="*/ 1 h 90"/>
                <a:gd name="T38" fmla="*/ 0 w 195"/>
                <a:gd name="T39" fmla="*/ 1 h 90"/>
                <a:gd name="T40" fmla="*/ 0 w 195"/>
                <a:gd name="T41" fmla="*/ 1 h 90"/>
                <a:gd name="T42" fmla="*/ 0 w 195"/>
                <a:gd name="T43" fmla="*/ 1 h 90"/>
                <a:gd name="T44" fmla="*/ 0 w 195"/>
                <a:gd name="T45" fmla="*/ 1 h 90"/>
                <a:gd name="T46" fmla="*/ 0 w 195"/>
                <a:gd name="T47" fmla="*/ 1 h 90"/>
                <a:gd name="T48" fmla="*/ 0 w 195"/>
                <a:gd name="T49" fmla="*/ 1 h 90"/>
                <a:gd name="T50" fmla="*/ 0 w 195"/>
                <a:gd name="T51" fmla="*/ 1 h 90"/>
                <a:gd name="T52" fmla="*/ 0 w 195"/>
                <a:gd name="T53" fmla="*/ 1 h 90"/>
                <a:gd name="T54" fmla="*/ 0 w 195"/>
                <a:gd name="T55" fmla="*/ 1 h 90"/>
                <a:gd name="T56" fmla="*/ 0 w 195"/>
                <a:gd name="T57" fmla="*/ 1 h 90"/>
                <a:gd name="T58" fmla="*/ 0 w 195"/>
                <a:gd name="T59" fmla="*/ 1 h 90"/>
                <a:gd name="T60" fmla="*/ 0 w 195"/>
                <a:gd name="T61" fmla="*/ 1 h 90"/>
                <a:gd name="T62" fmla="*/ 0 w 195"/>
                <a:gd name="T63" fmla="*/ 1 h 90"/>
                <a:gd name="T64" fmla="*/ 0 w 195"/>
                <a:gd name="T65" fmla="*/ 1 h 90"/>
                <a:gd name="T66" fmla="*/ 0 w 195"/>
                <a:gd name="T67" fmla="*/ 1 h 90"/>
                <a:gd name="T68" fmla="*/ 0 w 195"/>
                <a:gd name="T69" fmla="*/ 1 h 90"/>
                <a:gd name="T70" fmla="*/ 0 w 195"/>
                <a:gd name="T71" fmla="*/ 1 h 90"/>
                <a:gd name="T72" fmla="*/ 0 w 195"/>
                <a:gd name="T73" fmla="*/ 1 h 90"/>
                <a:gd name="T74" fmla="*/ 0 w 195"/>
                <a:gd name="T75" fmla="*/ 1 h 90"/>
                <a:gd name="T76" fmla="*/ 0 w 195"/>
                <a:gd name="T77" fmla="*/ 1 h 90"/>
                <a:gd name="T78" fmla="*/ 0 w 195"/>
                <a:gd name="T79" fmla="*/ 1 h 90"/>
                <a:gd name="T80" fmla="*/ 0 w 195"/>
                <a:gd name="T81" fmla="*/ 1 h 90"/>
                <a:gd name="T82" fmla="*/ 0 w 195"/>
                <a:gd name="T83" fmla="*/ 1 h 90"/>
                <a:gd name="T84" fmla="*/ 0 w 195"/>
                <a:gd name="T85" fmla="*/ 1 h 90"/>
                <a:gd name="T86" fmla="*/ 0 w 195"/>
                <a:gd name="T87" fmla="*/ 0 h 90"/>
                <a:gd name="T88" fmla="*/ 0 w 195"/>
                <a:gd name="T89" fmla="*/ 1 h 90"/>
                <a:gd name="T90" fmla="*/ 0 w 195"/>
                <a:gd name="T91" fmla="*/ 1 h 90"/>
                <a:gd name="T92" fmla="*/ 0 w 195"/>
                <a:gd name="T93" fmla="*/ 1 h 90"/>
                <a:gd name="T94" fmla="*/ 0 w 195"/>
                <a:gd name="T95" fmla="*/ 1 h 90"/>
                <a:gd name="T96" fmla="*/ 0 w 195"/>
                <a:gd name="T97" fmla="*/ 1 h 90"/>
                <a:gd name="T98" fmla="*/ 0 w 195"/>
                <a:gd name="T99" fmla="*/ 1 h 90"/>
                <a:gd name="T100" fmla="*/ 0 w 195"/>
                <a:gd name="T101" fmla="*/ 1 h 90"/>
                <a:gd name="T102" fmla="*/ 0 w 195"/>
                <a:gd name="T103" fmla="*/ 1 h 9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5"/>
                <a:gd name="T157" fmla="*/ 0 h 90"/>
                <a:gd name="T158" fmla="*/ 195 w 195"/>
                <a:gd name="T159" fmla="*/ 90 h 9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5" h="90">
                  <a:moveTo>
                    <a:pt x="0" y="28"/>
                  </a:moveTo>
                  <a:lnTo>
                    <a:pt x="1" y="29"/>
                  </a:lnTo>
                  <a:lnTo>
                    <a:pt x="1" y="30"/>
                  </a:lnTo>
                  <a:lnTo>
                    <a:pt x="1" y="32"/>
                  </a:lnTo>
                  <a:lnTo>
                    <a:pt x="1" y="34"/>
                  </a:lnTo>
                  <a:lnTo>
                    <a:pt x="9" y="34"/>
                  </a:lnTo>
                  <a:lnTo>
                    <a:pt x="16" y="34"/>
                  </a:lnTo>
                  <a:lnTo>
                    <a:pt x="25" y="34"/>
                  </a:lnTo>
                  <a:lnTo>
                    <a:pt x="34" y="35"/>
                  </a:lnTo>
                  <a:lnTo>
                    <a:pt x="42" y="36"/>
                  </a:lnTo>
                  <a:lnTo>
                    <a:pt x="49" y="39"/>
                  </a:lnTo>
                  <a:lnTo>
                    <a:pt x="54" y="40"/>
                  </a:lnTo>
                  <a:lnTo>
                    <a:pt x="57" y="42"/>
                  </a:lnTo>
                  <a:lnTo>
                    <a:pt x="61" y="50"/>
                  </a:lnTo>
                  <a:lnTo>
                    <a:pt x="66" y="61"/>
                  </a:lnTo>
                  <a:lnTo>
                    <a:pt x="75" y="72"/>
                  </a:lnTo>
                  <a:lnTo>
                    <a:pt x="86" y="81"/>
                  </a:lnTo>
                  <a:lnTo>
                    <a:pt x="92" y="82"/>
                  </a:lnTo>
                  <a:lnTo>
                    <a:pt x="93" y="81"/>
                  </a:lnTo>
                  <a:lnTo>
                    <a:pt x="92" y="78"/>
                  </a:lnTo>
                  <a:lnTo>
                    <a:pt x="87" y="73"/>
                  </a:lnTo>
                  <a:lnTo>
                    <a:pt x="81" y="66"/>
                  </a:lnTo>
                  <a:lnTo>
                    <a:pt x="77" y="59"/>
                  </a:lnTo>
                  <a:lnTo>
                    <a:pt x="75" y="50"/>
                  </a:lnTo>
                  <a:lnTo>
                    <a:pt x="73" y="44"/>
                  </a:lnTo>
                  <a:lnTo>
                    <a:pt x="82" y="44"/>
                  </a:lnTo>
                  <a:lnTo>
                    <a:pt x="93" y="45"/>
                  </a:lnTo>
                  <a:lnTo>
                    <a:pt x="102" y="47"/>
                  </a:lnTo>
                  <a:lnTo>
                    <a:pt x="109" y="50"/>
                  </a:lnTo>
                  <a:lnTo>
                    <a:pt x="112" y="60"/>
                  </a:lnTo>
                  <a:lnTo>
                    <a:pt x="119" y="70"/>
                  </a:lnTo>
                  <a:lnTo>
                    <a:pt x="129" y="80"/>
                  </a:lnTo>
                  <a:lnTo>
                    <a:pt x="140" y="87"/>
                  </a:lnTo>
                  <a:lnTo>
                    <a:pt x="149" y="90"/>
                  </a:lnTo>
                  <a:lnTo>
                    <a:pt x="155" y="90"/>
                  </a:lnTo>
                  <a:lnTo>
                    <a:pt x="156" y="88"/>
                  </a:lnTo>
                  <a:lnTo>
                    <a:pt x="153" y="85"/>
                  </a:lnTo>
                  <a:lnTo>
                    <a:pt x="140" y="77"/>
                  </a:lnTo>
                  <a:lnTo>
                    <a:pt x="130" y="68"/>
                  </a:lnTo>
                  <a:lnTo>
                    <a:pt x="123" y="61"/>
                  </a:lnTo>
                  <a:lnTo>
                    <a:pt x="121" y="54"/>
                  </a:lnTo>
                  <a:lnTo>
                    <a:pt x="128" y="57"/>
                  </a:lnTo>
                  <a:lnTo>
                    <a:pt x="138" y="61"/>
                  </a:lnTo>
                  <a:lnTo>
                    <a:pt x="148" y="62"/>
                  </a:lnTo>
                  <a:lnTo>
                    <a:pt x="159" y="65"/>
                  </a:lnTo>
                  <a:lnTo>
                    <a:pt x="169" y="66"/>
                  </a:lnTo>
                  <a:lnTo>
                    <a:pt x="178" y="67"/>
                  </a:lnTo>
                  <a:lnTo>
                    <a:pt x="185" y="68"/>
                  </a:lnTo>
                  <a:lnTo>
                    <a:pt x="190" y="68"/>
                  </a:lnTo>
                  <a:lnTo>
                    <a:pt x="194" y="68"/>
                  </a:lnTo>
                  <a:lnTo>
                    <a:pt x="195" y="66"/>
                  </a:lnTo>
                  <a:lnTo>
                    <a:pt x="191" y="63"/>
                  </a:lnTo>
                  <a:lnTo>
                    <a:pt x="186" y="62"/>
                  </a:lnTo>
                  <a:lnTo>
                    <a:pt x="179" y="61"/>
                  </a:lnTo>
                  <a:lnTo>
                    <a:pt x="171" y="60"/>
                  </a:lnTo>
                  <a:lnTo>
                    <a:pt x="161" y="57"/>
                  </a:lnTo>
                  <a:lnTo>
                    <a:pt x="153" y="55"/>
                  </a:lnTo>
                  <a:lnTo>
                    <a:pt x="144" y="51"/>
                  </a:lnTo>
                  <a:lnTo>
                    <a:pt x="135" y="49"/>
                  </a:lnTo>
                  <a:lnTo>
                    <a:pt x="130" y="46"/>
                  </a:lnTo>
                  <a:lnTo>
                    <a:pt x="127" y="45"/>
                  </a:lnTo>
                  <a:lnTo>
                    <a:pt x="133" y="39"/>
                  </a:lnTo>
                  <a:lnTo>
                    <a:pt x="139" y="35"/>
                  </a:lnTo>
                  <a:lnTo>
                    <a:pt x="145" y="32"/>
                  </a:lnTo>
                  <a:lnTo>
                    <a:pt x="152" y="31"/>
                  </a:lnTo>
                  <a:lnTo>
                    <a:pt x="156" y="30"/>
                  </a:lnTo>
                  <a:lnTo>
                    <a:pt x="158" y="29"/>
                  </a:lnTo>
                  <a:lnTo>
                    <a:pt x="155" y="26"/>
                  </a:lnTo>
                  <a:lnTo>
                    <a:pt x="149" y="24"/>
                  </a:lnTo>
                  <a:lnTo>
                    <a:pt x="142" y="24"/>
                  </a:lnTo>
                  <a:lnTo>
                    <a:pt x="132" y="28"/>
                  </a:lnTo>
                  <a:lnTo>
                    <a:pt x="123" y="32"/>
                  </a:lnTo>
                  <a:lnTo>
                    <a:pt x="118" y="39"/>
                  </a:lnTo>
                  <a:lnTo>
                    <a:pt x="113" y="39"/>
                  </a:lnTo>
                  <a:lnTo>
                    <a:pt x="107" y="37"/>
                  </a:lnTo>
                  <a:lnTo>
                    <a:pt x="101" y="36"/>
                  </a:lnTo>
                  <a:lnTo>
                    <a:pt x="94" y="36"/>
                  </a:lnTo>
                  <a:lnTo>
                    <a:pt x="90" y="35"/>
                  </a:lnTo>
                  <a:lnTo>
                    <a:pt x="85" y="35"/>
                  </a:lnTo>
                  <a:lnTo>
                    <a:pt x="81" y="35"/>
                  </a:lnTo>
                  <a:lnTo>
                    <a:pt x="78" y="35"/>
                  </a:lnTo>
                  <a:lnTo>
                    <a:pt x="77" y="28"/>
                  </a:lnTo>
                  <a:lnTo>
                    <a:pt x="80" y="19"/>
                  </a:lnTo>
                  <a:lnTo>
                    <a:pt x="86" y="11"/>
                  </a:lnTo>
                  <a:lnTo>
                    <a:pt x="94" y="6"/>
                  </a:lnTo>
                  <a:lnTo>
                    <a:pt x="101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4" y="0"/>
                  </a:lnTo>
                  <a:lnTo>
                    <a:pt x="91" y="1"/>
                  </a:lnTo>
                  <a:lnTo>
                    <a:pt x="86" y="4"/>
                  </a:lnTo>
                  <a:lnTo>
                    <a:pt x="80" y="8"/>
                  </a:lnTo>
                  <a:lnTo>
                    <a:pt x="75" y="11"/>
                  </a:lnTo>
                  <a:lnTo>
                    <a:pt x="68" y="16"/>
                  </a:lnTo>
                  <a:lnTo>
                    <a:pt x="63" y="20"/>
                  </a:lnTo>
                  <a:lnTo>
                    <a:pt x="60" y="24"/>
                  </a:lnTo>
                  <a:lnTo>
                    <a:pt x="57" y="26"/>
                  </a:lnTo>
                  <a:lnTo>
                    <a:pt x="52" y="26"/>
                  </a:lnTo>
                  <a:lnTo>
                    <a:pt x="45" y="26"/>
                  </a:lnTo>
                  <a:lnTo>
                    <a:pt x="37" y="26"/>
                  </a:lnTo>
                  <a:lnTo>
                    <a:pt x="29" y="26"/>
                  </a:lnTo>
                  <a:lnTo>
                    <a:pt x="20" y="26"/>
                  </a:lnTo>
                  <a:lnTo>
                    <a:pt x="11" y="26"/>
                  </a:lnTo>
                  <a:lnTo>
                    <a:pt x="5" y="2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1" name="Freeform 266"/>
            <p:cNvSpPr>
              <a:spLocks/>
            </p:cNvSpPr>
            <p:nvPr/>
          </p:nvSpPr>
          <p:spPr bwMode="auto">
            <a:xfrm>
              <a:off x="153" y="172"/>
              <a:ext cx="80" cy="90"/>
            </a:xfrm>
            <a:custGeom>
              <a:avLst/>
              <a:gdLst>
                <a:gd name="T0" fmla="*/ 1 w 159"/>
                <a:gd name="T1" fmla="*/ 0 h 181"/>
                <a:gd name="T2" fmla="*/ 1 w 159"/>
                <a:gd name="T3" fmla="*/ 0 h 181"/>
                <a:gd name="T4" fmla="*/ 1 w 159"/>
                <a:gd name="T5" fmla="*/ 0 h 181"/>
                <a:gd name="T6" fmla="*/ 1 w 159"/>
                <a:gd name="T7" fmla="*/ 0 h 181"/>
                <a:gd name="T8" fmla="*/ 1 w 159"/>
                <a:gd name="T9" fmla="*/ 0 h 181"/>
                <a:gd name="T10" fmla="*/ 1 w 159"/>
                <a:gd name="T11" fmla="*/ 0 h 181"/>
                <a:gd name="T12" fmla="*/ 1 w 159"/>
                <a:gd name="T13" fmla="*/ 0 h 181"/>
                <a:gd name="T14" fmla="*/ 1 w 159"/>
                <a:gd name="T15" fmla="*/ 0 h 181"/>
                <a:gd name="T16" fmla="*/ 1 w 159"/>
                <a:gd name="T17" fmla="*/ 0 h 181"/>
                <a:gd name="T18" fmla="*/ 1 w 159"/>
                <a:gd name="T19" fmla="*/ 0 h 181"/>
                <a:gd name="T20" fmla="*/ 1 w 159"/>
                <a:gd name="T21" fmla="*/ 0 h 181"/>
                <a:gd name="T22" fmla="*/ 1 w 159"/>
                <a:gd name="T23" fmla="*/ 0 h 181"/>
                <a:gd name="T24" fmla="*/ 1 w 159"/>
                <a:gd name="T25" fmla="*/ 0 h 181"/>
                <a:gd name="T26" fmla="*/ 1 w 159"/>
                <a:gd name="T27" fmla="*/ 0 h 181"/>
                <a:gd name="T28" fmla="*/ 1 w 159"/>
                <a:gd name="T29" fmla="*/ 0 h 181"/>
                <a:gd name="T30" fmla="*/ 1 w 159"/>
                <a:gd name="T31" fmla="*/ 0 h 181"/>
                <a:gd name="T32" fmla="*/ 1 w 159"/>
                <a:gd name="T33" fmla="*/ 0 h 181"/>
                <a:gd name="T34" fmla="*/ 1 w 159"/>
                <a:gd name="T35" fmla="*/ 0 h 181"/>
                <a:gd name="T36" fmla="*/ 1 w 159"/>
                <a:gd name="T37" fmla="*/ 0 h 181"/>
                <a:gd name="T38" fmla="*/ 1 w 159"/>
                <a:gd name="T39" fmla="*/ 0 h 181"/>
                <a:gd name="T40" fmla="*/ 1 w 159"/>
                <a:gd name="T41" fmla="*/ 0 h 181"/>
                <a:gd name="T42" fmla="*/ 1 w 159"/>
                <a:gd name="T43" fmla="*/ 0 h 181"/>
                <a:gd name="T44" fmla="*/ 1 w 159"/>
                <a:gd name="T45" fmla="*/ 0 h 181"/>
                <a:gd name="T46" fmla="*/ 1 w 159"/>
                <a:gd name="T47" fmla="*/ 0 h 181"/>
                <a:gd name="T48" fmla="*/ 1 w 159"/>
                <a:gd name="T49" fmla="*/ 0 h 181"/>
                <a:gd name="T50" fmla="*/ 1 w 159"/>
                <a:gd name="T51" fmla="*/ 0 h 181"/>
                <a:gd name="T52" fmla="*/ 1 w 159"/>
                <a:gd name="T53" fmla="*/ 0 h 181"/>
                <a:gd name="T54" fmla="*/ 1 w 159"/>
                <a:gd name="T55" fmla="*/ 0 h 181"/>
                <a:gd name="T56" fmla="*/ 1 w 159"/>
                <a:gd name="T57" fmla="*/ 0 h 181"/>
                <a:gd name="T58" fmla="*/ 1 w 159"/>
                <a:gd name="T59" fmla="*/ 0 h 181"/>
                <a:gd name="T60" fmla="*/ 1 w 159"/>
                <a:gd name="T61" fmla="*/ 0 h 181"/>
                <a:gd name="T62" fmla="*/ 1 w 159"/>
                <a:gd name="T63" fmla="*/ 0 h 181"/>
                <a:gd name="T64" fmla="*/ 1 w 159"/>
                <a:gd name="T65" fmla="*/ 0 h 181"/>
                <a:gd name="T66" fmla="*/ 1 w 159"/>
                <a:gd name="T67" fmla="*/ 0 h 181"/>
                <a:gd name="T68" fmla="*/ 1 w 159"/>
                <a:gd name="T69" fmla="*/ 0 h 181"/>
                <a:gd name="T70" fmla="*/ 1 w 159"/>
                <a:gd name="T71" fmla="*/ 0 h 181"/>
                <a:gd name="T72" fmla="*/ 1 w 159"/>
                <a:gd name="T73" fmla="*/ 0 h 181"/>
                <a:gd name="T74" fmla="*/ 1 w 159"/>
                <a:gd name="T75" fmla="*/ 0 h 181"/>
                <a:gd name="T76" fmla="*/ 1 w 159"/>
                <a:gd name="T77" fmla="*/ 0 h 181"/>
                <a:gd name="T78" fmla="*/ 1 w 159"/>
                <a:gd name="T79" fmla="*/ 0 h 181"/>
                <a:gd name="T80" fmla="*/ 1 w 159"/>
                <a:gd name="T81" fmla="*/ 0 h 181"/>
                <a:gd name="T82" fmla="*/ 1 w 159"/>
                <a:gd name="T83" fmla="*/ 0 h 181"/>
                <a:gd name="T84" fmla="*/ 1 w 159"/>
                <a:gd name="T85" fmla="*/ 0 h 181"/>
                <a:gd name="T86" fmla="*/ 1 w 159"/>
                <a:gd name="T87" fmla="*/ 0 h 181"/>
                <a:gd name="T88" fmla="*/ 1 w 159"/>
                <a:gd name="T89" fmla="*/ 0 h 181"/>
                <a:gd name="T90" fmla="*/ 1 w 159"/>
                <a:gd name="T91" fmla="*/ 0 h 181"/>
                <a:gd name="T92" fmla="*/ 1 w 159"/>
                <a:gd name="T93" fmla="*/ 0 h 181"/>
                <a:gd name="T94" fmla="*/ 1 w 159"/>
                <a:gd name="T95" fmla="*/ 0 h 18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9"/>
                <a:gd name="T145" fmla="*/ 0 h 181"/>
                <a:gd name="T146" fmla="*/ 159 w 159"/>
                <a:gd name="T147" fmla="*/ 181 h 18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9" h="181">
                  <a:moveTo>
                    <a:pt x="0" y="0"/>
                  </a:moveTo>
                  <a:lnTo>
                    <a:pt x="7" y="5"/>
                  </a:lnTo>
                  <a:lnTo>
                    <a:pt x="14" y="13"/>
                  </a:lnTo>
                  <a:lnTo>
                    <a:pt x="21" y="23"/>
                  </a:lnTo>
                  <a:lnTo>
                    <a:pt x="26" y="28"/>
                  </a:lnTo>
                  <a:lnTo>
                    <a:pt x="23" y="42"/>
                  </a:lnTo>
                  <a:lnTo>
                    <a:pt x="23" y="62"/>
                  </a:lnTo>
                  <a:lnTo>
                    <a:pt x="24" y="81"/>
                  </a:lnTo>
                  <a:lnTo>
                    <a:pt x="30" y="95"/>
                  </a:lnTo>
                  <a:lnTo>
                    <a:pt x="29" y="79"/>
                  </a:lnTo>
                  <a:lnTo>
                    <a:pt x="30" y="63"/>
                  </a:lnTo>
                  <a:lnTo>
                    <a:pt x="33" y="48"/>
                  </a:lnTo>
                  <a:lnTo>
                    <a:pt x="38" y="39"/>
                  </a:lnTo>
                  <a:lnTo>
                    <a:pt x="40" y="37"/>
                  </a:lnTo>
                  <a:lnTo>
                    <a:pt x="43" y="38"/>
                  </a:lnTo>
                  <a:lnTo>
                    <a:pt x="44" y="41"/>
                  </a:lnTo>
                  <a:lnTo>
                    <a:pt x="46" y="44"/>
                  </a:lnTo>
                  <a:lnTo>
                    <a:pt x="52" y="50"/>
                  </a:lnTo>
                  <a:lnTo>
                    <a:pt x="60" y="59"/>
                  </a:lnTo>
                  <a:lnTo>
                    <a:pt x="67" y="68"/>
                  </a:lnTo>
                  <a:lnTo>
                    <a:pt x="72" y="74"/>
                  </a:lnTo>
                  <a:lnTo>
                    <a:pt x="70" y="89"/>
                  </a:lnTo>
                  <a:lnTo>
                    <a:pt x="67" y="106"/>
                  </a:lnTo>
                  <a:lnTo>
                    <a:pt x="70" y="122"/>
                  </a:lnTo>
                  <a:lnTo>
                    <a:pt x="80" y="136"/>
                  </a:lnTo>
                  <a:lnTo>
                    <a:pt x="77" y="120"/>
                  </a:lnTo>
                  <a:lnTo>
                    <a:pt x="77" y="104"/>
                  </a:lnTo>
                  <a:lnTo>
                    <a:pt x="80" y="90"/>
                  </a:lnTo>
                  <a:lnTo>
                    <a:pt x="86" y="81"/>
                  </a:lnTo>
                  <a:lnTo>
                    <a:pt x="92" y="88"/>
                  </a:lnTo>
                  <a:lnTo>
                    <a:pt x="101" y="96"/>
                  </a:lnTo>
                  <a:lnTo>
                    <a:pt x="110" y="110"/>
                  </a:lnTo>
                  <a:lnTo>
                    <a:pt x="121" y="124"/>
                  </a:lnTo>
                  <a:lnTo>
                    <a:pt x="131" y="139"/>
                  </a:lnTo>
                  <a:lnTo>
                    <a:pt x="141" y="152"/>
                  </a:lnTo>
                  <a:lnTo>
                    <a:pt x="148" y="165"/>
                  </a:lnTo>
                  <a:lnTo>
                    <a:pt x="153" y="173"/>
                  </a:lnTo>
                  <a:lnTo>
                    <a:pt x="157" y="179"/>
                  </a:lnTo>
                  <a:lnTo>
                    <a:pt x="159" y="181"/>
                  </a:lnTo>
                  <a:lnTo>
                    <a:pt x="159" y="177"/>
                  </a:lnTo>
                  <a:lnTo>
                    <a:pt x="158" y="171"/>
                  </a:lnTo>
                  <a:lnTo>
                    <a:pt x="154" y="163"/>
                  </a:lnTo>
                  <a:lnTo>
                    <a:pt x="148" y="152"/>
                  </a:lnTo>
                  <a:lnTo>
                    <a:pt x="139" y="137"/>
                  </a:lnTo>
                  <a:lnTo>
                    <a:pt x="131" y="122"/>
                  </a:lnTo>
                  <a:lnTo>
                    <a:pt x="119" y="108"/>
                  </a:lnTo>
                  <a:lnTo>
                    <a:pt x="111" y="94"/>
                  </a:lnTo>
                  <a:lnTo>
                    <a:pt x="102" y="84"/>
                  </a:lnTo>
                  <a:lnTo>
                    <a:pt x="96" y="78"/>
                  </a:lnTo>
                  <a:lnTo>
                    <a:pt x="100" y="75"/>
                  </a:lnTo>
                  <a:lnTo>
                    <a:pt x="105" y="72"/>
                  </a:lnTo>
                  <a:lnTo>
                    <a:pt x="110" y="70"/>
                  </a:lnTo>
                  <a:lnTo>
                    <a:pt x="114" y="69"/>
                  </a:lnTo>
                  <a:lnTo>
                    <a:pt x="118" y="68"/>
                  </a:lnTo>
                  <a:lnTo>
                    <a:pt x="123" y="68"/>
                  </a:lnTo>
                  <a:lnTo>
                    <a:pt x="128" y="69"/>
                  </a:lnTo>
                  <a:lnTo>
                    <a:pt x="133" y="72"/>
                  </a:lnTo>
                  <a:lnTo>
                    <a:pt x="141" y="75"/>
                  </a:lnTo>
                  <a:lnTo>
                    <a:pt x="144" y="77"/>
                  </a:lnTo>
                  <a:lnTo>
                    <a:pt x="144" y="75"/>
                  </a:lnTo>
                  <a:lnTo>
                    <a:pt x="142" y="70"/>
                  </a:lnTo>
                  <a:lnTo>
                    <a:pt x="138" y="67"/>
                  </a:lnTo>
                  <a:lnTo>
                    <a:pt x="132" y="64"/>
                  </a:lnTo>
                  <a:lnTo>
                    <a:pt x="124" y="62"/>
                  </a:lnTo>
                  <a:lnTo>
                    <a:pt x="117" y="60"/>
                  </a:lnTo>
                  <a:lnTo>
                    <a:pt x="108" y="60"/>
                  </a:lnTo>
                  <a:lnTo>
                    <a:pt x="100" y="62"/>
                  </a:lnTo>
                  <a:lnTo>
                    <a:pt x="93" y="63"/>
                  </a:lnTo>
                  <a:lnTo>
                    <a:pt x="87" y="67"/>
                  </a:lnTo>
                  <a:lnTo>
                    <a:pt x="79" y="59"/>
                  </a:lnTo>
                  <a:lnTo>
                    <a:pt x="70" y="50"/>
                  </a:lnTo>
                  <a:lnTo>
                    <a:pt x="61" y="43"/>
                  </a:lnTo>
                  <a:lnTo>
                    <a:pt x="56" y="38"/>
                  </a:lnTo>
                  <a:lnTo>
                    <a:pt x="62" y="34"/>
                  </a:lnTo>
                  <a:lnTo>
                    <a:pt x="71" y="33"/>
                  </a:lnTo>
                  <a:lnTo>
                    <a:pt x="81" y="32"/>
                  </a:lnTo>
                  <a:lnTo>
                    <a:pt x="90" y="33"/>
                  </a:lnTo>
                  <a:lnTo>
                    <a:pt x="93" y="34"/>
                  </a:lnTo>
                  <a:lnTo>
                    <a:pt x="95" y="33"/>
                  </a:lnTo>
                  <a:lnTo>
                    <a:pt x="92" y="31"/>
                  </a:lnTo>
                  <a:lnTo>
                    <a:pt x="87" y="29"/>
                  </a:lnTo>
                  <a:lnTo>
                    <a:pt x="83" y="29"/>
                  </a:lnTo>
                  <a:lnTo>
                    <a:pt x="79" y="28"/>
                  </a:lnTo>
                  <a:lnTo>
                    <a:pt x="72" y="27"/>
                  </a:lnTo>
                  <a:lnTo>
                    <a:pt x="66" y="27"/>
                  </a:lnTo>
                  <a:lnTo>
                    <a:pt x="60" y="26"/>
                  </a:lnTo>
                  <a:lnTo>
                    <a:pt x="55" y="26"/>
                  </a:lnTo>
                  <a:lnTo>
                    <a:pt x="49" y="26"/>
                  </a:lnTo>
                  <a:lnTo>
                    <a:pt x="45" y="26"/>
                  </a:lnTo>
                  <a:lnTo>
                    <a:pt x="40" y="24"/>
                  </a:lnTo>
                  <a:lnTo>
                    <a:pt x="34" y="21"/>
                  </a:lnTo>
                  <a:lnTo>
                    <a:pt x="28" y="16"/>
                  </a:lnTo>
                  <a:lnTo>
                    <a:pt x="21" y="11"/>
                  </a:lnTo>
                  <a:lnTo>
                    <a:pt x="15" y="6"/>
                  </a:lnTo>
                  <a:lnTo>
                    <a:pt x="10" y="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2" name="Freeform 267"/>
            <p:cNvSpPr>
              <a:spLocks/>
            </p:cNvSpPr>
            <p:nvPr/>
          </p:nvSpPr>
          <p:spPr bwMode="auto">
            <a:xfrm>
              <a:off x="85" y="180"/>
              <a:ext cx="60" cy="105"/>
            </a:xfrm>
            <a:custGeom>
              <a:avLst/>
              <a:gdLst>
                <a:gd name="T0" fmla="*/ 1 w 119"/>
                <a:gd name="T1" fmla="*/ 1 h 209"/>
                <a:gd name="T2" fmla="*/ 1 w 119"/>
                <a:gd name="T3" fmla="*/ 1 h 209"/>
                <a:gd name="T4" fmla="*/ 1 w 119"/>
                <a:gd name="T5" fmla="*/ 1 h 209"/>
                <a:gd name="T6" fmla="*/ 1 w 119"/>
                <a:gd name="T7" fmla="*/ 1 h 209"/>
                <a:gd name="T8" fmla="*/ 1 w 119"/>
                <a:gd name="T9" fmla="*/ 1 h 209"/>
                <a:gd name="T10" fmla="*/ 1 w 119"/>
                <a:gd name="T11" fmla="*/ 1 h 209"/>
                <a:gd name="T12" fmla="*/ 1 w 119"/>
                <a:gd name="T13" fmla="*/ 1 h 209"/>
                <a:gd name="T14" fmla="*/ 1 w 119"/>
                <a:gd name="T15" fmla="*/ 1 h 209"/>
                <a:gd name="T16" fmla="*/ 1 w 119"/>
                <a:gd name="T17" fmla="*/ 1 h 209"/>
                <a:gd name="T18" fmla="*/ 1 w 119"/>
                <a:gd name="T19" fmla="*/ 1 h 209"/>
                <a:gd name="T20" fmla="*/ 1 w 119"/>
                <a:gd name="T21" fmla="*/ 1 h 209"/>
                <a:gd name="T22" fmla="*/ 1 w 119"/>
                <a:gd name="T23" fmla="*/ 1 h 209"/>
                <a:gd name="T24" fmla="*/ 1 w 119"/>
                <a:gd name="T25" fmla="*/ 1 h 209"/>
                <a:gd name="T26" fmla="*/ 1 w 119"/>
                <a:gd name="T27" fmla="*/ 1 h 209"/>
                <a:gd name="T28" fmla="*/ 1 w 119"/>
                <a:gd name="T29" fmla="*/ 1 h 209"/>
                <a:gd name="T30" fmla="*/ 1 w 119"/>
                <a:gd name="T31" fmla="*/ 1 h 209"/>
                <a:gd name="T32" fmla="*/ 1 w 119"/>
                <a:gd name="T33" fmla="*/ 1 h 209"/>
                <a:gd name="T34" fmla="*/ 1 w 119"/>
                <a:gd name="T35" fmla="*/ 1 h 209"/>
                <a:gd name="T36" fmla="*/ 1 w 119"/>
                <a:gd name="T37" fmla="*/ 1 h 209"/>
                <a:gd name="T38" fmla="*/ 1 w 119"/>
                <a:gd name="T39" fmla="*/ 1 h 209"/>
                <a:gd name="T40" fmla="*/ 1 w 119"/>
                <a:gd name="T41" fmla="*/ 1 h 209"/>
                <a:gd name="T42" fmla="*/ 1 w 119"/>
                <a:gd name="T43" fmla="*/ 1 h 209"/>
                <a:gd name="T44" fmla="*/ 1 w 119"/>
                <a:gd name="T45" fmla="*/ 1 h 209"/>
                <a:gd name="T46" fmla="*/ 1 w 119"/>
                <a:gd name="T47" fmla="*/ 1 h 209"/>
                <a:gd name="T48" fmla="*/ 0 w 119"/>
                <a:gd name="T49" fmla="*/ 1 h 209"/>
                <a:gd name="T50" fmla="*/ 1 w 119"/>
                <a:gd name="T51" fmla="*/ 1 h 209"/>
                <a:gd name="T52" fmla="*/ 1 w 119"/>
                <a:gd name="T53" fmla="*/ 1 h 209"/>
                <a:gd name="T54" fmla="*/ 1 w 119"/>
                <a:gd name="T55" fmla="*/ 1 h 209"/>
                <a:gd name="T56" fmla="*/ 1 w 119"/>
                <a:gd name="T57" fmla="*/ 1 h 209"/>
                <a:gd name="T58" fmla="*/ 1 w 119"/>
                <a:gd name="T59" fmla="*/ 1 h 209"/>
                <a:gd name="T60" fmla="*/ 1 w 119"/>
                <a:gd name="T61" fmla="*/ 1 h 209"/>
                <a:gd name="T62" fmla="*/ 1 w 119"/>
                <a:gd name="T63" fmla="*/ 1 h 209"/>
                <a:gd name="T64" fmla="*/ 1 w 119"/>
                <a:gd name="T65" fmla="*/ 1 h 209"/>
                <a:gd name="T66" fmla="*/ 1 w 119"/>
                <a:gd name="T67" fmla="*/ 1 h 209"/>
                <a:gd name="T68" fmla="*/ 1 w 119"/>
                <a:gd name="T69" fmla="*/ 1 h 209"/>
                <a:gd name="T70" fmla="*/ 1 w 119"/>
                <a:gd name="T71" fmla="*/ 1 h 209"/>
                <a:gd name="T72" fmla="*/ 1 w 119"/>
                <a:gd name="T73" fmla="*/ 1 h 209"/>
                <a:gd name="T74" fmla="*/ 1 w 119"/>
                <a:gd name="T75" fmla="*/ 1 h 209"/>
                <a:gd name="T76" fmla="*/ 1 w 119"/>
                <a:gd name="T77" fmla="*/ 1 h 209"/>
                <a:gd name="T78" fmla="*/ 1 w 119"/>
                <a:gd name="T79" fmla="*/ 1 h 209"/>
                <a:gd name="T80" fmla="*/ 1 w 119"/>
                <a:gd name="T81" fmla="*/ 1 h 209"/>
                <a:gd name="T82" fmla="*/ 1 w 119"/>
                <a:gd name="T83" fmla="*/ 1 h 209"/>
                <a:gd name="T84" fmla="*/ 1 w 119"/>
                <a:gd name="T85" fmla="*/ 1 h 209"/>
                <a:gd name="T86" fmla="*/ 1 w 119"/>
                <a:gd name="T87" fmla="*/ 1 h 209"/>
                <a:gd name="T88" fmla="*/ 1 w 119"/>
                <a:gd name="T89" fmla="*/ 1 h 209"/>
                <a:gd name="T90" fmla="*/ 1 w 119"/>
                <a:gd name="T91" fmla="*/ 1 h 209"/>
                <a:gd name="T92" fmla="*/ 1 w 119"/>
                <a:gd name="T93" fmla="*/ 1 h 209"/>
                <a:gd name="T94" fmla="*/ 1 w 119"/>
                <a:gd name="T95" fmla="*/ 1 h 209"/>
                <a:gd name="T96" fmla="*/ 1 w 119"/>
                <a:gd name="T97" fmla="*/ 0 h 2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9"/>
                <a:gd name="T148" fmla="*/ 0 h 209"/>
                <a:gd name="T149" fmla="*/ 119 w 119"/>
                <a:gd name="T150" fmla="*/ 209 h 20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9" h="209">
                  <a:moveTo>
                    <a:pt x="79" y="10"/>
                  </a:moveTo>
                  <a:lnTo>
                    <a:pt x="79" y="18"/>
                  </a:lnTo>
                  <a:lnTo>
                    <a:pt x="78" y="26"/>
                  </a:lnTo>
                  <a:lnTo>
                    <a:pt x="76" y="31"/>
                  </a:lnTo>
                  <a:lnTo>
                    <a:pt x="72" y="34"/>
                  </a:lnTo>
                  <a:lnTo>
                    <a:pt x="66" y="38"/>
                  </a:lnTo>
                  <a:lnTo>
                    <a:pt x="57" y="42"/>
                  </a:lnTo>
                  <a:lnTo>
                    <a:pt x="48" y="47"/>
                  </a:lnTo>
                  <a:lnTo>
                    <a:pt x="38" y="52"/>
                  </a:lnTo>
                  <a:lnTo>
                    <a:pt x="28" y="57"/>
                  </a:lnTo>
                  <a:lnTo>
                    <a:pt x="21" y="62"/>
                  </a:lnTo>
                  <a:lnTo>
                    <a:pt x="15" y="68"/>
                  </a:lnTo>
                  <a:lnTo>
                    <a:pt x="12" y="73"/>
                  </a:lnTo>
                  <a:lnTo>
                    <a:pt x="12" y="77"/>
                  </a:lnTo>
                  <a:lnTo>
                    <a:pt x="14" y="78"/>
                  </a:lnTo>
                  <a:lnTo>
                    <a:pt x="15" y="77"/>
                  </a:lnTo>
                  <a:lnTo>
                    <a:pt x="19" y="74"/>
                  </a:lnTo>
                  <a:lnTo>
                    <a:pt x="22" y="70"/>
                  </a:lnTo>
                  <a:lnTo>
                    <a:pt x="27" y="65"/>
                  </a:lnTo>
                  <a:lnTo>
                    <a:pt x="33" y="62"/>
                  </a:lnTo>
                  <a:lnTo>
                    <a:pt x="40" y="59"/>
                  </a:lnTo>
                  <a:lnTo>
                    <a:pt x="46" y="56"/>
                  </a:lnTo>
                  <a:lnTo>
                    <a:pt x="53" y="54"/>
                  </a:lnTo>
                  <a:lnTo>
                    <a:pt x="61" y="52"/>
                  </a:lnTo>
                  <a:lnTo>
                    <a:pt x="67" y="52"/>
                  </a:lnTo>
                  <a:lnTo>
                    <a:pt x="66" y="63"/>
                  </a:lnTo>
                  <a:lnTo>
                    <a:pt x="63" y="73"/>
                  </a:lnTo>
                  <a:lnTo>
                    <a:pt x="59" y="80"/>
                  </a:lnTo>
                  <a:lnTo>
                    <a:pt x="57" y="87"/>
                  </a:lnTo>
                  <a:lnTo>
                    <a:pt x="48" y="88"/>
                  </a:lnTo>
                  <a:lnTo>
                    <a:pt x="38" y="92"/>
                  </a:lnTo>
                  <a:lnTo>
                    <a:pt x="31" y="94"/>
                  </a:lnTo>
                  <a:lnTo>
                    <a:pt x="23" y="99"/>
                  </a:lnTo>
                  <a:lnTo>
                    <a:pt x="16" y="104"/>
                  </a:lnTo>
                  <a:lnTo>
                    <a:pt x="11" y="109"/>
                  </a:lnTo>
                  <a:lnTo>
                    <a:pt x="9" y="115"/>
                  </a:lnTo>
                  <a:lnTo>
                    <a:pt x="7" y="121"/>
                  </a:lnTo>
                  <a:lnTo>
                    <a:pt x="7" y="125"/>
                  </a:lnTo>
                  <a:lnTo>
                    <a:pt x="9" y="126"/>
                  </a:lnTo>
                  <a:lnTo>
                    <a:pt x="11" y="124"/>
                  </a:lnTo>
                  <a:lnTo>
                    <a:pt x="12" y="120"/>
                  </a:lnTo>
                  <a:lnTo>
                    <a:pt x="15" y="116"/>
                  </a:lnTo>
                  <a:lnTo>
                    <a:pt x="19" y="113"/>
                  </a:lnTo>
                  <a:lnTo>
                    <a:pt x="25" y="109"/>
                  </a:lnTo>
                  <a:lnTo>
                    <a:pt x="31" y="105"/>
                  </a:lnTo>
                  <a:lnTo>
                    <a:pt x="38" y="101"/>
                  </a:lnTo>
                  <a:lnTo>
                    <a:pt x="46" y="99"/>
                  </a:lnTo>
                  <a:lnTo>
                    <a:pt x="52" y="98"/>
                  </a:lnTo>
                  <a:lnTo>
                    <a:pt x="58" y="96"/>
                  </a:lnTo>
                  <a:lnTo>
                    <a:pt x="58" y="109"/>
                  </a:lnTo>
                  <a:lnTo>
                    <a:pt x="56" y="119"/>
                  </a:lnTo>
                  <a:lnTo>
                    <a:pt x="53" y="128"/>
                  </a:lnTo>
                  <a:lnTo>
                    <a:pt x="50" y="134"/>
                  </a:lnTo>
                  <a:lnTo>
                    <a:pt x="42" y="136"/>
                  </a:lnTo>
                  <a:lnTo>
                    <a:pt x="35" y="139"/>
                  </a:lnTo>
                  <a:lnTo>
                    <a:pt x="28" y="142"/>
                  </a:lnTo>
                  <a:lnTo>
                    <a:pt x="22" y="146"/>
                  </a:lnTo>
                  <a:lnTo>
                    <a:pt x="17" y="151"/>
                  </a:lnTo>
                  <a:lnTo>
                    <a:pt x="14" y="156"/>
                  </a:lnTo>
                  <a:lnTo>
                    <a:pt x="11" y="162"/>
                  </a:lnTo>
                  <a:lnTo>
                    <a:pt x="10" y="168"/>
                  </a:lnTo>
                  <a:lnTo>
                    <a:pt x="19" y="160"/>
                  </a:lnTo>
                  <a:lnTo>
                    <a:pt x="28" y="151"/>
                  </a:lnTo>
                  <a:lnTo>
                    <a:pt x="38" y="145"/>
                  </a:lnTo>
                  <a:lnTo>
                    <a:pt x="46" y="142"/>
                  </a:lnTo>
                  <a:lnTo>
                    <a:pt x="45" y="149"/>
                  </a:lnTo>
                  <a:lnTo>
                    <a:pt x="42" y="156"/>
                  </a:lnTo>
                  <a:lnTo>
                    <a:pt x="38" y="165"/>
                  </a:lnTo>
                  <a:lnTo>
                    <a:pt x="33" y="175"/>
                  </a:lnTo>
                  <a:lnTo>
                    <a:pt x="26" y="183"/>
                  </a:lnTo>
                  <a:lnTo>
                    <a:pt x="20" y="192"/>
                  </a:lnTo>
                  <a:lnTo>
                    <a:pt x="12" y="198"/>
                  </a:lnTo>
                  <a:lnTo>
                    <a:pt x="5" y="203"/>
                  </a:lnTo>
                  <a:lnTo>
                    <a:pt x="1" y="206"/>
                  </a:lnTo>
                  <a:lnTo>
                    <a:pt x="0" y="208"/>
                  </a:lnTo>
                  <a:lnTo>
                    <a:pt x="1" y="209"/>
                  </a:lnTo>
                  <a:lnTo>
                    <a:pt x="6" y="208"/>
                  </a:lnTo>
                  <a:lnTo>
                    <a:pt x="11" y="206"/>
                  </a:lnTo>
                  <a:lnTo>
                    <a:pt x="17" y="202"/>
                  </a:lnTo>
                  <a:lnTo>
                    <a:pt x="25" y="196"/>
                  </a:lnTo>
                  <a:lnTo>
                    <a:pt x="32" y="187"/>
                  </a:lnTo>
                  <a:lnTo>
                    <a:pt x="40" y="178"/>
                  </a:lnTo>
                  <a:lnTo>
                    <a:pt x="47" y="167"/>
                  </a:lnTo>
                  <a:lnTo>
                    <a:pt x="52" y="155"/>
                  </a:lnTo>
                  <a:lnTo>
                    <a:pt x="56" y="142"/>
                  </a:lnTo>
                  <a:lnTo>
                    <a:pt x="64" y="145"/>
                  </a:lnTo>
                  <a:lnTo>
                    <a:pt x="72" y="151"/>
                  </a:lnTo>
                  <a:lnTo>
                    <a:pt x="77" y="160"/>
                  </a:lnTo>
                  <a:lnTo>
                    <a:pt x="77" y="167"/>
                  </a:lnTo>
                  <a:lnTo>
                    <a:pt x="74" y="175"/>
                  </a:lnTo>
                  <a:lnTo>
                    <a:pt x="74" y="180"/>
                  </a:lnTo>
                  <a:lnTo>
                    <a:pt x="76" y="181"/>
                  </a:lnTo>
                  <a:lnTo>
                    <a:pt x="79" y="177"/>
                  </a:lnTo>
                  <a:lnTo>
                    <a:pt x="82" y="173"/>
                  </a:lnTo>
                  <a:lnTo>
                    <a:pt x="84" y="170"/>
                  </a:lnTo>
                  <a:lnTo>
                    <a:pt x="84" y="166"/>
                  </a:lnTo>
                  <a:lnTo>
                    <a:pt x="83" y="161"/>
                  </a:lnTo>
                  <a:lnTo>
                    <a:pt x="79" y="152"/>
                  </a:lnTo>
                  <a:lnTo>
                    <a:pt x="74" y="144"/>
                  </a:lnTo>
                  <a:lnTo>
                    <a:pt x="69" y="137"/>
                  </a:lnTo>
                  <a:lnTo>
                    <a:pt x="66" y="134"/>
                  </a:lnTo>
                  <a:lnTo>
                    <a:pt x="68" y="124"/>
                  </a:lnTo>
                  <a:lnTo>
                    <a:pt x="69" y="113"/>
                  </a:lnTo>
                  <a:lnTo>
                    <a:pt x="72" y="101"/>
                  </a:lnTo>
                  <a:lnTo>
                    <a:pt x="72" y="94"/>
                  </a:lnTo>
                  <a:lnTo>
                    <a:pt x="73" y="90"/>
                  </a:lnTo>
                  <a:lnTo>
                    <a:pt x="74" y="90"/>
                  </a:lnTo>
                  <a:lnTo>
                    <a:pt x="78" y="92"/>
                  </a:lnTo>
                  <a:lnTo>
                    <a:pt x="84" y="94"/>
                  </a:lnTo>
                  <a:lnTo>
                    <a:pt x="92" y="99"/>
                  </a:lnTo>
                  <a:lnTo>
                    <a:pt x="98" y="105"/>
                  </a:lnTo>
                  <a:lnTo>
                    <a:pt x="104" y="115"/>
                  </a:lnTo>
                  <a:lnTo>
                    <a:pt x="107" y="129"/>
                  </a:lnTo>
                  <a:lnTo>
                    <a:pt x="108" y="134"/>
                  </a:lnTo>
                  <a:lnTo>
                    <a:pt x="109" y="135"/>
                  </a:lnTo>
                  <a:lnTo>
                    <a:pt x="112" y="134"/>
                  </a:lnTo>
                  <a:lnTo>
                    <a:pt x="112" y="128"/>
                  </a:lnTo>
                  <a:lnTo>
                    <a:pt x="112" y="123"/>
                  </a:lnTo>
                  <a:lnTo>
                    <a:pt x="110" y="116"/>
                  </a:lnTo>
                  <a:lnTo>
                    <a:pt x="108" y="108"/>
                  </a:lnTo>
                  <a:lnTo>
                    <a:pt x="104" y="100"/>
                  </a:lnTo>
                  <a:lnTo>
                    <a:pt x="99" y="93"/>
                  </a:lnTo>
                  <a:lnTo>
                    <a:pt x="92" y="87"/>
                  </a:lnTo>
                  <a:lnTo>
                    <a:pt x="84" y="80"/>
                  </a:lnTo>
                  <a:lnTo>
                    <a:pt x="74" y="78"/>
                  </a:lnTo>
                  <a:lnTo>
                    <a:pt x="77" y="72"/>
                  </a:lnTo>
                  <a:lnTo>
                    <a:pt x="79" y="63"/>
                  </a:lnTo>
                  <a:lnTo>
                    <a:pt x="82" y="56"/>
                  </a:lnTo>
                  <a:lnTo>
                    <a:pt x="82" y="51"/>
                  </a:lnTo>
                  <a:lnTo>
                    <a:pt x="92" y="53"/>
                  </a:lnTo>
                  <a:lnTo>
                    <a:pt x="103" y="57"/>
                  </a:lnTo>
                  <a:lnTo>
                    <a:pt x="110" y="64"/>
                  </a:lnTo>
                  <a:lnTo>
                    <a:pt x="115" y="75"/>
                  </a:lnTo>
                  <a:lnTo>
                    <a:pt x="117" y="80"/>
                  </a:lnTo>
                  <a:lnTo>
                    <a:pt x="118" y="82"/>
                  </a:lnTo>
                  <a:lnTo>
                    <a:pt x="119" y="79"/>
                  </a:lnTo>
                  <a:lnTo>
                    <a:pt x="119" y="73"/>
                  </a:lnTo>
                  <a:lnTo>
                    <a:pt x="115" y="63"/>
                  </a:lnTo>
                  <a:lnTo>
                    <a:pt x="108" y="52"/>
                  </a:lnTo>
                  <a:lnTo>
                    <a:pt x="98" y="42"/>
                  </a:lnTo>
                  <a:lnTo>
                    <a:pt x="88" y="38"/>
                  </a:lnTo>
                  <a:lnTo>
                    <a:pt x="88" y="28"/>
                  </a:lnTo>
                  <a:lnTo>
                    <a:pt x="88" y="20"/>
                  </a:lnTo>
                  <a:lnTo>
                    <a:pt x="88" y="12"/>
                  </a:lnTo>
                  <a:lnTo>
                    <a:pt x="88" y="5"/>
                  </a:lnTo>
                  <a:lnTo>
                    <a:pt x="86" y="0"/>
                  </a:lnTo>
                  <a:lnTo>
                    <a:pt x="83" y="0"/>
                  </a:lnTo>
                  <a:lnTo>
                    <a:pt x="81" y="5"/>
                  </a:lnTo>
                  <a:lnTo>
                    <a:pt x="79" y="10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3" name="Freeform 268"/>
            <p:cNvSpPr>
              <a:spLocks/>
            </p:cNvSpPr>
            <p:nvPr/>
          </p:nvSpPr>
          <p:spPr bwMode="auto">
            <a:xfrm>
              <a:off x="19" y="156"/>
              <a:ext cx="96" cy="54"/>
            </a:xfrm>
            <a:custGeom>
              <a:avLst/>
              <a:gdLst>
                <a:gd name="T0" fmla="*/ 1 w 191"/>
                <a:gd name="T1" fmla="*/ 1 h 108"/>
                <a:gd name="T2" fmla="*/ 1 w 191"/>
                <a:gd name="T3" fmla="*/ 1 h 108"/>
                <a:gd name="T4" fmla="*/ 1 w 191"/>
                <a:gd name="T5" fmla="*/ 1 h 108"/>
                <a:gd name="T6" fmla="*/ 1 w 191"/>
                <a:gd name="T7" fmla="*/ 1 h 108"/>
                <a:gd name="T8" fmla="*/ 1 w 191"/>
                <a:gd name="T9" fmla="*/ 1 h 108"/>
                <a:gd name="T10" fmla="*/ 1 w 191"/>
                <a:gd name="T11" fmla="*/ 1 h 108"/>
                <a:gd name="T12" fmla="*/ 1 w 191"/>
                <a:gd name="T13" fmla="*/ 1 h 108"/>
                <a:gd name="T14" fmla="*/ 1 w 191"/>
                <a:gd name="T15" fmla="*/ 1 h 108"/>
                <a:gd name="T16" fmla="*/ 1 w 191"/>
                <a:gd name="T17" fmla="*/ 1 h 108"/>
                <a:gd name="T18" fmla="*/ 1 w 191"/>
                <a:gd name="T19" fmla="*/ 1 h 108"/>
                <a:gd name="T20" fmla="*/ 1 w 191"/>
                <a:gd name="T21" fmla="*/ 1 h 108"/>
                <a:gd name="T22" fmla="*/ 1 w 191"/>
                <a:gd name="T23" fmla="*/ 1 h 108"/>
                <a:gd name="T24" fmla="*/ 1 w 191"/>
                <a:gd name="T25" fmla="*/ 1 h 108"/>
                <a:gd name="T26" fmla="*/ 1 w 191"/>
                <a:gd name="T27" fmla="*/ 1 h 108"/>
                <a:gd name="T28" fmla="*/ 1 w 191"/>
                <a:gd name="T29" fmla="*/ 1 h 108"/>
                <a:gd name="T30" fmla="*/ 1 w 191"/>
                <a:gd name="T31" fmla="*/ 1 h 108"/>
                <a:gd name="T32" fmla="*/ 1 w 191"/>
                <a:gd name="T33" fmla="*/ 1 h 108"/>
                <a:gd name="T34" fmla="*/ 1 w 191"/>
                <a:gd name="T35" fmla="*/ 1 h 108"/>
                <a:gd name="T36" fmla="*/ 1 w 191"/>
                <a:gd name="T37" fmla="*/ 1 h 108"/>
                <a:gd name="T38" fmla="*/ 1 w 191"/>
                <a:gd name="T39" fmla="*/ 1 h 108"/>
                <a:gd name="T40" fmla="*/ 1 w 191"/>
                <a:gd name="T41" fmla="*/ 1 h 108"/>
                <a:gd name="T42" fmla="*/ 1 w 191"/>
                <a:gd name="T43" fmla="*/ 1 h 108"/>
                <a:gd name="T44" fmla="*/ 1 w 191"/>
                <a:gd name="T45" fmla="*/ 1 h 108"/>
                <a:gd name="T46" fmla="*/ 1 w 191"/>
                <a:gd name="T47" fmla="*/ 1 h 108"/>
                <a:gd name="T48" fmla="*/ 1 w 191"/>
                <a:gd name="T49" fmla="*/ 1 h 108"/>
                <a:gd name="T50" fmla="*/ 1 w 191"/>
                <a:gd name="T51" fmla="*/ 1 h 108"/>
                <a:gd name="T52" fmla="*/ 1 w 191"/>
                <a:gd name="T53" fmla="*/ 1 h 108"/>
                <a:gd name="T54" fmla="*/ 1 w 191"/>
                <a:gd name="T55" fmla="*/ 1 h 108"/>
                <a:gd name="T56" fmla="*/ 1 w 191"/>
                <a:gd name="T57" fmla="*/ 1 h 108"/>
                <a:gd name="T58" fmla="*/ 1 w 191"/>
                <a:gd name="T59" fmla="*/ 1 h 108"/>
                <a:gd name="T60" fmla="*/ 1 w 191"/>
                <a:gd name="T61" fmla="*/ 1 h 108"/>
                <a:gd name="T62" fmla="*/ 1 w 191"/>
                <a:gd name="T63" fmla="*/ 1 h 108"/>
                <a:gd name="T64" fmla="*/ 1 w 191"/>
                <a:gd name="T65" fmla="*/ 1 h 108"/>
                <a:gd name="T66" fmla="*/ 1 w 191"/>
                <a:gd name="T67" fmla="*/ 1 h 108"/>
                <a:gd name="T68" fmla="*/ 1 w 191"/>
                <a:gd name="T69" fmla="*/ 1 h 108"/>
                <a:gd name="T70" fmla="*/ 1 w 191"/>
                <a:gd name="T71" fmla="*/ 1 h 108"/>
                <a:gd name="T72" fmla="*/ 1 w 191"/>
                <a:gd name="T73" fmla="*/ 1 h 108"/>
                <a:gd name="T74" fmla="*/ 1 w 191"/>
                <a:gd name="T75" fmla="*/ 1 h 108"/>
                <a:gd name="T76" fmla="*/ 1 w 191"/>
                <a:gd name="T77" fmla="*/ 1 h 108"/>
                <a:gd name="T78" fmla="*/ 1 w 191"/>
                <a:gd name="T79" fmla="*/ 1 h 108"/>
                <a:gd name="T80" fmla="*/ 1 w 191"/>
                <a:gd name="T81" fmla="*/ 1 h 108"/>
                <a:gd name="T82" fmla="*/ 1 w 191"/>
                <a:gd name="T83" fmla="*/ 1 h 108"/>
                <a:gd name="T84" fmla="*/ 1 w 191"/>
                <a:gd name="T85" fmla="*/ 1 h 108"/>
                <a:gd name="T86" fmla="*/ 1 w 191"/>
                <a:gd name="T87" fmla="*/ 1 h 108"/>
                <a:gd name="T88" fmla="*/ 1 w 191"/>
                <a:gd name="T89" fmla="*/ 1 h 108"/>
                <a:gd name="T90" fmla="*/ 1 w 191"/>
                <a:gd name="T91" fmla="*/ 1 h 108"/>
                <a:gd name="T92" fmla="*/ 1 w 191"/>
                <a:gd name="T93" fmla="*/ 1 h 108"/>
                <a:gd name="T94" fmla="*/ 1 w 191"/>
                <a:gd name="T95" fmla="*/ 1 h 108"/>
                <a:gd name="T96" fmla="*/ 1 w 191"/>
                <a:gd name="T97" fmla="*/ 1 h 108"/>
                <a:gd name="T98" fmla="*/ 1 w 191"/>
                <a:gd name="T99" fmla="*/ 1 h 108"/>
                <a:gd name="T100" fmla="*/ 1 w 191"/>
                <a:gd name="T101" fmla="*/ 0 h 108"/>
                <a:gd name="T102" fmla="*/ 1 w 191"/>
                <a:gd name="T103" fmla="*/ 1 h 10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91"/>
                <a:gd name="T157" fmla="*/ 0 h 108"/>
                <a:gd name="T158" fmla="*/ 191 w 191"/>
                <a:gd name="T159" fmla="*/ 108 h 10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91" h="108">
                  <a:moveTo>
                    <a:pt x="170" y="3"/>
                  </a:moveTo>
                  <a:lnTo>
                    <a:pt x="164" y="5"/>
                  </a:lnTo>
                  <a:lnTo>
                    <a:pt x="157" y="8"/>
                  </a:lnTo>
                  <a:lnTo>
                    <a:pt x="148" y="12"/>
                  </a:lnTo>
                  <a:lnTo>
                    <a:pt x="138" y="15"/>
                  </a:lnTo>
                  <a:lnTo>
                    <a:pt x="129" y="20"/>
                  </a:lnTo>
                  <a:lnTo>
                    <a:pt x="122" y="24"/>
                  </a:lnTo>
                  <a:lnTo>
                    <a:pt x="116" y="26"/>
                  </a:lnTo>
                  <a:lnTo>
                    <a:pt x="113" y="29"/>
                  </a:lnTo>
                  <a:lnTo>
                    <a:pt x="110" y="26"/>
                  </a:lnTo>
                  <a:lnTo>
                    <a:pt x="105" y="23"/>
                  </a:lnTo>
                  <a:lnTo>
                    <a:pt x="98" y="21"/>
                  </a:lnTo>
                  <a:lnTo>
                    <a:pt x="92" y="19"/>
                  </a:lnTo>
                  <a:lnTo>
                    <a:pt x="85" y="19"/>
                  </a:lnTo>
                  <a:lnTo>
                    <a:pt x="79" y="18"/>
                  </a:lnTo>
                  <a:lnTo>
                    <a:pt x="72" y="19"/>
                  </a:lnTo>
                  <a:lnTo>
                    <a:pt x="66" y="20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71" y="24"/>
                  </a:lnTo>
                  <a:lnTo>
                    <a:pt x="79" y="25"/>
                  </a:lnTo>
                  <a:lnTo>
                    <a:pt x="90" y="29"/>
                  </a:lnTo>
                  <a:lnTo>
                    <a:pt x="98" y="34"/>
                  </a:lnTo>
                  <a:lnTo>
                    <a:pt x="105" y="38"/>
                  </a:lnTo>
                  <a:lnTo>
                    <a:pt x="101" y="43"/>
                  </a:lnTo>
                  <a:lnTo>
                    <a:pt x="96" y="48"/>
                  </a:lnTo>
                  <a:lnTo>
                    <a:pt x="90" y="52"/>
                  </a:lnTo>
                  <a:lnTo>
                    <a:pt x="86" y="55"/>
                  </a:lnTo>
                  <a:lnTo>
                    <a:pt x="79" y="54"/>
                  </a:lnTo>
                  <a:lnTo>
                    <a:pt x="71" y="52"/>
                  </a:lnTo>
                  <a:lnTo>
                    <a:pt x="62" y="51"/>
                  </a:lnTo>
                  <a:lnTo>
                    <a:pt x="54" y="50"/>
                  </a:lnTo>
                  <a:lnTo>
                    <a:pt x="45" y="49"/>
                  </a:lnTo>
                  <a:lnTo>
                    <a:pt x="38" y="49"/>
                  </a:lnTo>
                  <a:lnTo>
                    <a:pt x="31" y="50"/>
                  </a:lnTo>
                  <a:lnTo>
                    <a:pt x="26" y="51"/>
                  </a:lnTo>
                  <a:lnTo>
                    <a:pt x="31" y="51"/>
                  </a:lnTo>
                  <a:lnTo>
                    <a:pt x="36" y="52"/>
                  </a:lnTo>
                  <a:lnTo>
                    <a:pt x="43" y="54"/>
                  </a:lnTo>
                  <a:lnTo>
                    <a:pt x="49" y="55"/>
                  </a:lnTo>
                  <a:lnTo>
                    <a:pt x="55" y="56"/>
                  </a:lnTo>
                  <a:lnTo>
                    <a:pt x="61" y="57"/>
                  </a:lnTo>
                  <a:lnTo>
                    <a:pt x="66" y="60"/>
                  </a:lnTo>
                  <a:lnTo>
                    <a:pt x="71" y="62"/>
                  </a:lnTo>
                  <a:lnTo>
                    <a:pt x="65" y="69"/>
                  </a:lnTo>
                  <a:lnTo>
                    <a:pt x="58" y="74"/>
                  </a:lnTo>
                  <a:lnTo>
                    <a:pt x="49" y="79"/>
                  </a:lnTo>
                  <a:lnTo>
                    <a:pt x="40" y="82"/>
                  </a:lnTo>
                  <a:lnTo>
                    <a:pt x="31" y="85"/>
                  </a:lnTo>
                  <a:lnTo>
                    <a:pt x="22" y="86"/>
                  </a:lnTo>
                  <a:lnTo>
                    <a:pt x="14" y="87"/>
                  </a:lnTo>
                  <a:lnTo>
                    <a:pt x="8" y="87"/>
                  </a:lnTo>
                  <a:lnTo>
                    <a:pt x="3" y="87"/>
                  </a:lnTo>
                  <a:lnTo>
                    <a:pt x="0" y="88"/>
                  </a:lnTo>
                  <a:lnTo>
                    <a:pt x="2" y="90"/>
                  </a:lnTo>
                  <a:lnTo>
                    <a:pt x="7" y="91"/>
                  </a:lnTo>
                  <a:lnTo>
                    <a:pt x="13" y="91"/>
                  </a:lnTo>
                  <a:lnTo>
                    <a:pt x="20" y="91"/>
                  </a:lnTo>
                  <a:lnTo>
                    <a:pt x="30" y="90"/>
                  </a:lnTo>
                  <a:lnTo>
                    <a:pt x="40" y="88"/>
                  </a:lnTo>
                  <a:lnTo>
                    <a:pt x="51" y="86"/>
                  </a:lnTo>
                  <a:lnTo>
                    <a:pt x="61" y="82"/>
                  </a:lnTo>
                  <a:lnTo>
                    <a:pt x="71" y="77"/>
                  </a:lnTo>
                  <a:lnTo>
                    <a:pt x="80" y="71"/>
                  </a:lnTo>
                  <a:lnTo>
                    <a:pt x="85" y="79"/>
                  </a:lnTo>
                  <a:lnTo>
                    <a:pt x="86" y="87"/>
                  </a:lnTo>
                  <a:lnTo>
                    <a:pt x="84" y="96"/>
                  </a:lnTo>
                  <a:lnTo>
                    <a:pt x="79" y="105"/>
                  </a:lnTo>
                  <a:lnTo>
                    <a:pt x="76" y="107"/>
                  </a:lnTo>
                  <a:lnTo>
                    <a:pt x="76" y="108"/>
                  </a:lnTo>
                  <a:lnTo>
                    <a:pt x="80" y="108"/>
                  </a:lnTo>
                  <a:lnTo>
                    <a:pt x="84" y="106"/>
                  </a:lnTo>
                  <a:lnTo>
                    <a:pt x="89" y="101"/>
                  </a:lnTo>
                  <a:lnTo>
                    <a:pt x="92" y="91"/>
                  </a:lnTo>
                  <a:lnTo>
                    <a:pt x="93" y="80"/>
                  </a:lnTo>
                  <a:lnTo>
                    <a:pt x="92" y="69"/>
                  </a:lnTo>
                  <a:lnTo>
                    <a:pt x="101" y="60"/>
                  </a:lnTo>
                  <a:lnTo>
                    <a:pt x="110" y="50"/>
                  </a:lnTo>
                  <a:lnTo>
                    <a:pt x="118" y="43"/>
                  </a:lnTo>
                  <a:lnTo>
                    <a:pt x="128" y="39"/>
                  </a:lnTo>
                  <a:lnTo>
                    <a:pt x="133" y="46"/>
                  </a:lnTo>
                  <a:lnTo>
                    <a:pt x="136" y="56"/>
                  </a:lnTo>
                  <a:lnTo>
                    <a:pt x="136" y="69"/>
                  </a:lnTo>
                  <a:lnTo>
                    <a:pt x="133" y="79"/>
                  </a:lnTo>
                  <a:lnTo>
                    <a:pt x="132" y="82"/>
                  </a:lnTo>
                  <a:lnTo>
                    <a:pt x="133" y="83"/>
                  </a:lnTo>
                  <a:lnTo>
                    <a:pt x="136" y="83"/>
                  </a:lnTo>
                  <a:lnTo>
                    <a:pt x="138" y="80"/>
                  </a:lnTo>
                  <a:lnTo>
                    <a:pt x="142" y="71"/>
                  </a:lnTo>
                  <a:lnTo>
                    <a:pt x="144" y="60"/>
                  </a:lnTo>
                  <a:lnTo>
                    <a:pt x="143" y="46"/>
                  </a:lnTo>
                  <a:lnTo>
                    <a:pt x="139" y="33"/>
                  </a:lnTo>
                  <a:lnTo>
                    <a:pt x="143" y="29"/>
                  </a:lnTo>
                  <a:lnTo>
                    <a:pt x="149" y="25"/>
                  </a:lnTo>
                  <a:lnTo>
                    <a:pt x="155" y="20"/>
                  </a:lnTo>
                  <a:lnTo>
                    <a:pt x="164" y="15"/>
                  </a:lnTo>
                  <a:lnTo>
                    <a:pt x="173" y="10"/>
                  </a:lnTo>
                  <a:lnTo>
                    <a:pt x="180" y="7"/>
                  </a:lnTo>
                  <a:lnTo>
                    <a:pt x="187" y="4"/>
                  </a:lnTo>
                  <a:lnTo>
                    <a:pt x="191" y="2"/>
                  </a:lnTo>
                  <a:lnTo>
                    <a:pt x="188" y="0"/>
                  </a:lnTo>
                  <a:lnTo>
                    <a:pt x="182" y="2"/>
                  </a:lnTo>
                  <a:lnTo>
                    <a:pt x="174" y="3"/>
                  </a:lnTo>
                  <a:lnTo>
                    <a:pt x="170" y="3"/>
                  </a:lnTo>
                  <a:close/>
                </a:path>
              </a:pathLst>
            </a:custGeom>
            <a:solidFill>
              <a:srgbClr val="B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4" name="Freeform 269"/>
            <p:cNvSpPr>
              <a:spLocks/>
            </p:cNvSpPr>
            <p:nvPr/>
          </p:nvSpPr>
          <p:spPr bwMode="auto">
            <a:xfrm>
              <a:off x="152" y="126"/>
              <a:ext cx="9" cy="9"/>
            </a:xfrm>
            <a:custGeom>
              <a:avLst/>
              <a:gdLst>
                <a:gd name="T0" fmla="*/ 1 w 17"/>
                <a:gd name="T1" fmla="*/ 1 h 18"/>
                <a:gd name="T2" fmla="*/ 1 w 17"/>
                <a:gd name="T3" fmla="*/ 0 h 18"/>
                <a:gd name="T4" fmla="*/ 1 w 17"/>
                <a:gd name="T5" fmla="*/ 0 h 18"/>
                <a:gd name="T6" fmla="*/ 1 w 17"/>
                <a:gd name="T7" fmla="*/ 1 h 18"/>
                <a:gd name="T8" fmla="*/ 1 w 17"/>
                <a:gd name="T9" fmla="*/ 1 h 18"/>
                <a:gd name="T10" fmla="*/ 1 w 17"/>
                <a:gd name="T11" fmla="*/ 1 h 18"/>
                <a:gd name="T12" fmla="*/ 1 w 17"/>
                <a:gd name="T13" fmla="*/ 1 h 18"/>
                <a:gd name="T14" fmla="*/ 1 w 17"/>
                <a:gd name="T15" fmla="*/ 1 h 18"/>
                <a:gd name="T16" fmla="*/ 1 w 17"/>
                <a:gd name="T17" fmla="*/ 1 h 18"/>
                <a:gd name="T18" fmla="*/ 1 w 17"/>
                <a:gd name="T19" fmla="*/ 1 h 18"/>
                <a:gd name="T20" fmla="*/ 1 w 17"/>
                <a:gd name="T21" fmla="*/ 1 h 18"/>
                <a:gd name="T22" fmla="*/ 1 w 17"/>
                <a:gd name="T23" fmla="*/ 1 h 18"/>
                <a:gd name="T24" fmla="*/ 1 w 17"/>
                <a:gd name="T25" fmla="*/ 1 h 18"/>
                <a:gd name="T26" fmla="*/ 1 w 17"/>
                <a:gd name="T27" fmla="*/ 1 h 18"/>
                <a:gd name="T28" fmla="*/ 0 w 17"/>
                <a:gd name="T29" fmla="*/ 1 h 18"/>
                <a:gd name="T30" fmla="*/ 0 w 17"/>
                <a:gd name="T31" fmla="*/ 1 h 18"/>
                <a:gd name="T32" fmla="*/ 1 w 17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18"/>
                <a:gd name="T53" fmla="*/ 17 w 17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18">
                  <a:moveTo>
                    <a:pt x="2" y="1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6" y="5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16" y="15"/>
                  </a:lnTo>
                  <a:lnTo>
                    <a:pt x="15" y="17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6" y="17"/>
                  </a:lnTo>
                  <a:lnTo>
                    <a:pt x="2" y="15"/>
                  </a:lnTo>
                  <a:lnTo>
                    <a:pt x="1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5" name="Freeform 270"/>
            <p:cNvSpPr>
              <a:spLocks/>
            </p:cNvSpPr>
            <p:nvPr/>
          </p:nvSpPr>
          <p:spPr bwMode="auto">
            <a:xfrm>
              <a:off x="150" y="148"/>
              <a:ext cx="8" cy="6"/>
            </a:xfrm>
            <a:custGeom>
              <a:avLst/>
              <a:gdLst>
                <a:gd name="T0" fmla="*/ 1 w 15"/>
                <a:gd name="T1" fmla="*/ 0 h 13"/>
                <a:gd name="T2" fmla="*/ 1 w 15"/>
                <a:gd name="T3" fmla="*/ 0 h 13"/>
                <a:gd name="T4" fmla="*/ 1 w 15"/>
                <a:gd name="T5" fmla="*/ 0 h 13"/>
                <a:gd name="T6" fmla="*/ 1 w 15"/>
                <a:gd name="T7" fmla="*/ 0 h 13"/>
                <a:gd name="T8" fmla="*/ 1 w 15"/>
                <a:gd name="T9" fmla="*/ 0 h 13"/>
                <a:gd name="T10" fmla="*/ 1 w 15"/>
                <a:gd name="T11" fmla="*/ 0 h 13"/>
                <a:gd name="T12" fmla="*/ 1 w 15"/>
                <a:gd name="T13" fmla="*/ 0 h 13"/>
                <a:gd name="T14" fmla="*/ 1 w 15"/>
                <a:gd name="T15" fmla="*/ 0 h 13"/>
                <a:gd name="T16" fmla="*/ 1 w 15"/>
                <a:gd name="T17" fmla="*/ 0 h 13"/>
                <a:gd name="T18" fmla="*/ 1 w 15"/>
                <a:gd name="T19" fmla="*/ 0 h 13"/>
                <a:gd name="T20" fmla="*/ 1 w 15"/>
                <a:gd name="T21" fmla="*/ 0 h 13"/>
                <a:gd name="T22" fmla="*/ 1 w 15"/>
                <a:gd name="T23" fmla="*/ 0 h 13"/>
                <a:gd name="T24" fmla="*/ 1 w 15"/>
                <a:gd name="T25" fmla="*/ 0 h 13"/>
                <a:gd name="T26" fmla="*/ 1 w 15"/>
                <a:gd name="T27" fmla="*/ 0 h 13"/>
                <a:gd name="T28" fmla="*/ 0 w 15"/>
                <a:gd name="T29" fmla="*/ 0 h 13"/>
                <a:gd name="T30" fmla="*/ 0 w 15"/>
                <a:gd name="T31" fmla="*/ 0 h 13"/>
                <a:gd name="T32" fmla="*/ 1 w 15"/>
                <a:gd name="T33" fmla="*/ 0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13"/>
                <a:gd name="T53" fmla="*/ 15 w 15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13">
                  <a:moveTo>
                    <a:pt x="1" y="1"/>
                  </a:moveTo>
                  <a:lnTo>
                    <a:pt x="5" y="0"/>
                  </a:lnTo>
                  <a:lnTo>
                    <a:pt x="8" y="0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5" y="5"/>
                  </a:lnTo>
                  <a:lnTo>
                    <a:pt x="15" y="6"/>
                  </a:lnTo>
                  <a:lnTo>
                    <a:pt x="14" y="9"/>
                  </a:lnTo>
                  <a:lnTo>
                    <a:pt x="13" y="11"/>
                  </a:lnTo>
                  <a:lnTo>
                    <a:pt x="10" y="13"/>
                  </a:lnTo>
                  <a:lnTo>
                    <a:pt x="6" y="13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6" name="Freeform 271"/>
            <p:cNvSpPr>
              <a:spLocks/>
            </p:cNvSpPr>
            <p:nvPr/>
          </p:nvSpPr>
          <p:spPr bwMode="auto">
            <a:xfrm>
              <a:off x="166" y="163"/>
              <a:ext cx="10" cy="9"/>
            </a:xfrm>
            <a:custGeom>
              <a:avLst/>
              <a:gdLst>
                <a:gd name="T0" fmla="*/ 1 w 20"/>
                <a:gd name="T1" fmla="*/ 0 h 19"/>
                <a:gd name="T2" fmla="*/ 1 w 20"/>
                <a:gd name="T3" fmla="*/ 0 h 19"/>
                <a:gd name="T4" fmla="*/ 1 w 20"/>
                <a:gd name="T5" fmla="*/ 0 h 19"/>
                <a:gd name="T6" fmla="*/ 1 w 20"/>
                <a:gd name="T7" fmla="*/ 0 h 19"/>
                <a:gd name="T8" fmla="*/ 1 w 20"/>
                <a:gd name="T9" fmla="*/ 0 h 19"/>
                <a:gd name="T10" fmla="*/ 1 w 20"/>
                <a:gd name="T11" fmla="*/ 0 h 19"/>
                <a:gd name="T12" fmla="*/ 1 w 20"/>
                <a:gd name="T13" fmla="*/ 0 h 19"/>
                <a:gd name="T14" fmla="*/ 1 w 20"/>
                <a:gd name="T15" fmla="*/ 0 h 19"/>
                <a:gd name="T16" fmla="*/ 1 w 20"/>
                <a:gd name="T17" fmla="*/ 0 h 19"/>
                <a:gd name="T18" fmla="*/ 1 w 20"/>
                <a:gd name="T19" fmla="*/ 0 h 19"/>
                <a:gd name="T20" fmla="*/ 1 w 20"/>
                <a:gd name="T21" fmla="*/ 0 h 19"/>
                <a:gd name="T22" fmla="*/ 1 w 20"/>
                <a:gd name="T23" fmla="*/ 0 h 19"/>
                <a:gd name="T24" fmla="*/ 1 w 20"/>
                <a:gd name="T25" fmla="*/ 0 h 19"/>
                <a:gd name="T26" fmla="*/ 1 w 20"/>
                <a:gd name="T27" fmla="*/ 0 h 19"/>
                <a:gd name="T28" fmla="*/ 0 w 20"/>
                <a:gd name="T29" fmla="*/ 0 h 19"/>
                <a:gd name="T30" fmla="*/ 0 w 20"/>
                <a:gd name="T31" fmla="*/ 0 h 19"/>
                <a:gd name="T32" fmla="*/ 1 w 20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3" y="5"/>
                  </a:moveTo>
                  <a:lnTo>
                    <a:pt x="7" y="1"/>
                  </a:lnTo>
                  <a:lnTo>
                    <a:pt x="1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0" y="9"/>
                  </a:lnTo>
                  <a:lnTo>
                    <a:pt x="20" y="12"/>
                  </a:lnTo>
                  <a:lnTo>
                    <a:pt x="18" y="15"/>
                  </a:lnTo>
                  <a:lnTo>
                    <a:pt x="15" y="17"/>
                  </a:lnTo>
                  <a:lnTo>
                    <a:pt x="12" y="19"/>
                  </a:lnTo>
                  <a:lnTo>
                    <a:pt x="7" y="19"/>
                  </a:lnTo>
                  <a:lnTo>
                    <a:pt x="4" y="17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7" name="Freeform 272"/>
            <p:cNvSpPr>
              <a:spLocks/>
            </p:cNvSpPr>
            <p:nvPr/>
          </p:nvSpPr>
          <p:spPr bwMode="auto">
            <a:xfrm>
              <a:off x="130" y="159"/>
              <a:ext cx="11" cy="10"/>
            </a:xfrm>
            <a:custGeom>
              <a:avLst/>
              <a:gdLst>
                <a:gd name="T0" fmla="*/ 0 w 23"/>
                <a:gd name="T1" fmla="*/ 0 h 21"/>
                <a:gd name="T2" fmla="*/ 0 w 23"/>
                <a:gd name="T3" fmla="*/ 0 h 21"/>
                <a:gd name="T4" fmla="*/ 0 w 23"/>
                <a:gd name="T5" fmla="*/ 0 h 21"/>
                <a:gd name="T6" fmla="*/ 0 w 23"/>
                <a:gd name="T7" fmla="*/ 0 h 21"/>
                <a:gd name="T8" fmla="*/ 0 w 23"/>
                <a:gd name="T9" fmla="*/ 0 h 21"/>
                <a:gd name="T10" fmla="*/ 0 w 23"/>
                <a:gd name="T11" fmla="*/ 0 h 21"/>
                <a:gd name="T12" fmla="*/ 0 w 23"/>
                <a:gd name="T13" fmla="*/ 0 h 21"/>
                <a:gd name="T14" fmla="*/ 0 w 23"/>
                <a:gd name="T15" fmla="*/ 0 h 21"/>
                <a:gd name="T16" fmla="*/ 0 w 23"/>
                <a:gd name="T17" fmla="*/ 0 h 21"/>
                <a:gd name="T18" fmla="*/ 0 w 23"/>
                <a:gd name="T19" fmla="*/ 0 h 21"/>
                <a:gd name="T20" fmla="*/ 0 w 23"/>
                <a:gd name="T21" fmla="*/ 0 h 21"/>
                <a:gd name="T22" fmla="*/ 0 w 23"/>
                <a:gd name="T23" fmla="*/ 0 h 21"/>
                <a:gd name="T24" fmla="*/ 0 w 23"/>
                <a:gd name="T25" fmla="*/ 0 h 21"/>
                <a:gd name="T26" fmla="*/ 0 w 23"/>
                <a:gd name="T27" fmla="*/ 0 h 21"/>
                <a:gd name="T28" fmla="*/ 0 w 23"/>
                <a:gd name="T29" fmla="*/ 0 h 21"/>
                <a:gd name="T30" fmla="*/ 0 w 23"/>
                <a:gd name="T31" fmla="*/ 0 h 21"/>
                <a:gd name="T32" fmla="*/ 0 w 23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1"/>
                <a:gd name="T53" fmla="*/ 23 w 23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1">
                  <a:moveTo>
                    <a:pt x="11" y="0"/>
                  </a:moveTo>
                  <a:lnTo>
                    <a:pt x="16" y="1"/>
                  </a:lnTo>
                  <a:lnTo>
                    <a:pt x="20" y="2"/>
                  </a:lnTo>
                  <a:lnTo>
                    <a:pt x="23" y="6"/>
                  </a:lnTo>
                  <a:lnTo>
                    <a:pt x="23" y="9"/>
                  </a:lnTo>
                  <a:lnTo>
                    <a:pt x="21" y="14"/>
                  </a:lnTo>
                  <a:lnTo>
                    <a:pt x="20" y="18"/>
                  </a:lnTo>
                  <a:lnTo>
                    <a:pt x="16" y="21"/>
                  </a:lnTo>
                  <a:lnTo>
                    <a:pt x="13" y="21"/>
                  </a:lnTo>
                  <a:lnTo>
                    <a:pt x="8" y="19"/>
                  </a:lnTo>
                  <a:lnTo>
                    <a:pt x="4" y="18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3"/>
                  </a:lnTo>
                  <a:lnTo>
                    <a:pt x="6" y="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8" name="Freeform 273"/>
            <p:cNvSpPr>
              <a:spLocks/>
            </p:cNvSpPr>
            <p:nvPr/>
          </p:nvSpPr>
          <p:spPr bwMode="auto">
            <a:xfrm>
              <a:off x="124" y="136"/>
              <a:ext cx="11" cy="10"/>
            </a:xfrm>
            <a:custGeom>
              <a:avLst/>
              <a:gdLst>
                <a:gd name="T0" fmla="*/ 0 w 22"/>
                <a:gd name="T1" fmla="*/ 1 h 20"/>
                <a:gd name="T2" fmla="*/ 0 w 22"/>
                <a:gd name="T3" fmla="*/ 1 h 20"/>
                <a:gd name="T4" fmla="*/ 1 w 22"/>
                <a:gd name="T5" fmla="*/ 1 h 20"/>
                <a:gd name="T6" fmla="*/ 1 w 22"/>
                <a:gd name="T7" fmla="*/ 1 h 20"/>
                <a:gd name="T8" fmla="*/ 1 w 22"/>
                <a:gd name="T9" fmla="*/ 0 h 20"/>
                <a:gd name="T10" fmla="*/ 1 w 22"/>
                <a:gd name="T11" fmla="*/ 0 h 20"/>
                <a:gd name="T12" fmla="*/ 1 w 22"/>
                <a:gd name="T13" fmla="*/ 1 h 20"/>
                <a:gd name="T14" fmla="*/ 1 w 22"/>
                <a:gd name="T15" fmla="*/ 1 h 20"/>
                <a:gd name="T16" fmla="*/ 1 w 22"/>
                <a:gd name="T17" fmla="*/ 1 h 20"/>
                <a:gd name="T18" fmla="*/ 1 w 22"/>
                <a:gd name="T19" fmla="*/ 1 h 20"/>
                <a:gd name="T20" fmla="*/ 1 w 22"/>
                <a:gd name="T21" fmla="*/ 1 h 20"/>
                <a:gd name="T22" fmla="*/ 1 w 22"/>
                <a:gd name="T23" fmla="*/ 1 h 20"/>
                <a:gd name="T24" fmla="*/ 1 w 22"/>
                <a:gd name="T25" fmla="*/ 1 h 20"/>
                <a:gd name="T26" fmla="*/ 1 w 22"/>
                <a:gd name="T27" fmla="*/ 1 h 20"/>
                <a:gd name="T28" fmla="*/ 1 w 22"/>
                <a:gd name="T29" fmla="*/ 1 h 20"/>
                <a:gd name="T30" fmla="*/ 1 w 22"/>
                <a:gd name="T31" fmla="*/ 1 h 20"/>
                <a:gd name="T32" fmla="*/ 0 w 22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0"/>
                <a:gd name="T53" fmla="*/ 22 w 22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0">
                  <a:moveTo>
                    <a:pt x="0" y="11"/>
                  </a:moveTo>
                  <a:lnTo>
                    <a:pt x="0" y="6"/>
                  </a:lnTo>
                  <a:lnTo>
                    <a:pt x="3" y="2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9" y="1"/>
                  </a:lnTo>
                  <a:lnTo>
                    <a:pt x="21" y="3"/>
                  </a:lnTo>
                  <a:lnTo>
                    <a:pt x="22" y="6"/>
                  </a:lnTo>
                  <a:lnTo>
                    <a:pt x="22" y="10"/>
                  </a:lnTo>
                  <a:lnTo>
                    <a:pt x="21" y="13"/>
                  </a:lnTo>
                  <a:lnTo>
                    <a:pt x="19" y="17"/>
                  </a:lnTo>
                  <a:lnTo>
                    <a:pt x="15" y="20"/>
                  </a:lnTo>
                  <a:lnTo>
                    <a:pt x="11" y="20"/>
                  </a:lnTo>
                  <a:lnTo>
                    <a:pt x="6" y="18"/>
                  </a:lnTo>
                  <a:lnTo>
                    <a:pt x="3" y="1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399" name="Freeform 274"/>
            <p:cNvSpPr>
              <a:spLocks/>
            </p:cNvSpPr>
            <p:nvPr/>
          </p:nvSpPr>
          <p:spPr bwMode="auto">
            <a:xfrm>
              <a:off x="107" y="135"/>
              <a:ext cx="10" cy="9"/>
            </a:xfrm>
            <a:custGeom>
              <a:avLst/>
              <a:gdLst>
                <a:gd name="T0" fmla="*/ 0 w 18"/>
                <a:gd name="T1" fmla="*/ 1 h 18"/>
                <a:gd name="T2" fmla="*/ 0 w 18"/>
                <a:gd name="T3" fmla="*/ 1 h 18"/>
                <a:gd name="T4" fmla="*/ 1 w 18"/>
                <a:gd name="T5" fmla="*/ 1 h 18"/>
                <a:gd name="T6" fmla="*/ 1 w 18"/>
                <a:gd name="T7" fmla="*/ 1 h 18"/>
                <a:gd name="T8" fmla="*/ 1 w 18"/>
                <a:gd name="T9" fmla="*/ 0 h 18"/>
                <a:gd name="T10" fmla="*/ 1 w 18"/>
                <a:gd name="T11" fmla="*/ 0 h 18"/>
                <a:gd name="T12" fmla="*/ 1 w 18"/>
                <a:gd name="T13" fmla="*/ 1 h 18"/>
                <a:gd name="T14" fmla="*/ 1 w 18"/>
                <a:gd name="T15" fmla="*/ 1 h 18"/>
                <a:gd name="T16" fmla="*/ 1 w 18"/>
                <a:gd name="T17" fmla="*/ 1 h 18"/>
                <a:gd name="T18" fmla="*/ 1 w 18"/>
                <a:gd name="T19" fmla="*/ 1 h 18"/>
                <a:gd name="T20" fmla="*/ 1 w 18"/>
                <a:gd name="T21" fmla="*/ 1 h 18"/>
                <a:gd name="T22" fmla="*/ 1 w 18"/>
                <a:gd name="T23" fmla="*/ 1 h 18"/>
                <a:gd name="T24" fmla="*/ 1 w 18"/>
                <a:gd name="T25" fmla="*/ 1 h 18"/>
                <a:gd name="T26" fmla="*/ 1 w 18"/>
                <a:gd name="T27" fmla="*/ 1 h 18"/>
                <a:gd name="T28" fmla="*/ 1 w 18"/>
                <a:gd name="T29" fmla="*/ 1 h 18"/>
                <a:gd name="T30" fmla="*/ 0 w 18"/>
                <a:gd name="T31" fmla="*/ 1 h 18"/>
                <a:gd name="T32" fmla="*/ 0 w 18"/>
                <a:gd name="T33" fmla="*/ 1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8"/>
                <a:gd name="T53" fmla="*/ 18 w 18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8">
                  <a:moveTo>
                    <a:pt x="0" y="12"/>
                  </a:moveTo>
                  <a:lnTo>
                    <a:pt x="0" y="8"/>
                  </a:lnTo>
                  <a:lnTo>
                    <a:pt x="2" y="4"/>
                  </a:lnTo>
                  <a:lnTo>
                    <a:pt x="5" y="2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7" y="12"/>
                  </a:lnTo>
                  <a:lnTo>
                    <a:pt x="16" y="14"/>
                  </a:lnTo>
                  <a:lnTo>
                    <a:pt x="13" y="17"/>
                  </a:lnTo>
                  <a:lnTo>
                    <a:pt x="11" y="18"/>
                  </a:lnTo>
                  <a:lnTo>
                    <a:pt x="7" y="18"/>
                  </a:lnTo>
                  <a:lnTo>
                    <a:pt x="3" y="17"/>
                  </a:lnTo>
                  <a:lnTo>
                    <a:pt x="0" y="15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0" name="Freeform 275"/>
            <p:cNvSpPr>
              <a:spLocks/>
            </p:cNvSpPr>
            <p:nvPr/>
          </p:nvSpPr>
          <p:spPr bwMode="auto">
            <a:xfrm>
              <a:off x="121" y="120"/>
              <a:ext cx="10" cy="9"/>
            </a:xfrm>
            <a:custGeom>
              <a:avLst/>
              <a:gdLst>
                <a:gd name="T0" fmla="*/ 0 w 20"/>
                <a:gd name="T1" fmla="*/ 0 h 19"/>
                <a:gd name="T2" fmla="*/ 1 w 20"/>
                <a:gd name="T3" fmla="*/ 0 h 19"/>
                <a:gd name="T4" fmla="*/ 1 w 20"/>
                <a:gd name="T5" fmla="*/ 0 h 19"/>
                <a:gd name="T6" fmla="*/ 1 w 20"/>
                <a:gd name="T7" fmla="*/ 0 h 19"/>
                <a:gd name="T8" fmla="*/ 1 w 20"/>
                <a:gd name="T9" fmla="*/ 0 h 19"/>
                <a:gd name="T10" fmla="*/ 1 w 20"/>
                <a:gd name="T11" fmla="*/ 0 h 19"/>
                <a:gd name="T12" fmla="*/ 1 w 20"/>
                <a:gd name="T13" fmla="*/ 0 h 19"/>
                <a:gd name="T14" fmla="*/ 1 w 20"/>
                <a:gd name="T15" fmla="*/ 0 h 19"/>
                <a:gd name="T16" fmla="*/ 1 w 20"/>
                <a:gd name="T17" fmla="*/ 0 h 19"/>
                <a:gd name="T18" fmla="*/ 1 w 20"/>
                <a:gd name="T19" fmla="*/ 0 h 19"/>
                <a:gd name="T20" fmla="*/ 1 w 20"/>
                <a:gd name="T21" fmla="*/ 0 h 19"/>
                <a:gd name="T22" fmla="*/ 1 w 20"/>
                <a:gd name="T23" fmla="*/ 0 h 19"/>
                <a:gd name="T24" fmla="*/ 1 w 20"/>
                <a:gd name="T25" fmla="*/ 0 h 19"/>
                <a:gd name="T26" fmla="*/ 1 w 20"/>
                <a:gd name="T27" fmla="*/ 0 h 19"/>
                <a:gd name="T28" fmla="*/ 1 w 20"/>
                <a:gd name="T29" fmla="*/ 0 h 19"/>
                <a:gd name="T30" fmla="*/ 1 w 20"/>
                <a:gd name="T31" fmla="*/ 0 h 19"/>
                <a:gd name="T32" fmla="*/ 0 w 20"/>
                <a:gd name="T33" fmla="*/ 0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0" y="10"/>
                  </a:moveTo>
                  <a:lnTo>
                    <a:pt x="1" y="8"/>
                  </a:lnTo>
                  <a:lnTo>
                    <a:pt x="2" y="4"/>
                  </a:lnTo>
                  <a:lnTo>
                    <a:pt x="5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0" y="7"/>
                  </a:lnTo>
                  <a:lnTo>
                    <a:pt x="20" y="10"/>
                  </a:lnTo>
                  <a:lnTo>
                    <a:pt x="18" y="14"/>
                  </a:lnTo>
                  <a:lnTo>
                    <a:pt x="16" y="18"/>
                  </a:lnTo>
                  <a:lnTo>
                    <a:pt x="12" y="19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1" name="Freeform 276"/>
            <p:cNvSpPr>
              <a:spLocks/>
            </p:cNvSpPr>
            <p:nvPr/>
          </p:nvSpPr>
          <p:spPr bwMode="auto">
            <a:xfrm>
              <a:off x="313" y="117"/>
              <a:ext cx="70" cy="72"/>
            </a:xfrm>
            <a:custGeom>
              <a:avLst/>
              <a:gdLst>
                <a:gd name="T0" fmla="*/ 0 w 142"/>
                <a:gd name="T1" fmla="*/ 1 h 144"/>
                <a:gd name="T2" fmla="*/ 0 w 142"/>
                <a:gd name="T3" fmla="*/ 1 h 144"/>
                <a:gd name="T4" fmla="*/ 0 w 142"/>
                <a:gd name="T5" fmla="*/ 1 h 144"/>
                <a:gd name="T6" fmla="*/ 0 w 142"/>
                <a:gd name="T7" fmla="*/ 1 h 144"/>
                <a:gd name="T8" fmla="*/ 0 w 142"/>
                <a:gd name="T9" fmla="*/ 1 h 144"/>
                <a:gd name="T10" fmla="*/ 0 w 142"/>
                <a:gd name="T11" fmla="*/ 1 h 144"/>
                <a:gd name="T12" fmla="*/ 0 w 142"/>
                <a:gd name="T13" fmla="*/ 1 h 144"/>
                <a:gd name="T14" fmla="*/ 0 w 142"/>
                <a:gd name="T15" fmla="*/ 1 h 144"/>
                <a:gd name="T16" fmla="*/ 0 w 142"/>
                <a:gd name="T17" fmla="*/ 1 h 144"/>
                <a:gd name="T18" fmla="*/ 0 w 142"/>
                <a:gd name="T19" fmla="*/ 1 h 144"/>
                <a:gd name="T20" fmla="*/ 0 w 142"/>
                <a:gd name="T21" fmla="*/ 1 h 144"/>
                <a:gd name="T22" fmla="*/ 0 w 142"/>
                <a:gd name="T23" fmla="*/ 1 h 144"/>
                <a:gd name="T24" fmla="*/ 0 w 142"/>
                <a:gd name="T25" fmla="*/ 1 h 144"/>
                <a:gd name="T26" fmla="*/ 0 w 142"/>
                <a:gd name="T27" fmla="*/ 1 h 144"/>
                <a:gd name="T28" fmla="*/ 0 w 142"/>
                <a:gd name="T29" fmla="*/ 1 h 144"/>
                <a:gd name="T30" fmla="*/ 0 w 142"/>
                <a:gd name="T31" fmla="*/ 1 h 144"/>
                <a:gd name="T32" fmla="*/ 0 w 142"/>
                <a:gd name="T33" fmla="*/ 1 h 144"/>
                <a:gd name="T34" fmla="*/ 0 w 142"/>
                <a:gd name="T35" fmla="*/ 1 h 144"/>
                <a:gd name="T36" fmla="*/ 0 w 142"/>
                <a:gd name="T37" fmla="*/ 1 h 144"/>
                <a:gd name="T38" fmla="*/ 0 w 142"/>
                <a:gd name="T39" fmla="*/ 1 h 144"/>
                <a:gd name="T40" fmla="*/ 0 w 142"/>
                <a:gd name="T41" fmla="*/ 1 h 144"/>
                <a:gd name="T42" fmla="*/ 0 w 142"/>
                <a:gd name="T43" fmla="*/ 1 h 144"/>
                <a:gd name="T44" fmla="*/ 0 w 142"/>
                <a:gd name="T45" fmla="*/ 1 h 144"/>
                <a:gd name="T46" fmla="*/ 0 w 142"/>
                <a:gd name="T47" fmla="*/ 1 h 144"/>
                <a:gd name="T48" fmla="*/ 0 w 142"/>
                <a:gd name="T49" fmla="*/ 1 h 144"/>
                <a:gd name="T50" fmla="*/ 0 w 142"/>
                <a:gd name="T51" fmla="*/ 1 h 144"/>
                <a:gd name="T52" fmla="*/ 0 w 142"/>
                <a:gd name="T53" fmla="*/ 1 h 144"/>
                <a:gd name="T54" fmla="*/ 0 w 142"/>
                <a:gd name="T55" fmla="*/ 1 h 144"/>
                <a:gd name="T56" fmla="*/ 0 w 142"/>
                <a:gd name="T57" fmla="*/ 1 h 144"/>
                <a:gd name="T58" fmla="*/ 0 w 142"/>
                <a:gd name="T59" fmla="*/ 1 h 144"/>
                <a:gd name="T60" fmla="*/ 0 w 142"/>
                <a:gd name="T61" fmla="*/ 1 h 144"/>
                <a:gd name="T62" fmla="*/ 0 w 142"/>
                <a:gd name="T63" fmla="*/ 1 h 144"/>
                <a:gd name="T64" fmla="*/ 0 w 142"/>
                <a:gd name="T65" fmla="*/ 1 h 144"/>
                <a:gd name="T66" fmla="*/ 0 w 142"/>
                <a:gd name="T67" fmla="*/ 1 h 144"/>
                <a:gd name="T68" fmla="*/ 0 w 142"/>
                <a:gd name="T69" fmla="*/ 1 h 144"/>
                <a:gd name="T70" fmla="*/ 0 w 142"/>
                <a:gd name="T71" fmla="*/ 1 h 144"/>
                <a:gd name="T72" fmla="*/ 0 w 142"/>
                <a:gd name="T73" fmla="*/ 1 h 144"/>
                <a:gd name="T74" fmla="*/ 0 w 142"/>
                <a:gd name="T75" fmla="*/ 1 h 144"/>
                <a:gd name="T76" fmla="*/ 0 w 142"/>
                <a:gd name="T77" fmla="*/ 1 h 144"/>
                <a:gd name="T78" fmla="*/ 0 w 142"/>
                <a:gd name="T79" fmla="*/ 1 h 144"/>
                <a:gd name="T80" fmla="*/ 0 w 142"/>
                <a:gd name="T81" fmla="*/ 1 h 144"/>
                <a:gd name="T82" fmla="*/ 0 w 142"/>
                <a:gd name="T83" fmla="*/ 1 h 144"/>
                <a:gd name="T84" fmla="*/ 0 w 142"/>
                <a:gd name="T85" fmla="*/ 1 h 144"/>
                <a:gd name="T86" fmla="*/ 0 w 142"/>
                <a:gd name="T87" fmla="*/ 1 h 144"/>
                <a:gd name="T88" fmla="*/ 0 w 142"/>
                <a:gd name="T89" fmla="*/ 1 h 144"/>
                <a:gd name="T90" fmla="*/ 0 w 142"/>
                <a:gd name="T91" fmla="*/ 1 h 144"/>
                <a:gd name="T92" fmla="*/ 0 w 142"/>
                <a:gd name="T93" fmla="*/ 1 h 144"/>
                <a:gd name="T94" fmla="*/ 0 w 142"/>
                <a:gd name="T95" fmla="*/ 1 h 144"/>
                <a:gd name="T96" fmla="*/ 0 w 142"/>
                <a:gd name="T97" fmla="*/ 1 h 1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2"/>
                <a:gd name="T148" fmla="*/ 0 h 144"/>
                <a:gd name="T149" fmla="*/ 142 w 142"/>
                <a:gd name="T150" fmla="*/ 144 h 1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2" h="144">
                  <a:moveTo>
                    <a:pt x="35" y="33"/>
                  </a:moveTo>
                  <a:lnTo>
                    <a:pt x="25" y="35"/>
                  </a:lnTo>
                  <a:lnTo>
                    <a:pt x="15" y="41"/>
                  </a:lnTo>
                  <a:lnTo>
                    <a:pt x="11" y="53"/>
                  </a:lnTo>
                  <a:lnTo>
                    <a:pt x="17" y="67"/>
                  </a:lnTo>
                  <a:lnTo>
                    <a:pt x="22" y="70"/>
                  </a:lnTo>
                  <a:lnTo>
                    <a:pt x="27" y="71"/>
                  </a:lnTo>
                  <a:lnTo>
                    <a:pt x="32" y="70"/>
                  </a:lnTo>
                  <a:lnTo>
                    <a:pt x="35" y="67"/>
                  </a:lnTo>
                  <a:lnTo>
                    <a:pt x="39" y="71"/>
                  </a:lnTo>
                  <a:lnTo>
                    <a:pt x="42" y="74"/>
                  </a:lnTo>
                  <a:lnTo>
                    <a:pt x="46" y="77"/>
                  </a:lnTo>
                  <a:lnTo>
                    <a:pt x="49" y="81"/>
                  </a:lnTo>
                  <a:lnTo>
                    <a:pt x="50" y="84"/>
                  </a:lnTo>
                  <a:lnTo>
                    <a:pt x="50" y="85"/>
                  </a:lnTo>
                  <a:lnTo>
                    <a:pt x="47" y="85"/>
                  </a:lnTo>
                  <a:lnTo>
                    <a:pt x="42" y="84"/>
                  </a:lnTo>
                  <a:lnTo>
                    <a:pt x="37" y="82"/>
                  </a:lnTo>
                  <a:lnTo>
                    <a:pt x="34" y="82"/>
                  </a:lnTo>
                  <a:lnTo>
                    <a:pt x="31" y="81"/>
                  </a:lnTo>
                  <a:lnTo>
                    <a:pt x="30" y="80"/>
                  </a:lnTo>
                  <a:lnTo>
                    <a:pt x="29" y="77"/>
                  </a:lnTo>
                  <a:lnTo>
                    <a:pt x="25" y="75"/>
                  </a:lnTo>
                  <a:lnTo>
                    <a:pt x="20" y="74"/>
                  </a:lnTo>
                  <a:lnTo>
                    <a:pt x="14" y="74"/>
                  </a:lnTo>
                  <a:lnTo>
                    <a:pt x="8" y="76"/>
                  </a:lnTo>
                  <a:lnTo>
                    <a:pt x="3" y="81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1" y="100"/>
                  </a:lnTo>
                  <a:lnTo>
                    <a:pt x="3" y="103"/>
                  </a:lnTo>
                  <a:lnTo>
                    <a:pt x="4" y="106"/>
                  </a:lnTo>
                  <a:lnTo>
                    <a:pt x="5" y="108"/>
                  </a:lnTo>
                  <a:lnTo>
                    <a:pt x="13" y="112"/>
                  </a:lnTo>
                  <a:lnTo>
                    <a:pt x="21" y="112"/>
                  </a:lnTo>
                  <a:lnTo>
                    <a:pt x="29" y="111"/>
                  </a:lnTo>
                  <a:lnTo>
                    <a:pt x="34" y="107"/>
                  </a:lnTo>
                  <a:lnTo>
                    <a:pt x="37" y="105"/>
                  </a:lnTo>
                  <a:lnTo>
                    <a:pt x="41" y="105"/>
                  </a:lnTo>
                  <a:lnTo>
                    <a:pt x="45" y="105"/>
                  </a:lnTo>
                  <a:lnTo>
                    <a:pt x="49" y="106"/>
                  </a:lnTo>
                  <a:lnTo>
                    <a:pt x="41" y="112"/>
                  </a:lnTo>
                  <a:lnTo>
                    <a:pt x="35" y="122"/>
                  </a:lnTo>
                  <a:lnTo>
                    <a:pt x="31" y="132"/>
                  </a:lnTo>
                  <a:lnTo>
                    <a:pt x="34" y="139"/>
                  </a:lnTo>
                  <a:lnTo>
                    <a:pt x="41" y="143"/>
                  </a:lnTo>
                  <a:lnTo>
                    <a:pt x="50" y="144"/>
                  </a:lnTo>
                  <a:lnTo>
                    <a:pt x="57" y="142"/>
                  </a:lnTo>
                  <a:lnTo>
                    <a:pt x="63" y="137"/>
                  </a:lnTo>
                  <a:lnTo>
                    <a:pt x="66" y="129"/>
                  </a:lnTo>
                  <a:lnTo>
                    <a:pt x="67" y="122"/>
                  </a:lnTo>
                  <a:lnTo>
                    <a:pt x="65" y="116"/>
                  </a:lnTo>
                  <a:lnTo>
                    <a:pt x="62" y="110"/>
                  </a:lnTo>
                  <a:lnTo>
                    <a:pt x="60" y="106"/>
                  </a:lnTo>
                  <a:lnTo>
                    <a:pt x="60" y="103"/>
                  </a:lnTo>
                  <a:lnTo>
                    <a:pt x="62" y="102"/>
                  </a:lnTo>
                  <a:lnTo>
                    <a:pt x="65" y="101"/>
                  </a:lnTo>
                  <a:lnTo>
                    <a:pt x="66" y="102"/>
                  </a:lnTo>
                  <a:lnTo>
                    <a:pt x="67" y="105"/>
                  </a:lnTo>
                  <a:lnTo>
                    <a:pt x="68" y="108"/>
                  </a:lnTo>
                  <a:lnTo>
                    <a:pt x="70" y="113"/>
                  </a:lnTo>
                  <a:lnTo>
                    <a:pt x="71" y="118"/>
                  </a:lnTo>
                  <a:lnTo>
                    <a:pt x="76" y="123"/>
                  </a:lnTo>
                  <a:lnTo>
                    <a:pt x="82" y="123"/>
                  </a:lnTo>
                  <a:lnTo>
                    <a:pt x="92" y="118"/>
                  </a:lnTo>
                  <a:lnTo>
                    <a:pt x="96" y="122"/>
                  </a:lnTo>
                  <a:lnTo>
                    <a:pt x="101" y="125"/>
                  </a:lnTo>
                  <a:lnTo>
                    <a:pt x="107" y="127"/>
                  </a:lnTo>
                  <a:lnTo>
                    <a:pt x="113" y="127"/>
                  </a:lnTo>
                  <a:lnTo>
                    <a:pt x="118" y="126"/>
                  </a:lnTo>
                  <a:lnTo>
                    <a:pt x="124" y="123"/>
                  </a:lnTo>
                  <a:lnTo>
                    <a:pt x="129" y="117"/>
                  </a:lnTo>
                  <a:lnTo>
                    <a:pt x="133" y="110"/>
                  </a:lnTo>
                  <a:lnTo>
                    <a:pt x="133" y="108"/>
                  </a:lnTo>
                  <a:lnTo>
                    <a:pt x="133" y="107"/>
                  </a:lnTo>
                  <a:lnTo>
                    <a:pt x="132" y="106"/>
                  </a:lnTo>
                  <a:lnTo>
                    <a:pt x="132" y="105"/>
                  </a:lnTo>
                  <a:lnTo>
                    <a:pt x="129" y="101"/>
                  </a:lnTo>
                  <a:lnTo>
                    <a:pt x="125" y="96"/>
                  </a:lnTo>
                  <a:lnTo>
                    <a:pt x="119" y="92"/>
                  </a:lnTo>
                  <a:lnTo>
                    <a:pt x="111" y="92"/>
                  </a:lnTo>
                  <a:lnTo>
                    <a:pt x="106" y="92"/>
                  </a:lnTo>
                  <a:lnTo>
                    <a:pt x="102" y="91"/>
                  </a:lnTo>
                  <a:lnTo>
                    <a:pt x="98" y="89"/>
                  </a:lnTo>
                  <a:lnTo>
                    <a:pt x="96" y="86"/>
                  </a:lnTo>
                  <a:lnTo>
                    <a:pt x="99" y="81"/>
                  </a:lnTo>
                  <a:lnTo>
                    <a:pt x="104" y="75"/>
                  </a:lnTo>
                  <a:lnTo>
                    <a:pt x="108" y="71"/>
                  </a:lnTo>
                  <a:lnTo>
                    <a:pt x="112" y="69"/>
                  </a:lnTo>
                  <a:lnTo>
                    <a:pt x="122" y="69"/>
                  </a:lnTo>
                  <a:lnTo>
                    <a:pt x="129" y="67"/>
                  </a:lnTo>
                  <a:lnTo>
                    <a:pt x="134" y="64"/>
                  </a:lnTo>
                  <a:lnTo>
                    <a:pt x="139" y="59"/>
                  </a:lnTo>
                  <a:lnTo>
                    <a:pt x="142" y="53"/>
                  </a:lnTo>
                  <a:lnTo>
                    <a:pt x="142" y="48"/>
                  </a:lnTo>
                  <a:lnTo>
                    <a:pt x="139" y="41"/>
                  </a:lnTo>
                  <a:lnTo>
                    <a:pt x="137" y="36"/>
                  </a:lnTo>
                  <a:lnTo>
                    <a:pt x="130" y="33"/>
                  </a:lnTo>
                  <a:lnTo>
                    <a:pt x="123" y="31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6" y="40"/>
                  </a:lnTo>
                  <a:lnTo>
                    <a:pt x="104" y="44"/>
                  </a:lnTo>
                  <a:lnTo>
                    <a:pt x="104" y="48"/>
                  </a:lnTo>
                  <a:lnTo>
                    <a:pt x="106" y="51"/>
                  </a:lnTo>
                  <a:lnTo>
                    <a:pt x="101" y="56"/>
                  </a:lnTo>
                  <a:lnTo>
                    <a:pt x="94" y="61"/>
                  </a:lnTo>
                  <a:lnTo>
                    <a:pt x="89" y="65"/>
                  </a:lnTo>
                  <a:lnTo>
                    <a:pt x="87" y="67"/>
                  </a:lnTo>
                  <a:lnTo>
                    <a:pt x="86" y="65"/>
                  </a:lnTo>
                  <a:lnTo>
                    <a:pt x="83" y="64"/>
                  </a:lnTo>
                  <a:lnTo>
                    <a:pt x="81" y="61"/>
                  </a:lnTo>
                  <a:lnTo>
                    <a:pt x="78" y="60"/>
                  </a:lnTo>
                  <a:lnTo>
                    <a:pt x="81" y="55"/>
                  </a:lnTo>
                  <a:lnTo>
                    <a:pt x="83" y="49"/>
                  </a:lnTo>
                  <a:lnTo>
                    <a:pt x="84" y="44"/>
                  </a:lnTo>
                  <a:lnTo>
                    <a:pt x="86" y="39"/>
                  </a:lnTo>
                  <a:lnTo>
                    <a:pt x="92" y="34"/>
                  </a:lnTo>
                  <a:lnTo>
                    <a:pt x="97" y="28"/>
                  </a:lnTo>
                  <a:lnTo>
                    <a:pt x="99" y="22"/>
                  </a:lnTo>
                  <a:lnTo>
                    <a:pt x="99" y="14"/>
                  </a:lnTo>
                  <a:lnTo>
                    <a:pt x="96" y="8"/>
                  </a:lnTo>
                  <a:lnTo>
                    <a:pt x="91" y="3"/>
                  </a:lnTo>
                  <a:lnTo>
                    <a:pt x="83" y="0"/>
                  </a:lnTo>
                  <a:lnTo>
                    <a:pt x="77" y="0"/>
                  </a:lnTo>
                  <a:lnTo>
                    <a:pt x="72" y="2"/>
                  </a:lnTo>
                  <a:lnTo>
                    <a:pt x="68" y="3"/>
                  </a:lnTo>
                  <a:lnTo>
                    <a:pt x="65" y="7"/>
                  </a:lnTo>
                  <a:lnTo>
                    <a:pt x="61" y="9"/>
                  </a:lnTo>
                  <a:lnTo>
                    <a:pt x="58" y="12"/>
                  </a:lnTo>
                  <a:lnTo>
                    <a:pt x="57" y="15"/>
                  </a:lnTo>
                  <a:lnTo>
                    <a:pt x="56" y="18"/>
                  </a:lnTo>
                  <a:lnTo>
                    <a:pt x="56" y="22"/>
                  </a:lnTo>
                  <a:lnTo>
                    <a:pt x="57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8"/>
                  </a:lnTo>
                  <a:lnTo>
                    <a:pt x="68" y="44"/>
                  </a:lnTo>
                  <a:lnTo>
                    <a:pt x="68" y="49"/>
                  </a:lnTo>
                  <a:lnTo>
                    <a:pt x="67" y="54"/>
                  </a:lnTo>
                  <a:lnTo>
                    <a:pt x="67" y="58"/>
                  </a:lnTo>
                  <a:lnTo>
                    <a:pt x="65" y="58"/>
                  </a:lnTo>
                  <a:lnTo>
                    <a:pt x="61" y="59"/>
                  </a:lnTo>
                  <a:lnTo>
                    <a:pt x="60" y="60"/>
                  </a:lnTo>
                  <a:lnTo>
                    <a:pt x="58" y="60"/>
                  </a:lnTo>
                  <a:lnTo>
                    <a:pt x="53" y="54"/>
                  </a:lnTo>
                  <a:lnTo>
                    <a:pt x="51" y="44"/>
                  </a:lnTo>
                  <a:lnTo>
                    <a:pt x="45" y="36"/>
                  </a:lnTo>
                  <a:lnTo>
                    <a:pt x="35" y="33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2" name="Freeform 277"/>
            <p:cNvSpPr>
              <a:spLocks/>
            </p:cNvSpPr>
            <p:nvPr/>
          </p:nvSpPr>
          <p:spPr bwMode="auto">
            <a:xfrm>
              <a:off x="263" y="212"/>
              <a:ext cx="73" cy="127"/>
            </a:xfrm>
            <a:custGeom>
              <a:avLst/>
              <a:gdLst>
                <a:gd name="T0" fmla="*/ 1 w 145"/>
                <a:gd name="T1" fmla="*/ 0 h 253"/>
                <a:gd name="T2" fmla="*/ 1 w 145"/>
                <a:gd name="T3" fmla="*/ 1 h 253"/>
                <a:gd name="T4" fmla="*/ 1 w 145"/>
                <a:gd name="T5" fmla="*/ 1 h 253"/>
                <a:gd name="T6" fmla="*/ 1 w 145"/>
                <a:gd name="T7" fmla="*/ 1 h 253"/>
                <a:gd name="T8" fmla="*/ 1 w 145"/>
                <a:gd name="T9" fmla="*/ 1 h 253"/>
                <a:gd name="T10" fmla="*/ 1 w 145"/>
                <a:gd name="T11" fmla="*/ 1 h 253"/>
                <a:gd name="T12" fmla="*/ 1 w 145"/>
                <a:gd name="T13" fmla="*/ 1 h 253"/>
                <a:gd name="T14" fmla="*/ 1 w 145"/>
                <a:gd name="T15" fmla="*/ 1 h 253"/>
                <a:gd name="T16" fmla="*/ 1 w 145"/>
                <a:gd name="T17" fmla="*/ 1 h 253"/>
                <a:gd name="T18" fmla="*/ 1 w 145"/>
                <a:gd name="T19" fmla="*/ 1 h 253"/>
                <a:gd name="T20" fmla="*/ 1 w 145"/>
                <a:gd name="T21" fmla="*/ 1 h 253"/>
                <a:gd name="T22" fmla="*/ 1 w 145"/>
                <a:gd name="T23" fmla="*/ 1 h 253"/>
                <a:gd name="T24" fmla="*/ 0 w 145"/>
                <a:gd name="T25" fmla="*/ 1 h 253"/>
                <a:gd name="T26" fmla="*/ 1 w 145"/>
                <a:gd name="T27" fmla="*/ 1 h 253"/>
                <a:gd name="T28" fmla="*/ 1 w 145"/>
                <a:gd name="T29" fmla="*/ 1 h 253"/>
                <a:gd name="T30" fmla="*/ 1 w 145"/>
                <a:gd name="T31" fmla="*/ 1 h 253"/>
                <a:gd name="T32" fmla="*/ 1 w 145"/>
                <a:gd name="T33" fmla="*/ 1 h 253"/>
                <a:gd name="T34" fmla="*/ 1 w 145"/>
                <a:gd name="T35" fmla="*/ 1 h 253"/>
                <a:gd name="T36" fmla="*/ 1 w 145"/>
                <a:gd name="T37" fmla="*/ 1 h 253"/>
                <a:gd name="T38" fmla="*/ 1 w 145"/>
                <a:gd name="T39" fmla="*/ 1 h 253"/>
                <a:gd name="T40" fmla="*/ 1 w 145"/>
                <a:gd name="T41" fmla="*/ 1 h 253"/>
                <a:gd name="T42" fmla="*/ 1 w 145"/>
                <a:gd name="T43" fmla="*/ 1 h 253"/>
                <a:gd name="T44" fmla="*/ 1 w 145"/>
                <a:gd name="T45" fmla="*/ 1 h 253"/>
                <a:gd name="T46" fmla="*/ 1 w 145"/>
                <a:gd name="T47" fmla="*/ 1 h 253"/>
                <a:gd name="T48" fmla="*/ 1 w 145"/>
                <a:gd name="T49" fmla="*/ 1 h 253"/>
                <a:gd name="T50" fmla="*/ 1 w 145"/>
                <a:gd name="T51" fmla="*/ 1 h 253"/>
                <a:gd name="T52" fmla="*/ 1 w 145"/>
                <a:gd name="T53" fmla="*/ 1 h 253"/>
                <a:gd name="T54" fmla="*/ 1 w 145"/>
                <a:gd name="T55" fmla="*/ 1 h 253"/>
                <a:gd name="T56" fmla="*/ 1 w 145"/>
                <a:gd name="T57" fmla="*/ 1 h 253"/>
                <a:gd name="T58" fmla="*/ 1 w 145"/>
                <a:gd name="T59" fmla="*/ 1 h 253"/>
                <a:gd name="T60" fmla="*/ 1 w 145"/>
                <a:gd name="T61" fmla="*/ 1 h 253"/>
                <a:gd name="T62" fmla="*/ 1 w 145"/>
                <a:gd name="T63" fmla="*/ 1 h 253"/>
                <a:gd name="T64" fmla="*/ 1 w 145"/>
                <a:gd name="T65" fmla="*/ 1 h 253"/>
                <a:gd name="T66" fmla="*/ 1 w 145"/>
                <a:gd name="T67" fmla="*/ 1 h 253"/>
                <a:gd name="T68" fmla="*/ 1 w 145"/>
                <a:gd name="T69" fmla="*/ 1 h 253"/>
                <a:gd name="T70" fmla="*/ 1 w 145"/>
                <a:gd name="T71" fmla="*/ 1 h 253"/>
                <a:gd name="T72" fmla="*/ 1 w 145"/>
                <a:gd name="T73" fmla="*/ 1 h 253"/>
                <a:gd name="T74" fmla="*/ 1 w 145"/>
                <a:gd name="T75" fmla="*/ 1 h 253"/>
                <a:gd name="T76" fmla="*/ 1 w 145"/>
                <a:gd name="T77" fmla="*/ 1 h 253"/>
                <a:gd name="T78" fmla="*/ 1 w 145"/>
                <a:gd name="T79" fmla="*/ 1 h 253"/>
                <a:gd name="T80" fmla="*/ 1 w 145"/>
                <a:gd name="T81" fmla="*/ 1 h 253"/>
                <a:gd name="T82" fmla="*/ 1 w 145"/>
                <a:gd name="T83" fmla="*/ 1 h 253"/>
                <a:gd name="T84" fmla="*/ 1 w 145"/>
                <a:gd name="T85" fmla="*/ 1 h 253"/>
                <a:gd name="T86" fmla="*/ 1 w 145"/>
                <a:gd name="T87" fmla="*/ 1 h 253"/>
                <a:gd name="T88" fmla="*/ 1 w 145"/>
                <a:gd name="T89" fmla="*/ 1 h 253"/>
                <a:gd name="T90" fmla="*/ 1 w 145"/>
                <a:gd name="T91" fmla="*/ 1 h 253"/>
                <a:gd name="T92" fmla="*/ 1 w 145"/>
                <a:gd name="T93" fmla="*/ 1 h 253"/>
                <a:gd name="T94" fmla="*/ 1 w 145"/>
                <a:gd name="T95" fmla="*/ 1 h 253"/>
                <a:gd name="T96" fmla="*/ 1 w 145"/>
                <a:gd name="T97" fmla="*/ 1 h 253"/>
                <a:gd name="T98" fmla="*/ 1 w 145"/>
                <a:gd name="T99" fmla="*/ 0 h 25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5"/>
                <a:gd name="T151" fmla="*/ 0 h 253"/>
                <a:gd name="T152" fmla="*/ 145 w 145"/>
                <a:gd name="T153" fmla="*/ 253 h 25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5" h="253">
                  <a:moveTo>
                    <a:pt x="144" y="0"/>
                  </a:moveTo>
                  <a:lnTo>
                    <a:pt x="133" y="16"/>
                  </a:lnTo>
                  <a:lnTo>
                    <a:pt x="119" y="30"/>
                  </a:lnTo>
                  <a:lnTo>
                    <a:pt x="104" y="42"/>
                  </a:lnTo>
                  <a:lnTo>
                    <a:pt x="89" y="51"/>
                  </a:lnTo>
                  <a:lnTo>
                    <a:pt x="73" y="57"/>
                  </a:lnTo>
                  <a:lnTo>
                    <a:pt x="57" y="62"/>
                  </a:lnTo>
                  <a:lnTo>
                    <a:pt x="42" y="65"/>
                  </a:lnTo>
                  <a:lnTo>
                    <a:pt x="27" y="65"/>
                  </a:lnTo>
                  <a:lnTo>
                    <a:pt x="27" y="77"/>
                  </a:lnTo>
                  <a:lnTo>
                    <a:pt x="25" y="91"/>
                  </a:lnTo>
                  <a:lnTo>
                    <a:pt x="16" y="106"/>
                  </a:lnTo>
                  <a:lnTo>
                    <a:pt x="0" y="117"/>
                  </a:lnTo>
                  <a:lnTo>
                    <a:pt x="10" y="133"/>
                  </a:lnTo>
                  <a:lnTo>
                    <a:pt x="16" y="153"/>
                  </a:lnTo>
                  <a:lnTo>
                    <a:pt x="17" y="174"/>
                  </a:lnTo>
                  <a:lnTo>
                    <a:pt x="10" y="191"/>
                  </a:lnTo>
                  <a:lnTo>
                    <a:pt x="16" y="194"/>
                  </a:lnTo>
                  <a:lnTo>
                    <a:pt x="23" y="197"/>
                  </a:lnTo>
                  <a:lnTo>
                    <a:pt x="32" y="201"/>
                  </a:lnTo>
                  <a:lnTo>
                    <a:pt x="42" y="207"/>
                  </a:lnTo>
                  <a:lnTo>
                    <a:pt x="51" y="216"/>
                  </a:lnTo>
                  <a:lnTo>
                    <a:pt x="59" y="226"/>
                  </a:lnTo>
                  <a:lnTo>
                    <a:pt x="66" y="238"/>
                  </a:lnTo>
                  <a:lnTo>
                    <a:pt x="71" y="253"/>
                  </a:lnTo>
                  <a:lnTo>
                    <a:pt x="74" y="245"/>
                  </a:lnTo>
                  <a:lnTo>
                    <a:pt x="79" y="235"/>
                  </a:lnTo>
                  <a:lnTo>
                    <a:pt x="85" y="226"/>
                  </a:lnTo>
                  <a:lnTo>
                    <a:pt x="92" y="217"/>
                  </a:lnTo>
                  <a:lnTo>
                    <a:pt x="100" y="209"/>
                  </a:lnTo>
                  <a:lnTo>
                    <a:pt x="110" y="202"/>
                  </a:lnTo>
                  <a:lnTo>
                    <a:pt x="120" y="199"/>
                  </a:lnTo>
                  <a:lnTo>
                    <a:pt x="131" y="196"/>
                  </a:lnTo>
                  <a:lnTo>
                    <a:pt x="126" y="185"/>
                  </a:lnTo>
                  <a:lnTo>
                    <a:pt x="123" y="170"/>
                  </a:lnTo>
                  <a:lnTo>
                    <a:pt x="125" y="155"/>
                  </a:lnTo>
                  <a:lnTo>
                    <a:pt x="135" y="138"/>
                  </a:lnTo>
                  <a:lnTo>
                    <a:pt x="125" y="111"/>
                  </a:lnTo>
                  <a:lnTo>
                    <a:pt x="123" y="85"/>
                  </a:lnTo>
                  <a:lnTo>
                    <a:pt x="124" y="61"/>
                  </a:lnTo>
                  <a:lnTo>
                    <a:pt x="126" y="44"/>
                  </a:lnTo>
                  <a:lnTo>
                    <a:pt x="130" y="34"/>
                  </a:lnTo>
                  <a:lnTo>
                    <a:pt x="135" y="23"/>
                  </a:lnTo>
                  <a:lnTo>
                    <a:pt x="140" y="13"/>
                  </a:lnTo>
                  <a:lnTo>
                    <a:pt x="144" y="8"/>
                  </a:lnTo>
                  <a:lnTo>
                    <a:pt x="145" y="6"/>
                  </a:lnTo>
                  <a:lnTo>
                    <a:pt x="145" y="4"/>
                  </a:lnTo>
                  <a:lnTo>
                    <a:pt x="144" y="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3" name="Freeform 278"/>
            <p:cNvSpPr>
              <a:spLocks/>
            </p:cNvSpPr>
            <p:nvPr/>
          </p:nvSpPr>
          <p:spPr bwMode="auto">
            <a:xfrm>
              <a:off x="448" y="180"/>
              <a:ext cx="137" cy="105"/>
            </a:xfrm>
            <a:custGeom>
              <a:avLst/>
              <a:gdLst>
                <a:gd name="T0" fmla="*/ 1 w 273"/>
                <a:gd name="T1" fmla="*/ 0 h 208"/>
                <a:gd name="T2" fmla="*/ 1 w 273"/>
                <a:gd name="T3" fmla="*/ 1 h 208"/>
                <a:gd name="T4" fmla="*/ 1 w 273"/>
                <a:gd name="T5" fmla="*/ 1 h 208"/>
                <a:gd name="T6" fmla="*/ 1 w 273"/>
                <a:gd name="T7" fmla="*/ 1 h 208"/>
                <a:gd name="T8" fmla="*/ 1 w 273"/>
                <a:gd name="T9" fmla="*/ 1 h 208"/>
                <a:gd name="T10" fmla="*/ 1 w 273"/>
                <a:gd name="T11" fmla="*/ 1 h 208"/>
                <a:gd name="T12" fmla="*/ 1 w 273"/>
                <a:gd name="T13" fmla="*/ 1 h 208"/>
                <a:gd name="T14" fmla="*/ 1 w 273"/>
                <a:gd name="T15" fmla="*/ 1 h 208"/>
                <a:gd name="T16" fmla="*/ 1 w 273"/>
                <a:gd name="T17" fmla="*/ 1 h 208"/>
                <a:gd name="T18" fmla="*/ 1 w 273"/>
                <a:gd name="T19" fmla="*/ 1 h 208"/>
                <a:gd name="T20" fmla="*/ 1 w 273"/>
                <a:gd name="T21" fmla="*/ 1 h 208"/>
                <a:gd name="T22" fmla="*/ 1 w 273"/>
                <a:gd name="T23" fmla="*/ 1 h 208"/>
                <a:gd name="T24" fmla="*/ 0 w 273"/>
                <a:gd name="T25" fmla="*/ 1 h 208"/>
                <a:gd name="T26" fmla="*/ 1 w 273"/>
                <a:gd name="T27" fmla="*/ 1 h 208"/>
                <a:gd name="T28" fmla="*/ 1 w 273"/>
                <a:gd name="T29" fmla="*/ 1 h 208"/>
                <a:gd name="T30" fmla="*/ 1 w 273"/>
                <a:gd name="T31" fmla="*/ 1 h 208"/>
                <a:gd name="T32" fmla="*/ 1 w 273"/>
                <a:gd name="T33" fmla="*/ 1 h 208"/>
                <a:gd name="T34" fmla="*/ 1 w 273"/>
                <a:gd name="T35" fmla="*/ 1 h 208"/>
                <a:gd name="T36" fmla="*/ 1 w 273"/>
                <a:gd name="T37" fmla="*/ 1 h 208"/>
                <a:gd name="T38" fmla="*/ 1 w 273"/>
                <a:gd name="T39" fmla="*/ 1 h 208"/>
                <a:gd name="T40" fmla="*/ 1 w 273"/>
                <a:gd name="T41" fmla="*/ 1 h 208"/>
                <a:gd name="T42" fmla="*/ 1 w 273"/>
                <a:gd name="T43" fmla="*/ 1 h 208"/>
                <a:gd name="T44" fmla="*/ 1 w 273"/>
                <a:gd name="T45" fmla="*/ 1 h 208"/>
                <a:gd name="T46" fmla="*/ 1 w 273"/>
                <a:gd name="T47" fmla="*/ 1 h 208"/>
                <a:gd name="T48" fmla="*/ 1 w 273"/>
                <a:gd name="T49" fmla="*/ 1 h 208"/>
                <a:gd name="T50" fmla="*/ 1 w 273"/>
                <a:gd name="T51" fmla="*/ 1 h 208"/>
                <a:gd name="T52" fmla="*/ 1 w 273"/>
                <a:gd name="T53" fmla="*/ 1 h 208"/>
                <a:gd name="T54" fmla="*/ 1 w 273"/>
                <a:gd name="T55" fmla="*/ 1 h 208"/>
                <a:gd name="T56" fmla="*/ 1 w 273"/>
                <a:gd name="T57" fmla="*/ 1 h 208"/>
                <a:gd name="T58" fmla="*/ 1 w 273"/>
                <a:gd name="T59" fmla="*/ 1 h 208"/>
                <a:gd name="T60" fmla="*/ 1 w 273"/>
                <a:gd name="T61" fmla="*/ 1 h 208"/>
                <a:gd name="T62" fmla="*/ 1 w 273"/>
                <a:gd name="T63" fmla="*/ 1 h 208"/>
                <a:gd name="T64" fmla="*/ 1 w 273"/>
                <a:gd name="T65" fmla="*/ 1 h 208"/>
                <a:gd name="T66" fmla="*/ 1 w 273"/>
                <a:gd name="T67" fmla="*/ 1 h 208"/>
                <a:gd name="T68" fmla="*/ 1 w 273"/>
                <a:gd name="T69" fmla="*/ 1 h 208"/>
                <a:gd name="T70" fmla="*/ 1 w 273"/>
                <a:gd name="T71" fmla="*/ 1 h 208"/>
                <a:gd name="T72" fmla="*/ 1 w 273"/>
                <a:gd name="T73" fmla="*/ 1 h 208"/>
                <a:gd name="T74" fmla="*/ 1 w 273"/>
                <a:gd name="T75" fmla="*/ 1 h 208"/>
                <a:gd name="T76" fmla="*/ 1 w 273"/>
                <a:gd name="T77" fmla="*/ 1 h 208"/>
                <a:gd name="T78" fmla="*/ 1 w 273"/>
                <a:gd name="T79" fmla="*/ 1 h 208"/>
                <a:gd name="T80" fmla="*/ 1 w 273"/>
                <a:gd name="T81" fmla="*/ 1 h 208"/>
                <a:gd name="T82" fmla="*/ 1 w 273"/>
                <a:gd name="T83" fmla="*/ 1 h 208"/>
                <a:gd name="T84" fmla="*/ 1 w 273"/>
                <a:gd name="T85" fmla="*/ 1 h 208"/>
                <a:gd name="T86" fmla="*/ 1 w 273"/>
                <a:gd name="T87" fmla="*/ 1 h 208"/>
                <a:gd name="T88" fmla="*/ 1 w 273"/>
                <a:gd name="T89" fmla="*/ 1 h 208"/>
                <a:gd name="T90" fmla="*/ 1 w 273"/>
                <a:gd name="T91" fmla="*/ 1 h 208"/>
                <a:gd name="T92" fmla="*/ 1 w 273"/>
                <a:gd name="T93" fmla="*/ 1 h 208"/>
                <a:gd name="T94" fmla="*/ 1 w 273"/>
                <a:gd name="T95" fmla="*/ 1 h 208"/>
                <a:gd name="T96" fmla="*/ 1 w 273"/>
                <a:gd name="T97" fmla="*/ 1 h 208"/>
                <a:gd name="T98" fmla="*/ 1 w 273"/>
                <a:gd name="T99" fmla="*/ 1 h 208"/>
                <a:gd name="T100" fmla="*/ 1 w 273"/>
                <a:gd name="T101" fmla="*/ 1 h 208"/>
                <a:gd name="T102" fmla="*/ 1 w 273"/>
                <a:gd name="T103" fmla="*/ 1 h 208"/>
                <a:gd name="T104" fmla="*/ 1 w 273"/>
                <a:gd name="T105" fmla="*/ 1 h 208"/>
                <a:gd name="T106" fmla="*/ 1 w 273"/>
                <a:gd name="T107" fmla="*/ 1 h 208"/>
                <a:gd name="T108" fmla="*/ 1 w 273"/>
                <a:gd name="T109" fmla="*/ 1 h 208"/>
                <a:gd name="T110" fmla="*/ 1 w 273"/>
                <a:gd name="T111" fmla="*/ 1 h 208"/>
                <a:gd name="T112" fmla="*/ 1 w 273"/>
                <a:gd name="T113" fmla="*/ 1 h 208"/>
                <a:gd name="T114" fmla="*/ 1 w 273"/>
                <a:gd name="T115" fmla="*/ 1 h 208"/>
                <a:gd name="T116" fmla="*/ 1 w 273"/>
                <a:gd name="T117" fmla="*/ 1 h 208"/>
                <a:gd name="T118" fmla="*/ 1 w 273"/>
                <a:gd name="T119" fmla="*/ 1 h 208"/>
                <a:gd name="T120" fmla="*/ 1 w 273"/>
                <a:gd name="T121" fmla="*/ 0 h 20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3"/>
                <a:gd name="T184" fmla="*/ 0 h 208"/>
                <a:gd name="T185" fmla="*/ 273 w 273"/>
                <a:gd name="T186" fmla="*/ 208 h 20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3" h="208">
                  <a:moveTo>
                    <a:pt x="124" y="0"/>
                  </a:moveTo>
                  <a:lnTo>
                    <a:pt x="114" y="2"/>
                  </a:lnTo>
                  <a:lnTo>
                    <a:pt x="103" y="7"/>
                  </a:lnTo>
                  <a:lnTo>
                    <a:pt x="89" y="11"/>
                  </a:lnTo>
                  <a:lnTo>
                    <a:pt x="74" y="16"/>
                  </a:lnTo>
                  <a:lnTo>
                    <a:pt x="58" y="21"/>
                  </a:lnTo>
                  <a:lnTo>
                    <a:pt x="43" y="25"/>
                  </a:lnTo>
                  <a:lnTo>
                    <a:pt x="30" y="27"/>
                  </a:lnTo>
                  <a:lnTo>
                    <a:pt x="17" y="29"/>
                  </a:lnTo>
                  <a:lnTo>
                    <a:pt x="12" y="27"/>
                  </a:lnTo>
                  <a:lnTo>
                    <a:pt x="7" y="27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15" y="35"/>
                  </a:lnTo>
                  <a:lnTo>
                    <a:pt x="28" y="47"/>
                  </a:lnTo>
                  <a:lnTo>
                    <a:pt x="39" y="62"/>
                  </a:lnTo>
                  <a:lnTo>
                    <a:pt x="51" y="78"/>
                  </a:lnTo>
                  <a:lnTo>
                    <a:pt x="59" y="97"/>
                  </a:lnTo>
                  <a:lnTo>
                    <a:pt x="67" y="117"/>
                  </a:lnTo>
                  <a:lnTo>
                    <a:pt x="72" y="136"/>
                  </a:lnTo>
                  <a:lnTo>
                    <a:pt x="75" y="156"/>
                  </a:lnTo>
                  <a:lnTo>
                    <a:pt x="83" y="156"/>
                  </a:lnTo>
                  <a:lnTo>
                    <a:pt x="92" y="159"/>
                  </a:lnTo>
                  <a:lnTo>
                    <a:pt x="101" y="164"/>
                  </a:lnTo>
                  <a:lnTo>
                    <a:pt x="113" y="169"/>
                  </a:lnTo>
                  <a:lnTo>
                    <a:pt x="123" y="177"/>
                  </a:lnTo>
                  <a:lnTo>
                    <a:pt x="132" y="186"/>
                  </a:lnTo>
                  <a:lnTo>
                    <a:pt x="141" y="197"/>
                  </a:lnTo>
                  <a:lnTo>
                    <a:pt x="147" y="208"/>
                  </a:lnTo>
                  <a:lnTo>
                    <a:pt x="155" y="202"/>
                  </a:lnTo>
                  <a:lnTo>
                    <a:pt x="166" y="196"/>
                  </a:lnTo>
                  <a:lnTo>
                    <a:pt x="178" y="191"/>
                  </a:lnTo>
                  <a:lnTo>
                    <a:pt x="193" y="187"/>
                  </a:lnTo>
                  <a:lnTo>
                    <a:pt x="211" y="186"/>
                  </a:lnTo>
                  <a:lnTo>
                    <a:pt x="230" y="187"/>
                  </a:lnTo>
                  <a:lnTo>
                    <a:pt x="250" y="193"/>
                  </a:lnTo>
                  <a:lnTo>
                    <a:pt x="273" y="202"/>
                  </a:lnTo>
                  <a:lnTo>
                    <a:pt x="266" y="193"/>
                  </a:lnTo>
                  <a:lnTo>
                    <a:pt x="259" y="185"/>
                  </a:lnTo>
                  <a:lnTo>
                    <a:pt x="254" y="174"/>
                  </a:lnTo>
                  <a:lnTo>
                    <a:pt x="249" y="160"/>
                  </a:lnTo>
                  <a:lnTo>
                    <a:pt x="248" y="145"/>
                  </a:lnTo>
                  <a:lnTo>
                    <a:pt x="248" y="129"/>
                  </a:lnTo>
                  <a:lnTo>
                    <a:pt x="253" y="110"/>
                  </a:lnTo>
                  <a:lnTo>
                    <a:pt x="261" y="89"/>
                  </a:lnTo>
                  <a:lnTo>
                    <a:pt x="249" y="87"/>
                  </a:lnTo>
                  <a:lnTo>
                    <a:pt x="235" y="83"/>
                  </a:lnTo>
                  <a:lnTo>
                    <a:pt x="223" y="77"/>
                  </a:lnTo>
                  <a:lnTo>
                    <a:pt x="212" y="69"/>
                  </a:lnTo>
                  <a:lnTo>
                    <a:pt x="202" y="61"/>
                  </a:lnTo>
                  <a:lnTo>
                    <a:pt x="195" y="47"/>
                  </a:lnTo>
                  <a:lnTo>
                    <a:pt x="191" y="32"/>
                  </a:lnTo>
                  <a:lnTo>
                    <a:pt x="190" y="12"/>
                  </a:lnTo>
                  <a:lnTo>
                    <a:pt x="182" y="14"/>
                  </a:lnTo>
                  <a:lnTo>
                    <a:pt x="175" y="16"/>
                  </a:lnTo>
                  <a:lnTo>
                    <a:pt x="167" y="16"/>
                  </a:lnTo>
                  <a:lnTo>
                    <a:pt x="160" y="16"/>
                  </a:lnTo>
                  <a:lnTo>
                    <a:pt x="151" y="15"/>
                  </a:lnTo>
                  <a:lnTo>
                    <a:pt x="142" y="11"/>
                  </a:lnTo>
                  <a:lnTo>
                    <a:pt x="134" y="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4" name="Freeform 279"/>
            <p:cNvSpPr>
              <a:spLocks/>
            </p:cNvSpPr>
            <p:nvPr/>
          </p:nvSpPr>
          <p:spPr bwMode="auto">
            <a:xfrm>
              <a:off x="378" y="24"/>
              <a:ext cx="120" cy="148"/>
            </a:xfrm>
            <a:custGeom>
              <a:avLst/>
              <a:gdLst>
                <a:gd name="T0" fmla="*/ 1 w 239"/>
                <a:gd name="T1" fmla="*/ 1 h 296"/>
                <a:gd name="T2" fmla="*/ 1 w 239"/>
                <a:gd name="T3" fmla="*/ 1 h 296"/>
                <a:gd name="T4" fmla="*/ 1 w 239"/>
                <a:gd name="T5" fmla="*/ 1 h 296"/>
                <a:gd name="T6" fmla="*/ 1 w 239"/>
                <a:gd name="T7" fmla="*/ 1 h 296"/>
                <a:gd name="T8" fmla="*/ 1 w 239"/>
                <a:gd name="T9" fmla="*/ 1 h 296"/>
                <a:gd name="T10" fmla="*/ 1 w 239"/>
                <a:gd name="T11" fmla="*/ 1 h 296"/>
                <a:gd name="T12" fmla="*/ 1 w 239"/>
                <a:gd name="T13" fmla="*/ 1 h 296"/>
                <a:gd name="T14" fmla="*/ 1 w 239"/>
                <a:gd name="T15" fmla="*/ 1 h 296"/>
                <a:gd name="T16" fmla="*/ 1 w 239"/>
                <a:gd name="T17" fmla="*/ 1 h 296"/>
                <a:gd name="T18" fmla="*/ 1 w 239"/>
                <a:gd name="T19" fmla="*/ 1 h 296"/>
                <a:gd name="T20" fmla="*/ 1 w 239"/>
                <a:gd name="T21" fmla="*/ 1 h 296"/>
                <a:gd name="T22" fmla="*/ 0 w 239"/>
                <a:gd name="T23" fmla="*/ 1 h 296"/>
                <a:gd name="T24" fmla="*/ 1 w 239"/>
                <a:gd name="T25" fmla="*/ 1 h 296"/>
                <a:gd name="T26" fmla="*/ 1 w 239"/>
                <a:gd name="T27" fmla="*/ 1 h 296"/>
                <a:gd name="T28" fmla="*/ 1 w 239"/>
                <a:gd name="T29" fmla="*/ 1 h 296"/>
                <a:gd name="T30" fmla="*/ 1 w 239"/>
                <a:gd name="T31" fmla="*/ 1 h 296"/>
                <a:gd name="T32" fmla="*/ 1 w 239"/>
                <a:gd name="T33" fmla="*/ 1 h 296"/>
                <a:gd name="T34" fmla="*/ 1 w 239"/>
                <a:gd name="T35" fmla="*/ 1 h 296"/>
                <a:gd name="T36" fmla="*/ 1 w 239"/>
                <a:gd name="T37" fmla="*/ 1 h 296"/>
                <a:gd name="T38" fmla="*/ 1 w 239"/>
                <a:gd name="T39" fmla="*/ 1 h 296"/>
                <a:gd name="T40" fmla="*/ 1 w 239"/>
                <a:gd name="T41" fmla="*/ 1 h 296"/>
                <a:gd name="T42" fmla="*/ 1 w 239"/>
                <a:gd name="T43" fmla="*/ 1 h 296"/>
                <a:gd name="T44" fmla="*/ 1 w 239"/>
                <a:gd name="T45" fmla="*/ 1 h 296"/>
                <a:gd name="T46" fmla="*/ 1 w 239"/>
                <a:gd name="T47" fmla="*/ 1 h 296"/>
                <a:gd name="T48" fmla="*/ 1 w 239"/>
                <a:gd name="T49" fmla="*/ 1 h 296"/>
                <a:gd name="T50" fmla="*/ 1 w 239"/>
                <a:gd name="T51" fmla="*/ 1 h 296"/>
                <a:gd name="T52" fmla="*/ 1 w 239"/>
                <a:gd name="T53" fmla="*/ 1 h 296"/>
                <a:gd name="T54" fmla="*/ 1 w 239"/>
                <a:gd name="T55" fmla="*/ 1 h 296"/>
                <a:gd name="T56" fmla="*/ 1 w 239"/>
                <a:gd name="T57" fmla="*/ 1 h 296"/>
                <a:gd name="T58" fmla="*/ 1 w 239"/>
                <a:gd name="T59" fmla="*/ 1 h 296"/>
                <a:gd name="T60" fmla="*/ 1 w 239"/>
                <a:gd name="T61" fmla="*/ 1 h 296"/>
                <a:gd name="T62" fmla="*/ 1 w 239"/>
                <a:gd name="T63" fmla="*/ 1 h 296"/>
                <a:gd name="T64" fmla="*/ 1 w 239"/>
                <a:gd name="T65" fmla="*/ 1 h 296"/>
                <a:gd name="T66" fmla="*/ 1 w 239"/>
                <a:gd name="T67" fmla="*/ 1 h 2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9"/>
                <a:gd name="T103" fmla="*/ 0 h 296"/>
                <a:gd name="T104" fmla="*/ 239 w 239"/>
                <a:gd name="T105" fmla="*/ 296 h 2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9" h="296">
                  <a:moveTo>
                    <a:pt x="209" y="143"/>
                  </a:moveTo>
                  <a:lnTo>
                    <a:pt x="202" y="143"/>
                  </a:lnTo>
                  <a:lnTo>
                    <a:pt x="188" y="143"/>
                  </a:lnTo>
                  <a:lnTo>
                    <a:pt x="171" y="146"/>
                  </a:lnTo>
                  <a:lnTo>
                    <a:pt x="151" y="150"/>
                  </a:lnTo>
                  <a:lnTo>
                    <a:pt x="130" y="159"/>
                  </a:lnTo>
                  <a:lnTo>
                    <a:pt x="110" y="173"/>
                  </a:lnTo>
                  <a:lnTo>
                    <a:pt x="91" y="193"/>
                  </a:lnTo>
                  <a:lnTo>
                    <a:pt x="78" y="221"/>
                  </a:lnTo>
                  <a:lnTo>
                    <a:pt x="69" y="246"/>
                  </a:lnTo>
                  <a:lnTo>
                    <a:pt x="62" y="266"/>
                  </a:lnTo>
                  <a:lnTo>
                    <a:pt x="53" y="278"/>
                  </a:lnTo>
                  <a:lnTo>
                    <a:pt x="43" y="284"/>
                  </a:lnTo>
                  <a:lnTo>
                    <a:pt x="37" y="286"/>
                  </a:lnTo>
                  <a:lnTo>
                    <a:pt x="32" y="287"/>
                  </a:lnTo>
                  <a:lnTo>
                    <a:pt x="26" y="288"/>
                  </a:lnTo>
                  <a:lnTo>
                    <a:pt x="19" y="289"/>
                  </a:lnTo>
                  <a:lnTo>
                    <a:pt x="14" y="291"/>
                  </a:lnTo>
                  <a:lnTo>
                    <a:pt x="10" y="292"/>
                  </a:lnTo>
                  <a:lnTo>
                    <a:pt x="5" y="294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1" y="293"/>
                  </a:lnTo>
                  <a:lnTo>
                    <a:pt x="0" y="292"/>
                  </a:lnTo>
                  <a:lnTo>
                    <a:pt x="0" y="291"/>
                  </a:lnTo>
                  <a:lnTo>
                    <a:pt x="19" y="282"/>
                  </a:lnTo>
                  <a:lnTo>
                    <a:pt x="36" y="268"/>
                  </a:lnTo>
                  <a:lnTo>
                    <a:pt x="46" y="252"/>
                  </a:lnTo>
                  <a:lnTo>
                    <a:pt x="53" y="235"/>
                  </a:lnTo>
                  <a:lnTo>
                    <a:pt x="57" y="216"/>
                  </a:lnTo>
                  <a:lnTo>
                    <a:pt x="59" y="200"/>
                  </a:lnTo>
                  <a:lnTo>
                    <a:pt x="59" y="185"/>
                  </a:lnTo>
                  <a:lnTo>
                    <a:pt x="59" y="174"/>
                  </a:lnTo>
                  <a:lnTo>
                    <a:pt x="58" y="164"/>
                  </a:lnTo>
                  <a:lnTo>
                    <a:pt x="57" y="153"/>
                  </a:lnTo>
                  <a:lnTo>
                    <a:pt x="53" y="141"/>
                  </a:lnTo>
                  <a:lnTo>
                    <a:pt x="49" y="127"/>
                  </a:lnTo>
                  <a:lnTo>
                    <a:pt x="57" y="126"/>
                  </a:lnTo>
                  <a:lnTo>
                    <a:pt x="67" y="121"/>
                  </a:lnTo>
                  <a:lnTo>
                    <a:pt x="75" y="112"/>
                  </a:lnTo>
                  <a:lnTo>
                    <a:pt x="85" y="102"/>
                  </a:lnTo>
                  <a:lnTo>
                    <a:pt x="93" y="91"/>
                  </a:lnTo>
                  <a:lnTo>
                    <a:pt x="98" y="79"/>
                  </a:lnTo>
                  <a:lnTo>
                    <a:pt x="99" y="66"/>
                  </a:lnTo>
                  <a:lnTo>
                    <a:pt x="95" y="52"/>
                  </a:lnTo>
                  <a:lnTo>
                    <a:pt x="105" y="51"/>
                  </a:lnTo>
                  <a:lnTo>
                    <a:pt x="119" y="48"/>
                  </a:lnTo>
                  <a:lnTo>
                    <a:pt x="132" y="43"/>
                  </a:lnTo>
                  <a:lnTo>
                    <a:pt x="148" y="35"/>
                  </a:lnTo>
                  <a:lnTo>
                    <a:pt x="162" y="28"/>
                  </a:lnTo>
                  <a:lnTo>
                    <a:pt x="176" y="19"/>
                  </a:lnTo>
                  <a:lnTo>
                    <a:pt x="187" y="9"/>
                  </a:lnTo>
                  <a:lnTo>
                    <a:pt x="194" y="0"/>
                  </a:lnTo>
                  <a:lnTo>
                    <a:pt x="194" y="12"/>
                  </a:lnTo>
                  <a:lnTo>
                    <a:pt x="196" y="25"/>
                  </a:lnTo>
                  <a:lnTo>
                    <a:pt x="198" y="40"/>
                  </a:lnTo>
                  <a:lnTo>
                    <a:pt x="203" y="54"/>
                  </a:lnTo>
                  <a:lnTo>
                    <a:pt x="209" y="67"/>
                  </a:lnTo>
                  <a:lnTo>
                    <a:pt x="218" y="80"/>
                  </a:lnTo>
                  <a:lnTo>
                    <a:pt x="228" y="90"/>
                  </a:lnTo>
                  <a:lnTo>
                    <a:pt x="239" y="97"/>
                  </a:lnTo>
                  <a:lnTo>
                    <a:pt x="232" y="98"/>
                  </a:lnTo>
                  <a:lnTo>
                    <a:pt x="224" y="101"/>
                  </a:lnTo>
                  <a:lnTo>
                    <a:pt x="217" y="105"/>
                  </a:lnTo>
                  <a:lnTo>
                    <a:pt x="210" y="110"/>
                  </a:lnTo>
                  <a:lnTo>
                    <a:pt x="206" y="116"/>
                  </a:lnTo>
                  <a:lnTo>
                    <a:pt x="204" y="124"/>
                  </a:lnTo>
                  <a:lnTo>
                    <a:pt x="204" y="133"/>
                  </a:lnTo>
                  <a:lnTo>
                    <a:pt x="209" y="143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5" name="Freeform 280"/>
            <p:cNvSpPr>
              <a:spLocks/>
            </p:cNvSpPr>
            <p:nvPr/>
          </p:nvSpPr>
          <p:spPr bwMode="auto">
            <a:xfrm>
              <a:off x="339" y="27"/>
              <a:ext cx="71" cy="142"/>
            </a:xfrm>
            <a:custGeom>
              <a:avLst/>
              <a:gdLst>
                <a:gd name="T0" fmla="*/ 1 w 142"/>
                <a:gd name="T1" fmla="*/ 0 h 286"/>
                <a:gd name="T2" fmla="*/ 1 w 142"/>
                <a:gd name="T3" fmla="*/ 0 h 286"/>
                <a:gd name="T4" fmla="*/ 1 w 142"/>
                <a:gd name="T5" fmla="*/ 0 h 286"/>
                <a:gd name="T6" fmla="*/ 1 w 142"/>
                <a:gd name="T7" fmla="*/ 0 h 286"/>
                <a:gd name="T8" fmla="*/ 1 w 142"/>
                <a:gd name="T9" fmla="*/ 0 h 286"/>
                <a:gd name="T10" fmla="*/ 1 w 142"/>
                <a:gd name="T11" fmla="*/ 0 h 286"/>
                <a:gd name="T12" fmla="*/ 1 w 142"/>
                <a:gd name="T13" fmla="*/ 0 h 286"/>
                <a:gd name="T14" fmla="*/ 1 w 142"/>
                <a:gd name="T15" fmla="*/ 0 h 286"/>
                <a:gd name="T16" fmla="*/ 1 w 142"/>
                <a:gd name="T17" fmla="*/ 0 h 286"/>
                <a:gd name="T18" fmla="*/ 1 w 142"/>
                <a:gd name="T19" fmla="*/ 0 h 286"/>
                <a:gd name="T20" fmla="*/ 1 w 142"/>
                <a:gd name="T21" fmla="*/ 0 h 286"/>
                <a:gd name="T22" fmla="*/ 1 w 142"/>
                <a:gd name="T23" fmla="*/ 0 h 286"/>
                <a:gd name="T24" fmla="*/ 1 w 142"/>
                <a:gd name="T25" fmla="*/ 0 h 286"/>
                <a:gd name="T26" fmla="*/ 1 w 142"/>
                <a:gd name="T27" fmla="*/ 0 h 286"/>
                <a:gd name="T28" fmla="*/ 1 w 142"/>
                <a:gd name="T29" fmla="*/ 0 h 286"/>
                <a:gd name="T30" fmla="*/ 1 w 142"/>
                <a:gd name="T31" fmla="*/ 0 h 286"/>
                <a:gd name="T32" fmla="*/ 1 w 142"/>
                <a:gd name="T33" fmla="*/ 0 h 286"/>
                <a:gd name="T34" fmla="*/ 1 w 142"/>
                <a:gd name="T35" fmla="*/ 0 h 286"/>
                <a:gd name="T36" fmla="*/ 1 w 142"/>
                <a:gd name="T37" fmla="*/ 0 h 286"/>
                <a:gd name="T38" fmla="*/ 1 w 142"/>
                <a:gd name="T39" fmla="*/ 0 h 286"/>
                <a:gd name="T40" fmla="*/ 1 w 142"/>
                <a:gd name="T41" fmla="*/ 0 h 286"/>
                <a:gd name="T42" fmla="*/ 1 w 142"/>
                <a:gd name="T43" fmla="*/ 0 h 286"/>
                <a:gd name="T44" fmla="*/ 1 w 142"/>
                <a:gd name="T45" fmla="*/ 0 h 286"/>
                <a:gd name="T46" fmla="*/ 1 w 142"/>
                <a:gd name="T47" fmla="*/ 0 h 286"/>
                <a:gd name="T48" fmla="*/ 1 w 142"/>
                <a:gd name="T49" fmla="*/ 0 h 286"/>
                <a:gd name="T50" fmla="*/ 1 w 142"/>
                <a:gd name="T51" fmla="*/ 0 h 286"/>
                <a:gd name="T52" fmla="*/ 1 w 142"/>
                <a:gd name="T53" fmla="*/ 0 h 286"/>
                <a:gd name="T54" fmla="*/ 1 w 142"/>
                <a:gd name="T55" fmla="*/ 0 h 286"/>
                <a:gd name="T56" fmla="*/ 1 w 142"/>
                <a:gd name="T57" fmla="*/ 0 h 286"/>
                <a:gd name="T58" fmla="*/ 1 w 142"/>
                <a:gd name="T59" fmla="*/ 0 h 286"/>
                <a:gd name="T60" fmla="*/ 1 w 142"/>
                <a:gd name="T61" fmla="*/ 0 h 286"/>
                <a:gd name="T62" fmla="*/ 1 w 142"/>
                <a:gd name="T63" fmla="*/ 0 h 286"/>
                <a:gd name="T64" fmla="*/ 0 w 142"/>
                <a:gd name="T65" fmla="*/ 0 h 286"/>
                <a:gd name="T66" fmla="*/ 1 w 142"/>
                <a:gd name="T67" fmla="*/ 0 h 286"/>
                <a:gd name="T68" fmla="*/ 1 w 142"/>
                <a:gd name="T69" fmla="*/ 0 h 286"/>
                <a:gd name="T70" fmla="*/ 1 w 142"/>
                <a:gd name="T71" fmla="*/ 0 h 286"/>
                <a:gd name="T72" fmla="*/ 1 w 142"/>
                <a:gd name="T73" fmla="*/ 0 h 286"/>
                <a:gd name="T74" fmla="*/ 1 w 142"/>
                <a:gd name="T75" fmla="*/ 0 h 286"/>
                <a:gd name="T76" fmla="*/ 1 w 142"/>
                <a:gd name="T77" fmla="*/ 0 h 286"/>
                <a:gd name="T78" fmla="*/ 1 w 142"/>
                <a:gd name="T79" fmla="*/ 0 h 286"/>
                <a:gd name="T80" fmla="*/ 1 w 142"/>
                <a:gd name="T81" fmla="*/ 0 h 286"/>
                <a:gd name="T82" fmla="*/ 1 w 142"/>
                <a:gd name="T83" fmla="*/ 0 h 286"/>
                <a:gd name="T84" fmla="*/ 1 w 142"/>
                <a:gd name="T85" fmla="*/ 0 h 286"/>
                <a:gd name="T86" fmla="*/ 1 w 142"/>
                <a:gd name="T87" fmla="*/ 0 h 286"/>
                <a:gd name="T88" fmla="*/ 1 w 142"/>
                <a:gd name="T89" fmla="*/ 0 h 286"/>
                <a:gd name="T90" fmla="*/ 1 w 142"/>
                <a:gd name="T91" fmla="*/ 0 h 286"/>
                <a:gd name="T92" fmla="*/ 1 w 142"/>
                <a:gd name="T93" fmla="*/ 0 h 286"/>
                <a:gd name="T94" fmla="*/ 1 w 142"/>
                <a:gd name="T95" fmla="*/ 0 h 28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2"/>
                <a:gd name="T145" fmla="*/ 0 h 286"/>
                <a:gd name="T146" fmla="*/ 142 w 142"/>
                <a:gd name="T147" fmla="*/ 286 h 28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2" h="286">
                  <a:moveTo>
                    <a:pt x="79" y="286"/>
                  </a:moveTo>
                  <a:lnTo>
                    <a:pt x="76" y="282"/>
                  </a:lnTo>
                  <a:lnTo>
                    <a:pt x="72" y="277"/>
                  </a:lnTo>
                  <a:lnTo>
                    <a:pt x="66" y="273"/>
                  </a:lnTo>
                  <a:lnTo>
                    <a:pt x="58" y="273"/>
                  </a:lnTo>
                  <a:lnTo>
                    <a:pt x="53" y="273"/>
                  </a:lnTo>
                  <a:lnTo>
                    <a:pt x="49" y="272"/>
                  </a:lnTo>
                  <a:lnTo>
                    <a:pt x="45" y="270"/>
                  </a:lnTo>
                  <a:lnTo>
                    <a:pt x="43" y="267"/>
                  </a:lnTo>
                  <a:lnTo>
                    <a:pt x="46" y="262"/>
                  </a:lnTo>
                  <a:lnTo>
                    <a:pt x="51" y="256"/>
                  </a:lnTo>
                  <a:lnTo>
                    <a:pt x="55" y="252"/>
                  </a:lnTo>
                  <a:lnTo>
                    <a:pt x="59" y="250"/>
                  </a:lnTo>
                  <a:lnTo>
                    <a:pt x="69" y="250"/>
                  </a:lnTo>
                  <a:lnTo>
                    <a:pt x="76" y="248"/>
                  </a:lnTo>
                  <a:lnTo>
                    <a:pt x="81" y="245"/>
                  </a:lnTo>
                  <a:lnTo>
                    <a:pt x="86" y="240"/>
                  </a:lnTo>
                  <a:lnTo>
                    <a:pt x="87" y="237"/>
                  </a:lnTo>
                  <a:lnTo>
                    <a:pt x="87" y="234"/>
                  </a:lnTo>
                  <a:lnTo>
                    <a:pt x="89" y="231"/>
                  </a:lnTo>
                  <a:lnTo>
                    <a:pt x="89" y="229"/>
                  </a:lnTo>
                  <a:lnTo>
                    <a:pt x="87" y="226"/>
                  </a:lnTo>
                  <a:lnTo>
                    <a:pt x="86" y="222"/>
                  </a:lnTo>
                  <a:lnTo>
                    <a:pt x="85" y="220"/>
                  </a:lnTo>
                  <a:lnTo>
                    <a:pt x="84" y="217"/>
                  </a:lnTo>
                  <a:lnTo>
                    <a:pt x="77" y="214"/>
                  </a:lnTo>
                  <a:lnTo>
                    <a:pt x="70" y="212"/>
                  </a:lnTo>
                  <a:lnTo>
                    <a:pt x="62" y="214"/>
                  </a:lnTo>
                  <a:lnTo>
                    <a:pt x="56" y="216"/>
                  </a:lnTo>
                  <a:lnTo>
                    <a:pt x="53" y="221"/>
                  </a:lnTo>
                  <a:lnTo>
                    <a:pt x="51" y="225"/>
                  </a:lnTo>
                  <a:lnTo>
                    <a:pt x="51" y="229"/>
                  </a:lnTo>
                  <a:lnTo>
                    <a:pt x="53" y="232"/>
                  </a:lnTo>
                  <a:lnTo>
                    <a:pt x="48" y="237"/>
                  </a:lnTo>
                  <a:lnTo>
                    <a:pt x="41" y="242"/>
                  </a:lnTo>
                  <a:lnTo>
                    <a:pt x="36" y="246"/>
                  </a:lnTo>
                  <a:lnTo>
                    <a:pt x="34" y="248"/>
                  </a:lnTo>
                  <a:lnTo>
                    <a:pt x="33" y="246"/>
                  </a:lnTo>
                  <a:lnTo>
                    <a:pt x="30" y="245"/>
                  </a:lnTo>
                  <a:lnTo>
                    <a:pt x="28" y="242"/>
                  </a:lnTo>
                  <a:lnTo>
                    <a:pt x="25" y="241"/>
                  </a:lnTo>
                  <a:lnTo>
                    <a:pt x="28" y="236"/>
                  </a:lnTo>
                  <a:lnTo>
                    <a:pt x="30" y="230"/>
                  </a:lnTo>
                  <a:lnTo>
                    <a:pt x="31" y="225"/>
                  </a:lnTo>
                  <a:lnTo>
                    <a:pt x="33" y="220"/>
                  </a:lnTo>
                  <a:lnTo>
                    <a:pt x="38" y="216"/>
                  </a:lnTo>
                  <a:lnTo>
                    <a:pt x="41" y="212"/>
                  </a:lnTo>
                  <a:lnTo>
                    <a:pt x="45" y="208"/>
                  </a:lnTo>
                  <a:lnTo>
                    <a:pt x="46" y="203"/>
                  </a:lnTo>
                  <a:lnTo>
                    <a:pt x="46" y="200"/>
                  </a:lnTo>
                  <a:lnTo>
                    <a:pt x="46" y="199"/>
                  </a:lnTo>
                  <a:lnTo>
                    <a:pt x="46" y="196"/>
                  </a:lnTo>
                  <a:lnTo>
                    <a:pt x="46" y="195"/>
                  </a:lnTo>
                  <a:lnTo>
                    <a:pt x="44" y="190"/>
                  </a:lnTo>
                  <a:lnTo>
                    <a:pt x="41" y="186"/>
                  </a:lnTo>
                  <a:lnTo>
                    <a:pt x="36" y="184"/>
                  </a:lnTo>
                  <a:lnTo>
                    <a:pt x="29" y="181"/>
                  </a:lnTo>
                  <a:lnTo>
                    <a:pt x="27" y="181"/>
                  </a:lnTo>
                  <a:lnTo>
                    <a:pt x="23" y="181"/>
                  </a:lnTo>
                  <a:lnTo>
                    <a:pt x="19" y="183"/>
                  </a:lnTo>
                  <a:lnTo>
                    <a:pt x="17" y="184"/>
                  </a:lnTo>
                  <a:lnTo>
                    <a:pt x="14" y="185"/>
                  </a:lnTo>
                  <a:lnTo>
                    <a:pt x="12" y="186"/>
                  </a:lnTo>
                  <a:lnTo>
                    <a:pt x="9" y="189"/>
                  </a:lnTo>
                  <a:lnTo>
                    <a:pt x="8" y="190"/>
                  </a:lnTo>
                  <a:lnTo>
                    <a:pt x="0" y="164"/>
                  </a:lnTo>
                  <a:lnTo>
                    <a:pt x="3" y="136"/>
                  </a:lnTo>
                  <a:lnTo>
                    <a:pt x="13" y="108"/>
                  </a:lnTo>
                  <a:lnTo>
                    <a:pt x="30" y="81"/>
                  </a:lnTo>
                  <a:lnTo>
                    <a:pt x="51" y="57"/>
                  </a:lnTo>
                  <a:lnTo>
                    <a:pt x="75" y="36"/>
                  </a:lnTo>
                  <a:lnTo>
                    <a:pt x="100" y="20"/>
                  </a:lnTo>
                  <a:lnTo>
                    <a:pt x="121" y="9"/>
                  </a:lnTo>
                  <a:lnTo>
                    <a:pt x="127" y="5"/>
                  </a:lnTo>
                  <a:lnTo>
                    <a:pt x="136" y="2"/>
                  </a:lnTo>
                  <a:lnTo>
                    <a:pt x="142" y="0"/>
                  </a:lnTo>
                  <a:lnTo>
                    <a:pt x="138" y="5"/>
                  </a:lnTo>
                  <a:lnTo>
                    <a:pt x="129" y="18"/>
                  </a:lnTo>
                  <a:lnTo>
                    <a:pt x="122" y="34"/>
                  </a:lnTo>
                  <a:lnTo>
                    <a:pt x="116" y="50"/>
                  </a:lnTo>
                  <a:lnTo>
                    <a:pt x="115" y="67"/>
                  </a:lnTo>
                  <a:lnTo>
                    <a:pt x="116" y="78"/>
                  </a:lnTo>
                  <a:lnTo>
                    <a:pt x="120" y="91"/>
                  </a:lnTo>
                  <a:lnTo>
                    <a:pt x="123" y="106"/>
                  </a:lnTo>
                  <a:lnTo>
                    <a:pt x="128" y="122"/>
                  </a:lnTo>
                  <a:lnTo>
                    <a:pt x="132" y="136"/>
                  </a:lnTo>
                  <a:lnTo>
                    <a:pt x="136" y="148"/>
                  </a:lnTo>
                  <a:lnTo>
                    <a:pt x="137" y="159"/>
                  </a:lnTo>
                  <a:lnTo>
                    <a:pt x="138" y="169"/>
                  </a:lnTo>
                  <a:lnTo>
                    <a:pt x="138" y="180"/>
                  </a:lnTo>
                  <a:lnTo>
                    <a:pt x="138" y="195"/>
                  </a:lnTo>
                  <a:lnTo>
                    <a:pt x="136" y="211"/>
                  </a:lnTo>
                  <a:lnTo>
                    <a:pt x="132" y="230"/>
                  </a:lnTo>
                  <a:lnTo>
                    <a:pt x="125" y="247"/>
                  </a:lnTo>
                  <a:lnTo>
                    <a:pt x="115" y="263"/>
                  </a:lnTo>
                  <a:lnTo>
                    <a:pt x="98" y="277"/>
                  </a:lnTo>
                  <a:lnTo>
                    <a:pt x="79" y="286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6" name="Freeform 281"/>
            <p:cNvSpPr>
              <a:spLocks/>
            </p:cNvSpPr>
            <p:nvPr/>
          </p:nvSpPr>
          <p:spPr bwMode="auto">
            <a:xfrm>
              <a:off x="228" y="96"/>
              <a:ext cx="345" cy="242"/>
            </a:xfrm>
            <a:custGeom>
              <a:avLst/>
              <a:gdLst>
                <a:gd name="T0" fmla="*/ 1 w 690"/>
                <a:gd name="T1" fmla="*/ 0 h 485"/>
                <a:gd name="T2" fmla="*/ 1 w 690"/>
                <a:gd name="T3" fmla="*/ 0 h 485"/>
                <a:gd name="T4" fmla="*/ 1 w 690"/>
                <a:gd name="T5" fmla="*/ 0 h 485"/>
                <a:gd name="T6" fmla="*/ 1 w 690"/>
                <a:gd name="T7" fmla="*/ 0 h 485"/>
                <a:gd name="T8" fmla="*/ 1 w 690"/>
                <a:gd name="T9" fmla="*/ 0 h 485"/>
                <a:gd name="T10" fmla="*/ 1 w 690"/>
                <a:gd name="T11" fmla="*/ 0 h 485"/>
                <a:gd name="T12" fmla="*/ 1 w 690"/>
                <a:gd name="T13" fmla="*/ 0 h 485"/>
                <a:gd name="T14" fmla="*/ 1 w 690"/>
                <a:gd name="T15" fmla="*/ 0 h 485"/>
                <a:gd name="T16" fmla="*/ 1 w 690"/>
                <a:gd name="T17" fmla="*/ 0 h 485"/>
                <a:gd name="T18" fmla="*/ 1 w 690"/>
                <a:gd name="T19" fmla="*/ 0 h 485"/>
                <a:gd name="T20" fmla="*/ 1 w 690"/>
                <a:gd name="T21" fmla="*/ 0 h 485"/>
                <a:gd name="T22" fmla="*/ 1 w 690"/>
                <a:gd name="T23" fmla="*/ 0 h 485"/>
                <a:gd name="T24" fmla="*/ 0 w 690"/>
                <a:gd name="T25" fmla="*/ 0 h 485"/>
                <a:gd name="T26" fmla="*/ 1 w 690"/>
                <a:gd name="T27" fmla="*/ 0 h 485"/>
                <a:gd name="T28" fmla="*/ 1 w 690"/>
                <a:gd name="T29" fmla="*/ 0 h 485"/>
                <a:gd name="T30" fmla="*/ 1 w 690"/>
                <a:gd name="T31" fmla="*/ 0 h 485"/>
                <a:gd name="T32" fmla="*/ 1 w 690"/>
                <a:gd name="T33" fmla="*/ 0 h 485"/>
                <a:gd name="T34" fmla="*/ 1 w 690"/>
                <a:gd name="T35" fmla="*/ 0 h 485"/>
                <a:gd name="T36" fmla="*/ 1 w 690"/>
                <a:gd name="T37" fmla="*/ 0 h 485"/>
                <a:gd name="T38" fmla="*/ 1 w 690"/>
                <a:gd name="T39" fmla="*/ 0 h 485"/>
                <a:gd name="T40" fmla="*/ 1 w 690"/>
                <a:gd name="T41" fmla="*/ 0 h 485"/>
                <a:gd name="T42" fmla="*/ 1 w 690"/>
                <a:gd name="T43" fmla="*/ 0 h 485"/>
                <a:gd name="T44" fmla="*/ 1 w 690"/>
                <a:gd name="T45" fmla="*/ 0 h 485"/>
                <a:gd name="T46" fmla="*/ 1 w 690"/>
                <a:gd name="T47" fmla="*/ 0 h 485"/>
                <a:gd name="T48" fmla="*/ 1 w 690"/>
                <a:gd name="T49" fmla="*/ 0 h 485"/>
                <a:gd name="T50" fmla="*/ 1 w 690"/>
                <a:gd name="T51" fmla="*/ 0 h 485"/>
                <a:gd name="T52" fmla="*/ 1 w 690"/>
                <a:gd name="T53" fmla="*/ 0 h 485"/>
                <a:gd name="T54" fmla="*/ 1 w 690"/>
                <a:gd name="T55" fmla="*/ 0 h 485"/>
                <a:gd name="T56" fmla="*/ 1 w 690"/>
                <a:gd name="T57" fmla="*/ 0 h 485"/>
                <a:gd name="T58" fmla="*/ 1 w 690"/>
                <a:gd name="T59" fmla="*/ 0 h 485"/>
                <a:gd name="T60" fmla="*/ 1 w 690"/>
                <a:gd name="T61" fmla="*/ 0 h 485"/>
                <a:gd name="T62" fmla="*/ 1 w 690"/>
                <a:gd name="T63" fmla="*/ 0 h 485"/>
                <a:gd name="T64" fmla="*/ 1 w 690"/>
                <a:gd name="T65" fmla="*/ 0 h 485"/>
                <a:gd name="T66" fmla="*/ 1 w 690"/>
                <a:gd name="T67" fmla="*/ 0 h 485"/>
                <a:gd name="T68" fmla="*/ 1 w 690"/>
                <a:gd name="T69" fmla="*/ 0 h 485"/>
                <a:gd name="T70" fmla="*/ 1 w 690"/>
                <a:gd name="T71" fmla="*/ 0 h 485"/>
                <a:gd name="T72" fmla="*/ 1 w 690"/>
                <a:gd name="T73" fmla="*/ 0 h 485"/>
                <a:gd name="T74" fmla="*/ 1 w 690"/>
                <a:gd name="T75" fmla="*/ 0 h 485"/>
                <a:gd name="T76" fmla="*/ 1 w 690"/>
                <a:gd name="T77" fmla="*/ 0 h 485"/>
                <a:gd name="T78" fmla="*/ 1 w 690"/>
                <a:gd name="T79" fmla="*/ 0 h 485"/>
                <a:gd name="T80" fmla="*/ 1 w 690"/>
                <a:gd name="T81" fmla="*/ 0 h 485"/>
                <a:gd name="T82" fmla="*/ 1 w 690"/>
                <a:gd name="T83" fmla="*/ 0 h 485"/>
                <a:gd name="T84" fmla="*/ 1 w 690"/>
                <a:gd name="T85" fmla="*/ 0 h 485"/>
                <a:gd name="T86" fmla="*/ 1 w 690"/>
                <a:gd name="T87" fmla="*/ 0 h 485"/>
                <a:gd name="T88" fmla="*/ 1 w 690"/>
                <a:gd name="T89" fmla="*/ 0 h 485"/>
                <a:gd name="T90" fmla="*/ 1 w 690"/>
                <a:gd name="T91" fmla="*/ 0 h 485"/>
                <a:gd name="T92" fmla="*/ 1 w 690"/>
                <a:gd name="T93" fmla="*/ 0 h 485"/>
                <a:gd name="T94" fmla="*/ 1 w 690"/>
                <a:gd name="T95" fmla="*/ 0 h 485"/>
                <a:gd name="T96" fmla="*/ 1 w 690"/>
                <a:gd name="T97" fmla="*/ 0 h 485"/>
                <a:gd name="T98" fmla="*/ 1 w 690"/>
                <a:gd name="T99" fmla="*/ 0 h 485"/>
                <a:gd name="T100" fmla="*/ 1 w 690"/>
                <a:gd name="T101" fmla="*/ 0 h 485"/>
                <a:gd name="T102" fmla="*/ 1 w 690"/>
                <a:gd name="T103" fmla="*/ 0 h 485"/>
                <a:gd name="T104" fmla="*/ 1 w 690"/>
                <a:gd name="T105" fmla="*/ 0 h 485"/>
                <a:gd name="T106" fmla="*/ 1 w 690"/>
                <a:gd name="T107" fmla="*/ 0 h 485"/>
                <a:gd name="T108" fmla="*/ 1 w 690"/>
                <a:gd name="T109" fmla="*/ 0 h 485"/>
                <a:gd name="T110" fmla="*/ 1 w 690"/>
                <a:gd name="T111" fmla="*/ 0 h 48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90"/>
                <a:gd name="T169" fmla="*/ 0 h 485"/>
                <a:gd name="T170" fmla="*/ 690 w 690"/>
                <a:gd name="T171" fmla="*/ 485 h 48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90" h="485">
                  <a:moveTo>
                    <a:pt x="329" y="287"/>
                  </a:moveTo>
                  <a:lnTo>
                    <a:pt x="337" y="321"/>
                  </a:lnTo>
                  <a:lnTo>
                    <a:pt x="337" y="356"/>
                  </a:lnTo>
                  <a:lnTo>
                    <a:pt x="330" y="388"/>
                  </a:lnTo>
                  <a:lnTo>
                    <a:pt x="319" y="413"/>
                  </a:lnTo>
                  <a:lnTo>
                    <a:pt x="307" y="432"/>
                  </a:lnTo>
                  <a:lnTo>
                    <a:pt x="297" y="449"/>
                  </a:lnTo>
                  <a:lnTo>
                    <a:pt x="289" y="465"/>
                  </a:lnTo>
                  <a:lnTo>
                    <a:pt x="283" y="485"/>
                  </a:lnTo>
                  <a:lnTo>
                    <a:pt x="282" y="479"/>
                  </a:lnTo>
                  <a:lnTo>
                    <a:pt x="278" y="469"/>
                  </a:lnTo>
                  <a:lnTo>
                    <a:pt x="273" y="458"/>
                  </a:lnTo>
                  <a:lnTo>
                    <a:pt x="267" y="447"/>
                  </a:lnTo>
                  <a:lnTo>
                    <a:pt x="260" y="434"/>
                  </a:lnTo>
                  <a:lnTo>
                    <a:pt x="251" y="423"/>
                  </a:lnTo>
                  <a:lnTo>
                    <a:pt x="242" y="412"/>
                  </a:lnTo>
                  <a:lnTo>
                    <a:pt x="234" y="404"/>
                  </a:lnTo>
                  <a:lnTo>
                    <a:pt x="224" y="397"/>
                  </a:lnTo>
                  <a:lnTo>
                    <a:pt x="216" y="388"/>
                  </a:lnTo>
                  <a:lnTo>
                    <a:pt x="210" y="380"/>
                  </a:lnTo>
                  <a:lnTo>
                    <a:pt x="205" y="371"/>
                  </a:lnTo>
                  <a:lnTo>
                    <a:pt x="195" y="344"/>
                  </a:lnTo>
                  <a:lnTo>
                    <a:pt x="193" y="318"/>
                  </a:lnTo>
                  <a:lnTo>
                    <a:pt x="194" y="294"/>
                  </a:lnTo>
                  <a:lnTo>
                    <a:pt x="196" y="277"/>
                  </a:lnTo>
                  <a:lnTo>
                    <a:pt x="200" y="268"/>
                  </a:lnTo>
                  <a:lnTo>
                    <a:pt x="205" y="258"/>
                  </a:lnTo>
                  <a:lnTo>
                    <a:pt x="210" y="248"/>
                  </a:lnTo>
                  <a:lnTo>
                    <a:pt x="218" y="239"/>
                  </a:lnTo>
                  <a:lnTo>
                    <a:pt x="225" y="230"/>
                  </a:lnTo>
                  <a:lnTo>
                    <a:pt x="232" y="218"/>
                  </a:lnTo>
                  <a:lnTo>
                    <a:pt x="239" y="207"/>
                  </a:lnTo>
                  <a:lnTo>
                    <a:pt x="245" y="196"/>
                  </a:lnTo>
                  <a:lnTo>
                    <a:pt x="247" y="189"/>
                  </a:lnTo>
                  <a:lnTo>
                    <a:pt x="249" y="180"/>
                  </a:lnTo>
                  <a:lnTo>
                    <a:pt x="247" y="174"/>
                  </a:lnTo>
                  <a:lnTo>
                    <a:pt x="245" y="172"/>
                  </a:lnTo>
                  <a:lnTo>
                    <a:pt x="239" y="176"/>
                  </a:lnTo>
                  <a:lnTo>
                    <a:pt x="235" y="182"/>
                  </a:lnTo>
                  <a:lnTo>
                    <a:pt x="232" y="190"/>
                  </a:lnTo>
                  <a:lnTo>
                    <a:pt x="230" y="196"/>
                  </a:lnTo>
                  <a:lnTo>
                    <a:pt x="227" y="206"/>
                  </a:lnTo>
                  <a:lnTo>
                    <a:pt x="224" y="216"/>
                  </a:lnTo>
                  <a:lnTo>
                    <a:pt x="219" y="225"/>
                  </a:lnTo>
                  <a:lnTo>
                    <a:pt x="214" y="233"/>
                  </a:lnTo>
                  <a:lnTo>
                    <a:pt x="203" y="249"/>
                  </a:lnTo>
                  <a:lnTo>
                    <a:pt x="189" y="263"/>
                  </a:lnTo>
                  <a:lnTo>
                    <a:pt x="174" y="275"/>
                  </a:lnTo>
                  <a:lnTo>
                    <a:pt x="159" y="284"/>
                  </a:lnTo>
                  <a:lnTo>
                    <a:pt x="143" y="290"/>
                  </a:lnTo>
                  <a:lnTo>
                    <a:pt x="127" y="295"/>
                  </a:lnTo>
                  <a:lnTo>
                    <a:pt x="112" y="298"/>
                  </a:lnTo>
                  <a:lnTo>
                    <a:pt x="97" y="298"/>
                  </a:lnTo>
                  <a:lnTo>
                    <a:pt x="92" y="297"/>
                  </a:lnTo>
                  <a:lnTo>
                    <a:pt x="87" y="295"/>
                  </a:lnTo>
                  <a:lnTo>
                    <a:pt x="82" y="295"/>
                  </a:lnTo>
                  <a:lnTo>
                    <a:pt x="79" y="294"/>
                  </a:lnTo>
                  <a:lnTo>
                    <a:pt x="70" y="290"/>
                  </a:lnTo>
                  <a:lnTo>
                    <a:pt x="61" y="287"/>
                  </a:lnTo>
                  <a:lnTo>
                    <a:pt x="53" y="283"/>
                  </a:lnTo>
                  <a:lnTo>
                    <a:pt x="44" y="278"/>
                  </a:lnTo>
                  <a:lnTo>
                    <a:pt x="35" y="274"/>
                  </a:lnTo>
                  <a:lnTo>
                    <a:pt x="24" y="269"/>
                  </a:lnTo>
                  <a:lnTo>
                    <a:pt x="13" y="264"/>
                  </a:lnTo>
                  <a:lnTo>
                    <a:pt x="0" y="259"/>
                  </a:lnTo>
                  <a:lnTo>
                    <a:pt x="8" y="257"/>
                  </a:lnTo>
                  <a:lnTo>
                    <a:pt x="15" y="254"/>
                  </a:lnTo>
                  <a:lnTo>
                    <a:pt x="25" y="252"/>
                  </a:lnTo>
                  <a:lnTo>
                    <a:pt x="35" y="248"/>
                  </a:lnTo>
                  <a:lnTo>
                    <a:pt x="44" y="243"/>
                  </a:lnTo>
                  <a:lnTo>
                    <a:pt x="53" y="238"/>
                  </a:lnTo>
                  <a:lnTo>
                    <a:pt x="60" y="231"/>
                  </a:lnTo>
                  <a:lnTo>
                    <a:pt x="65" y="223"/>
                  </a:lnTo>
                  <a:lnTo>
                    <a:pt x="72" y="211"/>
                  </a:lnTo>
                  <a:lnTo>
                    <a:pt x="81" y="197"/>
                  </a:lnTo>
                  <a:lnTo>
                    <a:pt x="93" y="184"/>
                  </a:lnTo>
                  <a:lnTo>
                    <a:pt x="107" y="170"/>
                  </a:lnTo>
                  <a:lnTo>
                    <a:pt x="122" y="160"/>
                  </a:lnTo>
                  <a:lnTo>
                    <a:pt x="138" y="153"/>
                  </a:lnTo>
                  <a:lnTo>
                    <a:pt x="157" y="149"/>
                  </a:lnTo>
                  <a:lnTo>
                    <a:pt x="174" y="151"/>
                  </a:lnTo>
                  <a:lnTo>
                    <a:pt x="182" y="155"/>
                  </a:lnTo>
                  <a:lnTo>
                    <a:pt x="190" y="155"/>
                  </a:lnTo>
                  <a:lnTo>
                    <a:pt x="198" y="154"/>
                  </a:lnTo>
                  <a:lnTo>
                    <a:pt x="203" y="150"/>
                  </a:lnTo>
                  <a:lnTo>
                    <a:pt x="206" y="148"/>
                  </a:lnTo>
                  <a:lnTo>
                    <a:pt x="210" y="148"/>
                  </a:lnTo>
                  <a:lnTo>
                    <a:pt x="214" y="148"/>
                  </a:lnTo>
                  <a:lnTo>
                    <a:pt x="218" y="149"/>
                  </a:lnTo>
                  <a:lnTo>
                    <a:pt x="211" y="154"/>
                  </a:lnTo>
                  <a:lnTo>
                    <a:pt x="206" y="161"/>
                  </a:lnTo>
                  <a:lnTo>
                    <a:pt x="201" y="169"/>
                  </a:lnTo>
                  <a:lnTo>
                    <a:pt x="200" y="176"/>
                  </a:lnTo>
                  <a:lnTo>
                    <a:pt x="200" y="177"/>
                  </a:lnTo>
                  <a:lnTo>
                    <a:pt x="201" y="180"/>
                  </a:lnTo>
                  <a:lnTo>
                    <a:pt x="201" y="181"/>
                  </a:lnTo>
                  <a:lnTo>
                    <a:pt x="203" y="182"/>
                  </a:lnTo>
                  <a:lnTo>
                    <a:pt x="204" y="184"/>
                  </a:lnTo>
                  <a:lnTo>
                    <a:pt x="206" y="185"/>
                  </a:lnTo>
                  <a:lnTo>
                    <a:pt x="208" y="185"/>
                  </a:lnTo>
                  <a:lnTo>
                    <a:pt x="209" y="186"/>
                  </a:lnTo>
                  <a:lnTo>
                    <a:pt x="215" y="187"/>
                  </a:lnTo>
                  <a:lnTo>
                    <a:pt x="222" y="186"/>
                  </a:lnTo>
                  <a:lnTo>
                    <a:pt x="227" y="184"/>
                  </a:lnTo>
                  <a:lnTo>
                    <a:pt x="232" y="180"/>
                  </a:lnTo>
                  <a:lnTo>
                    <a:pt x="235" y="172"/>
                  </a:lnTo>
                  <a:lnTo>
                    <a:pt x="236" y="165"/>
                  </a:lnTo>
                  <a:lnTo>
                    <a:pt x="234" y="159"/>
                  </a:lnTo>
                  <a:lnTo>
                    <a:pt x="231" y="153"/>
                  </a:lnTo>
                  <a:lnTo>
                    <a:pt x="229" y="149"/>
                  </a:lnTo>
                  <a:lnTo>
                    <a:pt x="229" y="146"/>
                  </a:lnTo>
                  <a:lnTo>
                    <a:pt x="231" y="145"/>
                  </a:lnTo>
                  <a:lnTo>
                    <a:pt x="234" y="144"/>
                  </a:lnTo>
                  <a:lnTo>
                    <a:pt x="235" y="145"/>
                  </a:lnTo>
                  <a:lnTo>
                    <a:pt x="236" y="148"/>
                  </a:lnTo>
                  <a:lnTo>
                    <a:pt x="237" y="151"/>
                  </a:lnTo>
                  <a:lnTo>
                    <a:pt x="239" y="156"/>
                  </a:lnTo>
                  <a:lnTo>
                    <a:pt x="240" y="161"/>
                  </a:lnTo>
                  <a:lnTo>
                    <a:pt x="245" y="166"/>
                  </a:lnTo>
                  <a:lnTo>
                    <a:pt x="251" y="166"/>
                  </a:lnTo>
                  <a:lnTo>
                    <a:pt x="261" y="161"/>
                  </a:lnTo>
                  <a:lnTo>
                    <a:pt x="265" y="165"/>
                  </a:lnTo>
                  <a:lnTo>
                    <a:pt x="270" y="168"/>
                  </a:lnTo>
                  <a:lnTo>
                    <a:pt x="276" y="170"/>
                  </a:lnTo>
                  <a:lnTo>
                    <a:pt x="282" y="170"/>
                  </a:lnTo>
                  <a:lnTo>
                    <a:pt x="287" y="169"/>
                  </a:lnTo>
                  <a:lnTo>
                    <a:pt x="293" y="166"/>
                  </a:lnTo>
                  <a:lnTo>
                    <a:pt x="298" y="160"/>
                  </a:lnTo>
                  <a:lnTo>
                    <a:pt x="302" y="153"/>
                  </a:lnTo>
                  <a:lnTo>
                    <a:pt x="306" y="151"/>
                  </a:lnTo>
                  <a:lnTo>
                    <a:pt x="311" y="149"/>
                  </a:lnTo>
                  <a:lnTo>
                    <a:pt x="315" y="148"/>
                  </a:lnTo>
                  <a:lnTo>
                    <a:pt x="320" y="146"/>
                  </a:lnTo>
                  <a:lnTo>
                    <a:pt x="327" y="145"/>
                  </a:lnTo>
                  <a:lnTo>
                    <a:pt x="333" y="144"/>
                  </a:lnTo>
                  <a:lnTo>
                    <a:pt x="338" y="143"/>
                  </a:lnTo>
                  <a:lnTo>
                    <a:pt x="344" y="141"/>
                  </a:lnTo>
                  <a:lnTo>
                    <a:pt x="354" y="135"/>
                  </a:lnTo>
                  <a:lnTo>
                    <a:pt x="363" y="123"/>
                  </a:lnTo>
                  <a:lnTo>
                    <a:pt x="370" y="103"/>
                  </a:lnTo>
                  <a:lnTo>
                    <a:pt x="379" y="78"/>
                  </a:lnTo>
                  <a:lnTo>
                    <a:pt x="392" y="50"/>
                  </a:lnTo>
                  <a:lnTo>
                    <a:pt x="411" y="30"/>
                  </a:lnTo>
                  <a:lnTo>
                    <a:pt x="431" y="16"/>
                  </a:lnTo>
                  <a:lnTo>
                    <a:pt x="452" y="7"/>
                  </a:lnTo>
                  <a:lnTo>
                    <a:pt x="472" y="3"/>
                  </a:lnTo>
                  <a:lnTo>
                    <a:pt x="489" y="0"/>
                  </a:lnTo>
                  <a:lnTo>
                    <a:pt x="503" y="0"/>
                  </a:lnTo>
                  <a:lnTo>
                    <a:pt x="510" y="0"/>
                  </a:lnTo>
                  <a:lnTo>
                    <a:pt x="516" y="0"/>
                  </a:lnTo>
                  <a:lnTo>
                    <a:pt x="524" y="1"/>
                  </a:lnTo>
                  <a:lnTo>
                    <a:pt x="534" y="3"/>
                  </a:lnTo>
                  <a:lnTo>
                    <a:pt x="545" y="4"/>
                  </a:lnTo>
                  <a:lnTo>
                    <a:pt x="557" y="7"/>
                  </a:lnTo>
                  <a:lnTo>
                    <a:pt x="569" y="10"/>
                  </a:lnTo>
                  <a:lnTo>
                    <a:pt x="581" y="15"/>
                  </a:lnTo>
                  <a:lnTo>
                    <a:pt x="591" y="20"/>
                  </a:lnTo>
                  <a:lnTo>
                    <a:pt x="601" y="25"/>
                  </a:lnTo>
                  <a:lnTo>
                    <a:pt x="612" y="29"/>
                  </a:lnTo>
                  <a:lnTo>
                    <a:pt x="624" y="31"/>
                  </a:lnTo>
                  <a:lnTo>
                    <a:pt x="636" y="34"/>
                  </a:lnTo>
                  <a:lnTo>
                    <a:pt x="648" y="35"/>
                  </a:lnTo>
                  <a:lnTo>
                    <a:pt x="659" y="35"/>
                  </a:lnTo>
                  <a:lnTo>
                    <a:pt x="669" y="35"/>
                  </a:lnTo>
                  <a:lnTo>
                    <a:pt x="679" y="34"/>
                  </a:lnTo>
                  <a:lnTo>
                    <a:pt x="690" y="34"/>
                  </a:lnTo>
                  <a:lnTo>
                    <a:pt x="690" y="37"/>
                  </a:lnTo>
                  <a:lnTo>
                    <a:pt x="685" y="42"/>
                  </a:lnTo>
                  <a:lnTo>
                    <a:pt x="680" y="47"/>
                  </a:lnTo>
                  <a:lnTo>
                    <a:pt x="670" y="61"/>
                  </a:lnTo>
                  <a:lnTo>
                    <a:pt x="658" y="78"/>
                  </a:lnTo>
                  <a:lnTo>
                    <a:pt x="643" y="98"/>
                  </a:lnTo>
                  <a:lnTo>
                    <a:pt x="628" y="117"/>
                  </a:lnTo>
                  <a:lnTo>
                    <a:pt x="612" y="135"/>
                  </a:lnTo>
                  <a:lnTo>
                    <a:pt x="596" y="151"/>
                  </a:lnTo>
                  <a:lnTo>
                    <a:pt x="580" y="164"/>
                  </a:lnTo>
                  <a:lnTo>
                    <a:pt x="565" y="170"/>
                  </a:lnTo>
                  <a:lnTo>
                    <a:pt x="555" y="172"/>
                  </a:lnTo>
                  <a:lnTo>
                    <a:pt x="544" y="177"/>
                  </a:lnTo>
                  <a:lnTo>
                    <a:pt x="530" y="181"/>
                  </a:lnTo>
                  <a:lnTo>
                    <a:pt x="515" y="186"/>
                  </a:lnTo>
                  <a:lnTo>
                    <a:pt x="499" y="191"/>
                  </a:lnTo>
                  <a:lnTo>
                    <a:pt x="484" y="195"/>
                  </a:lnTo>
                  <a:lnTo>
                    <a:pt x="471" y="197"/>
                  </a:lnTo>
                  <a:lnTo>
                    <a:pt x="458" y="199"/>
                  </a:lnTo>
                  <a:lnTo>
                    <a:pt x="447" y="197"/>
                  </a:lnTo>
                  <a:lnTo>
                    <a:pt x="433" y="195"/>
                  </a:lnTo>
                  <a:lnTo>
                    <a:pt x="418" y="191"/>
                  </a:lnTo>
                  <a:lnTo>
                    <a:pt x="405" y="186"/>
                  </a:lnTo>
                  <a:lnTo>
                    <a:pt x="392" y="182"/>
                  </a:lnTo>
                  <a:lnTo>
                    <a:pt x="381" y="177"/>
                  </a:lnTo>
                  <a:lnTo>
                    <a:pt x="373" y="174"/>
                  </a:lnTo>
                  <a:lnTo>
                    <a:pt x="368" y="171"/>
                  </a:lnTo>
                  <a:lnTo>
                    <a:pt x="363" y="168"/>
                  </a:lnTo>
                  <a:lnTo>
                    <a:pt x="358" y="164"/>
                  </a:lnTo>
                  <a:lnTo>
                    <a:pt x="351" y="160"/>
                  </a:lnTo>
                  <a:lnTo>
                    <a:pt x="347" y="156"/>
                  </a:lnTo>
                  <a:lnTo>
                    <a:pt x="343" y="155"/>
                  </a:lnTo>
                  <a:lnTo>
                    <a:pt x="338" y="155"/>
                  </a:lnTo>
                  <a:lnTo>
                    <a:pt x="333" y="156"/>
                  </a:lnTo>
                  <a:lnTo>
                    <a:pt x="327" y="156"/>
                  </a:lnTo>
                  <a:lnTo>
                    <a:pt x="319" y="159"/>
                  </a:lnTo>
                  <a:lnTo>
                    <a:pt x="314" y="160"/>
                  </a:lnTo>
                  <a:lnTo>
                    <a:pt x="309" y="161"/>
                  </a:lnTo>
                  <a:lnTo>
                    <a:pt x="306" y="164"/>
                  </a:lnTo>
                  <a:lnTo>
                    <a:pt x="302" y="168"/>
                  </a:lnTo>
                  <a:lnTo>
                    <a:pt x="301" y="170"/>
                  </a:lnTo>
                  <a:lnTo>
                    <a:pt x="302" y="172"/>
                  </a:lnTo>
                  <a:lnTo>
                    <a:pt x="306" y="175"/>
                  </a:lnTo>
                  <a:lnTo>
                    <a:pt x="308" y="176"/>
                  </a:lnTo>
                  <a:lnTo>
                    <a:pt x="313" y="176"/>
                  </a:lnTo>
                  <a:lnTo>
                    <a:pt x="318" y="176"/>
                  </a:lnTo>
                  <a:lnTo>
                    <a:pt x="324" y="176"/>
                  </a:lnTo>
                  <a:lnTo>
                    <a:pt x="332" y="175"/>
                  </a:lnTo>
                  <a:lnTo>
                    <a:pt x="338" y="175"/>
                  </a:lnTo>
                  <a:lnTo>
                    <a:pt x="345" y="174"/>
                  </a:lnTo>
                  <a:lnTo>
                    <a:pt x="353" y="172"/>
                  </a:lnTo>
                  <a:lnTo>
                    <a:pt x="359" y="171"/>
                  </a:lnTo>
                  <a:lnTo>
                    <a:pt x="366" y="171"/>
                  </a:lnTo>
                  <a:lnTo>
                    <a:pt x="374" y="172"/>
                  </a:lnTo>
                  <a:lnTo>
                    <a:pt x="382" y="174"/>
                  </a:lnTo>
                  <a:lnTo>
                    <a:pt x="394" y="176"/>
                  </a:lnTo>
                  <a:lnTo>
                    <a:pt x="406" y="181"/>
                  </a:lnTo>
                  <a:lnTo>
                    <a:pt x="422" y="187"/>
                  </a:lnTo>
                  <a:lnTo>
                    <a:pt x="441" y="196"/>
                  </a:lnTo>
                  <a:lnTo>
                    <a:pt x="456" y="205"/>
                  </a:lnTo>
                  <a:lnTo>
                    <a:pt x="469" y="217"/>
                  </a:lnTo>
                  <a:lnTo>
                    <a:pt x="480" y="232"/>
                  </a:lnTo>
                  <a:lnTo>
                    <a:pt x="492" y="248"/>
                  </a:lnTo>
                  <a:lnTo>
                    <a:pt x="500" y="267"/>
                  </a:lnTo>
                  <a:lnTo>
                    <a:pt x="508" y="287"/>
                  </a:lnTo>
                  <a:lnTo>
                    <a:pt x="513" y="306"/>
                  </a:lnTo>
                  <a:lnTo>
                    <a:pt x="516" y="326"/>
                  </a:lnTo>
                  <a:lnTo>
                    <a:pt x="518" y="340"/>
                  </a:lnTo>
                  <a:lnTo>
                    <a:pt x="519" y="354"/>
                  </a:lnTo>
                  <a:lnTo>
                    <a:pt x="519" y="366"/>
                  </a:lnTo>
                  <a:lnTo>
                    <a:pt x="518" y="378"/>
                  </a:lnTo>
                  <a:lnTo>
                    <a:pt x="509" y="368"/>
                  </a:lnTo>
                  <a:lnTo>
                    <a:pt x="498" y="361"/>
                  </a:lnTo>
                  <a:lnTo>
                    <a:pt x="483" y="352"/>
                  </a:lnTo>
                  <a:lnTo>
                    <a:pt x="467" y="346"/>
                  </a:lnTo>
                  <a:lnTo>
                    <a:pt x="449" y="341"/>
                  </a:lnTo>
                  <a:lnTo>
                    <a:pt x="432" y="336"/>
                  </a:lnTo>
                  <a:lnTo>
                    <a:pt x="416" y="332"/>
                  </a:lnTo>
                  <a:lnTo>
                    <a:pt x="402" y="330"/>
                  </a:lnTo>
                  <a:lnTo>
                    <a:pt x="394" y="329"/>
                  </a:lnTo>
                  <a:lnTo>
                    <a:pt x="382" y="326"/>
                  </a:lnTo>
                  <a:lnTo>
                    <a:pt x="373" y="324"/>
                  </a:lnTo>
                  <a:lnTo>
                    <a:pt x="361" y="320"/>
                  </a:lnTo>
                  <a:lnTo>
                    <a:pt x="351" y="314"/>
                  </a:lnTo>
                  <a:lnTo>
                    <a:pt x="342" y="306"/>
                  </a:lnTo>
                  <a:lnTo>
                    <a:pt x="334" y="297"/>
                  </a:lnTo>
                  <a:lnTo>
                    <a:pt x="328" y="284"/>
                  </a:lnTo>
                  <a:lnTo>
                    <a:pt x="320" y="265"/>
                  </a:lnTo>
                  <a:lnTo>
                    <a:pt x="312" y="252"/>
                  </a:lnTo>
                  <a:lnTo>
                    <a:pt x="307" y="236"/>
                  </a:lnTo>
                  <a:lnTo>
                    <a:pt x="307" y="213"/>
                  </a:lnTo>
                  <a:lnTo>
                    <a:pt x="307" y="207"/>
                  </a:lnTo>
                  <a:lnTo>
                    <a:pt x="303" y="201"/>
                  </a:lnTo>
                  <a:lnTo>
                    <a:pt x="299" y="195"/>
                  </a:lnTo>
                  <a:lnTo>
                    <a:pt x="293" y="190"/>
                  </a:lnTo>
                  <a:lnTo>
                    <a:pt x="287" y="185"/>
                  </a:lnTo>
                  <a:lnTo>
                    <a:pt x="281" y="181"/>
                  </a:lnTo>
                  <a:lnTo>
                    <a:pt x="276" y="177"/>
                  </a:lnTo>
                  <a:lnTo>
                    <a:pt x="271" y="175"/>
                  </a:lnTo>
                  <a:lnTo>
                    <a:pt x="265" y="172"/>
                  </a:lnTo>
                  <a:lnTo>
                    <a:pt x="260" y="171"/>
                  </a:lnTo>
                  <a:lnTo>
                    <a:pt x="256" y="171"/>
                  </a:lnTo>
                  <a:lnTo>
                    <a:pt x="255" y="175"/>
                  </a:lnTo>
                  <a:lnTo>
                    <a:pt x="256" y="180"/>
                  </a:lnTo>
                  <a:lnTo>
                    <a:pt x="256" y="185"/>
                  </a:lnTo>
                  <a:lnTo>
                    <a:pt x="257" y="191"/>
                  </a:lnTo>
                  <a:lnTo>
                    <a:pt x="260" y="196"/>
                  </a:lnTo>
                  <a:lnTo>
                    <a:pt x="263" y="200"/>
                  </a:lnTo>
                  <a:lnTo>
                    <a:pt x="271" y="206"/>
                  </a:lnTo>
                  <a:lnTo>
                    <a:pt x="280" y="215"/>
                  </a:lnTo>
                  <a:lnTo>
                    <a:pt x="291" y="225"/>
                  </a:lnTo>
                  <a:lnTo>
                    <a:pt x="302" y="237"/>
                  </a:lnTo>
                  <a:lnTo>
                    <a:pt x="313" y="252"/>
                  </a:lnTo>
                  <a:lnTo>
                    <a:pt x="322" y="268"/>
                  </a:lnTo>
                  <a:lnTo>
                    <a:pt x="329" y="28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7" name="Freeform 282"/>
            <p:cNvSpPr>
              <a:spLocks/>
            </p:cNvSpPr>
            <p:nvPr/>
          </p:nvSpPr>
          <p:spPr bwMode="auto">
            <a:xfrm>
              <a:off x="234" y="60"/>
              <a:ext cx="103" cy="105"/>
            </a:xfrm>
            <a:custGeom>
              <a:avLst/>
              <a:gdLst>
                <a:gd name="T0" fmla="*/ 0 w 207"/>
                <a:gd name="T1" fmla="*/ 0 h 211"/>
                <a:gd name="T2" fmla="*/ 0 w 207"/>
                <a:gd name="T3" fmla="*/ 0 h 211"/>
                <a:gd name="T4" fmla="*/ 0 w 207"/>
                <a:gd name="T5" fmla="*/ 0 h 211"/>
                <a:gd name="T6" fmla="*/ 0 w 207"/>
                <a:gd name="T7" fmla="*/ 0 h 211"/>
                <a:gd name="T8" fmla="*/ 0 w 207"/>
                <a:gd name="T9" fmla="*/ 0 h 211"/>
                <a:gd name="T10" fmla="*/ 0 w 207"/>
                <a:gd name="T11" fmla="*/ 0 h 211"/>
                <a:gd name="T12" fmla="*/ 0 w 207"/>
                <a:gd name="T13" fmla="*/ 0 h 211"/>
                <a:gd name="T14" fmla="*/ 0 w 207"/>
                <a:gd name="T15" fmla="*/ 0 h 211"/>
                <a:gd name="T16" fmla="*/ 0 w 207"/>
                <a:gd name="T17" fmla="*/ 0 h 211"/>
                <a:gd name="T18" fmla="*/ 0 w 207"/>
                <a:gd name="T19" fmla="*/ 0 h 211"/>
                <a:gd name="T20" fmla="*/ 0 w 207"/>
                <a:gd name="T21" fmla="*/ 0 h 211"/>
                <a:gd name="T22" fmla="*/ 0 w 207"/>
                <a:gd name="T23" fmla="*/ 0 h 211"/>
                <a:gd name="T24" fmla="*/ 0 w 207"/>
                <a:gd name="T25" fmla="*/ 0 h 211"/>
                <a:gd name="T26" fmla="*/ 0 w 207"/>
                <a:gd name="T27" fmla="*/ 0 h 211"/>
                <a:gd name="T28" fmla="*/ 0 w 207"/>
                <a:gd name="T29" fmla="*/ 0 h 211"/>
                <a:gd name="T30" fmla="*/ 0 w 207"/>
                <a:gd name="T31" fmla="*/ 0 h 211"/>
                <a:gd name="T32" fmla="*/ 0 w 207"/>
                <a:gd name="T33" fmla="*/ 0 h 211"/>
                <a:gd name="T34" fmla="*/ 0 w 207"/>
                <a:gd name="T35" fmla="*/ 0 h 211"/>
                <a:gd name="T36" fmla="*/ 0 w 207"/>
                <a:gd name="T37" fmla="*/ 0 h 211"/>
                <a:gd name="T38" fmla="*/ 0 w 207"/>
                <a:gd name="T39" fmla="*/ 0 h 211"/>
                <a:gd name="T40" fmla="*/ 0 w 207"/>
                <a:gd name="T41" fmla="*/ 0 h 211"/>
                <a:gd name="T42" fmla="*/ 0 w 207"/>
                <a:gd name="T43" fmla="*/ 0 h 211"/>
                <a:gd name="T44" fmla="*/ 0 w 207"/>
                <a:gd name="T45" fmla="*/ 0 h 211"/>
                <a:gd name="T46" fmla="*/ 0 w 207"/>
                <a:gd name="T47" fmla="*/ 0 h 211"/>
                <a:gd name="T48" fmla="*/ 0 w 207"/>
                <a:gd name="T49" fmla="*/ 0 h 211"/>
                <a:gd name="T50" fmla="*/ 0 w 207"/>
                <a:gd name="T51" fmla="*/ 0 h 211"/>
                <a:gd name="T52" fmla="*/ 0 w 207"/>
                <a:gd name="T53" fmla="*/ 0 h 211"/>
                <a:gd name="T54" fmla="*/ 0 w 207"/>
                <a:gd name="T55" fmla="*/ 0 h 211"/>
                <a:gd name="T56" fmla="*/ 0 w 207"/>
                <a:gd name="T57" fmla="*/ 0 h 211"/>
                <a:gd name="T58" fmla="*/ 0 w 207"/>
                <a:gd name="T59" fmla="*/ 0 h 211"/>
                <a:gd name="T60" fmla="*/ 0 w 207"/>
                <a:gd name="T61" fmla="*/ 0 h 211"/>
                <a:gd name="T62" fmla="*/ 0 w 207"/>
                <a:gd name="T63" fmla="*/ 0 h 211"/>
                <a:gd name="T64" fmla="*/ 0 w 207"/>
                <a:gd name="T65" fmla="*/ 0 h 211"/>
                <a:gd name="T66" fmla="*/ 0 w 207"/>
                <a:gd name="T67" fmla="*/ 0 h 2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7"/>
                <a:gd name="T103" fmla="*/ 0 h 211"/>
                <a:gd name="T104" fmla="*/ 207 w 207"/>
                <a:gd name="T105" fmla="*/ 211 h 2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7" h="211">
                  <a:moveTo>
                    <a:pt x="157" y="211"/>
                  </a:moveTo>
                  <a:lnTo>
                    <a:pt x="157" y="204"/>
                  </a:lnTo>
                  <a:lnTo>
                    <a:pt x="160" y="196"/>
                  </a:lnTo>
                  <a:lnTo>
                    <a:pt x="165" y="191"/>
                  </a:lnTo>
                  <a:lnTo>
                    <a:pt x="171" y="189"/>
                  </a:lnTo>
                  <a:lnTo>
                    <a:pt x="177" y="189"/>
                  </a:lnTo>
                  <a:lnTo>
                    <a:pt x="182" y="190"/>
                  </a:lnTo>
                  <a:lnTo>
                    <a:pt x="186" y="192"/>
                  </a:lnTo>
                  <a:lnTo>
                    <a:pt x="187" y="195"/>
                  </a:lnTo>
                  <a:lnTo>
                    <a:pt x="188" y="196"/>
                  </a:lnTo>
                  <a:lnTo>
                    <a:pt x="191" y="197"/>
                  </a:lnTo>
                  <a:lnTo>
                    <a:pt x="194" y="197"/>
                  </a:lnTo>
                  <a:lnTo>
                    <a:pt x="199" y="199"/>
                  </a:lnTo>
                  <a:lnTo>
                    <a:pt x="204" y="200"/>
                  </a:lnTo>
                  <a:lnTo>
                    <a:pt x="207" y="200"/>
                  </a:lnTo>
                  <a:lnTo>
                    <a:pt x="207" y="199"/>
                  </a:lnTo>
                  <a:lnTo>
                    <a:pt x="206" y="196"/>
                  </a:lnTo>
                  <a:lnTo>
                    <a:pt x="203" y="192"/>
                  </a:lnTo>
                  <a:lnTo>
                    <a:pt x="199" y="189"/>
                  </a:lnTo>
                  <a:lnTo>
                    <a:pt x="196" y="186"/>
                  </a:lnTo>
                  <a:lnTo>
                    <a:pt x="192" y="182"/>
                  </a:lnTo>
                  <a:lnTo>
                    <a:pt x="189" y="185"/>
                  </a:lnTo>
                  <a:lnTo>
                    <a:pt x="184" y="186"/>
                  </a:lnTo>
                  <a:lnTo>
                    <a:pt x="179" y="185"/>
                  </a:lnTo>
                  <a:lnTo>
                    <a:pt x="174" y="182"/>
                  </a:lnTo>
                  <a:lnTo>
                    <a:pt x="172" y="177"/>
                  </a:lnTo>
                  <a:lnTo>
                    <a:pt x="170" y="173"/>
                  </a:lnTo>
                  <a:lnTo>
                    <a:pt x="170" y="168"/>
                  </a:lnTo>
                  <a:lnTo>
                    <a:pt x="170" y="164"/>
                  </a:lnTo>
                  <a:lnTo>
                    <a:pt x="170" y="161"/>
                  </a:lnTo>
                  <a:lnTo>
                    <a:pt x="171" y="159"/>
                  </a:lnTo>
                  <a:lnTo>
                    <a:pt x="173" y="158"/>
                  </a:lnTo>
                  <a:lnTo>
                    <a:pt x="174" y="155"/>
                  </a:lnTo>
                  <a:lnTo>
                    <a:pt x="178" y="151"/>
                  </a:lnTo>
                  <a:lnTo>
                    <a:pt x="183" y="149"/>
                  </a:lnTo>
                  <a:lnTo>
                    <a:pt x="188" y="148"/>
                  </a:lnTo>
                  <a:lnTo>
                    <a:pt x="192" y="148"/>
                  </a:lnTo>
                  <a:lnTo>
                    <a:pt x="197" y="127"/>
                  </a:lnTo>
                  <a:lnTo>
                    <a:pt x="196" y="106"/>
                  </a:lnTo>
                  <a:lnTo>
                    <a:pt x="189" y="87"/>
                  </a:lnTo>
                  <a:lnTo>
                    <a:pt x="179" y="68"/>
                  </a:lnTo>
                  <a:lnTo>
                    <a:pt x="163" y="53"/>
                  </a:lnTo>
                  <a:lnTo>
                    <a:pt x="142" y="40"/>
                  </a:lnTo>
                  <a:lnTo>
                    <a:pt x="115" y="30"/>
                  </a:lnTo>
                  <a:lnTo>
                    <a:pt x="84" y="22"/>
                  </a:lnTo>
                  <a:lnTo>
                    <a:pt x="72" y="21"/>
                  </a:lnTo>
                  <a:lnTo>
                    <a:pt x="59" y="17"/>
                  </a:lnTo>
                  <a:lnTo>
                    <a:pt x="47" y="15"/>
                  </a:lnTo>
                  <a:lnTo>
                    <a:pt x="34" y="11"/>
                  </a:lnTo>
                  <a:lnTo>
                    <a:pt x="23" y="9"/>
                  </a:lnTo>
                  <a:lnTo>
                    <a:pt x="13" y="5"/>
                  </a:lnTo>
                  <a:lnTo>
                    <a:pt x="6" y="3"/>
                  </a:lnTo>
                  <a:lnTo>
                    <a:pt x="0" y="0"/>
                  </a:lnTo>
                  <a:lnTo>
                    <a:pt x="7" y="10"/>
                  </a:lnTo>
                  <a:lnTo>
                    <a:pt x="13" y="22"/>
                  </a:lnTo>
                  <a:lnTo>
                    <a:pt x="19" y="36"/>
                  </a:lnTo>
                  <a:lnTo>
                    <a:pt x="26" y="50"/>
                  </a:lnTo>
                  <a:lnTo>
                    <a:pt x="29" y="65"/>
                  </a:lnTo>
                  <a:lnTo>
                    <a:pt x="33" y="78"/>
                  </a:lnTo>
                  <a:lnTo>
                    <a:pt x="37" y="92"/>
                  </a:lnTo>
                  <a:lnTo>
                    <a:pt x="39" y="104"/>
                  </a:lnTo>
                  <a:lnTo>
                    <a:pt x="43" y="118"/>
                  </a:lnTo>
                  <a:lnTo>
                    <a:pt x="48" y="133"/>
                  </a:lnTo>
                  <a:lnTo>
                    <a:pt x="57" y="150"/>
                  </a:lnTo>
                  <a:lnTo>
                    <a:pt x="69" y="169"/>
                  </a:lnTo>
                  <a:lnTo>
                    <a:pt x="84" y="185"/>
                  </a:lnTo>
                  <a:lnTo>
                    <a:pt x="104" y="199"/>
                  </a:lnTo>
                  <a:lnTo>
                    <a:pt x="127" y="207"/>
                  </a:lnTo>
                  <a:lnTo>
                    <a:pt x="157" y="21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8" name="Freeform 283"/>
            <p:cNvSpPr>
              <a:spLocks/>
            </p:cNvSpPr>
            <p:nvPr/>
          </p:nvSpPr>
          <p:spPr bwMode="auto">
            <a:xfrm>
              <a:off x="345" y="122"/>
              <a:ext cx="12" cy="11"/>
            </a:xfrm>
            <a:custGeom>
              <a:avLst/>
              <a:gdLst>
                <a:gd name="T0" fmla="*/ 0 w 22"/>
                <a:gd name="T1" fmla="*/ 0 h 23"/>
                <a:gd name="T2" fmla="*/ 1 w 22"/>
                <a:gd name="T3" fmla="*/ 0 h 23"/>
                <a:gd name="T4" fmla="*/ 1 w 22"/>
                <a:gd name="T5" fmla="*/ 0 h 23"/>
                <a:gd name="T6" fmla="*/ 1 w 22"/>
                <a:gd name="T7" fmla="*/ 0 h 23"/>
                <a:gd name="T8" fmla="*/ 1 w 22"/>
                <a:gd name="T9" fmla="*/ 0 h 23"/>
                <a:gd name="T10" fmla="*/ 1 w 22"/>
                <a:gd name="T11" fmla="*/ 0 h 23"/>
                <a:gd name="T12" fmla="*/ 1 w 22"/>
                <a:gd name="T13" fmla="*/ 0 h 23"/>
                <a:gd name="T14" fmla="*/ 1 w 22"/>
                <a:gd name="T15" fmla="*/ 0 h 23"/>
                <a:gd name="T16" fmla="*/ 1 w 22"/>
                <a:gd name="T17" fmla="*/ 0 h 23"/>
                <a:gd name="T18" fmla="*/ 1 w 22"/>
                <a:gd name="T19" fmla="*/ 0 h 23"/>
                <a:gd name="T20" fmla="*/ 1 w 22"/>
                <a:gd name="T21" fmla="*/ 0 h 23"/>
                <a:gd name="T22" fmla="*/ 1 w 22"/>
                <a:gd name="T23" fmla="*/ 0 h 23"/>
                <a:gd name="T24" fmla="*/ 1 w 22"/>
                <a:gd name="T25" fmla="*/ 0 h 23"/>
                <a:gd name="T26" fmla="*/ 1 w 22"/>
                <a:gd name="T27" fmla="*/ 0 h 23"/>
                <a:gd name="T28" fmla="*/ 1 w 22"/>
                <a:gd name="T29" fmla="*/ 0 h 23"/>
                <a:gd name="T30" fmla="*/ 1 w 22"/>
                <a:gd name="T31" fmla="*/ 0 h 23"/>
                <a:gd name="T32" fmla="*/ 0 w 22"/>
                <a:gd name="T33" fmla="*/ 0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3"/>
                <a:gd name="T53" fmla="*/ 22 w 2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3">
                  <a:moveTo>
                    <a:pt x="0" y="10"/>
                  </a:moveTo>
                  <a:lnTo>
                    <a:pt x="1" y="5"/>
                  </a:lnTo>
                  <a:lnTo>
                    <a:pt x="4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21" y="8"/>
                  </a:lnTo>
                  <a:lnTo>
                    <a:pt x="22" y="12"/>
                  </a:lnTo>
                  <a:lnTo>
                    <a:pt x="21" y="17"/>
                  </a:lnTo>
                  <a:lnTo>
                    <a:pt x="18" y="19"/>
                  </a:lnTo>
                  <a:lnTo>
                    <a:pt x="16" y="21"/>
                  </a:lnTo>
                  <a:lnTo>
                    <a:pt x="12" y="23"/>
                  </a:lnTo>
                  <a:lnTo>
                    <a:pt x="9" y="21"/>
                  </a:lnTo>
                  <a:lnTo>
                    <a:pt x="5" y="18"/>
                  </a:lnTo>
                  <a:lnTo>
                    <a:pt x="1" y="1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09" name="Freeform 284"/>
            <p:cNvSpPr>
              <a:spLocks/>
            </p:cNvSpPr>
            <p:nvPr/>
          </p:nvSpPr>
          <p:spPr bwMode="auto">
            <a:xfrm>
              <a:off x="368" y="137"/>
              <a:ext cx="11" cy="12"/>
            </a:xfrm>
            <a:custGeom>
              <a:avLst/>
              <a:gdLst>
                <a:gd name="T0" fmla="*/ 1 w 22"/>
                <a:gd name="T1" fmla="*/ 1 h 24"/>
                <a:gd name="T2" fmla="*/ 1 w 22"/>
                <a:gd name="T3" fmla="*/ 1 h 24"/>
                <a:gd name="T4" fmla="*/ 1 w 22"/>
                <a:gd name="T5" fmla="*/ 0 h 24"/>
                <a:gd name="T6" fmla="*/ 1 w 22"/>
                <a:gd name="T7" fmla="*/ 1 h 24"/>
                <a:gd name="T8" fmla="*/ 1 w 22"/>
                <a:gd name="T9" fmla="*/ 1 h 24"/>
                <a:gd name="T10" fmla="*/ 1 w 22"/>
                <a:gd name="T11" fmla="*/ 1 h 24"/>
                <a:gd name="T12" fmla="*/ 1 w 22"/>
                <a:gd name="T13" fmla="*/ 1 h 24"/>
                <a:gd name="T14" fmla="*/ 1 w 22"/>
                <a:gd name="T15" fmla="*/ 1 h 24"/>
                <a:gd name="T16" fmla="*/ 1 w 22"/>
                <a:gd name="T17" fmla="*/ 1 h 24"/>
                <a:gd name="T18" fmla="*/ 1 w 22"/>
                <a:gd name="T19" fmla="*/ 1 h 24"/>
                <a:gd name="T20" fmla="*/ 1 w 22"/>
                <a:gd name="T21" fmla="*/ 1 h 24"/>
                <a:gd name="T22" fmla="*/ 1 w 22"/>
                <a:gd name="T23" fmla="*/ 1 h 24"/>
                <a:gd name="T24" fmla="*/ 1 w 22"/>
                <a:gd name="T25" fmla="*/ 1 h 24"/>
                <a:gd name="T26" fmla="*/ 1 w 22"/>
                <a:gd name="T27" fmla="*/ 1 h 24"/>
                <a:gd name="T28" fmla="*/ 0 w 22"/>
                <a:gd name="T29" fmla="*/ 1 h 24"/>
                <a:gd name="T30" fmla="*/ 0 w 22"/>
                <a:gd name="T31" fmla="*/ 1 h 24"/>
                <a:gd name="T32" fmla="*/ 1 w 22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4"/>
                <a:gd name="T53" fmla="*/ 22 w 22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4">
                  <a:moveTo>
                    <a:pt x="1" y="4"/>
                  </a:moveTo>
                  <a:lnTo>
                    <a:pt x="6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19" y="4"/>
                  </a:lnTo>
                  <a:lnTo>
                    <a:pt x="22" y="8"/>
                  </a:lnTo>
                  <a:lnTo>
                    <a:pt x="22" y="13"/>
                  </a:lnTo>
                  <a:lnTo>
                    <a:pt x="22" y="18"/>
                  </a:lnTo>
                  <a:lnTo>
                    <a:pt x="21" y="22"/>
                  </a:lnTo>
                  <a:lnTo>
                    <a:pt x="17" y="24"/>
                  </a:lnTo>
                  <a:lnTo>
                    <a:pt x="12" y="24"/>
                  </a:lnTo>
                  <a:lnTo>
                    <a:pt x="6" y="22"/>
                  </a:lnTo>
                  <a:lnTo>
                    <a:pt x="2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0" name="Freeform 285"/>
            <p:cNvSpPr>
              <a:spLocks/>
            </p:cNvSpPr>
            <p:nvPr/>
          </p:nvSpPr>
          <p:spPr bwMode="auto">
            <a:xfrm>
              <a:off x="341" y="151"/>
              <a:ext cx="11" cy="12"/>
            </a:xfrm>
            <a:custGeom>
              <a:avLst/>
              <a:gdLst>
                <a:gd name="T0" fmla="*/ 0 w 23"/>
                <a:gd name="T1" fmla="*/ 1 h 23"/>
                <a:gd name="T2" fmla="*/ 0 w 23"/>
                <a:gd name="T3" fmla="*/ 1 h 23"/>
                <a:gd name="T4" fmla="*/ 0 w 23"/>
                <a:gd name="T5" fmla="*/ 0 h 23"/>
                <a:gd name="T6" fmla="*/ 0 w 23"/>
                <a:gd name="T7" fmla="*/ 0 h 23"/>
                <a:gd name="T8" fmla="*/ 0 w 23"/>
                <a:gd name="T9" fmla="*/ 1 h 23"/>
                <a:gd name="T10" fmla="*/ 0 w 23"/>
                <a:gd name="T11" fmla="*/ 1 h 23"/>
                <a:gd name="T12" fmla="*/ 0 w 23"/>
                <a:gd name="T13" fmla="*/ 1 h 23"/>
                <a:gd name="T14" fmla="*/ 0 w 23"/>
                <a:gd name="T15" fmla="*/ 1 h 23"/>
                <a:gd name="T16" fmla="*/ 0 w 23"/>
                <a:gd name="T17" fmla="*/ 1 h 23"/>
                <a:gd name="T18" fmla="*/ 0 w 23"/>
                <a:gd name="T19" fmla="*/ 1 h 23"/>
                <a:gd name="T20" fmla="*/ 0 w 23"/>
                <a:gd name="T21" fmla="*/ 1 h 23"/>
                <a:gd name="T22" fmla="*/ 0 w 23"/>
                <a:gd name="T23" fmla="*/ 1 h 23"/>
                <a:gd name="T24" fmla="*/ 0 w 23"/>
                <a:gd name="T25" fmla="*/ 1 h 23"/>
                <a:gd name="T26" fmla="*/ 0 w 23"/>
                <a:gd name="T27" fmla="*/ 1 h 23"/>
                <a:gd name="T28" fmla="*/ 0 w 23"/>
                <a:gd name="T29" fmla="*/ 1 h 23"/>
                <a:gd name="T30" fmla="*/ 0 w 23"/>
                <a:gd name="T31" fmla="*/ 1 h 23"/>
                <a:gd name="T32" fmla="*/ 0 w 23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3"/>
                <a:gd name="T53" fmla="*/ 23 w 23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3">
                  <a:moveTo>
                    <a:pt x="3" y="5"/>
                  </a:moveTo>
                  <a:lnTo>
                    <a:pt x="5" y="2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23" y="7"/>
                  </a:lnTo>
                  <a:lnTo>
                    <a:pt x="23" y="12"/>
                  </a:lnTo>
                  <a:lnTo>
                    <a:pt x="21" y="17"/>
                  </a:lnTo>
                  <a:lnTo>
                    <a:pt x="19" y="20"/>
                  </a:lnTo>
                  <a:lnTo>
                    <a:pt x="16" y="22"/>
                  </a:lnTo>
                  <a:lnTo>
                    <a:pt x="11" y="23"/>
                  </a:lnTo>
                  <a:lnTo>
                    <a:pt x="6" y="23"/>
                  </a:lnTo>
                  <a:lnTo>
                    <a:pt x="3" y="21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1" name="Freeform 286"/>
            <p:cNvSpPr>
              <a:spLocks/>
            </p:cNvSpPr>
            <p:nvPr/>
          </p:nvSpPr>
          <p:spPr bwMode="auto">
            <a:xfrm>
              <a:off x="322" y="137"/>
              <a:ext cx="12" cy="11"/>
            </a:xfrm>
            <a:custGeom>
              <a:avLst/>
              <a:gdLst>
                <a:gd name="T0" fmla="*/ 1 w 24"/>
                <a:gd name="T1" fmla="*/ 1 h 22"/>
                <a:gd name="T2" fmla="*/ 1 w 24"/>
                <a:gd name="T3" fmla="*/ 1 h 22"/>
                <a:gd name="T4" fmla="*/ 0 w 24"/>
                <a:gd name="T5" fmla="*/ 1 h 22"/>
                <a:gd name="T6" fmla="*/ 0 w 24"/>
                <a:gd name="T7" fmla="*/ 1 h 22"/>
                <a:gd name="T8" fmla="*/ 1 w 24"/>
                <a:gd name="T9" fmla="*/ 1 h 22"/>
                <a:gd name="T10" fmla="*/ 1 w 24"/>
                <a:gd name="T11" fmla="*/ 1 h 22"/>
                <a:gd name="T12" fmla="*/ 1 w 24"/>
                <a:gd name="T13" fmla="*/ 1 h 22"/>
                <a:gd name="T14" fmla="*/ 1 w 24"/>
                <a:gd name="T15" fmla="*/ 1 h 22"/>
                <a:gd name="T16" fmla="*/ 1 w 24"/>
                <a:gd name="T17" fmla="*/ 1 h 22"/>
                <a:gd name="T18" fmla="*/ 1 w 24"/>
                <a:gd name="T19" fmla="*/ 1 h 22"/>
                <a:gd name="T20" fmla="*/ 1 w 24"/>
                <a:gd name="T21" fmla="*/ 1 h 22"/>
                <a:gd name="T22" fmla="*/ 1 w 24"/>
                <a:gd name="T23" fmla="*/ 1 h 22"/>
                <a:gd name="T24" fmla="*/ 1 w 24"/>
                <a:gd name="T25" fmla="*/ 1 h 22"/>
                <a:gd name="T26" fmla="*/ 1 w 24"/>
                <a:gd name="T27" fmla="*/ 1 h 22"/>
                <a:gd name="T28" fmla="*/ 1 w 24"/>
                <a:gd name="T29" fmla="*/ 0 h 22"/>
                <a:gd name="T30" fmla="*/ 1 w 24"/>
                <a:gd name="T31" fmla="*/ 0 h 22"/>
                <a:gd name="T32" fmla="*/ 1 w 24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2"/>
                <a:gd name="T53" fmla="*/ 24 w 24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2">
                  <a:moveTo>
                    <a:pt x="4" y="1"/>
                  </a:moveTo>
                  <a:lnTo>
                    <a:pt x="1" y="4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19"/>
                  </a:lnTo>
                  <a:lnTo>
                    <a:pt x="6" y="21"/>
                  </a:lnTo>
                  <a:lnTo>
                    <a:pt x="11" y="22"/>
                  </a:lnTo>
                  <a:lnTo>
                    <a:pt x="16" y="22"/>
                  </a:lnTo>
                  <a:lnTo>
                    <a:pt x="20" y="20"/>
                  </a:lnTo>
                  <a:lnTo>
                    <a:pt x="22" y="18"/>
                  </a:lnTo>
                  <a:lnTo>
                    <a:pt x="24" y="14"/>
                  </a:lnTo>
                  <a:lnTo>
                    <a:pt x="24" y="10"/>
                  </a:lnTo>
                  <a:lnTo>
                    <a:pt x="22" y="6"/>
                  </a:lnTo>
                  <a:lnTo>
                    <a:pt x="19" y="3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2" name="Freeform 287"/>
            <p:cNvSpPr>
              <a:spLocks/>
            </p:cNvSpPr>
            <p:nvPr/>
          </p:nvSpPr>
          <p:spPr bwMode="auto">
            <a:xfrm>
              <a:off x="316" y="159"/>
              <a:ext cx="10" cy="10"/>
            </a:xfrm>
            <a:custGeom>
              <a:avLst/>
              <a:gdLst>
                <a:gd name="T0" fmla="*/ 0 w 20"/>
                <a:gd name="T1" fmla="*/ 1 h 19"/>
                <a:gd name="T2" fmla="*/ 0 w 20"/>
                <a:gd name="T3" fmla="*/ 1 h 19"/>
                <a:gd name="T4" fmla="*/ 0 w 20"/>
                <a:gd name="T5" fmla="*/ 1 h 19"/>
                <a:gd name="T6" fmla="*/ 1 w 20"/>
                <a:gd name="T7" fmla="*/ 1 h 19"/>
                <a:gd name="T8" fmla="*/ 1 w 20"/>
                <a:gd name="T9" fmla="*/ 1 h 19"/>
                <a:gd name="T10" fmla="*/ 1 w 20"/>
                <a:gd name="T11" fmla="*/ 0 h 19"/>
                <a:gd name="T12" fmla="*/ 1 w 20"/>
                <a:gd name="T13" fmla="*/ 1 h 19"/>
                <a:gd name="T14" fmla="*/ 1 w 20"/>
                <a:gd name="T15" fmla="*/ 1 h 19"/>
                <a:gd name="T16" fmla="*/ 1 w 20"/>
                <a:gd name="T17" fmla="*/ 1 h 19"/>
                <a:gd name="T18" fmla="*/ 1 w 20"/>
                <a:gd name="T19" fmla="*/ 1 h 19"/>
                <a:gd name="T20" fmla="*/ 1 w 20"/>
                <a:gd name="T21" fmla="*/ 1 h 19"/>
                <a:gd name="T22" fmla="*/ 1 w 20"/>
                <a:gd name="T23" fmla="*/ 1 h 19"/>
                <a:gd name="T24" fmla="*/ 1 w 20"/>
                <a:gd name="T25" fmla="*/ 1 h 19"/>
                <a:gd name="T26" fmla="*/ 1 w 20"/>
                <a:gd name="T27" fmla="*/ 1 h 19"/>
                <a:gd name="T28" fmla="*/ 1 w 20"/>
                <a:gd name="T29" fmla="*/ 1 h 19"/>
                <a:gd name="T30" fmla="*/ 1 w 20"/>
                <a:gd name="T31" fmla="*/ 1 h 19"/>
                <a:gd name="T32" fmla="*/ 0 w 20"/>
                <a:gd name="T33" fmla="*/ 1 h 1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9"/>
                <a:gd name="T53" fmla="*/ 20 w 20"/>
                <a:gd name="T54" fmla="*/ 19 h 1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9">
                  <a:moveTo>
                    <a:pt x="0" y="13"/>
                  </a:moveTo>
                  <a:lnTo>
                    <a:pt x="0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6" y="1"/>
                  </a:lnTo>
                  <a:lnTo>
                    <a:pt x="19" y="3"/>
                  </a:lnTo>
                  <a:lnTo>
                    <a:pt x="20" y="6"/>
                  </a:lnTo>
                  <a:lnTo>
                    <a:pt x="20" y="9"/>
                  </a:lnTo>
                  <a:lnTo>
                    <a:pt x="19" y="14"/>
                  </a:lnTo>
                  <a:lnTo>
                    <a:pt x="15" y="17"/>
                  </a:lnTo>
                  <a:lnTo>
                    <a:pt x="13" y="19"/>
                  </a:lnTo>
                  <a:lnTo>
                    <a:pt x="9" y="19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3" name="Freeform 288"/>
            <p:cNvSpPr>
              <a:spLocks/>
            </p:cNvSpPr>
            <p:nvPr/>
          </p:nvSpPr>
          <p:spPr bwMode="auto">
            <a:xfrm>
              <a:off x="334" y="175"/>
              <a:ext cx="8" cy="12"/>
            </a:xfrm>
            <a:custGeom>
              <a:avLst/>
              <a:gdLst>
                <a:gd name="T0" fmla="*/ 0 w 18"/>
                <a:gd name="T1" fmla="*/ 1 h 23"/>
                <a:gd name="T2" fmla="*/ 0 w 18"/>
                <a:gd name="T3" fmla="*/ 1 h 23"/>
                <a:gd name="T4" fmla="*/ 0 w 18"/>
                <a:gd name="T5" fmla="*/ 1 h 23"/>
                <a:gd name="T6" fmla="*/ 0 w 18"/>
                <a:gd name="T7" fmla="*/ 1 h 23"/>
                <a:gd name="T8" fmla="*/ 0 w 18"/>
                <a:gd name="T9" fmla="*/ 1 h 23"/>
                <a:gd name="T10" fmla="*/ 0 w 18"/>
                <a:gd name="T11" fmla="*/ 1 h 23"/>
                <a:gd name="T12" fmla="*/ 0 w 18"/>
                <a:gd name="T13" fmla="*/ 1 h 23"/>
                <a:gd name="T14" fmla="*/ 0 w 18"/>
                <a:gd name="T15" fmla="*/ 1 h 23"/>
                <a:gd name="T16" fmla="*/ 0 w 18"/>
                <a:gd name="T17" fmla="*/ 0 h 23"/>
                <a:gd name="T18" fmla="*/ 0 w 18"/>
                <a:gd name="T19" fmla="*/ 1 h 23"/>
                <a:gd name="T20" fmla="*/ 0 w 18"/>
                <a:gd name="T21" fmla="*/ 1 h 23"/>
                <a:gd name="T22" fmla="*/ 0 w 18"/>
                <a:gd name="T23" fmla="*/ 1 h 23"/>
                <a:gd name="T24" fmla="*/ 0 w 18"/>
                <a:gd name="T25" fmla="*/ 1 h 23"/>
                <a:gd name="T26" fmla="*/ 0 w 18"/>
                <a:gd name="T27" fmla="*/ 1 h 23"/>
                <a:gd name="T28" fmla="*/ 0 w 18"/>
                <a:gd name="T29" fmla="*/ 1 h 23"/>
                <a:gd name="T30" fmla="*/ 0 w 18"/>
                <a:gd name="T31" fmla="*/ 1 h 23"/>
                <a:gd name="T32" fmla="*/ 0 w 18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23"/>
                <a:gd name="T53" fmla="*/ 18 w 18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23">
                  <a:moveTo>
                    <a:pt x="7" y="23"/>
                  </a:moveTo>
                  <a:lnTo>
                    <a:pt x="3" y="22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6"/>
                  </a:lnTo>
                  <a:lnTo>
                    <a:pt x="5" y="2"/>
                  </a:lnTo>
                  <a:lnTo>
                    <a:pt x="8" y="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6" y="4"/>
                  </a:lnTo>
                  <a:lnTo>
                    <a:pt x="18" y="9"/>
                  </a:lnTo>
                  <a:lnTo>
                    <a:pt x="18" y="12"/>
                  </a:lnTo>
                  <a:lnTo>
                    <a:pt x="16" y="16"/>
                  </a:lnTo>
                  <a:lnTo>
                    <a:pt x="14" y="20"/>
                  </a:lnTo>
                  <a:lnTo>
                    <a:pt x="11" y="22"/>
                  </a:lnTo>
                  <a:lnTo>
                    <a:pt x="7" y="2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4" name="Freeform 289"/>
            <p:cNvSpPr>
              <a:spLocks/>
            </p:cNvSpPr>
            <p:nvPr/>
          </p:nvSpPr>
          <p:spPr bwMode="auto">
            <a:xfrm>
              <a:off x="350" y="164"/>
              <a:ext cx="10" cy="13"/>
            </a:xfrm>
            <a:custGeom>
              <a:avLst/>
              <a:gdLst>
                <a:gd name="T0" fmla="*/ 0 w 21"/>
                <a:gd name="T1" fmla="*/ 0 h 27"/>
                <a:gd name="T2" fmla="*/ 0 w 21"/>
                <a:gd name="T3" fmla="*/ 0 h 27"/>
                <a:gd name="T4" fmla="*/ 0 w 21"/>
                <a:gd name="T5" fmla="*/ 0 h 27"/>
                <a:gd name="T6" fmla="*/ 0 w 21"/>
                <a:gd name="T7" fmla="*/ 0 h 27"/>
                <a:gd name="T8" fmla="*/ 0 w 21"/>
                <a:gd name="T9" fmla="*/ 0 h 27"/>
                <a:gd name="T10" fmla="*/ 0 w 21"/>
                <a:gd name="T11" fmla="*/ 0 h 27"/>
                <a:gd name="T12" fmla="*/ 0 w 21"/>
                <a:gd name="T13" fmla="*/ 0 h 27"/>
                <a:gd name="T14" fmla="*/ 0 w 21"/>
                <a:gd name="T15" fmla="*/ 0 h 27"/>
                <a:gd name="T16" fmla="*/ 0 w 21"/>
                <a:gd name="T17" fmla="*/ 0 h 27"/>
                <a:gd name="T18" fmla="*/ 0 w 21"/>
                <a:gd name="T19" fmla="*/ 0 h 27"/>
                <a:gd name="T20" fmla="*/ 0 w 21"/>
                <a:gd name="T21" fmla="*/ 0 h 27"/>
                <a:gd name="T22" fmla="*/ 0 w 21"/>
                <a:gd name="T23" fmla="*/ 0 h 27"/>
                <a:gd name="T24" fmla="*/ 0 w 21"/>
                <a:gd name="T25" fmla="*/ 0 h 27"/>
                <a:gd name="T26" fmla="*/ 0 w 21"/>
                <a:gd name="T27" fmla="*/ 0 h 27"/>
                <a:gd name="T28" fmla="*/ 0 w 21"/>
                <a:gd name="T29" fmla="*/ 0 h 27"/>
                <a:gd name="T30" fmla="*/ 0 w 21"/>
                <a:gd name="T31" fmla="*/ 0 h 27"/>
                <a:gd name="T32" fmla="*/ 0 w 2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7"/>
                <a:gd name="T53" fmla="*/ 21 w 2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7">
                  <a:moveTo>
                    <a:pt x="1" y="14"/>
                  </a:moveTo>
                  <a:lnTo>
                    <a:pt x="2" y="9"/>
                  </a:lnTo>
                  <a:lnTo>
                    <a:pt x="5" y="5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21" y="5"/>
                  </a:lnTo>
                  <a:lnTo>
                    <a:pt x="21" y="9"/>
                  </a:lnTo>
                  <a:lnTo>
                    <a:pt x="21" y="14"/>
                  </a:lnTo>
                  <a:lnTo>
                    <a:pt x="18" y="19"/>
                  </a:lnTo>
                  <a:lnTo>
                    <a:pt x="14" y="23"/>
                  </a:lnTo>
                  <a:lnTo>
                    <a:pt x="9" y="25"/>
                  </a:lnTo>
                  <a:lnTo>
                    <a:pt x="6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5" name="Freeform 290"/>
            <p:cNvSpPr>
              <a:spLocks/>
            </p:cNvSpPr>
            <p:nvPr/>
          </p:nvSpPr>
          <p:spPr bwMode="auto">
            <a:xfrm>
              <a:off x="363" y="167"/>
              <a:ext cx="11" cy="10"/>
            </a:xfrm>
            <a:custGeom>
              <a:avLst/>
              <a:gdLst>
                <a:gd name="T0" fmla="*/ 1 w 21"/>
                <a:gd name="T1" fmla="*/ 1 h 20"/>
                <a:gd name="T2" fmla="*/ 1 w 21"/>
                <a:gd name="T3" fmla="*/ 1 h 20"/>
                <a:gd name="T4" fmla="*/ 1 w 21"/>
                <a:gd name="T5" fmla="*/ 1 h 20"/>
                <a:gd name="T6" fmla="*/ 1 w 21"/>
                <a:gd name="T7" fmla="*/ 1 h 20"/>
                <a:gd name="T8" fmla="*/ 1 w 21"/>
                <a:gd name="T9" fmla="*/ 1 h 20"/>
                <a:gd name="T10" fmla="*/ 1 w 21"/>
                <a:gd name="T11" fmla="*/ 1 h 20"/>
                <a:gd name="T12" fmla="*/ 1 w 21"/>
                <a:gd name="T13" fmla="*/ 1 h 20"/>
                <a:gd name="T14" fmla="*/ 1 w 21"/>
                <a:gd name="T15" fmla="*/ 1 h 20"/>
                <a:gd name="T16" fmla="*/ 1 w 21"/>
                <a:gd name="T17" fmla="*/ 1 h 20"/>
                <a:gd name="T18" fmla="*/ 1 w 21"/>
                <a:gd name="T19" fmla="*/ 1 h 20"/>
                <a:gd name="T20" fmla="*/ 1 w 21"/>
                <a:gd name="T21" fmla="*/ 1 h 20"/>
                <a:gd name="T22" fmla="*/ 0 w 21"/>
                <a:gd name="T23" fmla="*/ 1 h 20"/>
                <a:gd name="T24" fmla="*/ 0 w 21"/>
                <a:gd name="T25" fmla="*/ 1 h 20"/>
                <a:gd name="T26" fmla="*/ 1 w 21"/>
                <a:gd name="T27" fmla="*/ 1 h 20"/>
                <a:gd name="T28" fmla="*/ 1 w 21"/>
                <a:gd name="T29" fmla="*/ 0 h 20"/>
                <a:gd name="T30" fmla="*/ 1 w 21"/>
                <a:gd name="T31" fmla="*/ 0 h 20"/>
                <a:gd name="T32" fmla="*/ 1 w 21"/>
                <a:gd name="T33" fmla="*/ 1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0"/>
                <a:gd name="T53" fmla="*/ 21 w 21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0">
                  <a:moveTo>
                    <a:pt x="16" y="1"/>
                  </a:moveTo>
                  <a:lnTo>
                    <a:pt x="18" y="3"/>
                  </a:lnTo>
                  <a:lnTo>
                    <a:pt x="20" y="6"/>
                  </a:lnTo>
                  <a:lnTo>
                    <a:pt x="21" y="10"/>
                  </a:lnTo>
                  <a:lnTo>
                    <a:pt x="20" y="13"/>
                  </a:lnTo>
                  <a:lnTo>
                    <a:pt x="17" y="17"/>
                  </a:lnTo>
                  <a:lnTo>
                    <a:pt x="13" y="18"/>
                  </a:lnTo>
                  <a:lnTo>
                    <a:pt x="10" y="20"/>
                  </a:lnTo>
                  <a:lnTo>
                    <a:pt x="6" y="20"/>
                  </a:lnTo>
                  <a:lnTo>
                    <a:pt x="4" y="18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6" name="Freeform 291"/>
            <p:cNvSpPr>
              <a:spLocks/>
            </p:cNvSpPr>
            <p:nvPr/>
          </p:nvSpPr>
          <p:spPr bwMode="auto">
            <a:xfrm>
              <a:off x="244" y="182"/>
              <a:ext cx="88" cy="61"/>
            </a:xfrm>
            <a:custGeom>
              <a:avLst/>
              <a:gdLst>
                <a:gd name="T0" fmla="*/ 1 w 176"/>
                <a:gd name="T1" fmla="*/ 1 h 122"/>
                <a:gd name="T2" fmla="*/ 1 w 176"/>
                <a:gd name="T3" fmla="*/ 1 h 122"/>
                <a:gd name="T4" fmla="*/ 1 w 176"/>
                <a:gd name="T5" fmla="*/ 1 h 122"/>
                <a:gd name="T6" fmla="*/ 1 w 176"/>
                <a:gd name="T7" fmla="*/ 1 h 122"/>
                <a:gd name="T8" fmla="*/ 1 w 176"/>
                <a:gd name="T9" fmla="*/ 1 h 122"/>
                <a:gd name="T10" fmla="*/ 1 w 176"/>
                <a:gd name="T11" fmla="*/ 1 h 122"/>
                <a:gd name="T12" fmla="*/ 1 w 176"/>
                <a:gd name="T13" fmla="*/ 1 h 122"/>
                <a:gd name="T14" fmla="*/ 1 w 176"/>
                <a:gd name="T15" fmla="*/ 1 h 122"/>
                <a:gd name="T16" fmla="*/ 1 w 176"/>
                <a:gd name="T17" fmla="*/ 1 h 122"/>
                <a:gd name="T18" fmla="*/ 1 w 176"/>
                <a:gd name="T19" fmla="*/ 1 h 122"/>
                <a:gd name="T20" fmla="*/ 1 w 176"/>
                <a:gd name="T21" fmla="*/ 1 h 122"/>
                <a:gd name="T22" fmla="*/ 1 w 176"/>
                <a:gd name="T23" fmla="*/ 1 h 122"/>
                <a:gd name="T24" fmla="*/ 1 w 176"/>
                <a:gd name="T25" fmla="*/ 1 h 122"/>
                <a:gd name="T26" fmla="*/ 1 w 176"/>
                <a:gd name="T27" fmla="*/ 1 h 122"/>
                <a:gd name="T28" fmla="*/ 1 w 176"/>
                <a:gd name="T29" fmla="*/ 1 h 122"/>
                <a:gd name="T30" fmla="*/ 1 w 176"/>
                <a:gd name="T31" fmla="*/ 1 h 122"/>
                <a:gd name="T32" fmla="*/ 1 w 176"/>
                <a:gd name="T33" fmla="*/ 1 h 122"/>
                <a:gd name="T34" fmla="*/ 1 w 176"/>
                <a:gd name="T35" fmla="*/ 1 h 122"/>
                <a:gd name="T36" fmla="*/ 1 w 176"/>
                <a:gd name="T37" fmla="*/ 1 h 122"/>
                <a:gd name="T38" fmla="*/ 1 w 176"/>
                <a:gd name="T39" fmla="*/ 1 h 122"/>
                <a:gd name="T40" fmla="*/ 1 w 176"/>
                <a:gd name="T41" fmla="*/ 1 h 122"/>
                <a:gd name="T42" fmla="*/ 1 w 176"/>
                <a:gd name="T43" fmla="*/ 1 h 122"/>
                <a:gd name="T44" fmla="*/ 1 w 176"/>
                <a:gd name="T45" fmla="*/ 1 h 122"/>
                <a:gd name="T46" fmla="*/ 1 w 176"/>
                <a:gd name="T47" fmla="*/ 1 h 122"/>
                <a:gd name="T48" fmla="*/ 1 w 176"/>
                <a:gd name="T49" fmla="*/ 1 h 122"/>
                <a:gd name="T50" fmla="*/ 1 w 176"/>
                <a:gd name="T51" fmla="*/ 1 h 122"/>
                <a:gd name="T52" fmla="*/ 1 w 176"/>
                <a:gd name="T53" fmla="*/ 1 h 122"/>
                <a:gd name="T54" fmla="*/ 1 w 176"/>
                <a:gd name="T55" fmla="*/ 1 h 122"/>
                <a:gd name="T56" fmla="*/ 1 w 176"/>
                <a:gd name="T57" fmla="*/ 1 h 122"/>
                <a:gd name="T58" fmla="*/ 0 w 176"/>
                <a:gd name="T59" fmla="*/ 1 h 122"/>
                <a:gd name="T60" fmla="*/ 1 w 176"/>
                <a:gd name="T61" fmla="*/ 1 h 122"/>
                <a:gd name="T62" fmla="*/ 1 w 176"/>
                <a:gd name="T63" fmla="*/ 1 h 122"/>
                <a:gd name="T64" fmla="*/ 1 w 176"/>
                <a:gd name="T65" fmla="*/ 1 h 122"/>
                <a:gd name="T66" fmla="*/ 1 w 176"/>
                <a:gd name="T67" fmla="*/ 1 h 122"/>
                <a:gd name="T68" fmla="*/ 1 w 176"/>
                <a:gd name="T69" fmla="*/ 1 h 122"/>
                <a:gd name="T70" fmla="*/ 1 w 176"/>
                <a:gd name="T71" fmla="*/ 1 h 122"/>
                <a:gd name="T72" fmla="*/ 1 w 176"/>
                <a:gd name="T73" fmla="*/ 1 h 122"/>
                <a:gd name="T74" fmla="*/ 1 w 176"/>
                <a:gd name="T75" fmla="*/ 1 h 122"/>
                <a:gd name="T76" fmla="*/ 1 w 176"/>
                <a:gd name="T77" fmla="*/ 1 h 122"/>
                <a:gd name="T78" fmla="*/ 1 w 176"/>
                <a:gd name="T79" fmla="*/ 1 h 122"/>
                <a:gd name="T80" fmla="*/ 1 w 176"/>
                <a:gd name="T81" fmla="*/ 1 h 122"/>
                <a:gd name="T82" fmla="*/ 1 w 176"/>
                <a:gd name="T83" fmla="*/ 1 h 122"/>
                <a:gd name="T84" fmla="*/ 1 w 176"/>
                <a:gd name="T85" fmla="*/ 1 h 122"/>
                <a:gd name="T86" fmla="*/ 1 w 176"/>
                <a:gd name="T87" fmla="*/ 1 h 122"/>
                <a:gd name="T88" fmla="*/ 1 w 176"/>
                <a:gd name="T89" fmla="*/ 1 h 122"/>
                <a:gd name="T90" fmla="*/ 1 w 176"/>
                <a:gd name="T91" fmla="*/ 1 h 122"/>
                <a:gd name="T92" fmla="*/ 1 w 176"/>
                <a:gd name="T93" fmla="*/ 1 h 122"/>
                <a:gd name="T94" fmla="*/ 1 w 176"/>
                <a:gd name="T95" fmla="*/ 1 h 122"/>
                <a:gd name="T96" fmla="*/ 1 w 176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6"/>
                <a:gd name="T148" fmla="*/ 0 h 122"/>
                <a:gd name="T149" fmla="*/ 176 w 176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6" h="122">
                  <a:moveTo>
                    <a:pt x="176" y="14"/>
                  </a:moveTo>
                  <a:lnTo>
                    <a:pt x="175" y="13"/>
                  </a:lnTo>
                  <a:lnTo>
                    <a:pt x="173" y="13"/>
                  </a:lnTo>
                  <a:lnTo>
                    <a:pt x="171" y="12"/>
                  </a:lnTo>
                  <a:lnTo>
                    <a:pt x="170" y="10"/>
                  </a:lnTo>
                  <a:lnTo>
                    <a:pt x="168" y="9"/>
                  </a:lnTo>
                  <a:lnTo>
                    <a:pt x="168" y="8"/>
                  </a:lnTo>
                  <a:lnTo>
                    <a:pt x="167" y="5"/>
                  </a:lnTo>
                  <a:lnTo>
                    <a:pt x="167" y="4"/>
                  </a:lnTo>
                  <a:lnTo>
                    <a:pt x="165" y="8"/>
                  </a:lnTo>
                  <a:lnTo>
                    <a:pt x="162" y="12"/>
                  </a:lnTo>
                  <a:lnTo>
                    <a:pt x="158" y="13"/>
                  </a:lnTo>
                  <a:lnTo>
                    <a:pt x="157" y="15"/>
                  </a:lnTo>
                  <a:lnTo>
                    <a:pt x="150" y="13"/>
                  </a:lnTo>
                  <a:lnTo>
                    <a:pt x="141" y="9"/>
                  </a:lnTo>
                  <a:lnTo>
                    <a:pt x="129" y="7"/>
                  </a:lnTo>
                  <a:lnTo>
                    <a:pt x="116" y="4"/>
                  </a:lnTo>
                  <a:lnTo>
                    <a:pt x="104" y="2"/>
                  </a:lnTo>
                  <a:lnTo>
                    <a:pt x="91" y="0"/>
                  </a:lnTo>
                  <a:lnTo>
                    <a:pt x="83" y="0"/>
                  </a:lnTo>
                  <a:lnTo>
                    <a:pt x="75" y="2"/>
                  </a:lnTo>
                  <a:lnTo>
                    <a:pt x="68" y="4"/>
                  </a:lnTo>
                  <a:lnTo>
                    <a:pt x="67" y="4"/>
                  </a:lnTo>
                  <a:lnTo>
                    <a:pt x="70" y="5"/>
                  </a:lnTo>
                  <a:lnTo>
                    <a:pt x="75" y="4"/>
                  </a:lnTo>
                  <a:lnTo>
                    <a:pt x="85" y="4"/>
                  </a:lnTo>
                  <a:lnTo>
                    <a:pt x="95" y="4"/>
                  </a:lnTo>
                  <a:lnTo>
                    <a:pt x="106" y="7"/>
                  </a:lnTo>
                  <a:lnTo>
                    <a:pt x="116" y="9"/>
                  </a:lnTo>
                  <a:lnTo>
                    <a:pt x="126" y="12"/>
                  </a:lnTo>
                  <a:lnTo>
                    <a:pt x="136" y="15"/>
                  </a:lnTo>
                  <a:lnTo>
                    <a:pt x="144" y="18"/>
                  </a:lnTo>
                  <a:lnTo>
                    <a:pt x="149" y="22"/>
                  </a:lnTo>
                  <a:lnTo>
                    <a:pt x="150" y="24"/>
                  </a:lnTo>
                  <a:lnTo>
                    <a:pt x="149" y="25"/>
                  </a:lnTo>
                  <a:lnTo>
                    <a:pt x="146" y="27"/>
                  </a:lnTo>
                  <a:lnTo>
                    <a:pt x="141" y="29"/>
                  </a:lnTo>
                  <a:lnTo>
                    <a:pt x="136" y="31"/>
                  </a:lnTo>
                  <a:lnTo>
                    <a:pt x="131" y="35"/>
                  </a:lnTo>
                  <a:lnTo>
                    <a:pt x="126" y="38"/>
                  </a:lnTo>
                  <a:lnTo>
                    <a:pt x="122" y="40"/>
                  </a:lnTo>
                  <a:lnTo>
                    <a:pt x="116" y="38"/>
                  </a:lnTo>
                  <a:lnTo>
                    <a:pt x="109" y="35"/>
                  </a:lnTo>
                  <a:lnTo>
                    <a:pt x="99" y="31"/>
                  </a:lnTo>
                  <a:lnTo>
                    <a:pt x="89" y="29"/>
                  </a:lnTo>
                  <a:lnTo>
                    <a:pt x="78" y="28"/>
                  </a:lnTo>
                  <a:lnTo>
                    <a:pt x="68" y="27"/>
                  </a:lnTo>
                  <a:lnTo>
                    <a:pt x="59" y="27"/>
                  </a:lnTo>
                  <a:lnTo>
                    <a:pt x="52" y="29"/>
                  </a:lnTo>
                  <a:lnTo>
                    <a:pt x="47" y="31"/>
                  </a:lnTo>
                  <a:lnTo>
                    <a:pt x="44" y="33"/>
                  </a:lnTo>
                  <a:lnTo>
                    <a:pt x="46" y="34"/>
                  </a:lnTo>
                  <a:lnTo>
                    <a:pt x="51" y="34"/>
                  </a:lnTo>
                  <a:lnTo>
                    <a:pt x="56" y="33"/>
                  </a:lnTo>
                  <a:lnTo>
                    <a:pt x="59" y="33"/>
                  </a:lnTo>
                  <a:lnTo>
                    <a:pt x="64" y="33"/>
                  </a:lnTo>
                  <a:lnTo>
                    <a:pt x="70" y="33"/>
                  </a:lnTo>
                  <a:lnTo>
                    <a:pt x="75" y="34"/>
                  </a:lnTo>
                  <a:lnTo>
                    <a:pt x="80" y="35"/>
                  </a:lnTo>
                  <a:lnTo>
                    <a:pt x="87" y="36"/>
                  </a:lnTo>
                  <a:lnTo>
                    <a:pt x="91" y="38"/>
                  </a:lnTo>
                  <a:lnTo>
                    <a:pt x="100" y="40"/>
                  </a:lnTo>
                  <a:lnTo>
                    <a:pt x="108" y="43"/>
                  </a:lnTo>
                  <a:lnTo>
                    <a:pt x="114" y="44"/>
                  </a:lnTo>
                  <a:lnTo>
                    <a:pt x="116" y="45"/>
                  </a:lnTo>
                  <a:lnTo>
                    <a:pt x="110" y="50"/>
                  </a:lnTo>
                  <a:lnTo>
                    <a:pt x="100" y="54"/>
                  </a:lnTo>
                  <a:lnTo>
                    <a:pt x="90" y="56"/>
                  </a:lnTo>
                  <a:lnTo>
                    <a:pt x="84" y="59"/>
                  </a:lnTo>
                  <a:lnTo>
                    <a:pt x="78" y="59"/>
                  </a:lnTo>
                  <a:lnTo>
                    <a:pt x="69" y="58"/>
                  </a:lnTo>
                  <a:lnTo>
                    <a:pt x="60" y="54"/>
                  </a:lnTo>
                  <a:lnTo>
                    <a:pt x="52" y="51"/>
                  </a:lnTo>
                  <a:lnTo>
                    <a:pt x="44" y="50"/>
                  </a:lnTo>
                  <a:lnTo>
                    <a:pt x="38" y="50"/>
                  </a:lnTo>
                  <a:lnTo>
                    <a:pt x="36" y="51"/>
                  </a:lnTo>
                  <a:lnTo>
                    <a:pt x="38" y="53"/>
                  </a:lnTo>
                  <a:lnTo>
                    <a:pt x="46" y="56"/>
                  </a:lnTo>
                  <a:lnTo>
                    <a:pt x="54" y="59"/>
                  </a:lnTo>
                  <a:lnTo>
                    <a:pt x="60" y="62"/>
                  </a:lnTo>
                  <a:lnTo>
                    <a:pt x="65" y="65"/>
                  </a:lnTo>
                  <a:lnTo>
                    <a:pt x="60" y="66"/>
                  </a:lnTo>
                  <a:lnTo>
                    <a:pt x="53" y="69"/>
                  </a:lnTo>
                  <a:lnTo>
                    <a:pt x="43" y="72"/>
                  </a:lnTo>
                  <a:lnTo>
                    <a:pt x="33" y="75"/>
                  </a:lnTo>
                  <a:lnTo>
                    <a:pt x="23" y="77"/>
                  </a:lnTo>
                  <a:lnTo>
                    <a:pt x="15" y="80"/>
                  </a:lnTo>
                  <a:lnTo>
                    <a:pt x="8" y="82"/>
                  </a:lnTo>
                  <a:lnTo>
                    <a:pt x="3" y="84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2" y="87"/>
                  </a:lnTo>
                  <a:lnTo>
                    <a:pt x="8" y="87"/>
                  </a:lnTo>
                  <a:lnTo>
                    <a:pt x="15" y="87"/>
                  </a:lnTo>
                  <a:lnTo>
                    <a:pt x="23" y="86"/>
                  </a:lnTo>
                  <a:lnTo>
                    <a:pt x="33" y="84"/>
                  </a:lnTo>
                  <a:lnTo>
                    <a:pt x="43" y="81"/>
                  </a:lnTo>
                  <a:lnTo>
                    <a:pt x="53" y="79"/>
                  </a:lnTo>
                  <a:lnTo>
                    <a:pt x="62" y="76"/>
                  </a:lnTo>
                  <a:lnTo>
                    <a:pt x="69" y="74"/>
                  </a:lnTo>
                  <a:lnTo>
                    <a:pt x="74" y="71"/>
                  </a:lnTo>
                  <a:lnTo>
                    <a:pt x="73" y="81"/>
                  </a:lnTo>
                  <a:lnTo>
                    <a:pt x="69" y="96"/>
                  </a:lnTo>
                  <a:lnTo>
                    <a:pt x="65" y="108"/>
                  </a:lnTo>
                  <a:lnTo>
                    <a:pt x="60" y="117"/>
                  </a:lnTo>
                  <a:lnTo>
                    <a:pt x="58" y="121"/>
                  </a:lnTo>
                  <a:lnTo>
                    <a:pt x="59" y="122"/>
                  </a:lnTo>
                  <a:lnTo>
                    <a:pt x="62" y="122"/>
                  </a:lnTo>
                  <a:lnTo>
                    <a:pt x="65" y="118"/>
                  </a:lnTo>
                  <a:lnTo>
                    <a:pt x="70" y="110"/>
                  </a:lnTo>
                  <a:lnTo>
                    <a:pt x="78" y="95"/>
                  </a:lnTo>
                  <a:lnTo>
                    <a:pt x="84" y="81"/>
                  </a:lnTo>
                  <a:lnTo>
                    <a:pt x="87" y="71"/>
                  </a:lnTo>
                  <a:lnTo>
                    <a:pt x="90" y="70"/>
                  </a:lnTo>
                  <a:lnTo>
                    <a:pt x="95" y="67"/>
                  </a:lnTo>
                  <a:lnTo>
                    <a:pt x="101" y="65"/>
                  </a:lnTo>
                  <a:lnTo>
                    <a:pt x="106" y="62"/>
                  </a:lnTo>
                  <a:lnTo>
                    <a:pt x="113" y="60"/>
                  </a:lnTo>
                  <a:lnTo>
                    <a:pt x="118" y="58"/>
                  </a:lnTo>
                  <a:lnTo>
                    <a:pt x="122" y="56"/>
                  </a:lnTo>
                  <a:lnTo>
                    <a:pt x="126" y="55"/>
                  </a:lnTo>
                  <a:lnTo>
                    <a:pt x="126" y="65"/>
                  </a:lnTo>
                  <a:lnTo>
                    <a:pt x="125" y="80"/>
                  </a:lnTo>
                  <a:lnTo>
                    <a:pt x="121" y="95"/>
                  </a:lnTo>
                  <a:lnTo>
                    <a:pt x="119" y="106"/>
                  </a:lnTo>
                  <a:lnTo>
                    <a:pt x="118" y="111"/>
                  </a:lnTo>
                  <a:lnTo>
                    <a:pt x="118" y="113"/>
                  </a:lnTo>
                  <a:lnTo>
                    <a:pt x="119" y="111"/>
                  </a:lnTo>
                  <a:lnTo>
                    <a:pt x="122" y="106"/>
                  </a:lnTo>
                  <a:lnTo>
                    <a:pt x="127" y="95"/>
                  </a:lnTo>
                  <a:lnTo>
                    <a:pt x="132" y="80"/>
                  </a:lnTo>
                  <a:lnTo>
                    <a:pt x="136" y="65"/>
                  </a:lnTo>
                  <a:lnTo>
                    <a:pt x="136" y="51"/>
                  </a:lnTo>
                  <a:lnTo>
                    <a:pt x="144" y="45"/>
                  </a:lnTo>
                  <a:lnTo>
                    <a:pt x="149" y="39"/>
                  </a:lnTo>
                  <a:lnTo>
                    <a:pt x="153" y="34"/>
                  </a:lnTo>
                  <a:lnTo>
                    <a:pt x="157" y="30"/>
                  </a:lnTo>
                  <a:lnTo>
                    <a:pt x="160" y="28"/>
                  </a:lnTo>
                  <a:lnTo>
                    <a:pt x="162" y="27"/>
                  </a:lnTo>
                  <a:lnTo>
                    <a:pt x="163" y="29"/>
                  </a:lnTo>
                  <a:lnTo>
                    <a:pt x="163" y="34"/>
                  </a:lnTo>
                  <a:lnTo>
                    <a:pt x="162" y="44"/>
                  </a:lnTo>
                  <a:lnTo>
                    <a:pt x="161" y="59"/>
                  </a:lnTo>
                  <a:lnTo>
                    <a:pt x="160" y="75"/>
                  </a:lnTo>
                  <a:lnTo>
                    <a:pt x="158" y="85"/>
                  </a:lnTo>
                  <a:lnTo>
                    <a:pt x="165" y="72"/>
                  </a:lnTo>
                  <a:lnTo>
                    <a:pt x="171" y="53"/>
                  </a:lnTo>
                  <a:lnTo>
                    <a:pt x="175" y="31"/>
                  </a:lnTo>
                  <a:lnTo>
                    <a:pt x="176" y="1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7" name="Freeform 292"/>
            <p:cNvSpPr>
              <a:spLocks/>
            </p:cNvSpPr>
            <p:nvPr/>
          </p:nvSpPr>
          <p:spPr bwMode="auto">
            <a:xfrm>
              <a:off x="251" y="74"/>
              <a:ext cx="70" cy="67"/>
            </a:xfrm>
            <a:custGeom>
              <a:avLst/>
              <a:gdLst>
                <a:gd name="T0" fmla="*/ 0 w 141"/>
                <a:gd name="T1" fmla="*/ 1 h 134"/>
                <a:gd name="T2" fmla="*/ 0 w 141"/>
                <a:gd name="T3" fmla="*/ 1 h 134"/>
                <a:gd name="T4" fmla="*/ 0 w 141"/>
                <a:gd name="T5" fmla="*/ 1 h 134"/>
                <a:gd name="T6" fmla="*/ 0 w 141"/>
                <a:gd name="T7" fmla="*/ 1 h 134"/>
                <a:gd name="T8" fmla="*/ 0 w 141"/>
                <a:gd name="T9" fmla="*/ 1 h 134"/>
                <a:gd name="T10" fmla="*/ 0 w 141"/>
                <a:gd name="T11" fmla="*/ 1 h 134"/>
                <a:gd name="T12" fmla="*/ 0 w 141"/>
                <a:gd name="T13" fmla="*/ 1 h 134"/>
                <a:gd name="T14" fmla="*/ 0 w 141"/>
                <a:gd name="T15" fmla="*/ 1 h 134"/>
                <a:gd name="T16" fmla="*/ 0 w 141"/>
                <a:gd name="T17" fmla="*/ 1 h 134"/>
                <a:gd name="T18" fmla="*/ 0 w 141"/>
                <a:gd name="T19" fmla="*/ 1 h 134"/>
                <a:gd name="T20" fmla="*/ 0 w 141"/>
                <a:gd name="T21" fmla="*/ 1 h 134"/>
                <a:gd name="T22" fmla="*/ 0 w 141"/>
                <a:gd name="T23" fmla="*/ 1 h 134"/>
                <a:gd name="T24" fmla="*/ 0 w 141"/>
                <a:gd name="T25" fmla="*/ 1 h 134"/>
                <a:gd name="T26" fmla="*/ 0 w 141"/>
                <a:gd name="T27" fmla="*/ 1 h 134"/>
                <a:gd name="T28" fmla="*/ 0 w 141"/>
                <a:gd name="T29" fmla="*/ 1 h 134"/>
                <a:gd name="T30" fmla="*/ 0 w 141"/>
                <a:gd name="T31" fmla="*/ 1 h 134"/>
                <a:gd name="T32" fmla="*/ 0 w 141"/>
                <a:gd name="T33" fmla="*/ 1 h 134"/>
                <a:gd name="T34" fmla="*/ 0 w 141"/>
                <a:gd name="T35" fmla="*/ 1 h 134"/>
                <a:gd name="T36" fmla="*/ 0 w 141"/>
                <a:gd name="T37" fmla="*/ 1 h 134"/>
                <a:gd name="T38" fmla="*/ 0 w 141"/>
                <a:gd name="T39" fmla="*/ 1 h 134"/>
                <a:gd name="T40" fmla="*/ 0 w 141"/>
                <a:gd name="T41" fmla="*/ 1 h 134"/>
                <a:gd name="T42" fmla="*/ 0 w 141"/>
                <a:gd name="T43" fmla="*/ 1 h 134"/>
                <a:gd name="T44" fmla="*/ 0 w 141"/>
                <a:gd name="T45" fmla="*/ 1 h 134"/>
                <a:gd name="T46" fmla="*/ 0 w 141"/>
                <a:gd name="T47" fmla="*/ 1 h 134"/>
                <a:gd name="T48" fmla="*/ 0 w 141"/>
                <a:gd name="T49" fmla="*/ 1 h 134"/>
                <a:gd name="T50" fmla="*/ 0 w 141"/>
                <a:gd name="T51" fmla="*/ 1 h 134"/>
                <a:gd name="T52" fmla="*/ 0 w 141"/>
                <a:gd name="T53" fmla="*/ 1 h 134"/>
                <a:gd name="T54" fmla="*/ 0 w 141"/>
                <a:gd name="T55" fmla="*/ 1 h 134"/>
                <a:gd name="T56" fmla="*/ 0 w 141"/>
                <a:gd name="T57" fmla="*/ 1 h 134"/>
                <a:gd name="T58" fmla="*/ 0 w 141"/>
                <a:gd name="T59" fmla="*/ 1 h 134"/>
                <a:gd name="T60" fmla="*/ 0 w 141"/>
                <a:gd name="T61" fmla="*/ 1 h 134"/>
                <a:gd name="T62" fmla="*/ 0 w 141"/>
                <a:gd name="T63" fmla="*/ 1 h 134"/>
                <a:gd name="T64" fmla="*/ 0 w 141"/>
                <a:gd name="T65" fmla="*/ 1 h 134"/>
                <a:gd name="T66" fmla="*/ 0 w 141"/>
                <a:gd name="T67" fmla="*/ 1 h 134"/>
                <a:gd name="T68" fmla="*/ 0 w 141"/>
                <a:gd name="T69" fmla="*/ 1 h 134"/>
                <a:gd name="T70" fmla="*/ 0 w 141"/>
                <a:gd name="T71" fmla="*/ 1 h 134"/>
                <a:gd name="T72" fmla="*/ 0 w 141"/>
                <a:gd name="T73" fmla="*/ 1 h 134"/>
                <a:gd name="T74" fmla="*/ 0 w 141"/>
                <a:gd name="T75" fmla="*/ 1 h 134"/>
                <a:gd name="T76" fmla="*/ 0 w 141"/>
                <a:gd name="T77" fmla="*/ 1 h 134"/>
                <a:gd name="T78" fmla="*/ 0 w 141"/>
                <a:gd name="T79" fmla="*/ 1 h 134"/>
                <a:gd name="T80" fmla="*/ 0 w 141"/>
                <a:gd name="T81" fmla="*/ 1 h 134"/>
                <a:gd name="T82" fmla="*/ 0 w 141"/>
                <a:gd name="T83" fmla="*/ 1 h 134"/>
                <a:gd name="T84" fmla="*/ 0 w 141"/>
                <a:gd name="T85" fmla="*/ 1 h 134"/>
                <a:gd name="T86" fmla="*/ 0 w 141"/>
                <a:gd name="T87" fmla="*/ 1 h 134"/>
                <a:gd name="T88" fmla="*/ 0 w 141"/>
                <a:gd name="T89" fmla="*/ 1 h 134"/>
                <a:gd name="T90" fmla="*/ 0 w 141"/>
                <a:gd name="T91" fmla="*/ 1 h 134"/>
                <a:gd name="T92" fmla="*/ 0 w 141"/>
                <a:gd name="T93" fmla="*/ 1 h 134"/>
                <a:gd name="T94" fmla="*/ 0 w 141"/>
                <a:gd name="T95" fmla="*/ 1 h 134"/>
                <a:gd name="T96" fmla="*/ 0 w 141"/>
                <a:gd name="T97" fmla="*/ 1 h 134"/>
                <a:gd name="T98" fmla="*/ 0 w 141"/>
                <a:gd name="T99" fmla="*/ 1 h 134"/>
                <a:gd name="T100" fmla="*/ 0 w 141"/>
                <a:gd name="T101" fmla="*/ 1 h 134"/>
                <a:gd name="T102" fmla="*/ 0 w 141"/>
                <a:gd name="T103" fmla="*/ 1 h 1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1"/>
                <a:gd name="T157" fmla="*/ 0 h 134"/>
                <a:gd name="T158" fmla="*/ 141 w 141"/>
                <a:gd name="T159" fmla="*/ 134 h 1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1" h="134">
                  <a:moveTo>
                    <a:pt x="137" y="134"/>
                  </a:moveTo>
                  <a:lnTo>
                    <a:pt x="137" y="131"/>
                  </a:lnTo>
                  <a:lnTo>
                    <a:pt x="138" y="129"/>
                  </a:lnTo>
                  <a:lnTo>
                    <a:pt x="140" y="128"/>
                  </a:lnTo>
                  <a:lnTo>
                    <a:pt x="141" y="125"/>
                  </a:lnTo>
                  <a:lnTo>
                    <a:pt x="135" y="120"/>
                  </a:lnTo>
                  <a:lnTo>
                    <a:pt x="130" y="114"/>
                  </a:lnTo>
                  <a:lnTo>
                    <a:pt x="127" y="109"/>
                  </a:lnTo>
                  <a:lnTo>
                    <a:pt x="125" y="104"/>
                  </a:lnTo>
                  <a:lnTo>
                    <a:pt x="125" y="94"/>
                  </a:lnTo>
                  <a:lnTo>
                    <a:pt x="124" y="78"/>
                  </a:lnTo>
                  <a:lnTo>
                    <a:pt x="120" y="62"/>
                  </a:lnTo>
                  <a:lnTo>
                    <a:pt x="118" y="51"/>
                  </a:lnTo>
                  <a:lnTo>
                    <a:pt x="115" y="46"/>
                  </a:lnTo>
                  <a:lnTo>
                    <a:pt x="113" y="45"/>
                  </a:lnTo>
                  <a:lnTo>
                    <a:pt x="112" y="45"/>
                  </a:lnTo>
                  <a:lnTo>
                    <a:pt x="112" y="49"/>
                  </a:lnTo>
                  <a:lnTo>
                    <a:pt x="113" y="59"/>
                  </a:lnTo>
                  <a:lnTo>
                    <a:pt x="114" y="73"/>
                  </a:lnTo>
                  <a:lnTo>
                    <a:pt x="114" y="87"/>
                  </a:lnTo>
                  <a:lnTo>
                    <a:pt x="114" y="97"/>
                  </a:lnTo>
                  <a:lnTo>
                    <a:pt x="107" y="92"/>
                  </a:lnTo>
                  <a:lnTo>
                    <a:pt x="98" y="87"/>
                  </a:lnTo>
                  <a:lnTo>
                    <a:pt x="91" y="80"/>
                  </a:lnTo>
                  <a:lnTo>
                    <a:pt x="86" y="76"/>
                  </a:lnTo>
                  <a:lnTo>
                    <a:pt x="82" y="67"/>
                  </a:lnTo>
                  <a:lnTo>
                    <a:pt x="78" y="54"/>
                  </a:lnTo>
                  <a:lnTo>
                    <a:pt x="76" y="42"/>
                  </a:lnTo>
                  <a:lnTo>
                    <a:pt x="75" y="32"/>
                  </a:lnTo>
                  <a:lnTo>
                    <a:pt x="75" y="25"/>
                  </a:lnTo>
                  <a:lnTo>
                    <a:pt x="75" y="16"/>
                  </a:lnTo>
                  <a:lnTo>
                    <a:pt x="73" y="10"/>
                  </a:lnTo>
                  <a:lnTo>
                    <a:pt x="71" y="5"/>
                  </a:lnTo>
                  <a:lnTo>
                    <a:pt x="68" y="2"/>
                  </a:lnTo>
                  <a:lnTo>
                    <a:pt x="68" y="4"/>
                  </a:lnTo>
                  <a:lnTo>
                    <a:pt x="68" y="7"/>
                  </a:lnTo>
                  <a:lnTo>
                    <a:pt x="70" y="12"/>
                  </a:lnTo>
                  <a:lnTo>
                    <a:pt x="71" y="18"/>
                  </a:lnTo>
                  <a:lnTo>
                    <a:pt x="70" y="25"/>
                  </a:lnTo>
                  <a:lnTo>
                    <a:pt x="68" y="30"/>
                  </a:lnTo>
                  <a:lnTo>
                    <a:pt x="67" y="35"/>
                  </a:lnTo>
                  <a:lnTo>
                    <a:pt x="67" y="41"/>
                  </a:lnTo>
                  <a:lnTo>
                    <a:pt x="68" y="51"/>
                  </a:lnTo>
                  <a:lnTo>
                    <a:pt x="71" y="59"/>
                  </a:lnTo>
                  <a:lnTo>
                    <a:pt x="72" y="67"/>
                  </a:lnTo>
                  <a:lnTo>
                    <a:pt x="62" y="58"/>
                  </a:lnTo>
                  <a:lnTo>
                    <a:pt x="52" y="48"/>
                  </a:lnTo>
                  <a:lnTo>
                    <a:pt x="41" y="37"/>
                  </a:lnTo>
                  <a:lnTo>
                    <a:pt x="31" y="26"/>
                  </a:lnTo>
                  <a:lnTo>
                    <a:pt x="21" y="16"/>
                  </a:lnTo>
                  <a:lnTo>
                    <a:pt x="13" y="9"/>
                  </a:lnTo>
                  <a:lnTo>
                    <a:pt x="5" y="2"/>
                  </a:lnTo>
                  <a:lnTo>
                    <a:pt x="0" y="0"/>
                  </a:lnTo>
                  <a:lnTo>
                    <a:pt x="9" y="12"/>
                  </a:lnTo>
                  <a:lnTo>
                    <a:pt x="19" y="25"/>
                  </a:lnTo>
                  <a:lnTo>
                    <a:pt x="29" y="37"/>
                  </a:lnTo>
                  <a:lnTo>
                    <a:pt x="34" y="46"/>
                  </a:lnTo>
                  <a:lnTo>
                    <a:pt x="39" y="53"/>
                  </a:lnTo>
                  <a:lnTo>
                    <a:pt x="48" y="62"/>
                  </a:lnTo>
                  <a:lnTo>
                    <a:pt x="57" y="69"/>
                  </a:lnTo>
                  <a:lnTo>
                    <a:pt x="65" y="74"/>
                  </a:lnTo>
                  <a:lnTo>
                    <a:pt x="57" y="74"/>
                  </a:lnTo>
                  <a:lnTo>
                    <a:pt x="47" y="73"/>
                  </a:lnTo>
                  <a:lnTo>
                    <a:pt x="39" y="71"/>
                  </a:lnTo>
                  <a:lnTo>
                    <a:pt x="32" y="68"/>
                  </a:lnTo>
                  <a:lnTo>
                    <a:pt x="29" y="66"/>
                  </a:lnTo>
                  <a:lnTo>
                    <a:pt x="26" y="66"/>
                  </a:lnTo>
                  <a:lnTo>
                    <a:pt x="24" y="67"/>
                  </a:lnTo>
                  <a:lnTo>
                    <a:pt x="26" y="71"/>
                  </a:lnTo>
                  <a:lnTo>
                    <a:pt x="30" y="73"/>
                  </a:lnTo>
                  <a:lnTo>
                    <a:pt x="36" y="77"/>
                  </a:lnTo>
                  <a:lnTo>
                    <a:pt x="42" y="79"/>
                  </a:lnTo>
                  <a:lnTo>
                    <a:pt x="50" y="83"/>
                  </a:lnTo>
                  <a:lnTo>
                    <a:pt x="58" y="85"/>
                  </a:lnTo>
                  <a:lnTo>
                    <a:pt x="66" y="88"/>
                  </a:lnTo>
                  <a:lnTo>
                    <a:pt x="75" y="89"/>
                  </a:lnTo>
                  <a:lnTo>
                    <a:pt x="81" y="89"/>
                  </a:lnTo>
                  <a:lnTo>
                    <a:pt x="88" y="92"/>
                  </a:lnTo>
                  <a:lnTo>
                    <a:pt x="97" y="97"/>
                  </a:lnTo>
                  <a:lnTo>
                    <a:pt x="104" y="103"/>
                  </a:lnTo>
                  <a:lnTo>
                    <a:pt x="109" y="109"/>
                  </a:lnTo>
                  <a:lnTo>
                    <a:pt x="106" y="110"/>
                  </a:lnTo>
                  <a:lnTo>
                    <a:pt x="101" y="113"/>
                  </a:lnTo>
                  <a:lnTo>
                    <a:pt x="94" y="114"/>
                  </a:lnTo>
                  <a:lnTo>
                    <a:pt x="88" y="115"/>
                  </a:lnTo>
                  <a:lnTo>
                    <a:pt x="82" y="115"/>
                  </a:lnTo>
                  <a:lnTo>
                    <a:pt x="76" y="116"/>
                  </a:lnTo>
                  <a:lnTo>
                    <a:pt x="71" y="116"/>
                  </a:lnTo>
                  <a:lnTo>
                    <a:pt x="66" y="115"/>
                  </a:lnTo>
                  <a:lnTo>
                    <a:pt x="60" y="114"/>
                  </a:lnTo>
                  <a:lnTo>
                    <a:pt x="57" y="115"/>
                  </a:lnTo>
                  <a:lnTo>
                    <a:pt x="58" y="118"/>
                  </a:lnTo>
                  <a:lnTo>
                    <a:pt x="67" y="120"/>
                  </a:lnTo>
                  <a:lnTo>
                    <a:pt x="73" y="121"/>
                  </a:lnTo>
                  <a:lnTo>
                    <a:pt x="81" y="121"/>
                  </a:lnTo>
                  <a:lnTo>
                    <a:pt x="89" y="121"/>
                  </a:lnTo>
                  <a:lnTo>
                    <a:pt x="97" y="121"/>
                  </a:lnTo>
                  <a:lnTo>
                    <a:pt x="104" y="121"/>
                  </a:lnTo>
                  <a:lnTo>
                    <a:pt x="112" y="120"/>
                  </a:lnTo>
                  <a:lnTo>
                    <a:pt x="117" y="120"/>
                  </a:lnTo>
                  <a:lnTo>
                    <a:pt x="120" y="120"/>
                  </a:lnTo>
                  <a:lnTo>
                    <a:pt x="127" y="121"/>
                  </a:lnTo>
                  <a:lnTo>
                    <a:pt x="130" y="125"/>
                  </a:lnTo>
                  <a:lnTo>
                    <a:pt x="134" y="129"/>
                  </a:lnTo>
                  <a:lnTo>
                    <a:pt x="137" y="13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8" name="Freeform 293"/>
            <p:cNvSpPr>
              <a:spLocks/>
            </p:cNvSpPr>
            <p:nvPr/>
          </p:nvSpPr>
          <p:spPr bwMode="auto">
            <a:xfrm>
              <a:off x="355" y="48"/>
              <a:ext cx="44" cy="103"/>
            </a:xfrm>
            <a:custGeom>
              <a:avLst/>
              <a:gdLst>
                <a:gd name="T0" fmla="*/ 1 w 87"/>
                <a:gd name="T1" fmla="*/ 1 h 204"/>
                <a:gd name="T2" fmla="*/ 1 w 87"/>
                <a:gd name="T3" fmla="*/ 1 h 204"/>
                <a:gd name="T4" fmla="*/ 1 w 87"/>
                <a:gd name="T5" fmla="*/ 1 h 204"/>
                <a:gd name="T6" fmla="*/ 1 w 87"/>
                <a:gd name="T7" fmla="*/ 1 h 204"/>
                <a:gd name="T8" fmla="*/ 1 w 87"/>
                <a:gd name="T9" fmla="*/ 1 h 204"/>
                <a:gd name="T10" fmla="*/ 0 w 87"/>
                <a:gd name="T11" fmla="*/ 1 h 204"/>
                <a:gd name="T12" fmla="*/ 1 w 87"/>
                <a:gd name="T13" fmla="*/ 1 h 204"/>
                <a:gd name="T14" fmla="*/ 1 w 87"/>
                <a:gd name="T15" fmla="*/ 1 h 204"/>
                <a:gd name="T16" fmla="*/ 1 w 87"/>
                <a:gd name="T17" fmla="*/ 1 h 204"/>
                <a:gd name="T18" fmla="*/ 1 w 87"/>
                <a:gd name="T19" fmla="*/ 1 h 204"/>
                <a:gd name="T20" fmla="*/ 1 w 87"/>
                <a:gd name="T21" fmla="*/ 1 h 204"/>
                <a:gd name="T22" fmla="*/ 1 w 87"/>
                <a:gd name="T23" fmla="*/ 1 h 204"/>
                <a:gd name="T24" fmla="*/ 1 w 87"/>
                <a:gd name="T25" fmla="*/ 1 h 204"/>
                <a:gd name="T26" fmla="*/ 1 w 87"/>
                <a:gd name="T27" fmla="*/ 1 h 204"/>
                <a:gd name="T28" fmla="*/ 1 w 87"/>
                <a:gd name="T29" fmla="*/ 1 h 204"/>
                <a:gd name="T30" fmla="*/ 1 w 87"/>
                <a:gd name="T31" fmla="*/ 1 h 204"/>
                <a:gd name="T32" fmla="*/ 1 w 87"/>
                <a:gd name="T33" fmla="*/ 1 h 204"/>
                <a:gd name="T34" fmla="*/ 1 w 87"/>
                <a:gd name="T35" fmla="*/ 1 h 204"/>
                <a:gd name="T36" fmla="*/ 1 w 87"/>
                <a:gd name="T37" fmla="*/ 1 h 204"/>
                <a:gd name="T38" fmla="*/ 1 w 87"/>
                <a:gd name="T39" fmla="*/ 1 h 204"/>
                <a:gd name="T40" fmla="*/ 1 w 87"/>
                <a:gd name="T41" fmla="*/ 1 h 204"/>
                <a:gd name="T42" fmla="*/ 1 w 87"/>
                <a:gd name="T43" fmla="*/ 1 h 204"/>
                <a:gd name="T44" fmla="*/ 1 w 87"/>
                <a:gd name="T45" fmla="*/ 1 h 204"/>
                <a:gd name="T46" fmla="*/ 1 w 87"/>
                <a:gd name="T47" fmla="*/ 1 h 204"/>
                <a:gd name="T48" fmla="*/ 1 w 87"/>
                <a:gd name="T49" fmla="*/ 1 h 204"/>
                <a:gd name="T50" fmla="*/ 1 w 87"/>
                <a:gd name="T51" fmla="*/ 1 h 204"/>
                <a:gd name="T52" fmla="*/ 1 w 87"/>
                <a:gd name="T53" fmla="*/ 1 h 204"/>
                <a:gd name="T54" fmla="*/ 1 w 87"/>
                <a:gd name="T55" fmla="*/ 1 h 204"/>
                <a:gd name="T56" fmla="*/ 1 w 87"/>
                <a:gd name="T57" fmla="*/ 1 h 204"/>
                <a:gd name="T58" fmla="*/ 1 w 87"/>
                <a:gd name="T59" fmla="*/ 1 h 204"/>
                <a:gd name="T60" fmla="*/ 1 w 87"/>
                <a:gd name="T61" fmla="*/ 1 h 204"/>
                <a:gd name="T62" fmla="*/ 1 w 87"/>
                <a:gd name="T63" fmla="*/ 1 h 204"/>
                <a:gd name="T64" fmla="*/ 1 w 87"/>
                <a:gd name="T65" fmla="*/ 1 h 204"/>
                <a:gd name="T66" fmla="*/ 1 w 87"/>
                <a:gd name="T67" fmla="*/ 1 h 204"/>
                <a:gd name="T68" fmla="*/ 1 w 87"/>
                <a:gd name="T69" fmla="*/ 1 h 204"/>
                <a:gd name="T70" fmla="*/ 1 w 87"/>
                <a:gd name="T71" fmla="*/ 1 h 204"/>
                <a:gd name="T72" fmla="*/ 1 w 87"/>
                <a:gd name="T73" fmla="*/ 1 h 204"/>
                <a:gd name="T74" fmla="*/ 1 w 87"/>
                <a:gd name="T75" fmla="*/ 1 h 204"/>
                <a:gd name="T76" fmla="*/ 1 w 87"/>
                <a:gd name="T77" fmla="*/ 1 h 204"/>
                <a:gd name="T78" fmla="*/ 1 w 87"/>
                <a:gd name="T79" fmla="*/ 1 h 204"/>
                <a:gd name="T80" fmla="*/ 1 w 87"/>
                <a:gd name="T81" fmla="*/ 1 h 204"/>
                <a:gd name="T82" fmla="*/ 1 w 87"/>
                <a:gd name="T83" fmla="*/ 1 h 204"/>
                <a:gd name="T84" fmla="*/ 1 w 87"/>
                <a:gd name="T85" fmla="*/ 1 h 204"/>
                <a:gd name="T86" fmla="*/ 1 w 87"/>
                <a:gd name="T87" fmla="*/ 1 h 2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7"/>
                <a:gd name="T133" fmla="*/ 0 h 204"/>
                <a:gd name="T134" fmla="*/ 87 w 87"/>
                <a:gd name="T135" fmla="*/ 204 h 2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7" h="204">
                  <a:moveTo>
                    <a:pt x="0" y="176"/>
                  </a:moveTo>
                  <a:lnTo>
                    <a:pt x="5" y="172"/>
                  </a:lnTo>
                  <a:lnTo>
                    <a:pt x="8" y="168"/>
                  </a:lnTo>
                  <a:lnTo>
                    <a:pt x="12" y="164"/>
                  </a:lnTo>
                  <a:lnTo>
                    <a:pt x="13" y="159"/>
                  </a:lnTo>
                  <a:lnTo>
                    <a:pt x="15" y="161"/>
                  </a:lnTo>
                  <a:lnTo>
                    <a:pt x="17" y="162"/>
                  </a:lnTo>
                  <a:lnTo>
                    <a:pt x="18" y="162"/>
                  </a:lnTo>
                  <a:lnTo>
                    <a:pt x="20" y="164"/>
                  </a:lnTo>
                  <a:lnTo>
                    <a:pt x="21" y="160"/>
                  </a:lnTo>
                  <a:lnTo>
                    <a:pt x="23" y="154"/>
                  </a:lnTo>
                  <a:lnTo>
                    <a:pt x="23" y="145"/>
                  </a:lnTo>
                  <a:lnTo>
                    <a:pt x="22" y="140"/>
                  </a:lnTo>
                  <a:lnTo>
                    <a:pt x="16" y="130"/>
                  </a:lnTo>
                  <a:lnTo>
                    <a:pt x="8" y="115"/>
                  </a:lnTo>
                  <a:lnTo>
                    <a:pt x="2" y="99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2" y="80"/>
                  </a:lnTo>
                  <a:lnTo>
                    <a:pt x="3" y="82"/>
                  </a:lnTo>
                  <a:lnTo>
                    <a:pt x="3" y="85"/>
                  </a:lnTo>
                  <a:lnTo>
                    <a:pt x="6" y="94"/>
                  </a:lnTo>
                  <a:lnTo>
                    <a:pt x="12" y="106"/>
                  </a:lnTo>
                  <a:lnTo>
                    <a:pt x="20" y="118"/>
                  </a:lnTo>
                  <a:lnTo>
                    <a:pt x="26" y="124"/>
                  </a:lnTo>
                  <a:lnTo>
                    <a:pt x="29" y="113"/>
                  </a:lnTo>
                  <a:lnTo>
                    <a:pt x="33" y="95"/>
                  </a:lnTo>
                  <a:lnTo>
                    <a:pt x="34" y="79"/>
                  </a:lnTo>
                  <a:lnTo>
                    <a:pt x="34" y="68"/>
                  </a:lnTo>
                  <a:lnTo>
                    <a:pt x="32" y="57"/>
                  </a:lnTo>
                  <a:lnTo>
                    <a:pt x="31" y="44"/>
                  </a:lnTo>
                  <a:lnTo>
                    <a:pt x="31" y="32"/>
                  </a:lnTo>
                  <a:lnTo>
                    <a:pt x="32" y="23"/>
                  </a:lnTo>
                  <a:lnTo>
                    <a:pt x="34" y="21"/>
                  </a:lnTo>
                  <a:lnTo>
                    <a:pt x="36" y="21"/>
                  </a:lnTo>
                  <a:lnTo>
                    <a:pt x="36" y="25"/>
                  </a:lnTo>
                  <a:lnTo>
                    <a:pt x="34" y="30"/>
                  </a:lnTo>
                  <a:lnTo>
                    <a:pt x="34" y="37"/>
                  </a:lnTo>
                  <a:lnTo>
                    <a:pt x="36" y="44"/>
                  </a:lnTo>
                  <a:lnTo>
                    <a:pt x="38" y="53"/>
                  </a:lnTo>
                  <a:lnTo>
                    <a:pt x="41" y="58"/>
                  </a:lnTo>
                  <a:lnTo>
                    <a:pt x="44" y="44"/>
                  </a:lnTo>
                  <a:lnTo>
                    <a:pt x="51" y="28"/>
                  </a:lnTo>
                  <a:lnTo>
                    <a:pt x="57" y="12"/>
                  </a:lnTo>
                  <a:lnTo>
                    <a:pt x="65" y="2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67" y="6"/>
                  </a:lnTo>
                  <a:lnTo>
                    <a:pt x="62" y="15"/>
                  </a:lnTo>
                  <a:lnTo>
                    <a:pt x="57" y="31"/>
                  </a:lnTo>
                  <a:lnTo>
                    <a:pt x="52" y="47"/>
                  </a:lnTo>
                  <a:lnTo>
                    <a:pt x="49" y="57"/>
                  </a:lnTo>
                  <a:lnTo>
                    <a:pt x="56" y="56"/>
                  </a:lnTo>
                  <a:lnTo>
                    <a:pt x="62" y="54"/>
                  </a:lnTo>
                  <a:lnTo>
                    <a:pt x="68" y="51"/>
                  </a:lnTo>
                  <a:lnTo>
                    <a:pt x="73" y="48"/>
                  </a:lnTo>
                  <a:lnTo>
                    <a:pt x="75" y="46"/>
                  </a:lnTo>
                  <a:lnTo>
                    <a:pt x="78" y="46"/>
                  </a:lnTo>
                  <a:lnTo>
                    <a:pt x="77" y="48"/>
                  </a:lnTo>
                  <a:lnTo>
                    <a:pt x="74" y="51"/>
                  </a:lnTo>
                  <a:lnTo>
                    <a:pt x="69" y="56"/>
                  </a:lnTo>
                  <a:lnTo>
                    <a:pt x="60" y="62"/>
                  </a:lnTo>
                  <a:lnTo>
                    <a:pt x="52" y="67"/>
                  </a:lnTo>
                  <a:lnTo>
                    <a:pt x="47" y="70"/>
                  </a:lnTo>
                  <a:lnTo>
                    <a:pt x="44" y="84"/>
                  </a:lnTo>
                  <a:lnTo>
                    <a:pt x="42" y="101"/>
                  </a:lnTo>
                  <a:lnTo>
                    <a:pt x="38" y="116"/>
                  </a:lnTo>
                  <a:lnTo>
                    <a:pt x="36" y="125"/>
                  </a:lnTo>
                  <a:lnTo>
                    <a:pt x="42" y="125"/>
                  </a:lnTo>
                  <a:lnTo>
                    <a:pt x="48" y="124"/>
                  </a:lnTo>
                  <a:lnTo>
                    <a:pt x="54" y="124"/>
                  </a:lnTo>
                  <a:lnTo>
                    <a:pt x="62" y="123"/>
                  </a:lnTo>
                  <a:lnTo>
                    <a:pt x="67" y="121"/>
                  </a:lnTo>
                  <a:lnTo>
                    <a:pt x="73" y="120"/>
                  </a:lnTo>
                  <a:lnTo>
                    <a:pt x="77" y="118"/>
                  </a:lnTo>
                  <a:lnTo>
                    <a:pt x="79" y="116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3" y="116"/>
                  </a:lnTo>
                  <a:lnTo>
                    <a:pt x="80" y="119"/>
                  </a:lnTo>
                  <a:lnTo>
                    <a:pt x="78" y="121"/>
                  </a:lnTo>
                  <a:lnTo>
                    <a:pt x="73" y="124"/>
                  </a:lnTo>
                  <a:lnTo>
                    <a:pt x="67" y="128"/>
                  </a:lnTo>
                  <a:lnTo>
                    <a:pt x="59" y="130"/>
                  </a:lnTo>
                  <a:lnTo>
                    <a:pt x="52" y="134"/>
                  </a:lnTo>
                  <a:lnTo>
                    <a:pt x="46" y="136"/>
                  </a:lnTo>
                  <a:lnTo>
                    <a:pt x="41" y="137"/>
                  </a:lnTo>
                  <a:lnTo>
                    <a:pt x="37" y="139"/>
                  </a:lnTo>
                  <a:lnTo>
                    <a:pt x="33" y="144"/>
                  </a:lnTo>
                  <a:lnTo>
                    <a:pt x="31" y="151"/>
                  </a:lnTo>
                  <a:lnTo>
                    <a:pt x="29" y="159"/>
                  </a:lnTo>
                  <a:lnTo>
                    <a:pt x="29" y="165"/>
                  </a:lnTo>
                  <a:lnTo>
                    <a:pt x="32" y="167"/>
                  </a:lnTo>
                  <a:lnTo>
                    <a:pt x="37" y="167"/>
                  </a:lnTo>
                  <a:lnTo>
                    <a:pt x="42" y="167"/>
                  </a:lnTo>
                  <a:lnTo>
                    <a:pt x="47" y="166"/>
                  </a:lnTo>
                  <a:lnTo>
                    <a:pt x="57" y="162"/>
                  </a:lnTo>
                  <a:lnTo>
                    <a:pt x="67" y="157"/>
                  </a:lnTo>
                  <a:lnTo>
                    <a:pt x="75" y="152"/>
                  </a:lnTo>
                  <a:lnTo>
                    <a:pt x="82" y="149"/>
                  </a:lnTo>
                  <a:lnTo>
                    <a:pt x="84" y="145"/>
                  </a:lnTo>
                  <a:lnTo>
                    <a:pt x="87" y="144"/>
                  </a:lnTo>
                  <a:lnTo>
                    <a:pt x="87" y="145"/>
                  </a:lnTo>
                  <a:lnTo>
                    <a:pt x="84" y="150"/>
                  </a:lnTo>
                  <a:lnTo>
                    <a:pt x="78" y="159"/>
                  </a:lnTo>
                  <a:lnTo>
                    <a:pt x="70" y="170"/>
                  </a:lnTo>
                  <a:lnTo>
                    <a:pt x="62" y="178"/>
                  </a:lnTo>
                  <a:lnTo>
                    <a:pt x="56" y="185"/>
                  </a:lnTo>
                  <a:lnTo>
                    <a:pt x="54" y="182"/>
                  </a:lnTo>
                  <a:lnTo>
                    <a:pt x="53" y="178"/>
                  </a:lnTo>
                  <a:lnTo>
                    <a:pt x="52" y="176"/>
                  </a:lnTo>
                  <a:lnTo>
                    <a:pt x="51" y="173"/>
                  </a:lnTo>
                  <a:lnTo>
                    <a:pt x="44" y="170"/>
                  </a:lnTo>
                  <a:lnTo>
                    <a:pt x="37" y="168"/>
                  </a:lnTo>
                  <a:lnTo>
                    <a:pt x="29" y="170"/>
                  </a:lnTo>
                  <a:lnTo>
                    <a:pt x="23" y="172"/>
                  </a:lnTo>
                  <a:lnTo>
                    <a:pt x="20" y="177"/>
                  </a:lnTo>
                  <a:lnTo>
                    <a:pt x="18" y="181"/>
                  </a:lnTo>
                  <a:lnTo>
                    <a:pt x="18" y="185"/>
                  </a:lnTo>
                  <a:lnTo>
                    <a:pt x="20" y="188"/>
                  </a:lnTo>
                  <a:lnTo>
                    <a:pt x="15" y="193"/>
                  </a:lnTo>
                  <a:lnTo>
                    <a:pt x="8" y="198"/>
                  </a:lnTo>
                  <a:lnTo>
                    <a:pt x="3" y="202"/>
                  </a:lnTo>
                  <a:lnTo>
                    <a:pt x="1" y="204"/>
                  </a:lnTo>
                  <a:lnTo>
                    <a:pt x="6" y="198"/>
                  </a:lnTo>
                  <a:lnTo>
                    <a:pt x="11" y="191"/>
                  </a:lnTo>
                  <a:lnTo>
                    <a:pt x="13" y="186"/>
                  </a:lnTo>
                  <a:lnTo>
                    <a:pt x="13" y="181"/>
                  </a:lnTo>
                  <a:lnTo>
                    <a:pt x="11" y="178"/>
                  </a:lnTo>
                  <a:lnTo>
                    <a:pt x="7" y="176"/>
                  </a:lnTo>
                  <a:lnTo>
                    <a:pt x="3" y="175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19" name="Freeform 294"/>
            <p:cNvSpPr>
              <a:spLocks/>
            </p:cNvSpPr>
            <p:nvPr/>
          </p:nvSpPr>
          <p:spPr bwMode="auto">
            <a:xfrm>
              <a:off x="346" y="105"/>
              <a:ext cx="7" cy="13"/>
            </a:xfrm>
            <a:custGeom>
              <a:avLst/>
              <a:gdLst>
                <a:gd name="T0" fmla="*/ 0 w 15"/>
                <a:gd name="T1" fmla="*/ 1 h 26"/>
                <a:gd name="T2" fmla="*/ 0 w 15"/>
                <a:gd name="T3" fmla="*/ 1 h 26"/>
                <a:gd name="T4" fmla="*/ 0 w 15"/>
                <a:gd name="T5" fmla="*/ 1 h 26"/>
                <a:gd name="T6" fmla="*/ 0 w 15"/>
                <a:gd name="T7" fmla="*/ 1 h 26"/>
                <a:gd name="T8" fmla="*/ 0 w 15"/>
                <a:gd name="T9" fmla="*/ 1 h 26"/>
                <a:gd name="T10" fmla="*/ 0 w 15"/>
                <a:gd name="T11" fmla="*/ 1 h 26"/>
                <a:gd name="T12" fmla="*/ 0 w 15"/>
                <a:gd name="T13" fmla="*/ 1 h 26"/>
                <a:gd name="T14" fmla="*/ 0 w 15"/>
                <a:gd name="T15" fmla="*/ 1 h 26"/>
                <a:gd name="T16" fmla="*/ 0 w 15"/>
                <a:gd name="T17" fmla="*/ 1 h 26"/>
                <a:gd name="T18" fmla="*/ 0 w 15"/>
                <a:gd name="T19" fmla="*/ 0 h 26"/>
                <a:gd name="T20" fmla="*/ 0 w 15"/>
                <a:gd name="T21" fmla="*/ 0 h 26"/>
                <a:gd name="T22" fmla="*/ 0 w 15"/>
                <a:gd name="T23" fmla="*/ 1 h 26"/>
                <a:gd name="T24" fmla="*/ 0 w 15"/>
                <a:gd name="T25" fmla="*/ 1 h 26"/>
                <a:gd name="T26" fmla="*/ 0 w 15"/>
                <a:gd name="T27" fmla="*/ 1 h 26"/>
                <a:gd name="T28" fmla="*/ 0 w 15"/>
                <a:gd name="T29" fmla="*/ 1 h 26"/>
                <a:gd name="T30" fmla="*/ 0 w 15"/>
                <a:gd name="T31" fmla="*/ 1 h 26"/>
                <a:gd name="T32" fmla="*/ 0 w 15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26"/>
                <a:gd name="T53" fmla="*/ 15 w 15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26">
                  <a:moveTo>
                    <a:pt x="15" y="23"/>
                  </a:moveTo>
                  <a:lnTo>
                    <a:pt x="13" y="23"/>
                  </a:lnTo>
                  <a:lnTo>
                    <a:pt x="9" y="23"/>
                  </a:lnTo>
                  <a:lnTo>
                    <a:pt x="5" y="25"/>
                  </a:lnTo>
                  <a:lnTo>
                    <a:pt x="3" y="26"/>
                  </a:lnTo>
                  <a:lnTo>
                    <a:pt x="1" y="18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3" y="4"/>
                  </a:lnTo>
                  <a:lnTo>
                    <a:pt x="4" y="7"/>
                  </a:lnTo>
                  <a:lnTo>
                    <a:pt x="8" y="14"/>
                  </a:lnTo>
                  <a:lnTo>
                    <a:pt x="11" y="20"/>
                  </a:lnTo>
                  <a:lnTo>
                    <a:pt x="15" y="23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0" name="Freeform 295"/>
            <p:cNvSpPr>
              <a:spLocks/>
            </p:cNvSpPr>
            <p:nvPr/>
          </p:nvSpPr>
          <p:spPr bwMode="auto">
            <a:xfrm>
              <a:off x="405" y="102"/>
              <a:ext cx="139" cy="85"/>
            </a:xfrm>
            <a:custGeom>
              <a:avLst/>
              <a:gdLst>
                <a:gd name="T0" fmla="*/ 1 w 278"/>
                <a:gd name="T1" fmla="*/ 1 h 170"/>
                <a:gd name="T2" fmla="*/ 1 w 278"/>
                <a:gd name="T3" fmla="*/ 1 h 170"/>
                <a:gd name="T4" fmla="*/ 1 w 278"/>
                <a:gd name="T5" fmla="*/ 1 h 170"/>
                <a:gd name="T6" fmla="*/ 1 w 278"/>
                <a:gd name="T7" fmla="*/ 1 h 170"/>
                <a:gd name="T8" fmla="*/ 1 w 278"/>
                <a:gd name="T9" fmla="*/ 1 h 170"/>
                <a:gd name="T10" fmla="*/ 1 w 278"/>
                <a:gd name="T11" fmla="*/ 1 h 170"/>
                <a:gd name="T12" fmla="*/ 1 w 278"/>
                <a:gd name="T13" fmla="*/ 1 h 170"/>
                <a:gd name="T14" fmla="*/ 1 w 278"/>
                <a:gd name="T15" fmla="*/ 1 h 170"/>
                <a:gd name="T16" fmla="*/ 1 w 278"/>
                <a:gd name="T17" fmla="*/ 1 h 170"/>
                <a:gd name="T18" fmla="*/ 1 w 278"/>
                <a:gd name="T19" fmla="*/ 1 h 170"/>
                <a:gd name="T20" fmla="*/ 1 w 278"/>
                <a:gd name="T21" fmla="*/ 1 h 170"/>
                <a:gd name="T22" fmla="*/ 1 w 278"/>
                <a:gd name="T23" fmla="*/ 1 h 170"/>
                <a:gd name="T24" fmla="*/ 1 w 278"/>
                <a:gd name="T25" fmla="*/ 1 h 170"/>
                <a:gd name="T26" fmla="*/ 1 w 278"/>
                <a:gd name="T27" fmla="*/ 1 h 170"/>
                <a:gd name="T28" fmla="*/ 1 w 278"/>
                <a:gd name="T29" fmla="*/ 1 h 170"/>
                <a:gd name="T30" fmla="*/ 1 w 278"/>
                <a:gd name="T31" fmla="*/ 1 h 170"/>
                <a:gd name="T32" fmla="*/ 1 w 278"/>
                <a:gd name="T33" fmla="*/ 1 h 170"/>
                <a:gd name="T34" fmla="*/ 1 w 278"/>
                <a:gd name="T35" fmla="*/ 1 h 170"/>
                <a:gd name="T36" fmla="*/ 1 w 278"/>
                <a:gd name="T37" fmla="*/ 1 h 170"/>
                <a:gd name="T38" fmla="*/ 1 w 278"/>
                <a:gd name="T39" fmla="*/ 1 h 170"/>
                <a:gd name="T40" fmla="*/ 1 w 278"/>
                <a:gd name="T41" fmla="*/ 1 h 170"/>
                <a:gd name="T42" fmla="*/ 1 w 278"/>
                <a:gd name="T43" fmla="*/ 1 h 170"/>
                <a:gd name="T44" fmla="*/ 1 w 278"/>
                <a:gd name="T45" fmla="*/ 1 h 170"/>
                <a:gd name="T46" fmla="*/ 1 w 278"/>
                <a:gd name="T47" fmla="*/ 1 h 170"/>
                <a:gd name="T48" fmla="*/ 1 w 278"/>
                <a:gd name="T49" fmla="*/ 1 h 170"/>
                <a:gd name="T50" fmla="*/ 1 w 278"/>
                <a:gd name="T51" fmla="*/ 1 h 170"/>
                <a:gd name="T52" fmla="*/ 1 w 278"/>
                <a:gd name="T53" fmla="*/ 1 h 170"/>
                <a:gd name="T54" fmla="*/ 1 w 278"/>
                <a:gd name="T55" fmla="*/ 1 h 170"/>
                <a:gd name="T56" fmla="*/ 1 w 278"/>
                <a:gd name="T57" fmla="*/ 1 h 170"/>
                <a:gd name="T58" fmla="*/ 1 w 278"/>
                <a:gd name="T59" fmla="*/ 1 h 170"/>
                <a:gd name="T60" fmla="*/ 1 w 278"/>
                <a:gd name="T61" fmla="*/ 1 h 170"/>
                <a:gd name="T62" fmla="*/ 1 w 278"/>
                <a:gd name="T63" fmla="*/ 1 h 170"/>
                <a:gd name="T64" fmla="*/ 1 w 278"/>
                <a:gd name="T65" fmla="*/ 1 h 170"/>
                <a:gd name="T66" fmla="*/ 1 w 278"/>
                <a:gd name="T67" fmla="*/ 1 h 170"/>
                <a:gd name="T68" fmla="*/ 1 w 278"/>
                <a:gd name="T69" fmla="*/ 1 h 170"/>
                <a:gd name="T70" fmla="*/ 1 w 278"/>
                <a:gd name="T71" fmla="*/ 1 h 170"/>
                <a:gd name="T72" fmla="*/ 1 w 278"/>
                <a:gd name="T73" fmla="*/ 1 h 170"/>
                <a:gd name="T74" fmla="*/ 1 w 278"/>
                <a:gd name="T75" fmla="*/ 1 h 170"/>
                <a:gd name="T76" fmla="*/ 1 w 278"/>
                <a:gd name="T77" fmla="*/ 1 h 170"/>
                <a:gd name="T78" fmla="*/ 1 w 278"/>
                <a:gd name="T79" fmla="*/ 1 h 170"/>
                <a:gd name="T80" fmla="*/ 1 w 278"/>
                <a:gd name="T81" fmla="*/ 1 h 170"/>
                <a:gd name="T82" fmla="*/ 1 w 278"/>
                <a:gd name="T83" fmla="*/ 1 h 170"/>
                <a:gd name="T84" fmla="*/ 1 w 278"/>
                <a:gd name="T85" fmla="*/ 1 h 170"/>
                <a:gd name="T86" fmla="*/ 1 w 278"/>
                <a:gd name="T87" fmla="*/ 1 h 170"/>
                <a:gd name="T88" fmla="*/ 1 w 278"/>
                <a:gd name="T89" fmla="*/ 1 h 170"/>
                <a:gd name="T90" fmla="*/ 1 w 278"/>
                <a:gd name="T91" fmla="*/ 1 h 170"/>
                <a:gd name="T92" fmla="*/ 1 w 278"/>
                <a:gd name="T93" fmla="*/ 1 h 170"/>
                <a:gd name="T94" fmla="*/ 1 w 278"/>
                <a:gd name="T95" fmla="*/ 1 h 170"/>
                <a:gd name="T96" fmla="*/ 1 w 278"/>
                <a:gd name="T97" fmla="*/ 1 h 170"/>
                <a:gd name="T98" fmla="*/ 1 w 278"/>
                <a:gd name="T99" fmla="*/ 1 h 170"/>
                <a:gd name="T100" fmla="*/ 1 w 278"/>
                <a:gd name="T101" fmla="*/ 1 h 170"/>
                <a:gd name="T102" fmla="*/ 1 w 278"/>
                <a:gd name="T103" fmla="*/ 1 h 170"/>
                <a:gd name="T104" fmla="*/ 1 w 278"/>
                <a:gd name="T105" fmla="*/ 1 h 17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78"/>
                <a:gd name="T160" fmla="*/ 0 h 170"/>
                <a:gd name="T161" fmla="*/ 278 w 278"/>
                <a:gd name="T162" fmla="*/ 170 h 17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78" h="170">
                  <a:moveTo>
                    <a:pt x="11" y="131"/>
                  </a:moveTo>
                  <a:lnTo>
                    <a:pt x="15" y="127"/>
                  </a:lnTo>
                  <a:lnTo>
                    <a:pt x="21" y="123"/>
                  </a:lnTo>
                  <a:lnTo>
                    <a:pt x="27" y="120"/>
                  </a:lnTo>
                  <a:lnTo>
                    <a:pt x="36" y="116"/>
                  </a:lnTo>
                  <a:lnTo>
                    <a:pt x="42" y="111"/>
                  </a:lnTo>
                  <a:lnTo>
                    <a:pt x="50" y="107"/>
                  </a:lnTo>
                  <a:lnTo>
                    <a:pt x="53" y="103"/>
                  </a:lnTo>
                  <a:lnTo>
                    <a:pt x="56" y="101"/>
                  </a:lnTo>
                  <a:lnTo>
                    <a:pt x="58" y="92"/>
                  </a:lnTo>
                  <a:lnTo>
                    <a:pt x="64" y="79"/>
                  </a:lnTo>
                  <a:lnTo>
                    <a:pt x="71" y="64"/>
                  </a:lnTo>
                  <a:lnTo>
                    <a:pt x="76" y="53"/>
                  </a:lnTo>
                  <a:lnTo>
                    <a:pt x="79" y="48"/>
                  </a:lnTo>
                  <a:lnTo>
                    <a:pt x="84" y="40"/>
                  </a:lnTo>
                  <a:lnTo>
                    <a:pt x="90" y="33"/>
                  </a:lnTo>
                  <a:lnTo>
                    <a:pt x="98" y="24"/>
                  </a:lnTo>
                  <a:lnTo>
                    <a:pt x="105" y="17"/>
                  </a:lnTo>
                  <a:lnTo>
                    <a:pt x="112" y="9"/>
                  </a:lnTo>
                  <a:lnTo>
                    <a:pt x="118" y="4"/>
                  </a:lnTo>
                  <a:lnTo>
                    <a:pt x="121" y="2"/>
                  </a:lnTo>
                  <a:lnTo>
                    <a:pt x="125" y="0"/>
                  </a:lnTo>
                  <a:lnTo>
                    <a:pt x="126" y="2"/>
                  </a:lnTo>
                  <a:lnTo>
                    <a:pt x="125" y="3"/>
                  </a:lnTo>
                  <a:lnTo>
                    <a:pt x="123" y="5"/>
                  </a:lnTo>
                  <a:lnTo>
                    <a:pt x="120" y="9"/>
                  </a:lnTo>
                  <a:lnTo>
                    <a:pt x="115" y="14"/>
                  </a:lnTo>
                  <a:lnTo>
                    <a:pt x="109" y="22"/>
                  </a:lnTo>
                  <a:lnTo>
                    <a:pt x="102" y="29"/>
                  </a:lnTo>
                  <a:lnTo>
                    <a:pt x="94" y="38"/>
                  </a:lnTo>
                  <a:lnTo>
                    <a:pt x="88" y="46"/>
                  </a:lnTo>
                  <a:lnTo>
                    <a:pt x="83" y="53"/>
                  </a:lnTo>
                  <a:lnTo>
                    <a:pt x="81" y="58"/>
                  </a:lnTo>
                  <a:lnTo>
                    <a:pt x="77" y="66"/>
                  </a:lnTo>
                  <a:lnTo>
                    <a:pt x="74" y="75"/>
                  </a:lnTo>
                  <a:lnTo>
                    <a:pt x="72" y="84"/>
                  </a:lnTo>
                  <a:lnTo>
                    <a:pt x="72" y="90"/>
                  </a:lnTo>
                  <a:lnTo>
                    <a:pt x="72" y="92"/>
                  </a:lnTo>
                  <a:lnTo>
                    <a:pt x="72" y="93"/>
                  </a:lnTo>
                  <a:lnTo>
                    <a:pt x="74" y="92"/>
                  </a:lnTo>
                  <a:lnTo>
                    <a:pt x="79" y="90"/>
                  </a:lnTo>
                  <a:lnTo>
                    <a:pt x="83" y="87"/>
                  </a:lnTo>
                  <a:lnTo>
                    <a:pt x="87" y="84"/>
                  </a:lnTo>
                  <a:lnTo>
                    <a:pt x="93" y="80"/>
                  </a:lnTo>
                  <a:lnTo>
                    <a:pt x="98" y="76"/>
                  </a:lnTo>
                  <a:lnTo>
                    <a:pt x="103" y="72"/>
                  </a:lnTo>
                  <a:lnTo>
                    <a:pt x="109" y="70"/>
                  </a:lnTo>
                  <a:lnTo>
                    <a:pt x="113" y="67"/>
                  </a:lnTo>
                  <a:lnTo>
                    <a:pt x="117" y="66"/>
                  </a:lnTo>
                  <a:lnTo>
                    <a:pt x="123" y="55"/>
                  </a:lnTo>
                  <a:lnTo>
                    <a:pt x="130" y="45"/>
                  </a:lnTo>
                  <a:lnTo>
                    <a:pt x="140" y="35"/>
                  </a:lnTo>
                  <a:lnTo>
                    <a:pt x="151" y="25"/>
                  </a:lnTo>
                  <a:lnTo>
                    <a:pt x="162" y="18"/>
                  </a:lnTo>
                  <a:lnTo>
                    <a:pt x="172" y="10"/>
                  </a:lnTo>
                  <a:lnTo>
                    <a:pt x="180" y="7"/>
                  </a:lnTo>
                  <a:lnTo>
                    <a:pt x="186" y="4"/>
                  </a:lnTo>
                  <a:lnTo>
                    <a:pt x="192" y="3"/>
                  </a:lnTo>
                  <a:lnTo>
                    <a:pt x="196" y="3"/>
                  </a:lnTo>
                  <a:lnTo>
                    <a:pt x="196" y="4"/>
                  </a:lnTo>
                  <a:lnTo>
                    <a:pt x="191" y="7"/>
                  </a:lnTo>
                  <a:lnTo>
                    <a:pt x="182" y="12"/>
                  </a:lnTo>
                  <a:lnTo>
                    <a:pt x="172" y="19"/>
                  </a:lnTo>
                  <a:lnTo>
                    <a:pt x="162" y="28"/>
                  </a:lnTo>
                  <a:lnTo>
                    <a:pt x="153" y="36"/>
                  </a:lnTo>
                  <a:lnTo>
                    <a:pt x="144" y="46"/>
                  </a:lnTo>
                  <a:lnTo>
                    <a:pt x="136" y="55"/>
                  </a:lnTo>
                  <a:lnTo>
                    <a:pt x="130" y="62"/>
                  </a:lnTo>
                  <a:lnTo>
                    <a:pt x="129" y="67"/>
                  </a:lnTo>
                  <a:lnTo>
                    <a:pt x="129" y="70"/>
                  </a:lnTo>
                  <a:lnTo>
                    <a:pt x="131" y="70"/>
                  </a:lnTo>
                  <a:lnTo>
                    <a:pt x="134" y="69"/>
                  </a:lnTo>
                  <a:lnTo>
                    <a:pt x="140" y="69"/>
                  </a:lnTo>
                  <a:lnTo>
                    <a:pt x="149" y="67"/>
                  </a:lnTo>
                  <a:lnTo>
                    <a:pt x="159" y="65"/>
                  </a:lnTo>
                  <a:lnTo>
                    <a:pt x="166" y="62"/>
                  </a:lnTo>
                  <a:lnTo>
                    <a:pt x="172" y="62"/>
                  </a:lnTo>
                  <a:lnTo>
                    <a:pt x="180" y="56"/>
                  </a:lnTo>
                  <a:lnTo>
                    <a:pt x="190" y="49"/>
                  </a:lnTo>
                  <a:lnTo>
                    <a:pt x="201" y="43"/>
                  </a:lnTo>
                  <a:lnTo>
                    <a:pt x="212" y="38"/>
                  </a:lnTo>
                  <a:lnTo>
                    <a:pt x="223" y="33"/>
                  </a:lnTo>
                  <a:lnTo>
                    <a:pt x="233" y="28"/>
                  </a:lnTo>
                  <a:lnTo>
                    <a:pt x="241" y="24"/>
                  </a:lnTo>
                  <a:lnTo>
                    <a:pt x="246" y="22"/>
                  </a:lnTo>
                  <a:lnTo>
                    <a:pt x="250" y="20"/>
                  </a:lnTo>
                  <a:lnTo>
                    <a:pt x="253" y="22"/>
                  </a:lnTo>
                  <a:lnTo>
                    <a:pt x="252" y="24"/>
                  </a:lnTo>
                  <a:lnTo>
                    <a:pt x="246" y="28"/>
                  </a:lnTo>
                  <a:lnTo>
                    <a:pt x="238" y="30"/>
                  </a:lnTo>
                  <a:lnTo>
                    <a:pt x="229" y="34"/>
                  </a:lnTo>
                  <a:lnTo>
                    <a:pt x="221" y="39"/>
                  </a:lnTo>
                  <a:lnTo>
                    <a:pt x="212" y="44"/>
                  </a:lnTo>
                  <a:lnTo>
                    <a:pt x="205" y="49"/>
                  </a:lnTo>
                  <a:lnTo>
                    <a:pt x="198" y="55"/>
                  </a:lnTo>
                  <a:lnTo>
                    <a:pt x="193" y="60"/>
                  </a:lnTo>
                  <a:lnTo>
                    <a:pt x="191" y="64"/>
                  </a:lnTo>
                  <a:lnTo>
                    <a:pt x="200" y="65"/>
                  </a:lnTo>
                  <a:lnTo>
                    <a:pt x="211" y="64"/>
                  </a:lnTo>
                  <a:lnTo>
                    <a:pt x="222" y="62"/>
                  </a:lnTo>
                  <a:lnTo>
                    <a:pt x="233" y="61"/>
                  </a:lnTo>
                  <a:lnTo>
                    <a:pt x="244" y="59"/>
                  </a:lnTo>
                  <a:lnTo>
                    <a:pt x="254" y="56"/>
                  </a:lnTo>
                  <a:lnTo>
                    <a:pt x="262" y="54"/>
                  </a:lnTo>
                  <a:lnTo>
                    <a:pt x="267" y="51"/>
                  </a:lnTo>
                  <a:lnTo>
                    <a:pt x="273" y="49"/>
                  </a:lnTo>
                  <a:lnTo>
                    <a:pt x="278" y="48"/>
                  </a:lnTo>
                  <a:lnTo>
                    <a:pt x="278" y="49"/>
                  </a:lnTo>
                  <a:lnTo>
                    <a:pt x="274" y="53"/>
                  </a:lnTo>
                  <a:lnTo>
                    <a:pt x="269" y="55"/>
                  </a:lnTo>
                  <a:lnTo>
                    <a:pt x="263" y="59"/>
                  </a:lnTo>
                  <a:lnTo>
                    <a:pt x="254" y="64"/>
                  </a:lnTo>
                  <a:lnTo>
                    <a:pt x="243" y="67"/>
                  </a:lnTo>
                  <a:lnTo>
                    <a:pt x="232" y="71"/>
                  </a:lnTo>
                  <a:lnTo>
                    <a:pt x="219" y="75"/>
                  </a:lnTo>
                  <a:lnTo>
                    <a:pt x="207" y="76"/>
                  </a:lnTo>
                  <a:lnTo>
                    <a:pt x="195" y="76"/>
                  </a:lnTo>
                  <a:lnTo>
                    <a:pt x="198" y="80"/>
                  </a:lnTo>
                  <a:lnTo>
                    <a:pt x="205" y="85"/>
                  </a:lnTo>
                  <a:lnTo>
                    <a:pt x="212" y="90"/>
                  </a:lnTo>
                  <a:lnTo>
                    <a:pt x="221" y="93"/>
                  </a:lnTo>
                  <a:lnTo>
                    <a:pt x="228" y="98"/>
                  </a:lnTo>
                  <a:lnTo>
                    <a:pt x="236" y="102"/>
                  </a:lnTo>
                  <a:lnTo>
                    <a:pt x="242" y="105"/>
                  </a:lnTo>
                  <a:lnTo>
                    <a:pt x="247" y="107"/>
                  </a:lnTo>
                  <a:lnTo>
                    <a:pt x="253" y="110"/>
                  </a:lnTo>
                  <a:lnTo>
                    <a:pt x="255" y="113"/>
                  </a:lnTo>
                  <a:lnTo>
                    <a:pt x="254" y="115"/>
                  </a:lnTo>
                  <a:lnTo>
                    <a:pt x="248" y="113"/>
                  </a:lnTo>
                  <a:lnTo>
                    <a:pt x="242" y="111"/>
                  </a:lnTo>
                  <a:lnTo>
                    <a:pt x="233" y="108"/>
                  </a:lnTo>
                  <a:lnTo>
                    <a:pt x="222" y="105"/>
                  </a:lnTo>
                  <a:lnTo>
                    <a:pt x="211" y="100"/>
                  </a:lnTo>
                  <a:lnTo>
                    <a:pt x="200" y="95"/>
                  </a:lnTo>
                  <a:lnTo>
                    <a:pt x="190" y="90"/>
                  </a:lnTo>
                  <a:lnTo>
                    <a:pt x="182" y="85"/>
                  </a:lnTo>
                  <a:lnTo>
                    <a:pt x="177" y="81"/>
                  </a:lnTo>
                  <a:lnTo>
                    <a:pt x="172" y="81"/>
                  </a:lnTo>
                  <a:lnTo>
                    <a:pt x="167" y="82"/>
                  </a:lnTo>
                  <a:lnTo>
                    <a:pt x="161" y="82"/>
                  </a:lnTo>
                  <a:lnTo>
                    <a:pt x="155" y="84"/>
                  </a:lnTo>
                  <a:lnTo>
                    <a:pt x="150" y="84"/>
                  </a:lnTo>
                  <a:lnTo>
                    <a:pt x="144" y="85"/>
                  </a:lnTo>
                  <a:lnTo>
                    <a:pt x="140" y="85"/>
                  </a:lnTo>
                  <a:lnTo>
                    <a:pt x="136" y="86"/>
                  </a:lnTo>
                  <a:lnTo>
                    <a:pt x="139" y="91"/>
                  </a:lnTo>
                  <a:lnTo>
                    <a:pt x="143" y="96"/>
                  </a:lnTo>
                  <a:lnTo>
                    <a:pt x="148" y="101"/>
                  </a:lnTo>
                  <a:lnTo>
                    <a:pt x="154" y="106"/>
                  </a:lnTo>
                  <a:lnTo>
                    <a:pt x="160" y="111"/>
                  </a:lnTo>
                  <a:lnTo>
                    <a:pt x="165" y="116"/>
                  </a:lnTo>
                  <a:lnTo>
                    <a:pt x="171" y="120"/>
                  </a:lnTo>
                  <a:lnTo>
                    <a:pt x="175" y="122"/>
                  </a:lnTo>
                  <a:lnTo>
                    <a:pt x="182" y="127"/>
                  </a:lnTo>
                  <a:lnTo>
                    <a:pt x="190" y="131"/>
                  </a:lnTo>
                  <a:lnTo>
                    <a:pt x="197" y="134"/>
                  </a:lnTo>
                  <a:lnTo>
                    <a:pt x="202" y="137"/>
                  </a:lnTo>
                  <a:lnTo>
                    <a:pt x="206" y="141"/>
                  </a:lnTo>
                  <a:lnTo>
                    <a:pt x="208" y="144"/>
                  </a:lnTo>
                  <a:lnTo>
                    <a:pt x="206" y="146"/>
                  </a:lnTo>
                  <a:lnTo>
                    <a:pt x="197" y="141"/>
                  </a:lnTo>
                  <a:lnTo>
                    <a:pt x="190" y="136"/>
                  </a:lnTo>
                  <a:lnTo>
                    <a:pt x="180" y="131"/>
                  </a:lnTo>
                  <a:lnTo>
                    <a:pt x="169" y="124"/>
                  </a:lnTo>
                  <a:lnTo>
                    <a:pt x="159" y="117"/>
                  </a:lnTo>
                  <a:lnTo>
                    <a:pt x="148" y="111"/>
                  </a:lnTo>
                  <a:lnTo>
                    <a:pt x="139" y="106"/>
                  </a:lnTo>
                  <a:lnTo>
                    <a:pt x="133" y="101"/>
                  </a:lnTo>
                  <a:lnTo>
                    <a:pt x="128" y="97"/>
                  </a:lnTo>
                  <a:lnTo>
                    <a:pt x="123" y="93"/>
                  </a:lnTo>
                  <a:lnTo>
                    <a:pt x="118" y="92"/>
                  </a:lnTo>
                  <a:lnTo>
                    <a:pt x="114" y="93"/>
                  </a:lnTo>
                  <a:lnTo>
                    <a:pt x="109" y="96"/>
                  </a:lnTo>
                  <a:lnTo>
                    <a:pt x="102" y="98"/>
                  </a:lnTo>
                  <a:lnTo>
                    <a:pt x="90" y="102"/>
                  </a:lnTo>
                  <a:lnTo>
                    <a:pt x="81" y="105"/>
                  </a:lnTo>
                  <a:lnTo>
                    <a:pt x="74" y="108"/>
                  </a:lnTo>
                  <a:lnTo>
                    <a:pt x="73" y="111"/>
                  </a:lnTo>
                  <a:lnTo>
                    <a:pt x="73" y="112"/>
                  </a:lnTo>
                  <a:lnTo>
                    <a:pt x="76" y="116"/>
                  </a:lnTo>
                  <a:lnTo>
                    <a:pt x="81" y="120"/>
                  </a:lnTo>
                  <a:lnTo>
                    <a:pt x="86" y="123"/>
                  </a:lnTo>
                  <a:lnTo>
                    <a:pt x="92" y="129"/>
                  </a:lnTo>
                  <a:lnTo>
                    <a:pt x="100" y="136"/>
                  </a:lnTo>
                  <a:lnTo>
                    <a:pt x="110" y="143"/>
                  </a:lnTo>
                  <a:lnTo>
                    <a:pt x="120" y="151"/>
                  </a:lnTo>
                  <a:lnTo>
                    <a:pt x="130" y="157"/>
                  </a:lnTo>
                  <a:lnTo>
                    <a:pt x="138" y="162"/>
                  </a:lnTo>
                  <a:lnTo>
                    <a:pt x="144" y="164"/>
                  </a:lnTo>
                  <a:lnTo>
                    <a:pt x="150" y="168"/>
                  </a:lnTo>
                  <a:lnTo>
                    <a:pt x="149" y="170"/>
                  </a:lnTo>
                  <a:lnTo>
                    <a:pt x="143" y="170"/>
                  </a:lnTo>
                  <a:lnTo>
                    <a:pt x="134" y="165"/>
                  </a:lnTo>
                  <a:lnTo>
                    <a:pt x="126" y="160"/>
                  </a:lnTo>
                  <a:lnTo>
                    <a:pt x="118" y="154"/>
                  </a:lnTo>
                  <a:lnTo>
                    <a:pt x="107" y="148"/>
                  </a:lnTo>
                  <a:lnTo>
                    <a:pt x="95" y="141"/>
                  </a:lnTo>
                  <a:lnTo>
                    <a:pt x="84" y="134"/>
                  </a:lnTo>
                  <a:lnTo>
                    <a:pt x="74" y="129"/>
                  </a:lnTo>
                  <a:lnTo>
                    <a:pt x="67" y="124"/>
                  </a:lnTo>
                  <a:lnTo>
                    <a:pt x="63" y="123"/>
                  </a:lnTo>
                  <a:lnTo>
                    <a:pt x="59" y="123"/>
                  </a:lnTo>
                  <a:lnTo>
                    <a:pt x="53" y="126"/>
                  </a:lnTo>
                  <a:lnTo>
                    <a:pt x="45" y="128"/>
                  </a:lnTo>
                  <a:lnTo>
                    <a:pt x="35" y="132"/>
                  </a:lnTo>
                  <a:lnTo>
                    <a:pt x="25" y="134"/>
                  </a:lnTo>
                  <a:lnTo>
                    <a:pt x="15" y="138"/>
                  </a:lnTo>
                  <a:lnTo>
                    <a:pt x="7" y="139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1" y="138"/>
                  </a:lnTo>
                  <a:lnTo>
                    <a:pt x="6" y="136"/>
                  </a:lnTo>
                  <a:lnTo>
                    <a:pt x="11" y="13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1" name="Freeform 296"/>
            <p:cNvSpPr>
              <a:spLocks/>
            </p:cNvSpPr>
            <p:nvPr/>
          </p:nvSpPr>
          <p:spPr bwMode="auto">
            <a:xfrm>
              <a:off x="377" y="187"/>
              <a:ext cx="101" cy="84"/>
            </a:xfrm>
            <a:custGeom>
              <a:avLst/>
              <a:gdLst>
                <a:gd name="T0" fmla="*/ 1 w 201"/>
                <a:gd name="T1" fmla="*/ 1 h 167"/>
                <a:gd name="T2" fmla="*/ 1 w 201"/>
                <a:gd name="T3" fmla="*/ 1 h 167"/>
                <a:gd name="T4" fmla="*/ 1 w 201"/>
                <a:gd name="T5" fmla="*/ 1 h 167"/>
                <a:gd name="T6" fmla="*/ 1 w 201"/>
                <a:gd name="T7" fmla="*/ 1 h 167"/>
                <a:gd name="T8" fmla="*/ 1 w 201"/>
                <a:gd name="T9" fmla="*/ 1 h 167"/>
                <a:gd name="T10" fmla="*/ 1 w 201"/>
                <a:gd name="T11" fmla="*/ 1 h 167"/>
                <a:gd name="T12" fmla="*/ 1 w 201"/>
                <a:gd name="T13" fmla="*/ 1 h 167"/>
                <a:gd name="T14" fmla="*/ 1 w 201"/>
                <a:gd name="T15" fmla="*/ 1 h 167"/>
                <a:gd name="T16" fmla="*/ 1 w 201"/>
                <a:gd name="T17" fmla="*/ 1 h 167"/>
                <a:gd name="T18" fmla="*/ 1 w 201"/>
                <a:gd name="T19" fmla="*/ 1 h 167"/>
                <a:gd name="T20" fmla="*/ 1 w 201"/>
                <a:gd name="T21" fmla="*/ 1 h 167"/>
                <a:gd name="T22" fmla="*/ 1 w 201"/>
                <a:gd name="T23" fmla="*/ 1 h 167"/>
                <a:gd name="T24" fmla="*/ 1 w 201"/>
                <a:gd name="T25" fmla="*/ 1 h 167"/>
                <a:gd name="T26" fmla="*/ 1 w 201"/>
                <a:gd name="T27" fmla="*/ 1 h 167"/>
                <a:gd name="T28" fmla="*/ 1 w 201"/>
                <a:gd name="T29" fmla="*/ 1 h 167"/>
                <a:gd name="T30" fmla="*/ 1 w 201"/>
                <a:gd name="T31" fmla="*/ 1 h 167"/>
                <a:gd name="T32" fmla="*/ 1 w 201"/>
                <a:gd name="T33" fmla="*/ 1 h 167"/>
                <a:gd name="T34" fmla="*/ 1 w 201"/>
                <a:gd name="T35" fmla="*/ 1 h 167"/>
                <a:gd name="T36" fmla="*/ 1 w 201"/>
                <a:gd name="T37" fmla="*/ 1 h 167"/>
                <a:gd name="T38" fmla="*/ 1 w 201"/>
                <a:gd name="T39" fmla="*/ 1 h 167"/>
                <a:gd name="T40" fmla="*/ 1 w 201"/>
                <a:gd name="T41" fmla="*/ 1 h 167"/>
                <a:gd name="T42" fmla="*/ 1 w 201"/>
                <a:gd name="T43" fmla="*/ 1 h 167"/>
                <a:gd name="T44" fmla="*/ 1 w 201"/>
                <a:gd name="T45" fmla="*/ 1 h 167"/>
                <a:gd name="T46" fmla="*/ 1 w 201"/>
                <a:gd name="T47" fmla="*/ 1 h 167"/>
                <a:gd name="T48" fmla="*/ 1 w 201"/>
                <a:gd name="T49" fmla="*/ 1 h 167"/>
                <a:gd name="T50" fmla="*/ 1 w 201"/>
                <a:gd name="T51" fmla="*/ 1 h 167"/>
                <a:gd name="T52" fmla="*/ 1 w 201"/>
                <a:gd name="T53" fmla="*/ 1 h 167"/>
                <a:gd name="T54" fmla="*/ 1 w 201"/>
                <a:gd name="T55" fmla="*/ 1 h 167"/>
                <a:gd name="T56" fmla="*/ 1 w 201"/>
                <a:gd name="T57" fmla="*/ 1 h 167"/>
                <a:gd name="T58" fmla="*/ 1 w 201"/>
                <a:gd name="T59" fmla="*/ 1 h 167"/>
                <a:gd name="T60" fmla="*/ 1 w 201"/>
                <a:gd name="T61" fmla="*/ 1 h 167"/>
                <a:gd name="T62" fmla="*/ 1 w 201"/>
                <a:gd name="T63" fmla="*/ 1 h 167"/>
                <a:gd name="T64" fmla="*/ 1 w 201"/>
                <a:gd name="T65" fmla="*/ 1 h 167"/>
                <a:gd name="T66" fmla="*/ 1 w 201"/>
                <a:gd name="T67" fmla="*/ 1 h 167"/>
                <a:gd name="T68" fmla="*/ 1 w 201"/>
                <a:gd name="T69" fmla="*/ 1 h 167"/>
                <a:gd name="T70" fmla="*/ 1 w 201"/>
                <a:gd name="T71" fmla="*/ 1 h 167"/>
                <a:gd name="T72" fmla="*/ 1 w 201"/>
                <a:gd name="T73" fmla="*/ 1 h 167"/>
                <a:gd name="T74" fmla="*/ 1 w 201"/>
                <a:gd name="T75" fmla="*/ 1 h 167"/>
                <a:gd name="T76" fmla="*/ 1 w 201"/>
                <a:gd name="T77" fmla="*/ 1 h 167"/>
                <a:gd name="T78" fmla="*/ 1 w 201"/>
                <a:gd name="T79" fmla="*/ 1 h 167"/>
                <a:gd name="T80" fmla="*/ 1 w 201"/>
                <a:gd name="T81" fmla="*/ 1 h 167"/>
                <a:gd name="T82" fmla="*/ 1 w 201"/>
                <a:gd name="T83" fmla="*/ 1 h 167"/>
                <a:gd name="T84" fmla="*/ 1 w 201"/>
                <a:gd name="T85" fmla="*/ 1 h 167"/>
                <a:gd name="T86" fmla="*/ 1 w 201"/>
                <a:gd name="T87" fmla="*/ 1 h 167"/>
                <a:gd name="T88" fmla="*/ 1 w 201"/>
                <a:gd name="T89" fmla="*/ 1 h 167"/>
                <a:gd name="T90" fmla="*/ 1 w 201"/>
                <a:gd name="T91" fmla="*/ 1 h 167"/>
                <a:gd name="T92" fmla="*/ 1 w 201"/>
                <a:gd name="T93" fmla="*/ 1 h 167"/>
                <a:gd name="T94" fmla="*/ 1 w 201"/>
                <a:gd name="T95" fmla="*/ 1 h 167"/>
                <a:gd name="T96" fmla="*/ 1 w 201"/>
                <a:gd name="T97" fmla="*/ 1 h 167"/>
                <a:gd name="T98" fmla="*/ 1 w 201"/>
                <a:gd name="T99" fmla="*/ 1 h 167"/>
                <a:gd name="T100" fmla="*/ 0 w 201"/>
                <a:gd name="T101" fmla="*/ 1 h 167"/>
                <a:gd name="T102" fmla="*/ 1 w 201"/>
                <a:gd name="T103" fmla="*/ 0 h 16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1"/>
                <a:gd name="T157" fmla="*/ 0 h 167"/>
                <a:gd name="T158" fmla="*/ 201 w 201"/>
                <a:gd name="T159" fmla="*/ 167 h 16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1" h="167">
                  <a:moveTo>
                    <a:pt x="8" y="1"/>
                  </a:moveTo>
                  <a:lnTo>
                    <a:pt x="15" y="7"/>
                  </a:lnTo>
                  <a:lnTo>
                    <a:pt x="24" y="13"/>
                  </a:lnTo>
                  <a:lnTo>
                    <a:pt x="32" y="17"/>
                  </a:lnTo>
                  <a:lnTo>
                    <a:pt x="40" y="18"/>
                  </a:lnTo>
                  <a:lnTo>
                    <a:pt x="50" y="16"/>
                  </a:lnTo>
                  <a:lnTo>
                    <a:pt x="62" y="13"/>
                  </a:lnTo>
                  <a:lnTo>
                    <a:pt x="76" y="12"/>
                  </a:lnTo>
                  <a:lnTo>
                    <a:pt x="91" y="10"/>
                  </a:lnTo>
                  <a:lnTo>
                    <a:pt x="104" y="10"/>
                  </a:lnTo>
                  <a:lnTo>
                    <a:pt x="117" y="10"/>
                  </a:lnTo>
                  <a:lnTo>
                    <a:pt x="128" y="10"/>
                  </a:lnTo>
                  <a:lnTo>
                    <a:pt x="134" y="12"/>
                  </a:lnTo>
                  <a:lnTo>
                    <a:pt x="140" y="16"/>
                  </a:lnTo>
                  <a:lnTo>
                    <a:pt x="140" y="17"/>
                  </a:lnTo>
                  <a:lnTo>
                    <a:pt x="135" y="17"/>
                  </a:lnTo>
                  <a:lnTo>
                    <a:pt x="127" y="17"/>
                  </a:lnTo>
                  <a:lnTo>
                    <a:pt x="119" y="17"/>
                  </a:lnTo>
                  <a:lnTo>
                    <a:pt x="109" y="17"/>
                  </a:lnTo>
                  <a:lnTo>
                    <a:pt x="98" y="17"/>
                  </a:lnTo>
                  <a:lnTo>
                    <a:pt x="86" y="18"/>
                  </a:lnTo>
                  <a:lnTo>
                    <a:pt x="73" y="21"/>
                  </a:lnTo>
                  <a:lnTo>
                    <a:pt x="63" y="22"/>
                  </a:lnTo>
                  <a:lnTo>
                    <a:pt x="55" y="24"/>
                  </a:lnTo>
                  <a:lnTo>
                    <a:pt x="50" y="27"/>
                  </a:lnTo>
                  <a:lnTo>
                    <a:pt x="53" y="29"/>
                  </a:lnTo>
                  <a:lnTo>
                    <a:pt x="60" y="32"/>
                  </a:lnTo>
                  <a:lnTo>
                    <a:pt x="65" y="34"/>
                  </a:lnTo>
                  <a:lnTo>
                    <a:pt x="71" y="37"/>
                  </a:lnTo>
                  <a:lnTo>
                    <a:pt x="77" y="39"/>
                  </a:lnTo>
                  <a:lnTo>
                    <a:pt x="82" y="42"/>
                  </a:lnTo>
                  <a:lnTo>
                    <a:pt x="86" y="43"/>
                  </a:lnTo>
                  <a:lnTo>
                    <a:pt x="88" y="46"/>
                  </a:lnTo>
                  <a:lnTo>
                    <a:pt x="98" y="44"/>
                  </a:lnTo>
                  <a:lnTo>
                    <a:pt x="112" y="43"/>
                  </a:lnTo>
                  <a:lnTo>
                    <a:pt x="125" y="44"/>
                  </a:lnTo>
                  <a:lnTo>
                    <a:pt x="140" y="46"/>
                  </a:lnTo>
                  <a:lnTo>
                    <a:pt x="154" y="48"/>
                  </a:lnTo>
                  <a:lnTo>
                    <a:pt x="166" y="50"/>
                  </a:lnTo>
                  <a:lnTo>
                    <a:pt x="176" y="54"/>
                  </a:lnTo>
                  <a:lnTo>
                    <a:pt x="182" y="58"/>
                  </a:lnTo>
                  <a:lnTo>
                    <a:pt x="189" y="63"/>
                  </a:lnTo>
                  <a:lnTo>
                    <a:pt x="189" y="65"/>
                  </a:lnTo>
                  <a:lnTo>
                    <a:pt x="185" y="64"/>
                  </a:lnTo>
                  <a:lnTo>
                    <a:pt x="177" y="62"/>
                  </a:lnTo>
                  <a:lnTo>
                    <a:pt x="171" y="59"/>
                  </a:lnTo>
                  <a:lnTo>
                    <a:pt x="163" y="58"/>
                  </a:lnTo>
                  <a:lnTo>
                    <a:pt x="151" y="55"/>
                  </a:lnTo>
                  <a:lnTo>
                    <a:pt x="140" y="54"/>
                  </a:lnTo>
                  <a:lnTo>
                    <a:pt x="128" y="53"/>
                  </a:lnTo>
                  <a:lnTo>
                    <a:pt x="118" y="53"/>
                  </a:lnTo>
                  <a:lnTo>
                    <a:pt x="108" y="53"/>
                  </a:lnTo>
                  <a:lnTo>
                    <a:pt x="102" y="54"/>
                  </a:lnTo>
                  <a:lnTo>
                    <a:pt x="112" y="62"/>
                  </a:lnTo>
                  <a:lnTo>
                    <a:pt x="119" y="67"/>
                  </a:lnTo>
                  <a:lnTo>
                    <a:pt x="125" y="70"/>
                  </a:lnTo>
                  <a:lnTo>
                    <a:pt x="128" y="74"/>
                  </a:lnTo>
                  <a:lnTo>
                    <a:pt x="135" y="75"/>
                  </a:lnTo>
                  <a:lnTo>
                    <a:pt x="144" y="77"/>
                  </a:lnTo>
                  <a:lnTo>
                    <a:pt x="155" y="78"/>
                  </a:lnTo>
                  <a:lnTo>
                    <a:pt x="166" y="80"/>
                  </a:lnTo>
                  <a:lnTo>
                    <a:pt x="177" y="84"/>
                  </a:lnTo>
                  <a:lnTo>
                    <a:pt x="187" y="90"/>
                  </a:lnTo>
                  <a:lnTo>
                    <a:pt x="196" y="99"/>
                  </a:lnTo>
                  <a:lnTo>
                    <a:pt x="201" y="110"/>
                  </a:lnTo>
                  <a:lnTo>
                    <a:pt x="195" y="105"/>
                  </a:lnTo>
                  <a:lnTo>
                    <a:pt x="189" y="101"/>
                  </a:lnTo>
                  <a:lnTo>
                    <a:pt x="180" y="96"/>
                  </a:lnTo>
                  <a:lnTo>
                    <a:pt x="173" y="93"/>
                  </a:lnTo>
                  <a:lnTo>
                    <a:pt x="165" y="89"/>
                  </a:lnTo>
                  <a:lnTo>
                    <a:pt x="156" y="88"/>
                  </a:lnTo>
                  <a:lnTo>
                    <a:pt x="149" y="86"/>
                  </a:lnTo>
                  <a:lnTo>
                    <a:pt x="142" y="86"/>
                  </a:lnTo>
                  <a:lnTo>
                    <a:pt x="150" y="95"/>
                  </a:lnTo>
                  <a:lnTo>
                    <a:pt x="159" y="105"/>
                  </a:lnTo>
                  <a:lnTo>
                    <a:pt x="168" y="114"/>
                  </a:lnTo>
                  <a:lnTo>
                    <a:pt x="175" y="121"/>
                  </a:lnTo>
                  <a:lnTo>
                    <a:pt x="182" y="129"/>
                  </a:lnTo>
                  <a:lnTo>
                    <a:pt x="189" y="135"/>
                  </a:lnTo>
                  <a:lnTo>
                    <a:pt x="192" y="140"/>
                  </a:lnTo>
                  <a:lnTo>
                    <a:pt x="194" y="142"/>
                  </a:lnTo>
                  <a:lnTo>
                    <a:pt x="195" y="147"/>
                  </a:lnTo>
                  <a:lnTo>
                    <a:pt x="197" y="153"/>
                  </a:lnTo>
                  <a:lnTo>
                    <a:pt x="199" y="161"/>
                  </a:lnTo>
                  <a:lnTo>
                    <a:pt x="201" y="167"/>
                  </a:lnTo>
                  <a:lnTo>
                    <a:pt x="196" y="160"/>
                  </a:lnTo>
                  <a:lnTo>
                    <a:pt x="187" y="148"/>
                  </a:lnTo>
                  <a:lnTo>
                    <a:pt x="177" y="137"/>
                  </a:lnTo>
                  <a:lnTo>
                    <a:pt x="168" y="124"/>
                  </a:lnTo>
                  <a:lnTo>
                    <a:pt x="156" y="113"/>
                  </a:lnTo>
                  <a:lnTo>
                    <a:pt x="148" y="103"/>
                  </a:lnTo>
                  <a:lnTo>
                    <a:pt x="140" y="95"/>
                  </a:lnTo>
                  <a:lnTo>
                    <a:pt x="135" y="91"/>
                  </a:lnTo>
                  <a:lnTo>
                    <a:pt x="132" y="90"/>
                  </a:lnTo>
                  <a:lnTo>
                    <a:pt x="129" y="93"/>
                  </a:lnTo>
                  <a:lnTo>
                    <a:pt x="129" y="96"/>
                  </a:lnTo>
                  <a:lnTo>
                    <a:pt x="130" y="101"/>
                  </a:lnTo>
                  <a:lnTo>
                    <a:pt x="133" y="110"/>
                  </a:lnTo>
                  <a:lnTo>
                    <a:pt x="139" y="125"/>
                  </a:lnTo>
                  <a:lnTo>
                    <a:pt x="145" y="139"/>
                  </a:lnTo>
                  <a:lnTo>
                    <a:pt x="149" y="148"/>
                  </a:lnTo>
                  <a:lnTo>
                    <a:pt x="149" y="152"/>
                  </a:lnTo>
                  <a:lnTo>
                    <a:pt x="148" y="152"/>
                  </a:lnTo>
                  <a:lnTo>
                    <a:pt x="145" y="151"/>
                  </a:lnTo>
                  <a:lnTo>
                    <a:pt x="142" y="146"/>
                  </a:lnTo>
                  <a:lnTo>
                    <a:pt x="135" y="135"/>
                  </a:lnTo>
                  <a:lnTo>
                    <a:pt x="128" y="116"/>
                  </a:lnTo>
                  <a:lnTo>
                    <a:pt x="120" y="98"/>
                  </a:lnTo>
                  <a:lnTo>
                    <a:pt x="120" y="83"/>
                  </a:lnTo>
                  <a:lnTo>
                    <a:pt x="109" y="74"/>
                  </a:lnTo>
                  <a:lnTo>
                    <a:pt x="99" y="68"/>
                  </a:lnTo>
                  <a:lnTo>
                    <a:pt x="91" y="63"/>
                  </a:lnTo>
                  <a:lnTo>
                    <a:pt x="87" y="60"/>
                  </a:lnTo>
                  <a:lnTo>
                    <a:pt x="84" y="58"/>
                  </a:lnTo>
                  <a:lnTo>
                    <a:pt x="82" y="58"/>
                  </a:lnTo>
                  <a:lnTo>
                    <a:pt x="81" y="59"/>
                  </a:lnTo>
                  <a:lnTo>
                    <a:pt x="80" y="64"/>
                  </a:lnTo>
                  <a:lnTo>
                    <a:pt x="81" y="75"/>
                  </a:lnTo>
                  <a:lnTo>
                    <a:pt x="84" y="94"/>
                  </a:lnTo>
                  <a:lnTo>
                    <a:pt x="91" y="113"/>
                  </a:lnTo>
                  <a:lnTo>
                    <a:pt x="101" y="127"/>
                  </a:lnTo>
                  <a:lnTo>
                    <a:pt x="106" y="134"/>
                  </a:lnTo>
                  <a:lnTo>
                    <a:pt x="106" y="137"/>
                  </a:lnTo>
                  <a:lnTo>
                    <a:pt x="102" y="136"/>
                  </a:lnTo>
                  <a:lnTo>
                    <a:pt x="97" y="132"/>
                  </a:lnTo>
                  <a:lnTo>
                    <a:pt x="89" y="121"/>
                  </a:lnTo>
                  <a:lnTo>
                    <a:pt x="80" y="103"/>
                  </a:lnTo>
                  <a:lnTo>
                    <a:pt x="72" y="79"/>
                  </a:lnTo>
                  <a:lnTo>
                    <a:pt x="72" y="52"/>
                  </a:lnTo>
                  <a:lnTo>
                    <a:pt x="65" y="46"/>
                  </a:lnTo>
                  <a:lnTo>
                    <a:pt x="56" y="41"/>
                  </a:lnTo>
                  <a:lnTo>
                    <a:pt x="47" y="37"/>
                  </a:lnTo>
                  <a:lnTo>
                    <a:pt x="42" y="34"/>
                  </a:lnTo>
                  <a:lnTo>
                    <a:pt x="40" y="42"/>
                  </a:lnTo>
                  <a:lnTo>
                    <a:pt x="40" y="53"/>
                  </a:lnTo>
                  <a:lnTo>
                    <a:pt x="42" y="65"/>
                  </a:lnTo>
                  <a:lnTo>
                    <a:pt x="45" y="75"/>
                  </a:lnTo>
                  <a:lnTo>
                    <a:pt x="46" y="85"/>
                  </a:lnTo>
                  <a:lnTo>
                    <a:pt x="49" y="100"/>
                  </a:lnTo>
                  <a:lnTo>
                    <a:pt x="52" y="113"/>
                  </a:lnTo>
                  <a:lnTo>
                    <a:pt x="55" y="121"/>
                  </a:lnTo>
                  <a:lnTo>
                    <a:pt x="55" y="124"/>
                  </a:lnTo>
                  <a:lnTo>
                    <a:pt x="51" y="122"/>
                  </a:lnTo>
                  <a:lnTo>
                    <a:pt x="47" y="117"/>
                  </a:lnTo>
                  <a:lnTo>
                    <a:pt x="44" y="109"/>
                  </a:lnTo>
                  <a:lnTo>
                    <a:pt x="41" y="93"/>
                  </a:lnTo>
                  <a:lnTo>
                    <a:pt x="37" y="69"/>
                  </a:lnTo>
                  <a:lnTo>
                    <a:pt x="32" y="47"/>
                  </a:lnTo>
                  <a:lnTo>
                    <a:pt x="30" y="32"/>
                  </a:lnTo>
                  <a:lnTo>
                    <a:pt x="19" y="21"/>
                  </a:lnTo>
                  <a:lnTo>
                    <a:pt x="10" y="12"/>
                  </a:lnTo>
                  <a:lnTo>
                    <a:pt x="4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0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2" name="Freeform 297"/>
            <p:cNvSpPr>
              <a:spLocks/>
            </p:cNvSpPr>
            <p:nvPr/>
          </p:nvSpPr>
          <p:spPr bwMode="auto">
            <a:xfrm>
              <a:off x="325" y="197"/>
              <a:ext cx="69" cy="116"/>
            </a:xfrm>
            <a:custGeom>
              <a:avLst/>
              <a:gdLst>
                <a:gd name="T0" fmla="*/ 0 w 139"/>
                <a:gd name="T1" fmla="*/ 1 h 231"/>
                <a:gd name="T2" fmla="*/ 0 w 139"/>
                <a:gd name="T3" fmla="*/ 1 h 231"/>
                <a:gd name="T4" fmla="*/ 0 w 139"/>
                <a:gd name="T5" fmla="*/ 1 h 231"/>
                <a:gd name="T6" fmla="*/ 0 w 139"/>
                <a:gd name="T7" fmla="*/ 1 h 231"/>
                <a:gd name="T8" fmla="*/ 0 w 139"/>
                <a:gd name="T9" fmla="*/ 1 h 231"/>
                <a:gd name="T10" fmla="*/ 0 w 139"/>
                <a:gd name="T11" fmla="*/ 1 h 231"/>
                <a:gd name="T12" fmla="*/ 0 w 139"/>
                <a:gd name="T13" fmla="*/ 1 h 231"/>
                <a:gd name="T14" fmla="*/ 0 w 139"/>
                <a:gd name="T15" fmla="*/ 1 h 231"/>
                <a:gd name="T16" fmla="*/ 0 w 139"/>
                <a:gd name="T17" fmla="*/ 1 h 231"/>
                <a:gd name="T18" fmla="*/ 0 w 139"/>
                <a:gd name="T19" fmla="*/ 1 h 231"/>
                <a:gd name="T20" fmla="*/ 0 w 139"/>
                <a:gd name="T21" fmla="*/ 1 h 231"/>
                <a:gd name="T22" fmla="*/ 0 w 139"/>
                <a:gd name="T23" fmla="*/ 1 h 231"/>
                <a:gd name="T24" fmla="*/ 0 w 139"/>
                <a:gd name="T25" fmla="*/ 1 h 231"/>
                <a:gd name="T26" fmla="*/ 0 w 139"/>
                <a:gd name="T27" fmla="*/ 1 h 231"/>
                <a:gd name="T28" fmla="*/ 0 w 139"/>
                <a:gd name="T29" fmla="*/ 1 h 231"/>
                <a:gd name="T30" fmla="*/ 0 w 139"/>
                <a:gd name="T31" fmla="*/ 1 h 231"/>
                <a:gd name="T32" fmla="*/ 0 w 139"/>
                <a:gd name="T33" fmla="*/ 1 h 231"/>
                <a:gd name="T34" fmla="*/ 0 w 139"/>
                <a:gd name="T35" fmla="*/ 1 h 231"/>
                <a:gd name="T36" fmla="*/ 0 w 139"/>
                <a:gd name="T37" fmla="*/ 1 h 231"/>
                <a:gd name="T38" fmla="*/ 0 w 139"/>
                <a:gd name="T39" fmla="*/ 1 h 231"/>
                <a:gd name="T40" fmla="*/ 0 w 139"/>
                <a:gd name="T41" fmla="*/ 1 h 231"/>
                <a:gd name="T42" fmla="*/ 0 w 139"/>
                <a:gd name="T43" fmla="*/ 1 h 231"/>
                <a:gd name="T44" fmla="*/ 0 w 139"/>
                <a:gd name="T45" fmla="*/ 1 h 231"/>
                <a:gd name="T46" fmla="*/ 0 w 139"/>
                <a:gd name="T47" fmla="*/ 1 h 231"/>
                <a:gd name="T48" fmla="*/ 0 w 139"/>
                <a:gd name="T49" fmla="*/ 1 h 231"/>
                <a:gd name="T50" fmla="*/ 0 w 139"/>
                <a:gd name="T51" fmla="*/ 1 h 231"/>
                <a:gd name="T52" fmla="*/ 0 w 139"/>
                <a:gd name="T53" fmla="*/ 1 h 231"/>
                <a:gd name="T54" fmla="*/ 0 w 139"/>
                <a:gd name="T55" fmla="*/ 1 h 231"/>
                <a:gd name="T56" fmla="*/ 0 w 139"/>
                <a:gd name="T57" fmla="*/ 1 h 231"/>
                <a:gd name="T58" fmla="*/ 0 w 139"/>
                <a:gd name="T59" fmla="*/ 1 h 231"/>
                <a:gd name="T60" fmla="*/ 0 w 139"/>
                <a:gd name="T61" fmla="*/ 1 h 231"/>
                <a:gd name="T62" fmla="*/ 0 w 139"/>
                <a:gd name="T63" fmla="*/ 1 h 231"/>
                <a:gd name="T64" fmla="*/ 0 w 139"/>
                <a:gd name="T65" fmla="*/ 1 h 231"/>
                <a:gd name="T66" fmla="*/ 0 w 139"/>
                <a:gd name="T67" fmla="*/ 1 h 231"/>
                <a:gd name="T68" fmla="*/ 0 w 139"/>
                <a:gd name="T69" fmla="*/ 1 h 231"/>
                <a:gd name="T70" fmla="*/ 0 w 139"/>
                <a:gd name="T71" fmla="*/ 1 h 231"/>
                <a:gd name="T72" fmla="*/ 0 w 139"/>
                <a:gd name="T73" fmla="*/ 1 h 231"/>
                <a:gd name="T74" fmla="*/ 0 w 139"/>
                <a:gd name="T75" fmla="*/ 1 h 231"/>
                <a:gd name="T76" fmla="*/ 0 w 139"/>
                <a:gd name="T77" fmla="*/ 1 h 231"/>
                <a:gd name="T78" fmla="*/ 0 w 139"/>
                <a:gd name="T79" fmla="*/ 1 h 231"/>
                <a:gd name="T80" fmla="*/ 0 w 139"/>
                <a:gd name="T81" fmla="*/ 1 h 231"/>
                <a:gd name="T82" fmla="*/ 0 w 139"/>
                <a:gd name="T83" fmla="*/ 1 h 231"/>
                <a:gd name="T84" fmla="*/ 0 w 139"/>
                <a:gd name="T85" fmla="*/ 1 h 231"/>
                <a:gd name="T86" fmla="*/ 0 w 139"/>
                <a:gd name="T87" fmla="*/ 1 h 231"/>
                <a:gd name="T88" fmla="*/ 0 w 139"/>
                <a:gd name="T89" fmla="*/ 1 h 231"/>
                <a:gd name="T90" fmla="*/ 0 w 139"/>
                <a:gd name="T91" fmla="*/ 1 h 231"/>
                <a:gd name="T92" fmla="*/ 0 w 139"/>
                <a:gd name="T93" fmla="*/ 1 h 231"/>
                <a:gd name="T94" fmla="*/ 0 w 139"/>
                <a:gd name="T95" fmla="*/ 1 h 231"/>
                <a:gd name="T96" fmla="*/ 0 w 139"/>
                <a:gd name="T97" fmla="*/ 1 h 231"/>
                <a:gd name="T98" fmla="*/ 0 w 139"/>
                <a:gd name="T99" fmla="*/ 1 h 231"/>
                <a:gd name="T100" fmla="*/ 0 w 139"/>
                <a:gd name="T101" fmla="*/ 1 h 231"/>
                <a:gd name="T102" fmla="*/ 0 w 139"/>
                <a:gd name="T103" fmla="*/ 1 h 231"/>
                <a:gd name="T104" fmla="*/ 0 w 139"/>
                <a:gd name="T105" fmla="*/ 1 h 231"/>
                <a:gd name="T106" fmla="*/ 0 w 139"/>
                <a:gd name="T107" fmla="*/ 1 h 231"/>
                <a:gd name="T108" fmla="*/ 0 w 139"/>
                <a:gd name="T109" fmla="*/ 1 h 231"/>
                <a:gd name="T110" fmla="*/ 0 w 139"/>
                <a:gd name="T111" fmla="*/ 1 h 23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9"/>
                <a:gd name="T169" fmla="*/ 0 h 231"/>
                <a:gd name="T170" fmla="*/ 139 w 139"/>
                <a:gd name="T171" fmla="*/ 231 h 23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9" h="231">
                  <a:moveTo>
                    <a:pt x="59" y="0"/>
                  </a:moveTo>
                  <a:lnTo>
                    <a:pt x="62" y="2"/>
                  </a:lnTo>
                  <a:lnTo>
                    <a:pt x="64" y="13"/>
                  </a:lnTo>
                  <a:lnTo>
                    <a:pt x="66" y="27"/>
                  </a:lnTo>
                  <a:lnTo>
                    <a:pt x="67" y="34"/>
                  </a:lnTo>
                  <a:lnTo>
                    <a:pt x="69" y="36"/>
                  </a:lnTo>
                  <a:lnTo>
                    <a:pt x="73" y="39"/>
                  </a:lnTo>
                  <a:lnTo>
                    <a:pt x="79" y="44"/>
                  </a:lnTo>
                  <a:lnTo>
                    <a:pt x="86" y="50"/>
                  </a:lnTo>
                  <a:lnTo>
                    <a:pt x="93" y="56"/>
                  </a:lnTo>
                  <a:lnTo>
                    <a:pt x="100" y="65"/>
                  </a:lnTo>
                  <a:lnTo>
                    <a:pt x="108" y="74"/>
                  </a:lnTo>
                  <a:lnTo>
                    <a:pt x="114" y="85"/>
                  </a:lnTo>
                  <a:lnTo>
                    <a:pt x="124" y="102"/>
                  </a:lnTo>
                  <a:lnTo>
                    <a:pt x="131" y="115"/>
                  </a:lnTo>
                  <a:lnTo>
                    <a:pt x="136" y="123"/>
                  </a:lnTo>
                  <a:lnTo>
                    <a:pt x="139" y="129"/>
                  </a:lnTo>
                  <a:lnTo>
                    <a:pt x="139" y="133"/>
                  </a:lnTo>
                  <a:lnTo>
                    <a:pt x="138" y="134"/>
                  </a:lnTo>
                  <a:lnTo>
                    <a:pt x="135" y="133"/>
                  </a:lnTo>
                  <a:lnTo>
                    <a:pt x="131" y="127"/>
                  </a:lnTo>
                  <a:lnTo>
                    <a:pt x="129" y="122"/>
                  </a:lnTo>
                  <a:lnTo>
                    <a:pt x="125" y="115"/>
                  </a:lnTo>
                  <a:lnTo>
                    <a:pt x="120" y="106"/>
                  </a:lnTo>
                  <a:lnTo>
                    <a:pt x="114" y="96"/>
                  </a:lnTo>
                  <a:lnTo>
                    <a:pt x="108" y="87"/>
                  </a:lnTo>
                  <a:lnTo>
                    <a:pt x="102" y="79"/>
                  </a:lnTo>
                  <a:lnTo>
                    <a:pt x="97" y="71"/>
                  </a:lnTo>
                  <a:lnTo>
                    <a:pt x="93" y="67"/>
                  </a:lnTo>
                  <a:lnTo>
                    <a:pt x="87" y="62"/>
                  </a:lnTo>
                  <a:lnTo>
                    <a:pt x="82" y="59"/>
                  </a:lnTo>
                  <a:lnTo>
                    <a:pt x="78" y="56"/>
                  </a:lnTo>
                  <a:lnTo>
                    <a:pt x="74" y="55"/>
                  </a:lnTo>
                  <a:lnTo>
                    <a:pt x="73" y="67"/>
                  </a:lnTo>
                  <a:lnTo>
                    <a:pt x="73" y="81"/>
                  </a:lnTo>
                  <a:lnTo>
                    <a:pt x="74" y="94"/>
                  </a:lnTo>
                  <a:lnTo>
                    <a:pt x="76" y="102"/>
                  </a:lnTo>
                  <a:lnTo>
                    <a:pt x="82" y="107"/>
                  </a:lnTo>
                  <a:lnTo>
                    <a:pt x="89" y="115"/>
                  </a:lnTo>
                  <a:lnTo>
                    <a:pt x="98" y="122"/>
                  </a:lnTo>
                  <a:lnTo>
                    <a:pt x="107" y="132"/>
                  </a:lnTo>
                  <a:lnTo>
                    <a:pt x="115" y="143"/>
                  </a:lnTo>
                  <a:lnTo>
                    <a:pt x="123" y="156"/>
                  </a:lnTo>
                  <a:lnTo>
                    <a:pt x="128" y="169"/>
                  </a:lnTo>
                  <a:lnTo>
                    <a:pt x="130" y="185"/>
                  </a:lnTo>
                  <a:lnTo>
                    <a:pt x="130" y="190"/>
                  </a:lnTo>
                  <a:lnTo>
                    <a:pt x="128" y="188"/>
                  </a:lnTo>
                  <a:lnTo>
                    <a:pt x="124" y="179"/>
                  </a:lnTo>
                  <a:lnTo>
                    <a:pt x="118" y="165"/>
                  </a:lnTo>
                  <a:lnTo>
                    <a:pt x="114" y="158"/>
                  </a:lnTo>
                  <a:lnTo>
                    <a:pt x="110" y="149"/>
                  </a:lnTo>
                  <a:lnTo>
                    <a:pt x="104" y="143"/>
                  </a:lnTo>
                  <a:lnTo>
                    <a:pt x="99" y="136"/>
                  </a:lnTo>
                  <a:lnTo>
                    <a:pt x="93" y="131"/>
                  </a:lnTo>
                  <a:lnTo>
                    <a:pt x="87" y="126"/>
                  </a:lnTo>
                  <a:lnTo>
                    <a:pt x="82" y="122"/>
                  </a:lnTo>
                  <a:lnTo>
                    <a:pt x="77" y="121"/>
                  </a:lnTo>
                  <a:lnTo>
                    <a:pt x="84" y="141"/>
                  </a:lnTo>
                  <a:lnTo>
                    <a:pt x="89" y="169"/>
                  </a:lnTo>
                  <a:lnTo>
                    <a:pt x="93" y="199"/>
                  </a:lnTo>
                  <a:lnTo>
                    <a:pt x="92" y="224"/>
                  </a:lnTo>
                  <a:lnTo>
                    <a:pt x="89" y="230"/>
                  </a:lnTo>
                  <a:lnTo>
                    <a:pt x="88" y="231"/>
                  </a:lnTo>
                  <a:lnTo>
                    <a:pt x="87" y="227"/>
                  </a:lnTo>
                  <a:lnTo>
                    <a:pt x="87" y="220"/>
                  </a:lnTo>
                  <a:lnTo>
                    <a:pt x="84" y="203"/>
                  </a:lnTo>
                  <a:lnTo>
                    <a:pt x="79" y="175"/>
                  </a:lnTo>
                  <a:lnTo>
                    <a:pt x="72" y="147"/>
                  </a:lnTo>
                  <a:lnTo>
                    <a:pt x="67" y="131"/>
                  </a:lnTo>
                  <a:lnTo>
                    <a:pt x="57" y="138"/>
                  </a:lnTo>
                  <a:lnTo>
                    <a:pt x="46" y="151"/>
                  </a:lnTo>
                  <a:lnTo>
                    <a:pt x="37" y="167"/>
                  </a:lnTo>
                  <a:lnTo>
                    <a:pt x="32" y="182"/>
                  </a:lnTo>
                  <a:lnTo>
                    <a:pt x="30" y="188"/>
                  </a:lnTo>
                  <a:lnTo>
                    <a:pt x="27" y="188"/>
                  </a:lnTo>
                  <a:lnTo>
                    <a:pt x="26" y="183"/>
                  </a:lnTo>
                  <a:lnTo>
                    <a:pt x="28" y="174"/>
                  </a:lnTo>
                  <a:lnTo>
                    <a:pt x="35" y="159"/>
                  </a:lnTo>
                  <a:lnTo>
                    <a:pt x="45" y="141"/>
                  </a:lnTo>
                  <a:lnTo>
                    <a:pt x="55" y="123"/>
                  </a:lnTo>
                  <a:lnTo>
                    <a:pt x="62" y="113"/>
                  </a:lnTo>
                  <a:lnTo>
                    <a:pt x="63" y="98"/>
                  </a:lnTo>
                  <a:lnTo>
                    <a:pt x="63" y="81"/>
                  </a:lnTo>
                  <a:lnTo>
                    <a:pt x="63" y="67"/>
                  </a:lnTo>
                  <a:lnTo>
                    <a:pt x="63" y="58"/>
                  </a:lnTo>
                  <a:lnTo>
                    <a:pt x="56" y="62"/>
                  </a:lnTo>
                  <a:lnTo>
                    <a:pt x="47" y="70"/>
                  </a:lnTo>
                  <a:lnTo>
                    <a:pt x="38" y="79"/>
                  </a:lnTo>
                  <a:lnTo>
                    <a:pt x="28" y="89"/>
                  </a:lnTo>
                  <a:lnTo>
                    <a:pt x="21" y="100"/>
                  </a:lnTo>
                  <a:lnTo>
                    <a:pt x="14" y="111"/>
                  </a:lnTo>
                  <a:lnTo>
                    <a:pt x="9" y="121"/>
                  </a:lnTo>
                  <a:lnTo>
                    <a:pt x="5" y="131"/>
                  </a:lnTo>
                  <a:lnTo>
                    <a:pt x="2" y="134"/>
                  </a:lnTo>
                  <a:lnTo>
                    <a:pt x="1" y="134"/>
                  </a:lnTo>
                  <a:lnTo>
                    <a:pt x="0" y="132"/>
                  </a:lnTo>
                  <a:lnTo>
                    <a:pt x="1" y="125"/>
                  </a:lnTo>
                  <a:lnTo>
                    <a:pt x="4" y="118"/>
                  </a:lnTo>
                  <a:lnTo>
                    <a:pt x="9" y="108"/>
                  </a:lnTo>
                  <a:lnTo>
                    <a:pt x="16" y="97"/>
                  </a:lnTo>
                  <a:lnTo>
                    <a:pt x="24" y="85"/>
                  </a:lnTo>
                  <a:lnTo>
                    <a:pt x="32" y="71"/>
                  </a:lnTo>
                  <a:lnTo>
                    <a:pt x="41" y="60"/>
                  </a:lnTo>
                  <a:lnTo>
                    <a:pt x="50" y="50"/>
                  </a:lnTo>
                  <a:lnTo>
                    <a:pt x="57" y="43"/>
                  </a:lnTo>
                  <a:lnTo>
                    <a:pt x="61" y="35"/>
                  </a:lnTo>
                  <a:lnTo>
                    <a:pt x="61" y="25"/>
                  </a:lnTo>
                  <a:lnTo>
                    <a:pt x="58" y="15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3" name="Freeform 298"/>
            <p:cNvSpPr>
              <a:spLocks/>
            </p:cNvSpPr>
            <p:nvPr/>
          </p:nvSpPr>
          <p:spPr bwMode="auto">
            <a:xfrm>
              <a:off x="395" y="47"/>
              <a:ext cx="84" cy="120"/>
            </a:xfrm>
            <a:custGeom>
              <a:avLst/>
              <a:gdLst>
                <a:gd name="T0" fmla="*/ 1 w 168"/>
                <a:gd name="T1" fmla="*/ 1 h 240"/>
                <a:gd name="T2" fmla="*/ 1 w 168"/>
                <a:gd name="T3" fmla="*/ 1 h 240"/>
                <a:gd name="T4" fmla="*/ 1 w 168"/>
                <a:gd name="T5" fmla="*/ 1 h 240"/>
                <a:gd name="T6" fmla="*/ 1 w 168"/>
                <a:gd name="T7" fmla="*/ 1 h 240"/>
                <a:gd name="T8" fmla="*/ 1 w 168"/>
                <a:gd name="T9" fmla="*/ 1 h 240"/>
                <a:gd name="T10" fmla="*/ 1 w 168"/>
                <a:gd name="T11" fmla="*/ 1 h 240"/>
                <a:gd name="T12" fmla="*/ 1 w 168"/>
                <a:gd name="T13" fmla="*/ 1 h 240"/>
                <a:gd name="T14" fmla="*/ 1 w 168"/>
                <a:gd name="T15" fmla="*/ 1 h 240"/>
                <a:gd name="T16" fmla="*/ 1 w 168"/>
                <a:gd name="T17" fmla="*/ 1 h 240"/>
                <a:gd name="T18" fmla="*/ 1 w 168"/>
                <a:gd name="T19" fmla="*/ 1 h 240"/>
                <a:gd name="T20" fmla="*/ 1 w 168"/>
                <a:gd name="T21" fmla="*/ 1 h 240"/>
                <a:gd name="T22" fmla="*/ 1 w 168"/>
                <a:gd name="T23" fmla="*/ 1 h 240"/>
                <a:gd name="T24" fmla="*/ 1 w 168"/>
                <a:gd name="T25" fmla="*/ 1 h 240"/>
                <a:gd name="T26" fmla="*/ 1 w 168"/>
                <a:gd name="T27" fmla="*/ 1 h 240"/>
                <a:gd name="T28" fmla="*/ 1 w 168"/>
                <a:gd name="T29" fmla="*/ 1 h 240"/>
                <a:gd name="T30" fmla="*/ 1 w 168"/>
                <a:gd name="T31" fmla="*/ 1 h 240"/>
                <a:gd name="T32" fmla="*/ 1 w 168"/>
                <a:gd name="T33" fmla="*/ 1 h 240"/>
                <a:gd name="T34" fmla="*/ 1 w 168"/>
                <a:gd name="T35" fmla="*/ 1 h 240"/>
                <a:gd name="T36" fmla="*/ 1 w 168"/>
                <a:gd name="T37" fmla="*/ 1 h 240"/>
                <a:gd name="T38" fmla="*/ 1 w 168"/>
                <a:gd name="T39" fmla="*/ 1 h 240"/>
                <a:gd name="T40" fmla="*/ 1 w 168"/>
                <a:gd name="T41" fmla="*/ 1 h 240"/>
                <a:gd name="T42" fmla="*/ 1 w 168"/>
                <a:gd name="T43" fmla="*/ 1 h 240"/>
                <a:gd name="T44" fmla="*/ 1 w 168"/>
                <a:gd name="T45" fmla="*/ 0 h 240"/>
                <a:gd name="T46" fmla="*/ 1 w 168"/>
                <a:gd name="T47" fmla="*/ 1 h 240"/>
                <a:gd name="T48" fmla="*/ 1 w 168"/>
                <a:gd name="T49" fmla="*/ 1 h 240"/>
                <a:gd name="T50" fmla="*/ 1 w 168"/>
                <a:gd name="T51" fmla="*/ 1 h 240"/>
                <a:gd name="T52" fmla="*/ 1 w 168"/>
                <a:gd name="T53" fmla="*/ 1 h 240"/>
                <a:gd name="T54" fmla="*/ 1 w 168"/>
                <a:gd name="T55" fmla="*/ 1 h 240"/>
                <a:gd name="T56" fmla="*/ 1 w 168"/>
                <a:gd name="T57" fmla="*/ 1 h 240"/>
                <a:gd name="T58" fmla="*/ 1 w 168"/>
                <a:gd name="T59" fmla="*/ 1 h 240"/>
                <a:gd name="T60" fmla="*/ 1 w 168"/>
                <a:gd name="T61" fmla="*/ 1 h 240"/>
                <a:gd name="T62" fmla="*/ 1 w 168"/>
                <a:gd name="T63" fmla="*/ 1 h 240"/>
                <a:gd name="T64" fmla="*/ 1 w 168"/>
                <a:gd name="T65" fmla="*/ 1 h 240"/>
                <a:gd name="T66" fmla="*/ 1 w 168"/>
                <a:gd name="T67" fmla="*/ 1 h 240"/>
                <a:gd name="T68" fmla="*/ 1 w 168"/>
                <a:gd name="T69" fmla="*/ 1 h 240"/>
                <a:gd name="T70" fmla="*/ 1 w 168"/>
                <a:gd name="T71" fmla="*/ 1 h 240"/>
                <a:gd name="T72" fmla="*/ 1 w 168"/>
                <a:gd name="T73" fmla="*/ 1 h 240"/>
                <a:gd name="T74" fmla="*/ 1 w 168"/>
                <a:gd name="T75" fmla="*/ 1 h 240"/>
                <a:gd name="T76" fmla="*/ 1 w 168"/>
                <a:gd name="T77" fmla="*/ 1 h 240"/>
                <a:gd name="T78" fmla="*/ 1 w 168"/>
                <a:gd name="T79" fmla="*/ 1 h 240"/>
                <a:gd name="T80" fmla="*/ 1 w 168"/>
                <a:gd name="T81" fmla="*/ 1 h 240"/>
                <a:gd name="T82" fmla="*/ 1 w 168"/>
                <a:gd name="T83" fmla="*/ 1 h 240"/>
                <a:gd name="T84" fmla="*/ 1 w 168"/>
                <a:gd name="T85" fmla="*/ 1 h 240"/>
                <a:gd name="T86" fmla="*/ 1 w 168"/>
                <a:gd name="T87" fmla="*/ 1 h 240"/>
                <a:gd name="T88" fmla="*/ 1 w 168"/>
                <a:gd name="T89" fmla="*/ 1 h 240"/>
                <a:gd name="T90" fmla="*/ 1 w 168"/>
                <a:gd name="T91" fmla="*/ 1 h 240"/>
                <a:gd name="T92" fmla="*/ 1 w 168"/>
                <a:gd name="T93" fmla="*/ 1 h 240"/>
                <a:gd name="T94" fmla="*/ 1 w 168"/>
                <a:gd name="T95" fmla="*/ 1 h 240"/>
                <a:gd name="T96" fmla="*/ 1 w 168"/>
                <a:gd name="T97" fmla="*/ 1 h 240"/>
                <a:gd name="T98" fmla="*/ 1 w 168"/>
                <a:gd name="T99" fmla="*/ 1 h 240"/>
                <a:gd name="T100" fmla="*/ 1 w 168"/>
                <a:gd name="T101" fmla="*/ 1 h 240"/>
                <a:gd name="T102" fmla="*/ 1 w 168"/>
                <a:gd name="T103" fmla="*/ 1 h 24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8"/>
                <a:gd name="T157" fmla="*/ 0 h 240"/>
                <a:gd name="T158" fmla="*/ 168 w 168"/>
                <a:gd name="T159" fmla="*/ 240 h 24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8" h="240">
                  <a:moveTo>
                    <a:pt x="0" y="240"/>
                  </a:moveTo>
                  <a:lnTo>
                    <a:pt x="5" y="229"/>
                  </a:lnTo>
                  <a:lnTo>
                    <a:pt x="13" y="212"/>
                  </a:lnTo>
                  <a:lnTo>
                    <a:pt x="20" y="198"/>
                  </a:lnTo>
                  <a:lnTo>
                    <a:pt x="25" y="186"/>
                  </a:lnTo>
                  <a:lnTo>
                    <a:pt x="30" y="175"/>
                  </a:lnTo>
                  <a:lnTo>
                    <a:pt x="36" y="159"/>
                  </a:lnTo>
                  <a:lnTo>
                    <a:pt x="42" y="144"/>
                  </a:lnTo>
                  <a:lnTo>
                    <a:pt x="47" y="134"/>
                  </a:lnTo>
                  <a:lnTo>
                    <a:pt x="41" y="128"/>
                  </a:lnTo>
                  <a:lnTo>
                    <a:pt x="35" y="122"/>
                  </a:lnTo>
                  <a:lnTo>
                    <a:pt x="31" y="116"/>
                  </a:lnTo>
                  <a:lnTo>
                    <a:pt x="30" y="107"/>
                  </a:lnTo>
                  <a:lnTo>
                    <a:pt x="30" y="102"/>
                  </a:lnTo>
                  <a:lnTo>
                    <a:pt x="31" y="102"/>
                  </a:lnTo>
                  <a:lnTo>
                    <a:pt x="32" y="106"/>
                  </a:lnTo>
                  <a:lnTo>
                    <a:pt x="35" y="111"/>
                  </a:lnTo>
                  <a:lnTo>
                    <a:pt x="39" y="114"/>
                  </a:lnTo>
                  <a:lnTo>
                    <a:pt x="44" y="117"/>
                  </a:lnTo>
                  <a:lnTo>
                    <a:pt x="48" y="119"/>
                  </a:lnTo>
                  <a:lnTo>
                    <a:pt x="52" y="121"/>
                  </a:lnTo>
                  <a:lnTo>
                    <a:pt x="58" y="114"/>
                  </a:lnTo>
                  <a:lnTo>
                    <a:pt x="65" y="108"/>
                  </a:lnTo>
                  <a:lnTo>
                    <a:pt x="71" y="100"/>
                  </a:lnTo>
                  <a:lnTo>
                    <a:pt x="77" y="92"/>
                  </a:lnTo>
                  <a:lnTo>
                    <a:pt x="83" y="85"/>
                  </a:lnTo>
                  <a:lnTo>
                    <a:pt x="88" y="78"/>
                  </a:lnTo>
                  <a:lnTo>
                    <a:pt x="92" y="72"/>
                  </a:lnTo>
                  <a:lnTo>
                    <a:pt x="93" y="69"/>
                  </a:lnTo>
                  <a:lnTo>
                    <a:pt x="93" y="60"/>
                  </a:lnTo>
                  <a:lnTo>
                    <a:pt x="92" y="46"/>
                  </a:lnTo>
                  <a:lnTo>
                    <a:pt x="87" y="33"/>
                  </a:lnTo>
                  <a:lnTo>
                    <a:pt x="82" y="23"/>
                  </a:lnTo>
                  <a:lnTo>
                    <a:pt x="77" y="16"/>
                  </a:lnTo>
                  <a:lnTo>
                    <a:pt x="76" y="13"/>
                  </a:lnTo>
                  <a:lnTo>
                    <a:pt x="76" y="11"/>
                  </a:lnTo>
                  <a:lnTo>
                    <a:pt x="79" y="14"/>
                  </a:lnTo>
                  <a:lnTo>
                    <a:pt x="86" y="21"/>
                  </a:lnTo>
                  <a:lnTo>
                    <a:pt x="93" y="35"/>
                  </a:lnTo>
                  <a:lnTo>
                    <a:pt x="99" y="50"/>
                  </a:lnTo>
                  <a:lnTo>
                    <a:pt x="101" y="60"/>
                  </a:lnTo>
                  <a:lnTo>
                    <a:pt x="108" y="45"/>
                  </a:lnTo>
                  <a:lnTo>
                    <a:pt x="118" y="28"/>
                  </a:lnTo>
                  <a:lnTo>
                    <a:pt x="127" y="13"/>
                  </a:lnTo>
                  <a:lnTo>
                    <a:pt x="135" y="3"/>
                  </a:lnTo>
                  <a:lnTo>
                    <a:pt x="140" y="0"/>
                  </a:lnTo>
                  <a:lnTo>
                    <a:pt x="141" y="2"/>
                  </a:lnTo>
                  <a:lnTo>
                    <a:pt x="140" y="4"/>
                  </a:lnTo>
                  <a:lnTo>
                    <a:pt x="137" y="9"/>
                  </a:lnTo>
                  <a:lnTo>
                    <a:pt x="132" y="20"/>
                  </a:lnTo>
                  <a:lnTo>
                    <a:pt x="122" y="40"/>
                  </a:lnTo>
                  <a:lnTo>
                    <a:pt x="113" y="59"/>
                  </a:lnTo>
                  <a:lnTo>
                    <a:pt x="106" y="69"/>
                  </a:lnTo>
                  <a:lnTo>
                    <a:pt x="113" y="66"/>
                  </a:lnTo>
                  <a:lnTo>
                    <a:pt x="122" y="64"/>
                  </a:lnTo>
                  <a:lnTo>
                    <a:pt x="129" y="62"/>
                  </a:lnTo>
                  <a:lnTo>
                    <a:pt x="135" y="60"/>
                  </a:lnTo>
                  <a:lnTo>
                    <a:pt x="141" y="57"/>
                  </a:lnTo>
                  <a:lnTo>
                    <a:pt x="148" y="55"/>
                  </a:lnTo>
                  <a:lnTo>
                    <a:pt x="153" y="52"/>
                  </a:lnTo>
                  <a:lnTo>
                    <a:pt x="156" y="50"/>
                  </a:lnTo>
                  <a:lnTo>
                    <a:pt x="163" y="46"/>
                  </a:lnTo>
                  <a:lnTo>
                    <a:pt x="166" y="45"/>
                  </a:lnTo>
                  <a:lnTo>
                    <a:pt x="168" y="47"/>
                  </a:lnTo>
                  <a:lnTo>
                    <a:pt x="165" y="51"/>
                  </a:lnTo>
                  <a:lnTo>
                    <a:pt x="160" y="55"/>
                  </a:lnTo>
                  <a:lnTo>
                    <a:pt x="153" y="59"/>
                  </a:lnTo>
                  <a:lnTo>
                    <a:pt x="144" y="64"/>
                  </a:lnTo>
                  <a:lnTo>
                    <a:pt x="134" y="69"/>
                  </a:lnTo>
                  <a:lnTo>
                    <a:pt x="124" y="73"/>
                  </a:lnTo>
                  <a:lnTo>
                    <a:pt x="115" y="78"/>
                  </a:lnTo>
                  <a:lnTo>
                    <a:pt x="108" y="81"/>
                  </a:lnTo>
                  <a:lnTo>
                    <a:pt x="103" y="82"/>
                  </a:lnTo>
                  <a:lnTo>
                    <a:pt x="94" y="86"/>
                  </a:lnTo>
                  <a:lnTo>
                    <a:pt x="86" y="96"/>
                  </a:lnTo>
                  <a:lnTo>
                    <a:pt x="79" y="106"/>
                  </a:lnTo>
                  <a:lnTo>
                    <a:pt x="78" y="112"/>
                  </a:lnTo>
                  <a:lnTo>
                    <a:pt x="79" y="114"/>
                  </a:lnTo>
                  <a:lnTo>
                    <a:pt x="83" y="117"/>
                  </a:lnTo>
                  <a:lnTo>
                    <a:pt x="86" y="118"/>
                  </a:lnTo>
                  <a:lnTo>
                    <a:pt x="88" y="118"/>
                  </a:lnTo>
                  <a:lnTo>
                    <a:pt x="83" y="121"/>
                  </a:lnTo>
                  <a:lnTo>
                    <a:pt x="79" y="123"/>
                  </a:lnTo>
                  <a:lnTo>
                    <a:pt x="76" y="127"/>
                  </a:lnTo>
                  <a:lnTo>
                    <a:pt x="73" y="129"/>
                  </a:lnTo>
                  <a:lnTo>
                    <a:pt x="71" y="128"/>
                  </a:lnTo>
                  <a:lnTo>
                    <a:pt x="68" y="128"/>
                  </a:lnTo>
                  <a:lnTo>
                    <a:pt x="67" y="128"/>
                  </a:lnTo>
                  <a:lnTo>
                    <a:pt x="63" y="134"/>
                  </a:lnTo>
                  <a:lnTo>
                    <a:pt x="58" y="143"/>
                  </a:lnTo>
                  <a:lnTo>
                    <a:pt x="52" y="155"/>
                  </a:lnTo>
                  <a:lnTo>
                    <a:pt x="45" y="168"/>
                  </a:lnTo>
                  <a:lnTo>
                    <a:pt x="39" y="181"/>
                  </a:lnTo>
                  <a:lnTo>
                    <a:pt x="34" y="195"/>
                  </a:lnTo>
                  <a:lnTo>
                    <a:pt x="31" y="206"/>
                  </a:lnTo>
                  <a:lnTo>
                    <a:pt x="30" y="215"/>
                  </a:lnTo>
                  <a:lnTo>
                    <a:pt x="27" y="220"/>
                  </a:lnTo>
                  <a:lnTo>
                    <a:pt x="26" y="225"/>
                  </a:lnTo>
                  <a:lnTo>
                    <a:pt x="24" y="230"/>
                  </a:lnTo>
                  <a:lnTo>
                    <a:pt x="20" y="233"/>
                  </a:lnTo>
                  <a:lnTo>
                    <a:pt x="16" y="236"/>
                  </a:lnTo>
                  <a:lnTo>
                    <a:pt x="10" y="238"/>
                  </a:lnTo>
                  <a:lnTo>
                    <a:pt x="4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4" name="Freeform 299"/>
            <p:cNvSpPr>
              <a:spLocks/>
            </p:cNvSpPr>
            <p:nvPr/>
          </p:nvSpPr>
          <p:spPr bwMode="auto">
            <a:xfrm>
              <a:off x="273" y="238"/>
              <a:ext cx="54" cy="93"/>
            </a:xfrm>
            <a:custGeom>
              <a:avLst/>
              <a:gdLst>
                <a:gd name="T0" fmla="*/ 1 w 108"/>
                <a:gd name="T1" fmla="*/ 1 h 186"/>
                <a:gd name="T2" fmla="*/ 1 w 108"/>
                <a:gd name="T3" fmla="*/ 1 h 186"/>
                <a:gd name="T4" fmla="*/ 1 w 108"/>
                <a:gd name="T5" fmla="*/ 1 h 186"/>
                <a:gd name="T6" fmla="*/ 1 w 108"/>
                <a:gd name="T7" fmla="*/ 1 h 186"/>
                <a:gd name="T8" fmla="*/ 1 w 108"/>
                <a:gd name="T9" fmla="*/ 1 h 186"/>
                <a:gd name="T10" fmla="*/ 1 w 108"/>
                <a:gd name="T11" fmla="*/ 1 h 186"/>
                <a:gd name="T12" fmla="*/ 0 w 108"/>
                <a:gd name="T13" fmla="*/ 1 h 186"/>
                <a:gd name="T14" fmla="*/ 1 w 108"/>
                <a:gd name="T15" fmla="*/ 1 h 186"/>
                <a:gd name="T16" fmla="*/ 1 w 108"/>
                <a:gd name="T17" fmla="*/ 1 h 186"/>
                <a:gd name="T18" fmla="*/ 1 w 108"/>
                <a:gd name="T19" fmla="*/ 1 h 186"/>
                <a:gd name="T20" fmla="*/ 1 w 108"/>
                <a:gd name="T21" fmla="*/ 1 h 186"/>
                <a:gd name="T22" fmla="*/ 1 w 108"/>
                <a:gd name="T23" fmla="*/ 1 h 186"/>
                <a:gd name="T24" fmla="*/ 1 w 108"/>
                <a:gd name="T25" fmla="*/ 1 h 186"/>
                <a:gd name="T26" fmla="*/ 1 w 108"/>
                <a:gd name="T27" fmla="*/ 1 h 186"/>
                <a:gd name="T28" fmla="*/ 1 w 108"/>
                <a:gd name="T29" fmla="*/ 1 h 186"/>
                <a:gd name="T30" fmla="*/ 1 w 108"/>
                <a:gd name="T31" fmla="*/ 1 h 186"/>
                <a:gd name="T32" fmla="*/ 1 w 108"/>
                <a:gd name="T33" fmla="*/ 1 h 186"/>
                <a:gd name="T34" fmla="*/ 1 w 108"/>
                <a:gd name="T35" fmla="*/ 1 h 186"/>
                <a:gd name="T36" fmla="*/ 1 w 108"/>
                <a:gd name="T37" fmla="*/ 1 h 186"/>
                <a:gd name="T38" fmla="*/ 1 w 108"/>
                <a:gd name="T39" fmla="*/ 1 h 186"/>
                <a:gd name="T40" fmla="*/ 1 w 108"/>
                <a:gd name="T41" fmla="*/ 1 h 186"/>
                <a:gd name="T42" fmla="*/ 1 w 108"/>
                <a:gd name="T43" fmla="*/ 1 h 186"/>
                <a:gd name="T44" fmla="*/ 1 w 108"/>
                <a:gd name="T45" fmla="*/ 1 h 186"/>
                <a:gd name="T46" fmla="*/ 1 w 108"/>
                <a:gd name="T47" fmla="*/ 1 h 186"/>
                <a:gd name="T48" fmla="*/ 1 w 108"/>
                <a:gd name="T49" fmla="*/ 1 h 186"/>
                <a:gd name="T50" fmla="*/ 1 w 108"/>
                <a:gd name="T51" fmla="*/ 1 h 186"/>
                <a:gd name="T52" fmla="*/ 1 w 108"/>
                <a:gd name="T53" fmla="*/ 1 h 186"/>
                <a:gd name="T54" fmla="*/ 1 w 108"/>
                <a:gd name="T55" fmla="*/ 1 h 186"/>
                <a:gd name="T56" fmla="*/ 1 w 108"/>
                <a:gd name="T57" fmla="*/ 1 h 186"/>
                <a:gd name="T58" fmla="*/ 1 w 108"/>
                <a:gd name="T59" fmla="*/ 1 h 186"/>
                <a:gd name="T60" fmla="*/ 1 w 108"/>
                <a:gd name="T61" fmla="*/ 1 h 186"/>
                <a:gd name="T62" fmla="*/ 1 w 108"/>
                <a:gd name="T63" fmla="*/ 1 h 186"/>
                <a:gd name="T64" fmla="*/ 1 w 108"/>
                <a:gd name="T65" fmla="*/ 1 h 186"/>
                <a:gd name="T66" fmla="*/ 1 w 108"/>
                <a:gd name="T67" fmla="*/ 1 h 186"/>
                <a:gd name="T68" fmla="*/ 1 w 108"/>
                <a:gd name="T69" fmla="*/ 1 h 186"/>
                <a:gd name="T70" fmla="*/ 1 w 108"/>
                <a:gd name="T71" fmla="*/ 1 h 186"/>
                <a:gd name="T72" fmla="*/ 1 w 108"/>
                <a:gd name="T73" fmla="*/ 1 h 186"/>
                <a:gd name="T74" fmla="*/ 1 w 108"/>
                <a:gd name="T75" fmla="*/ 1 h 186"/>
                <a:gd name="T76" fmla="*/ 1 w 108"/>
                <a:gd name="T77" fmla="*/ 1 h 186"/>
                <a:gd name="T78" fmla="*/ 1 w 108"/>
                <a:gd name="T79" fmla="*/ 1 h 186"/>
                <a:gd name="T80" fmla="*/ 1 w 108"/>
                <a:gd name="T81" fmla="*/ 1 h 186"/>
                <a:gd name="T82" fmla="*/ 1 w 108"/>
                <a:gd name="T83" fmla="*/ 1 h 186"/>
                <a:gd name="T84" fmla="*/ 1 w 108"/>
                <a:gd name="T85" fmla="*/ 1 h 186"/>
                <a:gd name="T86" fmla="*/ 1 w 108"/>
                <a:gd name="T87" fmla="*/ 1 h 186"/>
                <a:gd name="T88" fmla="*/ 1 w 108"/>
                <a:gd name="T89" fmla="*/ 1 h 186"/>
                <a:gd name="T90" fmla="*/ 1 w 108"/>
                <a:gd name="T91" fmla="*/ 1 h 186"/>
                <a:gd name="T92" fmla="*/ 1 w 108"/>
                <a:gd name="T93" fmla="*/ 1 h 186"/>
                <a:gd name="T94" fmla="*/ 1 w 108"/>
                <a:gd name="T95" fmla="*/ 1 h 186"/>
                <a:gd name="T96" fmla="*/ 1 w 108"/>
                <a:gd name="T97" fmla="*/ 1 h 186"/>
                <a:gd name="T98" fmla="*/ 1 w 108"/>
                <a:gd name="T99" fmla="*/ 0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8"/>
                <a:gd name="T151" fmla="*/ 0 h 186"/>
                <a:gd name="T152" fmla="*/ 108 w 108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8" h="186">
                  <a:moveTo>
                    <a:pt x="75" y="4"/>
                  </a:moveTo>
                  <a:lnTo>
                    <a:pt x="70" y="11"/>
                  </a:lnTo>
                  <a:lnTo>
                    <a:pt x="65" y="22"/>
                  </a:lnTo>
                  <a:lnTo>
                    <a:pt x="61" y="34"/>
                  </a:lnTo>
                  <a:lnTo>
                    <a:pt x="58" y="40"/>
                  </a:lnTo>
                  <a:lnTo>
                    <a:pt x="52" y="40"/>
                  </a:lnTo>
                  <a:lnTo>
                    <a:pt x="43" y="42"/>
                  </a:lnTo>
                  <a:lnTo>
                    <a:pt x="34" y="46"/>
                  </a:lnTo>
                  <a:lnTo>
                    <a:pt x="26" y="51"/>
                  </a:lnTo>
                  <a:lnTo>
                    <a:pt x="17" y="56"/>
                  </a:lnTo>
                  <a:lnTo>
                    <a:pt x="10" y="60"/>
                  </a:lnTo>
                  <a:lnTo>
                    <a:pt x="3" y="65"/>
                  </a:lnTo>
                  <a:lnTo>
                    <a:pt x="1" y="67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5" y="71"/>
                  </a:lnTo>
                  <a:lnTo>
                    <a:pt x="8" y="68"/>
                  </a:lnTo>
                  <a:lnTo>
                    <a:pt x="13" y="66"/>
                  </a:lnTo>
                  <a:lnTo>
                    <a:pt x="20" y="62"/>
                  </a:lnTo>
                  <a:lnTo>
                    <a:pt x="27" y="57"/>
                  </a:lnTo>
                  <a:lnTo>
                    <a:pt x="34" y="53"/>
                  </a:lnTo>
                  <a:lnTo>
                    <a:pt x="42" y="51"/>
                  </a:lnTo>
                  <a:lnTo>
                    <a:pt x="48" y="48"/>
                  </a:lnTo>
                  <a:lnTo>
                    <a:pt x="53" y="47"/>
                  </a:lnTo>
                  <a:lnTo>
                    <a:pt x="51" y="56"/>
                  </a:lnTo>
                  <a:lnTo>
                    <a:pt x="48" y="68"/>
                  </a:lnTo>
                  <a:lnTo>
                    <a:pt x="46" y="79"/>
                  </a:lnTo>
                  <a:lnTo>
                    <a:pt x="44" y="87"/>
                  </a:lnTo>
                  <a:lnTo>
                    <a:pt x="41" y="92"/>
                  </a:lnTo>
                  <a:lnTo>
                    <a:pt x="34" y="97"/>
                  </a:lnTo>
                  <a:lnTo>
                    <a:pt x="28" y="104"/>
                  </a:lnTo>
                  <a:lnTo>
                    <a:pt x="22" y="111"/>
                  </a:lnTo>
                  <a:lnTo>
                    <a:pt x="16" y="118"/>
                  </a:lnTo>
                  <a:lnTo>
                    <a:pt x="10" y="123"/>
                  </a:lnTo>
                  <a:lnTo>
                    <a:pt x="6" y="128"/>
                  </a:lnTo>
                  <a:lnTo>
                    <a:pt x="5" y="132"/>
                  </a:lnTo>
                  <a:lnTo>
                    <a:pt x="3" y="135"/>
                  </a:lnTo>
                  <a:lnTo>
                    <a:pt x="3" y="138"/>
                  </a:lnTo>
                  <a:lnTo>
                    <a:pt x="6" y="138"/>
                  </a:lnTo>
                  <a:lnTo>
                    <a:pt x="8" y="134"/>
                  </a:lnTo>
                  <a:lnTo>
                    <a:pt x="16" y="127"/>
                  </a:lnTo>
                  <a:lnTo>
                    <a:pt x="27" y="115"/>
                  </a:lnTo>
                  <a:lnTo>
                    <a:pt x="37" y="107"/>
                  </a:lnTo>
                  <a:lnTo>
                    <a:pt x="44" y="101"/>
                  </a:lnTo>
                  <a:lnTo>
                    <a:pt x="46" y="115"/>
                  </a:lnTo>
                  <a:lnTo>
                    <a:pt x="47" y="140"/>
                  </a:lnTo>
                  <a:lnTo>
                    <a:pt x="49" y="165"/>
                  </a:lnTo>
                  <a:lnTo>
                    <a:pt x="52" y="180"/>
                  </a:lnTo>
                  <a:lnTo>
                    <a:pt x="53" y="185"/>
                  </a:lnTo>
                  <a:lnTo>
                    <a:pt x="54" y="186"/>
                  </a:lnTo>
                  <a:lnTo>
                    <a:pt x="54" y="184"/>
                  </a:lnTo>
                  <a:lnTo>
                    <a:pt x="56" y="177"/>
                  </a:lnTo>
                  <a:lnTo>
                    <a:pt x="56" y="161"/>
                  </a:lnTo>
                  <a:lnTo>
                    <a:pt x="54" y="134"/>
                  </a:lnTo>
                  <a:lnTo>
                    <a:pt x="53" y="108"/>
                  </a:lnTo>
                  <a:lnTo>
                    <a:pt x="56" y="92"/>
                  </a:lnTo>
                  <a:lnTo>
                    <a:pt x="57" y="91"/>
                  </a:lnTo>
                  <a:lnTo>
                    <a:pt x="58" y="91"/>
                  </a:lnTo>
                  <a:lnTo>
                    <a:pt x="59" y="93"/>
                  </a:lnTo>
                  <a:lnTo>
                    <a:pt x="61" y="98"/>
                  </a:lnTo>
                  <a:lnTo>
                    <a:pt x="65" y="107"/>
                  </a:lnTo>
                  <a:lnTo>
                    <a:pt x="77" y="120"/>
                  </a:lnTo>
                  <a:lnTo>
                    <a:pt x="89" y="134"/>
                  </a:lnTo>
                  <a:lnTo>
                    <a:pt x="96" y="140"/>
                  </a:lnTo>
                  <a:lnTo>
                    <a:pt x="100" y="140"/>
                  </a:lnTo>
                  <a:lnTo>
                    <a:pt x="100" y="137"/>
                  </a:lnTo>
                  <a:lnTo>
                    <a:pt x="96" y="133"/>
                  </a:lnTo>
                  <a:lnTo>
                    <a:pt x="92" y="127"/>
                  </a:lnTo>
                  <a:lnTo>
                    <a:pt x="84" y="118"/>
                  </a:lnTo>
                  <a:lnTo>
                    <a:pt x="75" y="107"/>
                  </a:lnTo>
                  <a:lnTo>
                    <a:pt x="68" y="96"/>
                  </a:lnTo>
                  <a:lnTo>
                    <a:pt x="63" y="87"/>
                  </a:lnTo>
                  <a:lnTo>
                    <a:pt x="63" y="78"/>
                  </a:lnTo>
                  <a:lnTo>
                    <a:pt x="63" y="66"/>
                  </a:lnTo>
                  <a:lnTo>
                    <a:pt x="64" y="56"/>
                  </a:lnTo>
                  <a:lnTo>
                    <a:pt x="65" y="50"/>
                  </a:lnTo>
                  <a:lnTo>
                    <a:pt x="67" y="47"/>
                  </a:lnTo>
                  <a:lnTo>
                    <a:pt x="69" y="47"/>
                  </a:lnTo>
                  <a:lnTo>
                    <a:pt x="72" y="50"/>
                  </a:lnTo>
                  <a:lnTo>
                    <a:pt x="74" y="53"/>
                  </a:lnTo>
                  <a:lnTo>
                    <a:pt x="82" y="60"/>
                  </a:lnTo>
                  <a:lnTo>
                    <a:pt x="92" y="68"/>
                  </a:lnTo>
                  <a:lnTo>
                    <a:pt x="100" y="77"/>
                  </a:lnTo>
                  <a:lnTo>
                    <a:pt x="106" y="82"/>
                  </a:lnTo>
                  <a:lnTo>
                    <a:pt x="108" y="82"/>
                  </a:lnTo>
                  <a:lnTo>
                    <a:pt x="105" y="78"/>
                  </a:lnTo>
                  <a:lnTo>
                    <a:pt x="101" y="72"/>
                  </a:lnTo>
                  <a:lnTo>
                    <a:pt x="95" y="66"/>
                  </a:lnTo>
                  <a:lnTo>
                    <a:pt x="90" y="60"/>
                  </a:lnTo>
                  <a:lnTo>
                    <a:pt x="85" y="53"/>
                  </a:lnTo>
                  <a:lnTo>
                    <a:pt x="80" y="47"/>
                  </a:lnTo>
                  <a:lnTo>
                    <a:pt x="78" y="42"/>
                  </a:lnTo>
                  <a:lnTo>
                    <a:pt x="75" y="37"/>
                  </a:lnTo>
                  <a:lnTo>
                    <a:pt x="75" y="29"/>
                  </a:lnTo>
                  <a:lnTo>
                    <a:pt x="75" y="19"/>
                  </a:lnTo>
                  <a:lnTo>
                    <a:pt x="79" y="10"/>
                  </a:lnTo>
                  <a:lnTo>
                    <a:pt x="82" y="4"/>
                  </a:lnTo>
                  <a:lnTo>
                    <a:pt x="82" y="0"/>
                  </a:lnTo>
                  <a:lnTo>
                    <a:pt x="79" y="0"/>
                  </a:lnTo>
                  <a:lnTo>
                    <a:pt x="75" y="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5" name="Freeform 300"/>
            <p:cNvSpPr>
              <a:spLocks/>
            </p:cNvSpPr>
            <p:nvPr/>
          </p:nvSpPr>
          <p:spPr bwMode="auto">
            <a:xfrm>
              <a:off x="463" y="196"/>
              <a:ext cx="108" cy="85"/>
            </a:xfrm>
            <a:custGeom>
              <a:avLst/>
              <a:gdLst>
                <a:gd name="T0" fmla="*/ 1 w 214"/>
                <a:gd name="T1" fmla="*/ 1 h 170"/>
                <a:gd name="T2" fmla="*/ 1 w 214"/>
                <a:gd name="T3" fmla="*/ 1 h 170"/>
                <a:gd name="T4" fmla="*/ 1 w 214"/>
                <a:gd name="T5" fmla="*/ 1 h 170"/>
                <a:gd name="T6" fmla="*/ 1 w 214"/>
                <a:gd name="T7" fmla="*/ 1 h 170"/>
                <a:gd name="T8" fmla="*/ 1 w 214"/>
                <a:gd name="T9" fmla="*/ 1 h 170"/>
                <a:gd name="T10" fmla="*/ 1 w 214"/>
                <a:gd name="T11" fmla="*/ 1 h 170"/>
                <a:gd name="T12" fmla="*/ 1 w 214"/>
                <a:gd name="T13" fmla="*/ 1 h 170"/>
                <a:gd name="T14" fmla="*/ 1 w 214"/>
                <a:gd name="T15" fmla="*/ 1 h 170"/>
                <a:gd name="T16" fmla="*/ 1 w 214"/>
                <a:gd name="T17" fmla="*/ 1 h 170"/>
                <a:gd name="T18" fmla="*/ 1 w 214"/>
                <a:gd name="T19" fmla="*/ 1 h 170"/>
                <a:gd name="T20" fmla="*/ 1 w 214"/>
                <a:gd name="T21" fmla="*/ 1 h 170"/>
                <a:gd name="T22" fmla="*/ 1 w 214"/>
                <a:gd name="T23" fmla="*/ 1 h 170"/>
                <a:gd name="T24" fmla="*/ 1 w 214"/>
                <a:gd name="T25" fmla="*/ 1 h 170"/>
                <a:gd name="T26" fmla="*/ 1 w 214"/>
                <a:gd name="T27" fmla="*/ 1 h 170"/>
                <a:gd name="T28" fmla="*/ 1 w 214"/>
                <a:gd name="T29" fmla="*/ 1 h 170"/>
                <a:gd name="T30" fmla="*/ 1 w 214"/>
                <a:gd name="T31" fmla="*/ 1 h 170"/>
                <a:gd name="T32" fmla="*/ 1 w 214"/>
                <a:gd name="T33" fmla="*/ 1 h 170"/>
                <a:gd name="T34" fmla="*/ 1 w 214"/>
                <a:gd name="T35" fmla="*/ 1 h 170"/>
                <a:gd name="T36" fmla="*/ 1 w 214"/>
                <a:gd name="T37" fmla="*/ 1 h 170"/>
                <a:gd name="T38" fmla="*/ 1 w 214"/>
                <a:gd name="T39" fmla="*/ 1 h 170"/>
                <a:gd name="T40" fmla="*/ 1 w 214"/>
                <a:gd name="T41" fmla="*/ 1 h 170"/>
                <a:gd name="T42" fmla="*/ 1 w 214"/>
                <a:gd name="T43" fmla="*/ 1 h 170"/>
                <a:gd name="T44" fmla="*/ 1 w 214"/>
                <a:gd name="T45" fmla="*/ 1 h 170"/>
                <a:gd name="T46" fmla="*/ 1 w 214"/>
                <a:gd name="T47" fmla="*/ 1 h 170"/>
                <a:gd name="T48" fmla="*/ 1 w 214"/>
                <a:gd name="T49" fmla="*/ 1 h 170"/>
                <a:gd name="T50" fmla="*/ 1 w 214"/>
                <a:gd name="T51" fmla="*/ 1 h 170"/>
                <a:gd name="T52" fmla="*/ 1 w 214"/>
                <a:gd name="T53" fmla="*/ 1 h 170"/>
                <a:gd name="T54" fmla="*/ 1 w 214"/>
                <a:gd name="T55" fmla="*/ 1 h 170"/>
                <a:gd name="T56" fmla="*/ 1 w 214"/>
                <a:gd name="T57" fmla="*/ 1 h 170"/>
                <a:gd name="T58" fmla="*/ 1 w 214"/>
                <a:gd name="T59" fmla="*/ 1 h 170"/>
                <a:gd name="T60" fmla="*/ 1 w 214"/>
                <a:gd name="T61" fmla="*/ 1 h 170"/>
                <a:gd name="T62" fmla="*/ 1 w 214"/>
                <a:gd name="T63" fmla="*/ 1 h 170"/>
                <a:gd name="T64" fmla="*/ 1 w 214"/>
                <a:gd name="T65" fmla="*/ 1 h 170"/>
                <a:gd name="T66" fmla="*/ 1 w 214"/>
                <a:gd name="T67" fmla="*/ 1 h 170"/>
                <a:gd name="T68" fmla="*/ 1 w 214"/>
                <a:gd name="T69" fmla="*/ 1 h 170"/>
                <a:gd name="T70" fmla="*/ 1 w 214"/>
                <a:gd name="T71" fmla="*/ 1 h 170"/>
                <a:gd name="T72" fmla="*/ 1 w 214"/>
                <a:gd name="T73" fmla="*/ 1 h 170"/>
                <a:gd name="T74" fmla="*/ 1 w 214"/>
                <a:gd name="T75" fmla="*/ 1 h 170"/>
                <a:gd name="T76" fmla="*/ 1 w 214"/>
                <a:gd name="T77" fmla="*/ 1 h 170"/>
                <a:gd name="T78" fmla="*/ 1 w 214"/>
                <a:gd name="T79" fmla="*/ 1 h 170"/>
                <a:gd name="T80" fmla="*/ 1 w 214"/>
                <a:gd name="T81" fmla="*/ 1 h 170"/>
                <a:gd name="T82" fmla="*/ 1 w 214"/>
                <a:gd name="T83" fmla="*/ 1 h 170"/>
                <a:gd name="T84" fmla="*/ 1 w 214"/>
                <a:gd name="T85" fmla="*/ 1 h 170"/>
                <a:gd name="T86" fmla="*/ 1 w 214"/>
                <a:gd name="T87" fmla="*/ 1 h 170"/>
                <a:gd name="T88" fmla="*/ 1 w 214"/>
                <a:gd name="T89" fmla="*/ 1 h 170"/>
                <a:gd name="T90" fmla="*/ 1 w 214"/>
                <a:gd name="T91" fmla="*/ 1 h 170"/>
                <a:gd name="T92" fmla="*/ 1 w 214"/>
                <a:gd name="T93" fmla="*/ 1 h 170"/>
                <a:gd name="T94" fmla="*/ 1 w 214"/>
                <a:gd name="T95" fmla="*/ 1 h 170"/>
                <a:gd name="T96" fmla="*/ 1 w 214"/>
                <a:gd name="T97" fmla="*/ 1 h 170"/>
                <a:gd name="T98" fmla="*/ 1 w 214"/>
                <a:gd name="T99" fmla="*/ 1 h 170"/>
                <a:gd name="T100" fmla="*/ 1 w 214"/>
                <a:gd name="T101" fmla="*/ 1 h 170"/>
                <a:gd name="T102" fmla="*/ 1 w 214"/>
                <a:gd name="T103" fmla="*/ 0 h 170"/>
                <a:gd name="T104" fmla="*/ 1 w 214"/>
                <a:gd name="T105" fmla="*/ 1 h 170"/>
                <a:gd name="T106" fmla="*/ 1 w 214"/>
                <a:gd name="T107" fmla="*/ 1 h 170"/>
                <a:gd name="T108" fmla="*/ 1 w 214"/>
                <a:gd name="T109" fmla="*/ 1 h 170"/>
                <a:gd name="T110" fmla="*/ 1 w 214"/>
                <a:gd name="T111" fmla="*/ 1 h 170"/>
                <a:gd name="T112" fmla="*/ 1 w 214"/>
                <a:gd name="T113" fmla="*/ 1 h 170"/>
                <a:gd name="T114" fmla="*/ 1 w 214"/>
                <a:gd name="T115" fmla="*/ 1 h 170"/>
                <a:gd name="T116" fmla="*/ 1 w 214"/>
                <a:gd name="T117" fmla="*/ 1 h 170"/>
                <a:gd name="T118" fmla="*/ 1 w 214"/>
                <a:gd name="T119" fmla="*/ 1 h 170"/>
                <a:gd name="T120" fmla="*/ 1 w 214"/>
                <a:gd name="T121" fmla="*/ 1 h 170"/>
                <a:gd name="T122" fmla="*/ 1 w 214"/>
                <a:gd name="T123" fmla="*/ 1 h 1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4"/>
                <a:gd name="T187" fmla="*/ 0 h 170"/>
                <a:gd name="T188" fmla="*/ 214 w 214"/>
                <a:gd name="T189" fmla="*/ 170 h 17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4" h="170">
                  <a:moveTo>
                    <a:pt x="0" y="14"/>
                  </a:moveTo>
                  <a:lnTo>
                    <a:pt x="4" y="17"/>
                  </a:lnTo>
                  <a:lnTo>
                    <a:pt x="11" y="24"/>
                  </a:lnTo>
                  <a:lnTo>
                    <a:pt x="17" y="29"/>
                  </a:lnTo>
                  <a:lnTo>
                    <a:pt x="19" y="32"/>
                  </a:lnTo>
                  <a:lnTo>
                    <a:pt x="24" y="35"/>
                  </a:lnTo>
                  <a:lnTo>
                    <a:pt x="33" y="37"/>
                  </a:lnTo>
                  <a:lnTo>
                    <a:pt x="42" y="42"/>
                  </a:lnTo>
                  <a:lnTo>
                    <a:pt x="48" y="46"/>
                  </a:lnTo>
                  <a:lnTo>
                    <a:pt x="48" y="62"/>
                  </a:lnTo>
                  <a:lnTo>
                    <a:pt x="48" y="79"/>
                  </a:lnTo>
                  <a:lnTo>
                    <a:pt x="48" y="96"/>
                  </a:lnTo>
                  <a:lnTo>
                    <a:pt x="50" y="108"/>
                  </a:lnTo>
                  <a:lnTo>
                    <a:pt x="53" y="113"/>
                  </a:lnTo>
                  <a:lnTo>
                    <a:pt x="54" y="113"/>
                  </a:lnTo>
                  <a:lnTo>
                    <a:pt x="54" y="108"/>
                  </a:lnTo>
                  <a:lnTo>
                    <a:pt x="53" y="103"/>
                  </a:lnTo>
                  <a:lnTo>
                    <a:pt x="53" y="92"/>
                  </a:lnTo>
                  <a:lnTo>
                    <a:pt x="54" y="74"/>
                  </a:lnTo>
                  <a:lnTo>
                    <a:pt x="57" y="57"/>
                  </a:lnTo>
                  <a:lnTo>
                    <a:pt x="59" y="47"/>
                  </a:lnTo>
                  <a:lnTo>
                    <a:pt x="63" y="50"/>
                  </a:lnTo>
                  <a:lnTo>
                    <a:pt x="67" y="53"/>
                  </a:lnTo>
                  <a:lnTo>
                    <a:pt x="73" y="58"/>
                  </a:lnTo>
                  <a:lnTo>
                    <a:pt x="79" y="64"/>
                  </a:lnTo>
                  <a:lnTo>
                    <a:pt x="84" y="69"/>
                  </a:lnTo>
                  <a:lnTo>
                    <a:pt x="90" y="74"/>
                  </a:lnTo>
                  <a:lnTo>
                    <a:pt x="94" y="78"/>
                  </a:lnTo>
                  <a:lnTo>
                    <a:pt x="98" y="81"/>
                  </a:lnTo>
                  <a:lnTo>
                    <a:pt x="100" y="100"/>
                  </a:lnTo>
                  <a:lnTo>
                    <a:pt x="104" y="127"/>
                  </a:lnTo>
                  <a:lnTo>
                    <a:pt x="110" y="151"/>
                  </a:lnTo>
                  <a:lnTo>
                    <a:pt x="116" y="166"/>
                  </a:lnTo>
                  <a:lnTo>
                    <a:pt x="120" y="170"/>
                  </a:lnTo>
                  <a:lnTo>
                    <a:pt x="121" y="167"/>
                  </a:lnTo>
                  <a:lnTo>
                    <a:pt x="120" y="161"/>
                  </a:lnTo>
                  <a:lnTo>
                    <a:pt x="117" y="154"/>
                  </a:lnTo>
                  <a:lnTo>
                    <a:pt x="115" y="140"/>
                  </a:lnTo>
                  <a:lnTo>
                    <a:pt x="111" y="120"/>
                  </a:lnTo>
                  <a:lnTo>
                    <a:pt x="107" y="100"/>
                  </a:lnTo>
                  <a:lnTo>
                    <a:pt x="107" y="87"/>
                  </a:lnTo>
                  <a:lnTo>
                    <a:pt x="117" y="92"/>
                  </a:lnTo>
                  <a:lnTo>
                    <a:pt x="131" y="100"/>
                  </a:lnTo>
                  <a:lnTo>
                    <a:pt x="147" y="109"/>
                  </a:lnTo>
                  <a:lnTo>
                    <a:pt x="165" y="118"/>
                  </a:lnTo>
                  <a:lnTo>
                    <a:pt x="181" y="128"/>
                  </a:lnTo>
                  <a:lnTo>
                    <a:pt x="194" y="135"/>
                  </a:lnTo>
                  <a:lnTo>
                    <a:pt x="205" y="141"/>
                  </a:lnTo>
                  <a:lnTo>
                    <a:pt x="210" y="145"/>
                  </a:lnTo>
                  <a:lnTo>
                    <a:pt x="213" y="148"/>
                  </a:lnTo>
                  <a:lnTo>
                    <a:pt x="214" y="146"/>
                  </a:lnTo>
                  <a:lnTo>
                    <a:pt x="212" y="143"/>
                  </a:lnTo>
                  <a:lnTo>
                    <a:pt x="205" y="138"/>
                  </a:lnTo>
                  <a:lnTo>
                    <a:pt x="199" y="133"/>
                  </a:lnTo>
                  <a:lnTo>
                    <a:pt x="188" y="125"/>
                  </a:lnTo>
                  <a:lnTo>
                    <a:pt x="174" y="117"/>
                  </a:lnTo>
                  <a:lnTo>
                    <a:pt x="160" y="107"/>
                  </a:lnTo>
                  <a:lnTo>
                    <a:pt x="145" y="98"/>
                  </a:lnTo>
                  <a:lnTo>
                    <a:pt x="131" y="89"/>
                  </a:lnTo>
                  <a:lnTo>
                    <a:pt x="120" y="83"/>
                  </a:lnTo>
                  <a:lnTo>
                    <a:pt x="114" y="79"/>
                  </a:lnTo>
                  <a:lnTo>
                    <a:pt x="109" y="78"/>
                  </a:lnTo>
                  <a:lnTo>
                    <a:pt x="110" y="77"/>
                  </a:lnTo>
                  <a:lnTo>
                    <a:pt x="115" y="77"/>
                  </a:lnTo>
                  <a:lnTo>
                    <a:pt x="124" y="74"/>
                  </a:lnTo>
                  <a:lnTo>
                    <a:pt x="131" y="72"/>
                  </a:lnTo>
                  <a:lnTo>
                    <a:pt x="141" y="69"/>
                  </a:lnTo>
                  <a:lnTo>
                    <a:pt x="153" y="68"/>
                  </a:lnTo>
                  <a:lnTo>
                    <a:pt x="166" y="67"/>
                  </a:lnTo>
                  <a:lnTo>
                    <a:pt x="178" y="66"/>
                  </a:lnTo>
                  <a:lnTo>
                    <a:pt x="191" y="67"/>
                  </a:lnTo>
                  <a:lnTo>
                    <a:pt x="200" y="68"/>
                  </a:lnTo>
                  <a:lnTo>
                    <a:pt x="208" y="71"/>
                  </a:lnTo>
                  <a:lnTo>
                    <a:pt x="214" y="74"/>
                  </a:lnTo>
                  <a:lnTo>
                    <a:pt x="214" y="72"/>
                  </a:lnTo>
                  <a:lnTo>
                    <a:pt x="210" y="68"/>
                  </a:lnTo>
                  <a:lnTo>
                    <a:pt x="204" y="64"/>
                  </a:lnTo>
                  <a:lnTo>
                    <a:pt x="198" y="63"/>
                  </a:lnTo>
                  <a:lnTo>
                    <a:pt x="187" y="62"/>
                  </a:lnTo>
                  <a:lnTo>
                    <a:pt x="173" y="62"/>
                  </a:lnTo>
                  <a:lnTo>
                    <a:pt x="158" y="62"/>
                  </a:lnTo>
                  <a:lnTo>
                    <a:pt x="142" y="62"/>
                  </a:lnTo>
                  <a:lnTo>
                    <a:pt x="129" y="63"/>
                  </a:lnTo>
                  <a:lnTo>
                    <a:pt x="117" y="63"/>
                  </a:lnTo>
                  <a:lnTo>
                    <a:pt x="111" y="64"/>
                  </a:lnTo>
                  <a:lnTo>
                    <a:pt x="107" y="63"/>
                  </a:lnTo>
                  <a:lnTo>
                    <a:pt x="101" y="61"/>
                  </a:lnTo>
                  <a:lnTo>
                    <a:pt x="96" y="57"/>
                  </a:lnTo>
                  <a:lnTo>
                    <a:pt x="90" y="52"/>
                  </a:lnTo>
                  <a:lnTo>
                    <a:pt x="84" y="47"/>
                  </a:lnTo>
                  <a:lnTo>
                    <a:pt x="78" y="42"/>
                  </a:lnTo>
                  <a:lnTo>
                    <a:pt x="74" y="40"/>
                  </a:lnTo>
                  <a:lnTo>
                    <a:pt x="71" y="37"/>
                  </a:lnTo>
                  <a:lnTo>
                    <a:pt x="78" y="33"/>
                  </a:lnTo>
                  <a:lnTo>
                    <a:pt x="85" y="29"/>
                  </a:lnTo>
                  <a:lnTo>
                    <a:pt x="94" y="24"/>
                  </a:lnTo>
                  <a:lnTo>
                    <a:pt x="104" y="19"/>
                  </a:lnTo>
                  <a:lnTo>
                    <a:pt x="112" y="14"/>
                  </a:lnTo>
                  <a:lnTo>
                    <a:pt x="120" y="9"/>
                  </a:lnTo>
                  <a:lnTo>
                    <a:pt x="127" y="6"/>
                  </a:lnTo>
                  <a:lnTo>
                    <a:pt x="132" y="5"/>
                  </a:lnTo>
                  <a:lnTo>
                    <a:pt x="137" y="4"/>
                  </a:lnTo>
                  <a:lnTo>
                    <a:pt x="137" y="1"/>
                  </a:lnTo>
                  <a:lnTo>
                    <a:pt x="131" y="0"/>
                  </a:lnTo>
                  <a:lnTo>
                    <a:pt x="122" y="2"/>
                  </a:lnTo>
                  <a:lnTo>
                    <a:pt x="116" y="5"/>
                  </a:lnTo>
                  <a:lnTo>
                    <a:pt x="109" y="9"/>
                  </a:lnTo>
                  <a:lnTo>
                    <a:pt x="99" y="12"/>
                  </a:lnTo>
                  <a:lnTo>
                    <a:pt x="90" y="16"/>
                  </a:lnTo>
                  <a:lnTo>
                    <a:pt x="80" y="21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62" y="30"/>
                  </a:lnTo>
                  <a:lnTo>
                    <a:pt x="57" y="32"/>
                  </a:lnTo>
                  <a:lnTo>
                    <a:pt x="52" y="32"/>
                  </a:lnTo>
                  <a:lnTo>
                    <a:pt x="45" y="31"/>
                  </a:lnTo>
                  <a:lnTo>
                    <a:pt x="39" y="27"/>
                  </a:lnTo>
                  <a:lnTo>
                    <a:pt x="34" y="25"/>
                  </a:lnTo>
                  <a:lnTo>
                    <a:pt x="29" y="22"/>
                  </a:lnTo>
                  <a:lnTo>
                    <a:pt x="23" y="20"/>
                  </a:lnTo>
                  <a:lnTo>
                    <a:pt x="17" y="19"/>
                  </a:lnTo>
                  <a:lnTo>
                    <a:pt x="12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6" name="Freeform 301"/>
            <p:cNvSpPr>
              <a:spLocks/>
            </p:cNvSpPr>
            <p:nvPr/>
          </p:nvSpPr>
          <p:spPr bwMode="auto">
            <a:xfrm>
              <a:off x="92" y="326"/>
              <a:ext cx="70" cy="72"/>
            </a:xfrm>
            <a:custGeom>
              <a:avLst/>
              <a:gdLst>
                <a:gd name="T0" fmla="*/ 1 w 140"/>
                <a:gd name="T1" fmla="*/ 1 h 144"/>
                <a:gd name="T2" fmla="*/ 1 w 140"/>
                <a:gd name="T3" fmla="*/ 1 h 144"/>
                <a:gd name="T4" fmla="*/ 1 w 140"/>
                <a:gd name="T5" fmla="*/ 1 h 144"/>
                <a:gd name="T6" fmla="*/ 1 w 140"/>
                <a:gd name="T7" fmla="*/ 1 h 144"/>
                <a:gd name="T8" fmla="*/ 1 w 140"/>
                <a:gd name="T9" fmla="*/ 1 h 144"/>
                <a:gd name="T10" fmla="*/ 1 w 140"/>
                <a:gd name="T11" fmla="*/ 1 h 144"/>
                <a:gd name="T12" fmla="*/ 1 w 140"/>
                <a:gd name="T13" fmla="*/ 1 h 144"/>
                <a:gd name="T14" fmla="*/ 1 w 140"/>
                <a:gd name="T15" fmla="*/ 1 h 144"/>
                <a:gd name="T16" fmla="*/ 1 w 140"/>
                <a:gd name="T17" fmla="*/ 1 h 144"/>
                <a:gd name="T18" fmla="*/ 0 w 140"/>
                <a:gd name="T19" fmla="*/ 1 h 144"/>
                <a:gd name="T20" fmla="*/ 1 w 140"/>
                <a:gd name="T21" fmla="*/ 1 h 144"/>
                <a:gd name="T22" fmla="*/ 1 w 140"/>
                <a:gd name="T23" fmla="*/ 1 h 144"/>
                <a:gd name="T24" fmla="*/ 1 w 140"/>
                <a:gd name="T25" fmla="*/ 1 h 144"/>
                <a:gd name="T26" fmla="*/ 1 w 140"/>
                <a:gd name="T27" fmla="*/ 1 h 144"/>
                <a:gd name="T28" fmla="*/ 1 w 140"/>
                <a:gd name="T29" fmla="*/ 1 h 144"/>
                <a:gd name="T30" fmla="*/ 1 w 140"/>
                <a:gd name="T31" fmla="*/ 1 h 144"/>
                <a:gd name="T32" fmla="*/ 1 w 140"/>
                <a:gd name="T33" fmla="*/ 1 h 144"/>
                <a:gd name="T34" fmla="*/ 1 w 140"/>
                <a:gd name="T35" fmla="*/ 1 h 144"/>
                <a:gd name="T36" fmla="*/ 1 w 140"/>
                <a:gd name="T37" fmla="*/ 1 h 144"/>
                <a:gd name="T38" fmla="*/ 1 w 140"/>
                <a:gd name="T39" fmla="*/ 1 h 144"/>
                <a:gd name="T40" fmla="*/ 1 w 140"/>
                <a:gd name="T41" fmla="*/ 1 h 144"/>
                <a:gd name="T42" fmla="*/ 1 w 140"/>
                <a:gd name="T43" fmla="*/ 1 h 144"/>
                <a:gd name="T44" fmla="*/ 1 w 140"/>
                <a:gd name="T45" fmla="*/ 1 h 144"/>
                <a:gd name="T46" fmla="*/ 1 w 140"/>
                <a:gd name="T47" fmla="*/ 1 h 144"/>
                <a:gd name="T48" fmla="*/ 1 w 140"/>
                <a:gd name="T49" fmla="*/ 1 h 144"/>
                <a:gd name="T50" fmla="*/ 1 w 140"/>
                <a:gd name="T51" fmla="*/ 1 h 144"/>
                <a:gd name="T52" fmla="*/ 1 w 140"/>
                <a:gd name="T53" fmla="*/ 1 h 144"/>
                <a:gd name="T54" fmla="*/ 1 w 140"/>
                <a:gd name="T55" fmla="*/ 1 h 144"/>
                <a:gd name="T56" fmla="*/ 1 w 140"/>
                <a:gd name="T57" fmla="*/ 1 h 144"/>
                <a:gd name="T58" fmla="*/ 1 w 140"/>
                <a:gd name="T59" fmla="*/ 1 h 144"/>
                <a:gd name="T60" fmla="*/ 1 w 140"/>
                <a:gd name="T61" fmla="*/ 1 h 144"/>
                <a:gd name="T62" fmla="*/ 1 w 140"/>
                <a:gd name="T63" fmla="*/ 1 h 144"/>
                <a:gd name="T64" fmla="*/ 1 w 140"/>
                <a:gd name="T65" fmla="*/ 1 h 144"/>
                <a:gd name="T66" fmla="*/ 1 w 140"/>
                <a:gd name="T67" fmla="*/ 1 h 144"/>
                <a:gd name="T68" fmla="*/ 1 w 140"/>
                <a:gd name="T69" fmla="*/ 1 h 144"/>
                <a:gd name="T70" fmla="*/ 1 w 140"/>
                <a:gd name="T71" fmla="*/ 1 h 144"/>
                <a:gd name="T72" fmla="*/ 1 w 140"/>
                <a:gd name="T73" fmla="*/ 1 h 144"/>
                <a:gd name="T74" fmla="*/ 1 w 140"/>
                <a:gd name="T75" fmla="*/ 1 h 144"/>
                <a:gd name="T76" fmla="*/ 1 w 140"/>
                <a:gd name="T77" fmla="*/ 1 h 144"/>
                <a:gd name="T78" fmla="*/ 1 w 140"/>
                <a:gd name="T79" fmla="*/ 1 h 144"/>
                <a:gd name="T80" fmla="*/ 1 w 140"/>
                <a:gd name="T81" fmla="*/ 1 h 144"/>
                <a:gd name="T82" fmla="*/ 1 w 140"/>
                <a:gd name="T83" fmla="*/ 1 h 144"/>
                <a:gd name="T84" fmla="*/ 1 w 140"/>
                <a:gd name="T85" fmla="*/ 1 h 144"/>
                <a:gd name="T86" fmla="*/ 1 w 140"/>
                <a:gd name="T87" fmla="*/ 1 h 144"/>
                <a:gd name="T88" fmla="*/ 1 w 140"/>
                <a:gd name="T89" fmla="*/ 1 h 144"/>
                <a:gd name="T90" fmla="*/ 1 w 140"/>
                <a:gd name="T91" fmla="*/ 1 h 144"/>
                <a:gd name="T92" fmla="*/ 1 w 140"/>
                <a:gd name="T93" fmla="*/ 1 h 144"/>
                <a:gd name="T94" fmla="*/ 1 w 140"/>
                <a:gd name="T95" fmla="*/ 1 h 144"/>
                <a:gd name="T96" fmla="*/ 1 w 140"/>
                <a:gd name="T97" fmla="*/ 1 h 14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0"/>
                <a:gd name="T148" fmla="*/ 0 h 144"/>
                <a:gd name="T149" fmla="*/ 140 w 140"/>
                <a:gd name="T150" fmla="*/ 144 h 14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0" h="144">
                  <a:moveTo>
                    <a:pt x="33" y="33"/>
                  </a:moveTo>
                  <a:lnTo>
                    <a:pt x="23" y="35"/>
                  </a:lnTo>
                  <a:lnTo>
                    <a:pt x="14" y="43"/>
                  </a:lnTo>
                  <a:lnTo>
                    <a:pt x="11" y="54"/>
                  </a:lnTo>
                  <a:lnTo>
                    <a:pt x="17" y="69"/>
                  </a:lnTo>
                  <a:lnTo>
                    <a:pt x="21" y="71"/>
                  </a:lnTo>
                  <a:lnTo>
                    <a:pt x="26" y="71"/>
                  </a:lnTo>
                  <a:lnTo>
                    <a:pt x="31" y="70"/>
                  </a:lnTo>
                  <a:lnTo>
                    <a:pt x="33" y="69"/>
                  </a:lnTo>
                  <a:lnTo>
                    <a:pt x="38" y="71"/>
                  </a:lnTo>
                  <a:lnTo>
                    <a:pt x="42" y="75"/>
                  </a:lnTo>
                  <a:lnTo>
                    <a:pt x="45" y="77"/>
                  </a:lnTo>
                  <a:lnTo>
                    <a:pt x="48" y="81"/>
                  </a:lnTo>
                  <a:lnTo>
                    <a:pt x="49" y="85"/>
                  </a:lnTo>
                  <a:lnTo>
                    <a:pt x="49" y="86"/>
                  </a:lnTo>
                  <a:lnTo>
                    <a:pt x="47" y="86"/>
                  </a:lnTo>
                  <a:lnTo>
                    <a:pt x="42" y="85"/>
                  </a:lnTo>
                  <a:lnTo>
                    <a:pt x="37" y="84"/>
                  </a:lnTo>
                  <a:lnTo>
                    <a:pt x="33" y="82"/>
                  </a:lnTo>
                  <a:lnTo>
                    <a:pt x="31" y="82"/>
                  </a:lnTo>
                  <a:lnTo>
                    <a:pt x="29" y="80"/>
                  </a:lnTo>
                  <a:lnTo>
                    <a:pt x="28" y="77"/>
                  </a:lnTo>
                  <a:lnTo>
                    <a:pt x="24" y="75"/>
                  </a:lnTo>
                  <a:lnTo>
                    <a:pt x="18" y="74"/>
                  </a:lnTo>
                  <a:lnTo>
                    <a:pt x="12" y="75"/>
                  </a:lnTo>
                  <a:lnTo>
                    <a:pt x="6" y="77"/>
                  </a:lnTo>
                  <a:lnTo>
                    <a:pt x="2" y="82"/>
                  </a:lnTo>
                  <a:lnTo>
                    <a:pt x="0" y="89"/>
                  </a:lnTo>
                  <a:lnTo>
                    <a:pt x="0" y="96"/>
                  </a:lnTo>
                  <a:lnTo>
                    <a:pt x="0" y="100"/>
                  </a:lnTo>
                  <a:lnTo>
                    <a:pt x="1" y="103"/>
                  </a:lnTo>
                  <a:lnTo>
                    <a:pt x="3" y="106"/>
                  </a:lnTo>
                  <a:lnTo>
                    <a:pt x="5" y="108"/>
                  </a:lnTo>
                  <a:lnTo>
                    <a:pt x="12" y="112"/>
                  </a:lnTo>
                  <a:lnTo>
                    <a:pt x="21" y="113"/>
                  </a:lnTo>
                  <a:lnTo>
                    <a:pt x="28" y="112"/>
                  </a:lnTo>
                  <a:lnTo>
                    <a:pt x="33" y="108"/>
                  </a:lnTo>
                  <a:lnTo>
                    <a:pt x="37" y="105"/>
                  </a:lnTo>
                  <a:lnTo>
                    <a:pt x="41" y="105"/>
                  </a:lnTo>
                  <a:lnTo>
                    <a:pt x="44" y="106"/>
                  </a:lnTo>
                  <a:lnTo>
                    <a:pt x="48" y="107"/>
                  </a:lnTo>
                  <a:lnTo>
                    <a:pt x="41" y="113"/>
                  </a:lnTo>
                  <a:lnTo>
                    <a:pt x="34" y="123"/>
                  </a:lnTo>
                  <a:lnTo>
                    <a:pt x="31" y="133"/>
                  </a:lnTo>
                  <a:lnTo>
                    <a:pt x="33" y="141"/>
                  </a:lnTo>
                  <a:lnTo>
                    <a:pt x="41" y="144"/>
                  </a:lnTo>
                  <a:lnTo>
                    <a:pt x="48" y="144"/>
                  </a:lnTo>
                  <a:lnTo>
                    <a:pt x="57" y="142"/>
                  </a:lnTo>
                  <a:lnTo>
                    <a:pt x="62" y="137"/>
                  </a:lnTo>
                  <a:lnTo>
                    <a:pt x="65" y="131"/>
                  </a:lnTo>
                  <a:lnTo>
                    <a:pt x="65" y="123"/>
                  </a:lnTo>
                  <a:lnTo>
                    <a:pt x="64" y="116"/>
                  </a:lnTo>
                  <a:lnTo>
                    <a:pt x="62" y="111"/>
                  </a:lnTo>
                  <a:lnTo>
                    <a:pt x="59" y="107"/>
                  </a:lnTo>
                  <a:lnTo>
                    <a:pt x="59" y="105"/>
                  </a:lnTo>
                  <a:lnTo>
                    <a:pt x="60" y="103"/>
                  </a:lnTo>
                  <a:lnTo>
                    <a:pt x="63" y="102"/>
                  </a:lnTo>
                  <a:lnTo>
                    <a:pt x="65" y="102"/>
                  </a:lnTo>
                  <a:lnTo>
                    <a:pt x="67" y="106"/>
                  </a:lnTo>
                  <a:lnTo>
                    <a:pt x="68" y="110"/>
                  </a:lnTo>
                  <a:lnTo>
                    <a:pt x="69" y="113"/>
                  </a:lnTo>
                  <a:lnTo>
                    <a:pt x="70" y="118"/>
                  </a:lnTo>
                  <a:lnTo>
                    <a:pt x="75" y="123"/>
                  </a:lnTo>
                  <a:lnTo>
                    <a:pt x="81" y="125"/>
                  </a:lnTo>
                  <a:lnTo>
                    <a:pt x="91" y="120"/>
                  </a:lnTo>
                  <a:lnTo>
                    <a:pt x="95" y="123"/>
                  </a:lnTo>
                  <a:lnTo>
                    <a:pt x="100" y="126"/>
                  </a:lnTo>
                  <a:lnTo>
                    <a:pt x="106" y="128"/>
                  </a:lnTo>
                  <a:lnTo>
                    <a:pt x="112" y="128"/>
                  </a:lnTo>
                  <a:lnTo>
                    <a:pt x="117" y="127"/>
                  </a:lnTo>
                  <a:lnTo>
                    <a:pt x="124" y="123"/>
                  </a:lnTo>
                  <a:lnTo>
                    <a:pt x="129" y="118"/>
                  </a:lnTo>
                  <a:lnTo>
                    <a:pt x="132" y="110"/>
                  </a:lnTo>
                  <a:lnTo>
                    <a:pt x="132" y="108"/>
                  </a:lnTo>
                  <a:lnTo>
                    <a:pt x="132" y="107"/>
                  </a:lnTo>
                  <a:lnTo>
                    <a:pt x="131" y="107"/>
                  </a:lnTo>
                  <a:lnTo>
                    <a:pt x="131" y="106"/>
                  </a:lnTo>
                  <a:lnTo>
                    <a:pt x="129" y="102"/>
                  </a:lnTo>
                  <a:lnTo>
                    <a:pt x="125" y="96"/>
                  </a:lnTo>
                  <a:lnTo>
                    <a:pt x="119" y="92"/>
                  </a:lnTo>
                  <a:lnTo>
                    <a:pt x="110" y="92"/>
                  </a:lnTo>
                  <a:lnTo>
                    <a:pt x="105" y="94"/>
                  </a:lnTo>
                  <a:lnTo>
                    <a:pt x="100" y="92"/>
                  </a:lnTo>
                  <a:lnTo>
                    <a:pt x="96" y="89"/>
                  </a:lnTo>
                  <a:lnTo>
                    <a:pt x="94" y="86"/>
                  </a:lnTo>
                  <a:lnTo>
                    <a:pt x="99" y="81"/>
                  </a:lnTo>
                  <a:lnTo>
                    <a:pt x="103" y="76"/>
                  </a:lnTo>
                  <a:lnTo>
                    <a:pt x="107" y="72"/>
                  </a:lnTo>
                  <a:lnTo>
                    <a:pt x="111" y="69"/>
                  </a:lnTo>
                  <a:lnTo>
                    <a:pt x="121" y="70"/>
                  </a:lnTo>
                  <a:lnTo>
                    <a:pt x="129" y="67"/>
                  </a:lnTo>
                  <a:lnTo>
                    <a:pt x="134" y="65"/>
                  </a:lnTo>
                  <a:lnTo>
                    <a:pt x="137" y="60"/>
                  </a:lnTo>
                  <a:lnTo>
                    <a:pt x="140" y="54"/>
                  </a:lnTo>
                  <a:lnTo>
                    <a:pt x="140" y="49"/>
                  </a:lnTo>
                  <a:lnTo>
                    <a:pt x="138" y="43"/>
                  </a:lnTo>
                  <a:lnTo>
                    <a:pt x="135" y="38"/>
                  </a:lnTo>
                  <a:lnTo>
                    <a:pt x="130" y="34"/>
                  </a:lnTo>
                  <a:lnTo>
                    <a:pt x="122" y="33"/>
                  </a:lnTo>
                  <a:lnTo>
                    <a:pt x="114" y="34"/>
                  </a:lnTo>
                  <a:lnTo>
                    <a:pt x="107" y="36"/>
                  </a:lnTo>
                  <a:lnTo>
                    <a:pt x="104" y="40"/>
                  </a:lnTo>
                  <a:lnTo>
                    <a:pt x="104" y="44"/>
                  </a:lnTo>
                  <a:lnTo>
                    <a:pt x="104" y="49"/>
                  </a:lnTo>
                  <a:lnTo>
                    <a:pt x="104" y="53"/>
                  </a:lnTo>
                  <a:lnTo>
                    <a:pt x="99" y="58"/>
                  </a:lnTo>
                  <a:lnTo>
                    <a:pt x="94" y="61"/>
                  </a:lnTo>
                  <a:lnTo>
                    <a:pt x="89" y="65"/>
                  </a:lnTo>
                  <a:lnTo>
                    <a:pt x="86" y="67"/>
                  </a:lnTo>
                  <a:lnTo>
                    <a:pt x="84" y="66"/>
                  </a:lnTo>
                  <a:lnTo>
                    <a:pt x="83" y="64"/>
                  </a:lnTo>
                  <a:lnTo>
                    <a:pt x="80" y="63"/>
                  </a:lnTo>
                  <a:lnTo>
                    <a:pt x="78" y="61"/>
                  </a:lnTo>
                  <a:lnTo>
                    <a:pt x="80" y="56"/>
                  </a:lnTo>
                  <a:lnTo>
                    <a:pt x="83" y="50"/>
                  </a:lnTo>
                  <a:lnTo>
                    <a:pt x="84" y="44"/>
                  </a:lnTo>
                  <a:lnTo>
                    <a:pt x="85" y="40"/>
                  </a:lnTo>
                  <a:lnTo>
                    <a:pt x="91" y="35"/>
                  </a:lnTo>
                  <a:lnTo>
                    <a:pt x="96" y="29"/>
                  </a:lnTo>
                  <a:lnTo>
                    <a:pt x="99" y="23"/>
                  </a:lnTo>
                  <a:lnTo>
                    <a:pt x="99" y="15"/>
                  </a:lnTo>
                  <a:lnTo>
                    <a:pt x="95" y="9"/>
                  </a:lnTo>
                  <a:lnTo>
                    <a:pt x="89" y="4"/>
                  </a:lnTo>
                  <a:lnTo>
                    <a:pt x="83" y="0"/>
                  </a:lnTo>
                  <a:lnTo>
                    <a:pt x="75" y="0"/>
                  </a:lnTo>
                  <a:lnTo>
                    <a:pt x="72" y="2"/>
                  </a:lnTo>
                  <a:lnTo>
                    <a:pt x="68" y="4"/>
                  </a:lnTo>
                  <a:lnTo>
                    <a:pt x="63" y="7"/>
                  </a:lnTo>
                  <a:lnTo>
                    <a:pt x="59" y="10"/>
                  </a:lnTo>
                  <a:lnTo>
                    <a:pt x="57" y="13"/>
                  </a:lnTo>
                  <a:lnTo>
                    <a:pt x="55" y="15"/>
                  </a:lnTo>
                  <a:lnTo>
                    <a:pt x="54" y="19"/>
                  </a:lnTo>
                  <a:lnTo>
                    <a:pt x="54" y="22"/>
                  </a:lnTo>
                  <a:lnTo>
                    <a:pt x="57" y="28"/>
                  </a:lnTo>
                  <a:lnTo>
                    <a:pt x="60" y="33"/>
                  </a:lnTo>
                  <a:lnTo>
                    <a:pt x="64" y="36"/>
                  </a:lnTo>
                  <a:lnTo>
                    <a:pt x="68" y="38"/>
                  </a:lnTo>
                  <a:lnTo>
                    <a:pt x="68" y="44"/>
                  </a:lnTo>
                  <a:lnTo>
                    <a:pt x="68" y="50"/>
                  </a:lnTo>
                  <a:lnTo>
                    <a:pt x="67" y="55"/>
                  </a:lnTo>
                  <a:lnTo>
                    <a:pt x="67" y="58"/>
                  </a:lnTo>
                  <a:lnTo>
                    <a:pt x="64" y="58"/>
                  </a:lnTo>
                  <a:lnTo>
                    <a:pt x="60" y="59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3" y="54"/>
                  </a:lnTo>
                  <a:lnTo>
                    <a:pt x="49" y="45"/>
                  </a:lnTo>
                  <a:lnTo>
                    <a:pt x="44" y="36"/>
                  </a:lnTo>
                  <a:lnTo>
                    <a:pt x="33" y="33"/>
                  </a:lnTo>
                  <a:close/>
                </a:path>
              </a:pathLst>
            </a:custGeom>
            <a:solidFill>
              <a:srgbClr val="FFF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7" name="Freeform 302"/>
            <p:cNvSpPr>
              <a:spLocks/>
            </p:cNvSpPr>
            <p:nvPr/>
          </p:nvSpPr>
          <p:spPr bwMode="auto">
            <a:xfrm>
              <a:off x="42" y="422"/>
              <a:ext cx="73" cy="126"/>
            </a:xfrm>
            <a:custGeom>
              <a:avLst/>
              <a:gdLst>
                <a:gd name="T0" fmla="*/ 1 w 145"/>
                <a:gd name="T1" fmla="*/ 0 h 251"/>
                <a:gd name="T2" fmla="*/ 1 w 145"/>
                <a:gd name="T3" fmla="*/ 1 h 251"/>
                <a:gd name="T4" fmla="*/ 1 w 145"/>
                <a:gd name="T5" fmla="*/ 1 h 251"/>
                <a:gd name="T6" fmla="*/ 1 w 145"/>
                <a:gd name="T7" fmla="*/ 1 h 251"/>
                <a:gd name="T8" fmla="*/ 1 w 145"/>
                <a:gd name="T9" fmla="*/ 1 h 251"/>
                <a:gd name="T10" fmla="*/ 1 w 145"/>
                <a:gd name="T11" fmla="*/ 1 h 251"/>
                <a:gd name="T12" fmla="*/ 1 w 145"/>
                <a:gd name="T13" fmla="*/ 1 h 251"/>
                <a:gd name="T14" fmla="*/ 1 w 145"/>
                <a:gd name="T15" fmla="*/ 1 h 251"/>
                <a:gd name="T16" fmla="*/ 1 w 145"/>
                <a:gd name="T17" fmla="*/ 1 h 251"/>
                <a:gd name="T18" fmla="*/ 1 w 145"/>
                <a:gd name="T19" fmla="*/ 1 h 251"/>
                <a:gd name="T20" fmla="*/ 1 w 145"/>
                <a:gd name="T21" fmla="*/ 1 h 251"/>
                <a:gd name="T22" fmla="*/ 1 w 145"/>
                <a:gd name="T23" fmla="*/ 1 h 251"/>
                <a:gd name="T24" fmla="*/ 0 w 145"/>
                <a:gd name="T25" fmla="*/ 1 h 251"/>
                <a:gd name="T26" fmla="*/ 1 w 145"/>
                <a:gd name="T27" fmla="*/ 1 h 251"/>
                <a:gd name="T28" fmla="*/ 1 w 145"/>
                <a:gd name="T29" fmla="*/ 1 h 251"/>
                <a:gd name="T30" fmla="*/ 1 w 145"/>
                <a:gd name="T31" fmla="*/ 1 h 251"/>
                <a:gd name="T32" fmla="*/ 1 w 145"/>
                <a:gd name="T33" fmla="*/ 1 h 251"/>
                <a:gd name="T34" fmla="*/ 1 w 145"/>
                <a:gd name="T35" fmla="*/ 1 h 251"/>
                <a:gd name="T36" fmla="*/ 1 w 145"/>
                <a:gd name="T37" fmla="*/ 1 h 251"/>
                <a:gd name="T38" fmla="*/ 1 w 145"/>
                <a:gd name="T39" fmla="*/ 1 h 251"/>
                <a:gd name="T40" fmla="*/ 1 w 145"/>
                <a:gd name="T41" fmla="*/ 1 h 251"/>
                <a:gd name="T42" fmla="*/ 1 w 145"/>
                <a:gd name="T43" fmla="*/ 1 h 251"/>
                <a:gd name="T44" fmla="*/ 1 w 145"/>
                <a:gd name="T45" fmla="*/ 1 h 251"/>
                <a:gd name="T46" fmla="*/ 1 w 145"/>
                <a:gd name="T47" fmla="*/ 1 h 251"/>
                <a:gd name="T48" fmla="*/ 1 w 145"/>
                <a:gd name="T49" fmla="*/ 1 h 251"/>
                <a:gd name="T50" fmla="*/ 1 w 145"/>
                <a:gd name="T51" fmla="*/ 1 h 251"/>
                <a:gd name="T52" fmla="*/ 1 w 145"/>
                <a:gd name="T53" fmla="*/ 1 h 251"/>
                <a:gd name="T54" fmla="*/ 1 w 145"/>
                <a:gd name="T55" fmla="*/ 1 h 251"/>
                <a:gd name="T56" fmla="*/ 1 w 145"/>
                <a:gd name="T57" fmla="*/ 1 h 251"/>
                <a:gd name="T58" fmla="*/ 1 w 145"/>
                <a:gd name="T59" fmla="*/ 1 h 251"/>
                <a:gd name="T60" fmla="*/ 1 w 145"/>
                <a:gd name="T61" fmla="*/ 1 h 251"/>
                <a:gd name="T62" fmla="*/ 1 w 145"/>
                <a:gd name="T63" fmla="*/ 1 h 251"/>
                <a:gd name="T64" fmla="*/ 1 w 145"/>
                <a:gd name="T65" fmla="*/ 1 h 251"/>
                <a:gd name="T66" fmla="*/ 1 w 145"/>
                <a:gd name="T67" fmla="*/ 1 h 251"/>
                <a:gd name="T68" fmla="*/ 1 w 145"/>
                <a:gd name="T69" fmla="*/ 1 h 251"/>
                <a:gd name="T70" fmla="*/ 1 w 145"/>
                <a:gd name="T71" fmla="*/ 1 h 251"/>
                <a:gd name="T72" fmla="*/ 1 w 145"/>
                <a:gd name="T73" fmla="*/ 1 h 251"/>
                <a:gd name="T74" fmla="*/ 1 w 145"/>
                <a:gd name="T75" fmla="*/ 1 h 251"/>
                <a:gd name="T76" fmla="*/ 1 w 145"/>
                <a:gd name="T77" fmla="*/ 1 h 251"/>
                <a:gd name="T78" fmla="*/ 1 w 145"/>
                <a:gd name="T79" fmla="*/ 1 h 251"/>
                <a:gd name="T80" fmla="*/ 1 w 145"/>
                <a:gd name="T81" fmla="*/ 1 h 251"/>
                <a:gd name="T82" fmla="*/ 1 w 145"/>
                <a:gd name="T83" fmla="*/ 1 h 251"/>
                <a:gd name="T84" fmla="*/ 1 w 145"/>
                <a:gd name="T85" fmla="*/ 1 h 251"/>
                <a:gd name="T86" fmla="*/ 1 w 145"/>
                <a:gd name="T87" fmla="*/ 1 h 251"/>
                <a:gd name="T88" fmla="*/ 1 w 145"/>
                <a:gd name="T89" fmla="*/ 1 h 251"/>
                <a:gd name="T90" fmla="*/ 1 w 145"/>
                <a:gd name="T91" fmla="*/ 1 h 251"/>
                <a:gd name="T92" fmla="*/ 1 w 145"/>
                <a:gd name="T93" fmla="*/ 1 h 251"/>
                <a:gd name="T94" fmla="*/ 1 w 145"/>
                <a:gd name="T95" fmla="*/ 1 h 251"/>
                <a:gd name="T96" fmla="*/ 1 w 145"/>
                <a:gd name="T97" fmla="*/ 1 h 251"/>
                <a:gd name="T98" fmla="*/ 1 w 145"/>
                <a:gd name="T99" fmla="*/ 0 h 2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5"/>
                <a:gd name="T151" fmla="*/ 0 h 251"/>
                <a:gd name="T152" fmla="*/ 145 w 145"/>
                <a:gd name="T153" fmla="*/ 251 h 2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5" h="251">
                  <a:moveTo>
                    <a:pt x="144" y="0"/>
                  </a:moveTo>
                  <a:lnTo>
                    <a:pt x="133" y="16"/>
                  </a:lnTo>
                  <a:lnTo>
                    <a:pt x="119" y="29"/>
                  </a:lnTo>
                  <a:lnTo>
                    <a:pt x="105" y="42"/>
                  </a:lnTo>
                  <a:lnTo>
                    <a:pt x="88" y="50"/>
                  </a:lnTo>
                  <a:lnTo>
                    <a:pt x="72" y="57"/>
                  </a:lnTo>
                  <a:lnTo>
                    <a:pt x="56" y="62"/>
                  </a:lnTo>
                  <a:lnTo>
                    <a:pt x="41" y="63"/>
                  </a:lnTo>
                  <a:lnTo>
                    <a:pt x="26" y="63"/>
                  </a:lnTo>
                  <a:lnTo>
                    <a:pt x="28" y="75"/>
                  </a:lnTo>
                  <a:lnTo>
                    <a:pt x="25" y="90"/>
                  </a:lnTo>
                  <a:lnTo>
                    <a:pt x="16" y="105"/>
                  </a:lnTo>
                  <a:lnTo>
                    <a:pt x="0" y="116"/>
                  </a:lnTo>
                  <a:lnTo>
                    <a:pt x="10" y="132"/>
                  </a:lnTo>
                  <a:lnTo>
                    <a:pt x="16" y="152"/>
                  </a:lnTo>
                  <a:lnTo>
                    <a:pt x="16" y="172"/>
                  </a:lnTo>
                  <a:lnTo>
                    <a:pt x="10" y="189"/>
                  </a:lnTo>
                  <a:lnTo>
                    <a:pt x="16" y="192"/>
                  </a:lnTo>
                  <a:lnTo>
                    <a:pt x="24" y="196"/>
                  </a:lnTo>
                  <a:lnTo>
                    <a:pt x="33" y="199"/>
                  </a:lnTo>
                  <a:lnTo>
                    <a:pt x="43" y="205"/>
                  </a:lnTo>
                  <a:lnTo>
                    <a:pt x="51" y="214"/>
                  </a:lnTo>
                  <a:lnTo>
                    <a:pt x="59" y="224"/>
                  </a:lnTo>
                  <a:lnTo>
                    <a:pt x="65" y="236"/>
                  </a:lnTo>
                  <a:lnTo>
                    <a:pt x="70" y="251"/>
                  </a:lnTo>
                  <a:lnTo>
                    <a:pt x="74" y="243"/>
                  </a:lnTo>
                  <a:lnTo>
                    <a:pt x="78" y="233"/>
                  </a:lnTo>
                  <a:lnTo>
                    <a:pt x="85" y="224"/>
                  </a:lnTo>
                  <a:lnTo>
                    <a:pt x="92" y="215"/>
                  </a:lnTo>
                  <a:lnTo>
                    <a:pt x="100" y="207"/>
                  </a:lnTo>
                  <a:lnTo>
                    <a:pt x="109" y="200"/>
                  </a:lnTo>
                  <a:lnTo>
                    <a:pt x="119" y="197"/>
                  </a:lnTo>
                  <a:lnTo>
                    <a:pt x="131" y="194"/>
                  </a:lnTo>
                  <a:lnTo>
                    <a:pt x="126" y="184"/>
                  </a:lnTo>
                  <a:lnTo>
                    <a:pt x="123" y="169"/>
                  </a:lnTo>
                  <a:lnTo>
                    <a:pt x="126" y="155"/>
                  </a:lnTo>
                  <a:lnTo>
                    <a:pt x="136" y="137"/>
                  </a:lnTo>
                  <a:lnTo>
                    <a:pt x="126" y="110"/>
                  </a:lnTo>
                  <a:lnTo>
                    <a:pt x="123" y="84"/>
                  </a:lnTo>
                  <a:lnTo>
                    <a:pt x="124" y="60"/>
                  </a:lnTo>
                  <a:lnTo>
                    <a:pt x="127" y="43"/>
                  </a:lnTo>
                  <a:lnTo>
                    <a:pt x="131" y="33"/>
                  </a:lnTo>
                  <a:lnTo>
                    <a:pt x="136" y="21"/>
                  </a:lnTo>
                  <a:lnTo>
                    <a:pt x="141" y="12"/>
                  </a:lnTo>
                  <a:lnTo>
                    <a:pt x="144" y="7"/>
                  </a:lnTo>
                  <a:lnTo>
                    <a:pt x="145" y="4"/>
                  </a:lnTo>
                  <a:lnTo>
                    <a:pt x="145" y="3"/>
                  </a:lnTo>
                  <a:lnTo>
                    <a:pt x="144" y="1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8" name="Freeform 303"/>
            <p:cNvSpPr>
              <a:spLocks/>
            </p:cNvSpPr>
            <p:nvPr/>
          </p:nvSpPr>
          <p:spPr bwMode="auto">
            <a:xfrm>
              <a:off x="228" y="390"/>
              <a:ext cx="136" cy="104"/>
            </a:xfrm>
            <a:custGeom>
              <a:avLst/>
              <a:gdLst>
                <a:gd name="T0" fmla="*/ 0 w 273"/>
                <a:gd name="T1" fmla="*/ 0 h 209"/>
                <a:gd name="T2" fmla="*/ 0 w 273"/>
                <a:gd name="T3" fmla="*/ 0 h 209"/>
                <a:gd name="T4" fmla="*/ 0 w 273"/>
                <a:gd name="T5" fmla="*/ 0 h 209"/>
                <a:gd name="T6" fmla="*/ 0 w 273"/>
                <a:gd name="T7" fmla="*/ 0 h 209"/>
                <a:gd name="T8" fmla="*/ 0 w 273"/>
                <a:gd name="T9" fmla="*/ 0 h 209"/>
                <a:gd name="T10" fmla="*/ 0 w 273"/>
                <a:gd name="T11" fmla="*/ 0 h 209"/>
                <a:gd name="T12" fmla="*/ 0 w 273"/>
                <a:gd name="T13" fmla="*/ 0 h 209"/>
                <a:gd name="T14" fmla="*/ 0 w 273"/>
                <a:gd name="T15" fmla="*/ 0 h 209"/>
                <a:gd name="T16" fmla="*/ 0 w 273"/>
                <a:gd name="T17" fmla="*/ 0 h 209"/>
                <a:gd name="T18" fmla="*/ 0 w 273"/>
                <a:gd name="T19" fmla="*/ 0 h 209"/>
                <a:gd name="T20" fmla="*/ 0 w 273"/>
                <a:gd name="T21" fmla="*/ 0 h 209"/>
                <a:gd name="T22" fmla="*/ 0 w 273"/>
                <a:gd name="T23" fmla="*/ 0 h 209"/>
                <a:gd name="T24" fmla="*/ 0 w 273"/>
                <a:gd name="T25" fmla="*/ 0 h 209"/>
                <a:gd name="T26" fmla="*/ 0 w 273"/>
                <a:gd name="T27" fmla="*/ 0 h 209"/>
                <a:gd name="T28" fmla="*/ 0 w 273"/>
                <a:gd name="T29" fmla="*/ 0 h 209"/>
                <a:gd name="T30" fmla="*/ 0 w 273"/>
                <a:gd name="T31" fmla="*/ 0 h 209"/>
                <a:gd name="T32" fmla="*/ 0 w 273"/>
                <a:gd name="T33" fmla="*/ 0 h 209"/>
                <a:gd name="T34" fmla="*/ 0 w 273"/>
                <a:gd name="T35" fmla="*/ 0 h 209"/>
                <a:gd name="T36" fmla="*/ 0 w 273"/>
                <a:gd name="T37" fmla="*/ 0 h 209"/>
                <a:gd name="T38" fmla="*/ 0 w 273"/>
                <a:gd name="T39" fmla="*/ 0 h 209"/>
                <a:gd name="T40" fmla="*/ 0 w 273"/>
                <a:gd name="T41" fmla="*/ 0 h 209"/>
                <a:gd name="T42" fmla="*/ 0 w 273"/>
                <a:gd name="T43" fmla="*/ 0 h 209"/>
                <a:gd name="T44" fmla="*/ 0 w 273"/>
                <a:gd name="T45" fmla="*/ 0 h 209"/>
                <a:gd name="T46" fmla="*/ 0 w 273"/>
                <a:gd name="T47" fmla="*/ 0 h 209"/>
                <a:gd name="T48" fmla="*/ 0 w 273"/>
                <a:gd name="T49" fmla="*/ 0 h 209"/>
                <a:gd name="T50" fmla="*/ 0 w 273"/>
                <a:gd name="T51" fmla="*/ 0 h 209"/>
                <a:gd name="T52" fmla="*/ 0 w 273"/>
                <a:gd name="T53" fmla="*/ 0 h 209"/>
                <a:gd name="T54" fmla="*/ 0 w 273"/>
                <a:gd name="T55" fmla="*/ 0 h 209"/>
                <a:gd name="T56" fmla="*/ 0 w 273"/>
                <a:gd name="T57" fmla="*/ 0 h 209"/>
                <a:gd name="T58" fmla="*/ 0 w 273"/>
                <a:gd name="T59" fmla="*/ 0 h 209"/>
                <a:gd name="T60" fmla="*/ 0 w 273"/>
                <a:gd name="T61" fmla="*/ 0 h 209"/>
                <a:gd name="T62" fmla="*/ 0 w 273"/>
                <a:gd name="T63" fmla="*/ 0 h 209"/>
                <a:gd name="T64" fmla="*/ 0 w 273"/>
                <a:gd name="T65" fmla="*/ 0 h 209"/>
                <a:gd name="T66" fmla="*/ 0 w 273"/>
                <a:gd name="T67" fmla="*/ 0 h 209"/>
                <a:gd name="T68" fmla="*/ 0 w 273"/>
                <a:gd name="T69" fmla="*/ 0 h 209"/>
                <a:gd name="T70" fmla="*/ 0 w 273"/>
                <a:gd name="T71" fmla="*/ 0 h 209"/>
                <a:gd name="T72" fmla="*/ 0 w 273"/>
                <a:gd name="T73" fmla="*/ 0 h 209"/>
                <a:gd name="T74" fmla="*/ 0 w 273"/>
                <a:gd name="T75" fmla="*/ 0 h 209"/>
                <a:gd name="T76" fmla="*/ 0 w 273"/>
                <a:gd name="T77" fmla="*/ 0 h 209"/>
                <a:gd name="T78" fmla="*/ 0 w 273"/>
                <a:gd name="T79" fmla="*/ 0 h 209"/>
                <a:gd name="T80" fmla="*/ 0 w 273"/>
                <a:gd name="T81" fmla="*/ 0 h 209"/>
                <a:gd name="T82" fmla="*/ 0 w 273"/>
                <a:gd name="T83" fmla="*/ 0 h 209"/>
                <a:gd name="T84" fmla="*/ 0 w 273"/>
                <a:gd name="T85" fmla="*/ 0 h 209"/>
                <a:gd name="T86" fmla="*/ 0 w 273"/>
                <a:gd name="T87" fmla="*/ 0 h 209"/>
                <a:gd name="T88" fmla="*/ 0 w 273"/>
                <a:gd name="T89" fmla="*/ 0 h 209"/>
                <a:gd name="T90" fmla="*/ 0 w 273"/>
                <a:gd name="T91" fmla="*/ 0 h 209"/>
                <a:gd name="T92" fmla="*/ 0 w 273"/>
                <a:gd name="T93" fmla="*/ 0 h 209"/>
                <a:gd name="T94" fmla="*/ 0 w 273"/>
                <a:gd name="T95" fmla="*/ 0 h 209"/>
                <a:gd name="T96" fmla="*/ 0 w 273"/>
                <a:gd name="T97" fmla="*/ 0 h 209"/>
                <a:gd name="T98" fmla="*/ 0 w 273"/>
                <a:gd name="T99" fmla="*/ 0 h 209"/>
                <a:gd name="T100" fmla="*/ 0 w 273"/>
                <a:gd name="T101" fmla="*/ 0 h 209"/>
                <a:gd name="T102" fmla="*/ 0 w 273"/>
                <a:gd name="T103" fmla="*/ 0 h 209"/>
                <a:gd name="T104" fmla="*/ 0 w 273"/>
                <a:gd name="T105" fmla="*/ 0 h 209"/>
                <a:gd name="T106" fmla="*/ 0 w 273"/>
                <a:gd name="T107" fmla="*/ 0 h 209"/>
                <a:gd name="T108" fmla="*/ 0 w 273"/>
                <a:gd name="T109" fmla="*/ 0 h 209"/>
                <a:gd name="T110" fmla="*/ 0 w 273"/>
                <a:gd name="T111" fmla="*/ 0 h 209"/>
                <a:gd name="T112" fmla="*/ 0 w 273"/>
                <a:gd name="T113" fmla="*/ 0 h 209"/>
                <a:gd name="T114" fmla="*/ 0 w 273"/>
                <a:gd name="T115" fmla="*/ 0 h 209"/>
                <a:gd name="T116" fmla="*/ 0 w 273"/>
                <a:gd name="T117" fmla="*/ 0 h 209"/>
                <a:gd name="T118" fmla="*/ 0 w 273"/>
                <a:gd name="T119" fmla="*/ 0 h 209"/>
                <a:gd name="T120" fmla="*/ 0 w 273"/>
                <a:gd name="T121" fmla="*/ 0 h 20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73"/>
                <a:gd name="T184" fmla="*/ 0 h 209"/>
                <a:gd name="T185" fmla="*/ 273 w 273"/>
                <a:gd name="T186" fmla="*/ 209 h 20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73" h="209">
                  <a:moveTo>
                    <a:pt x="124" y="0"/>
                  </a:moveTo>
                  <a:lnTo>
                    <a:pt x="114" y="3"/>
                  </a:lnTo>
                  <a:lnTo>
                    <a:pt x="103" y="6"/>
                  </a:lnTo>
                  <a:lnTo>
                    <a:pt x="88" y="11"/>
                  </a:lnTo>
                  <a:lnTo>
                    <a:pt x="73" y="15"/>
                  </a:lnTo>
                  <a:lnTo>
                    <a:pt x="59" y="20"/>
                  </a:lnTo>
                  <a:lnTo>
                    <a:pt x="44" y="24"/>
                  </a:lnTo>
                  <a:lnTo>
                    <a:pt x="30" y="26"/>
                  </a:lnTo>
                  <a:lnTo>
                    <a:pt x="18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3" y="26"/>
                  </a:lnTo>
                  <a:lnTo>
                    <a:pt x="0" y="26"/>
                  </a:lnTo>
                  <a:lnTo>
                    <a:pt x="15" y="35"/>
                  </a:lnTo>
                  <a:lnTo>
                    <a:pt x="27" y="47"/>
                  </a:lnTo>
                  <a:lnTo>
                    <a:pt x="40" y="62"/>
                  </a:lnTo>
                  <a:lnTo>
                    <a:pt x="50" y="78"/>
                  </a:lnTo>
                  <a:lnTo>
                    <a:pt x="60" y="97"/>
                  </a:lnTo>
                  <a:lnTo>
                    <a:pt x="66" y="116"/>
                  </a:lnTo>
                  <a:lnTo>
                    <a:pt x="72" y="137"/>
                  </a:lnTo>
                  <a:lnTo>
                    <a:pt x="76" y="157"/>
                  </a:lnTo>
                  <a:lnTo>
                    <a:pt x="82" y="157"/>
                  </a:lnTo>
                  <a:lnTo>
                    <a:pt x="92" y="158"/>
                  </a:lnTo>
                  <a:lnTo>
                    <a:pt x="102" y="163"/>
                  </a:lnTo>
                  <a:lnTo>
                    <a:pt x="112" y="169"/>
                  </a:lnTo>
                  <a:lnTo>
                    <a:pt x="123" y="176"/>
                  </a:lnTo>
                  <a:lnTo>
                    <a:pt x="133" y="186"/>
                  </a:lnTo>
                  <a:lnTo>
                    <a:pt x="142" y="196"/>
                  </a:lnTo>
                  <a:lnTo>
                    <a:pt x="148" y="209"/>
                  </a:lnTo>
                  <a:lnTo>
                    <a:pt x="155" y="202"/>
                  </a:lnTo>
                  <a:lnTo>
                    <a:pt x="166" y="196"/>
                  </a:lnTo>
                  <a:lnTo>
                    <a:pt x="179" y="191"/>
                  </a:lnTo>
                  <a:lnTo>
                    <a:pt x="194" y="188"/>
                  </a:lnTo>
                  <a:lnTo>
                    <a:pt x="211" y="186"/>
                  </a:lnTo>
                  <a:lnTo>
                    <a:pt x="231" y="188"/>
                  </a:lnTo>
                  <a:lnTo>
                    <a:pt x="251" y="193"/>
                  </a:lnTo>
                  <a:lnTo>
                    <a:pt x="273" y="201"/>
                  </a:lnTo>
                  <a:lnTo>
                    <a:pt x="267" y="194"/>
                  </a:lnTo>
                  <a:lnTo>
                    <a:pt x="259" y="184"/>
                  </a:lnTo>
                  <a:lnTo>
                    <a:pt x="254" y="173"/>
                  </a:lnTo>
                  <a:lnTo>
                    <a:pt x="250" y="160"/>
                  </a:lnTo>
                  <a:lnTo>
                    <a:pt x="248" y="145"/>
                  </a:lnTo>
                  <a:lnTo>
                    <a:pt x="248" y="128"/>
                  </a:lnTo>
                  <a:lnTo>
                    <a:pt x="253" y="109"/>
                  </a:lnTo>
                  <a:lnTo>
                    <a:pt x="262" y="90"/>
                  </a:lnTo>
                  <a:lnTo>
                    <a:pt x="250" y="86"/>
                  </a:lnTo>
                  <a:lnTo>
                    <a:pt x="236" y="82"/>
                  </a:lnTo>
                  <a:lnTo>
                    <a:pt x="223" y="77"/>
                  </a:lnTo>
                  <a:lnTo>
                    <a:pt x="212" y="70"/>
                  </a:lnTo>
                  <a:lnTo>
                    <a:pt x="202" y="60"/>
                  </a:lnTo>
                  <a:lnTo>
                    <a:pt x="195" y="47"/>
                  </a:lnTo>
                  <a:lnTo>
                    <a:pt x="191" y="31"/>
                  </a:lnTo>
                  <a:lnTo>
                    <a:pt x="190" y="13"/>
                  </a:lnTo>
                  <a:lnTo>
                    <a:pt x="183" y="14"/>
                  </a:lnTo>
                  <a:lnTo>
                    <a:pt x="175" y="15"/>
                  </a:lnTo>
                  <a:lnTo>
                    <a:pt x="168" y="16"/>
                  </a:lnTo>
                  <a:lnTo>
                    <a:pt x="160" y="15"/>
                  </a:lnTo>
                  <a:lnTo>
                    <a:pt x="152" y="14"/>
                  </a:lnTo>
                  <a:lnTo>
                    <a:pt x="143" y="11"/>
                  </a:lnTo>
                  <a:lnTo>
                    <a:pt x="134" y="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29" name="Freeform 304"/>
            <p:cNvSpPr>
              <a:spLocks/>
            </p:cNvSpPr>
            <p:nvPr/>
          </p:nvSpPr>
          <p:spPr bwMode="auto">
            <a:xfrm>
              <a:off x="158" y="233"/>
              <a:ext cx="119" cy="148"/>
            </a:xfrm>
            <a:custGeom>
              <a:avLst/>
              <a:gdLst>
                <a:gd name="T0" fmla="*/ 0 w 239"/>
                <a:gd name="T1" fmla="*/ 1 h 296"/>
                <a:gd name="T2" fmla="*/ 0 w 239"/>
                <a:gd name="T3" fmla="*/ 1 h 296"/>
                <a:gd name="T4" fmla="*/ 0 w 239"/>
                <a:gd name="T5" fmla="*/ 1 h 296"/>
                <a:gd name="T6" fmla="*/ 0 w 239"/>
                <a:gd name="T7" fmla="*/ 1 h 296"/>
                <a:gd name="T8" fmla="*/ 0 w 239"/>
                <a:gd name="T9" fmla="*/ 1 h 296"/>
                <a:gd name="T10" fmla="*/ 0 w 239"/>
                <a:gd name="T11" fmla="*/ 1 h 296"/>
                <a:gd name="T12" fmla="*/ 0 w 239"/>
                <a:gd name="T13" fmla="*/ 1 h 296"/>
                <a:gd name="T14" fmla="*/ 0 w 239"/>
                <a:gd name="T15" fmla="*/ 1 h 296"/>
                <a:gd name="T16" fmla="*/ 0 w 239"/>
                <a:gd name="T17" fmla="*/ 1 h 296"/>
                <a:gd name="T18" fmla="*/ 0 w 239"/>
                <a:gd name="T19" fmla="*/ 1 h 296"/>
                <a:gd name="T20" fmla="*/ 0 w 239"/>
                <a:gd name="T21" fmla="*/ 1 h 296"/>
                <a:gd name="T22" fmla="*/ 0 w 239"/>
                <a:gd name="T23" fmla="*/ 1 h 296"/>
                <a:gd name="T24" fmla="*/ 0 w 239"/>
                <a:gd name="T25" fmla="*/ 1 h 296"/>
                <a:gd name="T26" fmla="*/ 0 w 239"/>
                <a:gd name="T27" fmla="*/ 1 h 296"/>
                <a:gd name="T28" fmla="*/ 0 w 239"/>
                <a:gd name="T29" fmla="*/ 1 h 296"/>
                <a:gd name="T30" fmla="*/ 0 w 239"/>
                <a:gd name="T31" fmla="*/ 1 h 296"/>
                <a:gd name="T32" fmla="*/ 0 w 239"/>
                <a:gd name="T33" fmla="*/ 1 h 296"/>
                <a:gd name="T34" fmla="*/ 0 w 239"/>
                <a:gd name="T35" fmla="*/ 1 h 296"/>
                <a:gd name="T36" fmla="*/ 0 w 239"/>
                <a:gd name="T37" fmla="*/ 1 h 296"/>
                <a:gd name="T38" fmla="*/ 0 w 239"/>
                <a:gd name="T39" fmla="*/ 1 h 296"/>
                <a:gd name="T40" fmla="*/ 0 w 239"/>
                <a:gd name="T41" fmla="*/ 1 h 296"/>
                <a:gd name="T42" fmla="*/ 0 w 239"/>
                <a:gd name="T43" fmla="*/ 1 h 296"/>
                <a:gd name="T44" fmla="*/ 0 w 239"/>
                <a:gd name="T45" fmla="*/ 1 h 296"/>
                <a:gd name="T46" fmla="*/ 0 w 239"/>
                <a:gd name="T47" fmla="*/ 1 h 296"/>
                <a:gd name="T48" fmla="*/ 0 w 239"/>
                <a:gd name="T49" fmla="*/ 1 h 296"/>
                <a:gd name="T50" fmla="*/ 0 w 239"/>
                <a:gd name="T51" fmla="*/ 1 h 296"/>
                <a:gd name="T52" fmla="*/ 0 w 239"/>
                <a:gd name="T53" fmla="*/ 1 h 296"/>
                <a:gd name="T54" fmla="*/ 0 w 239"/>
                <a:gd name="T55" fmla="*/ 1 h 296"/>
                <a:gd name="T56" fmla="*/ 0 w 239"/>
                <a:gd name="T57" fmla="*/ 1 h 296"/>
                <a:gd name="T58" fmla="*/ 0 w 239"/>
                <a:gd name="T59" fmla="*/ 1 h 296"/>
                <a:gd name="T60" fmla="*/ 0 w 239"/>
                <a:gd name="T61" fmla="*/ 1 h 296"/>
                <a:gd name="T62" fmla="*/ 0 w 239"/>
                <a:gd name="T63" fmla="*/ 1 h 296"/>
                <a:gd name="T64" fmla="*/ 0 w 239"/>
                <a:gd name="T65" fmla="*/ 1 h 296"/>
                <a:gd name="T66" fmla="*/ 0 w 239"/>
                <a:gd name="T67" fmla="*/ 1 h 29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9"/>
                <a:gd name="T103" fmla="*/ 0 h 296"/>
                <a:gd name="T104" fmla="*/ 239 w 239"/>
                <a:gd name="T105" fmla="*/ 296 h 29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9" h="296">
                  <a:moveTo>
                    <a:pt x="210" y="144"/>
                  </a:moveTo>
                  <a:lnTo>
                    <a:pt x="202" y="144"/>
                  </a:lnTo>
                  <a:lnTo>
                    <a:pt x="189" y="144"/>
                  </a:lnTo>
                  <a:lnTo>
                    <a:pt x="171" y="146"/>
                  </a:lnTo>
                  <a:lnTo>
                    <a:pt x="151" y="151"/>
                  </a:lnTo>
                  <a:lnTo>
                    <a:pt x="130" y="159"/>
                  </a:lnTo>
                  <a:lnTo>
                    <a:pt x="110" y="173"/>
                  </a:lnTo>
                  <a:lnTo>
                    <a:pt x="92" y="194"/>
                  </a:lnTo>
                  <a:lnTo>
                    <a:pt x="78" y="221"/>
                  </a:lnTo>
                  <a:lnTo>
                    <a:pt x="70" y="246"/>
                  </a:lnTo>
                  <a:lnTo>
                    <a:pt x="62" y="266"/>
                  </a:lnTo>
                  <a:lnTo>
                    <a:pt x="53" y="278"/>
                  </a:lnTo>
                  <a:lnTo>
                    <a:pt x="43" y="284"/>
                  </a:lnTo>
                  <a:lnTo>
                    <a:pt x="37" y="286"/>
                  </a:lnTo>
                  <a:lnTo>
                    <a:pt x="31" y="287"/>
                  </a:lnTo>
                  <a:lnTo>
                    <a:pt x="25" y="288"/>
                  </a:lnTo>
                  <a:lnTo>
                    <a:pt x="20" y="289"/>
                  </a:lnTo>
                  <a:lnTo>
                    <a:pt x="14" y="291"/>
                  </a:lnTo>
                  <a:lnTo>
                    <a:pt x="9" y="293"/>
                  </a:lnTo>
                  <a:lnTo>
                    <a:pt x="5" y="294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1" y="293"/>
                  </a:lnTo>
                  <a:lnTo>
                    <a:pt x="0" y="293"/>
                  </a:lnTo>
                  <a:lnTo>
                    <a:pt x="0" y="292"/>
                  </a:lnTo>
                  <a:lnTo>
                    <a:pt x="20" y="282"/>
                  </a:lnTo>
                  <a:lnTo>
                    <a:pt x="35" y="270"/>
                  </a:lnTo>
                  <a:lnTo>
                    <a:pt x="45" y="252"/>
                  </a:lnTo>
                  <a:lnTo>
                    <a:pt x="52" y="235"/>
                  </a:lnTo>
                  <a:lnTo>
                    <a:pt x="56" y="218"/>
                  </a:lnTo>
                  <a:lnTo>
                    <a:pt x="58" y="200"/>
                  </a:lnTo>
                  <a:lnTo>
                    <a:pt x="60" y="186"/>
                  </a:lnTo>
                  <a:lnTo>
                    <a:pt x="60" y="175"/>
                  </a:lnTo>
                  <a:lnTo>
                    <a:pt x="58" y="165"/>
                  </a:lnTo>
                  <a:lnTo>
                    <a:pt x="57" y="154"/>
                  </a:lnTo>
                  <a:lnTo>
                    <a:pt x="53" y="141"/>
                  </a:lnTo>
                  <a:lnTo>
                    <a:pt x="50" y="127"/>
                  </a:lnTo>
                  <a:lnTo>
                    <a:pt x="57" y="126"/>
                  </a:lnTo>
                  <a:lnTo>
                    <a:pt x="66" y="121"/>
                  </a:lnTo>
                  <a:lnTo>
                    <a:pt x="76" y="113"/>
                  </a:lnTo>
                  <a:lnTo>
                    <a:pt x="84" y="103"/>
                  </a:lnTo>
                  <a:lnTo>
                    <a:pt x="92" y="92"/>
                  </a:lnTo>
                  <a:lnTo>
                    <a:pt x="97" y="80"/>
                  </a:lnTo>
                  <a:lnTo>
                    <a:pt x="98" y="66"/>
                  </a:lnTo>
                  <a:lnTo>
                    <a:pt x="96" y="53"/>
                  </a:lnTo>
                  <a:lnTo>
                    <a:pt x="105" y="51"/>
                  </a:lnTo>
                  <a:lnTo>
                    <a:pt x="119" y="49"/>
                  </a:lnTo>
                  <a:lnTo>
                    <a:pt x="133" y="43"/>
                  </a:lnTo>
                  <a:lnTo>
                    <a:pt x="149" y="36"/>
                  </a:lnTo>
                  <a:lnTo>
                    <a:pt x="163" y="28"/>
                  </a:lnTo>
                  <a:lnTo>
                    <a:pt x="176" y="19"/>
                  </a:lnTo>
                  <a:lnTo>
                    <a:pt x="187" y="10"/>
                  </a:lnTo>
                  <a:lnTo>
                    <a:pt x="195" y="0"/>
                  </a:lnTo>
                  <a:lnTo>
                    <a:pt x="195" y="12"/>
                  </a:lnTo>
                  <a:lnTo>
                    <a:pt x="196" y="25"/>
                  </a:lnTo>
                  <a:lnTo>
                    <a:pt x="199" y="40"/>
                  </a:lnTo>
                  <a:lnTo>
                    <a:pt x="203" y="54"/>
                  </a:lnTo>
                  <a:lnTo>
                    <a:pt x="210" y="67"/>
                  </a:lnTo>
                  <a:lnTo>
                    <a:pt x="218" y="80"/>
                  </a:lnTo>
                  <a:lnTo>
                    <a:pt x="228" y="91"/>
                  </a:lnTo>
                  <a:lnTo>
                    <a:pt x="239" y="98"/>
                  </a:lnTo>
                  <a:lnTo>
                    <a:pt x="232" y="100"/>
                  </a:lnTo>
                  <a:lnTo>
                    <a:pt x="225" y="102"/>
                  </a:lnTo>
                  <a:lnTo>
                    <a:pt x="217" y="106"/>
                  </a:lnTo>
                  <a:lnTo>
                    <a:pt x="211" y="111"/>
                  </a:lnTo>
                  <a:lnTo>
                    <a:pt x="206" y="117"/>
                  </a:lnTo>
                  <a:lnTo>
                    <a:pt x="205" y="124"/>
                  </a:lnTo>
                  <a:lnTo>
                    <a:pt x="205" y="134"/>
                  </a:lnTo>
                  <a:lnTo>
                    <a:pt x="210" y="144"/>
                  </a:lnTo>
                  <a:close/>
                </a:path>
              </a:pathLst>
            </a:custGeom>
            <a:solidFill>
              <a:srgbClr val="49A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0" name="Freeform 305"/>
            <p:cNvSpPr>
              <a:spLocks/>
            </p:cNvSpPr>
            <p:nvPr/>
          </p:nvSpPr>
          <p:spPr bwMode="auto">
            <a:xfrm>
              <a:off x="118" y="236"/>
              <a:ext cx="71" cy="143"/>
            </a:xfrm>
            <a:custGeom>
              <a:avLst/>
              <a:gdLst>
                <a:gd name="T0" fmla="*/ 1 w 141"/>
                <a:gd name="T1" fmla="*/ 0 h 287"/>
                <a:gd name="T2" fmla="*/ 1 w 141"/>
                <a:gd name="T3" fmla="*/ 0 h 287"/>
                <a:gd name="T4" fmla="*/ 1 w 141"/>
                <a:gd name="T5" fmla="*/ 0 h 287"/>
                <a:gd name="T6" fmla="*/ 1 w 141"/>
                <a:gd name="T7" fmla="*/ 0 h 287"/>
                <a:gd name="T8" fmla="*/ 1 w 141"/>
                <a:gd name="T9" fmla="*/ 0 h 287"/>
                <a:gd name="T10" fmla="*/ 1 w 141"/>
                <a:gd name="T11" fmla="*/ 0 h 287"/>
                <a:gd name="T12" fmla="*/ 1 w 141"/>
                <a:gd name="T13" fmla="*/ 0 h 287"/>
                <a:gd name="T14" fmla="*/ 1 w 141"/>
                <a:gd name="T15" fmla="*/ 0 h 287"/>
                <a:gd name="T16" fmla="*/ 1 w 141"/>
                <a:gd name="T17" fmla="*/ 0 h 287"/>
                <a:gd name="T18" fmla="*/ 1 w 141"/>
                <a:gd name="T19" fmla="*/ 0 h 287"/>
                <a:gd name="T20" fmla="*/ 1 w 141"/>
                <a:gd name="T21" fmla="*/ 0 h 287"/>
                <a:gd name="T22" fmla="*/ 1 w 141"/>
                <a:gd name="T23" fmla="*/ 0 h 287"/>
                <a:gd name="T24" fmla="*/ 1 w 141"/>
                <a:gd name="T25" fmla="*/ 0 h 287"/>
                <a:gd name="T26" fmla="*/ 1 w 141"/>
                <a:gd name="T27" fmla="*/ 0 h 287"/>
                <a:gd name="T28" fmla="*/ 1 w 141"/>
                <a:gd name="T29" fmla="*/ 0 h 287"/>
                <a:gd name="T30" fmla="*/ 1 w 141"/>
                <a:gd name="T31" fmla="*/ 0 h 287"/>
                <a:gd name="T32" fmla="*/ 1 w 141"/>
                <a:gd name="T33" fmla="*/ 0 h 287"/>
                <a:gd name="T34" fmla="*/ 1 w 141"/>
                <a:gd name="T35" fmla="*/ 0 h 287"/>
                <a:gd name="T36" fmla="*/ 1 w 141"/>
                <a:gd name="T37" fmla="*/ 0 h 287"/>
                <a:gd name="T38" fmla="*/ 1 w 141"/>
                <a:gd name="T39" fmla="*/ 0 h 287"/>
                <a:gd name="T40" fmla="*/ 1 w 141"/>
                <a:gd name="T41" fmla="*/ 0 h 287"/>
                <a:gd name="T42" fmla="*/ 1 w 141"/>
                <a:gd name="T43" fmla="*/ 0 h 287"/>
                <a:gd name="T44" fmla="*/ 1 w 141"/>
                <a:gd name="T45" fmla="*/ 0 h 287"/>
                <a:gd name="T46" fmla="*/ 1 w 141"/>
                <a:gd name="T47" fmla="*/ 0 h 287"/>
                <a:gd name="T48" fmla="*/ 1 w 141"/>
                <a:gd name="T49" fmla="*/ 0 h 287"/>
                <a:gd name="T50" fmla="*/ 1 w 141"/>
                <a:gd name="T51" fmla="*/ 0 h 287"/>
                <a:gd name="T52" fmla="*/ 1 w 141"/>
                <a:gd name="T53" fmla="*/ 0 h 287"/>
                <a:gd name="T54" fmla="*/ 1 w 141"/>
                <a:gd name="T55" fmla="*/ 0 h 287"/>
                <a:gd name="T56" fmla="*/ 1 w 141"/>
                <a:gd name="T57" fmla="*/ 0 h 287"/>
                <a:gd name="T58" fmla="*/ 1 w 141"/>
                <a:gd name="T59" fmla="*/ 0 h 287"/>
                <a:gd name="T60" fmla="*/ 1 w 141"/>
                <a:gd name="T61" fmla="*/ 0 h 287"/>
                <a:gd name="T62" fmla="*/ 1 w 141"/>
                <a:gd name="T63" fmla="*/ 0 h 287"/>
                <a:gd name="T64" fmla="*/ 0 w 141"/>
                <a:gd name="T65" fmla="*/ 0 h 287"/>
                <a:gd name="T66" fmla="*/ 1 w 141"/>
                <a:gd name="T67" fmla="*/ 0 h 287"/>
                <a:gd name="T68" fmla="*/ 1 w 141"/>
                <a:gd name="T69" fmla="*/ 0 h 287"/>
                <a:gd name="T70" fmla="*/ 1 w 141"/>
                <a:gd name="T71" fmla="*/ 0 h 287"/>
                <a:gd name="T72" fmla="*/ 1 w 141"/>
                <a:gd name="T73" fmla="*/ 0 h 287"/>
                <a:gd name="T74" fmla="*/ 1 w 141"/>
                <a:gd name="T75" fmla="*/ 0 h 287"/>
                <a:gd name="T76" fmla="*/ 1 w 141"/>
                <a:gd name="T77" fmla="*/ 0 h 287"/>
                <a:gd name="T78" fmla="*/ 1 w 141"/>
                <a:gd name="T79" fmla="*/ 0 h 287"/>
                <a:gd name="T80" fmla="*/ 1 w 141"/>
                <a:gd name="T81" fmla="*/ 0 h 287"/>
                <a:gd name="T82" fmla="*/ 1 w 141"/>
                <a:gd name="T83" fmla="*/ 0 h 287"/>
                <a:gd name="T84" fmla="*/ 1 w 141"/>
                <a:gd name="T85" fmla="*/ 0 h 287"/>
                <a:gd name="T86" fmla="*/ 1 w 141"/>
                <a:gd name="T87" fmla="*/ 0 h 287"/>
                <a:gd name="T88" fmla="*/ 1 w 141"/>
                <a:gd name="T89" fmla="*/ 0 h 287"/>
                <a:gd name="T90" fmla="*/ 1 w 141"/>
                <a:gd name="T91" fmla="*/ 0 h 287"/>
                <a:gd name="T92" fmla="*/ 1 w 141"/>
                <a:gd name="T93" fmla="*/ 0 h 287"/>
                <a:gd name="T94" fmla="*/ 1 w 141"/>
                <a:gd name="T95" fmla="*/ 0 h 28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41"/>
                <a:gd name="T145" fmla="*/ 0 h 287"/>
                <a:gd name="T146" fmla="*/ 141 w 141"/>
                <a:gd name="T147" fmla="*/ 287 h 28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41" h="287">
                  <a:moveTo>
                    <a:pt x="79" y="287"/>
                  </a:moveTo>
                  <a:lnTo>
                    <a:pt x="77" y="283"/>
                  </a:lnTo>
                  <a:lnTo>
                    <a:pt x="73" y="277"/>
                  </a:lnTo>
                  <a:lnTo>
                    <a:pt x="67" y="273"/>
                  </a:lnTo>
                  <a:lnTo>
                    <a:pt x="58" y="273"/>
                  </a:lnTo>
                  <a:lnTo>
                    <a:pt x="53" y="275"/>
                  </a:lnTo>
                  <a:lnTo>
                    <a:pt x="48" y="273"/>
                  </a:lnTo>
                  <a:lnTo>
                    <a:pt x="44" y="270"/>
                  </a:lnTo>
                  <a:lnTo>
                    <a:pt x="42" y="267"/>
                  </a:lnTo>
                  <a:lnTo>
                    <a:pt x="47" y="262"/>
                  </a:lnTo>
                  <a:lnTo>
                    <a:pt x="51" y="257"/>
                  </a:lnTo>
                  <a:lnTo>
                    <a:pt x="55" y="253"/>
                  </a:lnTo>
                  <a:lnTo>
                    <a:pt x="59" y="250"/>
                  </a:lnTo>
                  <a:lnTo>
                    <a:pt x="69" y="251"/>
                  </a:lnTo>
                  <a:lnTo>
                    <a:pt x="77" y="248"/>
                  </a:lnTo>
                  <a:lnTo>
                    <a:pt x="82" y="246"/>
                  </a:lnTo>
                  <a:lnTo>
                    <a:pt x="85" y="241"/>
                  </a:lnTo>
                  <a:lnTo>
                    <a:pt x="86" y="239"/>
                  </a:lnTo>
                  <a:lnTo>
                    <a:pt x="88" y="235"/>
                  </a:lnTo>
                  <a:lnTo>
                    <a:pt x="88" y="232"/>
                  </a:lnTo>
                  <a:lnTo>
                    <a:pt x="88" y="229"/>
                  </a:lnTo>
                  <a:lnTo>
                    <a:pt x="88" y="226"/>
                  </a:lnTo>
                  <a:lnTo>
                    <a:pt x="86" y="224"/>
                  </a:lnTo>
                  <a:lnTo>
                    <a:pt x="84" y="221"/>
                  </a:lnTo>
                  <a:lnTo>
                    <a:pt x="83" y="219"/>
                  </a:lnTo>
                  <a:lnTo>
                    <a:pt x="78" y="215"/>
                  </a:lnTo>
                  <a:lnTo>
                    <a:pt x="70" y="214"/>
                  </a:lnTo>
                  <a:lnTo>
                    <a:pt x="62" y="215"/>
                  </a:lnTo>
                  <a:lnTo>
                    <a:pt x="55" y="217"/>
                  </a:lnTo>
                  <a:lnTo>
                    <a:pt x="52" y="221"/>
                  </a:lnTo>
                  <a:lnTo>
                    <a:pt x="52" y="225"/>
                  </a:lnTo>
                  <a:lnTo>
                    <a:pt x="52" y="230"/>
                  </a:lnTo>
                  <a:lnTo>
                    <a:pt x="52" y="234"/>
                  </a:lnTo>
                  <a:lnTo>
                    <a:pt x="47" y="239"/>
                  </a:lnTo>
                  <a:lnTo>
                    <a:pt x="42" y="242"/>
                  </a:lnTo>
                  <a:lnTo>
                    <a:pt x="37" y="246"/>
                  </a:lnTo>
                  <a:lnTo>
                    <a:pt x="34" y="248"/>
                  </a:lnTo>
                  <a:lnTo>
                    <a:pt x="32" y="247"/>
                  </a:lnTo>
                  <a:lnTo>
                    <a:pt x="31" y="245"/>
                  </a:lnTo>
                  <a:lnTo>
                    <a:pt x="28" y="244"/>
                  </a:lnTo>
                  <a:lnTo>
                    <a:pt x="26" y="242"/>
                  </a:lnTo>
                  <a:lnTo>
                    <a:pt x="28" y="237"/>
                  </a:lnTo>
                  <a:lnTo>
                    <a:pt x="31" y="231"/>
                  </a:lnTo>
                  <a:lnTo>
                    <a:pt x="32" y="225"/>
                  </a:lnTo>
                  <a:lnTo>
                    <a:pt x="33" y="221"/>
                  </a:lnTo>
                  <a:lnTo>
                    <a:pt x="38" y="217"/>
                  </a:lnTo>
                  <a:lnTo>
                    <a:pt x="42" y="214"/>
                  </a:lnTo>
                  <a:lnTo>
                    <a:pt x="46" y="208"/>
                  </a:lnTo>
                  <a:lnTo>
                    <a:pt x="47" y="203"/>
                  </a:lnTo>
                  <a:lnTo>
                    <a:pt x="47" y="201"/>
                  </a:lnTo>
                  <a:lnTo>
                    <a:pt x="47" y="199"/>
                  </a:lnTo>
                  <a:lnTo>
                    <a:pt x="47" y="198"/>
                  </a:lnTo>
                  <a:lnTo>
                    <a:pt x="47" y="196"/>
                  </a:lnTo>
                  <a:lnTo>
                    <a:pt x="44" y="191"/>
                  </a:lnTo>
                  <a:lnTo>
                    <a:pt x="41" y="188"/>
                  </a:lnTo>
                  <a:lnTo>
                    <a:pt x="37" y="185"/>
                  </a:lnTo>
                  <a:lnTo>
                    <a:pt x="29" y="183"/>
                  </a:lnTo>
                  <a:lnTo>
                    <a:pt x="26" y="181"/>
                  </a:lnTo>
                  <a:lnTo>
                    <a:pt x="23" y="181"/>
                  </a:lnTo>
                  <a:lnTo>
                    <a:pt x="20" y="183"/>
                  </a:lnTo>
                  <a:lnTo>
                    <a:pt x="17" y="184"/>
                  </a:lnTo>
                  <a:lnTo>
                    <a:pt x="15" y="185"/>
                  </a:lnTo>
                  <a:lnTo>
                    <a:pt x="12" y="188"/>
                  </a:lnTo>
                  <a:lnTo>
                    <a:pt x="10" y="189"/>
                  </a:lnTo>
                  <a:lnTo>
                    <a:pt x="7" y="191"/>
                  </a:lnTo>
                  <a:lnTo>
                    <a:pt x="0" y="164"/>
                  </a:lnTo>
                  <a:lnTo>
                    <a:pt x="2" y="137"/>
                  </a:lnTo>
                  <a:lnTo>
                    <a:pt x="13" y="108"/>
                  </a:lnTo>
                  <a:lnTo>
                    <a:pt x="31" y="82"/>
                  </a:lnTo>
                  <a:lnTo>
                    <a:pt x="52" y="57"/>
                  </a:lnTo>
                  <a:lnTo>
                    <a:pt x="75" y="36"/>
                  </a:lnTo>
                  <a:lnTo>
                    <a:pt x="99" y="20"/>
                  </a:lnTo>
                  <a:lnTo>
                    <a:pt x="121" y="9"/>
                  </a:lnTo>
                  <a:lnTo>
                    <a:pt x="127" y="7"/>
                  </a:lnTo>
                  <a:lnTo>
                    <a:pt x="136" y="2"/>
                  </a:lnTo>
                  <a:lnTo>
                    <a:pt x="141" y="0"/>
                  </a:lnTo>
                  <a:lnTo>
                    <a:pt x="139" y="7"/>
                  </a:lnTo>
                  <a:lnTo>
                    <a:pt x="130" y="19"/>
                  </a:lnTo>
                  <a:lnTo>
                    <a:pt x="121" y="34"/>
                  </a:lnTo>
                  <a:lnTo>
                    <a:pt x="116" y="51"/>
                  </a:lnTo>
                  <a:lnTo>
                    <a:pt x="115" y="69"/>
                  </a:lnTo>
                  <a:lnTo>
                    <a:pt x="116" y="79"/>
                  </a:lnTo>
                  <a:lnTo>
                    <a:pt x="120" y="91"/>
                  </a:lnTo>
                  <a:lnTo>
                    <a:pt x="124" y="106"/>
                  </a:lnTo>
                  <a:lnTo>
                    <a:pt x="129" y="122"/>
                  </a:lnTo>
                  <a:lnTo>
                    <a:pt x="132" y="136"/>
                  </a:lnTo>
                  <a:lnTo>
                    <a:pt x="136" y="149"/>
                  </a:lnTo>
                  <a:lnTo>
                    <a:pt x="137" y="160"/>
                  </a:lnTo>
                  <a:lnTo>
                    <a:pt x="139" y="170"/>
                  </a:lnTo>
                  <a:lnTo>
                    <a:pt x="139" y="181"/>
                  </a:lnTo>
                  <a:lnTo>
                    <a:pt x="137" y="195"/>
                  </a:lnTo>
                  <a:lnTo>
                    <a:pt x="135" y="213"/>
                  </a:lnTo>
                  <a:lnTo>
                    <a:pt x="131" y="230"/>
                  </a:lnTo>
                  <a:lnTo>
                    <a:pt x="124" y="247"/>
                  </a:lnTo>
                  <a:lnTo>
                    <a:pt x="114" y="265"/>
                  </a:lnTo>
                  <a:lnTo>
                    <a:pt x="99" y="277"/>
                  </a:lnTo>
                  <a:lnTo>
                    <a:pt x="79" y="287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1" name="Freeform 306"/>
            <p:cNvSpPr>
              <a:spLocks/>
            </p:cNvSpPr>
            <p:nvPr/>
          </p:nvSpPr>
          <p:spPr bwMode="auto">
            <a:xfrm>
              <a:off x="7" y="305"/>
              <a:ext cx="345" cy="242"/>
            </a:xfrm>
            <a:custGeom>
              <a:avLst/>
              <a:gdLst>
                <a:gd name="T0" fmla="*/ 1 w 690"/>
                <a:gd name="T1" fmla="*/ 1 h 484"/>
                <a:gd name="T2" fmla="*/ 1 w 690"/>
                <a:gd name="T3" fmla="*/ 1 h 484"/>
                <a:gd name="T4" fmla="*/ 1 w 690"/>
                <a:gd name="T5" fmla="*/ 1 h 484"/>
                <a:gd name="T6" fmla="*/ 1 w 690"/>
                <a:gd name="T7" fmla="*/ 1 h 484"/>
                <a:gd name="T8" fmla="*/ 1 w 690"/>
                <a:gd name="T9" fmla="*/ 1 h 484"/>
                <a:gd name="T10" fmla="*/ 1 w 690"/>
                <a:gd name="T11" fmla="*/ 1 h 484"/>
                <a:gd name="T12" fmla="*/ 1 w 690"/>
                <a:gd name="T13" fmla="*/ 1 h 484"/>
                <a:gd name="T14" fmla="*/ 1 w 690"/>
                <a:gd name="T15" fmla="*/ 1 h 484"/>
                <a:gd name="T16" fmla="*/ 1 w 690"/>
                <a:gd name="T17" fmla="*/ 1 h 484"/>
                <a:gd name="T18" fmla="*/ 1 w 690"/>
                <a:gd name="T19" fmla="*/ 1 h 484"/>
                <a:gd name="T20" fmla="*/ 1 w 690"/>
                <a:gd name="T21" fmla="*/ 1 h 484"/>
                <a:gd name="T22" fmla="*/ 1 w 690"/>
                <a:gd name="T23" fmla="*/ 1 h 484"/>
                <a:gd name="T24" fmla="*/ 0 w 690"/>
                <a:gd name="T25" fmla="*/ 1 h 484"/>
                <a:gd name="T26" fmla="*/ 1 w 690"/>
                <a:gd name="T27" fmla="*/ 1 h 484"/>
                <a:gd name="T28" fmla="*/ 1 w 690"/>
                <a:gd name="T29" fmla="*/ 1 h 484"/>
                <a:gd name="T30" fmla="*/ 1 w 690"/>
                <a:gd name="T31" fmla="*/ 1 h 484"/>
                <a:gd name="T32" fmla="*/ 1 w 690"/>
                <a:gd name="T33" fmla="*/ 1 h 484"/>
                <a:gd name="T34" fmla="*/ 1 w 690"/>
                <a:gd name="T35" fmla="*/ 1 h 484"/>
                <a:gd name="T36" fmla="*/ 1 w 690"/>
                <a:gd name="T37" fmla="*/ 1 h 484"/>
                <a:gd name="T38" fmla="*/ 1 w 690"/>
                <a:gd name="T39" fmla="*/ 1 h 484"/>
                <a:gd name="T40" fmla="*/ 1 w 690"/>
                <a:gd name="T41" fmla="*/ 1 h 484"/>
                <a:gd name="T42" fmla="*/ 1 w 690"/>
                <a:gd name="T43" fmla="*/ 1 h 484"/>
                <a:gd name="T44" fmla="*/ 1 w 690"/>
                <a:gd name="T45" fmla="*/ 1 h 484"/>
                <a:gd name="T46" fmla="*/ 1 w 690"/>
                <a:gd name="T47" fmla="*/ 1 h 484"/>
                <a:gd name="T48" fmla="*/ 1 w 690"/>
                <a:gd name="T49" fmla="*/ 1 h 484"/>
                <a:gd name="T50" fmla="*/ 1 w 690"/>
                <a:gd name="T51" fmla="*/ 1 h 484"/>
                <a:gd name="T52" fmla="*/ 1 w 690"/>
                <a:gd name="T53" fmla="*/ 1 h 484"/>
                <a:gd name="T54" fmla="*/ 1 w 690"/>
                <a:gd name="T55" fmla="*/ 1 h 484"/>
                <a:gd name="T56" fmla="*/ 1 w 690"/>
                <a:gd name="T57" fmla="*/ 1 h 484"/>
                <a:gd name="T58" fmla="*/ 1 w 690"/>
                <a:gd name="T59" fmla="*/ 0 h 484"/>
                <a:gd name="T60" fmla="*/ 1 w 690"/>
                <a:gd name="T61" fmla="*/ 1 h 484"/>
                <a:gd name="T62" fmla="*/ 1 w 690"/>
                <a:gd name="T63" fmla="*/ 1 h 484"/>
                <a:gd name="T64" fmla="*/ 1 w 690"/>
                <a:gd name="T65" fmla="*/ 1 h 484"/>
                <a:gd name="T66" fmla="*/ 1 w 690"/>
                <a:gd name="T67" fmla="*/ 1 h 484"/>
                <a:gd name="T68" fmla="*/ 1 w 690"/>
                <a:gd name="T69" fmla="*/ 1 h 484"/>
                <a:gd name="T70" fmla="*/ 1 w 690"/>
                <a:gd name="T71" fmla="*/ 1 h 484"/>
                <a:gd name="T72" fmla="*/ 1 w 690"/>
                <a:gd name="T73" fmla="*/ 1 h 484"/>
                <a:gd name="T74" fmla="*/ 1 w 690"/>
                <a:gd name="T75" fmla="*/ 1 h 484"/>
                <a:gd name="T76" fmla="*/ 1 w 690"/>
                <a:gd name="T77" fmla="*/ 1 h 484"/>
                <a:gd name="T78" fmla="*/ 1 w 690"/>
                <a:gd name="T79" fmla="*/ 1 h 484"/>
                <a:gd name="T80" fmla="*/ 1 w 690"/>
                <a:gd name="T81" fmla="*/ 1 h 484"/>
                <a:gd name="T82" fmla="*/ 1 w 690"/>
                <a:gd name="T83" fmla="*/ 1 h 484"/>
                <a:gd name="T84" fmla="*/ 1 w 690"/>
                <a:gd name="T85" fmla="*/ 1 h 484"/>
                <a:gd name="T86" fmla="*/ 1 w 690"/>
                <a:gd name="T87" fmla="*/ 1 h 484"/>
                <a:gd name="T88" fmla="*/ 1 w 690"/>
                <a:gd name="T89" fmla="*/ 1 h 484"/>
                <a:gd name="T90" fmla="*/ 1 w 690"/>
                <a:gd name="T91" fmla="*/ 1 h 484"/>
                <a:gd name="T92" fmla="*/ 1 w 690"/>
                <a:gd name="T93" fmla="*/ 1 h 484"/>
                <a:gd name="T94" fmla="*/ 1 w 690"/>
                <a:gd name="T95" fmla="*/ 1 h 484"/>
                <a:gd name="T96" fmla="*/ 1 w 690"/>
                <a:gd name="T97" fmla="*/ 1 h 484"/>
                <a:gd name="T98" fmla="*/ 1 w 690"/>
                <a:gd name="T99" fmla="*/ 1 h 484"/>
                <a:gd name="T100" fmla="*/ 1 w 690"/>
                <a:gd name="T101" fmla="*/ 1 h 484"/>
                <a:gd name="T102" fmla="*/ 1 w 690"/>
                <a:gd name="T103" fmla="*/ 1 h 484"/>
                <a:gd name="T104" fmla="*/ 1 w 690"/>
                <a:gd name="T105" fmla="*/ 1 h 484"/>
                <a:gd name="T106" fmla="*/ 1 w 690"/>
                <a:gd name="T107" fmla="*/ 1 h 484"/>
                <a:gd name="T108" fmla="*/ 1 w 690"/>
                <a:gd name="T109" fmla="*/ 1 h 484"/>
                <a:gd name="T110" fmla="*/ 1 w 690"/>
                <a:gd name="T111" fmla="*/ 1 h 4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90"/>
                <a:gd name="T169" fmla="*/ 0 h 484"/>
                <a:gd name="T170" fmla="*/ 690 w 690"/>
                <a:gd name="T171" fmla="*/ 484 h 4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90" h="484">
                  <a:moveTo>
                    <a:pt x="329" y="286"/>
                  </a:moveTo>
                  <a:lnTo>
                    <a:pt x="335" y="320"/>
                  </a:lnTo>
                  <a:lnTo>
                    <a:pt x="335" y="355"/>
                  </a:lnTo>
                  <a:lnTo>
                    <a:pt x="330" y="389"/>
                  </a:lnTo>
                  <a:lnTo>
                    <a:pt x="319" y="413"/>
                  </a:lnTo>
                  <a:lnTo>
                    <a:pt x="306" y="432"/>
                  </a:lnTo>
                  <a:lnTo>
                    <a:pt x="296" y="448"/>
                  </a:lnTo>
                  <a:lnTo>
                    <a:pt x="289" y="466"/>
                  </a:lnTo>
                  <a:lnTo>
                    <a:pt x="283" y="484"/>
                  </a:lnTo>
                  <a:lnTo>
                    <a:pt x="281" y="478"/>
                  </a:lnTo>
                  <a:lnTo>
                    <a:pt x="278" y="468"/>
                  </a:lnTo>
                  <a:lnTo>
                    <a:pt x="273" y="457"/>
                  </a:lnTo>
                  <a:lnTo>
                    <a:pt x="265" y="446"/>
                  </a:lnTo>
                  <a:lnTo>
                    <a:pt x="258" y="433"/>
                  </a:lnTo>
                  <a:lnTo>
                    <a:pt x="249" y="422"/>
                  </a:lnTo>
                  <a:lnTo>
                    <a:pt x="241" y="411"/>
                  </a:lnTo>
                  <a:lnTo>
                    <a:pt x="232" y="403"/>
                  </a:lnTo>
                  <a:lnTo>
                    <a:pt x="223" y="396"/>
                  </a:lnTo>
                  <a:lnTo>
                    <a:pt x="216" y="387"/>
                  </a:lnTo>
                  <a:lnTo>
                    <a:pt x="210" y="380"/>
                  </a:lnTo>
                  <a:lnTo>
                    <a:pt x="205" y="371"/>
                  </a:lnTo>
                  <a:lnTo>
                    <a:pt x="195" y="344"/>
                  </a:lnTo>
                  <a:lnTo>
                    <a:pt x="192" y="318"/>
                  </a:lnTo>
                  <a:lnTo>
                    <a:pt x="193" y="294"/>
                  </a:lnTo>
                  <a:lnTo>
                    <a:pt x="196" y="277"/>
                  </a:lnTo>
                  <a:lnTo>
                    <a:pt x="198" y="267"/>
                  </a:lnTo>
                  <a:lnTo>
                    <a:pt x="203" y="257"/>
                  </a:lnTo>
                  <a:lnTo>
                    <a:pt x="210" y="248"/>
                  </a:lnTo>
                  <a:lnTo>
                    <a:pt x="217" y="238"/>
                  </a:lnTo>
                  <a:lnTo>
                    <a:pt x="223" y="229"/>
                  </a:lnTo>
                  <a:lnTo>
                    <a:pt x="231" y="217"/>
                  </a:lnTo>
                  <a:lnTo>
                    <a:pt x="238" y="206"/>
                  </a:lnTo>
                  <a:lnTo>
                    <a:pt x="244" y="195"/>
                  </a:lnTo>
                  <a:lnTo>
                    <a:pt x="247" y="188"/>
                  </a:lnTo>
                  <a:lnTo>
                    <a:pt x="247" y="180"/>
                  </a:lnTo>
                  <a:lnTo>
                    <a:pt x="245" y="174"/>
                  </a:lnTo>
                  <a:lnTo>
                    <a:pt x="243" y="173"/>
                  </a:lnTo>
                  <a:lnTo>
                    <a:pt x="238" y="176"/>
                  </a:lnTo>
                  <a:lnTo>
                    <a:pt x="234" y="181"/>
                  </a:lnTo>
                  <a:lnTo>
                    <a:pt x="232" y="189"/>
                  </a:lnTo>
                  <a:lnTo>
                    <a:pt x="229" y="195"/>
                  </a:lnTo>
                  <a:lnTo>
                    <a:pt x="227" y="206"/>
                  </a:lnTo>
                  <a:lnTo>
                    <a:pt x="223" y="216"/>
                  </a:lnTo>
                  <a:lnTo>
                    <a:pt x="218" y="225"/>
                  </a:lnTo>
                  <a:lnTo>
                    <a:pt x="213" y="234"/>
                  </a:lnTo>
                  <a:lnTo>
                    <a:pt x="202" y="250"/>
                  </a:lnTo>
                  <a:lnTo>
                    <a:pt x="188" y="263"/>
                  </a:lnTo>
                  <a:lnTo>
                    <a:pt x="174" y="276"/>
                  </a:lnTo>
                  <a:lnTo>
                    <a:pt x="157" y="284"/>
                  </a:lnTo>
                  <a:lnTo>
                    <a:pt x="141" y="291"/>
                  </a:lnTo>
                  <a:lnTo>
                    <a:pt x="125" y="296"/>
                  </a:lnTo>
                  <a:lnTo>
                    <a:pt x="110" y="297"/>
                  </a:lnTo>
                  <a:lnTo>
                    <a:pt x="95" y="297"/>
                  </a:lnTo>
                  <a:lnTo>
                    <a:pt x="90" y="297"/>
                  </a:lnTo>
                  <a:lnTo>
                    <a:pt x="87" y="296"/>
                  </a:lnTo>
                  <a:lnTo>
                    <a:pt x="82" y="294"/>
                  </a:lnTo>
                  <a:lnTo>
                    <a:pt x="78" y="293"/>
                  </a:lnTo>
                  <a:lnTo>
                    <a:pt x="69" y="291"/>
                  </a:lnTo>
                  <a:lnTo>
                    <a:pt x="61" y="287"/>
                  </a:lnTo>
                  <a:lnTo>
                    <a:pt x="52" y="282"/>
                  </a:lnTo>
                  <a:lnTo>
                    <a:pt x="43" y="278"/>
                  </a:lnTo>
                  <a:lnTo>
                    <a:pt x="33" y="273"/>
                  </a:lnTo>
                  <a:lnTo>
                    <a:pt x="23" y="268"/>
                  </a:lnTo>
                  <a:lnTo>
                    <a:pt x="12" y="263"/>
                  </a:lnTo>
                  <a:lnTo>
                    <a:pt x="0" y="258"/>
                  </a:lnTo>
                  <a:lnTo>
                    <a:pt x="7" y="256"/>
                  </a:lnTo>
                  <a:lnTo>
                    <a:pt x="15" y="253"/>
                  </a:lnTo>
                  <a:lnTo>
                    <a:pt x="25" y="251"/>
                  </a:lnTo>
                  <a:lnTo>
                    <a:pt x="35" y="247"/>
                  </a:lnTo>
                  <a:lnTo>
                    <a:pt x="43" y="243"/>
                  </a:lnTo>
                  <a:lnTo>
                    <a:pt x="52" y="237"/>
                  </a:lnTo>
                  <a:lnTo>
                    <a:pt x="59" y="231"/>
                  </a:lnTo>
                  <a:lnTo>
                    <a:pt x="64" y="222"/>
                  </a:lnTo>
                  <a:lnTo>
                    <a:pt x="71" y="210"/>
                  </a:lnTo>
                  <a:lnTo>
                    <a:pt x="81" y="196"/>
                  </a:lnTo>
                  <a:lnTo>
                    <a:pt x="92" y="183"/>
                  </a:lnTo>
                  <a:lnTo>
                    <a:pt x="107" y="169"/>
                  </a:lnTo>
                  <a:lnTo>
                    <a:pt x="121" y="159"/>
                  </a:lnTo>
                  <a:lnTo>
                    <a:pt x="138" y="152"/>
                  </a:lnTo>
                  <a:lnTo>
                    <a:pt x="155" y="148"/>
                  </a:lnTo>
                  <a:lnTo>
                    <a:pt x="174" y="150"/>
                  </a:lnTo>
                  <a:lnTo>
                    <a:pt x="181" y="154"/>
                  </a:lnTo>
                  <a:lnTo>
                    <a:pt x="190" y="155"/>
                  </a:lnTo>
                  <a:lnTo>
                    <a:pt x="197" y="154"/>
                  </a:lnTo>
                  <a:lnTo>
                    <a:pt x="202" y="150"/>
                  </a:lnTo>
                  <a:lnTo>
                    <a:pt x="206" y="147"/>
                  </a:lnTo>
                  <a:lnTo>
                    <a:pt x="210" y="147"/>
                  </a:lnTo>
                  <a:lnTo>
                    <a:pt x="213" y="148"/>
                  </a:lnTo>
                  <a:lnTo>
                    <a:pt x="217" y="149"/>
                  </a:lnTo>
                  <a:lnTo>
                    <a:pt x="211" y="154"/>
                  </a:lnTo>
                  <a:lnTo>
                    <a:pt x="205" y="162"/>
                  </a:lnTo>
                  <a:lnTo>
                    <a:pt x="201" y="169"/>
                  </a:lnTo>
                  <a:lnTo>
                    <a:pt x="200" y="176"/>
                  </a:lnTo>
                  <a:lnTo>
                    <a:pt x="200" y="178"/>
                  </a:lnTo>
                  <a:lnTo>
                    <a:pt x="201" y="179"/>
                  </a:lnTo>
                  <a:lnTo>
                    <a:pt x="201" y="181"/>
                  </a:lnTo>
                  <a:lnTo>
                    <a:pt x="202" y="183"/>
                  </a:lnTo>
                  <a:lnTo>
                    <a:pt x="203" y="184"/>
                  </a:lnTo>
                  <a:lnTo>
                    <a:pt x="205" y="184"/>
                  </a:lnTo>
                  <a:lnTo>
                    <a:pt x="207" y="185"/>
                  </a:lnTo>
                  <a:lnTo>
                    <a:pt x="208" y="186"/>
                  </a:lnTo>
                  <a:lnTo>
                    <a:pt x="214" y="188"/>
                  </a:lnTo>
                  <a:lnTo>
                    <a:pt x="221" y="186"/>
                  </a:lnTo>
                  <a:lnTo>
                    <a:pt x="227" y="183"/>
                  </a:lnTo>
                  <a:lnTo>
                    <a:pt x="231" y="179"/>
                  </a:lnTo>
                  <a:lnTo>
                    <a:pt x="234" y="173"/>
                  </a:lnTo>
                  <a:lnTo>
                    <a:pt x="234" y="165"/>
                  </a:lnTo>
                  <a:lnTo>
                    <a:pt x="233" y="158"/>
                  </a:lnTo>
                  <a:lnTo>
                    <a:pt x="231" y="153"/>
                  </a:lnTo>
                  <a:lnTo>
                    <a:pt x="228" y="149"/>
                  </a:lnTo>
                  <a:lnTo>
                    <a:pt x="228" y="147"/>
                  </a:lnTo>
                  <a:lnTo>
                    <a:pt x="229" y="145"/>
                  </a:lnTo>
                  <a:lnTo>
                    <a:pt x="232" y="144"/>
                  </a:lnTo>
                  <a:lnTo>
                    <a:pt x="234" y="144"/>
                  </a:lnTo>
                  <a:lnTo>
                    <a:pt x="236" y="148"/>
                  </a:lnTo>
                  <a:lnTo>
                    <a:pt x="237" y="152"/>
                  </a:lnTo>
                  <a:lnTo>
                    <a:pt x="238" y="155"/>
                  </a:lnTo>
                  <a:lnTo>
                    <a:pt x="239" y="160"/>
                  </a:lnTo>
                  <a:lnTo>
                    <a:pt x="244" y="165"/>
                  </a:lnTo>
                  <a:lnTo>
                    <a:pt x="250" y="167"/>
                  </a:lnTo>
                  <a:lnTo>
                    <a:pt x="260" y="162"/>
                  </a:lnTo>
                  <a:lnTo>
                    <a:pt x="264" y="165"/>
                  </a:lnTo>
                  <a:lnTo>
                    <a:pt x="269" y="168"/>
                  </a:lnTo>
                  <a:lnTo>
                    <a:pt x="275" y="170"/>
                  </a:lnTo>
                  <a:lnTo>
                    <a:pt x="281" y="170"/>
                  </a:lnTo>
                  <a:lnTo>
                    <a:pt x="286" y="169"/>
                  </a:lnTo>
                  <a:lnTo>
                    <a:pt x="293" y="165"/>
                  </a:lnTo>
                  <a:lnTo>
                    <a:pt x="298" y="160"/>
                  </a:lnTo>
                  <a:lnTo>
                    <a:pt x="301" y="152"/>
                  </a:lnTo>
                  <a:lnTo>
                    <a:pt x="305" y="150"/>
                  </a:lnTo>
                  <a:lnTo>
                    <a:pt x="309" y="149"/>
                  </a:lnTo>
                  <a:lnTo>
                    <a:pt x="314" y="147"/>
                  </a:lnTo>
                  <a:lnTo>
                    <a:pt x="320" y="145"/>
                  </a:lnTo>
                  <a:lnTo>
                    <a:pt x="325" y="144"/>
                  </a:lnTo>
                  <a:lnTo>
                    <a:pt x="331" y="143"/>
                  </a:lnTo>
                  <a:lnTo>
                    <a:pt x="337" y="142"/>
                  </a:lnTo>
                  <a:lnTo>
                    <a:pt x="343" y="140"/>
                  </a:lnTo>
                  <a:lnTo>
                    <a:pt x="353" y="134"/>
                  </a:lnTo>
                  <a:lnTo>
                    <a:pt x="362" y="122"/>
                  </a:lnTo>
                  <a:lnTo>
                    <a:pt x="370" y="102"/>
                  </a:lnTo>
                  <a:lnTo>
                    <a:pt x="378" y="77"/>
                  </a:lnTo>
                  <a:lnTo>
                    <a:pt x="392" y="50"/>
                  </a:lnTo>
                  <a:lnTo>
                    <a:pt x="410" y="29"/>
                  </a:lnTo>
                  <a:lnTo>
                    <a:pt x="430" y="15"/>
                  </a:lnTo>
                  <a:lnTo>
                    <a:pt x="451" y="7"/>
                  </a:lnTo>
                  <a:lnTo>
                    <a:pt x="471" y="2"/>
                  </a:lnTo>
                  <a:lnTo>
                    <a:pt x="489" y="0"/>
                  </a:lnTo>
                  <a:lnTo>
                    <a:pt x="502" y="0"/>
                  </a:lnTo>
                  <a:lnTo>
                    <a:pt x="510" y="0"/>
                  </a:lnTo>
                  <a:lnTo>
                    <a:pt x="516" y="0"/>
                  </a:lnTo>
                  <a:lnTo>
                    <a:pt x="523" y="2"/>
                  </a:lnTo>
                  <a:lnTo>
                    <a:pt x="533" y="3"/>
                  </a:lnTo>
                  <a:lnTo>
                    <a:pt x="544" y="4"/>
                  </a:lnTo>
                  <a:lnTo>
                    <a:pt x="557" y="7"/>
                  </a:lnTo>
                  <a:lnTo>
                    <a:pt x="568" y="10"/>
                  </a:lnTo>
                  <a:lnTo>
                    <a:pt x="580" y="14"/>
                  </a:lnTo>
                  <a:lnTo>
                    <a:pt x="590" y="19"/>
                  </a:lnTo>
                  <a:lnTo>
                    <a:pt x="600" y="24"/>
                  </a:lnTo>
                  <a:lnTo>
                    <a:pt x="611" y="28"/>
                  </a:lnTo>
                  <a:lnTo>
                    <a:pt x="624" y="30"/>
                  </a:lnTo>
                  <a:lnTo>
                    <a:pt x="635" y="33"/>
                  </a:lnTo>
                  <a:lnTo>
                    <a:pt x="647" y="34"/>
                  </a:lnTo>
                  <a:lnTo>
                    <a:pt x="659" y="34"/>
                  </a:lnTo>
                  <a:lnTo>
                    <a:pt x="668" y="34"/>
                  </a:lnTo>
                  <a:lnTo>
                    <a:pt x="678" y="33"/>
                  </a:lnTo>
                  <a:lnTo>
                    <a:pt x="690" y="33"/>
                  </a:lnTo>
                  <a:lnTo>
                    <a:pt x="690" y="38"/>
                  </a:lnTo>
                  <a:lnTo>
                    <a:pt x="685" y="42"/>
                  </a:lnTo>
                  <a:lnTo>
                    <a:pt x="680" y="47"/>
                  </a:lnTo>
                  <a:lnTo>
                    <a:pt x="670" y="61"/>
                  </a:lnTo>
                  <a:lnTo>
                    <a:pt x="657" y="78"/>
                  </a:lnTo>
                  <a:lnTo>
                    <a:pt x="642" y="97"/>
                  </a:lnTo>
                  <a:lnTo>
                    <a:pt x="627" y="116"/>
                  </a:lnTo>
                  <a:lnTo>
                    <a:pt x="611" y="134"/>
                  </a:lnTo>
                  <a:lnTo>
                    <a:pt x="595" y="150"/>
                  </a:lnTo>
                  <a:lnTo>
                    <a:pt x="579" y="163"/>
                  </a:lnTo>
                  <a:lnTo>
                    <a:pt x="564" y="170"/>
                  </a:lnTo>
                  <a:lnTo>
                    <a:pt x="554" y="173"/>
                  </a:lnTo>
                  <a:lnTo>
                    <a:pt x="543" y="176"/>
                  </a:lnTo>
                  <a:lnTo>
                    <a:pt x="528" y="181"/>
                  </a:lnTo>
                  <a:lnTo>
                    <a:pt x="513" y="185"/>
                  </a:lnTo>
                  <a:lnTo>
                    <a:pt x="499" y="190"/>
                  </a:lnTo>
                  <a:lnTo>
                    <a:pt x="484" y="194"/>
                  </a:lnTo>
                  <a:lnTo>
                    <a:pt x="470" y="196"/>
                  </a:lnTo>
                  <a:lnTo>
                    <a:pt x="458" y="198"/>
                  </a:lnTo>
                  <a:lnTo>
                    <a:pt x="446" y="196"/>
                  </a:lnTo>
                  <a:lnTo>
                    <a:pt x="433" y="194"/>
                  </a:lnTo>
                  <a:lnTo>
                    <a:pt x="418" y="190"/>
                  </a:lnTo>
                  <a:lnTo>
                    <a:pt x="404" y="185"/>
                  </a:lnTo>
                  <a:lnTo>
                    <a:pt x="392" y="181"/>
                  </a:lnTo>
                  <a:lnTo>
                    <a:pt x="381" y="176"/>
                  </a:lnTo>
                  <a:lnTo>
                    <a:pt x="372" y="173"/>
                  </a:lnTo>
                  <a:lnTo>
                    <a:pt x="367" y="170"/>
                  </a:lnTo>
                  <a:lnTo>
                    <a:pt x="362" y="167"/>
                  </a:lnTo>
                  <a:lnTo>
                    <a:pt x="357" y="163"/>
                  </a:lnTo>
                  <a:lnTo>
                    <a:pt x="351" y="159"/>
                  </a:lnTo>
                  <a:lnTo>
                    <a:pt x="346" y="157"/>
                  </a:lnTo>
                  <a:lnTo>
                    <a:pt x="342" y="155"/>
                  </a:lnTo>
                  <a:lnTo>
                    <a:pt x="337" y="155"/>
                  </a:lnTo>
                  <a:lnTo>
                    <a:pt x="331" y="155"/>
                  </a:lnTo>
                  <a:lnTo>
                    <a:pt x="325" y="157"/>
                  </a:lnTo>
                  <a:lnTo>
                    <a:pt x="319" y="158"/>
                  </a:lnTo>
                  <a:lnTo>
                    <a:pt x="314" y="159"/>
                  </a:lnTo>
                  <a:lnTo>
                    <a:pt x="309" y="162"/>
                  </a:lnTo>
                  <a:lnTo>
                    <a:pt x="305" y="163"/>
                  </a:lnTo>
                  <a:lnTo>
                    <a:pt x="300" y="167"/>
                  </a:lnTo>
                  <a:lnTo>
                    <a:pt x="299" y="170"/>
                  </a:lnTo>
                  <a:lnTo>
                    <a:pt x="300" y="173"/>
                  </a:lnTo>
                  <a:lnTo>
                    <a:pt x="304" y="175"/>
                  </a:lnTo>
                  <a:lnTo>
                    <a:pt x="307" y="176"/>
                  </a:lnTo>
                  <a:lnTo>
                    <a:pt x="312" y="176"/>
                  </a:lnTo>
                  <a:lnTo>
                    <a:pt x="317" y="175"/>
                  </a:lnTo>
                  <a:lnTo>
                    <a:pt x="324" y="175"/>
                  </a:lnTo>
                  <a:lnTo>
                    <a:pt x="330" y="174"/>
                  </a:lnTo>
                  <a:lnTo>
                    <a:pt x="337" y="174"/>
                  </a:lnTo>
                  <a:lnTo>
                    <a:pt x="345" y="173"/>
                  </a:lnTo>
                  <a:lnTo>
                    <a:pt x="351" y="172"/>
                  </a:lnTo>
                  <a:lnTo>
                    <a:pt x="358" y="170"/>
                  </a:lnTo>
                  <a:lnTo>
                    <a:pt x="365" y="170"/>
                  </a:lnTo>
                  <a:lnTo>
                    <a:pt x="373" y="172"/>
                  </a:lnTo>
                  <a:lnTo>
                    <a:pt x="382" y="173"/>
                  </a:lnTo>
                  <a:lnTo>
                    <a:pt x="393" y="176"/>
                  </a:lnTo>
                  <a:lnTo>
                    <a:pt x="405" y="181"/>
                  </a:lnTo>
                  <a:lnTo>
                    <a:pt x="422" y="188"/>
                  </a:lnTo>
                  <a:lnTo>
                    <a:pt x="440" y="196"/>
                  </a:lnTo>
                  <a:lnTo>
                    <a:pt x="455" y="205"/>
                  </a:lnTo>
                  <a:lnTo>
                    <a:pt x="467" y="217"/>
                  </a:lnTo>
                  <a:lnTo>
                    <a:pt x="480" y="232"/>
                  </a:lnTo>
                  <a:lnTo>
                    <a:pt x="490" y="248"/>
                  </a:lnTo>
                  <a:lnTo>
                    <a:pt x="500" y="267"/>
                  </a:lnTo>
                  <a:lnTo>
                    <a:pt x="506" y="286"/>
                  </a:lnTo>
                  <a:lnTo>
                    <a:pt x="512" y="307"/>
                  </a:lnTo>
                  <a:lnTo>
                    <a:pt x="516" y="327"/>
                  </a:lnTo>
                  <a:lnTo>
                    <a:pt x="517" y="340"/>
                  </a:lnTo>
                  <a:lnTo>
                    <a:pt x="518" y="353"/>
                  </a:lnTo>
                  <a:lnTo>
                    <a:pt x="517" y="365"/>
                  </a:lnTo>
                  <a:lnTo>
                    <a:pt x="516" y="377"/>
                  </a:lnTo>
                  <a:lnTo>
                    <a:pt x="508" y="369"/>
                  </a:lnTo>
                  <a:lnTo>
                    <a:pt x="496" y="360"/>
                  </a:lnTo>
                  <a:lnTo>
                    <a:pt x="482" y="353"/>
                  </a:lnTo>
                  <a:lnTo>
                    <a:pt x="466" y="345"/>
                  </a:lnTo>
                  <a:lnTo>
                    <a:pt x="449" y="340"/>
                  </a:lnTo>
                  <a:lnTo>
                    <a:pt x="432" y="335"/>
                  </a:lnTo>
                  <a:lnTo>
                    <a:pt x="415" y="332"/>
                  </a:lnTo>
                  <a:lnTo>
                    <a:pt x="401" y="329"/>
                  </a:lnTo>
                  <a:lnTo>
                    <a:pt x="392" y="328"/>
                  </a:lnTo>
                  <a:lnTo>
                    <a:pt x="382" y="325"/>
                  </a:lnTo>
                  <a:lnTo>
                    <a:pt x="371" y="323"/>
                  </a:lnTo>
                  <a:lnTo>
                    <a:pt x="361" y="319"/>
                  </a:lnTo>
                  <a:lnTo>
                    <a:pt x="351" y="314"/>
                  </a:lnTo>
                  <a:lnTo>
                    <a:pt x="341" y="305"/>
                  </a:lnTo>
                  <a:lnTo>
                    <a:pt x="334" y="296"/>
                  </a:lnTo>
                  <a:lnTo>
                    <a:pt x="327" y="283"/>
                  </a:lnTo>
                  <a:lnTo>
                    <a:pt x="319" y="266"/>
                  </a:lnTo>
                  <a:lnTo>
                    <a:pt x="311" y="252"/>
                  </a:lnTo>
                  <a:lnTo>
                    <a:pt x="306" y="236"/>
                  </a:lnTo>
                  <a:lnTo>
                    <a:pt x="306" y="214"/>
                  </a:lnTo>
                  <a:lnTo>
                    <a:pt x="306" y="207"/>
                  </a:lnTo>
                  <a:lnTo>
                    <a:pt x="303" y="200"/>
                  </a:lnTo>
                  <a:lnTo>
                    <a:pt x="299" y="195"/>
                  </a:lnTo>
                  <a:lnTo>
                    <a:pt x="293" y="189"/>
                  </a:lnTo>
                  <a:lnTo>
                    <a:pt x="286" y="185"/>
                  </a:lnTo>
                  <a:lnTo>
                    <a:pt x="280" y="180"/>
                  </a:lnTo>
                  <a:lnTo>
                    <a:pt x="275" y="178"/>
                  </a:lnTo>
                  <a:lnTo>
                    <a:pt x="270" y="175"/>
                  </a:lnTo>
                  <a:lnTo>
                    <a:pt x="264" y="173"/>
                  </a:lnTo>
                  <a:lnTo>
                    <a:pt x="258" y="170"/>
                  </a:lnTo>
                  <a:lnTo>
                    <a:pt x="254" y="172"/>
                  </a:lnTo>
                  <a:lnTo>
                    <a:pt x="253" y="174"/>
                  </a:lnTo>
                  <a:lnTo>
                    <a:pt x="254" y="179"/>
                  </a:lnTo>
                  <a:lnTo>
                    <a:pt x="254" y="185"/>
                  </a:lnTo>
                  <a:lnTo>
                    <a:pt x="257" y="190"/>
                  </a:lnTo>
                  <a:lnTo>
                    <a:pt x="259" y="196"/>
                  </a:lnTo>
                  <a:lnTo>
                    <a:pt x="263" y="200"/>
                  </a:lnTo>
                  <a:lnTo>
                    <a:pt x="270" y="206"/>
                  </a:lnTo>
                  <a:lnTo>
                    <a:pt x="279" y="215"/>
                  </a:lnTo>
                  <a:lnTo>
                    <a:pt x="290" y="225"/>
                  </a:lnTo>
                  <a:lnTo>
                    <a:pt x="301" y="237"/>
                  </a:lnTo>
                  <a:lnTo>
                    <a:pt x="312" y="251"/>
                  </a:lnTo>
                  <a:lnTo>
                    <a:pt x="321" y="267"/>
                  </a:lnTo>
                  <a:lnTo>
                    <a:pt x="329" y="286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2" name="Freeform 307"/>
            <p:cNvSpPr>
              <a:spLocks/>
            </p:cNvSpPr>
            <p:nvPr/>
          </p:nvSpPr>
          <p:spPr bwMode="auto">
            <a:xfrm>
              <a:off x="13" y="269"/>
              <a:ext cx="104" cy="105"/>
            </a:xfrm>
            <a:custGeom>
              <a:avLst/>
              <a:gdLst>
                <a:gd name="T0" fmla="*/ 1 w 207"/>
                <a:gd name="T1" fmla="*/ 0 h 211"/>
                <a:gd name="T2" fmla="*/ 1 w 207"/>
                <a:gd name="T3" fmla="*/ 0 h 211"/>
                <a:gd name="T4" fmla="*/ 1 w 207"/>
                <a:gd name="T5" fmla="*/ 0 h 211"/>
                <a:gd name="T6" fmla="*/ 1 w 207"/>
                <a:gd name="T7" fmla="*/ 0 h 211"/>
                <a:gd name="T8" fmla="*/ 1 w 207"/>
                <a:gd name="T9" fmla="*/ 0 h 211"/>
                <a:gd name="T10" fmla="*/ 1 w 207"/>
                <a:gd name="T11" fmla="*/ 0 h 211"/>
                <a:gd name="T12" fmla="*/ 1 w 207"/>
                <a:gd name="T13" fmla="*/ 0 h 211"/>
                <a:gd name="T14" fmla="*/ 1 w 207"/>
                <a:gd name="T15" fmla="*/ 0 h 211"/>
                <a:gd name="T16" fmla="*/ 1 w 207"/>
                <a:gd name="T17" fmla="*/ 0 h 211"/>
                <a:gd name="T18" fmla="*/ 1 w 207"/>
                <a:gd name="T19" fmla="*/ 0 h 211"/>
                <a:gd name="T20" fmla="*/ 1 w 207"/>
                <a:gd name="T21" fmla="*/ 0 h 211"/>
                <a:gd name="T22" fmla="*/ 1 w 207"/>
                <a:gd name="T23" fmla="*/ 0 h 211"/>
                <a:gd name="T24" fmla="*/ 1 w 207"/>
                <a:gd name="T25" fmla="*/ 0 h 211"/>
                <a:gd name="T26" fmla="*/ 1 w 207"/>
                <a:gd name="T27" fmla="*/ 0 h 211"/>
                <a:gd name="T28" fmla="*/ 1 w 207"/>
                <a:gd name="T29" fmla="*/ 0 h 211"/>
                <a:gd name="T30" fmla="*/ 1 w 207"/>
                <a:gd name="T31" fmla="*/ 0 h 211"/>
                <a:gd name="T32" fmla="*/ 1 w 207"/>
                <a:gd name="T33" fmla="*/ 0 h 211"/>
                <a:gd name="T34" fmla="*/ 1 w 207"/>
                <a:gd name="T35" fmla="*/ 0 h 211"/>
                <a:gd name="T36" fmla="*/ 1 w 207"/>
                <a:gd name="T37" fmla="*/ 0 h 211"/>
                <a:gd name="T38" fmla="*/ 1 w 207"/>
                <a:gd name="T39" fmla="*/ 0 h 211"/>
                <a:gd name="T40" fmla="*/ 1 w 207"/>
                <a:gd name="T41" fmla="*/ 0 h 211"/>
                <a:gd name="T42" fmla="*/ 1 w 207"/>
                <a:gd name="T43" fmla="*/ 0 h 211"/>
                <a:gd name="T44" fmla="*/ 1 w 207"/>
                <a:gd name="T45" fmla="*/ 0 h 211"/>
                <a:gd name="T46" fmla="*/ 1 w 207"/>
                <a:gd name="T47" fmla="*/ 0 h 211"/>
                <a:gd name="T48" fmla="*/ 1 w 207"/>
                <a:gd name="T49" fmla="*/ 0 h 211"/>
                <a:gd name="T50" fmla="*/ 1 w 207"/>
                <a:gd name="T51" fmla="*/ 0 h 211"/>
                <a:gd name="T52" fmla="*/ 1 w 207"/>
                <a:gd name="T53" fmla="*/ 0 h 211"/>
                <a:gd name="T54" fmla="*/ 1 w 207"/>
                <a:gd name="T55" fmla="*/ 0 h 211"/>
                <a:gd name="T56" fmla="*/ 1 w 207"/>
                <a:gd name="T57" fmla="*/ 0 h 211"/>
                <a:gd name="T58" fmla="*/ 1 w 207"/>
                <a:gd name="T59" fmla="*/ 0 h 211"/>
                <a:gd name="T60" fmla="*/ 1 w 207"/>
                <a:gd name="T61" fmla="*/ 0 h 211"/>
                <a:gd name="T62" fmla="*/ 1 w 207"/>
                <a:gd name="T63" fmla="*/ 0 h 211"/>
                <a:gd name="T64" fmla="*/ 1 w 207"/>
                <a:gd name="T65" fmla="*/ 0 h 211"/>
                <a:gd name="T66" fmla="*/ 1 w 207"/>
                <a:gd name="T67" fmla="*/ 0 h 21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7"/>
                <a:gd name="T103" fmla="*/ 0 h 211"/>
                <a:gd name="T104" fmla="*/ 207 w 207"/>
                <a:gd name="T105" fmla="*/ 211 h 21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7" h="211">
                  <a:moveTo>
                    <a:pt x="158" y="211"/>
                  </a:moveTo>
                  <a:lnTo>
                    <a:pt x="158" y="204"/>
                  </a:lnTo>
                  <a:lnTo>
                    <a:pt x="160" y="197"/>
                  </a:lnTo>
                  <a:lnTo>
                    <a:pt x="164" y="192"/>
                  </a:lnTo>
                  <a:lnTo>
                    <a:pt x="170" y="190"/>
                  </a:lnTo>
                  <a:lnTo>
                    <a:pt x="176" y="189"/>
                  </a:lnTo>
                  <a:lnTo>
                    <a:pt x="182" y="190"/>
                  </a:lnTo>
                  <a:lnTo>
                    <a:pt x="186" y="192"/>
                  </a:lnTo>
                  <a:lnTo>
                    <a:pt x="187" y="195"/>
                  </a:lnTo>
                  <a:lnTo>
                    <a:pt x="189" y="197"/>
                  </a:lnTo>
                  <a:lnTo>
                    <a:pt x="191" y="197"/>
                  </a:lnTo>
                  <a:lnTo>
                    <a:pt x="195" y="199"/>
                  </a:lnTo>
                  <a:lnTo>
                    <a:pt x="200" y="200"/>
                  </a:lnTo>
                  <a:lnTo>
                    <a:pt x="205" y="201"/>
                  </a:lnTo>
                  <a:lnTo>
                    <a:pt x="207" y="201"/>
                  </a:lnTo>
                  <a:lnTo>
                    <a:pt x="207" y="200"/>
                  </a:lnTo>
                  <a:lnTo>
                    <a:pt x="206" y="196"/>
                  </a:lnTo>
                  <a:lnTo>
                    <a:pt x="203" y="192"/>
                  </a:lnTo>
                  <a:lnTo>
                    <a:pt x="200" y="190"/>
                  </a:lnTo>
                  <a:lnTo>
                    <a:pt x="196" y="186"/>
                  </a:lnTo>
                  <a:lnTo>
                    <a:pt x="191" y="184"/>
                  </a:lnTo>
                  <a:lnTo>
                    <a:pt x="189" y="185"/>
                  </a:lnTo>
                  <a:lnTo>
                    <a:pt x="184" y="186"/>
                  </a:lnTo>
                  <a:lnTo>
                    <a:pt x="179" y="186"/>
                  </a:lnTo>
                  <a:lnTo>
                    <a:pt x="175" y="184"/>
                  </a:lnTo>
                  <a:lnTo>
                    <a:pt x="171" y="179"/>
                  </a:lnTo>
                  <a:lnTo>
                    <a:pt x="169" y="173"/>
                  </a:lnTo>
                  <a:lnTo>
                    <a:pt x="169" y="168"/>
                  </a:lnTo>
                  <a:lnTo>
                    <a:pt x="169" y="164"/>
                  </a:lnTo>
                  <a:lnTo>
                    <a:pt x="170" y="161"/>
                  </a:lnTo>
                  <a:lnTo>
                    <a:pt x="171" y="159"/>
                  </a:lnTo>
                  <a:lnTo>
                    <a:pt x="174" y="158"/>
                  </a:lnTo>
                  <a:lnTo>
                    <a:pt x="175" y="155"/>
                  </a:lnTo>
                  <a:lnTo>
                    <a:pt x="179" y="151"/>
                  </a:lnTo>
                  <a:lnTo>
                    <a:pt x="184" y="149"/>
                  </a:lnTo>
                  <a:lnTo>
                    <a:pt x="187" y="148"/>
                  </a:lnTo>
                  <a:lnTo>
                    <a:pt x="191" y="148"/>
                  </a:lnTo>
                  <a:lnTo>
                    <a:pt x="196" y="127"/>
                  </a:lnTo>
                  <a:lnTo>
                    <a:pt x="195" y="107"/>
                  </a:lnTo>
                  <a:lnTo>
                    <a:pt x="190" y="87"/>
                  </a:lnTo>
                  <a:lnTo>
                    <a:pt x="179" y="70"/>
                  </a:lnTo>
                  <a:lnTo>
                    <a:pt x="163" y="53"/>
                  </a:lnTo>
                  <a:lnTo>
                    <a:pt x="141" y="41"/>
                  </a:lnTo>
                  <a:lnTo>
                    <a:pt x="115" y="30"/>
                  </a:lnTo>
                  <a:lnTo>
                    <a:pt x="84" y="24"/>
                  </a:lnTo>
                  <a:lnTo>
                    <a:pt x="72" y="21"/>
                  </a:lnTo>
                  <a:lnTo>
                    <a:pt x="60" y="19"/>
                  </a:lnTo>
                  <a:lnTo>
                    <a:pt x="47" y="15"/>
                  </a:lnTo>
                  <a:lnTo>
                    <a:pt x="35" y="11"/>
                  </a:lnTo>
                  <a:lnTo>
                    <a:pt x="24" y="9"/>
                  </a:lnTo>
                  <a:lnTo>
                    <a:pt x="14" y="5"/>
                  </a:lnTo>
                  <a:lnTo>
                    <a:pt x="6" y="3"/>
                  </a:lnTo>
                  <a:lnTo>
                    <a:pt x="0" y="0"/>
                  </a:lnTo>
                  <a:lnTo>
                    <a:pt x="7" y="10"/>
                  </a:lnTo>
                  <a:lnTo>
                    <a:pt x="14" y="22"/>
                  </a:lnTo>
                  <a:lnTo>
                    <a:pt x="20" y="36"/>
                  </a:lnTo>
                  <a:lnTo>
                    <a:pt x="25" y="50"/>
                  </a:lnTo>
                  <a:lnTo>
                    <a:pt x="29" y="65"/>
                  </a:lnTo>
                  <a:lnTo>
                    <a:pt x="34" y="80"/>
                  </a:lnTo>
                  <a:lnTo>
                    <a:pt x="37" y="92"/>
                  </a:lnTo>
                  <a:lnTo>
                    <a:pt x="40" y="104"/>
                  </a:lnTo>
                  <a:lnTo>
                    <a:pt x="43" y="118"/>
                  </a:lnTo>
                  <a:lnTo>
                    <a:pt x="48" y="134"/>
                  </a:lnTo>
                  <a:lnTo>
                    <a:pt x="57" y="151"/>
                  </a:lnTo>
                  <a:lnTo>
                    <a:pt x="68" y="169"/>
                  </a:lnTo>
                  <a:lnTo>
                    <a:pt x="83" y="185"/>
                  </a:lnTo>
                  <a:lnTo>
                    <a:pt x="103" y="199"/>
                  </a:lnTo>
                  <a:lnTo>
                    <a:pt x="128" y="207"/>
                  </a:lnTo>
                  <a:lnTo>
                    <a:pt x="158" y="211"/>
                  </a:lnTo>
                  <a:close/>
                </a:path>
              </a:pathLst>
            </a:custGeom>
            <a:solidFill>
              <a:srgbClr val="FF0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3" name="Freeform 308"/>
            <p:cNvSpPr>
              <a:spLocks/>
            </p:cNvSpPr>
            <p:nvPr/>
          </p:nvSpPr>
          <p:spPr bwMode="auto">
            <a:xfrm>
              <a:off x="125" y="332"/>
              <a:ext cx="10" cy="11"/>
            </a:xfrm>
            <a:custGeom>
              <a:avLst/>
              <a:gdLst>
                <a:gd name="T0" fmla="*/ 0 w 21"/>
                <a:gd name="T1" fmla="*/ 1 h 22"/>
                <a:gd name="T2" fmla="*/ 0 w 21"/>
                <a:gd name="T3" fmla="*/ 1 h 22"/>
                <a:gd name="T4" fmla="*/ 0 w 21"/>
                <a:gd name="T5" fmla="*/ 1 h 22"/>
                <a:gd name="T6" fmla="*/ 0 w 21"/>
                <a:gd name="T7" fmla="*/ 0 h 22"/>
                <a:gd name="T8" fmla="*/ 0 w 21"/>
                <a:gd name="T9" fmla="*/ 0 h 22"/>
                <a:gd name="T10" fmla="*/ 0 w 21"/>
                <a:gd name="T11" fmla="*/ 1 h 22"/>
                <a:gd name="T12" fmla="*/ 0 w 21"/>
                <a:gd name="T13" fmla="*/ 1 h 22"/>
                <a:gd name="T14" fmla="*/ 0 w 21"/>
                <a:gd name="T15" fmla="*/ 1 h 22"/>
                <a:gd name="T16" fmla="*/ 0 w 21"/>
                <a:gd name="T17" fmla="*/ 1 h 22"/>
                <a:gd name="T18" fmla="*/ 0 w 21"/>
                <a:gd name="T19" fmla="*/ 1 h 22"/>
                <a:gd name="T20" fmla="*/ 0 w 21"/>
                <a:gd name="T21" fmla="*/ 1 h 22"/>
                <a:gd name="T22" fmla="*/ 0 w 21"/>
                <a:gd name="T23" fmla="*/ 1 h 22"/>
                <a:gd name="T24" fmla="*/ 0 w 21"/>
                <a:gd name="T25" fmla="*/ 1 h 22"/>
                <a:gd name="T26" fmla="*/ 0 w 21"/>
                <a:gd name="T27" fmla="*/ 1 h 22"/>
                <a:gd name="T28" fmla="*/ 0 w 21"/>
                <a:gd name="T29" fmla="*/ 1 h 22"/>
                <a:gd name="T30" fmla="*/ 0 w 21"/>
                <a:gd name="T31" fmla="*/ 1 h 22"/>
                <a:gd name="T32" fmla="*/ 0 w 21"/>
                <a:gd name="T33" fmla="*/ 1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2"/>
                <a:gd name="T53" fmla="*/ 21 w 21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2">
                  <a:moveTo>
                    <a:pt x="0" y="8"/>
                  </a:moveTo>
                  <a:lnTo>
                    <a:pt x="2" y="3"/>
                  </a:lnTo>
                  <a:lnTo>
                    <a:pt x="4" y="1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9" y="3"/>
                  </a:lnTo>
                  <a:lnTo>
                    <a:pt x="20" y="6"/>
                  </a:lnTo>
                  <a:lnTo>
                    <a:pt x="21" y="11"/>
                  </a:lnTo>
                  <a:lnTo>
                    <a:pt x="20" y="16"/>
                  </a:lnTo>
                  <a:lnTo>
                    <a:pt x="19" y="18"/>
                  </a:lnTo>
                  <a:lnTo>
                    <a:pt x="15" y="21"/>
                  </a:lnTo>
                  <a:lnTo>
                    <a:pt x="13" y="22"/>
                  </a:lnTo>
                  <a:lnTo>
                    <a:pt x="9" y="21"/>
                  </a:lnTo>
                  <a:lnTo>
                    <a:pt x="4" y="17"/>
                  </a:lnTo>
                  <a:lnTo>
                    <a:pt x="2" y="13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4" name="Freeform 309"/>
            <p:cNvSpPr>
              <a:spLocks/>
            </p:cNvSpPr>
            <p:nvPr/>
          </p:nvSpPr>
          <p:spPr bwMode="auto">
            <a:xfrm>
              <a:off x="146" y="347"/>
              <a:ext cx="12" cy="12"/>
            </a:xfrm>
            <a:custGeom>
              <a:avLst/>
              <a:gdLst>
                <a:gd name="T0" fmla="*/ 1 w 23"/>
                <a:gd name="T1" fmla="*/ 1 h 24"/>
                <a:gd name="T2" fmla="*/ 1 w 23"/>
                <a:gd name="T3" fmla="*/ 0 h 24"/>
                <a:gd name="T4" fmla="*/ 1 w 23"/>
                <a:gd name="T5" fmla="*/ 0 h 24"/>
                <a:gd name="T6" fmla="*/ 1 w 23"/>
                <a:gd name="T7" fmla="*/ 1 h 24"/>
                <a:gd name="T8" fmla="*/ 1 w 23"/>
                <a:gd name="T9" fmla="*/ 1 h 24"/>
                <a:gd name="T10" fmla="*/ 1 w 23"/>
                <a:gd name="T11" fmla="*/ 1 h 24"/>
                <a:gd name="T12" fmla="*/ 1 w 23"/>
                <a:gd name="T13" fmla="*/ 1 h 24"/>
                <a:gd name="T14" fmla="*/ 1 w 23"/>
                <a:gd name="T15" fmla="*/ 1 h 24"/>
                <a:gd name="T16" fmla="*/ 1 w 23"/>
                <a:gd name="T17" fmla="*/ 1 h 24"/>
                <a:gd name="T18" fmla="*/ 1 w 23"/>
                <a:gd name="T19" fmla="*/ 1 h 24"/>
                <a:gd name="T20" fmla="*/ 1 w 23"/>
                <a:gd name="T21" fmla="*/ 1 h 24"/>
                <a:gd name="T22" fmla="*/ 1 w 23"/>
                <a:gd name="T23" fmla="*/ 1 h 24"/>
                <a:gd name="T24" fmla="*/ 1 w 23"/>
                <a:gd name="T25" fmla="*/ 1 h 24"/>
                <a:gd name="T26" fmla="*/ 1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1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2" y="3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21" y="4"/>
                  </a:lnTo>
                  <a:lnTo>
                    <a:pt x="23" y="8"/>
                  </a:lnTo>
                  <a:lnTo>
                    <a:pt x="23" y="13"/>
                  </a:lnTo>
                  <a:lnTo>
                    <a:pt x="23" y="18"/>
                  </a:lnTo>
                  <a:lnTo>
                    <a:pt x="22" y="22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7" y="22"/>
                  </a:lnTo>
                  <a:lnTo>
                    <a:pt x="3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7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5" name="Freeform 310"/>
            <p:cNvSpPr>
              <a:spLocks/>
            </p:cNvSpPr>
            <p:nvPr/>
          </p:nvSpPr>
          <p:spPr bwMode="auto">
            <a:xfrm>
              <a:off x="120" y="360"/>
              <a:ext cx="11" cy="12"/>
            </a:xfrm>
            <a:custGeom>
              <a:avLst/>
              <a:gdLst>
                <a:gd name="T0" fmla="*/ 1 w 22"/>
                <a:gd name="T1" fmla="*/ 1 h 23"/>
                <a:gd name="T2" fmla="*/ 1 w 22"/>
                <a:gd name="T3" fmla="*/ 1 h 23"/>
                <a:gd name="T4" fmla="*/ 1 w 22"/>
                <a:gd name="T5" fmla="*/ 0 h 23"/>
                <a:gd name="T6" fmla="*/ 1 w 22"/>
                <a:gd name="T7" fmla="*/ 0 h 23"/>
                <a:gd name="T8" fmla="*/ 1 w 22"/>
                <a:gd name="T9" fmla="*/ 1 h 23"/>
                <a:gd name="T10" fmla="*/ 1 w 22"/>
                <a:gd name="T11" fmla="*/ 1 h 23"/>
                <a:gd name="T12" fmla="*/ 1 w 22"/>
                <a:gd name="T13" fmla="*/ 1 h 23"/>
                <a:gd name="T14" fmla="*/ 1 w 22"/>
                <a:gd name="T15" fmla="*/ 1 h 23"/>
                <a:gd name="T16" fmla="*/ 1 w 22"/>
                <a:gd name="T17" fmla="*/ 1 h 23"/>
                <a:gd name="T18" fmla="*/ 1 w 22"/>
                <a:gd name="T19" fmla="*/ 1 h 23"/>
                <a:gd name="T20" fmla="*/ 1 w 22"/>
                <a:gd name="T21" fmla="*/ 1 h 23"/>
                <a:gd name="T22" fmla="*/ 1 w 22"/>
                <a:gd name="T23" fmla="*/ 1 h 23"/>
                <a:gd name="T24" fmla="*/ 1 w 22"/>
                <a:gd name="T25" fmla="*/ 1 h 23"/>
                <a:gd name="T26" fmla="*/ 0 w 22"/>
                <a:gd name="T27" fmla="*/ 1 h 23"/>
                <a:gd name="T28" fmla="*/ 0 w 22"/>
                <a:gd name="T29" fmla="*/ 1 h 23"/>
                <a:gd name="T30" fmla="*/ 1 w 22"/>
                <a:gd name="T31" fmla="*/ 1 h 23"/>
                <a:gd name="T32" fmla="*/ 1 w 22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3"/>
                <a:gd name="T53" fmla="*/ 22 w 22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3">
                  <a:moveTo>
                    <a:pt x="2" y="5"/>
                  </a:moveTo>
                  <a:lnTo>
                    <a:pt x="5" y="2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2"/>
                  </a:lnTo>
                  <a:lnTo>
                    <a:pt x="22" y="7"/>
                  </a:lnTo>
                  <a:lnTo>
                    <a:pt x="22" y="12"/>
                  </a:lnTo>
                  <a:lnTo>
                    <a:pt x="21" y="17"/>
                  </a:lnTo>
                  <a:lnTo>
                    <a:pt x="18" y="21"/>
                  </a:lnTo>
                  <a:lnTo>
                    <a:pt x="15" y="22"/>
                  </a:lnTo>
                  <a:lnTo>
                    <a:pt x="11" y="23"/>
                  </a:lnTo>
                  <a:lnTo>
                    <a:pt x="6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6" name="Freeform 311"/>
            <p:cNvSpPr>
              <a:spLocks/>
            </p:cNvSpPr>
            <p:nvPr/>
          </p:nvSpPr>
          <p:spPr bwMode="auto">
            <a:xfrm>
              <a:off x="102" y="346"/>
              <a:ext cx="11" cy="12"/>
            </a:xfrm>
            <a:custGeom>
              <a:avLst/>
              <a:gdLst>
                <a:gd name="T0" fmla="*/ 0 w 24"/>
                <a:gd name="T1" fmla="*/ 1 h 24"/>
                <a:gd name="T2" fmla="*/ 0 w 24"/>
                <a:gd name="T3" fmla="*/ 1 h 24"/>
                <a:gd name="T4" fmla="*/ 0 w 24"/>
                <a:gd name="T5" fmla="*/ 1 h 24"/>
                <a:gd name="T6" fmla="*/ 0 w 24"/>
                <a:gd name="T7" fmla="*/ 1 h 24"/>
                <a:gd name="T8" fmla="*/ 0 w 24"/>
                <a:gd name="T9" fmla="*/ 1 h 24"/>
                <a:gd name="T10" fmla="*/ 0 w 24"/>
                <a:gd name="T11" fmla="*/ 1 h 24"/>
                <a:gd name="T12" fmla="*/ 0 w 24"/>
                <a:gd name="T13" fmla="*/ 1 h 24"/>
                <a:gd name="T14" fmla="*/ 0 w 24"/>
                <a:gd name="T15" fmla="*/ 1 h 24"/>
                <a:gd name="T16" fmla="*/ 0 w 24"/>
                <a:gd name="T17" fmla="*/ 1 h 24"/>
                <a:gd name="T18" fmla="*/ 0 w 24"/>
                <a:gd name="T19" fmla="*/ 1 h 24"/>
                <a:gd name="T20" fmla="*/ 0 w 24"/>
                <a:gd name="T21" fmla="*/ 1 h 24"/>
                <a:gd name="T22" fmla="*/ 0 w 24"/>
                <a:gd name="T23" fmla="*/ 1 h 24"/>
                <a:gd name="T24" fmla="*/ 0 w 24"/>
                <a:gd name="T25" fmla="*/ 1 h 24"/>
                <a:gd name="T26" fmla="*/ 0 w 24"/>
                <a:gd name="T27" fmla="*/ 1 h 24"/>
                <a:gd name="T28" fmla="*/ 0 w 24"/>
                <a:gd name="T29" fmla="*/ 1 h 24"/>
                <a:gd name="T30" fmla="*/ 0 w 24"/>
                <a:gd name="T31" fmla="*/ 0 h 24"/>
                <a:gd name="T32" fmla="*/ 0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4" y="1"/>
                  </a:moveTo>
                  <a:lnTo>
                    <a:pt x="2" y="5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2" y="19"/>
                  </a:lnTo>
                  <a:lnTo>
                    <a:pt x="5" y="21"/>
                  </a:lnTo>
                  <a:lnTo>
                    <a:pt x="12" y="24"/>
                  </a:lnTo>
                  <a:lnTo>
                    <a:pt x="17" y="24"/>
                  </a:lnTo>
                  <a:lnTo>
                    <a:pt x="20" y="21"/>
                  </a:lnTo>
                  <a:lnTo>
                    <a:pt x="23" y="18"/>
                  </a:lnTo>
                  <a:lnTo>
                    <a:pt x="24" y="14"/>
                  </a:lnTo>
                  <a:lnTo>
                    <a:pt x="24" y="10"/>
                  </a:lnTo>
                  <a:lnTo>
                    <a:pt x="23" y="6"/>
                  </a:lnTo>
                  <a:lnTo>
                    <a:pt x="19" y="4"/>
                  </a:lnTo>
                  <a:lnTo>
                    <a:pt x="14" y="1"/>
                  </a:lnTo>
                  <a:lnTo>
                    <a:pt x="8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7" name="Freeform 312"/>
            <p:cNvSpPr>
              <a:spLocks/>
            </p:cNvSpPr>
            <p:nvPr/>
          </p:nvSpPr>
          <p:spPr bwMode="auto">
            <a:xfrm>
              <a:off x="95" y="368"/>
              <a:ext cx="10" cy="10"/>
            </a:xfrm>
            <a:custGeom>
              <a:avLst/>
              <a:gdLst>
                <a:gd name="T0" fmla="*/ 0 w 20"/>
                <a:gd name="T1" fmla="*/ 0 h 21"/>
                <a:gd name="T2" fmla="*/ 0 w 20"/>
                <a:gd name="T3" fmla="*/ 0 h 21"/>
                <a:gd name="T4" fmla="*/ 0 w 20"/>
                <a:gd name="T5" fmla="*/ 0 h 21"/>
                <a:gd name="T6" fmla="*/ 1 w 20"/>
                <a:gd name="T7" fmla="*/ 0 h 21"/>
                <a:gd name="T8" fmla="*/ 1 w 20"/>
                <a:gd name="T9" fmla="*/ 0 h 21"/>
                <a:gd name="T10" fmla="*/ 1 w 20"/>
                <a:gd name="T11" fmla="*/ 0 h 21"/>
                <a:gd name="T12" fmla="*/ 1 w 20"/>
                <a:gd name="T13" fmla="*/ 0 h 21"/>
                <a:gd name="T14" fmla="*/ 1 w 20"/>
                <a:gd name="T15" fmla="*/ 0 h 21"/>
                <a:gd name="T16" fmla="*/ 1 w 20"/>
                <a:gd name="T17" fmla="*/ 0 h 21"/>
                <a:gd name="T18" fmla="*/ 1 w 20"/>
                <a:gd name="T19" fmla="*/ 0 h 21"/>
                <a:gd name="T20" fmla="*/ 1 w 20"/>
                <a:gd name="T21" fmla="*/ 0 h 21"/>
                <a:gd name="T22" fmla="*/ 1 w 20"/>
                <a:gd name="T23" fmla="*/ 0 h 21"/>
                <a:gd name="T24" fmla="*/ 1 w 20"/>
                <a:gd name="T25" fmla="*/ 0 h 21"/>
                <a:gd name="T26" fmla="*/ 1 w 20"/>
                <a:gd name="T27" fmla="*/ 0 h 21"/>
                <a:gd name="T28" fmla="*/ 1 w 20"/>
                <a:gd name="T29" fmla="*/ 0 h 21"/>
                <a:gd name="T30" fmla="*/ 1 w 20"/>
                <a:gd name="T31" fmla="*/ 0 h 21"/>
                <a:gd name="T32" fmla="*/ 0 w 20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21"/>
                <a:gd name="T53" fmla="*/ 20 w 20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21">
                  <a:moveTo>
                    <a:pt x="0" y="13"/>
                  </a:moveTo>
                  <a:lnTo>
                    <a:pt x="0" y="10"/>
                  </a:lnTo>
                  <a:lnTo>
                    <a:pt x="0" y="6"/>
                  </a:lnTo>
                  <a:lnTo>
                    <a:pt x="2" y="3"/>
                  </a:lnTo>
                  <a:lnTo>
                    <a:pt x="6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0" y="7"/>
                  </a:lnTo>
                  <a:lnTo>
                    <a:pt x="20" y="11"/>
                  </a:lnTo>
                  <a:lnTo>
                    <a:pt x="18" y="16"/>
                  </a:lnTo>
                  <a:lnTo>
                    <a:pt x="15" y="18"/>
                  </a:lnTo>
                  <a:lnTo>
                    <a:pt x="12" y="21"/>
                  </a:lnTo>
                  <a:lnTo>
                    <a:pt x="8" y="21"/>
                  </a:lnTo>
                  <a:lnTo>
                    <a:pt x="5" y="18"/>
                  </a:lnTo>
                  <a:lnTo>
                    <a:pt x="1" y="16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8" name="Freeform 313"/>
            <p:cNvSpPr>
              <a:spLocks/>
            </p:cNvSpPr>
            <p:nvPr/>
          </p:nvSpPr>
          <p:spPr bwMode="auto">
            <a:xfrm>
              <a:off x="113" y="384"/>
              <a:ext cx="9" cy="12"/>
            </a:xfrm>
            <a:custGeom>
              <a:avLst/>
              <a:gdLst>
                <a:gd name="T0" fmla="*/ 1 w 17"/>
                <a:gd name="T1" fmla="*/ 1 h 23"/>
                <a:gd name="T2" fmla="*/ 1 w 17"/>
                <a:gd name="T3" fmla="*/ 1 h 23"/>
                <a:gd name="T4" fmla="*/ 0 w 17"/>
                <a:gd name="T5" fmla="*/ 1 h 23"/>
                <a:gd name="T6" fmla="*/ 0 w 17"/>
                <a:gd name="T7" fmla="*/ 1 h 23"/>
                <a:gd name="T8" fmla="*/ 0 w 17"/>
                <a:gd name="T9" fmla="*/ 1 h 23"/>
                <a:gd name="T10" fmla="*/ 1 w 17"/>
                <a:gd name="T11" fmla="*/ 1 h 23"/>
                <a:gd name="T12" fmla="*/ 1 w 17"/>
                <a:gd name="T13" fmla="*/ 1 h 23"/>
                <a:gd name="T14" fmla="*/ 1 w 17"/>
                <a:gd name="T15" fmla="*/ 1 h 23"/>
                <a:gd name="T16" fmla="*/ 1 w 17"/>
                <a:gd name="T17" fmla="*/ 0 h 23"/>
                <a:gd name="T18" fmla="*/ 1 w 17"/>
                <a:gd name="T19" fmla="*/ 1 h 23"/>
                <a:gd name="T20" fmla="*/ 1 w 17"/>
                <a:gd name="T21" fmla="*/ 1 h 23"/>
                <a:gd name="T22" fmla="*/ 1 w 17"/>
                <a:gd name="T23" fmla="*/ 1 h 23"/>
                <a:gd name="T24" fmla="*/ 1 w 17"/>
                <a:gd name="T25" fmla="*/ 1 h 23"/>
                <a:gd name="T26" fmla="*/ 1 w 17"/>
                <a:gd name="T27" fmla="*/ 1 h 23"/>
                <a:gd name="T28" fmla="*/ 1 w 17"/>
                <a:gd name="T29" fmla="*/ 1 h 23"/>
                <a:gd name="T30" fmla="*/ 1 w 17"/>
                <a:gd name="T31" fmla="*/ 1 h 23"/>
                <a:gd name="T32" fmla="*/ 1 w 17"/>
                <a:gd name="T33" fmla="*/ 1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23"/>
                <a:gd name="T53" fmla="*/ 17 w 17"/>
                <a:gd name="T54" fmla="*/ 23 h 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23">
                  <a:moveTo>
                    <a:pt x="6" y="23"/>
                  </a:move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4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6" y="4"/>
                  </a:lnTo>
                  <a:lnTo>
                    <a:pt x="17" y="9"/>
                  </a:lnTo>
                  <a:lnTo>
                    <a:pt x="17" y="12"/>
                  </a:lnTo>
                  <a:lnTo>
                    <a:pt x="16" y="16"/>
                  </a:lnTo>
                  <a:lnTo>
                    <a:pt x="13" y="20"/>
                  </a:lnTo>
                  <a:lnTo>
                    <a:pt x="11" y="22"/>
                  </a:lnTo>
                  <a:lnTo>
                    <a:pt x="6" y="23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39" name="Freeform 314"/>
            <p:cNvSpPr>
              <a:spLocks/>
            </p:cNvSpPr>
            <p:nvPr/>
          </p:nvSpPr>
          <p:spPr bwMode="auto">
            <a:xfrm>
              <a:off x="128" y="373"/>
              <a:ext cx="11" cy="13"/>
            </a:xfrm>
            <a:custGeom>
              <a:avLst/>
              <a:gdLst>
                <a:gd name="T0" fmla="*/ 1 w 21"/>
                <a:gd name="T1" fmla="*/ 0 h 27"/>
                <a:gd name="T2" fmla="*/ 1 w 21"/>
                <a:gd name="T3" fmla="*/ 0 h 27"/>
                <a:gd name="T4" fmla="*/ 1 w 21"/>
                <a:gd name="T5" fmla="*/ 0 h 27"/>
                <a:gd name="T6" fmla="*/ 1 w 21"/>
                <a:gd name="T7" fmla="*/ 0 h 27"/>
                <a:gd name="T8" fmla="*/ 1 w 21"/>
                <a:gd name="T9" fmla="*/ 0 h 27"/>
                <a:gd name="T10" fmla="*/ 1 w 21"/>
                <a:gd name="T11" fmla="*/ 0 h 27"/>
                <a:gd name="T12" fmla="*/ 1 w 21"/>
                <a:gd name="T13" fmla="*/ 0 h 27"/>
                <a:gd name="T14" fmla="*/ 1 w 21"/>
                <a:gd name="T15" fmla="*/ 0 h 27"/>
                <a:gd name="T16" fmla="*/ 1 w 21"/>
                <a:gd name="T17" fmla="*/ 0 h 27"/>
                <a:gd name="T18" fmla="*/ 1 w 21"/>
                <a:gd name="T19" fmla="*/ 0 h 27"/>
                <a:gd name="T20" fmla="*/ 1 w 21"/>
                <a:gd name="T21" fmla="*/ 0 h 27"/>
                <a:gd name="T22" fmla="*/ 1 w 21"/>
                <a:gd name="T23" fmla="*/ 0 h 27"/>
                <a:gd name="T24" fmla="*/ 1 w 21"/>
                <a:gd name="T25" fmla="*/ 0 h 27"/>
                <a:gd name="T26" fmla="*/ 1 w 21"/>
                <a:gd name="T27" fmla="*/ 0 h 27"/>
                <a:gd name="T28" fmla="*/ 1 w 21"/>
                <a:gd name="T29" fmla="*/ 0 h 27"/>
                <a:gd name="T30" fmla="*/ 0 w 21"/>
                <a:gd name="T31" fmla="*/ 0 h 27"/>
                <a:gd name="T32" fmla="*/ 1 w 21"/>
                <a:gd name="T33" fmla="*/ 0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7"/>
                <a:gd name="T53" fmla="*/ 21 w 21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7">
                  <a:moveTo>
                    <a:pt x="1" y="14"/>
                  </a:moveTo>
                  <a:lnTo>
                    <a:pt x="3" y="9"/>
                  </a:lnTo>
                  <a:lnTo>
                    <a:pt x="6" y="4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8" y="1"/>
                  </a:lnTo>
                  <a:lnTo>
                    <a:pt x="21" y="4"/>
                  </a:lnTo>
                  <a:lnTo>
                    <a:pt x="21" y="8"/>
                  </a:lnTo>
                  <a:lnTo>
                    <a:pt x="21" y="13"/>
                  </a:lnTo>
                  <a:lnTo>
                    <a:pt x="18" y="18"/>
                  </a:lnTo>
                  <a:lnTo>
                    <a:pt x="16" y="22"/>
                  </a:lnTo>
                  <a:lnTo>
                    <a:pt x="11" y="26"/>
                  </a:lnTo>
                  <a:lnTo>
                    <a:pt x="7" y="27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0" name="Freeform 315"/>
            <p:cNvSpPr>
              <a:spLocks/>
            </p:cNvSpPr>
            <p:nvPr/>
          </p:nvSpPr>
          <p:spPr bwMode="auto">
            <a:xfrm>
              <a:off x="143" y="376"/>
              <a:ext cx="10" cy="10"/>
            </a:xfrm>
            <a:custGeom>
              <a:avLst/>
              <a:gdLst>
                <a:gd name="T0" fmla="*/ 0 w 21"/>
                <a:gd name="T1" fmla="*/ 0 h 21"/>
                <a:gd name="T2" fmla="*/ 0 w 21"/>
                <a:gd name="T3" fmla="*/ 0 h 21"/>
                <a:gd name="T4" fmla="*/ 0 w 21"/>
                <a:gd name="T5" fmla="*/ 0 h 21"/>
                <a:gd name="T6" fmla="*/ 0 w 21"/>
                <a:gd name="T7" fmla="*/ 0 h 21"/>
                <a:gd name="T8" fmla="*/ 0 w 21"/>
                <a:gd name="T9" fmla="*/ 0 h 21"/>
                <a:gd name="T10" fmla="*/ 0 w 21"/>
                <a:gd name="T11" fmla="*/ 0 h 21"/>
                <a:gd name="T12" fmla="*/ 0 w 21"/>
                <a:gd name="T13" fmla="*/ 0 h 21"/>
                <a:gd name="T14" fmla="*/ 0 w 21"/>
                <a:gd name="T15" fmla="*/ 0 h 21"/>
                <a:gd name="T16" fmla="*/ 0 w 21"/>
                <a:gd name="T17" fmla="*/ 0 h 21"/>
                <a:gd name="T18" fmla="*/ 0 w 21"/>
                <a:gd name="T19" fmla="*/ 0 h 21"/>
                <a:gd name="T20" fmla="*/ 0 w 21"/>
                <a:gd name="T21" fmla="*/ 0 h 21"/>
                <a:gd name="T22" fmla="*/ 0 w 21"/>
                <a:gd name="T23" fmla="*/ 0 h 21"/>
                <a:gd name="T24" fmla="*/ 0 w 21"/>
                <a:gd name="T25" fmla="*/ 0 h 21"/>
                <a:gd name="T26" fmla="*/ 0 w 21"/>
                <a:gd name="T27" fmla="*/ 0 h 21"/>
                <a:gd name="T28" fmla="*/ 0 w 21"/>
                <a:gd name="T29" fmla="*/ 0 h 21"/>
                <a:gd name="T30" fmla="*/ 0 w 21"/>
                <a:gd name="T31" fmla="*/ 0 h 21"/>
                <a:gd name="T32" fmla="*/ 0 w 21"/>
                <a:gd name="T33" fmla="*/ 0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21"/>
                <a:gd name="T53" fmla="*/ 21 w 21"/>
                <a:gd name="T54" fmla="*/ 21 h 2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21">
                  <a:moveTo>
                    <a:pt x="16" y="1"/>
                  </a:moveTo>
                  <a:lnTo>
                    <a:pt x="19" y="3"/>
                  </a:lnTo>
                  <a:lnTo>
                    <a:pt x="20" y="7"/>
                  </a:lnTo>
                  <a:lnTo>
                    <a:pt x="21" y="10"/>
                  </a:lnTo>
                  <a:lnTo>
                    <a:pt x="20" y="13"/>
                  </a:lnTo>
                  <a:lnTo>
                    <a:pt x="16" y="17"/>
                  </a:lnTo>
                  <a:lnTo>
                    <a:pt x="14" y="20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4" y="20"/>
                  </a:lnTo>
                  <a:lnTo>
                    <a:pt x="2" y="16"/>
                  </a:lnTo>
                  <a:lnTo>
                    <a:pt x="0" y="12"/>
                  </a:lnTo>
                  <a:lnTo>
                    <a:pt x="0" y="8"/>
                  </a:lnTo>
                  <a:lnTo>
                    <a:pt x="3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1" name="Freeform 316"/>
            <p:cNvSpPr>
              <a:spLocks/>
            </p:cNvSpPr>
            <p:nvPr/>
          </p:nvSpPr>
          <p:spPr bwMode="auto">
            <a:xfrm>
              <a:off x="24" y="391"/>
              <a:ext cx="88" cy="61"/>
            </a:xfrm>
            <a:custGeom>
              <a:avLst/>
              <a:gdLst>
                <a:gd name="T0" fmla="*/ 1 w 176"/>
                <a:gd name="T1" fmla="*/ 1 h 121"/>
                <a:gd name="T2" fmla="*/ 1 w 176"/>
                <a:gd name="T3" fmla="*/ 1 h 121"/>
                <a:gd name="T4" fmla="*/ 1 w 176"/>
                <a:gd name="T5" fmla="*/ 1 h 121"/>
                <a:gd name="T6" fmla="*/ 1 w 176"/>
                <a:gd name="T7" fmla="*/ 1 h 121"/>
                <a:gd name="T8" fmla="*/ 1 w 176"/>
                <a:gd name="T9" fmla="*/ 1 h 121"/>
                <a:gd name="T10" fmla="*/ 1 w 176"/>
                <a:gd name="T11" fmla="*/ 1 h 121"/>
                <a:gd name="T12" fmla="*/ 1 w 176"/>
                <a:gd name="T13" fmla="*/ 1 h 121"/>
                <a:gd name="T14" fmla="*/ 1 w 176"/>
                <a:gd name="T15" fmla="*/ 1 h 121"/>
                <a:gd name="T16" fmla="*/ 1 w 176"/>
                <a:gd name="T17" fmla="*/ 1 h 121"/>
                <a:gd name="T18" fmla="*/ 1 w 176"/>
                <a:gd name="T19" fmla="*/ 1 h 121"/>
                <a:gd name="T20" fmla="*/ 1 w 176"/>
                <a:gd name="T21" fmla="*/ 1 h 121"/>
                <a:gd name="T22" fmla="*/ 1 w 176"/>
                <a:gd name="T23" fmla="*/ 1 h 121"/>
                <a:gd name="T24" fmla="*/ 1 w 176"/>
                <a:gd name="T25" fmla="*/ 1 h 121"/>
                <a:gd name="T26" fmla="*/ 1 w 176"/>
                <a:gd name="T27" fmla="*/ 1 h 121"/>
                <a:gd name="T28" fmla="*/ 1 w 176"/>
                <a:gd name="T29" fmla="*/ 1 h 121"/>
                <a:gd name="T30" fmla="*/ 1 w 176"/>
                <a:gd name="T31" fmla="*/ 1 h 121"/>
                <a:gd name="T32" fmla="*/ 1 w 176"/>
                <a:gd name="T33" fmla="*/ 1 h 121"/>
                <a:gd name="T34" fmla="*/ 1 w 176"/>
                <a:gd name="T35" fmla="*/ 1 h 121"/>
                <a:gd name="T36" fmla="*/ 1 w 176"/>
                <a:gd name="T37" fmla="*/ 1 h 121"/>
                <a:gd name="T38" fmla="*/ 1 w 176"/>
                <a:gd name="T39" fmla="*/ 1 h 121"/>
                <a:gd name="T40" fmla="*/ 1 w 176"/>
                <a:gd name="T41" fmla="*/ 1 h 121"/>
                <a:gd name="T42" fmla="*/ 1 w 176"/>
                <a:gd name="T43" fmla="*/ 1 h 121"/>
                <a:gd name="T44" fmla="*/ 1 w 176"/>
                <a:gd name="T45" fmla="*/ 1 h 121"/>
                <a:gd name="T46" fmla="*/ 1 w 176"/>
                <a:gd name="T47" fmla="*/ 1 h 121"/>
                <a:gd name="T48" fmla="*/ 1 w 176"/>
                <a:gd name="T49" fmla="*/ 1 h 121"/>
                <a:gd name="T50" fmla="*/ 1 w 176"/>
                <a:gd name="T51" fmla="*/ 1 h 121"/>
                <a:gd name="T52" fmla="*/ 1 w 176"/>
                <a:gd name="T53" fmla="*/ 1 h 121"/>
                <a:gd name="T54" fmla="*/ 1 w 176"/>
                <a:gd name="T55" fmla="*/ 1 h 121"/>
                <a:gd name="T56" fmla="*/ 1 w 176"/>
                <a:gd name="T57" fmla="*/ 1 h 121"/>
                <a:gd name="T58" fmla="*/ 0 w 176"/>
                <a:gd name="T59" fmla="*/ 1 h 121"/>
                <a:gd name="T60" fmla="*/ 1 w 176"/>
                <a:gd name="T61" fmla="*/ 1 h 121"/>
                <a:gd name="T62" fmla="*/ 1 w 176"/>
                <a:gd name="T63" fmla="*/ 1 h 121"/>
                <a:gd name="T64" fmla="*/ 1 w 176"/>
                <a:gd name="T65" fmla="*/ 1 h 121"/>
                <a:gd name="T66" fmla="*/ 1 w 176"/>
                <a:gd name="T67" fmla="*/ 1 h 121"/>
                <a:gd name="T68" fmla="*/ 1 w 176"/>
                <a:gd name="T69" fmla="*/ 1 h 121"/>
                <a:gd name="T70" fmla="*/ 1 w 176"/>
                <a:gd name="T71" fmla="*/ 1 h 121"/>
                <a:gd name="T72" fmla="*/ 1 w 176"/>
                <a:gd name="T73" fmla="*/ 1 h 121"/>
                <a:gd name="T74" fmla="*/ 1 w 176"/>
                <a:gd name="T75" fmla="*/ 1 h 121"/>
                <a:gd name="T76" fmla="*/ 1 w 176"/>
                <a:gd name="T77" fmla="*/ 1 h 121"/>
                <a:gd name="T78" fmla="*/ 1 w 176"/>
                <a:gd name="T79" fmla="*/ 1 h 121"/>
                <a:gd name="T80" fmla="*/ 1 w 176"/>
                <a:gd name="T81" fmla="*/ 1 h 121"/>
                <a:gd name="T82" fmla="*/ 1 w 176"/>
                <a:gd name="T83" fmla="*/ 1 h 121"/>
                <a:gd name="T84" fmla="*/ 1 w 176"/>
                <a:gd name="T85" fmla="*/ 1 h 121"/>
                <a:gd name="T86" fmla="*/ 1 w 176"/>
                <a:gd name="T87" fmla="*/ 1 h 121"/>
                <a:gd name="T88" fmla="*/ 1 w 176"/>
                <a:gd name="T89" fmla="*/ 1 h 121"/>
                <a:gd name="T90" fmla="*/ 1 w 176"/>
                <a:gd name="T91" fmla="*/ 1 h 121"/>
                <a:gd name="T92" fmla="*/ 1 w 176"/>
                <a:gd name="T93" fmla="*/ 1 h 121"/>
                <a:gd name="T94" fmla="*/ 1 w 176"/>
                <a:gd name="T95" fmla="*/ 1 h 121"/>
                <a:gd name="T96" fmla="*/ 1 w 176"/>
                <a:gd name="T97" fmla="*/ 1 h 12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6"/>
                <a:gd name="T148" fmla="*/ 0 h 121"/>
                <a:gd name="T149" fmla="*/ 176 w 176"/>
                <a:gd name="T150" fmla="*/ 121 h 12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6" h="121">
                  <a:moveTo>
                    <a:pt x="176" y="14"/>
                  </a:moveTo>
                  <a:lnTo>
                    <a:pt x="175" y="13"/>
                  </a:lnTo>
                  <a:lnTo>
                    <a:pt x="173" y="12"/>
                  </a:lnTo>
                  <a:lnTo>
                    <a:pt x="171" y="12"/>
                  </a:lnTo>
                  <a:lnTo>
                    <a:pt x="170" y="11"/>
                  </a:lnTo>
                  <a:lnTo>
                    <a:pt x="169" y="9"/>
                  </a:lnTo>
                  <a:lnTo>
                    <a:pt x="169" y="7"/>
                  </a:lnTo>
                  <a:lnTo>
                    <a:pt x="168" y="6"/>
                  </a:lnTo>
                  <a:lnTo>
                    <a:pt x="168" y="4"/>
                  </a:lnTo>
                  <a:lnTo>
                    <a:pt x="165" y="8"/>
                  </a:lnTo>
                  <a:lnTo>
                    <a:pt x="163" y="11"/>
                  </a:lnTo>
                  <a:lnTo>
                    <a:pt x="159" y="13"/>
                  </a:lnTo>
                  <a:lnTo>
                    <a:pt x="158" y="14"/>
                  </a:lnTo>
                  <a:lnTo>
                    <a:pt x="150" y="12"/>
                  </a:lnTo>
                  <a:lnTo>
                    <a:pt x="142" y="9"/>
                  </a:lnTo>
                  <a:lnTo>
                    <a:pt x="129" y="7"/>
                  </a:lnTo>
                  <a:lnTo>
                    <a:pt x="117" y="3"/>
                  </a:lnTo>
                  <a:lnTo>
                    <a:pt x="104" y="2"/>
                  </a:lnTo>
                  <a:lnTo>
                    <a:pt x="92" y="1"/>
                  </a:lnTo>
                  <a:lnTo>
                    <a:pt x="83" y="0"/>
                  </a:lnTo>
                  <a:lnTo>
                    <a:pt x="76" y="1"/>
                  </a:lnTo>
                  <a:lnTo>
                    <a:pt x="68" y="3"/>
                  </a:lnTo>
                  <a:lnTo>
                    <a:pt x="67" y="4"/>
                  </a:lnTo>
                  <a:lnTo>
                    <a:pt x="71" y="6"/>
                  </a:lnTo>
                  <a:lnTo>
                    <a:pt x="76" y="4"/>
                  </a:lnTo>
                  <a:lnTo>
                    <a:pt x="86" y="3"/>
                  </a:lnTo>
                  <a:lnTo>
                    <a:pt x="96" y="4"/>
                  </a:lnTo>
                  <a:lnTo>
                    <a:pt x="106" y="6"/>
                  </a:lnTo>
                  <a:lnTo>
                    <a:pt x="117" y="8"/>
                  </a:lnTo>
                  <a:lnTo>
                    <a:pt x="127" y="12"/>
                  </a:lnTo>
                  <a:lnTo>
                    <a:pt x="135" y="14"/>
                  </a:lnTo>
                  <a:lnTo>
                    <a:pt x="143" y="18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49" y="26"/>
                  </a:lnTo>
                  <a:lnTo>
                    <a:pt x="145" y="27"/>
                  </a:lnTo>
                  <a:lnTo>
                    <a:pt x="142" y="29"/>
                  </a:lnTo>
                  <a:lnTo>
                    <a:pt x="137" y="32"/>
                  </a:lnTo>
                  <a:lnTo>
                    <a:pt x="132" y="34"/>
                  </a:lnTo>
                  <a:lnTo>
                    <a:pt x="127" y="37"/>
                  </a:lnTo>
                  <a:lnTo>
                    <a:pt x="123" y="39"/>
                  </a:lnTo>
                  <a:lnTo>
                    <a:pt x="117" y="37"/>
                  </a:lnTo>
                  <a:lnTo>
                    <a:pt x="109" y="34"/>
                  </a:lnTo>
                  <a:lnTo>
                    <a:pt x="99" y="32"/>
                  </a:lnTo>
                  <a:lnTo>
                    <a:pt x="89" y="29"/>
                  </a:lnTo>
                  <a:lnTo>
                    <a:pt x="78" y="28"/>
                  </a:lnTo>
                  <a:lnTo>
                    <a:pt x="68" y="27"/>
                  </a:lnTo>
                  <a:lnTo>
                    <a:pt x="60" y="27"/>
                  </a:lnTo>
                  <a:lnTo>
                    <a:pt x="52" y="29"/>
                  </a:lnTo>
                  <a:lnTo>
                    <a:pt x="47" y="32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51" y="33"/>
                  </a:lnTo>
                  <a:lnTo>
                    <a:pt x="55" y="33"/>
                  </a:lnTo>
                  <a:lnTo>
                    <a:pt x="60" y="33"/>
                  </a:lnTo>
                  <a:lnTo>
                    <a:pt x="65" y="33"/>
                  </a:lnTo>
                  <a:lnTo>
                    <a:pt x="70" y="33"/>
                  </a:lnTo>
                  <a:lnTo>
                    <a:pt x="76" y="33"/>
                  </a:lnTo>
                  <a:lnTo>
                    <a:pt x="81" y="34"/>
                  </a:lnTo>
                  <a:lnTo>
                    <a:pt x="87" y="35"/>
                  </a:lnTo>
                  <a:lnTo>
                    <a:pt x="92" y="37"/>
                  </a:lnTo>
                  <a:lnTo>
                    <a:pt x="101" y="39"/>
                  </a:lnTo>
                  <a:lnTo>
                    <a:pt x="108" y="42"/>
                  </a:lnTo>
                  <a:lnTo>
                    <a:pt x="113" y="43"/>
                  </a:lnTo>
                  <a:lnTo>
                    <a:pt x="117" y="45"/>
                  </a:lnTo>
                  <a:lnTo>
                    <a:pt x="111" y="49"/>
                  </a:lnTo>
                  <a:lnTo>
                    <a:pt x="101" y="53"/>
                  </a:lnTo>
                  <a:lnTo>
                    <a:pt x="91" y="55"/>
                  </a:lnTo>
                  <a:lnTo>
                    <a:pt x="84" y="58"/>
                  </a:lnTo>
                  <a:lnTo>
                    <a:pt x="78" y="59"/>
                  </a:lnTo>
                  <a:lnTo>
                    <a:pt x="70" y="57"/>
                  </a:lnTo>
                  <a:lnTo>
                    <a:pt x="60" y="54"/>
                  </a:lnTo>
                  <a:lnTo>
                    <a:pt x="52" y="52"/>
                  </a:lnTo>
                  <a:lnTo>
                    <a:pt x="45" y="49"/>
                  </a:lnTo>
                  <a:lnTo>
                    <a:pt x="39" y="49"/>
                  </a:lnTo>
                  <a:lnTo>
                    <a:pt x="35" y="50"/>
                  </a:lnTo>
                  <a:lnTo>
                    <a:pt x="39" y="53"/>
                  </a:lnTo>
                  <a:lnTo>
                    <a:pt x="46" y="55"/>
                  </a:lnTo>
                  <a:lnTo>
                    <a:pt x="55" y="58"/>
                  </a:lnTo>
                  <a:lnTo>
                    <a:pt x="61" y="62"/>
                  </a:lnTo>
                  <a:lnTo>
                    <a:pt x="66" y="64"/>
                  </a:lnTo>
                  <a:lnTo>
                    <a:pt x="61" y="65"/>
                  </a:lnTo>
                  <a:lnTo>
                    <a:pt x="53" y="68"/>
                  </a:lnTo>
                  <a:lnTo>
                    <a:pt x="44" y="71"/>
                  </a:lnTo>
                  <a:lnTo>
                    <a:pt x="34" y="74"/>
                  </a:lnTo>
                  <a:lnTo>
                    <a:pt x="24" y="76"/>
                  </a:lnTo>
                  <a:lnTo>
                    <a:pt x="15" y="80"/>
                  </a:lnTo>
                  <a:lnTo>
                    <a:pt x="8" y="83"/>
                  </a:lnTo>
                  <a:lnTo>
                    <a:pt x="4" y="84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3" y="86"/>
                  </a:lnTo>
                  <a:lnTo>
                    <a:pt x="9" y="86"/>
                  </a:lnTo>
                  <a:lnTo>
                    <a:pt x="15" y="86"/>
                  </a:lnTo>
                  <a:lnTo>
                    <a:pt x="24" y="85"/>
                  </a:lnTo>
                  <a:lnTo>
                    <a:pt x="32" y="84"/>
                  </a:lnTo>
                  <a:lnTo>
                    <a:pt x="44" y="81"/>
                  </a:lnTo>
                  <a:lnTo>
                    <a:pt x="52" y="79"/>
                  </a:lnTo>
                  <a:lnTo>
                    <a:pt x="61" y="76"/>
                  </a:lnTo>
                  <a:lnTo>
                    <a:pt x="68" y="74"/>
                  </a:lnTo>
                  <a:lnTo>
                    <a:pt x="73" y="71"/>
                  </a:lnTo>
                  <a:lnTo>
                    <a:pt x="72" y="81"/>
                  </a:lnTo>
                  <a:lnTo>
                    <a:pt x="70" y="95"/>
                  </a:lnTo>
                  <a:lnTo>
                    <a:pt x="66" y="107"/>
                  </a:lnTo>
                  <a:lnTo>
                    <a:pt x="61" y="116"/>
                  </a:lnTo>
                  <a:lnTo>
                    <a:pt x="58" y="120"/>
                  </a:lnTo>
                  <a:lnTo>
                    <a:pt x="60" y="121"/>
                  </a:lnTo>
                  <a:lnTo>
                    <a:pt x="62" y="121"/>
                  </a:lnTo>
                  <a:lnTo>
                    <a:pt x="65" y="117"/>
                  </a:lnTo>
                  <a:lnTo>
                    <a:pt x="70" y="109"/>
                  </a:lnTo>
                  <a:lnTo>
                    <a:pt x="77" y="95"/>
                  </a:lnTo>
                  <a:lnTo>
                    <a:pt x="83" y="81"/>
                  </a:lnTo>
                  <a:lnTo>
                    <a:pt x="86" y="71"/>
                  </a:lnTo>
                  <a:lnTo>
                    <a:pt x="89" y="70"/>
                  </a:lnTo>
                  <a:lnTo>
                    <a:pt x="96" y="68"/>
                  </a:lnTo>
                  <a:lnTo>
                    <a:pt x="101" y="65"/>
                  </a:lnTo>
                  <a:lnTo>
                    <a:pt x="107" y="63"/>
                  </a:lnTo>
                  <a:lnTo>
                    <a:pt x="113" y="60"/>
                  </a:lnTo>
                  <a:lnTo>
                    <a:pt x="118" y="58"/>
                  </a:lnTo>
                  <a:lnTo>
                    <a:pt x="123" y="55"/>
                  </a:lnTo>
                  <a:lnTo>
                    <a:pt x="125" y="54"/>
                  </a:lnTo>
                  <a:lnTo>
                    <a:pt x="125" y="65"/>
                  </a:lnTo>
                  <a:lnTo>
                    <a:pt x="124" y="80"/>
                  </a:lnTo>
                  <a:lnTo>
                    <a:pt x="122" y="95"/>
                  </a:lnTo>
                  <a:lnTo>
                    <a:pt x="119" y="105"/>
                  </a:lnTo>
                  <a:lnTo>
                    <a:pt x="117" y="111"/>
                  </a:lnTo>
                  <a:lnTo>
                    <a:pt x="117" y="112"/>
                  </a:lnTo>
                  <a:lnTo>
                    <a:pt x="119" y="111"/>
                  </a:lnTo>
                  <a:lnTo>
                    <a:pt x="123" y="105"/>
                  </a:lnTo>
                  <a:lnTo>
                    <a:pt x="128" y="95"/>
                  </a:lnTo>
                  <a:lnTo>
                    <a:pt x="133" y="80"/>
                  </a:lnTo>
                  <a:lnTo>
                    <a:pt x="137" y="65"/>
                  </a:lnTo>
                  <a:lnTo>
                    <a:pt x="137" y="50"/>
                  </a:lnTo>
                  <a:lnTo>
                    <a:pt x="144" y="44"/>
                  </a:lnTo>
                  <a:lnTo>
                    <a:pt x="149" y="38"/>
                  </a:lnTo>
                  <a:lnTo>
                    <a:pt x="154" y="33"/>
                  </a:lnTo>
                  <a:lnTo>
                    <a:pt x="158" y="29"/>
                  </a:lnTo>
                  <a:lnTo>
                    <a:pt x="160" y="27"/>
                  </a:lnTo>
                  <a:lnTo>
                    <a:pt x="163" y="27"/>
                  </a:lnTo>
                  <a:lnTo>
                    <a:pt x="164" y="29"/>
                  </a:lnTo>
                  <a:lnTo>
                    <a:pt x="164" y="33"/>
                  </a:lnTo>
                  <a:lnTo>
                    <a:pt x="163" y="44"/>
                  </a:lnTo>
                  <a:lnTo>
                    <a:pt x="161" y="59"/>
                  </a:lnTo>
                  <a:lnTo>
                    <a:pt x="160" y="74"/>
                  </a:lnTo>
                  <a:lnTo>
                    <a:pt x="159" y="85"/>
                  </a:lnTo>
                  <a:lnTo>
                    <a:pt x="165" y="73"/>
                  </a:lnTo>
                  <a:lnTo>
                    <a:pt x="170" y="52"/>
                  </a:lnTo>
                  <a:lnTo>
                    <a:pt x="174" y="31"/>
                  </a:lnTo>
                  <a:lnTo>
                    <a:pt x="176" y="1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2" name="Freeform 317"/>
            <p:cNvSpPr>
              <a:spLocks/>
            </p:cNvSpPr>
            <p:nvPr/>
          </p:nvSpPr>
          <p:spPr bwMode="auto">
            <a:xfrm>
              <a:off x="29" y="283"/>
              <a:ext cx="71" cy="67"/>
            </a:xfrm>
            <a:custGeom>
              <a:avLst/>
              <a:gdLst>
                <a:gd name="T0" fmla="*/ 0 w 143"/>
                <a:gd name="T1" fmla="*/ 1 h 134"/>
                <a:gd name="T2" fmla="*/ 0 w 143"/>
                <a:gd name="T3" fmla="*/ 1 h 134"/>
                <a:gd name="T4" fmla="*/ 0 w 143"/>
                <a:gd name="T5" fmla="*/ 1 h 134"/>
                <a:gd name="T6" fmla="*/ 0 w 143"/>
                <a:gd name="T7" fmla="*/ 1 h 134"/>
                <a:gd name="T8" fmla="*/ 0 w 143"/>
                <a:gd name="T9" fmla="*/ 1 h 134"/>
                <a:gd name="T10" fmla="*/ 0 w 143"/>
                <a:gd name="T11" fmla="*/ 1 h 134"/>
                <a:gd name="T12" fmla="*/ 0 w 143"/>
                <a:gd name="T13" fmla="*/ 1 h 134"/>
                <a:gd name="T14" fmla="*/ 0 w 143"/>
                <a:gd name="T15" fmla="*/ 1 h 134"/>
                <a:gd name="T16" fmla="*/ 0 w 143"/>
                <a:gd name="T17" fmla="*/ 1 h 134"/>
                <a:gd name="T18" fmla="*/ 0 w 143"/>
                <a:gd name="T19" fmla="*/ 1 h 134"/>
                <a:gd name="T20" fmla="*/ 0 w 143"/>
                <a:gd name="T21" fmla="*/ 1 h 134"/>
                <a:gd name="T22" fmla="*/ 0 w 143"/>
                <a:gd name="T23" fmla="*/ 1 h 134"/>
                <a:gd name="T24" fmla="*/ 0 w 143"/>
                <a:gd name="T25" fmla="*/ 1 h 134"/>
                <a:gd name="T26" fmla="*/ 0 w 143"/>
                <a:gd name="T27" fmla="*/ 1 h 134"/>
                <a:gd name="T28" fmla="*/ 0 w 143"/>
                <a:gd name="T29" fmla="*/ 1 h 134"/>
                <a:gd name="T30" fmla="*/ 0 w 143"/>
                <a:gd name="T31" fmla="*/ 1 h 134"/>
                <a:gd name="T32" fmla="*/ 0 w 143"/>
                <a:gd name="T33" fmla="*/ 1 h 134"/>
                <a:gd name="T34" fmla="*/ 0 w 143"/>
                <a:gd name="T35" fmla="*/ 1 h 134"/>
                <a:gd name="T36" fmla="*/ 0 w 143"/>
                <a:gd name="T37" fmla="*/ 1 h 134"/>
                <a:gd name="T38" fmla="*/ 0 w 143"/>
                <a:gd name="T39" fmla="*/ 1 h 134"/>
                <a:gd name="T40" fmla="*/ 0 w 143"/>
                <a:gd name="T41" fmla="*/ 1 h 134"/>
                <a:gd name="T42" fmla="*/ 0 w 143"/>
                <a:gd name="T43" fmla="*/ 1 h 134"/>
                <a:gd name="T44" fmla="*/ 0 w 143"/>
                <a:gd name="T45" fmla="*/ 1 h 134"/>
                <a:gd name="T46" fmla="*/ 0 w 143"/>
                <a:gd name="T47" fmla="*/ 1 h 134"/>
                <a:gd name="T48" fmla="*/ 0 w 143"/>
                <a:gd name="T49" fmla="*/ 1 h 134"/>
                <a:gd name="T50" fmla="*/ 0 w 143"/>
                <a:gd name="T51" fmla="*/ 1 h 134"/>
                <a:gd name="T52" fmla="*/ 0 w 143"/>
                <a:gd name="T53" fmla="*/ 1 h 134"/>
                <a:gd name="T54" fmla="*/ 0 w 143"/>
                <a:gd name="T55" fmla="*/ 1 h 134"/>
                <a:gd name="T56" fmla="*/ 0 w 143"/>
                <a:gd name="T57" fmla="*/ 1 h 134"/>
                <a:gd name="T58" fmla="*/ 0 w 143"/>
                <a:gd name="T59" fmla="*/ 1 h 134"/>
                <a:gd name="T60" fmla="*/ 0 w 143"/>
                <a:gd name="T61" fmla="*/ 1 h 134"/>
                <a:gd name="T62" fmla="*/ 0 w 143"/>
                <a:gd name="T63" fmla="*/ 1 h 134"/>
                <a:gd name="T64" fmla="*/ 0 w 143"/>
                <a:gd name="T65" fmla="*/ 1 h 134"/>
                <a:gd name="T66" fmla="*/ 0 w 143"/>
                <a:gd name="T67" fmla="*/ 1 h 134"/>
                <a:gd name="T68" fmla="*/ 0 w 143"/>
                <a:gd name="T69" fmla="*/ 1 h 134"/>
                <a:gd name="T70" fmla="*/ 0 w 143"/>
                <a:gd name="T71" fmla="*/ 1 h 134"/>
                <a:gd name="T72" fmla="*/ 0 w 143"/>
                <a:gd name="T73" fmla="*/ 1 h 134"/>
                <a:gd name="T74" fmla="*/ 0 w 143"/>
                <a:gd name="T75" fmla="*/ 1 h 134"/>
                <a:gd name="T76" fmla="*/ 0 w 143"/>
                <a:gd name="T77" fmla="*/ 1 h 134"/>
                <a:gd name="T78" fmla="*/ 0 w 143"/>
                <a:gd name="T79" fmla="*/ 1 h 134"/>
                <a:gd name="T80" fmla="*/ 0 w 143"/>
                <a:gd name="T81" fmla="*/ 1 h 134"/>
                <a:gd name="T82" fmla="*/ 0 w 143"/>
                <a:gd name="T83" fmla="*/ 1 h 134"/>
                <a:gd name="T84" fmla="*/ 0 w 143"/>
                <a:gd name="T85" fmla="*/ 1 h 134"/>
                <a:gd name="T86" fmla="*/ 0 w 143"/>
                <a:gd name="T87" fmla="*/ 1 h 134"/>
                <a:gd name="T88" fmla="*/ 0 w 143"/>
                <a:gd name="T89" fmla="*/ 1 h 134"/>
                <a:gd name="T90" fmla="*/ 0 w 143"/>
                <a:gd name="T91" fmla="*/ 1 h 134"/>
                <a:gd name="T92" fmla="*/ 0 w 143"/>
                <a:gd name="T93" fmla="*/ 1 h 134"/>
                <a:gd name="T94" fmla="*/ 0 w 143"/>
                <a:gd name="T95" fmla="*/ 1 h 134"/>
                <a:gd name="T96" fmla="*/ 0 w 143"/>
                <a:gd name="T97" fmla="*/ 1 h 134"/>
                <a:gd name="T98" fmla="*/ 0 w 143"/>
                <a:gd name="T99" fmla="*/ 1 h 134"/>
                <a:gd name="T100" fmla="*/ 0 w 143"/>
                <a:gd name="T101" fmla="*/ 1 h 134"/>
                <a:gd name="T102" fmla="*/ 0 w 143"/>
                <a:gd name="T103" fmla="*/ 1 h 1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3"/>
                <a:gd name="T157" fmla="*/ 0 h 134"/>
                <a:gd name="T158" fmla="*/ 143 w 143"/>
                <a:gd name="T159" fmla="*/ 134 h 1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3" h="134">
                  <a:moveTo>
                    <a:pt x="137" y="134"/>
                  </a:moveTo>
                  <a:lnTo>
                    <a:pt x="138" y="131"/>
                  </a:lnTo>
                  <a:lnTo>
                    <a:pt x="139" y="129"/>
                  </a:lnTo>
                  <a:lnTo>
                    <a:pt x="142" y="128"/>
                  </a:lnTo>
                  <a:lnTo>
                    <a:pt x="143" y="125"/>
                  </a:lnTo>
                  <a:lnTo>
                    <a:pt x="137" y="120"/>
                  </a:lnTo>
                  <a:lnTo>
                    <a:pt x="132" y="115"/>
                  </a:lnTo>
                  <a:lnTo>
                    <a:pt x="128" y="109"/>
                  </a:lnTo>
                  <a:lnTo>
                    <a:pt x="127" y="104"/>
                  </a:lnTo>
                  <a:lnTo>
                    <a:pt x="126" y="94"/>
                  </a:lnTo>
                  <a:lnTo>
                    <a:pt x="124" y="78"/>
                  </a:lnTo>
                  <a:lnTo>
                    <a:pt x="122" y="62"/>
                  </a:lnTo>
                  <a:lnTo>
                    <a:pt x="119" y="51"/>
                  </a:lnTo>
                  <a:lnTo>
                    <a:pt x="116" y="46"/>
                  </a:lnTo>
                  <a:lnTo>
                    <a:pt x="113" y="45"/>
                  </a:lnTo>
                  <a:lnTo>
                    <a:pt x="112" y="46"/>
                  </a:lnTo>
                  <a:lnTo>
                    <a:pt x="113" y="51"/>
                  </a:lnTo>
                  <a:lnTo>
                    <a:pt x="114" y="61"/>
                  </a:lnTo>
                  <a:lnTo>
                    <a:pt x="116" y="74"/>
                  </a:lnTo>
                  <a:lnTo>
                    <a:pt x="116" y="88"/>
                  </a:lnTo>
                  <a:lnTo>
                    <a:pt x="114" y="97"/>
                  </a:lnTo>
                  <a:lnTo>
                    <a:pt x="107" y="92"/>
                  </a:lnTo>
                  <a:lnTo>
                    <a:pt x="100" y="87"/>
                  </a:lnTo>
                  <a:lnTo>
                    <a:pt x="92" y="81"/>
                  </a:lnTo>
                  <a:lnTo>
                    <a:pt x="87" y="76"/>
                  </a:lnTo>
                  <a:lnTo>
                    <a:pt x="83" y="68"/>
                  </a:lnTo>
                  <a:lnTo>
                    <a:pt x="80" y="56"/>
                  </a:lnTo>
                  <a:lnTo>
                    <a:pt x="77" y="42"/>
                  </a:lnTo>
                  <a:lnTo>
                    <a:pt x="76" y="32"/>
                  </a:lnTo>
                  <a:lnTo>
                    <a:pt x="76" y="25"/>
                  </a:lnTo>
                  <a:lnTo>
                    <a:pt x="76" y="17"/>
                  </a:lnTo>
                  <a:lnTo>
                    <a:pt x="75" y="10"/>
                  </a:lnTo>
                  <a:lnTo>
                    <a:pt x="72" y="5"/>
                  </a:lnTo>
                  <a:lnTo>
                    <a:pt x="70" y="2"/>
                  </a:lnTo>
                  <a:lnTo>
                    <a:pt x="70" y="4"/>
                  </a:lnTo>
                  <a:lnTo>
                    <a:pt x="70" y="7"/>
                  </a:lnTo>
                  <a:lnTo>
                    <a:pt x="71" y="14"/>
                  </a:lnTo>
                  <a:lnTo>
                    <a:pt x="71" y="20"/>
                  </a:lnTo>
                  <a:lnTo>
                    <a:pt x="70" y="26"/>
                  </a:lnTo>
                  <a:lnTo>
                    <a:pt x="69" y="31"/>
                  </a:lnTo>
                  <a:lnTo>
                    <a:pt x="69" y="36"/>
                  </a:lnTo>
                  <a:lnTo>
                    <a:pt x="69" y="42"/>
                  </a:lnTo>
                  <a:lnTo>
                    <a:pt x="70" y="52"/>
                  </a:lnTo>
                  <a:lnTo>
                    <a:pt x="71" y="61"/>
                  </a:lnTo>
                  <a:lnTo>
                    <a:pt x="72" y="68"/>
                  </a:lnTo>
                  <a:lnTo>
                    <a:pt x="62" y="59"/>
                  </a:lnTo>
                  <a:lnTo>
                    <a:pt x="52" y="50"/>
                  </a:lnTo>
                  <a:lnTo>
                    <a:pt x="42" y="38"/>
                  </a:lnTo>
                  <a:lnTo>
                    <a:pt x="33" y="27"/>
                  </a:lnTo>
                  <a:lnTo>
                    <a:pt x="23" y="17"/>
                  </a:lnTo>
                  <a:lnTo>
                    <a:pt x="14" y="9"/>
                  </a:lnTo>
                  <a:lnTo>
                    <a:pt x="6" y="2"/>
                  </a:lnTo>
                  <a:lnTo>
                    <a:pt x="0" y="0"/>
                  </a:lnTo>
                  <a:lnTo>
                    <a:pt x="9" y="12"/>
                  </a:lnTo>
                  <a:lnTo>
                    <a:pt x="20" y="26"/>
                  </a:lnTo>
                  <a:lnTo>
                    <a:pt x="29" y="38"/>
                  </a:lnTo>
                  <a:lnTo>
                    <a:pt x="35" y="47"/>
                  </a:lnTo>
                  <a:lnTo>
                    <a:pt x="40" y="54"/>
                  </a:lnTo>
                  <a:lnTo>
                    <a:pt x="50" y="63"/>
                  </a:lnTo>
                  <a:lnTo>
                    <a:pt x="59" y="71"/>
                  </a:lnTo>
                  <a:lnTo>
                    <a:pt x="66" y="76"/>
                  </a:lnTo>
                  <a:lnTo>
                    <a:pt x="59" y="76"/>
                  </a:lnTo>
                  <a:lnTo>
                    <a:pt x="49" y="74"/>
                  </a:lnTo>
                  <a:lnTo>
                    <a:pt x="40" y="72"/>
                  </a:lnTo>
                  <a:lnTo>
                    <a:pt x="34" y="68"/>
                  </a:lnTo>
                  <a:lnTo>
                    <a:pt x="30" y="66"/>
                  </a:lnTo>
                  <a:lnTo>
                    <a:pt x="26" y="66"/>
                  </a:lnTo>
                  <a:lnTo>
                    <a:pt x="25" y="67"/>
                  </a:lnTo>
                  <a:lnTo>
                    <a:pt x="28" y="71"/>
                  </a:lnTo>
                  <a:lnTo>
                    <a:pt x="31" y="73"/>
                  </a:lnTo>
                  <a:lnTo>
                    <a:pt x="38" y="77"/>
                  </a:lnTo>
                  <a:lnTo>
                    <a:pt x="44" y="81"/>
                  </a:lnTo>
                  <a:lnTo>
                    <a:pt x="51" y="83"/>
                  </a:lnTo>
                  <a:lnTo>
                    <a:pt x="60" y="87"/>
                  </a:lnTo>
                  <a:lnTo>
                    <a:pt x="67" y="88"/>
                  </a:lnTo>
                  <a:lnTo>
                    <a:pt x="76" y="90"/>
                  </a:lnTo>
                  <a:lnTo>
                    <a:pt x="82" y="90"/>
                  </a:lnTo>
                  <a:lnTo>
                    <a:pt x="90" y="93"/>
                  </a:lnTo>
                  <a:lnTo>
                    <a:pt x="98" y="98"/>
                  </a:lnTo>
                  <a:lnTo>
                    <a:pt x="106" y="104"/>
                  </a:lnTo>
                  <a:lnTo>
                    <a:pt x="111" y="110"/>
                  </a:lnTo>
                  <a:lnTo>
                    <a:pt x="107" y="112"/>
                  </a:lnTo>
                  <a:lnTo>
                    <a:pt x="102" y="114"/>
                  </a:lnTo>
                  <a:lnTo>
                    <a:pt x="96" y="115"/>
                  </a:lnTo>
                  <a:lnTo>
                    <a:pt x="90" y="115"/>
                  </a:lnTo>
                  <a:lnTo>
                    <a:pt x="83" y="117"/>
                  </a:lnTo>
                  <a:lnTo>
                    <a:pt x="77" y="117"/>
                  </a:lnTo>
                  <a:lnTo>
                    <a:pt x="72" y="117"/>
                  </a:lnTo>
                  <a:lnTo>
                    <a:pt x="67" y="117"/>
                  </a:lnTo>
                  <a:lnTo>
                    <a:pt x="61" y="115"/>
                  </a:lnTo>
                  <a:lnTo>
                    <a:pt x="57" y="117"/>
                  </a:lnTo>
                  <a:lnTo>
                    <a:pt x="60" y="119"/>
                  </a:lnTo>
                  <a:lnTo>
                    <a:pt x="69" y="121"/>
                  </a:lnTo>
                  <a:lnTo>
                    <a:pt x="75" y="123"/>
                  </a:lnTo>
                  <a:lnTo>
                    <a:pt x="82" y="123"/>
                  </a:lnTo>
                  <a:lnTo>
                    <a:pt x="91" y="123"/>
                  </a:lnTo>
                  <a:lnTo>
                    <a:pt x="98" y="123"/>
                  </a:lnTo>
                  <a:lnTo>
                    <a:pt x="106" y="123"/>
                  </a:lnTo>
                  <a:lnTo>
                    <a:pt x="113" y="121"/>
                  </a:lnTo>
                  <a:lnTo>
                    <a:pt x="118" y="121"/>
                  </a:lnTo>
                  <a:lnTo>
                    <a:pt x="122" y="121"/>
                  </a:lnTo>
                  <a:lnTo>
                    <a:pt x="128" y="123"/>
                  </a:lnTo>
                  <a:lnTo>
                    <a:pt x="132" y="125"/>
                  </a:lnTo>
                  <a:lnTo>
                    <a:pt x="134" y="130"/>
                  </a:lnTo>
                  <a:lnTo>
                    <a:pt x="137" y="134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3" name="Freeform 318"/>
            <p:cNvSpPr>
              <a:spLocks/>
            </p:cNvSpPr>
            <p:nvPr/>
          </p:nvSpPr>
          <p:spPr bwMode="auto">
            <a:xfrm>
              <a:off x="135" y="258"/>
              <a:ext cx="43" cy="102"/>
            </a:xfrm>
            <a:custGeom>
              <a:avLst/>
              <a:gdLst>
                <a:gd name="T0" fmla="*/ 0 w 87"/>
                <a:gd name="T1" fmla="*/ 1 h 203"/>
                <a:gd name="T2" fmla="*/ 0 w 87"/>
                <a:gd name="T3" fmla="*/ 1 h 203"/>
                <a:gd name="T4" fmla="*/ 0 w 87"/>
                <a:gd name="T5" fmla="*/ 1 h 203"/>
                <a:gd name="T6" fmla="*/ 0 w 87"/>
                <a:gd name="T7" fmla="*/ 1 h 203"/>
                <a:gd name="T8" fmla="*/ 0 w 87"/>
                <a:gd name="T9" fmla="*/ 1 h 203"/>
                <a:gd name="T10" fmla="*/ 0 w 87"/>
                <a:gd name="T11" fmla="*/ 1 h 203"/>
                <a:gd name="T12" fmla="*/ 0 w 87"/>
                <a:gd name="T13" fmla="*/ 1 h 203"/>
                <a:gd name="T14" fmla="*/ 0 w 87"/>
                <a:gd name="T15" fmla="*/ 1 h 203"/>
                <a:gd name="T16" fmla="*/ 0 w 87"/>
                <a:gd name="T17" fmla="*/ 1 h 203"/>
                <a:gd name="T18" fmla="*/ 0 w 87"/>
                <a:gd name="T19" fmla="*/ 1 h 203"/>
                <a:gd name="T20" fmla="*/ 0 w 87"/>
                <a:gd name="T21" fmla="*/ 1 h 203"/>
                <a:gd name="T22" fmla="*/ 0 w 87"/>
                <a:gd name="T23" fmla="*/ 1 h 203"/>
                <a:gd name="T24" fmla="*/ 0 w 87"/>
                <a:gd name="T25" fmla="*/ 1 h 203"/>
                <a:gd name="T26" fmla="*/ 0 w 87"/>
                <a:gd name="T27" fmla="*/ 1 h 203"/>
                <a:gd name="T28" fmla="*/ 0 w 87"/>
                <a:gd name="T29" fmla="*/ 1 h 203"/>
                <a:gd name="T30" fmla="*/ 0 w 87"/>
                <a:gd name="T31" fmla="*/ 1 h 203"/>
                <a:gd name="T32" fmla="*/ 0 w 87"/>
                <a:gd name="T33" fmla="*/ 1 h 203"/>
                <a:gd name="T34" fmla="*/ 0 w 87"/>
                <a:gd name="T35" fmla="*/ 1 h 203"/>
                <a:gd name="T36" fmla="*/ 0 w 87"/>
                <a:gd name="T37" fmla="*/ 1 h 203"/>
                <a:gd name="T38" fmla="*/ 0 w 87"/>
                <a:gd name="T39" fmla="*/ 1 h 203"/>
                <a:gd name="T40" fmla="*/ 0 w 87"/>
                <a:gd name="T41" fmla="*/ 1 h 203"/>
                <a:gd name="T42" fmla="*/ 0 w 87"/>
                <a:gd name="T43" fmla="*/ 1 h 203"/>
                <a:gd name="T44" fmla="*/ 0 w 87"/>
                <a:gd name="T45" fmla="*/ 1 h 203"/>
                <a:gd name="T46" fmla="*/ 0 w 87"/>
                <a:gd name="T47" fmla="*/ 1 h 203"/>
                <a:gd name="T48" fmla="*/ 0 w 87"/>
                <a:gd name="T49" fmla="*/ 1 h 203"/>
                <a:gd name="T50" fmla="*/ 0 w 87"/>
                <a:gd name="T51" fmla="*/ 1 h 203"/>
                <a:gd name="T52" fmla="*/ 0 w 87"/>
                <a:gd name="T53" fmla="*/ 1 h 203"/>
                <a:gd name="T54" fmla="*/ 0 w 87"/>
                <a:gd name="T55" fmla="*/ 1 h 203"/>
                <a:gd name="T56" fmla="*/ 0 w 87"/>
                <a:gd name="T57" fmla="*/ 1 h 203"/>
                <a:gd name="T58" fmla="*/ 0 w 87"/>
                <a:gd name="T59" fmla="*/ 1 h 203"/>
                <a:gd name="T60" fmla="*/ 0 w 87"/>
                <a:gd name="T61" fmla="*/ 1 h 203"/>
                <a:gd name="T62" fmla="*/ 0 w 87"/>
                <a:gd name="T63" fmla="*/ 1 h 203"/>
                <a:gd name="T64" fmla="*/ 0 w 87"/>
                <a:gd name="T65" fmla="*/ 1 h 203"/>
                <a:gd name="T66" fmla="*/ 0 w 87"/>
                <a:gd name="T67" fmla="*/ 1 h 203"/>
                <a:gd name="T68" fmla="*/ 0 w 87"/>
                <a:gd name="T69" fmla="*/ 1 h 203"/>
                <a:gd name="T70" fmla="*/ 0 w 87"/>
                <a:gd name="T71" fmla="*/ 1 h 203"/>
                <a:gd name="T72" fmla="*/ 0 w 87"/>
                <a:gd name="T73" fmla="*/ 1 h 203"/>
                <a:gd name="T74" fmla="*/ 0 w 87"/>
                <a:gd name="T75" fmla="*/ 1 h 203"/>
                <a:gd name="T76" fmla="*/ 0 w 87"/>
                <a:gd name="T77" fmla="*/ 1 h 203"/>
                <a:gd name="T78" fmla="*/ 0 w 87"/>
                <a:gd name="T79" fmla="*/ 1 h 203"/>
                <a:gd name="T80" fmla="*/ 0 w 87"/>
                <a:gd name="T81" fmla="*/ 1 h 203"/>
                <a:gd name="T82" fmla="*/ 0 w 87"/>
                <a:gd name="T83" fmla="*/ 1 h 203"/>
                <a:gd name="T84" fmla="*/ 0 w 87"/>
                <a:gd name="T85" fmla="*/ 1 h 203"/>
                <a:gd name="T86" fmla="*/ 0 w 87"/>
                <a:gd name="T87" fmla="*/ 1 h 20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87"/>
                <a:gd name="T133" fmla="*/ 0 h 203"/>
                <a:gd name="T134" fmla="*/ 87 w 87"/>
                <a:gd name="T135" fmla="*/ 203 h 20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87" h="203">
                  <a:moveTo>
                    <a:pt x="0" y="176"/>
                  </a:moveTo>
                  <a:lnTo>
                    <a:pt x="5" y="172"/>
                  </a:lnTo>
                  <a:lnTo>
                    <a:pt x="9" y="169"/>
                  </a:lnTo>
                  <a:lnTo>
                    <a:pt x="13" y="163"/>
                  </a:lnTo>
                  <a:lnTo>
                    <a:pt x="14" y="158"/>
                  </a:lnTo>
                  <a:lnTo>
                    <a:pt x="15" y="160"/>
                  </a:lnTo>
                  <a:lnTo>
                    <a:pt x="18" y="161"/>
                  </a:lnTo>
                  <a:lnTo>
                    <a:pt x="19" y="163"/>
                  </a:lnTo>
                  <a:lnTo>
                    <a:pt x="20" y="163"/>
                  </a:lnTo>
                  <a:lnTo>
                    <a:pt x="21" y="159"/>
                  </a:lnTo>
                  <a:lnTo>
                    <a:pt x="22" y="153"/>
                  </a:lnTo>
                  <a:lnTo>
                    <a:pt x="24" y="145"/>
                  </a:lnTo>
                  <a:lnTo>
                    <a:pt x="22" y="140"/>
                  </a:lnTo>
                  <a:lnTo>
                    <a:pt x="16" y="130"/>
                  </a:lnTo>
                  <a:lnTo>
                    <a:pt x="9" y="115"/>
                  </a:lnTo>
                  <a:lnTo>
                    <a:pt x="3" y="99"/>
                  </a:lnTo>
                  <a:lnTo>
                    <a:pt x="0" y="89"/>
                  </a:lnTo>
                  <a:lnTo>
                    <a:pt x="0" y="83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4" y="84"/>
                  </a:lnTo>
                  <a:lnTo>
                    <a:pt x="6" y="93"/>
                  </a:lnTo>
                  <a:lnTo>
                    <a:pt x="11" y="105"/>
                  </a:lnTo>
                  <a:lnTo>
                    <a:pt x="19" y="118"/>
                  </a:lnTo>
                  <a:lnTo>
                    <a:pt x="26" y="124"/>
                  </a:lnTo>
                  <a:lnTo>
                    <a:pt x="30" y="112"/>
                  </a:lnTo>
                  <a:lnTo>
                    <a:pt x="34" y="96"/>
                  </a:lnTo>
                  <a:lnTo>
                    <a:pt x="35" y="79"/>
                  </a:lnTo>
                  <a:lnTo>
                    <a:pt x="35" y="67"/>
                  </a:lnTo>
                  <a:lnTo>
                    <a:pt x="32" y="57"/>
                  </a:lnTo>
                  <a:lnTo>
                    <a:pt x="31" y="43"/>
                  </a:lnTo>
                  <a:lnTo>
                    <a:pt x="30" y="31"/>
                  </a:lnTo>
                  <a:lnTo>
                    <a:pt x="31" y="24"/>
                  </a:lnTo>
                  <a:lnTo>
                    <a:pt x="34" y="21"/>
                  </a:lnTo>
                  <a:lnTo>
                    <a:pt x="35" y="21"/>
                  </a:lnTo>
                  <a:lnTo>
                    <a:pt x="35" y="25"/>
                  </a:lnTo>
                  <a:lnTo>
                    <a:pt x="35" y="30"/>
                  </a:lnTo>
                  <a:lnTo>
                    <a:pt x="35" y="37"/>
                  </a:lnTo>
                  <a:lnTo>
                    <a:pt x="36" y="45"/>
                  </a:lnTo>
                  <a:lnTo>
                    <a:pt x="37" y="52"/>
                  </a:lnTo>
                  <a:lnTo>
                    <a:pt x="40" y="57"/>
                  </a:lnTo>
                  <a:lnTo>
                    <a:pt x="45" y="45"/>
                  </a:lnTo>
                  <a:lnTo>
                    <a:pt x="50" y="27"/>
                  </a:lnTo>
                  <a:lnTo>
                    <a:pt x="56" y="12"/>
                  </a:lnTo>
                  <a:lnTo>
                    <a:pt x="65" y="3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0" y="3"/>
                  </a:lnTo>
                  <a:lnTo>
                    <a:pt x="67" y="6"/>
                  </a:lnTo>
                  <a:lnTo>
                    <a:pt x="62" y="15"/>
                  </a:lnTo>
                  <a:lnTo>
                    <a:pt x="56" y="31"/>
                  </a:lnTo>
                  <a:lnTo>
                    <a:pt x="51" y="47"/>
                  </a:lnTo>
                  <a:lnTo>
                    <a:pt x="49" y="57"/>
                  </a:lnTo>
                  <a:lnTo>
                    <a:pt x="55" y="56"/>
                  </a:lnTo>
                  <a:lnTo>
                    <a:pt x="62" y="53"/>
                  </a:lnTo>
                  <a:lnTo>
                    <a:pt x="68" y="51"/>
                  </a:lnTo>
                  <a:lnTo>
                    <a:pt x="73" y="47"/>
                  </a:lnTo>
                  <a:lnTo>
                    <a:pt x="76" y="46"/>
                  </a:lnTo>
                  <a:lnTo>
                    <a:pt x="78" y="46"/>
                  </a:lnTo>
                  <a:lnTo>
                    <a:pt x="77" y="47"/>
                  </a:lnTo>
                  <a:lnTo>
                    <a:pt x="75" y="51"/>
                  </a:lnTo>
                  <a:lnTo>
                    <a:pt x="68" y="55"/>
                  </a:lnTo>
                  <a:lnTo>
                    <a:pt x="61" y="61"/>
                  </a:lnTo>
                  <a:lnTo>
                    <a:pt x="52" y="66"/>
                  </a:lnTo>
                  <a:lnTo>
                    <a:pt x="47" y="70"/>
                  </a:lnTo>
                  <a:lnTo>
                    <a:pt x="45" y="84"/>
                  </a:lnTo>
                  <a:lnTo>
                    <a:pt x="41" y="101"/>
                  </a:lnTo>
                  <a:lnTo>
                    <a:pt x="39" y="117"/>
                  </a:lnTo>
                  <a:lnTo>
                    <a:pt x="36" y="125"/>
                  </a:lnTo>
                  <a:lnTo>
                    <a:pt x="42" y="125"/>
                  </a:lnTo>
                  <a:lnTo>
                    <a:pt x="49" y="124"/>
                  </a:lnTo>
                  <a:lnTo>
                    <a:pt x="55" y="124"/>
                  </a:lnTo>
                  <a:lnTo>
                    <a:pt x="62" y="123"/>
                  </a:lnTo>
                  <a:lnTo>
                    <a:pt x="67" y="122"/>
                  </a:lnTo>
                  <a:lnTo>
                    <a:pt x="73" y="119"/>
                  </a:lnTo>
                  <a:lnTo>
                    <a:pt x="77" y="118"/>
                  </a:lnTo>
                  <a:lnTo>
                    <a:pt x="80" y="117"/>
                  </a:lnTo>
                  <a:lnTo>
                    <a:pt x="82" y="114"/>
                  </a:lnTo>
                  <a:lnTo>
                    <a:pt x="83" y="114"/>
                  </a:lnTo>
                  <a:lnTo>
                    <a:pt x="83" y="117"/>
                  </a:lnTo>
                  <a:lnTo>
                    <a:pt x="81" y="119"/>
                  </a:lnTo>
                  <a:lnTo>
                    <a:pt x="78" y="122"/>
                  </a:lnTo>
                  <a:lnTo>
                    <a:pt x="73" y="124"/>
                  </a:lnTo>
                  <a:lnTo>
                    <a:pt x="67" y="128"/>
                  </a:lnTo>
                  <a:lnTo>
                    <a:pt x="60" y="130"/>
                  </a:lnTo>
                  <a:lnTo>
                    <a:pt x="52" y="134"/>
                  </a:lnTo>
                  <a:lnTo>
                    <a:pt x="46" y="136"/>
                  </a:lnTo>
                  <a:lnTo>
                    <a:pt x="41" y="138"/>
                  </a:lnTo>
                  <a:lnTo>
                    <a:pt x="37" y="139"/>
                  </a:lnTo>
                  <a:lnTo>
                    <a:pt x="34" y="143"/>
                  </a:lnTo>
                  <a:lnTo>
                    <a:pt x="31" y="150"/>
                  </a:lnTo>
                  <a:lnTo>
                    <a:pt x="30" y="159"/>
                  </a:lnTo>
                  <a:lnTo>
                    <a:pt x="30" y="164"/>
                  </a:lnTo>
                  <a:lnTo>
                    <a:pt x="32" y="166"/>
                  </a:lnTo>
                  <a:lnTo>
                    <a:pt x="36" y="168"/>
                  </a:lnTo>
                  <a:lnTo>
                    <a:pt x="42" y="168"/>
                  </a:lnTo>
                  <a:lnTo>
                    <a:pt x="46" y="166"/>
                  </a:lnTo>
                  <a:lnTo>
                    <a:pt x="57" y="161"/>
                  </a:lnTo>
                  <a:lnTo>
                    <a:pt x="67" y="156"/>
                  </a:lnTo>
                  <a:lnTo>
                    <a:pt x="76" y="151"/>
                  </a:lnTo>
                  <a:lnTo>
                    <a:pt x="81" y="148"/>
                  </a:lnTo>
                  <a:lnTo>
                    <a:pt x="84" y="145"/>
                  </a:lnTo>
                  <a:lnTo>
                    <a:pt x="87" y="144"/>
                  </a:lnTo>
                  <a:lnTo>
                    <a:pt x="87" y="145"/>
                  </a:lnTo>
                  <a:lnTo>
                    <a:pt x="84" y="150"/>
                  </a:lnTo>
                  <a:lnTo>
                    <a:pt x="78" y="159"/>
                  </a:lnTo>
                  <a:lnTo>
                    <a:pt x="70" y="169"/>
                  </a:lnTo>
                  <a:lnTo>
                    <a:pt x="62" y="177"/>
                  </a:lnTo>
                  <a:lnTo>
                    <a:pt x="55" y="184"/>
                  </a:lnTo>
                  <a:lnTo>
                    <a:pt x="55" y="181"/>
                  </a:lnTo>
                  <a:lnTo>
                    <a:pt x="53" y="179"/>
                  </a:lnTo>
                  <a:lnTo>
                    <a:pt x="51" y="176"/>
                  </a:lnTo>
                  <a:lnTo>
                    <a:pt x="50" y="174"/>
                  </a:lnTo>
                  <a:lnTo>
                    <a:pt x="45" y="170"/>
                  </a:lnTo>
                  <a:lnTo>
                    <a:pt x="37" y="169"/>
                  </a:lnTo>
                  <a:lnTo>
                    <a:pt x="29" y="170"/>
                  </a:lnTo>
                  <a:lnTo>
                    <a:pt x="22" y="172"/>
                  </a:lnTo>
                  <a:lnTo>
                    <a:pt x="19" y="176"/>
                  </a:lnTo>
                  <a:lnTo>
                    <a:pt x="19" y="180"/>
                  </a:lnTo>
                  <a:lnTo>
                    <a:pt x="19" y="185"/>
                  </a:lnTo>
                  <a:lnTo>
                    <a:pt x="19" y="189"/>
                  </a:lnTo>
                  <a:lnTo>
                    <a:pt x="14" y="194"/>
                  </a:lnTo>
                  <a:lnTo>
                    <a:pt x="9" y="197"/>
                  </a:lnTo>
                  <a:lnTo>
                    <a:pt x="4" y="201"/>
                  </a:lnTo>
                  <a:lnTo>
                    <a:pt x="1" y="203"/>
                  </a:lnTo>
                  <a:lnTo>
                    <a:pt x="6" y="197"/>
                  </a:lnTo>
                  <a:lnTo>
                    <a:pt x="11" y="191"/>
                  </a:lnTo>
                  <a:lnTo>
                    <a:pt x="14" y="185"/>
                  </a:lnTo>
                  <a:lnTo>
                    <a:pt x="14" y="181"/>
                  </a:lnTo>
                  <a:lnTo>
                    <a:pt x="11" y="177"/>
                  </a:lnTo>
                  <a:lnTo>
                    <a:pt x="8" y="175"/>
                  </a:lnTo>
                  <a:lnTo>
                    <a:pt x="4" y="174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4" name="Freeform 319"/>
            <p:cNvSpPr>
              <a:spLocks/>
            </p:cNvSpPr>
            <p:nvPr/>
          </p:nvSpPr>
          <p:spPr bwMode="auto">
            <a:xfrm>
              <a:off x="125" y="314"/>
              <a:ext cx="8" cy="13"/>
            </a:xfrm>
            <a:custGeom>
              <a:avLst/>
              <a:gdLst>
                <a:gd name="T0" fmla="*/ 1 w 14"/>
                <a:gd name="T1" fmla="*/ 1 h 26"/>
                <a:gd name="T2" fmla="*/ 1 w 14"/>
                <a:gd name="T3" fmla="*/ 1 h 26"/>
                <a:gd name="T4" fmla="*/ 1 w 14"/>
                <a:gd name="T5" fmla="*/ 1 h 26"/>
                <a:gd name="T6" fmla="*/ 1 w 14"/>
                <a:gd name="T7" fmla="*/ 1 h 26"/>
                <a:gd name="T8" fmla="*/ 1 w 14"/>
                <a:gd name="T9" fmla="*/ 1 h 26"/>
                <a:gd name="T10" fmla="*/ 1 w 14"/>
                <a:gd name="T11" fmla="*/ 1 h 26"/>
                <a:gd name="T12" fmla="*/ 0 w 14"/>
                <a:gd name="T13" fmla="*/ 1 h 26"/>
                <a:gd name="T14" fmla="*/ 0 w 14"/>
                <a:gd name="T15" fmla="*/ 1 h 26"/>
                <a:gd name="T16" fmla="*/ 0 w 14"/>
                <a:gd name="T17" fmla="*/ 1 h 26"/>
                <a:gd name="T18" fmla="*/ 0 w 14"/>
                <a:gd name="T19" fmla="*/ 0 h 26"/>
                <a:gd name="T20" fmla="*/ 1 w 14"/>
                <a:gd name="T21" fmla="*/ 0 h 26"/>
                <a:gd name="T22" fmla="*/ 1 w 14"/>
                <a:gd name="T23" fmla="*/ 1 h 26"/>
                <a:gd name="T24" fmla="*/ 1 w 14"/>
                <a:gd name="T25" fmla="*/ 1 h 26"/>
                <a:gd name="T26" fmla="*/ 1 w 14"/>
                <a:gd name="T27" fmla="*/ 1 h 26"/>
                <a:gd name="T28" fmla="*/ 1 w 14"/>
                <a:gd name="T29" fmla="*/ 1 h 26"/>
                <a:gd name="T30" fmla="*/ 1 w 14"/>
                <a:gd name="T31" fmla="*/ 1 h 26"/>
                <a:gd name="T32" fmla="*/ 1 w 14"/>
                <a:gd name="T33" fmla="*/ 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26"/>
                <a:gd name="T53" fmla="*/ 14 w 14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26">
                  <a:moveTo>
                    <a:pt x="14" y="25"/>
                  </a:moveTo>
                  <a:lnTo>
                    <a:pt x="11" y="23"/>
                  </a:lnTo>
                  <a:lnTo>
                    <a:pt x="8" y="23"/>
                  </a:lnTo>
                  <a:lnTo>
                    <a:pt x="5" y="25"/>
                  </a:lnTo>
                  <a:lnTo>
                    <a:pt x="2" y="26"/>
                  </a:lnTo>
                  <a:lnTo>
                    <a:pt x="1" y="20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4"/>
                  </a:lnTo>
                  <a:lnTo>
                    <a:pt x="3" y="9"/>
                  </a:lnTo>
                  <a:lnTo>
                    <a:pt x="7" y="14"/>
                  </a:lnTo>
                  <a:lnTo>
                    <a:pt x="11" y="20"/>
                  </a:lnTo>
                  <a:lnTo>
                    <a:pt x="14" y="25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5" name="Freeform 320"/>
            <p:cNvSpPr>
              <a:spLocks/>
            </p:cNvSpPr>
            <p:nvPr/>
          </p:nvSpPr>
          <p:spPr bwMode="auto">
            <a:xfrm>
              <a:off x="184" y="311"/>
              <a:ext cx="139" cy="85"/>
            </a:xfrm>
            <a:custGeom>
              <a:avLst/>
              <a:gdLst>
                <a:gd name="T0" fmla="*/ 1 w 278"/>
                <a:gd name="T1" fmla="*/ 1 h 168"/>
                <a:gd name="T2" fmla="*/ 1 w 278"/>
                <a:gd name="T3" fmla="*/ 1 h 168"/>
                <a:gd name="T4" fmla="*/ 1 w 278"/>
                <a:gd name="T5" fmla="*/ 1 h 168"/>
                <a:gd name="T6" fmla="*/ 1 w 278"/>
                <a:gd name="T7" fmla="*/ 1 h 168"/>
                <a:gd name="T8" fmla="*/ 1 w 278"/>
                <a:gd name="T9" fmla="*/ 1 h 168"/>
                <a:gd name="T10" fmla="*/ 1 w 278"/>
                <a:gd name="T11" fmla="*/ 1 h 168"/>
                <a:gd name="T12" fmla="*/ 1 w 278"/>
                <a:gd name="T13" fmla="*/ 1 h 168"/>
                <a:gd name="T14" fmla="*/ 1 w 278"/>
                <a:gd name="T15" fmla="*/ 1 h 168"/>
                <a:gd name="T16" fmla="*/ 1 w 278"/>
                <a:gd name="T17" fmla="*/ 1 h 168"/>
                <a:gd name="T18" fmla="*/ 1 w 278"/>
                <a:gd name="T19" fmla="*/ 1 h 168"/>
                <a:gd name="T20" fmla="*/ 1 w 278"/>
                <a:gd name="T21" fmla="*/ 1 h 168"/>
                <a:gd name="T22" fmla="*/ 1 w 278"/>
                <a:gd name="T23" fmla="*/ 1 h 168"/>
                <a:gd name="T24" fmla="*/ 1 w 278"/>
                <a:gd name="T25" fmla="*/ 1 h 168"/>
                <a:gd name="T26" fmla="*/ 1 w 278"/>
                <a:gd name="T27" fmla="*/ 1 h 168"/>
                <a:gd name="T28" fmla="*/ 1 w 278"/>
                <a:gd name="T29" fmla="*/ 1 h 168"/>
                <a:gd name="T30" fmla="*/ 1 w 278"/>
                <a:gd name="T31" fmla="*/ 1 h 168"/>
                <a:gd name="T32" fmla="*/ 1 w 278"/>
                <a:gd name="T33" fmla="*/ 1 h 168"/>
                <a:gd name="T34" fmla="*/ 1 w 278"/>
                <a:gd name="T35" fmla="*/ 1 h 168"/>
                <a:gd name="T36" fmla="*/ 1 w 278"/>
                <a:gd name="T37" fmla="*/ 1 h 168"/>
                <a:gd name="T38" fmla="*/ 1 w 278"/>
                <a:gd name="T39" fmla="*/ 1 h 168"/>
                <a:gd name="T40" fmla="*/ 1 w 278"/>
                <a:gd name="T41" fmla="*/ 1 h 168"/>
                <a:gd name="T42" fmla="*/ 1 w 278"/>
                <a:gd name="T43" fmla="*/ 1 h 168"/>
                <a:gd name="T44" fmla="*/ 1 w 278"/>
                <a:gd name="T45" fmla="*/ 1 h 168"/>
                <a:gd name="T46" fmla="*/ 1 w 278"/>
                <a:gd name="T47" fmla="*/ 1 h 168"/>
                <a:gd name="T48" fmla="*/ 1 w 278"/>
                <a:gd name="T49" fmla="*/ 1 h 168"/>
                <a:gd name="T50" fmla="*/ 1 w 278"/>
                <a:gd name="T51" fmla="*/ 1 h 168"/>
                <a:gd name="T52" fmla="*/ 1 w 278"/>
                <a:gd name="T53" fmla="*/ 1 h 168"/>
                <a:gd name="T54" fmla="*/ 1 w 278"/>
                <a:gd name="T55" fmla="*/ 1 h 168"/>
                <a:gd name="T56" fmla="*/ 1 w 278"/>
                <a:gd name="T57" fmla="*/ 1 h 168"/>
                <a:gd name="T58" fmla="*/ 1 w 278"/>
                <a:gd name="T59" fmla="*/ 1 h 168"/>
                <a:gd name="T60" fmla="*/ 1 w 278"/>
                <a:gd name="T61" fmla="*/ 1 h 168"/>
                <a:gd name="T62" fmla="*/ 1 w 278"/>
                <a:gd name="T63" fmla="*/ 1 h 168"/>
                <a:gd name="T64" fmla="*/ 1 w 278"/>
                <a:gd name="T65" fmla="*/ 1 h 168"/>
                <a:gd name="T66" fmla="*/ 1 w 278"/>
                <a:gd name="T67" fmla="*/ 1 h 168"/>
                <a:gd name="T68" fmla="*/ 1 w 278"/>
                <a:gd name="T69" fmla="*/ 1 h 168"/>
                <a:gd name="T70" fmla="*/ 1 w 278"/>
                <a:gd name="T71" fmla="*/ 1 h 168"/>
                <a:gd name="T72" fmla="*/ 1 w 278"/>
                <a:gd name="T73" fmla="*/ 1 h 168"/>
                <a:gd name="T74" fmla="*/ 1 w 278"/>
                <a:gd name="T75" fmla="*/ 1 h 168"/>
                <a:gd name="T76" fmla="*/ 1 w 278"/>
                <a:gd name="T77" fmla="*/ 1 h 168"/>
                <a:gd name="T78" fmla="*/ 1 w 278"/>
                <a:gd name="T79" fmla="*/ 1 h 168"/>
                <a:gd name="T80" fmla="*/ 1 w 278"/>
                <a:gd name="T81" fmla="*/ 1 h 168"/>
                <a:gd name="T82" fmla="*/ 1 w 278"/>
                <a:gd name="T83" fmla="*/ 1 h 168"/>
                <a:gd name="T84" fmla="*/ 1 w 278"/>
                <a:gd name="T85" fmla="*/ 1 h 168"/>
                <a:gd name="T86" fmla="*/ 1 w 278"/>
                <a:gd name="T87" fmla="*/ 1 h 168"/>
                <a:gd name="T88" fmla="*/ 1 w 278"/>
                <a:gd name="T89" fmla="*/ 1 h 168"/>
                <a:gd name="T90" fmla="*/ 1 w 278"/>
                <a:gd name="T91" fmla="*/ 1 h 168"/>
                <a:gd name="T92" fmla="*/ 1 w 278"/>
                <a:gd name="T93" fmla="*/ 1 h 168"/>
                <a:gd name="T94" fmla="*/ 1 w 278"/>
                <a:gd name="T95" fmla="*/ 1 h 168"/>
                <a:gd name="T96" fmla="*/ 1 w 278"/>
                <a:gd name="T97" fmla="*/ 1 h 168"/>
                <a:gd name="T98" fmla="*/ 1 w 278"/>
                <a:gd name="T99" fmla="*/ 1 h 168"/>
                <a:gd name="T100" fmla="*/ 1 w 278"/>
                <a:gd name="T101" fmla="*/ 1 h 168"/>
                <a:gd name="T102" fmla="*/ 1 w 278"/>
                <a:gd name="T103" fmla="*/ 1 h 168"/>
                <a:gd name="T104" fmla="*/ 1 w 278"/>
                <a:gd name="T105" fmla="*/ 1 h 16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78"/>
                <a:gd name="T160" fmla="*/ 0 h 168"/>
                <a:gd name="T161" fmla="*/ 278 w 278"/>
                <a:gd name="T162" fmla="*/ 168 h 16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78" h="168">
                  <a:moveTo>
                    <a:pt x="12" y="130"/>
                  </a:moveTo>
                  <a:lnTo>
                    <a:pt x="15" y="126"/>
                  </a:lnTo>
                  <a:lnTo>
                    <a:pt x="21" y="123"/>
                  </a:lnTo>
                  <a:lnTo>
                    <a:pt x="28" y="119"/>
                  </a:lnTo>
                  <a:lnTo>
                    <a:pt x="36" y="114"/>
                  </a:lnTo>
                  <a:lnTo>
                    <a:pt x="43" y="110"/>
                  </a:lnTo>
                  <a:lnTo>
                    <a:pt x="50" y="106"/>
                  </a:lnTo>
                  <a:lnTo>
                    <a:pt x="54" y="103"/>
                  </a:lnTo>
                  <a:lnTo>
                    <a:pt x="56" y="100"/>
                  </a:lnTo>
                  <a:lnTo>
                    <a:pt x="59" y="92"/>
                  </a:lnTo>
                  <a:lnTo>
                    <a:pt x="64" y="78"/>
                  </a:lnTo>
                  <a:lnTo>
                    <a:pt x="70" y="62"/>
                  </a:lnTo>
                  <a:lnTo>
                    <a:pt x="76" y="51"/>
                  </a:lnTo>
                  <a:lnTo>
                    <a:pt x="80" y="46"/>
                  </a:lnTo>
                  <a:lnTo>
                    <a:pt x="85" y="38"/>
                  </a:lnTo>
                  <a:lnTo>
                    <a:pt x="91" y="31"/>
                  </a:lnTo>
                  <a:lnTo>
                    <a:pt x="97" y="22"/>
                  </a:lnTo>
                  <a:lnTo>
                    <a:pt x="105" y="15"/>
                  </a:lnTo>
                  <a:lnTo>
                    <a:pt x="111" y="8"/>
                  </a:lnTo>
                  <a:lnTo>
                    <a:pt x="117" y="3"/>
                  </a:lnTo>
                  <a:lnTo>
                    <a:pt x="121" y="1"/>
                  </a:lnTo>
                  <a:lnTo>
                    <a:pt x="126" y="0"/>
                  </a:lnTo>
                  <a:lnTo>
                    <a:pt x="127" y="0"/>
                  </a:lnTo>
                  <a:lnTo>
                    <a:pt x="126" y="1"/>
                  </a:lnTo>
                  <a:lnTo>
                    <a:pt x="123" y="5"/>
                  </a:lnTo>
                  <a:lnTo>
                    <a:pt x="121" y="8"/>
                  </a:lnTo>
                  <a:lnTo>
                    <a:pt x="116" y="13"/>
                  </a:lnTo>
                  <a:lnTo>
                    <a:pt x="108" y="21"/>
                  </a:lnTo>
                  <a:lnTo>
                    <a:pt x="102" y="28"/>
                  </a:lnTo>
                  <a:lnTo>
                    <a:pt x="95" y="37"/>
                  </a:lnTo>
                  <a:lnTo>
                    <a:pt x="88" y="46"/>
                  </a:lnTo>
                  <a:lnTo>
                    <a:pt x="83" y="52"/>
                  </a:lnTo>
                  <a:lnTo>
                    <a:pt x="80" y="57"/>
                  </a:lnTo>
                  <a:lnTo>
                    <a:pt x="76" y="65"/>
                  </a:lnTo>
                  <a:lnTo>
                    <a:pt x="74" y="74"/>
                  </a:lnTo>
                  <a:lnTo>
                    <a:pt x="72" y="83"/>
                  </a:lnTo>
                  <a:lnTo>
                    <a:pt x="71" y="88"/>
                  </a:lnTo>
                  <a:lnTo>
                    <a:pt x="71" y="92"/>
                  </a:lnTo>
                  <a:lnTo>
                    <a:pt x="72" y="92"/>
                  </a:lnTo>
                  <a:lnTo>
                    <a:pt x="75" y="90"/>
                  </a:lnTo>
                  <a:lnTo>
                    <a:pt x="80" y="88"/>
                  </a:lnTo>
                  <a:lnTo>
                    <a:pt x="83" y="85"/>
                  </a:lnTo>
                  <a:lnTo>
                    <a:pt x="87" y="83"/>
                  </a:lnTo>
                  <a:lnTo>
                    <a:pt x="93" y="79"/>
                  </a:lnTo>
                  <a:lnTo>
                    <a:pt x="98" y="75"/>
                  </a:lnTo>
                  <a:lnTo>
                    <a:pt x="103" y="72"/>
                  </a:lnTo>
                  <a:lnTo>
                    <a:pt x="110" y="68"/>
                  </a:lnTo>
                  <a:lnTo>
                    <a:pt x="113" y="65"/>
                  </a:lnTo>
                  <a:lnTo>
                    <a:pt x="117" y="64"/>
                  </a:lnTo>
                  <a:lnTo>
                    <a:pt x="123" y="54"/>
                  </a:lnTo>
                  <a:lnTo>
                    <a:pt x="131" y="43"/>
                  </a:lnTo>
                  <a:lnTo>
                    <a:pt x="141" y="33"/>
                  </a:lnTo>
                  <a:lnTo>
                    <a:pt x="152" y="23"/>
                  </a:lnTo>
                  <a:lnTo>
                    <a:pt x="163" y="16"/>
                  </a:lnTo>
                  <a:lnTo>
                    <a:pt x="173" y="10"/>
                  </a:lnTo>
                  <a:lnTo>
                    <a:pt x="180" y="5"/>
                  </a:lnTo>
                  <a:lnTo>
                    <a:pt x="186" y="2"/>
                  </a:lnTo>
                  <a:lnTo>
                    <a:pt x="193" y="1"/>
                  </a:lnTo>
                  <a:lnTo>
                    <a:pt x="196" y="1"/>
                  </a:lnTo>
                  <a:lnTo>
                    <a:pt x="196" y="2"/>
                  </a:lnTo>
                  <a:lnTo>
                    <a:pt x="191" y="5"/>
                  </a:lnTo>
                  <a:lnTo>
                    <a:pt x="183" y="10"/>
                  </a:lnTo>
                  <a:lnTo>
                    <a:pt x="173" y="17"/>
                  </a:lnTo>
                  <a:lnTo>
                    <a:pt x="163" y="26"/>
                  </a:lnTo>
                  <a:lnTo>
                    <a:pt x="153" y="34"/>
                  </a:lnTo>
                  <a:lnTo>
                    <a:pt x="144" y="44"/>
                  </a:lnTo>
                  <a:lnTo>
                    <a:pt x="137" y="53"/>
                  </a:lnTo>
                  <a:lnTo>
                    <a:pt x="131" y="61"/>
                  </a:lnTo>
                  <a:lnTo>
                    <a:pt x="129" y="65"/>
                  </a:lnTo>
                  <a:lnTo>
                    <a:pt x="129" y="68"/>
                  </a:lnTo>
                  <a:lnTo>
                    <a:pt x="132" y="68"/>
                  </a:lnTo>
                  <a:lnTo>
                    <a:pt x="134" y="68"/>
                  </a:lnTo>
                  <a:lnTo>
                    <a:pt x="141" y="67"/>
                  </a:lnTo>
                  <a:lnTo>
                    <a:pt x="149" y="65"/>
                  </a:lnTo>
                  <a:lnTo>
                    <a:pt x="158" y="63"/>
                  </a:lnTo>
                  <a:lnTo>
                    <a:pt x="167" y="62"/>
                  </a:lnTo>
                  <a:lnTo>
                    <a:pt x="173" y="61"/>
                  </a:lnTo>
                  <a:lnTo>
                    <a:pt x="180" y="54"/>
                  </a:lnTo>
                  <a:lnTo>
                    <a:pt x="189" y="48"/>
                  </a:lnTo>
                  <a:lnTo>
                    <a:pt x="200" y="42"/>
                  </a:lnTo>
                  <a:lnTo>
                    <a:pt x="212" y="36"/>
                  </a:lnTo>
                  <a:lnTo>
                    <a:pt x="224" y="31"/>
                  </a:lnTo>
                  <a:lnTo>
                    <a:pt x="234" y="26"/>
                  </a:lnTo>
                  <a:lnTo>
                    <a:pt x="241" y="23"/>
                  </a:lnTo>
                  <a:lnTo>
                    <a:pt x="246" y="21"/>
                  </a:lnTo>
                  <a:lnTo>
                    <a:pt x="251" y="20"/>
                  </a:lnTo>
                  <a:lnTo>
                    <a:pt x="253" y="21"/>
                  </a:lnTo>
                  <a:lnTo>
                    <a:pt x="252" y="23"/>
                  </a:lnTo>
                  <a:lnTo>
                    <a:pt x="246" y="26"/>
                  </a:lnTo>
                  <a:lnTo>
                    <a:pt x="239" y="28"/>
                  </a:lnTo>
                  <a:lnTo>
                    <a:pt x="230" y="33"/>
                  </a:lnTo>
                  <a:lnTo>
                    <a:pt x="221" y="37"/>
                  </a:lnTo>
                  <a:lnTo>
                    <a:pt x="212" y="42"/>
                  </a:lnTo>
                  <a:lnTo>
                    <a:pt x="205" y="48"/>
                  </a:lnTo>
                  <a:lnTo>
                    <a:pt x="199" y="53"/>
                  </a:lnTo>
                  <a:lnTo>
                    <a:pt x="194" y="58"/>
                  </a:lnTo>
                  <a:lnTo>
                    <a:pt x="191" y="63"/>
                  </a:lnTo>
                  <a:lnTo>
                    <a:pt x="200" y="64"/>
                  </a:lnTo>
                  <a:lnTo>
                    <a:pt x="211" y="63"/>
                  </a:lnTo>
                  <a:lnTo>
                    <a:pt x="222" y="62"/>
                  </a:lnTo>
                  <a:lnTo>
                    <a:pt x="234" y="59"/>
                  </a:lnTo>
                  <a:lnTo>
                    <a:pt x="245" y="57"/>
                  </a:lnTo>
                  <a:lnTo>
                    <a:pt x="255" y="54"/>
                  </a:lnTo>
                  <a:lnTo>
                    <a:pt x="262" y="52"/>
                  </a:lnTo>
                  <a:lnTo>
                    <a:pt x="267" y="51"/>
                  </a:lnTo>
                  <a:lnTo>
                    <a:pt x="273" y="47"/>
                  </a:lnTo>
                  <a:lnTo>
                    <a:pt x="278" y="46"/>
                  </a:lnTo>
                  <a:lnTo>
                    <a:pt x="278" y="47"/>
                  </a:lnTo>
                  <a:lnTo>
                    <a:pt x="274" y="51"/>
                  </a:lnTo>
                  <a:lnTo>
                    <a:pt x="270" y="54"/>
                  </a:lnTo>
                  <a:lnTo>
                    <a:pt x="263" y="58"/>
                  </a:lnTo>
                  <a:lnTo>
                    <a:pt x="255" y="62"/>
                  </a:lnTo>
                  <a:lnTo>
                    <a:pt x="243" y="67"/>
                  </a:lnTo>
                  <a:lnTo>
                    <a:pt x="232" y="70"/>
                  </a:lnTo>
                  <a:lnTo>
                    <a:pt x="220" y="73"/>
                  </a:lnTo>
                  <a:lnTo>
                    <a:pt x="208" y="74"/>
                  </a:lnTo>
                  <a:lnTo>
                    <a:pt x="195" y="74"/>
                  </a:lnTo>
                  <a:lnTo>
                    <a:pt x="199" y="79"/>
                  </a:lnTo>
                  <a:lnTo>
                    <a:pt x="205" y="83"/>
                  </a:lnTo>
                  <a:lnTo>
                    <a:pt x="212" y="88"/>
                  </a:lnTo>
                  <a:lnTo>
                    <a:pt x="221" y="93"/>
                  </a:lnTo>
                  <a:lnTo>
                    <a:pt x="229" y="96"/>
                  </a:lnTo>
                  <a:lnTo>
                    <a:pt x="236" y="101"/>
                  </a:lnTo>
                  <a:lnTo>
                    <a:pt x="242" y="104"/>
                  </a:lnTo>
                  <a:lnTo>
                    <a:pt x="247" y="106"/>
                  </a:lnTo>
                  <a:lnTo>
                    <a:pt x="253" y="109"/>
                  </a:lnTo>
                  <a:lnTo>
                    <a:pt x="256" y="111"/>
                  </a:lnTo>
                  <a:lnTo>
                    <a:pt x="255" y="113"/>
                  </a:lnTo>
                  <a:lnTo>
                    <a:pt x="248" y="111"/>
                  </a:lnTo>
                  <a:lnTo>
                    <a:pt x="242" y="110"/>
                  </a:lnTo>
                  <a:lnTo>
                    <a:pt x="234" y="106"/>
                  </a:lnTo>
                  <a:lnTo>
                    <a:pt x="222" y="103"/>
                  </a:lnTo>
                  <a:lnTo>
                    <a:pt x="211" y="98"/>
                  </a:lnTo>
                  <a:lnTo>
                    <a:pt x="200" y="93"/>
                  </a:lnTo>
                  <a:lnTo>
                    <a:pt x="190" y="89"/>
                  </a:lnTo>
                  <a:lnTo>
                    <a:pt x="183" y="84"/>
                  </a:lnTo>
                  <a:lnTo>
                    <a:pt x="178" y="80"/>
                  </a:lnTo>
                  <a:lnTo>
                    <a:pt x="173" y="80"/>
                  </a:lnTo>
                  <a:lnTo>
                    <a:pt x="168" y="82"/>
                  </a:lnTo>
                  <a:lnTo>
                    <a:pt x="162" y="82"/>
                  </a:lnTo>
                  <a:lnTo>
                    <a:pt x="155" y="82"/>
                  </a:lnTo>
                  <a:lnTo>
                    <a:pt x="149" y="83"/>
                  </a:lnTo>
                  <a:lnTo>
                    <a:pt x="144" y="83"/>
                  </a:lnTo>
                  <a:lnTo>
                    <a:pt x="139" y="84"/>
                  </a:lnTo>
                  <a:lnTo>
                    <a:pt x="136" y="84"/>
                  </a:lnTo>
                  <a:lnTo>
                    <a:pt x="138" y="89"/>
                  </a:lnTo>
                  <a:lnTo>
                    <a:pt x="143" y="94"/>
                  </a:lnTo>
                  <a:lnTo>
                    <a:pt x="148" y="99"/>
                  </a:lnTo>
                  <a:lnTo>
                    <a:pt x="154" y="104"/>
                  </a:lnTo>
                  <a:lnTo>
                    <a:pt x="159" y="109"/>
                  </a:lnTo>
                  <a:lnTo>
                    <a:pt x="165" y="114"/>
                  </a:lnTo>
                  <a:lnTo>
                    <a:pt x="170" y="118"/>
                  </a:lnTo>
                  <a:lnTo>
                    <a:pt x="174" y="120"/>
                  </a:lnTo>
                  <a:lnTo>
                    <a:pt x="181" y="125"/>
                  </a:lnTo>
                  <a:lnTo>
                    <a:pt x="190" y="129"/>
                  </a:lnTo>
                  <a:lnTo>
                    <a:pt x="196" y="132"/>
                  </a:lnTo>
                  <a:lnTo>
                    <a:pt x="203" y="136"/>
                  </a:lnTo>
                  <a:lnTo>
                    <a:pt x="206" y="140"/>
                  </a:lnTo>
                  <a:lnTo>
                    <a:pt x="209" y="144"/>
                  </a:lnTo>
                  <a:lnTo>
                    <a:pt x="206" y="145"/>
                  </a:lnTo>
                  <a:lnTo>
                    <a:pt x="196" y="140"/>
                  </a:lnTo>
                  <a:lnTo>
                    <a:pt x="189" y="135"/>
                  </a:lnTo>
                  <a:lnTo>
                    <a:pt x="179" y="129"/>
                  </a:lnTo>
                  <a:lnTo>
                    <a:pt x="169" y="123"/>
                  </a:lnTo>
                  <a:lnTo>
                    <a:pt x="159" y="116"/>
                  </a:lnTo>
                  <a:lnTo>
                    <a:pt x="148" y="110"/>
                  </a:lnTo>
                  <a:lnTo>
                    <a:pt x="139" y="104"/>
                  </a:lnTo>
                  <a:lnTo>
                    <a:pt x="133" y="99"/>
                  </a:lnTo>
                  <a:lnTo>
                    <a:pt x="128" y="95"/>
                  </a:lnTo>
                  <a:lnTo>
                    <a:pt x="123" y="92"/>
                  </a:lnTo>
                  <a:lnTo>
                    <a:pt x="118" y="90"/>
                  </a:lnTo>
                  <a:lnTo>
                    <a:pt x="114" y="92"/>
                  </a:lnTo>
                  <a:lnTo>
                    <a:pt x="110" y="94"/>
                  </a:lnTo>
                  <a:lnTo>
                    <a:pt x="102" y="96"/>
                  </a:lnTo>
                  <a:lnTo>
                    <a:pt x="91" y="100"/>
                  </a:lnTo>
                  <a:lnTo>
                    <a:pt x="81" y="104"/>
                  </a:lnTo>
                  <a:lnTo>
                    <a:pt x="75" y="106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5" y="114"/>
                  </a:lnTo>
                  <a:lnTo>
                    <a:pt x="80" y="119"/>
                  </a:lnTo>
                  <a:lnTo>
                    <a:pt x="85" y="123"/>
                  </a:lnTo>
                  <a:lnTo>
                    <a:pt x="92" y="127"/>
                  </a:lnTo>
                  <a:lnTo>
                    <a:pt x="101" y="135"/>
                  </a:lnTo>
                  <a:lnTo>
                    <a:pt x="111" y="141"/>
                  </a:lnTo>
                  <a:lnTo>
                    <a:pt x="121" y="149"/>
                  </a:lnTo>
                  <a:lnTo>
                    <a:pt x="131" y="155"/>
                  </a:lnTo>
                  <a:lnTo>
                    <a:pt x="138" y="161"/>
                  </a:lnTo>
                  <a:lnTo>
                    <a:pt x="144" y="163"/>
                  </a:lnTo>
                  <a:lnTo>
                    <a:pt x="149" y="167"/>
                  </a:lnTo>
                  <a:lnTo>
                    <a:pt x="148" y="168"/>
                  </a:lnTo>
                  <a:lnTo>
                    <a:pt x="143" y="168"/>
                  </a:lnTo>
                  <a:lnTo>
                    <a:pt x="133" y="163"/>
                  </a:lnTo>
                  <a:lnTo>
                    <a:pt x="127" y="159"/>
                  </a:lnTo>
                  <a:lnTo>
                    <a:pt x="117" y="152"/>
                  </a:lnTo>
                  <a:lnTo>
                    <a:pt x="107" y="146"/>
                  </a:lnTo>
                  <a:lnTo>
                    <a:pt x="96" y="139"/>
                  </a:lnTo>
                  <a:lnTo>
                    <a:pt x="85" y="132"/>
                  </a:lnTo>
                  <a:lnTo>
                    <a:pt x="75" y="127"/>
                  </a:lnTo>
                  <a:lnTo>
                    <a:pt x="67" y="123"/>
                  </a:lnTo>
                  <a:lnTo>
                    <a:pt x="64" y="121"/>
                  </a:lnTo>
                  <a:lnTo>
                    <a:pt x="60" y="121"/>
                  </a:lnTo>
                  <a:lnTo>
                    <a:pt x="52" y="124"/>
                  </a:lnTo>
                  <a:lnTo>
                    <a:pt x="44" y="126"/>
                  </a:lnTo>
                  <a:lnTo>
                    <a:pt x="34" y="130"/>
                  </a:lnTo>
                  <a:lnTo>
                    <a:pt x="24" y="132"/>
                  </a:lnTo>
                  <a:lnTo>
                    <a:pt x="15" y="136"/>
                  </a:lnTo>
                  <a:lnTo>
                    <a:pt x="8" y="137"/>
                  </a:lnTo>
                  <a:lnTo>
                    <a:pt x="3" y="139"/>
                  </a:lnTo>
                  <a:lnTo>
                    <a:pt x="0" y="139"/>
                  </a:lnTo>
                  <a:lnTo>
                    <a:pt x="2" y="137"/>
                  </a:lnTo>
                  <a:lnTo>
                    <a:pt x="7" y="135"/>
                  </a:lnTo>
                  <a:lnTo>
                    <a:pt x="12" y="13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6" name="Freeform 321"/>
            <p:cNvSpPr>
              <a:spLocks/>
            </p:cNvSpPr>
            <p:nvPr/>
          </p:nvSpPr>
          <p:spPr bwMode="auto">
            <a:xfrm>
              <a:off x="156" y="396"/>
              <a:ext cx="101" cy="85"/>
            </a:xfrm>
            <a:custGeom>
              <a:avLst/>
              <a:gdLst>
                <a:gd name="T0" fmla="*/ 1 w 201"/>
                <a:gd name="T1" fmla="*/ 1 h 168"/>
                <a:gd name="T2" fmla="*/ 1 w 201"/>
                <a:gd name="T3" fmla="*/ 1 h 168"/>
                <a:gd name="T4" fmla="*/ 1 w 201"/>
                <a:gd name="T5" fmla="*/ 1 h 168"/>
                <a:gd name="T6" fmla="*/ 1 w 201"/>
                <a:gd name="T7" fmla="*/ 1 h 168"/>
                <a:gd name="T8" fmla="*/ 1 w 201"/>
                <a:gd name="T9" fmla="*/ 1 h 168"/>
                <a:gd name="T10" fmla="*/ 1 w 201"/>
                <a:gd name="T11" fmla="*/ 1 h 168"/>
                <a:gd name="T12" fmla="*/ 1 w 201"/>
                <a:gd name="T13" fmla="*/ 1 h 168"/>
                <a:gd name="T14" fmla="*/ 1 w 201"/>
                <a:gd name="T15" fmla="*/ 1 h 168"/>
                <a:gd name="T16" fmla="*/ 1 w 201"/>
                <a:gd name="T17" fmla="*/ 1 h 168"/>
                <a:gd name="T18" fmla="*/ 1 w 201"/>
                <a:gd name="T19" fmla="*/ 1 h 168"/>
                <a:gd name="T20" fmla="*/ 1 w 201"/>
                <a:gd name="T21" fmla="*/ 1 h 168"/>
                <a:gd name="T22" fmla="*/ 1 w 201"/>
                <a:gd name="T23" fmla="*/ 1 h 168"/>
                <a:gd name="T24" fmla="*/ 1 w 201"/>
                <a:gd name="T25" fmla="*/ 1 h 168"/>
                <a:gd name="T26" fmla="*/ 1 w 201"/>
                <a:gd name="T27" fmla="*/ 1 h 168"/>
                <a:gd name="T28" fmla="*/ 1 w 201"/>
                <a:gd name="T29" fmla="*/ 1 h 168"/>
                <a:gd name="T30" fmla="*/ 1 w 201"/>
                <a:gd name="T31" fmla="*/ 1 h 168"/>
                <a:gd name="T32" fmla="*/ 1 w 201"/>
                <a:gd name="T33" fmla="*/ 1 h 168"/>
                <a:gd name="T34" fmla="*/ 1 w 201"/>
                <a:gd name="T35" fmla="*/ 1 h 168"/>
                <a:gd name="T36" fmla="*/ 1 w 201"/>
                <a:gd name="T37" fmla="*/ 1 h 168"/>
                <a:gd name="T38" fmla="*/ 1 w 201"/>
                <a:gd name="T39" fmla="*/ 1 h 168"/>
                <a:gd name="T40" fmla="*/ 1 w 201"/>
                <a:gd name="T41" fmla="*/ 1 h 168"/>
                <a:gd name="T42" fmla="*/ 1 w 201"/>
                <a:gd name="T43" fmla="*/ 1 h 168"/>
                <a:gd name="T44" fmla="*/ 1 w 201"/>
                <a:gd name="T45" fmla="*/ 1 h 168"/>
                <a:gd name="T46" fmla="*/ 1 w 201"/>
                <a:gd name="T47" fmla="*/ 1 h 168"/>
                <a:gd name="T48" fmla="*/ 1 w 201"/>
                <a:gd name="T49" fmla="*/ 1 h 168"/>
                <a:gd name="T50" fmla="*/ 1 w 201"/>
                <a:gd name="T51" fmla="*/ 1 h 168"/>
                <a:gd name="T52" fmla="*/ 1 w 201"/>
                <a:gd name="T53" fmla="*/ 1 h 168"/>
                <a:gd name="T54" fmla="*/ 1 w 201"/>
                <a:gd name="T55" fmla="*/ 1 h 168"/>
                <a:gd name="T56" fmla="*/ 1 w 201"/>
                <a:gd name="T57" fmla="*/ 1 h 168"/>
                <a:gd name="T58" fmla="*/ 1 w 201"/>
                <a:gd name="T59" fmla="*/ 1 h 168"/>
                <a:gd name="T60" fmla="*/ 1 w 201"/>
                <a:gd name="T61" fmla="*/ 1 h 168"/>
                <a:gd name="T62" fmla="*/ 1 w 201"/>
                <a:gd name="T63" fmla="*/ 1 h 168"/>
                <a:gd name="T64" fmla="*/ 1 w 201"/>
                <a:gd name="T65" fmla="*/ 1 h 168"/>
                <a:gd name="T66" fmla="*/ 1 w 201"/>
                <a:gd name="T67" fmla="*/ 1 h 168"/>
                <a:gd name="T68" fmla="*/ 1 w 201"/>
                <a:gd name="T69" fmla="*/ 1 h 168"/>
                <a:gd name="T70" fmla="*/ 1 w 201"/>
                <a:gd name="T71" fmla="*/ 1 h 168"/>
                <a:gd name="T72" fmla="*/ 1 w 201"/>
                <a:gd name="T73" fmla="*/ 1 h 168"/>
                <a:gd name="T74" fmla="*/ 1 w 201"/>
                <a:gd name="T75" fmla="*/ 1 h 168"/>
                <a:gd name="T76" fmla="*/ 1 w 201"/>
                <a:gd name="T77" fmla="*/ 1 h 168"/>
                <a:gd name="T78" fmla="*/ 1 w 201"/>
                <a:gd name="T79" fmla="*/ 1 h 168"/>
                <a:gd name="T80" fmla="*/ 1 w 201"/>
                <a:gd name="T81" fmla="*/ 1 h 168"/>
                <a:gd name="T82" fmla="*/ 1 w 201"/>
                <a:gd name="T83" fmla="*/ 1 h 168"/>
                <a:gd name="T84" fmla="*/ 1 w 201"/>
                <a:gd name="T85" fmla="*/ 1 h 168"/>
                <a:gd name="T86" fmla="*/ 1 w 201"/>
                <a:gd name="T87" fmla="*/ 1 h 168"/>
                <a:gd name="T88" fmla="*/ 1 w 201"/>
                <a:gd name="T89" fmla="*/ 1 h 168"/>
                <a:gd name="T90" fmla="*/ 1 w 201"/>
                <a:gd name="T91" fmla="*/ 1 h 168"/>
                <a:gd name="T92" fmla="*/ 1 w 201"/>
                <a:gd name="T93" fmla="*/ 1 h 168"/>
                <a:gd name="T94" fmla="*/ 1 w 201"/>
                <a:gd name="T95" fmla="*/ 1 h 168"/>
                <a:gd name="T96" fmla="*/ 1 w 201"/>
                <a:gd name="T97" fmla="*/ 1 h 168"/>
                <a:gd name="T98" fmla="*/ 1 w 201"/>
                <a:gd name="T99" fmla="*/ 1 h 168"/>
                <a:gd name="T100" fmla="*/ 0 w 201"/>
                <a:gd name="T101" fmla="*/ 1 h 168"/>
                <a:gd name="T102" fmla="*/ 1 w 201"/>
                <a:gd name="T103" fmla="*/ 0 h 16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1"/>
                <a:gd name="T157" fmla="*/ 0 h 168"/>
                <a:gd name="T158" fmla="*/ 201 w 201"/>
                <a:gd name="T159" fmla="*/ 168 h 16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1" h="168">
                  <a:moveTo>
                    <a:pt x="6" y="2"/>
                  </a:moveTo>
                  <a:lnTo>
                    <a:pt x="13" y="8"/>
                  </a:lnTo>
                  <a:lnTo>
                    <a:pt x="22" y="15"/>
                  </a:lnTo>
                  <a:lnTo>
                    <a:pt x="31" y="18"/>
                  </a:lnTo>
                  <a:lnTo>
                    <a:pt x="38" y="20"/>
                  </a:lnTo>
                  <a:lnTo>
                    <a:pt x="48" y="17"/>
                  </a:lnTo>
                  <a:lnTo>
                    <a:pt x="60" y="15"/>
                  </a:lnTo>
                  <a:lnTo>
                    <a:pt x="75" y="12"/>
                  </a:lnTo>
                  <a:lnTo>
                    <a:pt x="90" y="11"/>
                  </a:lnTo>
                  <a:lnTo>
                    <a:pt x="104" y="10"/>
                  </a:lnTo>
                  <a:lnTo>
                    <a:pt x="116" y="10"/>
                  </a:lnTo>
                  <a:lnTo>
                    <a:pt x="127" y="11"/>
                  </a:lnTo>
                  <a:lnTo>
                    <a:pt x="134" y="12"/>
                  </a:lnTo>
                  <a:lnTo>
                    <a:pt x="140" y="16"/>
                  </a:lnTo>
                  <a:lnTo>
                    <a:pt x="140" y="18"/>
                  </a:lnTo>
                  <a:lnTo>
                    <a:pt x="135" y="18"/>
                  </a:lnTo>
                  <a:lnTo>
                    <a:pt x="125" y="17"/>
                  </a:lnTo>
                  <a:lnTo>
                    <a:pt x="117" y="17"/>
                  </a:lnTo>
                  <a:lnTo>
                    <a:pt x="109" y="17"/>
                  </a:lnTo>
                  <a:lnTo>
                    <a:pt x="96" y="18"/>
                  </a:lnTo>
                  <a:lnTo>
                    <a:pt x="85" y="20"/>
                  </a:lnTo>
                  <a:lnTo>
                    <a:pt x="73" y="21"/>
                  </a:lnTo>
                  <a:lnTo>
                    <a:pt x="63" y="23"/>
                  </a:lnTo>
                  <a:lnTo>
                    <a:pt x="54" y="26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9" y="33"/>
                  </a:lnTo>
                  <a:lnTo>
                    <a:pt x="64" y="36"/>
                  </a:lnTo>
                  <a:lnTo>
                    <a:pt x="70" y="38"/>
                  </a:lnTo>
                  <a:lnTo>
                    <a:pt x="76" y="41"/>
                  </a:lnTo>
                  <a:lnTo>
                    <a:pt x="81" y="42"/>
                  </a:lnTo>
                  <a:lnTo>
                    <a:pt x="85" y="44"/>
                  </a:lnTo>
                  <a:lnTo>
                    <a:pt x="88" y="46"/>
                  </a:lnTo>
                  <a:lnTo>
                    <a:pt x="98" y="44"/>
                  </a:lnTo>
                  <a:lnTo>
                    <a:pt x="111" y="43"/>
                  </a:lnTo>
                  <a:lnTo>
                    <a:pt x="125" y="44"/>
                  </a:lnTo>
                  <a:lnTo>
                    <a:pt x="140" y="46"/>
                  </a:lnTo>
                  <a:lnTo>
                    <a:pt x="153" y="48"/>
                  </a:lnTo>
                  <a:lnTo>
                    <a:pt x="166" y="51"/>
                  </a:lnTo>
                  <a:lnTo>
                    <a:pt x="176" y="54"/>
                  </a:lnTo>
                  <a:lnTo>
                    <a:pt x="182" y="58"/>
                  </a:lnTo>
                  <a:lnTo>
                    <a:pt x="187" y="64"/>
                  </a:lnTo>
                  <a:lnTo>
                    <a:pt x="188" y="67"/>
                  </a:lnTo>
                  <a:lnTo>
                    <a:pt x="184" y="65"/>
                  </a:lnTo>
                  <a:lnTo>
                    <a:pt x="177" y="63"/>
                  </a:lnTo>
                  <a:lnTo>
                    <a:pt x="171" y="60"/>
                  </a:lnTo>
                  <a:lnTo>
                    <a:pt x="162" y="58"/>
                  </a:lnTo>
                  <a:lnTo>
                    <a:pt x="151" y="57"/>
                  </a:lnTo>
                  <a:lnTo>
                    <a:pt x="140" y="54"/>
                  </a:lnTo>
                  <a:lnTo>
                    <a:pt x="127" y="53"/>
                  </a:lnTo>
                  <a:lnTo>
                    <a:pt x="116" y="53"/>
                  </a:lnTo>
                  <a:lnTo>
                    <a:pt x="107" y="53"/>
                  </a:lnTo>
                  <a:lnTo>
                    <a:pt x="101" y="54"/>
                  </a:lnTo>
                  <a:lnTo>
                    <a:pt x="110" y="62"/>
                  </a:lnTo>
                  <a:lnTo>
                    <a:pt x="119" y="67"/>
                  </a:lnTo>
                  <a:lnTo>
                    <a:pt x="125" y="72"/>
                  </a:lnTo>
                  <a:lnTo>
                    <a:pt x="127" y="75"/>
                  </a:lnTo>
                  <a:lnTo>
                    <a:pt x="135" y="75"/>
                  </a:lnTo>
                  <a:lnTo>
                    <a:pt x="143" y="77"/>
                  </a:lnTo>
                  <a:lnTo>
                    <a:pt x="155" y="78"/>
                  </a:lnTo>
                  <a:lnTo>
                    <a:pt x="166" y="80"/>
                  </a:lnTo>
                  <a:lnTo>
                    <a:pt x="177" y="85"/>
                  </a:lnTo>
                  <a:lnTo>
                    <a:pt x="187" y="91"/>
                  </a:lnTo>
                  <a:lnTo>
                    <a:pt x="194" y="100"/>
                  </a:lnTo>
                  <a:lnTo>
                    <a:pt x="201" y="111"/>
                  </a:lnTo>
                  <a:lnTo>
                    <a:pt x="194" y="106"/>
                  </a:lnTo>
                  <a:lnTo>
                    <a:pt x="188" y="101"/>
                  </a:lnTo>
                  <a:lnTo>
                    <a:pt x="179" y="98"/>
                  </a:lnTo>
                  <a:lnTo>
                    <a:pt x="172" y="93"/>
                  </a:lnTo>
                  <a:lnTo>
                    <a:pt x="165" y="90"/>
                  </a:lnTo>
                  <a:lnTo>
                    <a:pt x="156" y="88"/>
                  </a:lnTo>
                  <a:lnTo>
                    <a:pt x="148" y="87"/>
                  </a:lnTo>
                  <a:lnTo>
                    <a:pt x="141" y="87"/>
                  </a:lnTo>
                  <a:lnTo>
                    <a:pt x="150" y="96"/>
                  </a:lnTo>
                  <a:lnTo>
                    <a:pt x="158" y="105"/>
                  </a:lnTo>
                  <a:lnTo>
                    <a:pt x="167" y="115"/>
                  </a:lnTo>
                  <a:lnTo>
                    <a:pt x="174" y="122"/>
                  </a:lnTo>
                  <a:lnTo>
                    <a:pt x="182" y="130"/>
                  </a:lnTo>
                  <a:lnTo>
                    <a:pt x="188" y="136"/>
                  </a:lnTo>
                  <a:lnTo>
                    <a:pt x="192" y="141"/>
                  </a:lnTo>
                  <a:lnTo>
                    <a:pt x="193" y="144"/>
                  </a:lnTo>
                  <a:lnTo>
                    <a:pt x="194" y="149"/>
                  </a:lnTo>
                  <a:lnTo>
                    <a:pt x="196" y="155"/>
                  </a:lnTo>
                  <a:lnTo>
                    <a:pt x="198" y="162"/>
                  </a:lnTo>
                  <a:lnTo>
                    <a:pt x="201" y="168"/>
                  </a:lnTo>
                  <a:lnTo>
                    <a:pt x="194" y="160"/>
                  </a:lnTo>
                  <a:lnTo>
                    <a:pt x="187" y="150"/>
                  </a:lnTo>
                  <a:lnTo>
                    <a:pt x="177" y="137"/>
                  </a:lnTo>
                  <a:lnTo>
                    <a:pt x="166" y="125"/>
                  </a:lnTo>
                  <a:lnTo>
                    <a:pt x="156" y="113"/>
                  </a:lnTo>
                  <a:lnTo>
                    <a:pt x="147" y="103"/>
                  </a:lnTo>
                  <a:lnTo>
                    <a:pt x="140" y="95"/>
                  </a:lnTo>
                  <a:lnTo>
                    <a:pt x="135" y="91"/>
                  </a:lnTo>
                  <a:lnTo>
                    <a:pt x="130" y="90"/>
                  </a:lnTo>
                  <a:lnTo>
                    <a:pt x="129" y="93"/>
                  </a:lnTo>
                  <a:lnTo>
                    <a:pt x="129" y="98"/>
                  </a:lnTo>
                  <a:lnTo>
                    <a:pt x="130" y="103"/>
                  </a:lnTo>
                  <a:lnTo>
                    <a:pt x="132" y="111"/>
                  </a:lnTo>
                  <a:lnTo>
                    <a:pt x="137" y="125"/>
                  </a:lnTo>
                  <a:lnTo>
                    <a:pt x="143" y="140"/>
                  </a:lnTo>
                  <a:lnTo>
                    <a:pt x="147" y="149"/>
                  </a:lnTo>
                  <a:lnTo>
                    <a:pt x="148" y="152"/>
                  </a:lnTo>
                  <a:lnTo>
                    <a:pt x="147" y="152"/>
                  </a:lnTo>
                  <a:lnTo>
                    <a:pt x="143" y="151"/>
                  </a:lnTo>
                  <a:lnTo>
                    <a:pt x="141" y="146"/>
                  </a:lnTo>
                  <a:lnTo>
                    <a:pt x="135" y="135"/>
                  </a:lnTo>
                  <a:lnTo>
                    <a:pt x="126" y="116"/>
                  </a:lnTo>
                  <a:lnTo>
                    <a:pt x="120" y="98"/>
                  </a:lnTo>
                  <a:lnTo>
                    <a:pt x="120" y="84"/>
                  </a:lnTo>
                  <a:lnTo>
                    <a:pt x="109" y="75"/>
                  </a:lnTo>
                  <a:lnTo>
                    <a:pt x="99" y="68"/>
                  </a:lnTo>
                  <a:lnTo>
                    <a:pt x="90" y="63"/>
                  </a:lnTo>
                  <a:lnTo>
                    <a:pt x="86" y="60"/>
                  </a:lnTo>
                  <a:lnTo>
                    <a:pt x="84" y="59"/>
                  </a:lnTo>
                  <a:lnTo>
                    <a:pt x="81" y="58"/>
                  </a:lnTo>
                  <a:lnTo>
                    <a:pt x="80" y="59"/>
                  </a:lnTo>
                  <a:lnTo>
                    <a:pt x="79" y="64"/>
                  </a:lnTo>
                  <a:lnTo>
                    <a:pt x="80" y="75"/>
                  </a:lnTo>
                  <a:lnTo>
                    <a:pt x="84" y="94"/>
                  </a:lnTo>
                  <a:lnTo>
                    <a:pt x="90" y="113"/>
                  </a:lnTo>
                  <a:lnTo>
                    <a:pt x="100" y="129"/>
                  </a:lnTo>
                  <a:lnTo>
                    <a:pt x="105" y="135"/>
                  </a:lnTo>
                  <a:lnTo>
                    <a:pt x="104" y="137"/>
                  </a:lnTo>
                  <a:lnTo>
                    <a:pt x="101" y="136"/>
                  </a:lnTo>
                  <a:lnTo>
                    <a:pt x="96" y="132"/>
                  </a:lnTo>
                  <a:lnTo>
                    <a:pt x="89" y="122"/>
                  </a:lnTo>
                  <a:lnTo>
                    <a:pt x="79" y="104"/>
                  </a:lnTo>
                  <a:lnTo>
                    <a:pt x="72" y="79"/>
                  </a:lnTo>
                  <a:lnTo>
                    <a:pt x="72" y="53"/>
                  </a:lnTo>
                  <a:lnTo>
                    <a:pt x="64" y="47"/>
                  </a:lnTo>
                  <a:lnTo>
                    <a:pt x="55" y="42"/>
                  </a:lnTo>
                  <a:lnTo>
                    <a:pt x="47" y="38"/>
                  </a:lnTo>
                  <a:lnTo>
                    <a:pt x="40" y="36"/>
                  </a:lnTo>
                  <a:lnTo>
                    <a:pt x="39" y="43"/>
                  </a:lnTo>
                  <a:lnTo>
                    <a:pt x="39" y="54"/>
                  </a:lnTo>
                  <a:lnTo>
                    <a:pt x="42" y="67"/>
                  </a:lnTo>
                  <a:lnTo>
                    <a:pt x="44" y="77"/>
                  </a:lnTo>
                  <a:lnTo>
                    <a:pt x="45" y="87"/>
                  </a:lnTo>
                  <a:lnTo>
                    <a:pt x="48" y="100"/>
                  </a:lnTo>
                  <a:lnTo>
                    <a:pt x="50" y="114"/>
                  </a:lnTo>
                  <a:lnTo>
                    <a:pt x="53" y="121"/>
                  </a:lnTo>
                  <a:lnTo>
                    <a:pt x="54" y="124"/>
                  </a:lnTo>
                  <a:lnTo>
                    <a:pt x="50" y="122"/>
                  </a:lnTo>
                  <a:lnTo>
                    <a:pt x="47" y="118"/>
                  </a:lnTo>
                  <a:lnTo>
                    <a:pt x="43" y="109"/>
                  </a:lnTo>
                  <a:lnTo>
                    <a:pt x="40" y="93"/>
                  </a:lnTo>
                  <a:lnTo>
                    <a:pt x="36" y="69"/>
                  </a:lnTo>
                  <a:lnTo>
                    <a:pt x="32" y="47"/>
                  </a:lnTo>
                  <a:lnTo>
                    <a:pt x="29" y="33"/>
                  </a:lnTo>
                  <a:lnTo>
                    <a:pt x="18" y="22"/>
                  </a:lnTo>
                  <a:lnTo>
                    <a:pt x="9" y="13"/>
                  </a:lnTo>
                  <a:lnTo>
                    <a:pt x="3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7" name="Freeform 322"/>
            <p:cNvSpPr>
              <a:spLocks/>
            </p:cNvSpPr>
            <p:nvPr/>
          </p:nvSpPr>
          <p:spPr bwMode="auto">
            <a:xfrm>
              <a:off x="104" y="406"/>
              <a:ext cx="70" cy="116"/>
            </a:xfrm>
            <a:custGeom>
              <a:avLst/>
              <a:gdLst>
                <a:gd name="T0" fmla="*/ 1 w 139"/>
                <a:gd name="T1" fmla="*/ 1 h 230"/>
                <a:gd name="T2" fmla="*/ 1 w 139"/>
                <a:gd name="T3" fmla="*/ 1 h 230"/>
                <a:gd name="T4" fmla="*/ 1 w 139"/>
                <a:gd name="T5" fmla="*/ 1 h 230"/>
                <a:gd name="T6" fmla="*/ 1 w 139"/>
                <a:gd name="T7" fmla="*/ 1 h 230"/>
                <a:gd name="T8" fmla="*/ 1 w 139"/>
                <a:gd name="T9" fmla="*/ 1 h 230"/>
                <a:gd name="T10" fmla="*/ 1 w 139"/>
                <a:gd name="T11" fmla="*/ 1 h 230"/>
                <a:gd name="T12" fmla="*/ 1 w 139"/>
                <a:gd name="T13" fmla="*/ 1 h 230"/>
                <a:gd name="T14" fmla="*/ 1 w 139"/>
                <a:gd name="T15" fmla="*/ 1 h 230"/>
                <a:gd name="T16" fmla="*/ 1 w 139"/>
                <a:gd name="T17" fmla="*/ 1 h 230"/>
                <a:gd name="T18" fmla="*/ 1 w 139"/>
                <a:gd name="T19" fmla="*/ 1 h 230"/>
                <a:gd name="T20" fmla="*/ 1 w 139"/>
                <a:gd name="T21" fmla="*/ 1 h 230"/>
                <a:gd name="T22" fmla="*/ 1 w 139"/>
                <a:gd name="T23" fmla="*/ 1 h 230"/>
                <a:gd name="T24" fmla="*/ 1 w 139"/>
                <a:gd name="T25" fmla="*/ 1 h 230"/>
                <a:gd name="T26" fmla="*/ 1 w 139"/>
                <a:gd name="T27" fmla="*/ 1 h 230"/>
                <a:gd name="T28" fmla="*/ 1 w 139"/>
                <a:gd name="T29" fmla="*/ 1 h 230"/>
                <a:gd name="T30" fmla="*/ 1 w 139"/>
                <a:gd name="T31" fmla="*/ 1 h 230"/>
                <a:gd name="T32" fmla="*/ 1 w 139"/>
                <a:gd name="T33" fmla="*/ 1 h 230"/>
                <a:gd name="T34" fmla="*/ 1 w 139"/>
                <a:gd name="T35" fmla="*/ 1 h 230"/>
                <a:gd name="T36" fmla="*/ 1 w 139"/>
                <a:gd name="T37" fmla="*/ 1 h 230"/>
                <a:gd name="T38" fmla="*/ 1 w 139"/>
                <a:gd name="T39" fmla="*/ 1 h 230"/>
                <a:gd name="T40" fmla="*/ 1 w 139"/>
                <a:gd name="T41" fmla="*/ 1 h 230"/>
                <a:gd name="T42" fmla="*/ 1 w 139"/>
                <a:gd name="T43" fmla="*/ 1 h 230"/>
                <a:gd name="T44" fmla="*/ 1 w 139"/>
                <a:gd name="T45" fmla="*/ 1 h 230"/>
                <a:gd name="T46" fmla="*/ 1 w 139"/>
                <a:gd name="T47" fmla="*/ 1 h 230"/>
                <a:gd name="T48" fmla="*/ 1 w 139"/>
                <a:gd name="T49" fmla="*/ 1 h 230"/>
                <a:gd name="T50" fmla="*/ 1 w 139"/>
                <a:gd name="T51" fmla="*/ 1 h 230"/>
                <a:gd name="T52" fmla="*/ 1 w 139"/>
                <a:gd name="T53" fmla="*/ 1 h 230"/>
                <a:gd name="T54" fmla="*/ 1 w 139"/>
                <a:gd name="T55" fmla="*/ 1 h 230"/>
                <a:gd name="T56" fmla="*/ 1 w 139"/>
                <a:gd name="T57" fmla="*/ 1 h 230"/>
                <a:gd name="T58" fmla="*/ 1 w 139"/>
                <a:gd name="T59" fmla="*/ 1 h 230"/>
                <a:gd name="T60" fmla="*/ 1 w 139"/>
                <a:gd name="T61" fmla="*/ 1 h 230"/>
                <a:gd name="T62" fmla="*/ 1 w 139"/>
                <a:gd name="T63" fmla="*/ 1 h 230"/>
                <a:gd name="T64" fmla="*/ 1 w 139"/>
                <a:gd name="T65" fmla="*/ 1 h 230"/>
                <a:gd name="T66" fmla="*/ 1 w 139"/>
                <a:gd name="T67" fmla="*/ 1 h 230"/>
                <a:gd name="T68" fmla="*/ 1 w 139"/>
                <a:gd name="T69" fmla="*/ 1 h 230"/>
                <a:gd name="T70" fmla="*/ 1 w 139"/>
                <a:gd name="T71" fmla="*/ 1 h 230"/>
                <a:gd name="T72" fmla="*/ 1 w 139"/>
                <a:gd name="T73" fmla="*/ 1 h 230"/>
                <a:gd name="T74" fmla="*/ 1 w 139"/>
                <a:gd name="T75" fmla="*/ 1 h 230"/>
                <a:gd name="T76" fmla="*/ 1 w 139"/>
                <a:gd name="T77" fmla="*/ 1 h 230"/>
                <a:gd name="T78" fmla="*/ 1 w 139"/>
                <a:gd name="T79" fmla="*/ 1 h 230"/>
                <a:gd name="T80" fmla="*/ 1 w 139"/>
                <a:gd name="T81" fmla="*/ 1 h 230"/>
                <a:gd name="T82" fmla="*/ 1 w 139"/>
                <a:gd name="T83" fmla="*/ 1 h 230"/>
                <a:gd name="T84" fmla="*/ 1 w 139"/>
                <a:gd name="T85" fmla="*/ 1 h 230"/>
                <a:gd name="T86" fmla="*/ 1 w 139"/>
                <a:gd name="T87" fmla="*/ 1 h 230"/>
                <a:gd name="T88" fmla="*/ 1 w 139"/>
                <a:gd name="T89" fmla="*/ 1 h 230"/>
                <a:gd name="T90" fmla="*/ 1 w 139"/>
                <a:gd name="T91" fmla="*/ 1 h 230"/>
                <a:gd name="T92" fmla="*/ 1 w 139"/>
                <a:gd name="T93" fmla="*/ 1 h 230"/>
                <a:gd name="T94" fmla="*/ 0 w 139"/>
                <a:gd name="T95" fmla="*/ 1 h 230"/>
                <a:gd name="T96" fmla="*/ 1 w 139"/>
                <a:gd name="T97" fmla="*/ 1 h 230"/>
                <a:gd name="T98" fmla="*/ 1 w 139"/>
                <a:gd name="T99" fmla="*/ 1 h 230"/>
                <a:gd name="T100" fmla="*/ 1 w 139"/>
                <a:gd name="T101" fmla="*/ 1 h 230"/>
                <a:gd name="T102" fmla="*/ 1 w 139"/>
                <a:gd name="T103" fmla="*/ 1 h 230"/>
                <a:gd name="T104" fmla="*/ 1 w 139"/>
                <a:gd name="T105" fmla="*/ 1 h 230"/>
                <a:gd name="T106" fmla="*/ 1 w 139"/>
                <a:gd name="T107" fmla="*/ 1 h 230"/>
                <a:gd name="T108" fmla="*/ 1 w 139"/>
                <a:gd name="T109" fmla="*/ 1 h 230"/>
                <a:gd name="T110" fmla="*/ 1 w 139"/>
                <a:gd name="T111" fmla="*/ 1 h 2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39"/>
                <a:gd name="T169" fmla="*/ 0 h 230"/>
                <a:gd name="T170" fmla="*/ 139 w 139"/>
                <a:gd name="T171" fmla="*/ 230 h 2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39" h="230">
                  <a:moveTo>
                    <a:pt x="60" y="0"/>
                  </a:moveTo>
                  <a:lnTo>
                    <a:pt x="62" y="2"/>
                  </a:lnTo>
                  <a:lnTo>
                    <a:pt x="64" y="13"/>
                  </a:lnTo>
                  <a:lnTo>
                    <a:pt x="66" y="27"/>
                  </a:lnTo>
                  <a:lnTo>
                    <a:pt x="67" y="34"/>
                  </a:lnTo>
                  <a:lnTo>
                    <a:pt x="70" y="37"/>
                  </a:lnTo>
                  <a:lnTo>
                    <a:pt x="74" y="39"/>
                  </a:lnTo>
                  <a:lnTo>
                    <a:pt x="80" y="44"/>
                  </a:lnTo>
                  <a:lnTo>
                    <a:pt x="86" y="49"/>
                  </a:lnTo>
                  <a:lnTo>
                    <a:pt x="93" y="57"/>
                  </a:lnTo>
                  <a:lnTo>
                    <a:pt x="101" y="64"/>
                  </a:lnTo>
                  <a:lnTo>
                    <a:pt x="107" y="74"/>
                  </a:lnTo>
                  <a:lnTo>
                    <a:pt x="113" y="84"/>
                  </a:lnTo>
                  <a:lnTo>
                    <a:pt x="123" y="102"/>
                  </a:lnTo>
                  <a:lnTo>
                    <a:pt x="132" y="115"/>
                  </a:lnTo>
                  <a:lnTo>
                    <a:pt x="137" y="124"/>
                  </a:lnTo>
                  <a:lnTo>
                    <a:pt x="139" y="130"/>
                  </a:lnTo>
                  <a:lnTo>
                    <a:pt x="139" y="133"/>
                  </a:lnTo>
                  <a:lnTo>
                    <a:pt x="138" y="135"/>
                  </a:lnTo>
                  <a:lnTo>
                    <a:pt x="136" y="133"/>
                  </a:lnTo>
                  <a:lnTo>
                    <a:pt x="132" y="127"/>
                  </a:lnTo>
                  <a:lnTo>
                    <a:pt x="129" y="122"/>
                  </a:lnTo>
                  <a:lnTo>
                    <a:pt x="126" y="115"/>
                  </a:lnTo>
                  <a:lnTo>
                    <a:pt x="121" y="106"/>
                  </a:lnTo>
                  <a:lnTo>
                    <a:pt x="114" y="96"/>
                  </a:lnTo>
                  <a:lnTo>
                    <a:pt x="108" y="88"/>
                  </a:lnTo>
                  <a:lnTo>
                    <a:pt x="102" y="79"/>
                  </a:lnTo>
                  <a:lnTo>
                    <a:pt x="97" y="71"/>
                  </a:lnTo>
                  <a:lnTo>
                    <a:pt x="93" y="68"/>
                  </a:lnTo>
                  <a:lnTo>
                    <a:pt x="87" y="63"/>
                  </a:lnTo>
                  <a:lnTo>
                    <a:pt x="82" y="59"/>
                  </a:lnTo>
                  <a:lnTo>
                    <a:pt x="79" y="57"/>
                  </a:lnTo>
                  <a:lnTo>
                    <a:pt x="75" y="55"/>
                  </a:lnTo>
                  <a:lnTo>
                    <a:pt x="74" y="68"/>
                  </a:lnTo>
                  <a:lnTo>
                    <a:pt x="74" y="80"/>
                  </a:lnTo>
                  <a:lnTo>
                    <a:pt x="75" y="94"/>
                  </a:lnTo>
                  <a:lnTo>
                    <a:pt x="76" y="102"/>
                  </a:lnTo>
                  <a:lnTo>
                    <a:pt x="82" y="107"/>
                  </a:lnTo>
                  <a:lnTo>
                    <a:pt x="90" y="114"/>
                  </a:lnTo>
                  <a:lnTo>
                    <a:pt x="98" y="122"/>
                  </a:lnTo>
                  <a:lnTo>
                    <a:pt x="107" y="132"/>
                  </a:lnTo>
                  <a:lnTo>
                    <a:pt x="116" y="143"/>
                  </a:lnTo>
                  <a:lnTo>
                    <a:pt x="123" y="156"/>
                  </a:lnTo>
                  <a:lnTo>
                    <a:pt x="128" y="169"/>
                  </a:lnTo>
                  <a:lnTo>
                    <a:pt x="131" y="184"/>
                  </a:lnTo>
                  <a:lnTo>
                    <a:pt x="131" y="189"/>
                  </a:lnTo>
                  <a:lnTo>
                    <a:pt x="128" y="188"/>
                  </a:lnTo>
                  <a:lnTo>
                    <a:pt x="123" y="179"/>
                  </a:lnTo>
                  <a:lnTo>
                    <a:pt x="118" y="166"/>
                  </a:lnTo>
                  <a:lnTo>
                    <a:pt x="114" y="157"/>
                  </a:lnTo>
                  <a:lnTo>
                    <a:pt x="111" y="150"/>
                  </a:lnTo>
                  <a:lnTo>
                    <a:pt x="105" y="142"/>
                  </a:lnTo>
                  <a:lnTo>
                    <a:pt x="100" y="136"/>
                  </a:lnTo>
                  <a:lnTo>
                    <a:pt x="93" y="131"/>
                  </a:lnTo>
                  <a:lnTo>
                    <a:pt x="87" y="126"/>
                  </a:lnTo>
                  <a:lnTo>
                    <a:pt x="82" y="122"/>
                  </a:lnTo>
                  <a:lnTo>
                    <a:pt x="77" y="121"/>
                  </a:lnTo>
                  <a:lnTo>
                    <a:pt x="85" y="141"/>
                  </a:lnTo>
                  <a:lnTo>
                    <a:pt x="90" y="168"/>
                  </a:lnTo>
                  <a:lnTo>
                    <a:pt x="92" y="199"/>
                  </a:lnTo>
                  <a:lnTo>
                    <a:pt x="91" y="224"/>
                  </a:lnTo>
                  <a:lnTo>
                    <a:pt x="90" y="230"/>
                  </a:lnTo>
                  <a:lnTo>
                    <a:pt x="88" y="230"/>
                  </a:lnTo>
                  <a:lnTo>
                    <a:pt x="87" y="227"/>
                  </a:lnTo>
                  <a:lnTo>
                    <a:pt x="87" y="220"/>
                  </a:lnTo>
                  <a:lnTo>
                    <a:pt x="85" y="203"/>
                  </a:lnTo>
                  <a:lnTo>
                    <a:pt x="80" y="174"/>
                  </a:lnTo>
                  <a:lnTo>
                    <a:pt x="72" y="147"/>
                  </a:lnTo>
                  <a:lnTo>
                    <a:pt x="67" y="131"/>
                  </a:lnTo>
                  <a:lnTo>
                    <a:pt x="57" y="138"/>
                  </a:lnTo>
                  <a:lnTo>
                    <a:pt x="46" y="151"/>
                  </a:lnTo>
                  <a:lnTo>
                    <a:pt x="38" y="166"/>
                  </a:lnTo>
                  <a:lnTo>
                    <a:pt x="33" y="182"/>
                  </a:lnTo>
                  <a:lnTo>
                    <a:pt x="30" y="187"/>
                  </a:lnTo>
                  <a:lnTo>
                    <a:pt x="28" y="187"/>
                  </a:lnTo>
                  <a:lnTo>
                    <a:pt x="26" y="182"/>
                  </a:lnTo>
                  <a:lnTo>
                    <a:pt x="28" y="173"/>
                  </a:lnTo>
                  <a:lnTo>
                    <a:pt x="35" y="160"/>
                  </a:lnTo>
                  <a:lnTo>
                    <a:pt x="45" y="141"/>
                  </a:lnTo>
                  <a:lnTo>
                    <a:pt x="54" y="124"/>
                  </a:lnTo>
                  <a:lnTo>
                    <a:pt x="61" y="112"/>
                  </a:lnTo>
                  <a:lnTo>
                    <a:pt x="62" y="98"/>
                  </a:lnTo>
                  <a:lnTo>
                    <a:pt x="64" y="81"/>
                  </a:lnTo>
                  <a:lnTo>
                    <a:pt x="62" y="67"/>
                  </a:lnTo>
                  <a:lnTo>
                    <a:pt x="62" y="58"/>
                  </a:lnTo>
                  <a:lnTo>
                    <a:pt x="55" y="63"/>
                  </a:lnTo>
                  <a:lnTo>
                    <a:pt x="46" y="70"/>
                  </a:lnTo>
                  <a:lnTo>
                    <a:pt x="38" y="79"/>
                  </a:lnTo>
                  <a:lnTo>
                    <a:pt x="29" y="89"/>
                  </a:lnTo>
                  <a:lnTo>
                    <a:pt x="21" y="99"/>
                  </a:lnTo>
                  <a:lnTo>
                    <a:pt x="14" y="110"/>
                  </a:lnTo>
                  <a:lnTo>
                    <a:pt x="9" y="120"/>
                  </a:lnTo>
                  <a:lnTo>
                    <a:pt x="5" y="130"/>
                  </a:lnTo>
                  <a:lnTo>
                    <a:pt x="3" y="135"/>
                  </a:lnTo>
                  <a:lnTo>
                    <a:pt x="2" y="135"/>
                  </a:lnTo>
                  <a:lnTo>
                    <a:pt x="0" y="132"/>
                  </a:lnTo>
                  <a:lnTo>
                    <a:pt x="2" y="125"/>
                  </a:lnTo>
                  <a:lnTo>
                    <a:pt x="4" y="119"/>
                  </a:lnTo>
                  <a:lnTo>
                    <a:pt x="9" y="109"/>
                  </a:lnTo>
                  <a:lnTo>
                    <a:pt x="17" y="96"/>
                  </a:lnTo>
                  <a:lnTo>
                    <a:pt x="24" y="84"/>
                  </a:lnTo>
                  <a:lnTo>
                    <a:pt x="33" y="71"/>
                  </a:lnTo>
                  <a:lnTo>
                    <a:pt x="41" y="59"/>
                  </a:lnTo>
                  <a:lnTo>
                    <a:pt x="50" y="49"/>
                  </a:lnTo>
                  <a:lnTo>
                    <a:pt x="57" y="43"/>
                  </a:lnTo>
                  <a:lnTo>
                    <a:pt x="61" y="35"/>
                  </a:lnTo>
                  <a:lnTo>
                    <a:pt x="61" y="24"/>
                  </a:lnTo>
                  <a:lnTo>
                    <a:pt x="59" y="16"/>
                  </a:lnTo>
                  <a:lnTo>
                    <a:pt x="57" y="9"/>
                  </a:lnTo>
                  <a:lnTo>
                    <a:pt x="57" y="6"/>
                  </a:lnTo>
                  <a:lnTo>
                    <a:pt x="57" y="4"/>
                  </a:lnTo>
                  <a:lnTo>
                    <a:pt x="59" y="2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8" name="Freeform 323"/>
            <p:cNvSpPr>
              <a:spLocks/>
            </p:cNvSpPr>
            <p:nvPr/>
          </p:nvSpPr>
          <p:spPr bwMode="auto">
            <a:xfrm>
              <a:off x="174" y="257"/>
              <a:ext cx="84" cy="119"/>
            </a:xfrm>
            <a:custGeom>
              <a:avLst/>
              <a:gdLst>
                <a:gd name="T0" fmla="*/ 1 w 167"/>
                <a:gd name="T1" fmla="*/ 0 h 239"/>
                <a:gd name="T2" fmla="*/ 1 w 167"/>
                <a:gd name="T3" fmla="*/ 0 h 239"/>
                <a:gd name="T4" fmla="*/ 1 w 167"/>
                <a:gd name="T5" fmla="*/ 0 h 239"/>
                <a:gd name="T6" fmla="*/ 1 w 167"/>
                <a:gd name="T7" fmla="*/ 0 h 239"/>
                <a:gd name="T8" fmla="*/ 1 w 167"/>
                <a:gd name="T9" fmla="*/ 0 h 239"/>
                <a:gd name="T10" fmla="*/ 1 w 167"/>
                <a:gd name="T11" fmla="*/ 0 h 239"/>
                <a:gd name="T12" fmla="*/ 1 w 167"/>
                <a:gd name="T13" fmla="*/ 0 h 239"/>
                <a:gd name="T14" fmla="*/ 1 w 167"/>
                <a:gd name="T15" fmla="*/ 0 h 239"/>
                <a:gd name="T16" fmla="*/ 1 w 167"/>
                <a:gd name="T17" fmla="*/ 0 h 239"/>
                <a:gd name="T18" fmla="*/ 1 w 167"/>
                <a:gd name="T19" fmla="*/ 0 h 239"/>
                <a:gd name="T20" fmla="*/ 1 w 167"/>
                <a:gd name="T21" fmla="*/ 0 h 239"/>
                <a:gd name="T22" fmla="*/ 1 w 167"/>
                <a:gd name="T23" fmla="*/ 0 h 239"/>
                <a:gd name="T24" fmla="*/ 1 w 167"/>
                <a:gd name="T25" fmla="*/ 0 h 239"/>
                <a:gd name="T26" fmla="*/ 1 w 167"/>
                <a:gd name="T27" fmla="*/ 0 h 239"/>
                <a:gd name="T28" fmla="*/ 1 w 167"/>
                <a:gd name="T29" fmla="*/ 0 h 239"/>
                <a:gd name="T30" fmla="*/ 1 w 167"/>
                <a:gd name="T31" fmla="*/ 0 h 239"/>
                <a:gd name="T32" fmla="*/ 1 w 167"/>
                <a:gd name="T33" fmla="*/ 0 h 239"/>
                <a:gd name="T34" fmla="*/ 1 w 167"/>
                <a:gd name="T35" fmla="*/ 0 h 239"/>
                <a:gd name="T36" fmla="*/ 1 w 167"/>
                <a:gd name="T37" fmla="*/ 0 h 239"/>
                <a:gd name="T38" fmla="*/ 1 w 167"/>
                <a:gd name="T39" fmla="*/ 0 h 239"/>
                <a:gd name="T40" fmla="*/ 1 w 167"/>
                <a:gd name="T41" fmla="*/ 0 h 239"/>
                <a:gd name="T42" fmla="*/ 1 w 167"/>
                <a:gd name="T43" fmla="*/ 0 h 239"/>
                <a:gd name="T44" fmla="*/ 1 w 167"/>
                <a:gd name="T45" fmla="*/ 0 h 239"/>
                <a:gd name="T46" fmla="*/ 1 w 167"/>
                <a:gd name="T47" fmla="*/ 0 h 239"/>
                <a:gd name="T48" fmla="*/ 1 w 167"/>
                <a:gd name="T49" fmla="*/ 0 h 239"/>
                <a:gd name="T50" fmla="*/ 1 w 167"/>
                <a:gd name="T51" fmla="*/ 0 h 239"/>
                <a:gd name="T52" fmla="*/ 1 w 167"/>
                <a:gd name="T53" fmla="*/ 0 h 239"/>
                <a:gd name="T54" fmla="*/ 1 w 167"/>
                <a:gd name="T55" fmla="*/ 0 h 239"/>
                <a:gd name="T56" fmla="*/ 1 w 167"/>
                <a:gd name="T57" fmla="*/ 0 h 239"/>
                <a:gd name="T58" fmla="*/ 1 w 167"/>
                <a:gd name="T59" fmla="*/ 0 h 239"/>
                <a:gd name="T60" fmla="*/ 1 w 167"/>
                <a:gd name="T61" fmla="*/ 0 h 239"/>
                <a:gd name="T62" fmla="*/ 1 w 167"/>
                <a:gd name="T63" fmla="*/ 0 h 239"/>
                <a:gd name="T64" fmla="*/ 1 w 167"/>
                <a:gd name="T65" fmla="*/ 0 h 239"/>
                <a:gd name="T66" fmla="*/ 1 w 167"/>
                <a:gd name="T67" fmla="*/ 0 h 239"/>
                <a:gd name="T68" fmla="*/ 1 w 167"/>
                <a:gd name="T69" fmla="*/ 0 h 239"/>
                <a:gd name="T70" fmla="*/ 1 w 167"/>
                <a:gd name="T71" fmla="*/ 0 h 239"/>
                <a:gd name="T72" fmla="*/ 1 w 167"/>
                <a:gd name="T73" fmla="*/ 0 h 239"/>
                <a:gd name="T74" fmla="*/ 1 w 167"/>
                <a:gd name="T75" fmla="*/ 0 h 239"/>
                <a:gd name="T76" fmla="*/ 1 w 167"/>
                <a:gd name="T77" fmla="*/ 0 h 239"/>
                <a:gd name="T78" fmla="*/ 1 w 167"/>
                <a:gd name="T79" fmla="*/ 0 h 239"/>
                <a:gd name="T80" fmla="*/ 1 w 167"/>
                <a:gd name="T81" fmla="*/ 0 h 239"/>
                <a:gd name="T82" fmla="*/ 1 w 167"/>
                <a:gd name="T83" fmla="*/ 0 h 239"/>
                <a:gd name="T84" fmla="*/ 1 w 167"/>
                <a:gd name="T85" fmla="*/ 0 h 239"/>
                <a:gd name="T86" fmla="*/ 1 w 167"/>
                <a:gd name="T87" fmla="*/ 0 h 239"/>
                <a:gd name="T88" fmla="*/ 1 w 167"/>
                <a:gd name="T89" fmla="*/ 0 h 239"/>
                <a:gd name="T90" fmla="*/ 1 w 167"/>
                <a:gd name="T91" fmla="*/ 0 h 239"/>
                <a:gd name="T92" fmla="*/ 1 w 167"/>
                <a:gd name="T93" fmla="*/ 0 h 239"/>
                <a:gd name="T94" fmla="*/ 1 w 167"/>
                <a:gd name="T95" fmla="*/ 0 h 239"/>
                <a:gd name="T96" fmla="*/ 1 w 167"/>
                <a:gd name="T97" fmla="*/ 0 h 239"/>
                <a:gd name="T98" fmla="*/ 1 w 167"/>
                <a:gd name="T99" fmla="*/ 0 h 239"/>
                <a:gd name="T100" fmla="*/ 1 w 167"/>
                <a:gd name="T101" fmla="*/ 0 h 239"/>
                <a:gd name="T102" fmla="*/ 1 w 167"/>
                <a:gd name="T103" fmla="*/ 0 h 23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7"/>
                <a:gd name="T157" fmla="*/ 0 h 239"/>
                <a:gd name="T158" fmla="*/ 167 w 167"/>
                <a:gd name="T159" fmla="*/ 239 h 23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7" h="239">
                  <a:moveTo>
                    <a:pt x="0" y="239"/>
                  </a:moveTo>
                  <a:lnTo>
                    <a:pt x="4" y="228"/>
                  </a:lnTo>
                  <a:lnTo>
                    <a:pt x="12" y="212"/>
                  </a:lnTo>
                  <a:lnTo>
                    <a:pt x="18" y="196"/>
                  </a:lnTo>
                  <a:lnTo>
                    <a:pt x="23" y="184"/>
                  </a:lnTo>
                  <a:lnTo>
                    <a:pt x="28" y="173"/>
                  </a:lnTo>
                  <a:lnTo>
                    <a:pt x="34" y="157"/>
                  </a:lnTo>
                  <a:lnTo>
                    <a:pt x="42" y="142"/>
                  </a:lnTo>
                  <a:lnTo>
                    <a:pt x="45" y="134"/>
                  </a:lnTo>
                  <a:lnTo>
                    <a:pt x="39" y="127"/>
                  </a:lnTo>
                  <a:lnTo>
                    <a:pt x="34" y="121"/>
                  </a:lnTo>
                  <a:lnTo>
                    <a:pt x="31" y="115"/>
                  </a:lnTo>
                  <a:lnTo>
                    <a:pt x="29" y="106"/>
                  </a:lnTo>
                  <a:lnTo>
                    <a:pt x="29" y="100"/>
                  </a:lnTo>
                  <a:lnTo>
                    <a:pt x="31" y="100"/>
                  </a:lnTo>
                  <a:lnTo>
                    <a:pt x="32" y="104"/>
                  </a:lnTo>
                  <a:lnTo>
                    <a:pt x="34" y="109"/>
                  </a:lnTo>
                  <a:lnTo>
                    <a:pt x="38" y="112"/>
                  </a:lnTo>
                  <a:lnTo>
                    <a:pt x="43" y="116"/>
                  </a:lnTo>
                  <a:lnTo>
                    <a:pt x="48" y="119"/>
                  </a:lnTo>
                  <a:lnTo>
                    <a:pt x="52" y="120"/>
                  </a:lnTo>
                  <a:lnTo>
                    <a:pt x="57" y="114"/>
                  </a:lnTo>
                  <a:lnTo>
                    <a:pt x="64" y="107"/>
                  </a:lnTo>
                  <a:lnTo>
                    <a:pt x="70" y="99"/>
                  </a:lnTo>
                  <a:lnTo>
                    <a:pt x="76" y="91"/>
                  </a:lnTo>
                  <a:lnTo>
                    <a:pt x="83" y="84"/>
                  </a:lnTo>
                  <a:lnTo>
                    <a:pt x="88" y="78"/>
                  </a:lnTo>
                  <a:lnTo>
                    <a:pt x="90" y="72"/>
                  </a:lnTo>
                  <a:lnTo>
                    <a:pt x="93" y="68"/>
                  </a:lnTo>
                  <a:lnTo>
                    <a:pt x="93" y="59"/>
                  </a:lnTo>
                  <a:lnTo>
                    <a:pt x="90" y="44"/>
                  </a:lnTo>
                  <a:lnTo>
                    <a:pt x="85" y="31"/>
                  </a:lnTo>
                  <a:lnTo>
                    <a:pt x="80" y="21"/>
                  </a:lnTo>
                  <a:lnTo>
                    <a:pt x="76" y="14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9" y="13"/>
                  </a:lnTo>
                  <a:lnTo>
                    <a:pt x="85" y="21"/>
                  </a:lnTo>
                  <a:lnTo>
                    <a:pt x="93" y="34"/>
                  </a:lnTo>
                  <a:lnTo>
                    <a:pt x="98" y="48"/>
                  </a:lnTo>
                  <a:lnTo>
                    <a:pt x="100" y="59"/>
                  </a:lnTo>
                  <a:lnTo>
                    <a:pt x="107" y="44"/>
                  </a:lnTo>
                  <a:lnTo>
                    <a:pt x="117" y="27"/>
                  </a:lnTo>
                  <a:lnTo>
                    <a:pt x="126" y="11"/>
                  </a:lnTo>
                  <a:lnTo>
                    <a:pt x="135" y="2"/>
                  </a:lnTo>
                  <a:lnTo>
                    <a:pt x="140" y="0"/>
                  </a:lnTo>
                  <a:lnTo>
                    <a:pt x="141" y="0"/>
                  </a:lnTo>
                  <a:lnTo>
                    <a:pt x="140" y="3"/>
                  </a:lnTo>
                  <a:lnTo>
                    <a:pt x="136" y="7"/>
                  </a:lnTo>
                  <a:lnTo>
                    <a:pt x="130" y="19"/>
                  </a:lnTo>
                  <a:lnTo>
                    <a:pt x="121" y="39"/>
                  </a:lnTo>
                  <a:lnTo>
                    <a:pt x="111" y="58"/>
                  </a:lnTo>
                  <a:lnTo>
                    <a:pt x="105" y="68"/>
                  </a:lnTo>
                  <a:lnTo>
                    <a:pt x="112" y="65"/>
                  </a:lnTo>
                  <a:lnTo>
                    <a:pt x="121" y="63"/>
                  </a:lnTo>
                  <a:lnTo>
                    <a:pt x="129" y="60"/>
                  </a:lnTo>
                  <a:lnTo>
                    <a:pt x="135" y="58"/>
                  </a:lnTo>
                  <a:lnTo>
                    <a:pt x="141" y="57"/>
                  </a:lnTo>
                  <a:lnTo>
                    <a:pt x="147" y="54"/>
                  </a:lnTo>
                  <a:lnTo>
                    <a:pt x="151" y="52"/>
                  </a:lnTo>
                  <a:lnTo>
                    <a:pt x="155" y="49"/>
                  </a:lnTo>
                  <a:lnTo>
                    <a:pt x="161" y="45"/>
                  </a:lnTo>
                  <a:lnTo>
                    <a:pt x="166" y="44"/>
                  </a:lnTo>
                  <a:lnTo>
                    <a:pt x="167" y="45"/>
                  </a:lnTo>
                  <a:lnTo>
                    <a:pt x="163" y="49"/>
                  </a:lnTo>
                  <a:lnTo>
                    <a:pt x="158" y="53"/>
                  </a:lnTo>
                  <a:lnTo>
                    <a:pt x="152" y="57"/>
                  </a:lnTo>
                  <a:lnTo>
                    <a:pt x="143" y="63"/>
                  </a:lnTo>
                  <a:lnTo>
                    <a:pt x="133" y="68"/>
                  </a:lnTo>
                  <a:lnTo>
                    <a:pt x="124" y="73"/>
                  </a:lnTo>
                  <a:lnTo>
                    <a:pt x="114" y="76"/>
                  </a:lnTo>
                  <a:lnTo>
                    <a:pt x="106" y="79"/>
                  </a:lnTo>
                  <a:lnTo>
                    <a:pt x="101" y="80"/>
                  </a:lnTo>
                  <a:lnTo>
                    <a:pt x="94" y="85"/>
                  </a:lnTo>
                  <a:lnTo>
                    <a:pt x="85" y="94"/>
                  </a:lnTo>
                  <a:lnTo>
                    <a:pt x="79" y="104"/>
                  </a:lnTo>
                  <a:lnTo>
                    <a:pt x="76" y="110"/>
                  </a:lnTo>
                  <a:lnTo>
                    <a:pt x="79" y="112"/>
                  </a:lnTo>
                  <a:lnTo>
                    <a:pt x="81" y="115"/>
                  </a:lnTo>
                  <a:lnTo>
                    <a:pt x="85" y="116"/>
                  </a:lnTo>
                  <a:lnTo>
                    <a:pt x="88" y="116"/>
                  </a:lnTo>
                  <a:lnTo>
                    <a:pt x="83" y="120"/>
                  </a:lnTo>
                  <a:lnTo>
                    <a:pt x="79" y="122"/>
                  </a:lnTo>
                  <a:lnTo>
                    <a:pt x="75" y="126"/>
                  </a:lnTo>
                  <a:lnTo>
                    <a:pt x="73" y="129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7" y="127"/>
                  </a:lnTo>
                  <a:lnTo>
                    <a:pt x="63" y="132"/>
                  </a:lnTo>
                  <a:lnTo>
                    <a:pt x="58" y="142"/>
                  </a:lnTo>
                  <a:lnTo>
                    <a:pt x="52" y="153"/>
                  </a:lnTo>
                  <a:lnTo>
                    <a:pt x="44" y="167"/>
                  </a:lnTo>
                  <a:lnTo>
                    <a:pt x="38" y="181"/>
                  </a:lnTo>
                  <a:lnTo>
                    <a:pt x="33" y="193"/>
                  </a:lnTo>
                  <a:lnTo>
                    <a:pt x="31" y="205"/>
                  </a:lnTo>
                  <a:lnTo>
                    <a:pt x="29" y="214"/>
                  </a:lnTo>
                  <a:lnTo>
                    <a:pt x="27" y="219"/>
                  </a:lnTo>
                  <a:lnTo>
                    <a:pt x="24" y="224"/>
                  </a:lnTo>
                  <a:lnTo>
                    <a:pt x="22" y="229"/>
                  </a:lnTo>
                  <a:lnTo>
                    <a:pt x="19" y="232"/>
                  </a:lnTo>
                  <a:lnTo>
                    <a:pt x="16" y="234"/>
                  </a:lnTo>
                  <a:lnTo>
                    <a:pt x="9" y="236"/>
                  </a:lnTo>
                  <a:lnTo>
                    <a:pt x="3" y="238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49" name="Freeform 324"/>
            <p:cNvSpPr>
              <a:spLocks/>
            </p:cNvSpPr>
            <p:nvPr/>
          </p:nvSpPr>
          <p:spPr bwMode="auto">
            <a:xfrm>
              <a:off x="52" y="447"/>
              <a:ext cx="54" cy="93"/>
            </a:xfrm>
            <a:custGeom>
              <a:avLst/>
              <a:gdLst>
                <a:gd name="T0" fmla="*/ 1 w 108"/>
                <a:gd name="T1" fmla="*/ 1 h 185"/>
                <a:gd name="T2" fmla="*/ 1 w 108"/>
                <a:gd name="T3" fmla="*/ 1 h 185"/>
                <a:gd name="T4" fmla="*/ 1 w 108"/>
                <a:gd name="T5" fmla="*/ 1 h 185"/>
                <a:gd name="T6" fmla="*/ 1 w 108"/>
                <a:gd name="T7" fmla="*/ 1 h 185"/>
                <a:gd name="T8" fmla="*/ 1 w 108"/>
                <a:gd name="T9" fmla="*/ 1 h 185"/>
                <a:gd name="T10" fmla="*/ 1 w 108"/>
                <a:gd name="T11" fmla="*/ 1 h 185"/>
                <a:gd name="T12" fmla="*/ 0 w 108"/>
                <a:gd name="T13" fmla="*/ 1 h 185"/>
                <a:gd name="T14" fmla="*/ 1 w 108"/>
                <a:gd name="T15" fmla="*/ 1 h 185"/>
                <a:gd name="T16" fmla="*/ 1 w 108"/>
                <a:gd name="T17" fmla="*/ 1 h 185"/>
                <a:gd name="T18" fmla="*/ 1 w 108"/>
                <a:gd name="T19" fmla="*/ 1 h 185"/>
                <a:gd name="T20" fmla="*/ 1 w 108"/>
                <a:gd name="T21" fmla="*/ 1 h 185"/>
                <a:gd name="T22" fmla="*/ 1 w 108"/>
                <a:gd name="T23" fmla="*/ 1 h 185"/>
                <a:gd name="T24" fmla="*/ 1 w 108"/>
                <a:gd name="T25" fmla="*/ 1 h 185"/>
                <a:gd name="T26" fmla="*/ 1 w 108"/>
                <a:gd name="T27" fmla="*/ 1 h 185"/>
                <a:gd name="T28" fmla="*/ 1 w 108"/>
                <a:gd name="T29" fmla="*/ 1 h 185"/>
                <a:gd name="T30" fmla="*/ 1 w 108"/>
                <a:gd name="T31" fmla="*/ 1 h 185"/>
                <a:gd name="T32" fmla="*/ 1 w 108"/>
                <a:gd name="T33" fmla="*/ 1 h 185"/>
                <a:gd name="T34" fmla="*/ 1 w 108"/>
                <a:gd name="T35" fmla="*/ 1 h 185"/>
                <a:gd name="T36" fmla="*/ 1 w 108"/>
                <a:gd name="T37" fmla="*/ 1 h 185"/>
                <a:gd name="T38" fmla="*/ 1 w 108"/>
                <a:gd name="T39" fmla="*/ 1 h 185"/>
                <a:gd name="T40" fmla="*/ 1 w 108"/>
                <a:gd name="T41" fmla="*/ 1 h 185"/>
                <a:gd name="T42" fmla="*/ 1 w 108"/>
                <a:gd name="T43" fmla="*/ 1 h 185"/>
                <a:gd name="T44" fmla="*/ 1 w 108"/>
                <a:gd name="T45" fmla="*/ 1 h 185"/>
                <a:gd name="T46" fmla="*/ 1 w 108"/>
                <a:gd name="T47" fmla="*/ 1 h 185"/>
                <a:gd name="T48" fmla="*/ 1 w 108"/>
                <a:gd name="T49" fmla="*/ 1 h 185"/>
                <a:gd name="T50" fmla="*/ 1 w 108"/>
                <a:gd name="T51" fmla="*/ 1 h 185"/>
                <a:gd name="T52" fmla="*/ 1 w 108"/>
                <a:gd name="T53" fmla="*/ 1 h 185"/>
                <a:gd name="T54" fmla="*/ 1 w 108"/>
                <a:gd name="T55" fmla="*/ 1 h 185"/>
                <a:gd name="T56" fmla="*/ 1 w 108"/>
                <a:gd name="T57" fmla="*/ 1 h 185"/>
                <a:gd name="T58" fmla="*/ 1 w 108"/>
                <a:gd name="T59" fmla="*/ 1 h 185"/>
                <a:gd name="T60" fmla="*/ 1 w 108"/>
                <a:gd name="T61" fmla="*/ 1 h 185"/>
                <a:gd name="T62" fmla="*/ 1 w 108"/>
                <a:gd name="T63" fmla="*/ 1 h 185"/>
                <a:gd name="T64" fmla="*/ 1 w 108"/>
                <a:gd name="T65" fmla="*/ 1 h 185"/>
                <a:gd name="T66" fmla="*/ 1 w 108"/>
                <a:gd name="T67" fmla="*/ 1 h 185"/>
                <a:gd name="T68" fmla="*/ 1 w 108"/>
                <a:gd name="T69" fmla="*/ 1 h 185"/>
                <a:gd name="T70" fmla="*/ 1 w 108"/>
                <a:gd name="T71" fmla="*/ 1 h 185"/>
                <a:gd name="T72" fmla="*/ 1 w 108"/>
                <a:gd name="T73" fmla="*/ 1 h 185"/>
                <a:gd name="T74" fmla="*/ 1 w 108"/>
                <a:gd name="T75" fmla="*/ 1 h 185"/>
                <a:gd name="T76" fmla="*/ 1 w 108"/>
                <a:gd name="T77" fmla="*/ 1 h 185"/>
                <a:gd name="T78" fmla="*/ 1 w 108"/>
                <a:gd name="T79" fmla="*/ 1 h 185"/>
                <a:gd name="T80" fmla="*/ 1 w 108"/>
                <a:gd name="T81" fmla="*/ 1 h 185"/>
                <a:gd name="T82" fmla="*/ 1 w 108"/>
                <a:gd name="T83" fmla="*/ 1 h 185"/>
                <a:gd name="T84" fmla="*/ 1 w 108"/>
                <a:gd name="T85" fmla="*/ 1 h 185"/>
                <a:gd name="T86" fmla="*/ 1 w 108"/>
                <a:gd name="T87" fmla="*/ 1 h 185"/>
                <a:gd name="T88" fmla="*/ 1 w 108"/>
                <a:gd name="T89" fmla="*/ 1 h 185"/>
                <a:gd name="T90" fmla="*/ 1 w 108"/>
                <a:gd name="T91" fmla="*/ 1 h 185"/>
                <a:gd name="T92" fmla="*/ 1 w 108"/>
                <a:gd name="T93" fmla="*/ 1 h 185"/>
                <a:gd name="T94" fmla="*/ 1 w 108"/>
                <a:gd name="T95" fmla="*/ 1 h 185"/>
                <a:gd name="T96" fmla="*/ 1 w 108"/>
                <a:gd name="T97" fmla="*/ 1 h 185"/>
                <a:gd name="T98" fmla="*/ 1 w 108"/>
                <a:gd name="T99" fmla="*/ 0 h 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8"/>
                <a:gd name="T151" fmla="*/ 0 h 185"/>
                <a:gd name="T152" fmla="*/ 108 w 108"/>
                <a:gd name="T153" fmla="*/ 185 h 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8" h="185">
                  <a:moveTo>
                    <a:pt x="76" y="4"/>
                  </a:moveTo>
                  <a:lnTo>
                    <a:pt x="71" y="12"/>
                  </a:lnTo>
                  <a:lnTo>
                    <a:pt x="65" y="23"/>
                  </a:lnTo>
                  <a:lnTo>
                    <a:pt x="60" y="33"/>
                  </a:lnTo>
                  <a:lnTo>
                    <a:pt x="57" y="39"/>
                  </a:lnTo>
                  <a:lnTo>
                    <a:pt x="51" y="39"/>
                  </a:lnTo>
                  <a:lnTo>
                    <a:pt x="44" y="41"/>
                  </a:lnTo>
                  <a:lnTo>
                    <a:pt x="34" y="45"/>
                  </a:lnTo>
                  <a:lnTo>
                    <a:pt x="25" y="50"/>
                  </a:lnTo>
                  <a:lnTo>
                    <a:pt x="16" y="55"/>
                  </a:lnTo>
                  <a:lnTo>
                    <a:pt x="9" y="60"/>
                  </a:lnTo>
                  <a:lnTo>
                    <a:pt x="4" y="64"/>
                  </a:lnTo>
                  <a:lnTo>
                    <a:pt x="1" y="67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5" y="70"/>
                  </a:lnTo>
                  <a:lnTo>
                    <a:pt x="9" y="69"/>
                  </a:lnTo>
                  <a:lnTo>
                    <a:pt x="14" y="65"/>
                  </a:lnTo>
                  <a:lnTo>
                    <a:pt x="20" y="61"/>
                  </a:lnTo>
                  <a:lnTo>
                    <a:pt x="27" y="57"/>
                  </a:lnTo>
                  <a:lnTo>
                    <a:pt x="35" y="54"/>
                  </a:lnTo>
                  <a:lnTo>
                    <a:pt x="42" y="50"/>
                  </a:lnTo>
                  <a:lnTo>
                    <a:pt x="49" y="48"/>
                  </a:lnTo>
                  <a:lnTo>
                    <a:pt x="54" y="46"/>
                  </a:lnTo>
                  <a:lnTo>
                    <a:pt x="51" y="55"/>
                  </a:lnTo>
                  <a:lnTo>
                    <a:pt x="49" y="67"/>
                  </a:lnTo>
                  <a:lnTo>
                    <a:pt x="46" y="80"/>
                  </a:lnTo>
                  <a:lnTo>
                    <a:pt x="45" y="87"/>
                  </a:lnTo>
                  <a:lnTo>
                    <a:pt x="40" y="92"/>
                  </a:lnTo>
                  <a:lnTo>
                    <a:pt x="35" y="97"/>
                  </a:lnTo>
                  <a:lnTo>
                    <a:pt x="29" y="105"/>
                  </a:lnTo>
                  <a:lnTo>
                    <a:pt x="21" y="111"/>
                  </a:lnTo>
                  <a:lnTo>
                    <a:pt x="15" y="118"/>
                  </a:lnTo>
                  <a:lnTo>
                    <a:pt x="10" y="123"/>
                  </a:lnTo>
                  <a:lnTo>
                    <a:pt x="6" y="128"/>
                  </a:lnTo>
                  <a:lnTo>
                    <a:pt x="4" y="132"/>
                  </a:lnTo>
                  <a:lnTo>
                    <a:pt x="4" y="136"/>
                  </a:lnTo>
                  <a:lnTo>
                    <a:pt x="4" y="138"/>
                  </a:lnTo>
                  <a:lnTo>
                    <a:pt x="6" y="138"/>
                  </a:lnTo>
                  <a:lnTo>
                    <a:pt x="9" y="134"/>
                  </a:lnTo>
                  <a:lnTo>
                    <a:pt x="15" y="127"/>
                  </a:lnTo>
                  <a:lnTo>
                    <a:pt x="26" y="116"/>
                  </a:lnTo>
                  <a:lnTo>
                    <a:pt x="37" y="107"/>
                  </a:lnTo>
                  <a:lnTo>
                    <a:pt x="45" y="101"/>
                  </a:lnTo>
                  <a:lnTo>
                    <a:pt x="46" y="116"/>
                  </a:lnTo>
                  <a:lnTo>
                    <a:pt x="47" y="141"/>
                  </a:lnTo>
                  <a:lnTo>
                    <a:pt x="50" y="165"/>
                  </a:lnTo>
                  <a:lnTo>
                    <a:pt x="52" y="179"/>
                  </a:lnTo>
                  <a:lnTo>
                    <a:pt x="54" y="184"/>
                  </a:lnTo>
                  <a:lnTo>
                    <a:pt x="55" y="185"/>
                  </a:lnTo>
                  <a:lnTo>
                    <a:pt x="55" y="184"/>
                  </a:lnTo>
                  <a:lnTo>
                    <a:pt x="56" y="178"/>
                  </a:lnTo>
                  <a:lnTo>
                    <a:pt x="55" y="162"/>
                  </a:lnTo>
                  <a:lnTo>
                    <a:pt x="55" y="134"/>
                  </a:lnTo>
                  <a:lnTo>
                    <a:pt x="54" y="108"/>
                  </a:lnTo>
                  <a:lnTo>
                    <a:pt x="56" y="92"/>
                  </a:lnTo>
                  <a:lnTo>
                    <a:pt x="57" y="91"/>
                  </a:lnTo>
                  <a:lnTo>
                    <a:pt x="58" y="91"/>
                  </a:lnTo>
                  <a:lnTo>
                    <a:pt x="60" y="92"/>
                  </a:lnTo>
                  <a:lnTo>
                    <a:pt x="61" y="97"/>
                  </a:lnTo>
                  <a:lnTo>
                    <a:pt x="66" y="107"/>
                  </a:lnTo>
                  <a:lnTo>
                    <a:pt x="77" y="119"/>
                  </a:lnTo>
                  <a:lnTo>
                    <a:pt x="88" y="133"/>
                  </a:lnTo>
                  <a:lnTo>
                    <a:pt x="97" y="139"/>
                  </a:lnTo>
                  <a:lnTo>
                    <a:pt x="101" y="139"/>
                  </a:lnTo>
                  <a:lnTo>
                    <a:pt x="99" y="137"/>
                  </a:lnTo>
                  <a:lnTo>
                    <a:pt x="96" y="132"/>
                  </a:lnTo>
                  <a:lnTo>
                    <a:pt x="91" y="126"/>
                  </a:lnTo>
                  <a:lnTo>
                    <a:pt x="85" y="117"/>
                  </a:lnTo>
                  <a:lnTo>
                    <a:pt x="76" y="106"/>
                  </a:lnTo>
                  <a:lnTo>
                    <a:pt x="68" y="95"/>
                  </a:lnTo>
                  <a:lnTo>
                    <a:pt x="63" y="86"/>
                  </a:lnTo>
                  <a:lnTo>
                    <a:pt x="63" y="77"/>
                  </a:lnTo>
                  <a:lnTo>
                    <a:pt x="63" y="66"/>
                  </a:lnTo>
                  <a:lnTo>
                    <a:pt x="65" y="55"/>
                  </a:lnTo>
                  <a:lnTo>
                    <a:pt x="66" y="49"/>
                  </a:lnTo>
                  <a:lnTo>
                    <a:pt x="67" y="46"/>
                  </a:lnTo>
                  <a:lnTo>
                    <a:pt x="68" y="46"/>
                  </a:lnTo>
                  <a:lnTo>
                    <a:pt x="71" y="49"/>
                  </a:lnTo>
                  <a:lnTo>
                    <a:pt x="75" y="52"/>
                  </a:lnTo>
                  <a:lnTo>
                    <a:pt x="82" y="60"/>
                  </a:lnTo>
                  <a:lnTo>
                    <a:pt x="91" y="69"/>
                  </a:lnTo>
                  <a:lnTo>
                    <a:pt x="101" y="77"/>
                  </a:lnTo>
                  <a:lnTo>
                    <a:pt x="107" y="82"/>
                  </a:lnTo>
                  <a:lnTo>
                    <a:pt x="108" y="82"/>
                  </a:lnTo>
                  <a:lnTo>
                    <a:pt x="106" y="77"/>
                  </a:lnTo>
                  <a:lnTo>
                    <a:pt x="101" y="72"/>
                  </a:lnTo>
                  <a:lnTo>
                    <a:pt x="96" y="66"/>
                  </a:lnTo>
                  <a:lnTo>
                    <a:pt x="91" y="60"/>
                  </a:lnTo>
                  <a:lnTo>
                    <a:pt x="85" y="52"/>
                  </a:lnTo>
                  <a:lnTo>
                    <a:pt x="80" y="46"/>
                  </a:lnTo>
                  <a:lnTo>
                    <a:pt x="77" y="43"/>
                  </a:lnTo>
                  <a:lnTo>
                    <a:pt x="76" y="38"/>
                  </a:lnTo>
                  <a:lnTo>
                    <a:pt x="75" y="29"/>
                  </a:lnTo>
                  <a:lnTo>
                    <a:pt x="76" y="19"/>
                  </a:lnTo>
                  <a:lnTo>
                    <a:pt x="80" y="9"/>
                  </a:lnTo>
                  <a:lnTo>
                    <a:pt x="82" y="3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6" y="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450" name="Freeform 325"/>
            <p:cNvSpPr>
              <a:spLocks/>
            </p:cNvSpPr>
            <p:nvPr/>
          </p:nvSpPr>
          <p:spPr bwMode="auto">
            <a:xfrm>
              <a:off x="242" y="406"/>
              <a:ext cx="108" cy="85"/>
            </a:xfrm>
            <a:custGeom>
              <a:avLst/>
              <a:gdLst>
                <a:gd name="T0" fmla="*/ 1 w 215"/>
                <a:gd name="T1" fmla="*/ 1 h 170"/>
                <a:gd name="T2" fmla="*/ 1 w 215"/>
                <a:gd name="T3" fmla="*/ 1 h 170"/>
                <a:gd name="T4" fmla="*/ 1 w 215"/>
                <a:gd name="T5" fmla="*/ 1 h 170"/>
                <a:gd name="T6" fmla="*/ 1 w 215"/>
                <a:gd name="T7" fmla="*/ 1 h 170"/>
                <a:gd name="T8" fmla="*/ 1 w 215"/>
                <a:gd name="T9" fmla="*/ 1 h 170"/>
                <a:gd name="T10" fmla="*/ 1 w 215"/>
                <a:gd name="T11" fmla="*/ 1 h 170"/>
                <a:gd name="T12" fmla="*/ 1 w 215"/>
                <a:gd name="T13" fmla="*/ 1 h 170"/>
                <a:gd name="T14" fmla="*/ 1 w 215"/>
                <a:gd name="T15" fmla="*/ 1 h 170"/>
                <a:gd name="T16" fmla="*/ 1 w 215"/>
                <a:gd name="T17" fmla="*/ 1 h 170"/>
                <a:gd name="T18" fmla="*/ 1 w 215"/>
                <a:gd name="T19" fmla="*/ 1 h 170"/>
                <a:gd name="T20" fmla="*/ 1 w 215"/>
                <a:gd name="T21" fmla="*/ 1 h 170"/>
                <a:gd name="T22" fmla="*/ 1 w 215"/>
                <a:gd name="T23" fmla="*/ 1 h 170"/>
                <a:gd name="T24" fmla="*/ 1 w 215"/>
                <a:gd name="T25" fmla="*/ 1 h 170"/>
                <a:gd name="T26" fmla="*/ 1 w 215"/>
                <a:gd name="T27" fmla="*/ 1 h 170"/>
                <a:gd name="T28" fmla="*/ 1 w 215"/>
                <a:gd name="T29" fmla="*/ 1 h 170"/>
                <a:gd name="T30" fmla="*/ 1 w 215"/>
                <a:gd name="T31" fmla="*/ 1 h 170"/>
                <a:gd name="T32" fmla="*/ 1 w 215"/>
                <a:gd name="T33" fmla="*/ 1 h 170"/>
                <a:gd name="T34" fmla="*/ 1 w 215"/>
                <a:gd name="T35" fmla="*/ 1 h 170"/>
                <a:gd name="T36" fmla="*/ 1 w 215"/>
                <a:gd name="T37" fmla="*/ 1 h 170"/>
                <a:gd name="T38" fmla="*/ 1 w 215"/>
                <a:gd name="T39" fmla="*/ 1 h 170"/>
                <a:gd name="T40" fmla="*/ 1 w 215"/>
                <a:gd name="T41" fmla="*/ 1 h 170"/>
                <a:gd name="T42" fmla="*/ 1 w 215"/>
                <a:gd name="T43" fmla="*/ 1 h 170"/>
                <a:gd name="T44" fmla="*/ 1 w 215"/>
                <a:gd name="T45" fmla="*/ 1 h 170"/>
                <a:gd name="T46" fmla="*/ 1 w 215"/>
                <a:gd name="T47" fmla="*/ 1 h 170"/>
                <a:gd name="T48" fmla="*/ 1 w 215"/>
                <a:gd name="T49" fmla="*/ 1 h 170"/>
                <a:gd name="T50" fmla="*/ 1 w 215"/>
                <a:gd name="T51" fmla="*/ 1 h 170"/>
                <a:gd name="T52" fmla="*/ 1 w 215"/>
                <a:gd name="T53" fmla="*/ 1 h 170"/>
                <a:gd name="T54" fmla="*/ 1 w 215"/>
                <a:gd name="T55" fmla="*/ 1 h 170"/>
                <a:gd name="T56" fmla="*/ 1 w 215"/>
                <a:gd name="T57" fmla="*/ 1 h 170"/>
                <a:gd name="T58" fmla="*/ 1 w 215"/>
                <a:gd name="T59" fmla="*/ 1 h 170"/>
                <a:gd name="T60" fmla="*/ 1 w 215"/>
                <a:gd name="T61" fmla="*/ 1 h 170"/>
                <a:gd name="T62" fmla="*/ 1 w 215"/>
                <a:gd name="T63" fmla="*/ 1 h 170"/>
                <a:gd name="T64" fmla="*/ 1 w 215"/>
                <a:gd name="T65" fmla="*/ 1 h 170"/>
                <a:gd name="T66" fmla="*/ 1 w 215"/>
                <a:gd name="T67" fmla="*/ 1 h 170"/>
                <a:gd name="T68" fmla="*/ 1 w 215"/>
                <a:gd name="T69" fmla="*/ 1 h 170"/>
                <a:gd name="T70" fmla="*/ 1 w 215"/>
                <a:gd name="T71" fmla="*/ 1 h 170"/>
                <a:gd name="T72" fmla="*/ 1 w 215"/>
                <a:gd name="T73" fmla="*/ 1 h 170"/>
                <a:gd name="T74" fmla="*/ 1 w 215"/>
                <a:gd name="T75" fmla="*/ 1 h 170"/>
                <a:gd name="T76" fmla="*/ 1 w 215"/>
                <a:gd name="T77" fmla="*/ 1 h 170"/>
                <a:gd name="T78" fmla="*/ 1 w 215"/>
                <a:gd name="T79" fmla="*/ 1 h 170"/>
                <a:gd name="T80" fmla="*/ 1 w 215"/>
                <a:gd name="T81" fmla="*/ 1 h 170"/>
                <a:gd name="T82" fmla="*/ 1 w 215"/>
                <a:gd name="T83" fmla="*/ 1 h 170"/>
                <a:gd name="T84" fmla="*/ 1 w 215"/>
                <a:gd name="T85" fmla="*/ 1 h 170"/>
                <a:gd name="T86" fmla="*/ 1 w 215"/>
                <a:gd name="T87" fmla="*/ 1 h 170"/>
                <a:gd name="T88" fmla="*/ 1 w 215"/>
                <a:gd name="T89" fmla="*/ 1 h 170"/>
                <a:gd name="T90" fmla="*/ 1 w 215"/>
                <a:gd name="T91" fmla="*/ 1 h 170"/>
                <a:gd name="T92" fmla="*/ 1 w 215"/>
                <a:gd name="T93" fmla="*/ 1 h 170"/>
                <a:gd name="T94" fmla="*/ 1 w 215"/>
                <a:gd name="T95" fmla="*/ 1 h 170"/>
                <a:gd name="T96" fmla="*/ 1 w 215"/>
                <a:gd name="T97" fmla="*/ 1 h 170"/>
                <a:gd name="T98" fmla="*/ 1 w 215"/>
                <a:gd name="T99" fmla="*/ 1 h 170"/>
                <a:gd name="T100" fmla="*/ 1 w 215"/>
                <a:gd name="T101" fmla="*/ 1 h 170"/>
                <a:gd name="T102" fmla="*/ 1 w 215"/>
                <a:gd name="T103" fmla="*/ 0 h 170"/>
                <a:gd name="T104" fmla="*/ 1 w 215"/>
                <a:gd name="T105" fmla="*/ 1 h 170"/>
                <a:gd name="T106" fmla="*/ 1 w 215"/>
                <a:gd name="T107" fmla="*/ 1 h 170"/>
                <a:gd name="T108" fmla="*/ 1 w 215"/>
                <a:gd name="T109" fmla="*/ 1 h 170"/>
                <a:gd name="T110" fmla="*/ 1 w 215"/>
                <a:gd name="T111" fmla="*/ 1 h 170"/>
                <a:gd name="T112" fmla="*/ 1 w 215"/>
                <a:gd name="T113" fmla="*/ 1 h 170"/>
                <a:gd name="T114" fmla="*/ 1 w 215"/>
                <a:gd name="T115" fmla="*/ 1 h 170"/>
                <a:gd name="T116" fmla="*/ 1 w 215"/>
                <a:gd name="T117" fmla="*/ 1 h 170"/>
                <a:gd name="T118" fmla="*/ 1 w 215"/>
                <a:gd name="T119" fmla="*/ 1 h 170"/>
                <a:gd name="T120" fmla="*/ 1 w 215"/>
                <a:gd name="T121" fmla="*/ 1 h 170"/>
                <a:gd name="T122" fmla="*/ 1 w 215"/>
                <a:gd name="T123" fmla="*/ 1 h 17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5"/>
                <a:gd name="T187" fmla="*/ 0 h 170"/>
                <a:gd name="T188" fmla="*/ 215 w 215"/>
                <a:gd name="T189" fmla="*/ 170 h 17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5" h="170">
                  <a:moveTo>
                    <a:pt x="0" y="14"/>
                  </a:moveTo>
                  <a:lnTo>
                    <a:pt x="4" y="18"/>
                  </a:lnTo>
                  <a:lnTo>
                    <a:pt x="10" y="23"/>
                  </a:lnTo>
                  <a:lnTo>
                    <a:pt x="16" y="28"/>
                  </a:lnTo>
                  <a:lnTo>
                    <a:pt x="20" y="31"/>
                  </a:lnTo>
                  <a:lnTo>
                    <a:pt x="25" y="34"/>
                  </a:lnTo>
                  <a:lnTo>
                    <a:pt x="33" y="37"/>
                  </a:lnTo>
                  <a:lnTo>
                    <a:pt x="42" y="41"/>
                  </a:lnTo>
                  <a:lnTo>
                    <a:pt x="47" y="46"/>
                  </a:lnTo>
                  <a:lnTo>
                    <a:pt x="47" y="62"/>
                  </a:lnTo>
                  <a:lnTo>
                    <a:pt x="47" y="80"/>
                  </a:lnTo>
                  <a:lnTo>
                    <a:pt x="48" y="96"/>
                  </a:lnTo>
                  <a:lnTo>
                    <a:pt x="50" y="108"/>
                  </a:lnTo>
                  <a:lnTo>
                    <a:pt x="52" y="113"/>
                  </a:lnTo>
                  <a:lnTo>
                    <a:pt x="53" y="112"/>
                  </a:lnTo>
                  <a:lnTo>
                    <a:pt x="55" y="108"/>
                  </a:lnTo>
                  <a:lnTo>
                    <a:pt x="53" y="102"/>
                  </a:lnTo>
                  <a:lnTo>
                    <a:pt x="53" y="91"/>
                  </a:lnTo>
                  <a:lnTo>
                    <a:pt x="55" y="73"/>
                  </a:lnTo>
                  <a:lnTo>
                    <a:pt x="57" y="56"/>
                  </a:lnTo>
                  <a:lnTo>
                    <a:pt x="58" y="46"/>
                  </a:lnTo>
                  <a:lnTo>
                    <a:pt x="62" y="49"/>
                  </a:lnTo>
                  <a:lnTo>
                    <a:pt x="67" y="54"/>
                  </a:lnTo>
                  <a:lnTo>
                    <a:pt x="72" y="59"/>
                  </a:lnTo>
                  <a:lnTo>
                    <a:pt x="78" y="65"/>
                  </a:lnTo>
                  <a:lnTo>
                    <a:pt x="84" y="70"/>
                  </a:lnTo>
                  <a:lnTo>
                    <a:pt x="91" y="75"/>
                  </a:lnTo>
                  <a:lnTo>
                    <a:pt x="94" y="78"/>
                  </a:lnTo>
                  <a:lnTo>
                    <a:pt x="98" y="80"/>
                  </a:lnTo>
                  <a:lnTo>
                    <a:pt x="100" y="100"/>
                  </a:lnTo>
                  <a:lnTo>
                    <a:pt x="104" y="126"/>
                  </a:lnTo>
                  <a:lnTo>
                    <a:pt x="110" y="152"/>
                  </a:lnTo>
                  <a:lnTo>
                    <a:pt x="117" y="167"/>
                  </a:lnTo>
                  <a:lnTo>
                    <a:pt x="120" y="170"/>
                  </a:lnTo>
                  <a:lnTo>
                    <a:pt x="122" y="168"/>
                  </a:lnTo>
                  <a:lnTo>
                    <a:pt x="120" y="162"/>
                  </a:lnTo>
                  <a:lnTo>
                    <a:pt x="118" y="154"/>
                  </a:lnTo>
                  <a:lnTo>
                    <a:pt x="114" y="140"/>
                  </a:lnTo>
                  <a:lnTo>
                    <a:pt x="110" y="121"/>
                  </a:lnTo>
                  <a:lnTo>
                    <a:pt x="108" y="101"/>
                  </a:lnTo>
                  <a:lnTo>
                    <a:pt x="108" y="87"/>
                  </a:lnTo>
                  <a:lnTo>
                    <a:pt x="118" y="92"/>
                  </a:lnTo>
                  <a:lnTo>
                    <a:pt x="131" y="100"/>
                  </a:lnTo>
                  <a:lnTo>
                    <a:pt x="148" y="108"/>
                  </a:lnTo>
                  <a:lnTo>
                    <a:pt x="164" y="118"/>
                  </a:lnTo>
                  <a:lnTo>
                    <a:pt x="180" y="127"/>
                  </a:lnTo>
                  <a:lnTo>
                    <a:pt x="195" y="135"/>
                  </a:lnTo>
                  <a:lnTo>
                    <a:pt x="206" y="142"/>
                  </a:lnTo>
                  <a:lnTo>
                    <a:pt x="211" y="145"/>
                  </a:lnTo>
                  <a:lnTo>
                    <a:pt x="213" y="148"/>
                  </a:lnTo>
                  <a:lnTo>
                    <a:pt x="215" y="147"/>
                  </a:lnTo>
                  <a:lnTo>
                    <a:pt x="212" y="143"/>
                  </a:lnTo>
                  <a:lnTo>
                    <a:pt x="206" y="137"/>
                  </a:lnTo>
                  <a:lnTo>
                    <a:pt x="200" y="132"/>
                  </a:lnTo>
                  <a:lnTo>
                    <a:pt x="189" y="124"/>
                  </a:lnTo>
                  <a:lnTo>
                    <a:pt x="175" y="116"/>
                  </a:lnTo>
                  <a:lnTo>
                    <a:pt x="160" y="107"/>
                  </a:lnTo>
                  <a:lnTo>
                    <a:pt x="145" y="97"/>
                  </a:lnTo>
                  <a:lnTo>
                    <a:pt x="131" y="90"/>
                  </a:lnTo>
                  <a:lnTo>
                    <a:pt x="120" y="83"/>
                  </a:lnTo>
                  <a:lnTo>
                    <a:pt x="113" y="80"/>
                  </a:lnTo>
                  <a:lnTo>
                    <a:pt x="108" y="77"/>
                  </a:lnTo>
                  <a:lnTo>
                    <a:pt x="109" y="76"/>
                  </a:lnTo>
                  <a:lnTo>
                    <a:pt x="115" y="76"/>
                  </a:lnTo>
                  <a:lnTo>
                    <a:pt x="123" y="73"/>
                  </a:lnTo>
                  <a:lnTo>
                    <a:pt x="130" y="71"/>
                  </a:lnTo>
                  <a:lnTo>
                    <a:pt x="141" y="69"/>
                  </a:lnTo>
                  <a:lnTo>
                    <a:pt x="153" y="67"/>
                  </a:lnTo>
                  <a:lnTo>
                    <a:pt x="166" y="66"/>
                  </a:lnTo>
                  <a:lnTo>
                    <a:pt x="179" y="66"/>
                  </a:lnTo>
                  <a:lnTo>
                    <a:pt x="191" y="67"/>
                  </a:lnTo>
                  <a:lnTo>
                    <a:pt x="200" y="69"/>
                  </a:lnTo>
                  <a:lnTo>
                    <a:pt x="207" y="71"/>
                  </a:lnTo>
                  <a:lnTo>
                    <a:pt x="215" y="73"/>
                  </a:lnTo>
                  <a:lnTo>
                    <a:pt x="215" y="72"/>
                  </a:lnTo>
                  <a:lnTo>
                    <a:pt x="211" y="67"/>
                  </a:lnTo>
                  <a:lnTo>
                    <a:pt x="205" y="64"/>
                  </a:lnTo>
                  <a:lnTo>
                    <a:pt x="198" y="62"/>
                  </a:lnTo>
                  <a:lnTo>
                    <a:pt x="187" y="62"/>
                  </a:lnTo>
                  <a:lnTo>
                    <a:pt x="174" y="61"/>
                  </a:lnTo>
                  <a:lnTo>
                    <a:pt x="159" y="61"/>
                  </a:lnTo>
                  <a:lnTo>
                    <a:pt x="143" y="62"/>
                  </a:lnTo>
                  <a:lnTo>
                    <a:pt x="129" y="62"/>
                  </a:lnTo>
                  <a:lnTo>
                    <a:pt x="118" y="64"/>
                  </a:lnTo>
                  <a:lnTo>
                    <a:pt x="112" y="64"/>
                  </a:lnTo>
                  <a:lnTo>
                    <a:pt x="108" y="62"/>
                  </a:lnTo>
                  <a:lnTo>
                    <a:pt x="102" y="60"/>
                  </a:lnTo>
                  <a:lnTo>
                    <a:pt x="97" y="56"/>
                  </a:lnTo>
                  <a:lnTo>
                    <a:pt x="89" y="51"/>
                  </a:lnTo>
                  <a:lnTo>
                    <a:pt x="83" y="47"/>
                  </a:lnTo>
                  <a:lnTo>
                    <a:pt x="78" y="42"/>
                  </a:lnTo>
                  <a:lnTo>
                    <a:pt x="73" y="39"/>
                  </a:lnTo>
                  <a:lnTo>
                    <a:pt x="71" y="36"/>
                  </a:lnTo>
                  <a:lnTo>
                    <a:pt x="77" y="33"/>
                  </a:lnTo>
                  <a:lnTo>
                    <a:pt x="86" y="29"/>
                  </a:lnTo>
                  <a:lnTo>
                    <a:pt x="94" y="24"/>
                  </a:lnTo>
                  <a:lnTo>
                    <a:pt x="103" y="19"/>
                  </a:lnTo>
                  <a:lnTo>
                    <a:pt x="112" y="14"/>
                  </a:lnTo>
                  <a:lnTo>
                    <a:pt x="120" y="9"/>
                  </a:lnTo>
                  <a:lnTo>
                    <a:pt x="128" y="6"/>
                  </a:lnTo>
                  <a:lnTo>
                    <a:pt x="133" y="5"/>
                  </a:lnTo>
                  <a:lnTo>
                    <a:pt x="138" y="4"/>
                  </a:lnTo>
                  <a:lnTo>
                    <a:pt x="136" y="2"/>
                  </a:lnTo>
                  <a:lnTo>
                    <a:pt x="130" y="0"/>
                  </a:lnTo>
                  <a:lnTo>
                    <a:pt x="122" y="3"/>
                  </a:lnTo>
                  <a:lnTo>
                    <a:pt x="115" y="5"/>
                  </a:lnTo>
                  <a:lnTo>
                    <a:pt x="108" y="8"/>
                  </a:lnTo>
                  <a:lnTo>
                    <a:pt x="99" y="11"/>
                  </a:lnTo>
                  <a:lnTo>
                    <a:pt x="89" y="16"/>
                  </a:lnTo>
                  <a:lnTo>
                    <a:pt x="81" y="21"/>
                  </a:lnTo>
                  <a:lnTo>
                    <a:pt x="72" y="25"/>
                  </a:lnTo>
                  <a:lnTo>
                    <a:pt x="66" y="28"/>
                  </a:lnTo>
                  <a:lnTo>
                    <a:pt x="62" y="30"/>
                  </a:lnTo>
                  <a:lnTo>
                    <a:pt x="57" y="33"/>
                  </a:lnTo>
                  <a:lnTo>
                    <a:pt x="52" y="33"/>
                  </a:lnTo>
                  <a:lnTo>
                    <a:pt x="46" y="31"/>
                  </a:lnTo>
                  <a:lnTo>
                    <a:pt x="38" y="28"/>
                  </a:lnTo>
                  <a:lnTo>
                    <a:pt x="33" y="25"/>
                  </a:lnTo>
                  <a:lnTo>
                    <a:pt x="29" y="23"/>
                  </a:lnTo>
                  <a:lnTo>
                    <a:pt x="22" y="20"/>
                  </a:lnTo>
                  <a:lnTo>
                    <a:pt x="17" y="18"/>
                  </a:lnTo>
                  <a:lnTo>
                    <a:pt x="11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.Vn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.Vn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.Vn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.VnArial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3622261" y="333515"/>
            <a:ext cx="2321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endParaRPr lang="en-US" alt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6" name="TextBox 335"/>
          <p:cNvSpPr txBox="1"/>
          <p:nvPr/>
        </p:nvSpPr>
        <p:spPr>
          <a:xfrm>
            <a:off x="-76200" y="1447800"/>
            <a:ext cx="89916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bồi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sâu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chê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/>
          </a:p>
          <a:p>
            <a:pPr>
              <a:defRPr/>
            </a:pPr>
            <a:endParaRPr lang="en-US" sz="4000" dirty="0"/>
          </a:p>
        </p:txBody>
      </p:sp>
      <p:sp>
        <p:nvSpPr>
          <p:cNvPr id="341" name="Line 35"/>
          <p:cNvSpPr>
            <a:spLocks noChangeShapeType="1"/>
          </p:cNvSpPr>
          <p:nvPr/>
        </p:nvSpPr>
        <p:spPr bwMode="auto">
          <a:xfrm flipH="1">
            <a:off x="3708400" y="15303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" name="Line 35"/>
          <p:cNvSpPr>
            <a:spLocks noChangeShapeType="1"/>
          </p:cNvSpPr>
          <p:nvPr/>
        </p:nvSpPr>
        <p:spPr bwMode="auto">
          <a:xfrm flipH="1">
            <a:off x="4572000" y="21399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" name="Line 35"/>
          <p:cNvSpPr>
            <a:spLocks noChangeShapeType="1"/>
          </p:cNvSpPr>
          <p:nvPr/>
        </p:nvSpPr>
        <p:spPr bwMode="auto">
          <a:xfrm flipH="1">
            <a:off x="7997687" y="20574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" name="Line 35"/>
          <p:cNvSpPr>
            <a:spLocks noChangeShapeType="1"/>
          </p:cNvSpPr>
          <p:nvPr/>
        </p:nvSpPr>
        <p:spPr bwMode="auto">
          <a:xfrm flipH="1">
            <a:off x="5410200" y="274955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" name="Line 35"/>
          <p:cNvSpPr>
            <a:spLocks noChangeShapeType="1"/>
          </p:cNvSpPr>
          <p:nvPr/>
        </p:nvSpPr>
        <p:spPr bwMode="auto">
          <a:xfrm flipH="1">
            <a:off x="8051800" y="27432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" name="Line 35"/>
          <p:cNvSpPr>
            <a:spLocks noChangeShapeType="1"/>
          </p:cNvSpPr>
          <p:nvPr/>
        </p:nvSpPr>
        <p:spPr bwMode="auto">
          <a:xfrm flipH="1">
            <a:off x="8119165" y="20574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" name="Line 35"/>
          <p:cNvSpPr>
            <a:spLocks noChangeShapeType="1"/>
          </p:cNvSpPr>
          <p:nvPr/>
        </p:nvSpPr>
        <p:spPr bwMode="auto">
          <a:xfrm flipH="1">
            <a:off x="6858000" y="15240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" name="Line 35"/>
          <p:cNvSpPr>
            <a:spLocks noChangeShapeType="1"/>
          </p:cNvSpPr>
          <p:nvPr/>
        </p:nvSpPr>
        <p:spPr bwMode="auto">
          <a:xfrm flipH="1">
            <a:off x="8534400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" name="Line 35"/>
          <p:cNvSpPr>
            <a:spLocks noChangeShapeType="1"/>
          </p:cNvSpPr>
          <p:nvPr/>
        </p:nvSpPr>
        <p:spPr bwMode="auto">
          <a:xfrm flipH="1">
            <a:off x="8655878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" name="Line 35"/>
          <p:cNvSpPr>
            <a:spLocks noChangeShapeType="1"/>
          </p:cNvSpPr>
          <p:nvPr/>
        </p:nvSpPr>
        <p:spPr bwMode="auto">
          <a:xfrm flipH="1">
            <a:off x="4216400" y="3352800"/>
            <a:ext cx="101600" cy="374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0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" grpId="0" animBg="1"/>
      <p:bldP spid="345" grpId="0" animBg="1"/>
      <p:bldP spid="346" grpId="0" animBg="1"/>
      <p:bldP spid="347" grpId="0" animBg="1"/>
      <p:bldP spid="348" grpId="0" animBg="1"/>
      <p:bldP spid="349" grpId="0" animBg="1"/>
      <p:bldP spid="352" grpId="0" animBg="1"/>
      <p:bldP spid="353" grpId="0" animBg="1"/>
      <p:bldP spid="354" grpId="0" animBg="1"/>
      <p:bldP spid="3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imgb" descr="1255312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95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499" name="imgb" descr="09062008479m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3429000"/>
            <a:ext cx="48450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0" y="5715000"/>
            <a:ext cx="472837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marL="0" lvl="0" indent="0">
              <a:spcBef>
                <a:spcPct val="20000"/>
              </a:spcBef>
            </a:pPr>
            <a:endParaRPr lang="en-US" altLang="en-US" sz="2800" b="1" dirty="0">
              <a:solidFill>
                <a:srgbClr val="FFFF00"/>
              </a:solidFill>
              <a:latin typeface=".VnTime" pitchFamily="34" charset="0"/>
            </a:endParaRPr>
          </a:p>
        </p:txBody>
      </p:sp>
      <p:pic>
        <p:nvPicPr>
          <p:cNvPr id="106502" name="imgb" descr="090702172729-91-6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3" name="Picture 7" descr="chim 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2900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4" name="Picture 8" descr="CANAGJ4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5" name="Picture 9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5410200" y="1219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6" name="Picture 10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7010400" y="6096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7" name="Picture 11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6172200" y="838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8" name="Picture 12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7010400" y="14478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9" name="Picture 13" descr="Dove-02-june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16429" flipV="1">
            <a:off x="6172200" y="1600200"/>
            <a:ext cx="1276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26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06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6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6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/>
          <p:cNvSpPr>
            <a:spLocks noChangeArrowheads="1"/>
          </p:cNvSpPr>
          <p:nvPr/>
        </p:nvSpPr>
        <p:spPr bwMode="auto">
          <a:xfrm>
            <a:off x="0" y="1447800"/>
            <a:ext cx="9144000" cy="1828800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r>
              <a:rPr lang="en-US" altLang="en-US" sz="3200" b="1" i="1" dirty="0" smtClean="0">
                <a:solidFill>
                  <a:srgbClr val="FF0000"/>
                </a:solidFill>
                <a:latin typeface="Arial" charset="0"/>
              </a:rPr>
              <a:t> 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: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Một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chẳng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smtClean="0">
                <a:solidFill>
                  <a:srgbClr val="000099"/>
                </a:solidFill>
                <a:latin typeface="Arial" charset="0"/>
              </a:rPr>
              <a:t>- 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Một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không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làm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nên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smtClean="0">
                <a:solidFill>
                  <a:srgbClr val="000099"/>
                </a:solidFill>
                <a:latin typeface="Arial" charset="0"/>
              </a:rPr>
              <a:t>-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Nhiều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ngôi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mới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làm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nên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đêm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sao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en-US" sz="3200" b="1" i="1" dirty="0" err="1">
                <a:solidFill>
                  <a:srgbClr val="000099"/>
                </a:solidFill>
                <a:latin typeface="Arial" charset="0"/>
              </a:rPr>
              <a:t>sáng</a:t>
            </a:r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.</a:t>
            </a:r>
          </a:p>
          <a:p>
            <a:r>
              <a:rPr lang="en-US" altLang="en-US" sz="3200" b="1" i="1" dirty="0">
                <a:solidFill>
                  <a:srgbClr val="000099"/>
                </a:solidFill>
                <a:latin typeface="Arial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9122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1xkb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6" name="Picture 5" descr="mot ngoi sao.jpg"/>
          <p:cNvPicPr>
            <a:picLocks noChangeAspect="1"/>
          </p:cNvPicPr>
          <p:nvPr/>
        </p:nvPicPr>
        <p:blipFill>
          <a:blip r:embed="rId3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6" descr="Hoshinavi410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0"/>
            <a:ext cx="548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98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icture1xkb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00200" y="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486400" y="3886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/>
          </a:p>
        </p:txBody>
      </p:sp>
      <p:pic>
        <p:nvPicPr>
          <p:cNvPr id="101381" name="Picture 5" descr="1 bong l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71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6" descr="l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0"/>
            <a:ext cx="624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0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</TotalTime>
  <Words>495</Words>
  <Application>Microsoft Office PowerPoint</Application>
  <PresentationFormat>On-screen Show (4:3)</PresentationFormat>
  <Paragraphs>102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Office Theme</vt:lpstr>
      <vt:lpstr>Default Design</vt:lpstr>
      <vt:lpstr>1_Office Theme</vt:lpstr>
      <vt:lpstr>2_Default Design</vt:lpstr>
      <vt:lpstr>1_Default Design</vt:lpstr>
      <vt:lpstr>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 TP550L</dc:creator>
  <cp:lastModifiedBy>Nothing1010</cp:lastModifiedBy>
  <cp:revision>188</cp:revision>
  <dcterms:created xsi:type="dcterms:W3CDTF">2016-10-04T02:57:45Z</dcterms:created>
  <dcterms:modified xsi:type="dcterms:W3CDTF">2021-03-05T07:35:57Z</dcterms:modified>
</cp:coreProperties>
</file>