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9"/>
  </p:notesMasterIdLst>
  <p:sldIdLst>
    <p:sldId id="259" r:id="rId2"/>
    <p:sldId id="261" r:id="rId3"/>
    <p:sldId id="260" r:id="rId4"/>
    <p:sldId id="267" r:id="rId5"/>
    <p:sldId id="264" r:id="rId6"/>
    <p:sldId id="268" r:id="rId7"/>
    <p:sldId id="286" r:id="rId8"/>
    <p:sldId id="287" r:id="rId9"/>
    <p:sldId id="288" r:id="rId10"/>
    <p:sldId id="262" r:id="rId11"/>
    <p:sldId id="269" r:id="rId12"/>
    <p:sldId id="285" r:id="rId13"/>
    <p:sldId id="292" r:id="rId14"/>
    <p:sldId id="293" r:id="rId15"/>
    <p:sldId id="294" r:id="rId16"/>
    <p:sldId id="289" r:id="rId17"/>
    <p:sldId id="295" r:id="rId18"/>
    <p:sldId id="296" r:id="rId19"/>
    <p:sldId id="290" r:id="rId20"/>
    <p:sldId id="297" r:id="rId21"/>
    <p:sldId id="298" r:id="rId22"/>
    <p:sldId id="291" r:id="rId23"/>
    <p:sldId id="270" r:id="rId24"/>
    <p:sldId id="299" r:id="rId25"/>
    <p:sldId id="300" r:id="rId26"/>
    <p:sldId id="301" r:id="rId27"/>
    <p:sldId id="302" r:id="rId28"/>
    <p:sldId id="263" r:id="rId29"/>
    <p:sldId id="276" r:id="rId30"/>
    <p:sldId id="303" r:id="rId31"/>
    <p:sldId id="304" r:id="rId32"/>
    <p:sldId id="305" r:id="rId33"/>
    <p:sldId id="306" r:id="rId34"/>
    <p:sldId id="307" r:id="rId35"/>
    <p:sldId id="308" r:id="rId36"/>
    <p:sldId id="309" r:id="rId37"/>
    <p:sldId id="310" r:id="rId38"/>
  </p:sldIdLst>
  <p:sldSz cx="12192000" cy="6858000"/>
  <p:notesSz cx="6858000" cy="9144000"/>
  <p:custDataLst>
    <p:tags r:id="rId4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A481"/>
    <a:srgbClr val="4D2209"/>
    <a:srgbClr val="F98D6D"/>
    <a:srgbClr val="E0A753"/>
    <a:srgbClr val="E1A753"/>
    <a:srgbClr val="E5A753"/>
    <a:srgbClr val="8BEDF2"/>
    <a:srgbClr val="FEB9CE"/>
    <a:srgbClr val="FFFFFF"/>
    <a:srgbClr val="86EC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34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2CE7A93D-8544-4F9A-825D-2E925348051E}" type="datetimeFigureOut">
              <a:rPr lang="zh-CN" altLang="en-US" smtClean="0"/>
              <a:pPr/>
              <a:t>2022/4/29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55EA3EDB-2079-40C4-81D2-61364984FB10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34512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20512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83061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50159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60321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77913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83628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32109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658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64044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37763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3150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15173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44649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80671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24148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63724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7954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80861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15828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4716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2871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11840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27165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73497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60568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08515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367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室内&#10;&#10;已生成高可信度的说明">
            <a:extLst>
              <a:ext uri="{FF2B5EF4-FFF2-40B4-BE49-F238E27FC236}">
                <a16:creationId xmlns:a16="http://schemas.microsoft.com/office/drawing/2014/main" id="{2FB1A12A-647A-4E53-8FE6-834B52DCFC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任意多边形: 形状 2">
            <a:extLst>
              <a:ext uri="{FF2B5EF4-FFF2-40B4-BE49-F238E27FC236}">
                <a16:creationId xmlns:a16="http://schemas.microsoft.com/office/drawing/2014/main" id="{9B07EC92-474C-49F8-8D07-F585877D2FF2}"/>
              </a:ext>
            </a:extLst>
          </p:cNvPr>
          <p:cNvSpPr/>
          <p:nvPr userDrawn="1"/>
        </p:nvSpPr>
        <p:spPr>
          <a:xfrm>
            <a:off x="503495" y="261258"/>
            <a:ext cx="11185010" cy="5513112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49006 w 7816649"/>
              <a:gd name="connsiteY0" fmla="*/ 610524 h 4774669"/>
              <a:gd name="connsiteX1" fmla="*/ 458168 w 7816649"/>
              <a:gd name="connsiteY1" fmla="*/ 248574 h 4774669"/>
              <a:gd name="connsiteX2" fmla="*/ 1563068 w 7816649"/>
              <a:gd name="connsiteY2" fmla="*/ 58074 h 4774669"/>
              <a:gd name="connsiteX3" fmla="*/ 4915868 w 7816649"/>
              <a:gd name="connsiteY3" fmla="*/ 19974 h 4774669"/>
              <a:gd name="connsiteX4" fmla="*/ 6649418 w 7816649"/>
              <a:gd name="connsiteY4" fmla="*/ 343824 h 4774669"/>
              <a:gd name="connsiteX5" fmla="*/ 7506668 w 7816649"/>
              <a:gd name="connsiteY5" fmla="*/ 743874 h 4774669"/>
              <a:gd name="connsiteX6" fmla="*/ 7811468 w 7816649"/>
              <a:gd name="connsiteY6" fmla="*/ 2572674 h 4774669"/>
              <a:gd name="connsiteX7" fmla="*/ 7297118 w 7816649"/>
              <a:gd name="connsiteY7" fmla="*/ 4382424 h 4774669"/>
              <a:gd name="connsiteX8" fmla="*/ 6173168 w 7816649"/>
              <a:gd name="connsiteY8" fmla="*/ 4763424 h 4774669"/>
              <a:gd name="connsiteX9" fmla="*/ 4877768 w 7816649"/>
              <a:gd name="connsiteY9" fmla="*/ 4668174 h 4774669"/>
              <a:gd name="connsiteX10" fmla="*/ 3429968 w 7816649"/>
              <a:gd name="connsiteY10" fmla="*/ 4611024 h 4774669"/>
              <a:gd name="connsiteX11" fmla="*/ 2553668 w 7816649"/>
              <a:gd name="connsiteY11" fmla="*/ 4630074 h 4774669"/>
              <a:gd name="connsiteX12" fmla="*/ 1201118 w 7816649"/>
              <a:gd name="connsiteY12" fmla="*/ 4630074 h 4774669"/>
              <a:gd name="connsiteX13" fmla="*/ 305768 w 7816649"/>
              <a:gd name="connsiteY13" fmla="*/ 4420524 h 4774669"/>
              <a:gd name="connsiteX14" fmla="*/ 968 w 7816649"/>
              <a:gd name="connsiteY14" fmla="*/ 3410874 h 4774669"/>
              <a:gd name="connsiteX15" fmla="*/ 210518 w 7816649"/>
              <a:gd name="connsiteY15" fmla="*/ 2153574 h 4774669"/>
              <a:gd name="connsiteX16" fmla="*/ 249006 w 7816649"/>
              <a:gd name="connsiteY16" fmla="*/ 610524 h 4774669"/>
              <a:gd name="connsiteX0" fmla="*/ 273848 w 7841491"/>
              <a:gd name="connsiteY0" fmla="*/ 610524 h 4774669"/>
              <a:gd name="connsiteX1" fmla="*/ 483010 w 7841491"/>
              <a:gd name="connsiteY1" fmla="*/ 248574 h 4774669"/>
              <a:gd name="connsiteX2" fmla="*/ 1587910 w 7841491"/>
              <a:gd name="connsiteY2" fmla="*/ 58074 h 4774669"/>
              <a:gd name="connsiteX3" fmla="*/ 4940710 w 7841491"/>
              <a:gd name="connsiteY3" fmla="*/ 19974 h 4774669"/>
              <a:gd name="connsiteX4" fmla="*/ 6674260 w 7841491"/>
              <a:gd name="connsiteY4" fmla="*/ 343824 h 4774669"/>
              <a:gd name="connsiteX5" fmla="*/ 7531510 w 7841491"/>
              <a:gd name="connsiteY5" fmla="*/ 743874 h 4774669"/>
              <a:gd name="connsiteX6" fmla="*/ 7836310 w 7841491"/>
              <a:gd name="connsiteY6" fmla="*/ 2572674 h 4774669"/>
              <a:gd name="connsiteX7" fmla="*/ 7321960 w 7841491"/>
              <a:gd name="connsiteY7" fmla="*/ 4382424 h 4774669"/>
              <a:gd name="connsiteX8" fmla="*/ 6198010 w 7841491"/>
              <a:gd name="connsiteY8" fmla="*/ 4763424 h 4774669"/>
              <a:gd name="connsiteX9" fmla="*/ 4902610 w 7841491"/>
              <a:gd name="connsiteY9" fmla="*/ 4668174 h 4774669"/>
              <a:gd name="connsiteX10" fmla="*/ 3454810 w 7841491"/>
              <a:gd name="connsiteY10" fmla="*/ 4611024 h 4774669"/>
              <a:gd name="connsiteX11" fmla="*/ 2578510 w 7841491"/>
              <a:gd name="connsiteY11" fmla="*/ 4630074 h 4774669"/>
              <a:gd name="connsiteX12" fmla="*/ 1225960 w 7841491"/>
              <a:gd name="connsiteY12" fmla="*/ 4630074 h 4774669"/>
              <a:gd name="connsiteX13" fmla="*/ 330610 w 7841491"/>
              <a:gd name="connsiteY13" fmla="*/ 4420524 h 4774669"/>
              <a:gd name="connsiteX14" fmla="*/ 25810 w 7841491"/>
              <a:gd name="connsiteY14" fmla="*/ 3410874 h 4774669"/>
              <a:gd name="connsiteX15" fmla="*/ 20756 w 7841491"/>
              <a:gd name="connsiteY15" fmla="*/ 2106921 h 4774669"/>
              <a:gd name="connsiteX16" fmla="*/ 273848 w 7841491"/>
              <a:gd name="connsiteY16" fmla="*/ 610524 h 4774669"/>
              <a:gd name="connsiteX0" fmla="*/ 273848 w 7841491"/>
              <a:gd name="connsiteY0" fmla="*/ 607372 h 4771517"/>
              <a:gd name="connsiteX1" fmla="*/ 616360 w 7841491"/>
              <a:gd name="connsiteY1" fmla="*/ 131122 h 4771517"/>
              <a:gd name="connsiteX2" fmla="*/ 1587910 w 7841491"/>
              <a:gd name="connsiteY2" fmla="*/ 54922 h 4771517"/>
              <a:gd name="connsiteX3" fmla="*/ 4940710 w 7841491"/>
              <a:gd name="connsiteY3" fmla="*/ 16822 h 4771517"/>
              <a:gd name="connsiteX4" fmla="*/ 6674260 w 7841491"/>
              <a:gd name="connsiteY4" fmla="*/ 340672 h 4771517"/>
              <a:gd name="connsiteX5" fmla="*/ 7531510 w 7841491"/>
              <a:gd name="connsiteY5" fmla="*/ 740722 h 4771517"/>
              <a:gd name="connsiteX6" fmla="*/ 7836310 w 7841491"/>
              <a:gd name="connsiteY6" fmla="*/ 2569522 h 4771517"/>
              <a:gd name="connsiteX7" fmla="*/ 7321960 w 7841491"/>
              <a:gd name="connsiteY7" fmla="*/ 4379272 h 4771517"/>
              <a:gd name="connsiteX8" fmla="*/ 6198010 w 7841491"/>
              <a:gd name="connsiteY8" fmla="*/ 4760272 h 4771517"/>
              <a:gd name="connsiteX9" fmla="*/ 4902610 w 7841491"/>
              <a:gd name="connsiteY9" fmla="*/ 4665022 h 4771517"/>
              <a:gd name="connsiteX10" fmla="*/ 3454810 w 7841491"/>
              <a:gd name="connsiteY10" fmla="*/ 4607872 h 4771517"/>
              <a:gd name="connsiteX11" fmla="*/ 2578510 w 7841491"/>
              <a:gd name="connsiteY11" fmla="*/ 4626922 h 4771517"/>
              <a:gd name="connsiteX12" fmla="*/ 1225960 w 7841491"/>
              <a:gd name="connsiteY12" fmla="*/ 4626922 h 4771517"/>
              <a:gd name="connsiteX13" fmla="*/ 330610 w 7841491"/>
              <a:gd name="connsiteY13" fmla="*/ 4417372 h 4771517"/>
              <a:gd name="connsiteX14" fmla="*/ 25810 w 7841491"/>
              <a:gd name="connsiteY14" fmla="*/ 3407722 h 4771517"/>
              <a:gd name="connsiteX15" fmla="*/ 20756 w 7841491"/>
              <a:gd name="connsiteY15" fmla="*/ 2103769 h 4771517"/>
              <a:gd name="connsiteX16" fmla="*/ 273848 w 7841491"/>
              <a:gd name="connsiteY16" fmla="*/ 607372 h 4771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pic>
        <p:nvPicPr>
          <p:cNvPr id="4" name="图片 3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B2204C96-8E4B-4EF6-AF59-A9A56283D1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8" cy="1301499"/>
          </a:xfrm>
          <a:prstGeom prst="rect">
            <a:avLst/>
          </a:prstGeom>
        </p:spPr>
      </p:pic>
      <p:pic>
        <p:nvPicPr>
          <p:cNvPr id="5" name="图片 4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428790F2-7EEA-4D33-BFA3-E5ECDDF7933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1" y="5559865"/>
            <a:ext cx="2999238" cy="1301499"/>
          </a:xfrm>
          <a:prstGeom prst="rect">
            <a:avLst/>
          </a:prstGeom>
        </p:spPr>
      </p:pic>
      <p:pic>
        <p:nvPicPr>
          <p:cNvPr id="6" name="图片 5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38EE080E-1A7E-4BC7-9BC7-0074B6BE30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8" cy="1301499"/>
          </a:xfrm>
          <a:prstGeom prst="rect">
            <a:avLst/>
          </a:prstGeom>
        </p:spPr>
      </p:pic>
      <p:pic>
        <p:nvPicPr>
          <p:cNvPr id="7" name="图片 6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5AF7C0F5-425A-44B3-B932-37F02C9B17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0" y="5559865"/>
            <a:ext cx="2999238" cy="1301499"/>
          </a:xfrm>
          <a:prstGeom prst="rect">
            <a:avLst/>
          </a:prstGeom>
        </p:spPr>
      </p:pic>
      <p:pic>
        <p:nvPicPr>
          <p:cNvPr id="8" name="图片 7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C0001C96-7280-4730-AFBE-796E25F1860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8" cy="130149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8D97F25-2F4E-4F86-A299-E19B917677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ACA74FD-9023-4A1B-A31C-050EB5568D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3AC2C51-1A45-41AB-8210-3C57C2D2F1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ibaotu.com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14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21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3.wdp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microsoft.com/office/2007/relationships/hdphoto" Target="../media/hdphoto3.wdp"/><Relationship Id="rId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35.xml"/><Relationship Id="rId3" Type="http://schemas.openxmlformats.org/officeDocument/2006/relationships/slide" Target="slide30.xml"/><Relationship Id="rId7" Type="http://schemas.openxmlformats.org/officeDocument/2006/relationships/slide" Target="slide3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3.xml"/><Relationship Id="rId5" Type="http://schemas.openxmlformats.org/officeDocument/2006/relationships/slide" Target="slide32.xml"/><Relationship Id="rId4" Type="http://schemas.openxmlformats.org/officeDocument/2006/relationships/slide" Target="slide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slide" Target="slide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slide" Target="slide7.xm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microsoft.com/office/2007/relationships/hdphoto" Target="../media/hdphoto2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3.png"/><Relationship Id="rId5" Type="http://schemas.openxmlformats.org/officeDocument/2006/relationships/image" Target="../media/image3.png"/><Relationship Id="rId15" Type="http://schemas.openxmlformats.org/officeDocument/2006/relationships/slide" Target="slide9.xml"/><Relationship Id="rId10" Type="http://schemas.openxmlformats.org/officeDocument/2006/relationships/slide" Target="slide8.xml"/><Relationship Id="rId4" Type="http://schemas.openxmlformats.org/officeDocument/2006/relationships/image" Target="../media/image2.png"/><Relationship Id="rId9" Type="http://schemas.microsoft.com/office/2007/relationships/hdphoto" Target="../media/hdphoto1.wdp"/><Relationship Id="rId1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slide" Target="slide5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slide" Target="slide5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slide" Target="slide5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室内&#10;&#10;已生成高可信度的说明">
            <a:extLst>
              <a:ext uri="{FF2B5EF4-FFF2-40B4-BE49-F238E27FC236}">
                <a16:creationId xmlns:a16="http://schemas.microsoft.com/office/drawing/2014/main" id="{CD8253CB-8CAB-4469-8F9B-7A535BA27C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矩形: 圆角 6">
            <a:extLst>
              <a:ext uri="{FF2B5EF4-FFF2-40B4-BE49-F238E27FC236}">
                <a16:creationId xmlns:a16="http://schemas.microsoft.com/office/drawing/2014/main" id="{3F409D62-5FB6-406E-8DFA-69CFF2836693}"/>
              </a:ext>
            </a:extLst>
          </p:cNvPr>
          <p:cNvSpPr/>
          <p:nvPr/>
        </p:nvSpPr>
        <p:spPr>
          <a:xfrm>
            <a:off x="1653702" y="535022"/>
            <a:ext cx="9522666" cy="4063674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494700A-9742-4C81-BB76-F91712910F59}"/>
              </a:ext>
            </a:extLst>
          </p:cNvPr>
          <p:cNvSpPr txBox="1"/>
          <p:nvPr/>
        </p:nvSpPr>
        <p:spPr>
          <a:xfrm>
            <a:off x="5229577" y="1649993"/>
            <a:ext cx="24775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 err="1">
                <a:solidFill>
                  <a:srgbClr val="C00000"/>
                </a:solidFill>
                <a:latin typeface="UTM ViceroyJF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Địa</a:t>
            </a:r>
            <a:r>
              <a:rPr lang="en-US" altLang="zh-CN" sz="4000" b="1" dirty="0">
                <a:solidFill>
                  <a:srgbClr val="C00000"/>
                </a:solidFill>
                <a:latin typeface="UTM ViceroyJF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UTM ViceroyJF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lí</a:t>
            </a:r>
            <a:endParaRPr lang="zh-CN" altLang="en-US" sz="4000" b="1" dirty="0">
              <a:solidFill>
                <a:srgbClr val="C00000"/>
              </a:solidFill>
              <a:latin typeface="UTM ViceroyJF" panose="02040603050506020204" pitchFamily="18" charset="0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14" name="图片 13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B782494E-53FA-4285-AD05-BCA18FC2BB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8" cy="1301499"/>
          </a:xfrm>
          <a:prstGeom prst="rect">
            <a:avLst/>
          </a:prstGeom>
        </p:spPr>
      </p:pic>
      <p:pic>
        <p:nvPicPr>
          <p:cNvPr id="15" name="图片 14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4C526400-2692-4251-8210-6AC252B0BC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1" y="5559865"/>
            <a:ext cx="2999238" cy="1301499"/>
          </a:xfrm>
          <a:prstGeom prst="rect">
            <a:avLst/>
          </a:prstGeom>
        </p:spPr>
      </p:pic>
      <p:pic>
        <p:nvPicPr>
          <p:cNvPr id="16" name="图片 15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13E0C92A-3FDA-45B2-ACA8-54B3EC161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8" cy="1301499"/>
          </a:xfrm>
          <a:prstGeom prst="rect">
            <a:avLst/>
          </a:prstGeom>
        </p:spPr>
      </p:pic>
      <p:pic>
        <p:nvPicPr>
          <p:cNvPr id="17" name="图片 16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0F4B10E6-31C1-465F-8EFF-89DCFEC875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0" y="5559865"/>
            <a:ext cx="2999238" cy="1301499"/>
          </a:xfrm>
          <a:prstGeom prst="rect">
            <a:avLst/>
          </a:prstGeom>
        </p:spPr>
      </p:pic>
      <p:pic>
        <p:nvPicPr>
          <p:cNvPr id="18" name="图片 17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703DD82A-BBC0-4D34-8D3F-3ED00DC32A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8" cy="130149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FF68F70A-84D7-4A5B-9D8A-D1170A7AFDE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46A7CA63-DEB9-4F49-9B56-C981AF45F1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4230" y="4147279"/>
            <a:ext cx="1961296" cy="1557028"/>
          </a:xfrm>
          <a:prstGeom prst="rect">
            <a:avLst/>
          </a:prstGeom>
        </p:spPr>
      </p:pic>
      <p:pic>
        <p:nvPicPr>
          <p:cNvPr id="27" name="图片 26" descr="图片包含 玩偶, 玩具&#10;&#10;已生成高可信度的说明">
            <a:extLst>
              <a:ext uri="{FF2B5EF4-FFF2-40B4-BE49-F238E27FC236}">
                <a16:creationId xmlns:a16="http://schemas.microsoft.com/office/drawing/2014/main" id="{1DE4D653-9BA5-485C-9940-60F26FE7ED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5" y="3603193"/>
            <a:ext cx="2235335" cy="2278157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3AB95BF0-0D58-4B6D-9E9C-0BF5B761DE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5B0B750F-9B20-407C-A392-F1CB93AFE27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  <p:pic>
        <p:nvPicPr>
          <p:cNvPr id="31" name="图片 30" descr="图片包含 物体&#10;&#10;已生成高可信度的说明">
            <a:extLst>
              <a:ext uri="{FF2B5EF4-FFF2-40B4-BE49-F238E27FC236}">
                <a16:creationId xmlns:a16="http://schemas.microsoft.com/office/drawing/2014/main" id="{0942A2FA-F4DC-41F5-9D6C-CAB0FEF8B45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6451429" y="804497"/>
            <a:ext cx="273050" cy="292100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4BA3E616-C2C3-4E0B-B7D8-47DBDBF3BEE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/>
        </p:blipFill>
        <p:spPr>
          <a:xfrm>
            <a:off x="3681543" y="3633296"/>
            <a:ext cx="563301" cy="900264"/>
          </a:xfrm>
          <a:prstGeom prst="rect">
            <a:avLst/>
          </a:prstGeom>
        </p:spPr>
      </p:pic>
      <p:pic>
        <p:nvPicPr>
          <p:cNvPr id="34" name="图片 33" descr="图片包含 物体&#10;&#10;已生成高可信度的说明">
            <a:extLst>
              <a:ext uri="{FF2B5EF4-FFF2-40B4-BE49-F238E27FC236}">
                <a16:creationId xmlns:a16="http://schemas.microsoft.com/office/drawing/2014/main" id="{65CC889D-2AF5-45B5-BBD8-46B64078C1C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7955909" y="3649144"/>
            <a:ext cx="398280" cy="426067"/>
          </a:xfrm>
          <a:prstGeom prst="rect">
            <a:avLst/>
          </a:prstGeom>
        </p:spPr>
      </p:pic>
      <p:pic>
        <p:nvPicPr>
          <p:cNvPr id="35" name="图片 34" descr="图片包含 物体&#10;&#10;已生成高可信度的说明">
            <a:extLst>
              <a:ext uri="{FF2B5EF4-FFF2-40B4-BE49-F238E27FC236}">
                <a16:creationId xmlns:a16="http://schemas.microsoft.com/office/drawing/2014/main" id="{30429021-1752-4CF4-9454-5AEF356DD2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8940832" y="1816102"/>
            <a:ext cx="398280" cy="426067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4AFC293F-0504-45CA-9801-E0A4B9154E6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/>
        </p:blipFill>
        <p:spPr>
          <a:xfrm>
            <a:off x="2951064" y="3044493"/>
            <a:ext cx="949085" cy="1516822"/>
          </a:xfrm>
          <a:prstGeom prst="rect">
            <a:avLst/>
          </a:prstGeom>
        </p:spPr>
      </p:pic>
      <p:pic>
        <p:nvPicPr>
          <p:cNvPr id="39" name="图片 38" descr="图片包含 物体&#10;&#10;已生成高可信度的说明">
            <a:extLst>
              <a:ext uri="{FF2B5EF4-FFF2-40B4-BE49-F238E27FC236}">
                <a16:creationId xmlns:a16="http://schemas.microsoft.com/office/drawing/2014/main" id="{8780A172-3114-4E23-9C21-40975F5ECC3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2927051" y="980319"/>
            <a:ext cx="273050" cy="292100"/>
          </a:xfrm>
          <a:prstGeom prst="rect">
            <a:avLst/>
          </a:prstGeom>
        </p:spPr>
      </p:pic>
      <p:pic>
        <p:nvPicPr>
          <p:cNvPr id="40" name="图片 39" descr="图片包含 物体&#10;&#10;已生成高可信度的说明">
            <a:extLst>
              <a:ext uri="{FF2B5EF4-FFF2-40B4-BE49-F238E27FC236}">
                <a16:creationId xmlns:a16="http://schemas.microsoft.com/office/drawing/2014/main" id="{3C76995F-C04B-4039-8E78-8045EBBC2C2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2603135" y="2707549"/>
            <a:ext cx="647832" cy="693030"/>
          </a:xfrm>
          <a:prstGeom prst="rect">
            <a:avLst/>
          </a:prstGeom>
        </p:spPr>
      </p:pic>
      <p:sp>
        <p:nvSpPr>
          <p:cNvPr id="30" name="文本框 3">
            <a:extLst>
              <a:ext uri="{FF2B5EF4-FFF2-40B4-BE49-F238E27FC236}">
                <a16:creationId xmlns:a16="http://schemas.microsoft.com/office/drawing/2014/main" id="{A2CEF10B-8E30-4987-AECF-BCEF10CA90CD}"/>
              </a:ext>
            </a:extLst>
          </p:cNvPr>
          <p:cNvSpPr txBox="1"/>
          <p:nvPr/>
        </p:nvSpPr>
        <p:spPr>
          <a:xfrm>
            <a:off x="3385856" y="2330152"/>
            <a:ext cx="65383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 err="1">
                <a:solidFill>
                  <a:srgbClr val="65A481"/>
                </a:solidFill>
                <a:latin typeface="UTM Diana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Ôn</a:t>
            </a:r>
            <a:r>
              <a:rPr lang="en-US" altLang="zh-CN" sz="6000" b="1" dirty="0">
                <a:solidFill>
                  <a:srgbClr val="65A481"/>
                </a:solidFill>
                <a:latin typeface="UTM Diana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65A481"/>
                </a:solidFill>
                <a:latin typeface="UTM Diana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tập</a:t>
            </a:r>
            <a:r>
              <a:rPr lang="en-US" altLang="zh-CN" sz="6000" b="1" dirty="0">
                <a:solidFill>
                  <a:srgbClr val="65A481"/>
                </a:solidFill>
                <a:latin typeface="UTM Diana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65A481"/>
                </a:solidFill>
                <a:latin typeface="UTM Diana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cuối</a:t>
            </a:r>
            <a:r>
              <a:rPr lang="en-US" altLang="zh-CN" sz="6000" b="1" dirty="0">
                <a:solidFill>
                  <a:srgbClr val="65A481"/>
                </a:solidFill>
                <a:latin typeface="UTM Diana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65A481"/>
                </a:solidFill>
                <a:latin typeface="UTM Diana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năm</a:t>
            </a:r>
            <a:endParaRPr lang="zh-CN" altLang="en-US" sz="6000" b="1" dirty="0">
              <a:solidFill>
                <a:srgbClr val="65A481"/>
              </a:solidFill>
              <a:latin typeface="UTM Diana" panose="02040603050506020204" pitchFamily="18" charset="0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9655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室内&#10;&#10;已生成高可信度的说明">
            <a:extLst>
              <a:ext uri="{FF2B5EF4-FFF2-40B4-BE49-F238E27FC236}">
                <a16:creationId xmlns:a16="http://schemas.microsoft.com/office/drawing/2014/main" id="{981ECA1A-9085-48B0-8A3A-DF854583A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7E808AA6-C766-4FB7-B344-B17BA70964F7}"/>
              </a:ext>
            </a:extLst>
          </p:cNvPr>
          <p:cNvSpPr/>
          <p:nvPr/>
        </p:nvSpPr>
        <p:spPr>
          <a:xfrm>
            <a:off x="3429838" y="1275431"/>
            <a:ext cx="5316038" cy="2914299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49006 w 7816649"/>
              <a:gd name="connsiteY0" fmla="*/ 610524 h 4774669"/>
              <a:gd name="connsiteX1" fmla="*/ 458168 w 7816649"/>
              <a:gd name="connsiteY1" fmla="*/ 248574 h 4774669"/>
              <a:gd name="connsiteX2" fmla="*/ 1563068 w 7816649"/>
              <a:gd name="connsiteY2" fmla="*/ 58074 h 4774669"/>
              <a:gd name="connsiteX3" fmla="*/ 4915868 w 7816649"/>
              <a:gd name="connsiteY3" fmla="*/ 19974 h 4774669"/>
              <a:gd name="connsiteX4" fmla="*/ 6649418 w 7816649"/>
              <a:gd name="connsiteY4" fmla="*/ 343824 h 4774669"/>
              <a:gd name="connsiteX5" fmla="*/ 7506668 w 7816649"/>
              <a:gd name="connsiteY5" fmla="*/ 743874 h 4774669"/>
              <a:gd name="connsiteX6" fmla="*/ 7811468 w 7816649"/>
              <a:gd name="connsiteY6" fmla="*/ 2572674 h 4774669"/>
              <a:gd name="connsiteX7" fmla="*/ 7297118 w 7816649"/>
              <a:gd name="connsiteY7" fmla="*/ 4382424 h 4774669"/>
              <a:gd name="connsiteX8" fmla="*/ 6173168 w 7816649"/>
              <a:gd name="connsiteY8" fmla="*/ 4763424 h 4774669"/>
              <a:gd name="connsiteX9" fmla="*/ 4877768 w 7816649"/>
              <a:gd name="connsiteY9" fmla="*/ 4668174 h 4774669"/>
              <a:gd name="connsiteX10" fmla="*/ 3429968 w 7816649"/>
              <a:gd name="connsiteY10" fmla="*/ 4611024 h 4774669"/>
              <a:gd name="connsiteX11" fmla="*/ 2553668 w 7816649"/>
              <a:gd name="connsiteY11" fmla="*/ 4630074 h 4774669"/>
              <a:gd name="connsiteX12" fmla="*/ 1201118 w 7816649"/>
              <a:gd name="connsiteY12" fmla="*/ 4630074 h 4774669"/>
              <a:gd name="connsiteX13" fmla="*/ 305768 w 7816649"/>
              <a:gd name="connsiteY13" fmla="*/ 4420524 h 4774669"/>
              <a:gd name="connsiteX14" fmla="*/ 968 w 7816649"/>
              <a:gd name="connsiteY14" fmla="*/ 3410874 h 4774669"/>
              <a:gd name="connsiteX15" fmla="*/ 210518 w 7816649"/>
              <a:gd name="connsiteY15" fmla="*/ 2153574 h 4774669"/>
              <a:gd name="connsiteX16" fmla="*/ 249006 w 7816649"/>
              <a:gd name="connsiteY16" fmla="*/ 610524 h 4774669"/>
              <a:gd name="connsiteX0" fmla="*/ 273848 w 7841491"/>
              <a:gd name="connsiteY0" fmla="*/ 610524 h 4774669"/>
              <a:gd name="connsiteX1" fmla="*/ 483010 w 7841491"/>
              <a:gd name="connsiteY1" fmla="*/ 248574 h 4774669"/>
              <a:gd name="connsiteX2" fmla="*/ 1587910 w 7841491"/>
              <a:gd name="connsiteY2" fmla="*/ 58074 h 4774669"/>
              <a:gd name="connsiteX3" fmla="*/ 4940710 w 7841491"/>
              <a:gd name="connsiteY3" fmla="*/ 19974 h 4774669"/>
              <a:gd name="connsiteX4" fmla="*/ 6674260 w 7841491"/>
              <a:gd name="connsiteY4" fmla="*/ 343824 h 4774669"/>
              <a:gd name="connsiteX5" fmla="*/ 7531510 w 7841491"/>
              <a:gd name="connsiteY5" fmla="*/ 743874 h 4774669"/>
              <a:gd name="connsiteX6" fmla="*/ 7836310 w 7841491"/>
              <a:gd name="connsiteY6" fmla="*/ 2572674 h 4774669"/>
              <a:gd name="connsiteX7" fmla="*/ 7321960 w 7841491"/>
              <a:gd name="connsiteY7" fmla="*/ 4382424 h 4774669"/>
              <a:gd name="connsiteX8" fmla="*/ 6198010 w 7841491"/>
              <a:gd name="connsiteY8" fmla="*/ 4763424 h 4774669"/>
              <a:gd name="connsiteX9" fmla="*/ 4902610 w 7841491"/>
              <a:gd name="connsiteY9" fmla="*/ 4668174 h 4774669"/>
              <a:gd name="connsiteX10" fmla="*/ 3454810 w 7841491"/>
              <a:gd name="connsiteY10" fmla="*/ 4611024 h 4774669"/>
              <a:gd name="connsiteX11" fmla="*/ 2578510 w 7841491"/>
              <a:gd name="connsiteY11" fmla="*/ 4630074 h 4774669"/>
              <a:gd name="connsiteX12" fmla="*/ 1225960 w 7841491"/>
              <a:gd name="connsiteY12" fmla="*/ 4630074 h 4774669"/>
              <a:gd name="connsiteX13" fmla="*/ 330610 w 7841491"/>
              <a:gd name="connsiteY13" fmla="*/ 4420524 h 4774669"/>
              <a:gd name="connsiteX14" fmla="*/ 25810 w 7841491"/>
              <a:gd name="connsiteY14" fmla="*/ 3410874 h 4774669"/>
              <a:gd name="connsiteX15" fmla="*/ 20756 w 7841491"/>
              <a:gd name="connsiteY15" fmla="*/ 2106921 h 4774669"/>
              <a:gd name="connsiteX16" fmla="*/ 273848 w 7841491"/>
              <a:gd name="connsiteY16" fmla="*/ 610524 h 4774669"/>
              <a:gd name="connsiteX0" fmla="*/ 273848 w 7841491"/>
              <a:gd name="connsiteY0" fmla="*/ 607372 h 4771517"/>
              <a:gd name="connsiteX1" fmla="*/ 616360 w 7841491"/>
              <a:gd name="connsiteY1" fmla="*/ 131122 h 4771517"/>
              <a:gd name="connsiteX2" fmla="*/ 1587910 w 7841491"/>
              <a:gd name="connsiteY2" fmla="*/ 54922 h 4771517"/>
              <a:gd name="connsiteX3" fmla="*/ 4940710 w 7841491"/>
              <a:gd name="connsiteY3" fmla="*/ 16822 h 4771517"/>
              <a:gd name="connsiteX4" fmla="*/ 6674260 w 7841491"/>
              <a:gd name="connsiteY4" fmla="*/ 340672 h 4771517"/>
              <a:gd name="connsiteX5" fmla="*/ 7531510 w 7841491"/>
              <a:gd name="connsiteY5" fmla="*/ 740722 h 4771517"/>
              <a:gd name="connsiteX6" fmla="*/ 7836310 w 7841491"/>
              <a:gd name="connsiteY6" fmla="*/ 2569522 h 4771517"/>
              <a:gd name="connsiteX7" fmla="*/ 7321960 w 7841491"/>
              <a:gd name="connsiteY7" fmla="*/ 4379272 h 4771517"/>
              <a:gd name="connsiteX8" fmla="*/ 6198010 w 7841491"/>
              <a:gd name="connsiteY8" fmla="*/ 4760272 h 4771517"/>
              <a:gd name="connsiteX9" fmla="*/ 4902610 w 7841491"/>
              <a:gd name="connsiteY9" fmla="*/ 4665022 h 4771517"/>
              <a:gd name="connsiteX10" fmla="*/ 3454810 w 7841491"/>
              <a:gd name="connsiteY10" fmla="*/ 4607872 h 4771517"/>
              <a:gd name="connsiteX11" fmla="*/ 2578510 w 7841491"/>
              <a:gd name="connsiteY11" fmla="*/ 4626922 h 4771517"/>
              <a:gd name="connsiteX12" fmla="*/ 1225960 w 7841491"/>
              <a:gd name="connsiteY12" fmla="*/ 4626922 h 4771517"/>
              <a:gd name="connsiteX13" fmla="*/ 330610 w 7841491"/>
              <a:gd name="connsiteY13" fmla="*/ 4417372 h 4771517"/>
              <a:gd name="connsiteX14" fmla="*/ 25810 w 7841491"/>
              <a:gd name="connsiteY14" fmla="*/ 3407722 h 4771517"/>
              <a:gd name="connsiteX15" fmla="*/ 20756 w 7841491"/>
              <a:gd name="connsiteY15" fmla="*/ 2103769 h 4771517"/>
              <a:gd name="connsiteX16" fmla="*/ 273848 w 7841491"/>
              <a:gd name="connsiteY16" fmla="*/ 607372 h 4771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5" name="图片 4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3538F79A-F9D9-458E-8736-21F11B045C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8" cy="1301499"/>
          </a:xfrm>
          <a:prstGeom prst="rect">
            <a:avLst/>
          </a:prstGeom>
        </p:spPr>
      </p:pic>
      <p:pic>
        <p:nvPicPr>
          <p:cNvPr id="6" name="图片 5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F2C5745F-6B76-44EB-8578-9BEDDECD72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1" y="5559865"/>
            <a:ext cx="2999238" cy="1301499"/>
          </a:xfrm>
          <a:prstGeom prst="rect">
            <a:avLst/>
          </a:prstGeom>
        </p:spPr>
      </p:pic>
      <p:pic>
        <p:nvPicPr>
          <p:cNvPr id="7" name="图片 6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A605DB64-CAC7-4281-9895-BAD98997E1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8" cy="1301499"/>
          </a:xfrm>
          <a:prstGeom prst="rect">
            <a:avLst/>
          </a:prstGeom>
        </p:spPr>
      </p:pic>
      <p:pic>
        <p:nvPicPr>
          <p:cNvPr id="8" name="图片 7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B14FE32F-24FB-445C-AE5F-70FC709A3F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0" y="5559865"/>
            <a:ext cx="2999238" cy="1301499"/>
          </a:xfrm>
          <a:prstGeom prst="rect">
            <a:avLst/>
          </a:prstGeom>
        </p:spPr>
      </p:pic>
      <p:pic>
        <p:nvPicPr>
          <p:cNvPr id="9" name="图片 8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DCFFF868-3FEA-45B1-90D8-B3FE37B6F1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8" cy="130149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ED679D6-3595-449A-889E-782D87B55FC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C577498-AFBE-4E73-A904-612E44C2424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9762" y="4271435"/>
            <a:ext cx="1961296" cy="1557028"/>
          </a:xfrm>
          <a:prstGeom prst="rect">
            <a:avLst/>
          </a:prstGeom>
        </p:spPr>
      </p:pic>
      <p:pic>
        <p:nvPicPr>
          <p:cNvPr id="12" name="图片 11" descr="图片包含 玩偶, 玩具&#10;&#10;已生成高可信度的说明">
            <a:extLst>
              <a:ext uri="{FF2B5EF4-FFF2-40B4-BE49-F238E27FC236}">
                <a16:creationId xmlns:a16="http://schemas.microsoft.com/office/drawing/2014/main" id="{F6BDBFD3-CF0E-44D1-9AE1-C9B0122683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32" y="3646297"/>
            <a:ext cx="2235335" cy="227815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3BA830E-15AB-406A-BECE-C95B5C1E4DD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884A5E8-3C96-4595-8785-6C1B6FE6516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C81EB98D-BFF7-42A6-AB27-DD73AE7AA9B8}"/>
              </a:ext>
            </a:extLst>
          </p:cNvPr>
          <p:cNvSpPr txBox="1"/>
          <p:nvPr/>
        </p:nvSpPr>
        <p:spPr>
          <a:xfrm>
            <a:off x="5494908" y="1867924"/>
            <a:ext cx="33673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solidFill>
                  <a:srgbClr val="F98D6D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rPr>
              <a:t>02</a:t>
            </a:r>
            <a:endParaRPr lang="zh-CN" altLang="en-US" sz="4000" b="1" dirty="0">
              <a:solidFill>
                <a:srgbClr val="F98D6D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17" name="文本框 14">
            <a:extLst>
              <a:ext uri="{FF2B5EF4-FFF2-40B4-BE49-F238E27FC236}">
                <a16:creationId xmlns:a16="http://schemas.microsoft.com/office/drawing/2014/main" id="{77459531-E629-41CF-AB1C-6FF7AD1A6CEA}"/>
              </a:ext>
            </a:extLst>
          </p:cNvPr>
          <p:cNvSpPr txBox="1"/>
          <p:nvPr/>
        </p:nvSpPr>
        <p:spPr>
          <a:xfrm>
            <a:off x="3661585" y="2625204"/>
            <a:ext cx="48525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 err="1">
                <a:solidFill>
                  <a:srgbClr val="F98D6D"/>
                </a:solidFill>
                <a:latin typeface="UTM Aristote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Khám</a:t>
            </a:r>
            <a:r>
              <a:rPr lang="en-US" altLang="zh-CN" sz="6000" b="1" dirty="0">
                <a:solidFill>
                  <a:srgbClr val="F98D6D"/>
                </a:solidFill>
                <a:latin typeface="UTM Aristote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F98D6D"/>
                </a:solidFill>
                <a:latin typeface="UTM Aristote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phá</a:t>
            </a:r>
            <a:endParaRPr lang="zh-CN" altLang="en-US" sz="6000" b="1" dirty="0">
              <a:solidFill>
                <a:srgbClr val="F98D6D"/>
              </a:solidFill>
              <a:latin typeface="UTM Aristote" panose="02040603050506020204" pitchFamily="18" charset="0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24071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14">
            <a:extLst>
              <a:ext uri="{FF2B5EF4-FFF2-40B4-BE49-F238E27FC236}">
                <a16:creationId xmlns:a16="http://schemas.microsoft.com/office/drawing/2014/main" id="{155A5AD5-92C1-4DF4-BD70-A481DC241E41}"/>
              </a:ext>
            </a:extLst>
          </p:cNvPr>
          <p:cNvSpPr txBox="1"/>
          <p:nvPr/>
        </p:nvSpPr>
        <p:spPr>
          <a:xfrm>
            <a:off x="558800" y="527999"/>
            <a:ext cx="100431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Hãy</a:t>
            </a:r>
            <a:r>
              <a:rPr lang="en-US" altLang="zh-CN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điền</a:t>
            </a:r>
            <a:r>
              <a:rPr lang="en-US" altLang="zh-CN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nội</a:t>
            </a:r>
            <a:r>
              <a:rPr lang="en-US" altLang="zh-CN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dung </a:t>
            </a:r>
            <a:r>
              <a:rPr lang="en-US" altLang="zh-CN" sz="4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thích</a:t>
            </a:r>
            <a:r>
              <a:rPr lang="en-US" altLang="zh-CN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hợp</a:t>
            </a:r>
            <a:r>
              <a:rPr lang="en-US" altLang="zh-CN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vào</a:t>
            </a:r>
            <a:r>
              <a:rPr lang="en-US" altLang="zh-CN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bảng</a:t>
            </a:r>
            <a:r>
              <a:rPr lang="en-US" altLang="zh-CN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sau</a:t>
            </a:r>
            <a:r>
              <a:rPr lang="en-US" altLang="zh-CN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: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graphicFrame>
        <p:nvGraphicFramePr>
          <p:cNvPr id="2" name="Table 9">
            <a:extLst>
              <a:ext uri="{FF2B5EF4-FFF2-40B4-BE49-F238E27FC236}">
                <a16:creationId xmlns:a16="http://schemas.microsoft.com/office/drawing/2014/main" id="{1CF61CB5-E2DE-4ADD-8E19-623B8BD681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4409716"/>
              </p:ext>
            </p:extLst>
          </p:nvPr>
        </p:nvGraphicFramePr>
        <p:xfrm>
          <a:off x="1442720" y="1502832"/>
          <a:ext cx="8900160" cy="32528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04184">
                  <a:extLst>
                    <a:ext uri="{9D8B030D-6E8A-4147-A177-3AD203B41FA5}">
                      <a16:colId xmlns:a16="http://schemas.microsoft.com/office/drawing/2014/main" val="1690890410"/>
                    </a:ext>
                  </a:extLst>
                </a:gridCol>
                <a:gridCol w="5595976">
                  <a:extLst>
                    <a:ext uri="{9D8B030D-6E8A-4147-A177-3AD203B41FA5}">
                      <a16:colId xmlns:a16="http://schemas.microsoft.com/office/drawing/2014/main" val="2246895735"/>
                    </a:ext>
                  </a:extLst>
                </a:gridCol>
              </a:tblGrid>
              <a:tr h="813224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>
                          <a:solidFill>
                            <a:srgbClr val="7030A0"/>
                          </a:solidFill>
                          <a:latin typeface="iCiel Bambola" panose="02000000000000000000" pitchFamily="50" charset="0"/>
                        </a:rPr>
                        <a:t>Tên</a:t>
                      </a:r>
                      <a:r>
                        <a:rPr lang="en-US" sz="4000" dirty="0">
                          <a:solidFill>
                            <a:srgbClr val="7030A0"/>
                          </a:solidFill>
                          <a:latin typeface="iCiel Bambola" panose="02000000000000000000" pitchFamily="50" charset="0"/>
                        </a:rPr>
                        <a:t> </a:t>
                      </a:r>
                      <a:r>
                        <a:rPr lang="en-US" sz="4000" dirty="0" err="1">
                          <a:solidFill>
                            <a:srgbClr val="7030A0"/>
                          </a:solidFill>
                          <a:latin typeface="iCiel Bambola" panose="02000000000000000000" pitchFamily="50" charset="0"/>
                        </a:rPr>
                        <a:t>nước</a:t>
                      </a:r>
                      <a:endParaRPr lang="en-US" sz="4000" dirty="0">
                        <a:solidFill>
                          <a:srgbClr val="7030A0"/>
                        </a:solidFill>
                        <a:latin typeface="iCiel Bambola" panose="02000000000000000000" pitchFamily="50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>
                          <a:solidFill>
                            <a:srgbClr val="7030A0"/>
                          </a:solidFill>
                          <a:latin typeface="iCiel Bambola" panose="02000000000000000000" pitchFamily="50" charset="0"/>
                        </a:rPr>
                        <a:t>Thuộc</a:t>
                      </a:r>
                      <a:r>
                        <a:rPr lang="en-US" sz="4000" dirty="0">
                          <a:solidFill>
                            <a:srgbClr val="7030A0"/>
                          </a:solidFill>
                          <a:latin typeface="iCiel Bambola" panose="02000000000000000000" pitchFamily="50" charset="0"/>
                        </a:rPr>
                        <a:t> </a:t>
                      </a:r>
                      <a:r>
                        <a:rPr lang="en-US" sz="4000" dirty="0" err="1">
                          <a:solidFill>
                            <a:srgbClr val="7030A0"/>
                          </a:solidFill>
                          <a:latin typeface="iCiel Bambola" panose="02000000000000000000" pitchFamily="50" charset="0"/>
                        </a:rPr>
                        <a:t>châu</a:t>
                      </a:r>
                      <a:r>
                        <a:rPr lang="en-US" sz="4000" dirty="0">
                          <a:solidFill>
                            <a:srgbClr val="7030A0"/>
                          </a:solidFill>
                          <a:latin typeface="iCiel Bambola" panose="02000000000000000000" pitchFamily="50" charset="0"/>
                        </a:rPr>
                        <a:t> </a:t>
                      </a:r>
                      <a:r>
                        <a:rPr lang="en-US" sz="4000" dirty="0" err="1">
                          <a:solidFill>
                            <a:srgbClr val="7030A0"/>
                          </a:solidFill>
                          <a:latin typeface="iCiel Bambola" panose="02000000000000000000" pitchFamily="50" charset="0"/>
                        </a:rPr>
                        <a:t>lục</a:t>
                      </a:r>
                      <a:endParaRPr lang="en-US" sz="4000" dirty="0">
                        <a:solidFill>
                          <a:srgbClr val="7030A0"/>
                        </a:solidFill>
                        <a:latin typeface="iCiel Bambola" panose="02000000000000000000" pitchFamily="50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1903596"/>
                  </a:ext>
                </a:extLst>
              </a:tr>
              <a:tr h="813224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>
                          <a:latin typeface="iCiel Bambola" panose="02000000000000000000" pitchFamily="50" charset="0"/>
                        </a:rPr>
                        <a:t>Trung</a:t>
                      </a:r>
                      <a:r>
                        <a:rPr lang="en-US" sz="4000" b="1" dirty="0">
                          <a:latin typeface="iCiel Bambola" panose="02000000000000000000" pitchFamily="50" charset="0"/>
                        </a:rPr>
                        <a:t> </a:t>
                      </a:r>
                      <a:r>
                        <a:rPr lang="en-US" sz="4000" b="1" dirty="0" err="1">
                          <a:latin typeface="iCiel Bambola" panose="02000000000000000000" pitchFamily="50" charset="0"/>
                        </a:rPr>
                        <a:t>Quốc</a:t>
                      </a:r>
                      <a:endParaRPr lang="en-US" sz="4000" b="1" dirty="0">
                        <a:latin typeface="iCiel Bambola" panose="02000000000000000000" pitchFamily="50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9964842"/>
                  </a:ext>
                </a:extLst>
              </a:tr>
              <a:tr h="813224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>
                          <a:latin typeface="iCiel Bambola" panose="02000000000000000000" pitchFamily="50" charset="0"/>
                        </a:rPr>
                        <a:t>Lào</a:t>
                      </a:r>
                      <a:endParaRPr lang="en-US" sz="4000" b="1" dirty="0">
                        <a:latin typeface="iCiel Bambola" panose="02000000000000000000" pitchFamily="50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5530720"/>
                  </a:ext>
                </a:extLst>
              </a:tr>
              <a:tr h="813224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latin typeface="iCiel Bambola" panose="02000000000000000000" pitchFamily="50" charset="0"/>
                        </a:rPr>
                        <a:t>Cam-</a:t>
                      </a:r>
                      <a:r>
                        <a:rPr lang="en-US" sz="4000" b="1" dirty="0" err="1">
                          <a:latin typeface="iCiel Bambola" panose="02000000000000000000" pitchFamily="50" charset="0"/>
                        </a:rPr>
                        <a:t>pu</a:t>
                      </a:r>
                      <a:r>
                        <a:rPr lang="en-US" sz="4000" b="1" dirty="0">
                          <a:latin typeface="iCiel Bambola" panose="02000000000000000000" pitchFamily="50" charset="0"/>
                        </a:rPr>
                        <a:t>-chia</a:t>
                      </a:r>
                      <a:endParaRPr lang="en-US" sz="4000" b="1" dirty="0">
                        <a:latin typeface="iCiel Bambola" panose="02000000000000000000" pitchFamily="50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1832988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B922290B-3354-492D-9A9F-DF6A2DD12A01}"/>
              </a:ext>
            </a:extLst>
          </p:cNvPr>
          <p:cNvSpPr/>
          <p:nvPr/>
        </p:nvSpPr>
        <p:spPr>
          <a:xfrm>
            <a:off x="4897120" y="2346960"/>
            <a:ext cx="5110480" cy="782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Châu</a:t>
            </a:r>
            <a:r>
              <a:rPr lang="en-US" sz="4000" b="1" dirty="0">
                <a:solidFill>
                  <a:srgbClr val="FF000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Á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8648526-4DB2-4603-891F-F6B94267B80B}"/>
              </a:ext>
            </a:extLst>
          </p:cNvPr>
          <p:cNvSpPr/>
          <p:nvPr/>
        </p:nvSpPr>
        <p:spPr>
          <a:xfrm>
            <a:off x="4897120" y="3138594"/>
            <a:ext cx="5110480" cy="782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Châu</a:t>
            </a:r>
            <a:r>
              <a:rPr lang="en-US" sz="4000" b="1" dirty="0">
                <a:solidFill>
                  <a:srgbClr val="FF000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Á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F2742CB-5E89-4263-8DA1-F09361E07A77}"/>
              </a:ext>
            </a:extLst>
          </p:cNvPr>
          <p:cNvSpPr/>
          <p:nvPr/>
        </p:nvSpPr>
        <p:spPr>
          <a:xfrm>
            <a:off x="4897120" y="3961554"/>
            <a:ext cx="5110480" cy="782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Châu</a:t>
            </a:r>
            <a:r>
              <a:rPr lang="en-US" sz="4000" b="1" dirty="0">
                <a:solidFill>
                  <a:srgbClr val="FF000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Á</a:t>
            </a:r>
          </a:p>
        </p:txBody>
      </p:sp>
    </p:spTree>
    <p:extLst>
      <p:ext uri="{BB962C8B-B14F-4D97-AF65-F5344CB8AC3E}">
        <p14:creationId xmlns:p14="http://schemas.microsoft.com/office/powerpoint/2010/main" val="39704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0" grpId="0"/>
      <p:bldP spid="2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室内&#10;&#10;已生成高可信度的说明">
            <a:extLst>
              <a:ext uri="{FF2B5EF4-FFF2-40B4-BE49-F238E27FC236}">
                <a16:creationId xmlns:a16="http://schemas.microsoft.com/office/drawing/2014/main" id="{CD8253CB-8CAB-4469-8F9B-7A535BA27C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矩形: 圆角 6">
            <a:extLst>
              <a:ext uri="{FF2B5EF4-FFF2-40B4-BE49-F238E27FC236}">
                <a16:creationId xmlns:a16="http://schemas.microsoft.com/office/drawing/2014/main" id="{3F409D62-5FB6-406E-8DFA-69CFF2836693}"/>
              </a:ext>
            </a:extLst>
          </p:cNvPr>
          <p:cNvSpPr/>
          <p:nvPr/>
        </p:nvSpPr>
        <p:spPr>
          <a:xfrm>
            <a:off x="5841998" y="0"/>
            <a:ext cx="6350000" cy="3665149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30" name="文本框 14">
            <a:extLst>
              <a:ext uri="{FF2B5EF4-FFF2-40B4-BE49-F238E27FC236}">
                <a16:creationId xmlns:a16="http://schemas.microsoft.com/office/drawing/2014/main" id="{5681DCC3-F636-4BAB-ACC1-BD635206567E}"/>
              </a:ext>
            </a:extLst>
          </p:cNvPr>
          <p:cNvSpPr txBox="1"/>
          <p:nvPr/>
        </p:nvSpPr>
        <p:spPr>
          <a:xfrm>
            <a:off x="5846647" y="203203"/>
            <a:ext cx="6350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noProof="0" dirty="0" err="1">
                <a:solidFill>
                  <a:srgbClr val="C0000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Vị</a:t>
            </a:r>
            <a:r>
              <a:rPr lang="en-US" altLang="zh-CN" sz="3200" noProof="0" dirty="0">
                <a:solidFill>
                  <a:srgbClr val="C0000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noProof="0" dirty="0" err="1">
                <a:solidFill>
                  <a:srgbClr val="C0000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trí</a:t>
            </a:r>
            <a:r>
              <a:rPr lang="en-US" altLang="zh-CN" sz="3200" noProof="0" dirty="0">
                <a:solidFill>
                  <a:srgbClr val="C0000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noProof="0" dirty="0" err="1">
                <a:solidFill>
                  <a:srgbClr val="C0000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địa</a:t>
            </a:r>
            <a:r>
              <a:rPr lang="en-US" altLang="zh-CN" sz="3200" noProof="0" dirty="0">
                <a:solidFill>
                  <a:srgbClr val="C0000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noProof="0" dirty="0" err="1">
                <a:solidFill>
                  <a:srgbClr val="C0000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lí</a:t>
            </a:r>
            <a:r>
              <a:rPr lang="en-US" altLang="zh-CN" sz="3200" noProof="0" dirty="0">
                <a:solidFill>
                  <a:srgbClr val="C0000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: </a:t>
            </a:r>
            <a:r>
              <a:rPr lang="en-US" altLang="zh-CN" sz="3200" noProof="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lang="en-US" altLang="zh-CN" sz="3200" noProof="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Á </a:t>
            </a:r>
            <a:r>
              <a:rPr lang="en-US" altLang="zh-CN" sz="3200" noProof="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trải</a:t>
            </a:r>
            <a:r>
              <a:rPr lang="en-US" altLang="zh-CN" sz="3200" noProof="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noProof="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dài</a:t>
            </a:r>
            <a:r>
              <a:rPr lang="en-US" altLang="zh-CN" sz="3200" noProof="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noProof="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từ</a:t>
            </a:r>
            <a:r>
              <a:rPr lang="en-US" altLang="zh-CN" sz="3200" noProof="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noProof="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gần</a:t>
            </a:r>
            <a:r>
              <a:rPr lang="en-US" altLang="zh-CN" sz="3200" noProof="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noProof="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cực</a:t>
            </a:r>
            <a:r>
              <a:rPr lang="en-US" altLang="zh-CN" sz="3200" noProof="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noProof="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Bắc</a:t>
            </a:r>
            <a:r>
              <a:rPr lang="en-US" altLang="zh-CN" sz="3200" noProof="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noProof="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tới</a:t>
            </a:r>
            <a:r>
              <a:rPr lang="en-US" altLang="zh-CN" sz="3200" noProof="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noProof="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quá</a:t>
            </a:r>
            <a:r>
              <a:rPr lang="en-US" altLang="zh-CN" sz="3200" noProof="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noProof="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Xích</a:t>
            </a:r>
            <a:r>
              <a:rPr lang="en-US" altLang="zh-CN" sz="3200" noProof="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noProof="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đạo</a:t>
            </a:r>
            <a:r>
              <a:rPr lang="en-US" altLang="zh-CN" sz="3200" noProof="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14">
                <a:extLst>
                  <a:ext uri="{FF2B5EF4-FFF2-40B4-BE49-F238E27FC236}">
                    <a16:creationId xmlns:a16="http://schemas.microsoft.com/office/drawing/2014/main" id="{7FF7605A-7953-47E4-B4A9-3D7DB8CF66FE}"/>
                  </a:ext>
                </a:extLst>
              </p:cNvPr>
              <p:cNvSpPr txBox="1"/>
              <p:nvPr/>
            </p:nvSpPr>
            <p:spPr>
              <a:xfrm>
                <a:off x="5846647" y="1271154"/>
                <a:ext cx="6350000" cy="2266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3200" dirty="0">
                    <a:solidFill>
                      <a:srgbClr val="C0000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Đặc </a:t>
                </a:r>
                <a:r>
                  <a:rPr lang="en-US" altLang="zh-CN" sz="3200" dirty="0" err="1">
                    <a:solidFill>
                      <a:srgbClr val="C0000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điểm</a:t>
                </a:r>
                <a:r>
                  <a:rPr lang="en-US" altLang="zh-CN" sz="3200" dirty="0">
                    <a:solidFill>
                      <a:srgbClr val="C0000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lang="en-US" altLang="zh-CN" sz="3200" dirty="0" err="1">
                    <a:solidFill>
                      <a:srgbClr val="C0000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tự</a:t>
                </a:r>
                <a:r>
                  <a:rPr lang="en-US" altLang="zh-CN" sz="3200" dirty="0">
                    <a:solidFill>
                      <a:srgbClr val="C0000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lang="en-US" altLang="zh-CN" sz="3200" dirty="0" err="1">
                    <a:solidFill>
                      <a:srgbClr val="C0000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nhiên</a:t>
                </a:r>
                <a:r>
                  <a:rPr lang="en-US" altLang="zh-CN" sz="3200" noProof="0" dirty="0">
                    <a:solidFill>
                      <a:srgbClr val="C0000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: </a:t>
                </a:r>
                <a:r>
                  <a:rPr lang="en-US" altLang="zh-CN" sz="3200" noProof="0" dirty="0" err="1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Núi</a:t>
                </a:r>
                <a:r>
                  <a:rPr lang="en-US" altLang="zh-CN" sz="3200" noProof="0" dirty="0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lang="en-US" altLang="zh-CN" sz="3200" noProof="0" dirty="0" err="1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và</a:t>
                </a:r>
                <a:r>
                  <a:rPr lang="en-US" altLang="zh-CN" sz="3200" noProof="0" dirty="0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lang="en-US" altLang="zh-CN" sz="3200" noProof="0" dirty="0" err="1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cao</a:t>
                </a:r>
                <a:r>
                  <a:rPr lang="en-US" altLang="zh-CN" sz="3200" noProof="0" dirty="0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lang="en-US" altLang="zh-CN" sz="3200" noProof="0" dirty="0" err="1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nguyên</a:t>
                </a:r>
                <a:r>
                  <a:rPr lang="en-US" altLang="zh-CN" sz="3200" noProof="0" dirty="0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lang="en-US" altLang="zh-CN" sz="3200" noProof="0" dirty="0" err="1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chiếm</a:t>
                </a:r>
                <a:r>
                  <a:rPr lang="en-US" altLang="zh-CN" sz="3200" noProof="0" dirty="0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200" i="1" noProof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字魂59号-创粗黑" panose="00000500000000000000" pitchFamily="2" charset="-122"/>
                            <a:cs typeface="Calibri" panose="020F0502020204030204" pitchFamily="34" charset="0"/>
                            <a:sym typeface="+mn-lt"/>
                          </a:rPr>
                        </m:ctrlPr>
                      </m:fPr>
                      <m:num>
                        <m:r>
                          <a:rPr lang="en-US" altLang="zh-CN" sz="3200" b="0" i="1" noProof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字魂59号-创粗黑" panose="00000500000000000000" pitchFamily="2" charset="-122"/>
                            <a:cs typeface="Calibri" panose="020F0502020204030204" pitchFamily="34" charset="0"/>
                            <a:sym typeface="+mn-lt"/>
                          </a:rPr>
                          <m:t>3</m:t>
                        </m:r>
                      </m:num>
                      <m:den>
                        <m:r>
                          <a:rPr lang="en-US" altLang="zh-CN" sz="3200" b="0" i="1" noProof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字魂59号-创粗黑" panose="00000500000000000000" pitchFamily="2" charset="-122"/>
                            <a:cs typeface="Calibri" panose="020F0502020204030204" pitchFamily="34" charset="0"/>
                            <a:sym typeface="+mn-lt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diện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tích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.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Có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đủ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các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đới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khí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hậu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và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có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nhiều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cảnh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thiên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nhiên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.</a:t>
                </a:r>
                <a:endPara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uLnTx/>
                  <a:uFillTx/>
                  <a:latin typeface="Calibri" panose="020F0502020204030204" pitchFamily="34" charset="0"/>
                  <a:ea typeface="字魂59号-创粗黑" panose="00000500000000000000" pitchFamily="2" charset="-122"/>
                  <a:cs typeface="Calibri" panose="020F0502020204030204" pitchFamily="34" charset="0"/>
                  <a:sym typeface="+mn-lt"/>
                </a:endParaRPr>
              </a:p>
            </p:txBody>
          </p:sp>
        </mc:Choice>
        <mc:Fallback xmlns="">
          <p:sp>
            <p:nvSpPr>
              <p:cNvPr id="32" name="文本框 14">
                <a:extLst>
                  <a:ext uri="{FF2B5EF4-FFF2-40B4-BE49-F238E27FC236}">
                    <a16:creationId xmlns:a16="http://schemas.microsoft.com/office/drawing/2014/main" id="{7FF7605A-7953-47E4-B4A9-3D7DB8CF66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6647" y="1271154"/>
                <a:ext cx="6350000" cy="2266070"/>
              </a:xfrm>
              <a:prstGeom prst="rect">
                <a:avLst/>
              </a:prstGeom>
              <a:blipFill>
                <a:blip r:embed="rId4"/>
                <a:stretch>
                  <a:fillRect l="-2399" t="-3504" r="-2399" b="-83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6" name="Picture 35">
            <a:extLst>
              <a:ext uri="{FF2B5EF4-FFF2-40B4-BE49-F238E27FC236}">
                <a16:creationId xmlns:a16="http://schemas.microsoft.com/office/drawing/2014/main" id="{41124577-EACA-479F-9FBA-CACA0D5C56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896" b="89796" l="4012" r="94599">
                        <a14:foregroundMark x1="25154" y1="6803" x2="25154" y2="6803"/>
                        <a14:foregroundMark x1="24537" y1="6122" x2="24537" y2="6122"/>
                        <a14:foregroundMark x1="27778" y1="7029" x2="21759" y2="18141"/>
                        <a14:foregroundMark x1="21759" y1="18141" x2="25154" y2="50567"/>
                        <a14:foregroundMark x1="25154" y1="50567" x2="48765" y2="73016"/>
                        <a14:foregroundMark x1="48765" y1="73016" x2="56790" y2="74603"/>
                        <a14:foregroundMark x1="56790" y1="74603" x2="56790" y2="74603"/>
                        <a14:foregroundMark x1="47531" y1="49206" x2="42747" y2="20408"/>
                        <a14:foregroundMark x1="42747" y1="20408" x2="54938" y2="7256"/>
                        <a14:foregroundMark x1="55247" y1="26757" x2="57716" y2="27438"/>
                        <a14:foregroundMark x1="57716" y1="6576" x2="68364" y2="8617"/>
                        <a14:foregroundMark x1="68364" y1="8617" x2="74691" y2="7710"/>
                        <a14:foregroundMark x1="86265" y1="22902" x2="88426" y2="38549"/>
                        <a14:foregroundMark x1="88426" y1="38549" x2="84105" y2="61905"/>
                        <a14:foregroundMark x1="84105" y1="61905" x2="72685" y2="72109"/>
                        <a14:foregroundMark x1="72685" y1="72109" x2="68981" y2="73243"/>
                        <a14:foregroundMark x1="68210" y1="41950" x2="67593" y2="81406"/>
                        <a14:foregroundMark x1="58488" y1="84127" x2="83179" y2="78912"/>
                        <a14:foregroundMark x1="83179" y1="78912" x2="83488" y2="78685"/>
                        <a14:foregroundMark x1="84568" y1="72789" x2="92901" y2="48073"/>
                        <a14:foregroundMark x1="92901" y1="48073" x2="92130" y2="30385"/>
                        <a14:foregroundMark x1="92130" y1="30385" x2="87346" y2="20635"/>
                        <a14:foregroundMark x1="87346" y1="20635" x2="87346" y2="20635"/>
                        <a14:foregroundMark x1="93673" y1="60771" x2="94907" y2="34694"/>
                        <a14:foregroundMark x1="63735" y1="68707" x2="76698" y2="75964"/>
                        <a14:foregroundMark x1="76698" y1="75964" x2="77006" y2="75964"/>
                        <a14:foregroundMark x1="65123" y1="74376" x2="65123" y2="74376"/>
                        <a14:foregroundMark x1="64352" y1="74603" x2="59722" y2="68027"/>
                        <a14:foregroundMark x1="30401" y1="79365" x2="14506" y2="40816"/>
                        <a14:foregroundMark x1="14506" y1="40816" x2="12963" y2="24717"/>
                        <a14:foregroundMark x1="7716" y1="35147" x2="9414" y2="50340"/>
                        <a14:foregroundMark x1="9414" y1="50340" x2="9414" y2="50340"/>
                        <a14:foregroundMark x1="5864" y1="54649" x2="4475" y2="41723"/>
                        <a14:foregroundMark x1="4475" y1="41723" x2="4681" y2="40363"/>
                        <a14:foregroundMark x1="5180" y1="40363" x2="5093" y2="49660"/>
                        <a14:foregroundMark x1="5207" y1="37415" x2="5199" y2="38322"/>
                        <a14:foregroundMark x1="5242" y1="33656" x2="5235" y2="34467"/>
                        <a14:foregroundMark x1="4107" y1="38322" x2="4090" y2="37924"/>
                        <a14:foregroundMark x1="4630" y1="50794" x2="4193" y2="40363"/>
                        <a14:backgroundMark x1="3395" y1="36054" x2="3395" y2="36054"/>
                        <a14:backgroundMark x1="3704" y1="36054" x2="3704" y2="36054"/>
                        <a14:backgroundMark x1="4012" y1="34467" x2="4012" y2="37415"/>
                        <a14:backgroundMark x1="3549" y1="38322" x2="3549" y2="40363"/>
                        <a14:backgroundMark x1="3395" y1="39229" x2="4167" y2="376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54000" y="2752488"/>
            <a:ext cx="6893965" cy="46917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CEC8EA-330B-4FBC-ADE4-7C777E9E6E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61431" y="3955792"/>
            <a:ext cx="1963082" cy="155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621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5F7EC2-14ED-45E8-BA73-22E6284B1E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685800"/>
            <a:ext cx="6096000" cy="4572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B22B925-4FEB-4B64-A29F-E14525559E7A}"/>
              </a:ext>
            </a:extLst>
          </p:cNvPr>
          <p:cNvSpPr/>
          <p:nvPr/>
        </p:nvSpPr>
        <p:spPr>
          <a:xfrm>
            <a:off x="7487920" y="4074160"/>
            <a:ext cx="3210560" cy="118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Vịnh</a:t>
            </a:r>
            <a:r>
              <a:rPr lang="en-US" sz="40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Hạ</a:t>
            </a:r>
            <a:r>
              <a:rPr lang="en-US" sz="40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Long</a:t>
            </a:r>
            <a:br>
              <a:rPr lang="en-US" sz="40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</a:br>
            <a:r>
              <a:rPr lang="en-US" sz="40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(</a:t>
            </a:r>
            <a:r>
              <a:rPr lang="en-US" sz="40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Việt</a:t>
            </a:r>
            <a:r>
              <a:rPr lang="en-US" sz="40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Nam)</a:t>
            </a:r>
          </a:p>
        </p:txBody>
      </p:sp>
    </p:spTree>
    <p:extLst>
      <p:ext uri="{BB962C8B-B14F-4D97-AF65-F5344CB8AC3E}">
        <p14:creationId xmlns:p14="http://schemas.microsoft.com/office/powerpoint/2010/main" val="2803210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6734AB-5628-4973-98E5-682B2F6CFE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490" y="869950"/>
            <a:ext cx="5905500" cy="4000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B1959E5-79C4-4D94-BECA-AAACE0B72B4F}"/>
              </a:ext>
            </a:extLst>
          </p:cNvPr>
          <p:cNvSpPr/>
          <p:nvPr/>
        </p:nvSpPr>
        <p:spPr>
          <a:xfrm>
            <a:off x="7589520" y="3830320"/>
            <a:ext cx="3210560" cy="118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Núi</a:t>
            </a:r>
            <a:r>
              <a:rPr lang="en-US" sz="40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Phú</a:t>
            </a:r>
            <a:r>
              <a:rPr lang="en-US" sz="40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Sĩ</a:t>
            </a:r>
            <a:br>
              <a:rPr lang="en-US" sz="40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</a:br>
            <a:r>
              <a:rPr lang="en-US" sz="40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(</a:t>
            </a:r>
            <a:r>
              <a:rPr lang="en-US" sz="40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Nhật</a:t>
            </a:r>
            <a:r>
              <a:rPr lang="en-US" sz="40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Bản</a:t>
            </a:r>
            <a:r>
              <a:rPr lang="en-US" sz="40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8020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17FB307-C4C9-4B14-8A83-260E94BE51E8}"/>
              </a:ext>
            </a:extLst>
          </p:cNvPr>
          <p:cNvSpPr/>
          <p:nvPr/>
        </p:nvSpPr>
        <p:spPr>
          <a:xfrm>
            <a:off x="7640320" y="3429000"/>
            <a:ext cx="3251200" cy="155797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Ruộng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bậc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thang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Tegallalang</a:t>
            </a:r>
            <a:b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</a:b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(Indonesia)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8EFCB2-4A8A-4E48-A0A5-A6D0390C1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960" y="1035266"/>
            <a:ext cx="5344160" cy="35605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13559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室内&#10;&#10;已生成高可信度的说明">
            <a:extLst>
              <a:ext uri="{FF2B5EF4-FFF2-40B4-BE49-F238E27FC236}">
                <a16:creationId xmlns:a16="http://schemas.microsoft.com/office/drawing/2014/main" id="{CD8253CB-8CAB-4469-8F9B-7A535BA27C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7" name="矩形: 圆角 6">
            <a:extLst>
              <a:ext uri="{FF2B5EF4-FFF2-40B4-BE49-F238E27FC236}">
                <a16:creationId xmlns:a16="http://schemas.microsoft.com/office/drawing/2014/main" id="{3F409D62-5FB6-406E-8DFA-69CFF2836693}"/>
              </a:ext>
            </a:extLst>
          </p:cNvPr>
          <p:cNvSpPr/>
          <p:nvPr/>
        </p:nvSpPr>
        <p:spPr>
          <a:xfrm>
            <a:off x="0" y="0"/>
            <a:ext cx="6350000" cy="3665149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30" name="文本框 14">
            <a:extLst>
              <a:ext uri="{FF2B5EF4-FFF2-40B4-BE49-F238E27FC236}">
                <a16:creationId xmlns:a16="http://schemas.microsoft.com/office/drawing/2014/main" id="{5681DCC3-F636-4BAB-ACC1-BD635206567E}"/>
              </a:ext>
            </a:extLst>
          </p:cNvPr>
          <p:cNvSpPr txBox="1"/>
          <p:nvPr/>
        </p:nvSpPr>
        <p:spPr>
          <a:xfrm>
            <a:off x="4649" y="203203"/>
            <a:ext cx="6350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Vị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trí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địa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lí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: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Âu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nằm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ở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phía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Tây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Á.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14">
                <a:extLst>
                  <a:ext uri="{FF2B5EF4-FFF2-40B4-BE49-F238E27FC236}">
                    <a16:creationId xmlns:a16="http://schemas.microsoft.com/office/drawing/2014/main" id="{7FF7605A-7953-47E4-B4A9-3D7DB8CF66FE}"/>
                  </a:ext>
                </a:extLst>
              </p:cNvPr>
              <p:cNvSpPr txBox="1"/>
              <p:nvPr/>
            </p:nvSpPr>
            <p:spPr>
              <a:xfrm>
                <a:off x="4649" y="1271154"/>
                <a:ext cx="6350000" cy="20236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Đặc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điểm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tự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nhiên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: </a:t>
                </a:r>
                <a:r>
                  <a:rPr lang="en-US" altLang="zh-CN" sz="3200" dirty="0" err="1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Đồng</a:t>
                </a:r>
                <a:r>
                  <a:rPr lang="en-US" altLang="zh-CN" sz="3200" dirty="0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lang="en-US" altLang="zh-CN" sz="3200" dirty="0" err="1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bằng</a:t>
                </a:r>
                <a:r>
                  <a:rPr lang="en-US" altLang="zh-CN" sz="3200" dirty="0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lang="en-US" altLang="zh-CN" sz="3200" dirty="0" err="1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của</a:t>
                </a:r>
                <a:r>
                  <a:rPr lang="en-US" altLang="zh-CN" sz="3200" dirty="0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lang="en-US" altLang="zh-CN" sz="3200" dirty="0" err="1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châu</a:t>
                </a:r>
                <a:r>
                  <a:rPr lang="en-US" altLang="zh-CN" sz="3200" dirty="0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lang="en-US" altLang="zh-CN" sz="3200" dirty="0" err="1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Âu</a:t>
                </a:r>
                <a:r>
                  <a:rPr lang="en-US" altLang="zh-CN" sz="3200" dirty="0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lang="en-US" altLang="zh-CN" sz="3200" dirty="0" err="1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chiếm</a:t>
                </a:r>
                <a:r>
                  <a:rPr lang="en-US" altLang="zh-CN" sz="3200" dirty="0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2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字魂59号-创粗黑" panose="00000500000000000000" pitchFamily="2" charset="-122"/>
                            <a:cs typeface="Calibri" panose="020F0502020204030204" pitchFamily="34" charset="0"/>
                            <a:sym typeface="+mn-lt"/>
                          </a:rPr>
                        </m:ctrlPr>
                      </m:fPr>
                      <m:num>
                        <m:r>
                          <a:rPr lang="en-US" altLang="zh-CN" sz="32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字魂59号-创粗黑" panose="00000500000000000000" pitchFamily="2" charset="-122"/>
                            <a:cs typeface="Calibri" panose="020F0502020204030204" pitchFamily="34" charset="0"/>
                            <a:sym typeface="+mn-lt"/>
                          </a:rPr>
                          <m:t>2</m:t>
                        </m:r>
                      </m:num>
                      <m:den>
                        <m:r>
                          <a:rPr lang="en-US" altLang="zh-CN" sz="32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字魂59号-创粗黑" panose="00000500000000000000" pitchFamily="2" charset="-122"/>
                            <a:cs typeface="Calibri" panose="020F0502020204030204" pitchFamily="34" charset="0"/>
                            <a:sym typeface="+mn-lt"/>
                          </a:rPr>
                          <m:t>3</m:t>
                        </m:r>
                      </m:den>
                    </m:f>
                  </m:oMath>
                </a14:m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diện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tích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.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Đồi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núi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chiếm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CN" sz="32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字魂59号-创粗黑" panose="00000500000000000000" pitchFamily="2" charset="-122"/>
                            <a:cs typeface="Calibri" panose="020F0502020204030204" pitchFamily="34" charset="0"/>
                            <a:sym typeface="+mn-lt"/>
                          </a:rPr>
                        </m:ctrlPr>
                      </m:fPr>
                      <m:num>
                        <m:r>
                          <a:rPr kumimoji="0" lang="en-US" altLang="zh-CN" sz="32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字魂59号-创粗黑" panose="00000500000000000000" pitchFamily="2" charset="-122"/>
                            <a:cs typeface="Calibri" panose="020F0502020204030204" pitchFamily="34" charset="0"/>
                            <a:sym typeface="+mn-lt"/>
                          </a:rPr>
                          <m:t>1</m:t>
                        </m:r>
                      </m:num>
                      <m:den>
                        <m:r>
                          <a:rPr kumimoji="0" lang="en-US" altLang="zh-CN" sz="32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字魂59号-创粗黑" panose="00000500000000000000" pitchFamily="2" charset="-122"/>
                            <a:cs typeface="Calibri" panose="020F0502020204030204" pitchFamily="34" charset="0"/>
                            <a:sym typeface="+mn-lt"/>
                          </a:rPr>
                          <m:t>3</m:t>
                        </m:r>
                      </m:den>
                    </m:f>
                  </m:oMath>
                </a14:m>
                <a:r>
                  <a: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diện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tích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.</a:t>
                </a:r>
                <a:endPara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字魂59号-创粗黑" panose="00000500000000000000" pitchFamily="2" charset="-122"/>
                  <a:cs typeface="Calibri" panose="020F0502020204030204" pitchFamily="34" charset="0"/>
                  <a:sym typeface="+mn-lt"/>
                </a:endParaRPr>
              </a:p>
            </p:txBody>
          </p:sp>
        </mc:Choice>
        <mc:Fallback xmlns="">
          <p:sp>
            <p:nvSpPr>
              <p:cNvPr id="32" name="文本框 14">
                <a:extLst>
                  <a:ext uri="{FF2B5EF4-FFF2-40B4-BE49-F238E27FC236}">
                    <a16:creationId xmlns:a16="http://schemas.microsoft.com/office/drawing/2014/main" id="{7FF7605A-7953-47E4-B4A9-3D7DB8CF66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9" y="1271154"/>
                <a:ext cx="6350000" cy="2023696"/>
              </a:xfrm>
              <a:prstGeom prst="rect">
                <a:avLst/>
              </a:prstGeom>
              <a:blipFill>
                <a:blip r:embed="rId4"/>
                <a:stretch>
                  <a:fillRect l="-2498" t="-3927" r="-2402" b="-24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C5E62D5E-DAA6-4229-8697-0AA64C192F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896" b="89796" l="4012" r="94599">
                        <a14:foregroundMark x1="25154" y1="6803" x2="25154" y2="6803"/>
                        <a14:foregroundMark x1="24537" y1="6122" x2="24537" y2="6122"/>
                        <a14:foregroundMark x1="27778" y1="7029" x2="21759" y2="18141"/>
                        <a14:foregroundMark x1="21759" y1="18141" x2="25154" y2="50567"/>
                        <a14:foregroundMark x1="25154" y1="50567" x2="48765" y2="73016"/>
                        <a14:foregroundMark x1="48765" y1="73016" x2="56790" y2="74603"/>
                        <a14:foregroundMark x1="56790" y1="74603" x2="56790" y2="74603"/>
                        <a14:foregroundMark x1="47531" y1="49206" x2="42747" y2="20408"/>
                        <a14:foregroundMark x1="42747" y1="20408" x2="54938" y2="7256"/>
                        <a14:foregroundMark x1="55247" y1="26757" x2="57716" y2="27438"/>
                        <a14:foregroundMark x1="57716" y1="6576" x2="68364" y2="8617"/>
                        <a14:foregroundMark x1="68364" y1="8617" x2="74691" y2="7710"/>
                        <a14:foregroundMark x1="86265" y1="22902" x2="88426" y2="38549"/>
                        <a14:foregroundMark x1="88426" y1="38549" x2="84105" y2="61905"/>
                        <a14:foregroundMark x1="84105" y1="61905" x2="72685" y2="72109"/>
                        <a14:foregroundMark x1="72685" y1="72109" x2="68981" y2="73243"/>
                        <a14:foregroundMark x1="68210" y1="41950" x2="67593" y2="81406"/>
                        <a14:foregroundMark x1="58488" y1="84127" x2="83179" y2="78912"/>
                        <a14:foregroundMark x1="83179" y1="78912" x2="83488" y2="78685"/>
                        <a14:foregroundMark x1="84568" y1="72789" x2="92901" y2="48073"/>
                        <a14:foregroundMark x1="92901" y1="48073" x2="92130" y2="30385"/>
                        <a14:foregroundMark x1="92130" y1="30385" x2="87346" y2="20635"/>
                        <a14:foregroundMark x1="87346" y1="20635" x2="87346" y2="20635"/>
                        <a14:foregroundMark x1="93673" y1="60771" x2="94907" y2="34694"/>
                        <a14:foregroundMark x1="63735" y1="68707" x2="76698" y2="75964"/>
                        <a14:foregroundMark x1="76698" y1="75964" x2="77006" y2="75964"/>
                        <a14:foregroundMark x1="65123" y1="74376" x2="65123" y2="74376"/>
                        <a14:foregroundMark x1="64352" y1="74603" x2="59722" y2="68027"/>
                        <a14:foregroundMark x1="30401" y1="79365" x2="14506" y2="40816"/>
                        <a14:foregroundMark x1="14506" y1="40816" x2="12963" y2="24717"/>
                        <a14:foregroundMark x1="7716" y1="35147" x2="9414" y2="50340"/>
                        <a14:foregroundMark x1="9414" y1="50340" x2="9414" y2="50340"/>
                        <a14:foregroundMark x1="5864" y1="54649" x2="4475" y2="41723"/>
                        <a14:foregroundMark x1="4475" y1="41723" x2="4681" y2="40363"/>
                        <a14:foregroundMark x1="5180" y1="40363" x2="5093" y2="49660"/>
                        <a14:foregroundMark x1="5207" y1="37415" x2="5199" y2="38322"/>
                        <a14:foregroundMark x1="5242" y1="33656" x2="5235" y2="34467"/>
                        <a14:foregroundMark x1="4107" y1="38322" x2="4090" y2="37924"/>
                        <a14:foregroundMark x1="4630" y1="50794" x2="4193" y2="40363"/>
                        <a14:backgroundMark x1="3395" y1="36054" x2="3395" y2="36054"/>
                        <a14:backgroundMark x1="3704" y1="36054" x2="3704" y2="36054"/>
                        <a14:backgroundMark x1="4012" y1="34467" x2="4012" y2="37415"/>
                        <a14:backgroundMark x1="3549" y1="38322" x2="3549" y2="40363"/>
                        <a14:backgroundMark x1="3395" y1="39229" x2="4167" y2="376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45760" y="2606150"/>
            <a:ext cx="6893965" cy="4691726"/>
          </a:xfrm>
          <a:prstGeom prst="rect">
            <a:avLst/>
          </a:prstGeom>
        </p:spPr>
      </p:pic>
      <p:pic>
        <p:nvPicPr>
          <p:cNvPr id="19" name="图片 26" descr="图片包含 玩偶, 玩具&#10;&#10;已生成高可信度的说明">
            <a:extLst>
              <a:ext uri="{FF2B5EF4-FFF2-40B4-BE49-F238E27FC236}">
                <a16:creationId xmlns:a16="http://schemas.microsoft.com/office/drawing/2014/main" id="{FB5AE505-5A24-484E-AC34-DE99874F34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39" y="3190779"/>
            <a:ext cx="2235335" cy="227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41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5E602F9-B1EE-4527-B618-86AD7C8186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2845" y="1026159"/>
            <a:ext cx="5621330" cy="401320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64FF3EE-E9F2-417D-A757-2C75442E2E69}"/>
              </a:ext>
            </a:extLst>
          </p:cNvPr>
          <p:cNvSpPr/>
          <p:nvPr/>
        </p:nvSpPr>
        <p:spPr>
          <a:xfrm>
            <a:off x="1219200" y="4231639"/>
            <a:ext cx="3251200" cy="80772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Rừng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lá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kim</a:t>
            </a:r>
            <a:endParaRPr lang="en-US" sz="3600" b="1" dirty="0">
              <a:solidFill>
                <a:srgbClr val="002060"/>
              </a:solidFill>
              <a:latin typeface="iCiel Bambola" panose="02000000000000000000" pitchFamily="50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833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FD6BAB2-C50E-42BA-9D1F-3FA5E6D88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460" y="1168400"/>
            <a:ext cx="5715000" cy="3810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208AC38-E9E3-4B1A-ADE9-916B1AC54A2B}"/>
              </a:ext>
            </a:extLst>
          </p:cNvPr>
          <p:cNvSpPr/>
          <p:nvPr/>
        </p:nvSpPr>
        <p:spPr>
          <a:xfrm>
            <a:off x="7254240" y="4241799"/>
            <a:ext cx="3251200" cy="80772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Thủ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đô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của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Pháp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vào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mùa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đông</a:t>
            </a:r>
            <a:endParaRPr lang="en-US" sz="3600" b="1" dirty="0">
              <a:solidFill>
                <a:srgbClr val="002060"/>
              </a:solidFill>
              <a:latin typeface="iCiel Bambola" panose="02000000000000000000" pitchFamily="50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87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室内&#10;&#10;已生成高可信度的说明">
            <a:extLst>
              <a:ext uri="{FF2B5EF4-FFF2-40B4-BE49-F238E27FC236}">
                <a16:creationId xmlns:a16="http://schemas.microsoft.com/office/drawing/2014/main" id="{CD8253CB-8CAB-4469-8F9B-7A535BA27C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7" name="矩形: 圆角 6">
            <a:extLst>
              <a:ext uri="{FF2B5EF4-FFF2-40B4-BE49-F238E27FC236}">
                <a16:creationId xmlns:a16="http://schemas.microsoft.com/office/drawing/2014/main" id="{3F409D62-5FB6-406E-8DFA-69CFF2836693}"/>
              </a:ext>
            </a:extLst>
          </p:cNvPr>
          <p:cNvSpPr/>
          <p:nvPr/>
        </p:nvSpPr>
        <p:spPr>
          <a:xfrm>
            <a:off x="0" y="0"/>
            <a:ext cx="6350000" cy="3665149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30" name="文本框 14">
            <a:extLst>
              <a:ext uri="{FF2B5EF4-FFF2-40B4-BE49-F238E27FC236}">
                <a16:creationId xmlns:a16="http://schemas.microsoft.com/office/drawing/2014/main" id="{5681DCC3-F636-4BAB-ACC1-BD635206567E}"/>
              </a:ext>
            </a:extLst>
          </p:cNvPr>
          <p:cNvSpPr txBox="1"/>
          <p:nvPr/>
        </p:nvSpPr>
        <p:spPr>
          <a:xfrm>
            <a:off x="4649" y="203203"/>
            <a:ext cx="6350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Vị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trí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địa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lí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: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Phi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nằm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ở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phía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Nam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Âu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và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phía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Tây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Nam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Á.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32" name="文本框 14">
            <a:extLst>
              <a:ext uri="{FF2B5EF4-FFF2-40B4-BE49-F238E27FC236}">
                <a16:creationId xmlns:a16="http://schemas.microsoft.com/office/drawing/2014/main" id="{7FF7605A-7953-47E4-B4A9-3D7DB8CF66FE}"/>
              </a:ext>
            </a:extLst>
          </p:cNvPr>
          <p:cNvSpPr txBox="1"/>
          <p:nvPr/>
        </p:nvSpPr>
        <p:spPr>
          <a:xfrm>
            <a:off x="4649" y="1271154"/>
            <a:ext cx="6350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Đặc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điểm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tự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nhiên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: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Địa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hình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tương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đối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cao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.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Toàn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bộ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lục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được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coi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như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một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cao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nguyên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khổng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lồ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trên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có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các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bồn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địa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lớn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5E62D5E-DAA6-4229-8697-0AA64C192F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896" b="89796" l="4012" r="94599">
                        <a14:foregroundMark x1="25154" y1="6803" x2="25154" y2="6803"/>
                        <a14:foregroundMark x1="24537" y1="6122" x2="24537" y2="6122"/>
                        <a14:foregroundMark x1="27778" y1="7029" x2="21759" y2="18141"/>
                        <a14:foregroundMark x1="21759" y1="18141" x2="25154" y2="50567"/>
                        <a14:foregroundMark x1="25154" y1="50567" x2="48765" y2="73016"/>
                        <a14:foregroundMark x1="48765" y1="73016" x2="56790" y2="74603"/>
                        <a14:foregroundMark x1="56790" y1="74603" x2="56790" y2="74603"/>
                        <a14:foregroundMark x1="47531" y1="49206" x2="42747" y2="20408"/>
                        <a14:foregroundMark x1="42747" y1="20408" x2="54938" y2="7256"/>
                        <a14:foregroundMark x1="55247" y1="26757" x2="57716" y2="27438"/>
                        <a14:foregroundMark x1="57716" y1="6576" x2="68364" y2="8617"/>
                        <a14:foregroundMark x1="68364" y1="8617" x2="74691" y2="7710"/>
                        <a14:foregroundMark x1="86265" y1="22902" x2="88426" y2="38549"/>
                        <a14:foregroundMark x1="88426" y1="38549" x2="84105" y2="61905"/>
                        <a14:foregroundMark x1="84105" y1="61905" x2="72685" y2="72109"/>
                        <a14:foregroundMark x1="72685" y1="72109" x2="68981" y2="73243"/>
                        <a14:foregroundMark x1="68210" y1="41950" x2="67593" y2="81406"/>
                        <a14:foregroundMark x1="58488" y1="84127" x2="83179" y2="78912"/>
                        <a14:foregroundMark x1="83179" y1="78912" x2="83488" y2="78685"/>
                        <a14:foregroundMark x1="84568" y1="72789" x2="92901" y2="48073"/>
                        <a14:foregroundMark x1="92901" y1="48073" x2="92130" y2="30385"/>
                        <a14:foregroundMark x1="92130" y1="30385" x2="87346" y2="20635"/>
                        <a14:foregroundMark x1="87346" y1="20635" x2="87346" y2="20635"/>
                        <a14:foregroundMark x1="93673" y1="60771" x2="94907" y2="34694"/>
                        <a14:foregroundMark x1="63735" y1="68707" x2="76698" y2="75964"/>
                        <a14:foregroundMark x1="76698" y1="75964" x2="77006" y2="75964"/>
                        <a14:foregroundMark x1="65123" y1="74376" x2="65123" y2="74376"/>
                        <a14:foregroundMark x1="64352" y1="74603" x2="59722" y2="68027"/>
                        <a14:foregroundMark x1="30401" y1="79365" x2="14506" y2="40816"/>
                        <a14:foregroundMark x1="14506" y1="40816" x2="12963" y2="24717"/>
                        <a14:foregroundMark x1="7716" y1="35147" x2="9414" y2="50340"/>
                        <a14:foregroundMark x1="9414" y1="50340" x2="9414" y2="50340"/>
                        <a14:foregroundMark x1="5864" y1="54649" x2="4475" y2="41723"/>
                        <a14:foregroundMark x1="4475" y1="41723" x2="4681" y2="40363"/>
                        <a14:foregroundMark x1="5180" y1="40363" x2="5093" y2="49660"/>
                        <a14:foregroundMark x1="5207" y1="37415" x2="5199" y2="38322"/>
                        <a14:foregroundMark x1="5242" y1="33656" x2="5235" y2="34467"/>
                        <a14:foregroundMark x1="4107" y1="38322" x2="4090" y2="37924"/>
                        <a14:foregroundMark x1="4630" y1="50794" x2="4193" y2="40363"/>
                        <a14:backgroundMark x1="3395" y1="36054" x2="3395" y2="36054"/>
                        <a14:backgroundMark x1="3704" y1="36054" x2="3704" y2="36054"/>
                        <a14:backgroundMark x1="4012" y1="34467" x2="4012" y2="37415"/>
                        <a14:backgroundMark x1="3549" y1="38322" x2="3549" y2="40363"/>
                        <a14:backgroundMark x1="3395" y1="39229" x2="4167" y2="376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45760" y="2606150"/>
            <a:ext cx="6893965" cy="4691726"/>
          </a:xfrm>
          <a:prstGeom prst="rect">
            <a:avLst/>
          </a:prstGeom>
        </p:spPr>
      </p:pic>
      <p:pic>
        <p:nvPicPr>
          <p:cNvPr id="19" name="图片 26" descr="图片包含 玩偶, 玩具&#10;&#10;已生成高可信度的说明">
            <a:extLst>
              <a:ext uri="{FF2B5EF4-FFF2-40B4-BE49-F238E27FC236}">
                <a16:creationId xmlns:a16="http://schemas.microsoft.com/office/drawing/2014/main" id="{FB5AE505-5A24-484E-AC34-DE99874F34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39" y="3190779"/>
            <a:ext cx="2235335" cy="227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23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室内&#10;&#10;已生成高可信度的说明">
            <a:extLst>
              <a:ext uri="{FF2B5EF4-FFF2-40B4-BE49-F238E27FC236}">
                <a16:creationId xmlns:a16="http://schemas.microsoft.com/office/drawing/2014/main" id="{686A0195-5A33-4E71-8C67-1F2F5E618F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B73F70F1-158A-4F65-B483-0418822EEEA8}"/>
              </a:ext>
            </a:extLst>
          </p:cNvPr>
          <p:cNvSpPr/>
          <p:nvPr/>
        </p:nvSpPr>
        <p:spPr>
          <a:xfrm>
            <a:off x="2116240" y="350073"/>
            <a:ext cx="9236773" cy="5478674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49006 w 7816649"/>
              <a:gd name="connsiteY0" fmla="*/ 610524 h 4774669"/>
              <a:gd name="connsiteX1" fmla="*/ 458168 w 7816649"/>
              <a:gd name="connsiteY1" fmla="*/ 248574 h 4774669"/>
              <a:gd name="connsiteX2" fmla="*/ 1563068 w 7816649"/>
              <a:gd name="connsiteY2" fmla="*/ 58074 h 4774669"/>
              <a:gd name="connsiteX3" fmla="*/ 4915868 w 7816649"/>
              <a:gd name="connsiteY3" fmla="*/ 19974 h 4774669"/>
              <a:gd name="connsiteX4" fmla="*/ 6649418 w 7816649"/>
              <a:gd name="connsiteY4" fmla="*/ 343824 h 4774669"/>
              <a:gd name="connsiteX5" fmla="*/ 7506668 w 7816649"/>
              <a:gd name="connsiteY5" fmla="*/ 743874 h 4774669"/>
              <a:gd name="connsiteX6" fmla="*/ 7811468 w 7816649"/>
              <a:gd name="connsiteY6" fmla="*/ 2572674 h 4774669"/>
              <a:gd name="connsiteX7" fmla="*/ 7297118 w 7816649"/>
              <a:gd name="connsiteY7" fmla="*/ 4382424 h 4774669"/>
              <a:gd name="connsiteX8" fmla="*/ 6173168 w 7816649"/>
              <a:gd name="connsiteY8" fmla="*/ 4763424 h 4774669"/>
              <a:gd name="connsiteX9" fmla="*/ 4877768 w 7816649"/>
              <a:gd name="connsiteY9" fmla="*/ 4668174 h 4774669"/>
              <a:gd name="connsiteX10" fmla="*/ 3429968 w 7816649"/>
              <a:gd name="connsiteY10" fmla="*/ 4611024 h 4774669"/>
              <a:gd name="connsiteX11" fmla="*/ 2553668 w 7816649"/>
              <a:gd name="connsiteY11" fmla="*/ 4630074 h 4774669"/>
              <a:gd name="connsiteX12" fmla="*/ 1201118 w 7816649"/>
              <a:gd name="connsiteY12" fmla="*/ 4630074 h 4774669"/>
              <a:gd name="connsiteX13" fmla="*/ 305768 w 7816649"/>
              <a:gd name="connsiteY13" fmla="*/ 4420524 h 4774669"/>
              <a:gd name="connsiteX14" fmla="*/ 968 w 7816649"/>
              <a:gd name="connsiteY14" fmla="*/ 3410874 h 4774669"/>
              <a:gd name="connsiteX15" fmla="*/ 210518 w 7816649"/>
              <a:gd name="connsiteY15" fmla="*/ 2153574 h 4774669"/>
              <a:gd name="connsiteX16" fmla="*/ 249006 w 7816649"/>
              <a:gd name="connsiteY16" fmla="*/ 610524 h 4774669"/>
              <a:gd name="connsiteX0" fmla="*/ 273848 w 7841491"/>
              <a:gd name="connsiteY0" fmla="*/ 610524 h 4774669"/>
              <a:gd name="connsiteX1" fmla="*/ 483010 w 7841491"/>
              <a:gd name="connsiteY1" fmla="*/ 248574 h 4774669"/>
              <a:gd name="connsiteX2" fmla="*/ 1587910 w 7841491"/>
              <a:gd name="connsiteY2" fmla="*/ 58074 h 4774669"/>
              <a:gd name="connsiteX3" fmla="*/ 4940710 w 7841491"/>
              <a:gd name="connsiteY3" fmla="*/ 19974 h 4774669"/>
              <a:gd name="connsiteX4" fmla="*/ 6674260 w 7841491"/>
              <a:gd name="connsiteY4" fmla="*/ 343824 h 4774669"/>
              <a:gd name="connsiteX5" fmla="*/ 7531510 w 7841491"/>
              <a:gd name="connsiteY5" fmla="*/ 743874 h 4774669"/>
              <a:gd name="connsiteX6" fmla="*/ 7836310 w 7841491"/>
              <a:gd name="connsiteY6" fmla="*/ 2572674 h 4774669"/>
              <a:gd name="connsiteX7" fmla="*/ 7321960 w 7841491"/>
              <a:gd name="connsiteY7" fmla="*/ 4382424 h 4774669"/>
              <a:gd name="connsiteX8" fmla="*/ 6198010 w 7841491"/>
              <a:gd name="connsiteY8" fmla="*/ 4763424 h 4774669"/>
              <a:gd name="connsiteX9" fmla="*/ 4902610 w 7841491"/>
              <a:gd name="connsiteY9" fmla="*/ 4668174 h 4774669"/>
              <a:gd name="connsiteX10" fmla="*/ 3454810 w 7841491"/>
              <a:gd name="connsiteY10" fmla="*/ 4611024 h 4774669"/>
              <a:gd name="connsiteX11" fmla="*/ 2578510 w 7841491"/>
              <a:gd name="connsiteY11" fmla="*/ 4630074 h 4774669"/>
              <a:gd name="connsiteX12" fmla="*/ 1225960 w 7841491"/>
              <a:gd name="connsiteY12" fmla="*/ 4630074 h 4774669"/>
              <a:gd name="connsiteX13" fmla="*/ 330610 w 7841491"/>
              <a:gd name="connsiteY13" fmla="*/ 4420524 h 4774669"/>
              <a:gd name="connsiteX14" fmla="*/ 25810 w 7841491"/>
              <a:gd name="connsiteY14" fmla="*/ 3410874 h 4774669"/>
              <a:gd name="connsiteX15" fmla="*/ 20756 w 7841491"/>
              <a:gd name="connsiteY15" fmla="*/ 2106921 h 4774669"/>
              <a:gd name="connsiteX16" fmla="*/ 273848 w 7841491"/>
              <a:gd name="connsiteY16" fmla="*/ 610524 h 4774669"/>
              <a:gd name="connsiteX0" fmla="*/ 273848 w 7841491"/>
              <a:gd name="connsiteY0" fmla="*/ 607372 h 4771517"/>
              <a:gd name="connsiteX1" fmla="*/ 616360 w 7841491"/>
              <a:gd name="connsiteY1" fmla="*/ 131122 h 4771517"/>
              <a:gd name="connsiteX2" fmla="*/ 1587910 w 7841491"/>
              <a:gd name="connsiteY2" fmla="*/ 54922 h 4771517"/>
              <a:gd name="connsiteX3" fmla="*/ 4940710 w 7841491"/>
              <a:gd name="connsiteY3" fmla="*/ 16822 h 4771517"/>
              <a:gd name="connsiteX4" fmla="*/ 6674260 w 7841491"/>
              <a:gd name="connsiteY4" fmla="*/ 340672 h 4771517"/>
              <a:gd name="connsiteX5" fmla="*/ 7531510 w 7841491"/>
              <a:gd name="connsiteY5" fmla="*/ 740722 h 4771517"/>
              <a:gd name="connsiteX6" fmla="*/ 7836310 w 7841491"/>
              <a:gd name="connsiteY6" fmla="*/ 2569522 h 4771517"/>
              <a:gd name="connsiteX7" fmla="*/ 7321960 w 7841491"/>
              <a:gd name="connsiteY7" fmla="*/ 4379272 h 4771517"/>
              <a:gd name="connsiteX8" fmla="*/ 6198010 w 7841491"/>
              <a:gd name="connsiteY8" fmla="*/ 4760272 h 4771517"/>
              <a:gd name="connsiteX9" fmla="*/ 4902610 w 7841491"/>
              <a:gd name="connsiteY9" fmla="*/ 4665022 h 4771517"/>
              <a:gd name="connsiteX10" fmla="*/ 3454810 w 7841491"/>
              <a:gd name="connsiteY10" fmla="*/ 4607872 h 4771517"/>
              <a:gd name="connsiteX11" fmla="*/ 2578510 w 7841491"/>
              <a:gd name="connsiteY11" fmla="*/ 4626922 h 4771517"/>
              <a:gd name="connsiteX12" fmla="*/ 1225960 w 7841491"/>
              <a:gd name="connsiteY12" fmla="*/ 4626922 h 4771517"/>
              <a:gd name="connsiteX13" fmla="*/ 330610 w 7841491"/>
              <a:gd name="connsiteY13" fmla="*/ 4417372 h 4771517"/>
              <a:gd name="connsiteX14" fmla="*/ 25810 w 7841491"/>
              <a:gd name="connsiteY14" fmla="*/ 3407722 h 4771517"/>
              <a:gd name="connsiteX15" fmla="*/ 20756 w 7841491"/>
              <a:gd name="connsiteY15" fmla="*/ 2103769 h 4771517"/>
              <a:gd name="connsiteX16" fmla="*/ 273848 w 7841491"/>
              <a:gd name="connsiteY16" fmla="*/ 607372 h 4771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45576FB-F26F-4996-9C8E-E7AB037290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8" name="图片 7" descr="图片包含 玩偶, 玩具&#10;&#10;已生成高可信度的说明">
            <a:extLst>
              <a:ext uri="{FF2B5EF4-FFF2-40B4-BE49-F238E27FC236}">
                <a16:creationId xmlns:a16="http://schemas.microsoft.com/office/drawing/2014/main" id="{3599A429-B692-4194-A9DD-9081FB9F9F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9" y="3550590"/>
            <a:ext cx="2235335" cy="227815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3FA8949-2AE4-4BBB-9527-D937096E4D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540F63C-1CFA-4782-BF39-C8B6B05BD9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53AB5232-6870-48DB-90BB-02742D9C3C57}"/>
              </a:ext>
            </a:extLst>
          </p:cNvPr>
          <p:cNvSpPr txBox="1"/>
          <p:nvPr/>
        </p:nvSpPr>
        <p:spPr>
          <a:xfrm>
            <a:off x="2393002" y="2021664"/>
            <a:ext cx="86089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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Nêu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được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một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số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đặc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điểm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chính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về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điều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kiện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tự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nhiên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dân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cư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kinh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tế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.</a:t>
            </a:r>
            <a:endParaRPr lang="zh-CN" altLang="en-US" sz="3200" dirty="0"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8" name="图片 17" descr="图片包含 物体&#10;&#10;已生成高可信度的说明">
            <a:extLst>
              <a:ext uri="{FF2B5EF4-FFF2-40B4-BE49-F238E27FC236}">
                <a16:creationId xmlns:a16="http://schemas.microsoft.com/office/drawing/2014/main" id="{92AD827F-C123-4123-BD32-B071149734E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8545172" y="4932129"/>
            <a:ext cx="273050" cy="292100"/>
          </a:xfrm>
          <a:prstGeom prst="rect">
            <a:avLst/>
          </a:prstGeom>
        </p:spPr>
      </p:pic>
      <p:pic>
        <p:nvPicPr>
          <p:cNvPr id="19" name="图片 18" descr="图片包含 物体&#10;&#10;已生成高可信度的说明">
            <a:extLst>
              <a:ext uri="{FF2B5EF4-FFF2-40B4-BE49-F238E27FC236}">
                <a16:creationId xmlns:a16="http://schemas.microsoft.com/office/drawing/2014/main" id="{1B7EB697-6B22-490C-B85A-4070D11C97C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10116688" y="4778236"/>
            <a:ext cx="398280" cy="426067"/>
          </a:xfrm>
          <a:prstGeom prst="rect">
            <a:avLst/>
          </a:prstGeom>
        </p:spPr>
      </p:pic>
      <p:pic>
        <p:nvPicPr>
          <p:cNvPr id="20" name="图片 19" descr="图片包含 物体&#10;&#10;已生成高可信度的说明">
            <a:extLst>
              <a:ext uri="{FF2B5EF4-FFF2-40B4-BE49-F238E27FC236}">
                <a16:creationId xmlns:a16="http://schemas.microsoft.com/office/drawing/2014/main" id="{94B4D886-5C5C-481D-9706-C23707E3D35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7047566" y="5070843"/>
            <a:ext cx="398280" cy="426067"/>
          </a:xfrm>
          <a:prstGeom prst="rect">
            <a:avLst/>
          </a:prstGeom>
        </p:spPr>
      </p:pic>
      <p:pic>
        <p:nvPicPr>
          <p:cNvPr id="21" name="图片 20" descr="图片包含 物体&#10;&#10;已生成高可信度的说明">
            <a:extLst>
              <a:ext uri="{FF2B5EF4-FFF2-40B4-BE49-F238E27FC236}">
                <a16:creationId xmlns:a16="http://schemas.microsoft.com/office/drawing/2014/main" id="{3D77F14E-0108-4EFE-BA93-9806AD137C9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9106477" y="5150395"/>
            <a:ext cx="647832" cy="693030"/>
          </a:xfrm>
          <a:prstGeom prst="rect">
            <a:avLst/>
          </a:prstGeom>
        </p:spPr>
      </p:pic>
      <p:sp>
        <p:nvSpPr>
          <p:cNvPr id="22" name="文本框 3">
            <a:extLst>
              <a:ext uri="{FF2B5EF4-FFF2-40B4-BE49-F238E27FC236}">
                <a16:creationId xmlns:a16="http://schemas.microsoft.com/office/drawing/2014/main" id="{D15A1FC5-9FEB-46A5-9990-28115A7D04F3}"/>
              </a:ext>
            </a:extLst>
          </p:cNvPr>
          <p:cNvSpPr txBox="1"/>
          <p:nvPr/>
        </p:nvSpPr>
        <p:spPr>
          <a:xfrm>
            <a:off x="4420399" y="728460"/>
            <a:ext cx="39144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solidFill>
                  <a:srgbClr val="C00000"/>
                </a:solidFill>
                <a:latin typeface="UTM Scriptina KT" panose="02000500000000000000" pitchFamily="2" charset="0"/>
                <a:ea typeface="字魂59号-创粗黑" panose="00000500000000000000" pitchFamily="2" charset="-122"/>
                <a:cs typeface="+mn-ea"/>
                <a:sym typeface="+mn-lt"/>
              </a:rPr>
              <a:t>Mục</a:t>
            </a:r>
            <a:r>
              <a:rPr lang="en-US" altLang="zh-CN" sz="4400" b="1" dirty="0">
                <a:solidFill>
                  <a:srgbClr val="C00000"/>
                </a:solidFill>
                <a:latin typeface="UTM Scriptina KT" panose="02000500000000000000" pitchFamily="2" charset="0"/>
                <a:ea typeface="字魂59号-创粗黑" panose="00000500000000000000" pitchFamily="2" charset="-122"/>
                <a:cs typeface="+mn-ea"/>
                <a:sym typeface="+mn-lt"/>
              </a:rPr>
              <a:t> </a:t>
            </a:r>
            <a:r>
              <a:rPr lang="en-US" altLang="zh-CN" sz="4400" b="1" dirty="0" err="1">
                <a:solidFill>
                  <a:srgbClr val="C00000"/>
                </a:solidFill>
                <a:latin typeface="UTM Scriptina KT" panose="02000500000000000000" pitchFamily="2" charset="0"/>
                <a:ea typeface="字魂59号-创粗黑" panose="00000500000000000000" pitchFamily="2" charset="-122"/>
                <a:cs typeface="+mn-ea"/>
                <a:sym typeface="+mn-lt"/>
              </a:rPr>
              <a:t>tiêu</a:t>
            </a:r>
            <a:endParaRPr lang="zh-CN" altLang="en-US" sz="4400" b="1" dirty="0">
              <a:solidFill>
                <a:srgbClr val="C00000"/>
              </a:solidFill>
              <a:latin typeface="UTM Scriptina KT" panose="02000500000000000000" pitchFamily="2" charset="0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23" name="文本框 14">
            <a:extLst>
              <a:ext uri="{FF2B5EF4-FFF2-40B4-BE49-F238E27FC236}">
                <a16:creationId xmlns:a16="http://schemas.microsoft.com/office/drawing/2014/main" id="{347C25CF-A5EF-477D-B80F-91259DB4D264}"/>
              </a:ext>
            </a:extLst>
          </p:cNvPr>
          <p:cNvSpPr txBox="1"/>
          <p:nvPr/>
        </p:nvSpPr>
        <p:spPr>
          <a:xfrm>
            <a:off x="2393003" y="3515039"/>
            <a:ext cx="8608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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Nêu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được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vị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trí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thiên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nhiên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các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lục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.</a:t>
            </a:r>
            <a:endParaRPr lang="zh-CN" altLang="en-US" sz="3200" dirty="0"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941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2" grpId="0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689C16B-C9F8-4393-878A-071D5E428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1280" y="1107440"/>
            <a:ext cx="6334974" cy="42167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198558C-6009-431D-B8D9-4C87AEAF9263}"/>
              </a:ext>
            </a:extLst>
          </p:cNvPr>
          <p:cNvSpPr/>
          <p:nvPr/>
        </p:nvSpPr>
        <p:spPr>
          <a:xfrm>
            <a:off x="1595120" y="3977639"/>
            <a:ext cx="3251200" cy="80772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Cây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xa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-van ở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châu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Phi</a:t>
            </a:r>
          </a:p>
        </p:txBody>
      </p:sp>
    </p:spTree>
    <p:extLst>
      <p:ext uri="{BB962C8B-B14F-4D97-AF65-F5344CB8AC3E}">
        <p14:creationId xmlns:p14="http://schemas.microsoft.com/office/powerpoint/2010/main" val="118785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D49FC99-402D-485B-B4D6-5F2130912C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82740">
            <a:off x="5468937" y="1320799"/>
            <a:ext cx="5003483" cy="3335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7916E99-9472-4A2C-A1CB-2194B69D9115}"/>
              </a:ext>
            </a:extLst>
          </p:cNvPr>
          <p:cNvSpPr/>
          <p:nvPr/>
        </p:nvSpPr>
        <p:spPr>
          <a:xfrm>
            <a:off x="1046479" y="3977639"/>
            <a:ext cx="4213649" cy="80772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Hoang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mạc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Sa-ha-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ra</a:t>
            </a:r>
            <a:endParaRPr lang="en-US" sz="3600" b="1" dirty="0">
              <a:solidFill>
                <a:srgbClr val="002060"/>
              </a:solidFill>
              <a:latin typeface="iCiel Bambola" panose="02000000000000000000" pitchFamily="50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97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室内&#10;&#10;已生成高可信度的说明">
            <a:extLst>
              <a:ext uri="{FF2B5EF4-FFF2-40B4-BE49-F238E27FC236}">
                <a16:creationId xmlns:a16="http://schemas.microsoft.com/office/drawing/2014/main" id="{CD8253CB-8CAB-4469-8F9B-7A535BA27C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矩形: 圆角 6">
            <a:extLst>
              <a:ext uri="{FF2B5EF4-FFF2-40B4-BE49-F238E27FC236}">
                <a16:creationId xmlns:a16="http://schemas.microsoft.com/office/drawing/2014/main" id="{3F409D62-5FB6-406E-8DFA-69CFF2836693}"/>
              </a:ext>
            </a:extLst>
          </p:cNvPr>
          <p:cNvSpPr/>
          <p:nvPr/>
        </p:nvSpPr>
        <p:spPr>
          <a:xfrm>
            <a:off x="6360160" y="1"/>
            <a:ext cx="5831838" cy="5567680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30" name="文本框 14">
            <a:extLst>
              <a:ext uri="{FF2B5EF4-FFF2-40B4-BE49-F238E27FC236}">
                <a16:creationId xmlns:a16="http://schemas.microsoft.com/office/drawing/2014/main" id="{5681DCC3-F636-4BAB-ACC1-BD635206567E}"/>
              </a:ext>
            </a:extLst>
          </p:cNvPr>
          <p:cNvSpPr txBox="1"/>
          <p:nvPr/>
        </p:nvSpPr>
        <p:spPr>
          <a:xfrm>
            <a:off x="6355512" y="688949"/>
            <a:ext cx="58318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Vị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trí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địa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lí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: </a:t>
            </a: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3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Mĩ</a:t>
            </a:r>
            <a:r>
              <a:rPr kumimoji="0" lang="en-US" altLang="zh-CN" sz="3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nằm</a:t>
            </a:r>
            <a:r>
              <a:rPr kumimoji="0" lang="en-US" altLang="zh-CN" sz="3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ở </a:t>
            </a:r>
            <a:r>
              <a:rPr kumimoji="0" lang="en-US" altLang="zh-CN" sz="3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bán</a:t>
            </a:r>
            <a:r>
              <a:rPr kumimoji="0" lang="en-US" altLang="zh-CN" sz="3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cầu</a:t>
            </a:r>
            <a:r>
              <a:rPr kumimoji="0" lang="en-US" altLang="zh-CN" sz="3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Tây</a:t>
            </a:r>
            <a:r>
              <a:rPr kumimoji="0" lang="en-US" altLang="zh-CN" sz="3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bao </a:t>
            </a:r>
            <a:r>
              <a:rPr kumimoji="0" lang="en-US" altLang="zh-CN" sz="3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gồm</a:t>
            </a:r>
            <a:r>
              <a:rPr kumimoji="0" lang="en-US" altLang="zh-CN" sz="3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Bắc</a:t>
            </a:r>
            <a:r>
              <a:rPr kumimoji="0" lang="en-US" altLang="zh-CN" sz="3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Mĩ</a:t>
            </a:r>
            <a:r>
              <a:rPr kumimoji="0" lang="en-US" altLang="zh-CN" sz="3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kumimoji="0" lang="en-US" altLang="zh-CN" sz="3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Trung</a:t>
            </a:r>
            <a:r>
              <a:rPr kumimoji="0" lang="en-US" altLang="zh-CN" sz="3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Mĩ</a:t>
            </a:r>
            <a:r>
              <a:rPr kumimoji="0" lang="en-US" altLang="zh-CN" sz="3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và</a:t>
            </a:r>
            <a:r>
              <a:rPr kumimoji="0" lang="en-US" altLang="zh-CN" sz="3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Nam </a:t>
            </a:r>
            <a:r>
              <a:rPr kumimoji="0" lang="en-US" altLang="zh-CN" sz="3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Mĩ</a:t>
            </a:r>
            <a:r>
              <a:rPr kumimoji="0" lang="en-US" altLang="zh-CN" sz="3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.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32" name="文本框 14">
            <a:extLst>
              <a:ext uri="{FF2B5EF4-FFF2-40B4-BE49-F238E27FC236}">
                <a16:creationId xmlns:a16="http://schemas.microsoft.com/office/drawing/2014/main" id="{7FF7605A-7953-47E4-B4A9-3D7DB8CF66FE}"/>
              </a:ext>
            </a:extLst>
          </p:cNvPr>
          <p:cNvSpPr txBox="1"/>
          <p:nvPr/>
        </p:nvSpPr>
        <p:spPr>
          <a:xfrm>
            <a:off x="6355512" y="2166277"/>
            <a:ext cx="583183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Đặc </a:t>
            </a: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điểm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tự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nhiên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: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Địa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hình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Mĩ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thay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đổi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từ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tây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sang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đông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: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dọc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bờ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biển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phía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tây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là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các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dãy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núi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cao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và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đồ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sộ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ở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giữa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là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những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đồng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bằng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lớn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.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Phía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đông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là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các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dãy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núi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thấp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và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cao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nguyên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.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41124577-EACA-479F-9FBA-CACA0D5C56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896" b="89796" l="4012" r="94599">
                        <a14:foregroundMark x1="25154" y1="6803" x2="25154" y2="6803"/>
                        <a14:foregroundMark x1="24537" y1="6122" x2="24537" y2="6122"/>
                        <a14:foregroundMark x1="27778" y1="7029" x2="21759" y2="18141"/>
                        <a14:foregroundMark x1="21759" y1="18141" x2="25154" y2="50567"/>
                        <a14:foregroundMark x1="25154" y1="50567" x2="48765" y2="73016"/>
                        <a14:foregroundMark x1="48765" y1="73016" x2="56790" y2="74603"/>
                        <a14:foregroundMark x1="56790" y1="74603" x2="56790" y2="74603"/>
                        <a14:foregroundMark x1="47531" y1="49206" x2="42747" y2="20408"/>
                        <a14:foregroundMark x1="42747" y1="20408" x2="54938" y2="7256"/>
                        <a14:foregroundMark x1="55247" y1="26757" x2="57716" y2="27438"/>
                        <a14:foregroundMark x1="57716" y1="6576" x2="68364" y2="8617"/>
                        <a14:foregroundMark x1="68364" y1="8617" x2="74691" y2="7710"/>
                        <a14:foregroundMark x1="86265" y1="22902" x2="88426" y2="38549"/>
                        <a14:foregroundMark x1="88426" y1="38549" x2="84105" y2="61905"/>
                        <a14:foregroundMark x1="84105" y1="61905" x2="72685" y2="72109"/>
                        <a14:foregroundMark x1="72685" y1="72109" x2="68981" y2="73243"/>
                        <a14:foregroundMark x1="68210" y1="41950" x2="67593" y2="81406"/>
                        <a14:foregroundMark x1="58488" y1="84127" x2="83179" y2="78912"/>
                        <a14:foregroundMark x1="83179" y1="78912" x2="83488" y2="78685"/>
                        <a14:foregroundMark x1="84568" y1="72789" x2="92901" y2="48073"/>
                        <a14:foregroundMark x1="92901" y1="48073" x2="92130" y2="30385"/>
                        <a14:foregroundMark x1="92130" y1="30385" x2="87346" y2="20635"/>
                        <a14:foregroundMark x1="87346" y1="20635" x2="87346" y2="20635"/>
                        <a14:foregroundMark x1="93673" y1="60771" x2="94907" y2="34694"/>
                        <a14:foregroundMark x1="63735" y1="68707" x2="76698" y2="75964"/>
                        <a14:foregroundMark x1="76698" y1="75964" x2="77006" y2="75964"/>
                        <a14:foregroundMark x1="65123" y1="74376" x2="65123" y2="74376"/>
                        <a14:foregroundMark x1="64352" y1="74603" x2="59722" y2="68027"/>
                        <a14:foregroundMark x1="30401" y1="79365" x2="14506" y2="40816"/>
                        <a14:foregroundMark x1="14506" y1="40816" x2="12963" y2="24717"/>
                        <a14:foregroundMark x1="7716" y1="35147" x2="9414" y2="50340"/>
                        <a14:foregroundMark x1="9414" y1="50340" x2="9414" y2="50340"/>
                        <a14:foregroundMark x1="5864" y1="54649" x2="4475" y2="41723"/>
                        <a14:foregroundMark x1="4475" y1="41723" x2="4681" y2="40363"/>
                        <a14:foregroundMark x1="5180" y1="40363" x2="5093" y2="49660"/>
                        <a14:foregroundMark x1="5207" y1="37415" x2="5199" y2="38322"/>
                        <a14:foregroundMark x1="5242" y1="33656" x2="5235" y2="34467"/>
                        <a14:foregroundMark x1="4107" y1="38322" x2="4090" y2="37924"/>
                        <a14:foregroundMark x1="4630" y1="50794" x2="4193" y2="40363"/>
                        <a14:backgroundMark x1="3395" y1="36054" x2="3395" y2="36054"/>
                        <a14:backgroundMark x1="3704" y1="36054" x2="3704" y2="36054"/>
                        <a14:backgroundMark x1="4012" y1="34467" x2="4012" y2="37415"/>
                        <a14:backgroundMark x1="3549" y1="38322" x2="3549" y2="40363"/>
                        <a14:backgroundMark x1="3395" y1="39229" x2="4167" y2="376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53999" y="2752488"/>
            <a:ext cx="6725920" cy="469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7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0070C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78EE648-2984-4228-A619-1C04797352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4407" y="1198880"/>
            <a:ext cx="5887047" cy="39217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3395F93-75E7-4BFB-93A9-2606ECA6CC57}"/>
              </a:ext>
            </a:extLst>
          </p:cNvPr>
          <p:cNvSpPr/>
          <p:nvPr/>
        </p:nvSpPr>
        <p:spPr>
          <a:xfrm>
            <a:off x="6705600" y="3891279"/>
            <a:ext cx="4419600" cy="12293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Quebec –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khu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phố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cổ</a:t>
            </a:r>
            <a:b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</a:b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(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cộng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đồng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người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Pháp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247293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60468AC-A95E-4DC4-AA59-B88342DE8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935" y="1021397"/>
            <a:ext cx="6191250" cy="4124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95D80C9-6BAF-4471-99B3-BBCA76C9A6B8}"/>
              </a:ext>
            </a:extLst>
          </p:cNvPr>
          <p:cNvSpPr/>
          <p:nvPr/>
        </p:nvSpPr>
        <p:spPr>
          <a:xfrm>
            <a:off x="7142480" y="3560761"/>
            <a:ext cx="4399280" cy="12293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Thành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phố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cảng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St.Jhon</a:t>
            </a:r>
            <a:b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</a:b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(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miền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Đông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Canada)</a:t>
            </a:r>
          </a:p>
        </p:txBody>
      </p:sp>
    </p:spTree>
    <p:extLst>
      <p:ext uri="{BB962C8B-B14F-4D97-AF65-F5344CB8AC3E}">
        <p14:creationId xmlns:p14="http://schemas.microsoft.com/office/powerpoint/2010/main" val="1344857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室内&#10;&#10;已生成高可信度的说明">
            <a:extLst>
              <a:ext uri="{FF2B5EF4-FFF2-40B4-BE49-F238E27FC236}">
                <a16:creationId xmlns:a16="http://schemas.microsoft.com/office/drawing/2014/main" id="{CD8253CB-8CAB-4469-8F9B-7A535BA27C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矩形: 圆角 6">
            <a:extLst>
              <a:ext uri="{FF2B5EF4-FFF2-40B4-BE49-F238E27FC236}">
                <a16:creationId xmlns:a16="http://schemas.microsoft.com/office/drawing/2014/main" id="{3F409D62-5FB6-406E-8DFA-69CFF2836693}"/>
              </a:ext>
            </a:extLst>
          </p:cNvPr>
          <p:cNvSpPr/>
          <p:nvPr/>
        </p:nvSpPr>
        <p:spPr>
          <a:xfrm>
            <a:off x="5628642" y="309880"/>
            <a:ext cx="6563358" cy="3119120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30" name="文本框 14">
            <a:extLst>
              <a:ext uri="{FF2B5EF4-FFF2-40B4-BE49-F238E27FC236}">
                <a16:creationId xmlns:a16="http://schemas.microsoft.com/office/drawing/2014/main" id="{5681DCC3-F636-4BAB-ACC1-BD635206567E}"/>
              </a:ext>
            </a:extLst>
          </p:cNvPr>
          <p:cNvSpPr txBox="1"/>
          <p:nvPr/>
        </p:nvSpPr>
        <p:spPr>
          <a:xfrm>
            <a:off x="5633291" y="488198"/>
            <a:ext cx="65633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Vị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trí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địa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lí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: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Đại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Dương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gồm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lục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địa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Ô-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xtrây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-li-a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và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các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đảo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quần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đảo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32" name="文本框 14">
            <a:extLst>
              <a:ext uri="{FF2B5EF4-FFF2-40B4-BE49-F238E27FC236}">
                <a16:creationId xmlns:a16="http://schemas.microsoft.com/office/drawing/2014/main" id="{7FF7605A-7953-47E4-B4A9-3D7DB8CF66FE}"/>
              </a:ext>
            </a:extLst>
          </p:cNvPr>
          <p:cNvSpPr txBox="1"/>
          <p:nvPr/>
        </p:nvSpPr>
        <p:spPr>
          <a:xfrm>
            <a:off x="5633291" y="1576469"/>
            <a:ext cx="65633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Đặc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điểm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tự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nhiên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: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Lục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địa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Ô-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xtrây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-li-a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có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khí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hậu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khô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hạn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phần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lớn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là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hoang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mạc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và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xa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van.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41124577-EACA-479F-9FBA-CACA0D5C56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896" b="89796" l="4012" r="94599">
                        <a14:foregroundMark x1="25154" y1="6803" x2="25154" y2="6803"/>
                        <a14:foregroundMark x1="24537" y1="6122" x2="24537" y2="6122"/>
                        <a14:foregroundMark x1="27778" y1="7029" x2="21759" y2="18141"/>
                        <a14:foregroundMark x1="21759" y1="18141" x2="25154" y2="50567"/>
                        <a14:foregroundMark x1="25154" y1="50567" x2="48765" y2="73016"/>
                        <a14:foregroundMark x1="48765" y1="73016" x2="56790" y2="74603"/>
                        <a14:foregroundMark x1="56790" y1="74603" x2="56790" y2="74603"/>
                        <a14:foregroundMark x1="47531" y1="49206" x2="42747" y2="20408"/>
                        <a14:foregroundMark x1="42747" y1="20408" x2="54938" y2="7256"/>
                        <a14:foregroundMark x1="55247" y1="26757" x2="57716" y2="27438"/>
                        <a14:foregroundMark x1="57716" y1="6576" x2="68364" y2="8617"/>
                        <a14:foregroundMark x1="68364" y1="8617" x2="74691" y2="7710"/>
                        <a14:foregroundMark x1="86265" y1="22902" x2="88426" y2="38549"/>
                        <a14:foregroundMark x1="88426" y1="38549" x2="84105" y2="61905"/>
                        <a14:foregroundMark x1="84105" y1="61905" x2="72685" y2="72109"/>
                        <a14:foregroundMark x1="72685" y1="72109" x2="68981" y2="73243"/>
                        <a14:foregroundMark x1="68210" y1="41950" x2="67593" y2="81406"/>
                        <a14:foregroundMark x1="58488" y1="84127" x2="83179" y2="78912"/>
                        <a14:foregroundMark x1="83179" y1="78912" x2="83488" y2="78685"/>
                        <a14:foregroundMark x1="84568" y1="72789" x2="92901" y2="48073"/>
                        <a14:foregroundMark x1="92901" y1="48073" x2="92130" y2="30385"/>
                        <a14:foregroundMark x1="92130" y1="30385" x2="87346" y2="20635"/>
                        <a14:foregroundMark x1="87346" y1="20635" x2="87346" y2="20635"/>
                        <a14:foregroundMark x1="93673" y1="60771" x2="94907" y2="34694"/>
                        <a14:foregroundMark x1="63735" y1="68707" x2="76698" y2="75964"/>
                        <a14:foregroundMark x1="76698" y1="75964" x2="77006" y2="75964"/>
                        <a14:foregroundMark x1="65123" y1="74376" x2="65123" y2="74376"/>
                        <a14:foregroundMark x1="64352" y1="74603" x2="59722" y2="68027"/>
                        <a14:foregroundMark x1="30401" y1="79365" x2="14506" y2="40816"/>
                        <a14:foregroundMark x1="14506" y1="40816" x2="12963" y2="24717"/>
                        <a14:foregroundMark x1="7716" y1="35147" x2="9414" y2="50340"/>
                        <a14:foregroundMark x1="9414" y1="50340" x2="9414" y2="50340"/>
                        <a14:foregroundMark x1="5864" y1="54649" x2="4475" y2="41723"/>
                        <a14:foregroundMark x1="4475" y1="41723" x2="4681" y2="40363"/>
                        <a14:foregroundMark x1="5180" y1="40363" x2="5093" y2="49660"/>
                        <a14:foregroundMark x1="5207" y1="37415" x2="5199" y2="38322"/>
                        <a14:foregroundMark x1="5242" y1="33656" x2="5235" y2="34467"/>
                        <a14:foregroundMark x1="4107" y1="38322" x2="4090" y2="37924"/>
                        <a14:foregroundMark x1="4630" y1="50794" x2="4193" y2="40363"/>
                        <a14:backgroundMark x1="3395" y1="36054" x2="3395" y2="36054"/>
                        <a14:backgroundMark x1="3704" y1="36054" x2="3704" y2="36054"/>
                        <a14:backgroundMark x1="4012" y1="34467" x2="4012" y2="37415"/>
                        <a14:backgroundMark x1="3549" y1="38322" x2="3549" y2="40363"/>
                        <a14:backgroundMark x1="3395" y1="39229" x2="4167" y2="376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54000" y="2752488"/>
            <a:ext cx="6893965" cy="46917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CEC8EA-330B-4FBC-ADE4-7C777E9E6E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1431" y="3955792"/>
            <a:ext cx="1963082" cy="155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97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Đảo Whitsunday,Du lịch Pháp,Đảo Tasmania,Đảo Bora Bora,Du lịch châu đại dương">
            <a:extLst>
              <a:ext uri="{FF2B5EF4-FFF2-40B4-BE49-F238E27FC236}">
                <a16:creationId xmlns:a16="http://schemas.microsoft.com/office/drawing/2014/main" id="{7D112974-2FBC-4DE7-A01C-AD2543EAE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504" y="1007324"/>
            <a:ext cx="4762500" cy="360997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4C50319-062D-4906-8A08-1267AE5D60C9}"/>
              </a:ext>
            </a:extLst>
          </p:cNvPr>
          <p:cNvSpPr/>
          <p:nvPr/>
        </p:nvSpPr>
        <p:spPr>
          <a:xfrm>
            <a:off x="6664960" y="3601401"/>
            <a:ext cx="4399280" cy="12293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Đảo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Tasmania</a:t>
            </a:r>
            <a:b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</a:b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(Ô-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xtrây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-li-a)</a:t>
            </a:r>
          </a:p>
        </p:txBody>
      </p:sp>
    </p:spTree>
    <p:extLst>
      <p:ext uri="{BB962C8B-B14F-4D97-AF65-F5344CB8AC3E}">
        <p14:creationId xmlns:p14="http://schemas.microsoft.com/office/powerpoint/2010/main" val="3144263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8362437-4C6C-4AB5-B9D9-ED2D71D5F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1770" y="589280"/>
            <a:ext cx="3821170" cy="2854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C286E5B-86D5-4D78-A235-13A6550DE3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1226" y="1759267"/>
            <a:ext cx="3955084" cy="2854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3BE202B-8238-4B58-BFA4-793821EE9658}"/>
              </a:ext>
            </a:extLst>
          </p:cNvPr>
          <p:cNvSpPr/>
          <p:nvPr/>
        </p:nvSpPr>
        <p:spPr>
          <a:xfrm>
            <a:off x="2032000" y="3662361"/>
            <a:ext cx="4866640" cy="12293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Động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vật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ở Ô-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xtrây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-li-a</a:t>
            </a:r>
            <a:b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</a:b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(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căng-gu-ru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;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gấu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cô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-a-la)</a:t>
            </a:r>
          </a:p>
        </p:txBody>
      </p:sp>
    </p:spTree>
    <p:extLst>
      <p:ext uri="{BB962C8B-B14F-4D97-AF65-F5344CB8AC3E}">
        <p14:creationId xmlns:p14="http://schemas.microsoft.com/office/powerpoint/2010/main" val="119069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室内&#10;&#10;已生成高可信度的说明">
            <a:extLst>
              <a:ext uri="{FF2B5EF4-FFF2-40B4-BE49-F238E27FC236}">
                <a16:creationId xmlns:a16="http://schemas.microsoft.com/office/drawing/2014/main" id="{981ECA1A-9085-48B0-8A3A-DF854583A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7E808AA6-C766-4FB7-B344-B17BA70964F7}"/>
              </a:ext>
            </a:extLst>
          </p:cNvPr>
          <p:cNvSpPr/>
          <p:nvPr/>
        </p:nvSpPr>
        <p:spPr>
          <a:xfrm>
            <a:off x="3429838" y="1275431"/>
            <a:ext cx="5316038" cy="2914299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49006 w 7816649"/>
              <a:gd name="connsiteY0" fmla="*/ 610524 h 4774669"/>
              <a:gd name="connsiteX1" fmla="*/ 458168 w 7816649"/>
              <a:gd name="connsiteY1" fmla="*/ 248574 h 4774669"/>
              <a:gd name="connsiteX2" fmla="*/ 1563068 w 7816649"/>
              <a:gd name="connsiteY2" fmla="*/ 58074 h 4774669"/>
              <a:gd name="connsiteX3" fmla="*/ 4915868 w 7816649"/>
              <a:gd name="connsiteY3" fmla="*/ 19974 h 4774669"/>
              <a:gd name="connsiteX4" fmla="*/ 6649418 w 7816649"/>
              <a:gd name="connsiteY4" fmla="*/ 343824 h 4774669"/>
              <a:gd name="connsiteX5" fmla="*/ 7506668 w 7816649"/>
              <a:gd name="connsiteY5" fmla="*/ 743874 h 4774669"/>
              <a:gd name="connsiteX6" fmla="*/ 7811468 w 7816649"/>
              <a:gd name="connsiteY6" fmla="*/ 2572674 h 4774669"/>
              <a:gd name="connsiteX7" fmla="*/ 7297118 w 7816649"/>
              <a:gd name="connsiteY7" fmla="*/ 4382424 h 4774669"/>
              <a:gd name="connsiteX8" fmla="*/ 6173168 w 7816649"/>
              <a:gd name="connsiteY8" fmla="*/ 4763424 h 4774669"/>
              <a:gd name="connsiteX9" fmla="*/ 4877768 w 7816649"/>
              <a:gd name="connsiteY9" fmla="*/ 4668174 h 4774669"/>
              <a:gd name="connsiteX10" fmla="*/ 3429968 w 7816649"/>
              <a:gd name="connsiteY10" fmla="*/ 4611024 h 4774669"/>
              <a:gd name="connsiteX11" fmla="*/ 2553668 w 7816649"/>
              <a:gd name="connsiteY11" fmla="*/ 4630074 h 4774669"/>
              <a:gd name="connsiteX12" fmla="*/ 1201118 w 7816649"/>
              <a:gd name="connsiteY12" fmla="*/ 4630074 h 4774669"/>
              <a:gd name="connsiteX13" fmla="*/ 305768 w 7816649"/>
              <a:gd name="connsiteY13" fmla="*/ 4420524 h 4774669"/>
              <a:gd name="connsiteX14" fmla="*/ 968 w 7816649"/>
              <a:gd name="connsiteY14" fmla="*/ 3410874 h 4774669"/>
              <a:gd name="connsiteX15" fmla="*/ 210518 w 7816649"/>
              <a:gd name="connsiteY15" fmla="*/ 2153574 h 4774669"/>
              <a:gd name="connsiteX16" fmla="*/ 249006 w 7816649"/>
              <a:gd name="connsiteY16" fmla="*/ 610524 h 4774669"/>
              <a:gd name="connsiteX0" fmla="*/ 273848 w 7841491"/>
              <a:gd name="connsiteY0" fmla="*/ 610524 h 4774669"/>
              <a:gd name="connsiteX1" fmla="*/ 483010 w 7841491"/>
              <a:gd name="connsiteY1" fmla="*/ 248574 h 4774669"/>
              <a:gd name="connsiteX2" fmla="*/ 1587910 w 7841491"/>
              <a:gd name="connsiteY2" fmla="*/ 58074 h 4774669"/>
              <a:gd name="connsiteX3" fmla="*/ 4940710 w 7841491"/>
              <a:gd name="connsiteY3" fmla="*/ 19974 h 4774669"/>
              <a:gd name="connsiteX4" fmla="*/ 6674260 w 7841491"/>
              <a:gd name="connsiteY4" fmla="*/ 343824 h 4774669"/>
              <a:gd name="connsiteX5" fmla="*/ 7531510 w 7841491"/>
              <a:gd name="connsiteY5" fmla="*/ 743874 h 4774669"/>
              <a:gd name="connsiteX6" fmla="*/ 7836310 w 7841491"/>
              <a:gd name="connsiteY6" fmla="*/ 2572674 h 4774669"/>
              <a:gd name="connsiteX7" fmla="*/ 7321960 w 7841491"/>
              <a:gd name="connsiteY7" fmla="*/ 4382424 h 4774669"/>
              <a:gd name="connsiteX8" fmla="*/ 6198010 w 7841491"/>
              <a:gd name="connsiteY8" fmla="*/ 4763424 h 4774669"/>
              <a:gd name="connsiteX9" fmla="*/ 4902610 w 7841491"/>
              <a:gd name="connsiteY9" fmla="*/ 4668174 h 4774669"/>
              <a:gd name="connsiteX10" fmla="*/ 3454810 w 7841491"/>
              <a:gd name="connsiteY10" fmla="*/ 4611024 h 4774669"/>
              <a:gd name="connsiteX11" fmla="*/ 2578510 w 7841491"/>
              <a:gd name="connsiteY11" fmla="*/ 4630074 h 4774669"/>
              <a:gd name="connsiteX12" fmla="*/ 1225960 w 7841491"/>
              <a:gd name="connsiteY12" fmla="*/ 4630074 h 4774669"/>
              <a:gd name="connsiteX13" fmla="*/ 330610 w 7841491"/>
              <a:gd name="connsiteY13" fmla="*/ 4420524 h 4774669"/>
              <a:gd name="connsiteX14" fmla="*/ 25810 w 7841491"/>
              <a:gd name="connsiteY14" fmla="*/ 3410874 h 4774669"/>
              <a:gd name="connsiteX15" fmla="*/ 20756 w 7841491"/>
              <a:gd name="connsiteY15" fmla="*/ 2106921 h 4774669"/>
              <a:gd name="connsiteX16" fmla="*/ 273848 w 7841491"/>
              <a:gd name="connsiteY16" fmla="*/ 610524 h 4774669"/>
              <a:gd name="connsiteX0" fmla="*/ 273848 w 7841491"/>
              <a:gd name="connsiteY0" fmla="*/ 607372 h 4771517"/>
              <a:gd name="connsiteX1" fmla="*/ 616360 w 7841491"/>
              <a:gd name="connsiteY1" fmla="*/ 131122 h 4771517"/>
              <a:gd name="connsiteX2" fmla="*/ 1587910 w 7841491"/>
              <a:gd name="connsiteY2" fmla="*/ 54922 h 4771517"/>
              <a:gd name="connsiteX3" fmla="*/ 4940710 w 7841491"/>
              <a:gd name="connsiteY3" fmla="*/ 16822 h 4771517"/>
              <a:gd name="connsiteX4" fmla="*/ 6674260 w 7841491"/>
              <a:gd name="connsiteY4" fmla="*/ 340672 h 4771517"/>
              <a:gd name="connsiteX5" fmla="*/ 7531510 w 7841491"/>
              <a:gd name="connsiteY5" fmla="*/ 740722 h 4771517"/>
              <a:gd name="connsiteX6" fmla="*/ 7836310 w 7841491"/>
              <a:gd name="connsiteY6" fmla="*/ 2569522 h 4771517"/>
              <a:gd name="connsiteX7" fmla="*/ 7321960 w 7841491"/>
              <a:gd name="connsiteY7" fmla="*/ 4379272 h 4771517"/>
              <a:gd name="connsiteX8" fmla="*/ 6198010 w 7841491"/>
              <a:gd name="connsiteY8" fmla="*/ 4760272 h 4771517"/>
              <a:gd name="connsiteX9" fmla="*/ 4902610 w 7841491"/>
              <a:gd name="connsiteY9" fmla="*/ 4665022 h 4771517"/>
              <a:gd name="connsiteX10" fmla="*/ 3454810 w 7841491"/>
              <a:gd name="connsiteY10" fmla="*/ 4607872 h 4771517"/>
              <a:gd name="connsiteX11" fmla="*/ 2578510 w 7841491"/>
              <a:gd name="connsiteY11" fmla="*/ 4626922 h 4771517"/>
              <a:gd name="connsiteX12" fmla="*/ 1225960 w 7841491"/>
              <a:gd name="connsiteY12" fmla="*/ 4626922 h 4771517"/>
              <a:gd name="connsiteX13" fmla="*/ 330610 w 7841491"/>
              <a:gd name="connsiteY13" fmla="*/ 4417372 h 4771517"/>
              <a:gd name="connsiteX14" fmla="*/ 25810 w 7841491"/>
              <a:gd name="connsiteY14" fmla="*/ 3407722 h 4771517"/>
              <a:gd name="connsiteX15" fmla="*/ 20756 w 7841491"/>
              <a:gd name="connsiteY15" fmla="*/ 2103769 h 4771517"/>
              <a:gd name="connsiteX16" fmla="*/ 273848 w 7841491"/>
              <a:gd name="connsiteY16" fmla="*/ 607372 h 4771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5" name="图片 4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3538F79A-F9D9-458E-8736-21F11B045C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8" cy="1301499"/>
          </a:xfrm>
          <a:prstGeom prst="rect">
            <a:avLst/>
          </a:prstGeom>
        </p:spPr>
      </p:pic>
      <p:pic>
        <p:nvPicPr>
          <p:cNvPr id="6" name="图片 5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F2C5745F-6B76-44EB-8578-9BEDDECD72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1" y="5559865"/>
            <a:ext cx="2999238" cy="1301499"/>
          </a:xfrm>
          <a:prstGeom prst="rect">
            <a:avLst/>
          </a:prstGeom>
        </p:spPr>
      </p:pic>
      <p:pic>
        <p:nvPicPr>
          <p:cNvPr id="7" name="图片 6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A605DB64-CAC7-4281-9895-BAD98997E1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8" cy="1301499"/>
          </a:xfrm>
          <a:prstGeom prst="rect">
            <a:avLst/>
          </a:prstGeom>
        </p:spPr>
      </p:pic>
      <p:pic>
        <p:nvPicPr>
          <p:cNvPr id="8" name="图片 7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B14FE32F-24FB-445C-AE5F-70FC709A3F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0" y="5559865"/>
            <a:ext cx="2999238" cy="1301499"/>
          </a:xfrm>
          <a:prstGeom prst="rect">
            <a:avLst/>
          </a:prstGeom>
        </p:spPr>
      </p:pic>
      <p:pic>
        <p:nvPicPr>
          <p:cNvPr id="9" name="图片 8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DCFFF868-3FEA-45B1-90D8-B3FE37B6F1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8" cy="130149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ED679D6-3595-449A-889E-782D87B55FC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C577498-AFBE-4E73-A904-612E44C2424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9762" y="4271435"/>
            <a:ext cx="1961296" cy="1557028"/>
          </a:xfrm>
          <a:prstGeom prst="rect">
            <a:avLst/>
          </a:prstGeom>
        </p:spPr>
      </p:pic>
      <p:pic>
        <p:nvPicPr>
          <p:cNvPr id="12" name="图片 11" descr="图片包含 玩偶, 玩具&#10;&#10;已生成高可信度的说明">
            <a:extLst>
              <a:ext uri="{FF2B5EF4-FFF2-40B4-BE49-F238E27FC236}">
                <a16:creationId xmlns:a16="http://schemas.microsoft.com/office/drawing/2014/main" id="{F6BDBFD3-CF0E-44D1-9AE1-C9B0122683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32" y="3646297"/>
            <a:ext cx="2235335" cy="227815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3BA830E-15AB-406A-BECE-C95B5C1E4DD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884A5E8-3C96-4595-8785-6C1B6FE6516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C81EB98D-BFF7-42A6-AB27-DD73AE7AA9B8}"/>
              </a:ext>
            </a:extLst>
          </p:cNvPr>
          <p:cNvSpPr txBox="1"/>
          <p:nvPr/>
        </p:nvSpPr>
        <p:spPr>
          <a:xfrm>
            <a:off x="5494908" y="1867924"/>
            <a:ext cx="33673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solidFill>
                  <a:srgbClr val="F98D6D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rPr>
              <a:t>03</a:t>
            </a:r>
            <a:endParaRPr lang="zh-CN" altLang="en-US" sz="4000" b="1" dirty="0">
              <a:solidFill>
                <a:srgbClr val="F98D6D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17" name="文本框 14">
            <a:extLst>
              <a:ext uri="{FF2B5EF4-FFF2-40B4-BE49-F238E27FC236}">
                <a16:creationId xmlns:a16="http://schemas.microsoft.com/office/drawing/2014/main" id="{1553AA02-58AF-48E5-82EB-7DBDBAE553F2}"/>
              </a:ext>
            </a:extLst>
          </p:cNvPr>
          <p:cNvSpPr txBox="1"/>
          <p:nvPr/>
        </p:nvSpPr>
        <p:spPr>
          <a:xfrm>
            <a:off x="3661585" y="2625204"/>
            <a:ext cx="48525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 err="1">
                <a:solidFill>
                  <a:srgbClr val="F98D6D"/>
                </a:solidFill>
                <a:latin typeface="UTM Aristote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Củng</a:t>
            </a:r>
            <a:r>
              <a:rPr lang="en-US" altLang="zh-CN" sz="6000" b="1" dirty="0">
                <a:solidFill>
                  <a:srgbClr val="F98D6D"/>
                </a:solidFill>
                <a:latin typeface="UTM Aristote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F98D6D"/>
                </a:solidFill>
                <a:latin typeface="UTM Aristote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cố</a:t>
            </a:r>
            <a:endParaRPr lang="zh-CN" altLang="en-US" sz="6000" b="1" dirty="0">
              <a:solidFill>
                <a:srgbClr val="F98D6D"/>
              </a:solidFill>
              <a:latin typeface="UTM Aristote" panose="02040603050506020204" pitchFamily="18" charset="0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0927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文本框 2">
            <a:extLst>
              <a:ext uri="{FF2B5EF4-FFF2-40B4-BE49-F238E27FC236}">
                <a16:creationId xmlns:a16="http://schemas.microsoft.com/office/drawing/2014/main" id="{80A14869-0DBB-4631-881F-681E6853C819}"/>
              </a:ext>
            </a:extLst>
          </p:cNvPr>
          <p:cNvSpPr txBox="1"/>
          <p:nvPr/>
        </p:nvSpPr>
        <p:spPr>
          <a:xfrm>
            <a:off x="2428240" y="238554"/>
            <a:ext cx="668528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800" b="1" dirty="0">
                <a:solidFill>
                  <a:srgbClr val="65A481"/>
                </a:solidFill>
                <a:latin typeface="UTM Zirkon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Ô </a:t>
            </a:r>
            <a:r>
              <a:rPr lang="en-US" altLang="zh-CN" sz="8800" b="1" dirty="0" err="1">
                <a:solidFill>
                  <a:srgbClr val="65A481"/>
                </a:solidFill>
                <a:latin typeface="UTM Zirkon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số</a:t>
            </a:r>
            <a:r>
              <a:rPr lang="en-US" altLang="zh-CN" sz="8800" b="1" dirty="0">
                <a:solidFill>
                  <a:srgbClr val="65A481"/>
                </a:solidFill>
                <a:latin typeface="UTM Zirkon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 may </a:t>
            </a:r>
            <a:r>
              <a:rPr lang="en-US" altLang="zh-CN" sz="8800" b="1" dirty="0" err="1">
                <a:solidFill>
                  <a:srgbClr val="65A481"/>
                </a:solidFill>
                <a:latin typeface="UTM Zirkon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mắn</a:t>
            </a:r>
            <a:endParaRPr lang="zh-CN" altLang="en-US" sz="8800" b="1" dirty="0">
              <a:solidFill>
                <a:srgbClr val="65A481"/>
              </a:solidFill>
              <a:latin typeface="UTM Zirkon" panose="02040603050506020204" pitchFamily="18" charset="0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C098F3CC-3D2F-41E9-B817-9E8DE0A05AAE}"/>
              </a:ext>
            </a:extLst>
          </p:cNvPr>
          <p:cNvSpPr/>
          <p:nvPr/>
        </p:nvSpPr>
        <p:spPr>
          <a:xfrm>
            <a:off x="3464560" y="1950720"/>
            <a:ext cx="1056640" cy="10464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6600" b="1" dirty="0">
                <a:latin typeface="Edwardian Script ITC" panose="030303020407070D0804" pitchFamily="66" charset="0"/>
              </a:rPr>
              <a:t>1</a:t>
            </a:r>
          </a:p>
        </p:txBody>
      </p: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A5FA4855-D71E-40E0-9191-CA92F07E25AF}"/>
              </a:ext>
            </a:extLst>
          </p:cNvPr>
          <p:cNvSpPr/>
          <p:nvPr/>
        </p:nvSpPr>
        <p:spPr>
          <a:xfrm>
            <a:off x="5364480" y="1950720"/>
            <a:ext cx="1056640" cy="10464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6600" b="1" dirty="0">
                <a:latin typeface="Edwardian Script ITC" panose="030303020407070D0804" pitchFamily="66" charset="0"/>
              </a:rPr>
              <a:t>2</a:t>
            </a:r>
          </a:p>
        </p:txBody>
      </p:sp>
      <p:sp>
        <p:nvSpPr>
          <p:cNvPr id="5" name="Rectangle 4">
            <a:hlinkClick r:id="rId5" action="ppaction://hlinksldjump"/>
            <a:extLst>
              <a:ext uri="{FF2B5EF4-FFF2-40B4-BE49-F238E27FC236}">
                <a16:creationId xmlns:a16="http://schemas.microsoft.com/office/drawing/2014/main" id="{76E6E7AA-AF0E-41A5-8B68-E891C08B529C}"/>
              </a:ext>
            </a:extLst>
          </p:cNvPr>
          <p:cNvSpPr/>
          <p:nvPr/>
        </p:nvSpPr>
        <p:spPr>
          <a:xfrm>
            <a:off x="7274562" y="1950720"/>
            <a:ext cx="1056640" cy="10464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6600" b="1" dirty="0">
                <a:latin typeface="Edwardian Script ITC" panose="030303020407070D0804" pitchFamily="66" charset="0"/>
              </a:rPr>
              <a:t>3</a:t>
            </a:r>
          </a:p>
        </p:txBody>
      </p:sp>
      <p:sp>
        <p:nvSpPr>
          <p:cNvPr id="6" name="Rectangle 5">
            <a:hlinkClick r:id="rId6" action="ppaction://hlinksldjump"/>
            <a:extLst>
              <a:ext uri="{FF2B5EF4-FFF2-40B4-BE49-F238E27FC236}">
                <a16:creationId xmlns:a16="http://schemas.microsoft.com/office/drawing/2014/main" id="{382FA744-6143-4723-A1BD-0D419E957A70}"/>
              </a:ext>
            </a:extLst>
          </p:cNvPr>
          <p:cNvSpPr/>
          <p:nvPr/>
        </p:nvSpPr>
        <p:spPr>
          <a:xfrm>
            <a:off x="3464560" y="3535680"/>
            <a:ext cx="1056640" cy="10464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6600" b="1" dirty="0">
                <a:latin typeface="Edwardian Script ITC" panose="030303020407070D0804" pitchFamily="66" charset="0"/>
              </a:rPr>
              <a:t>4</a:t>
            </a:r>
          </a:p>
        </p:txBody>
      </p:sp>
      <p:sp>
        <p:nvSpPr>
          <p:cNvPr id="7" name="Rectangle 6">
            <a:hlinkClick r:id="rId7" action="ppaction://hlinksldjump"/>
            <a:extLst>
              <a:ext uri="{FF2B5EF4-FFF2-40B4-BE49-F238E27FC236}">
                <a16:creationId xmlns:a16="http://schemas.microsoft.com/office/drawing/2014/main" id="{CE3B8004-021B-4410-8203-8593A4F5A494}"/>
              </a:ext>
            </a:extLst>
          </p:cNvPr>
          <p:cNvSpPr/>
          <p:nvPr/>
        </p:nvSpPr>
        <p:spPr>
          <a:xfrm>
            <a:off x="5364480" y="3535680"/>
            <a:ext cx="1056640" cy="10464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6600" b="1" dirty="0">
                <a:latin typeface="Edwardian Script ITC" panose="030303020407070D0804" pitchFamily="66" charset="0"/>
              </a:rPr>
              <a:t>5</a:t>
            </a:r>
          </a:p>
        </p:txBody>
      </p:sp>
      <p:sp>
        <p:nvSpPr>
          <p:cNvPr id="8" name="Rectangle 7">
            <a:hlinkClick r:id="rId8" action="ppaction://hlinksldjump"/>
            <a:extLst>
              <a:ext uri="{FF2B5EF4-FFF2-40B4-BE49-F238E27FC236}">
                <a16:creationId xmlns:a16="http://schemas.microsoft.com/office/drawing/2014/main" id="{42325E7E-7EC9-4081-8DB2-843D8103FCC4}"/>
              </a:ext>
            </a:extLst>
          </p:cNvPr>
          <p:cNvSpPr/>
          <p:nvPr/>
        </p:nvSpPr>
        <p:spPr>
          <a:xfrm>
            <a:off x="7274562" y="3535680"/>
            <a:ext cx="1056640" cy="10464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6600" b="1" dirty="0">
                <a:latin typeface="Edwardian Script ITC" panose="030303020407070D0804" pitchFamily="66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841999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室内&#10;&#10;已生成高可信度的说明">
            <a:extLst>
              <a:ext uri="{FF2B5EF4-FFF2-40B4-BE49-F238E27FC236}">
                <a16:creationId xmlns:a16="http://schemas.microsoft.com/office/drawing/2014/main" id="{981ECA1A-9085-48B0-8A3A-DF854583A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7E808AA6-C766-4FB7-B344-B17BA70964F7}"/>
              </a:ext>
            </a:extLst>
          </p:cNvPr>
          <p:cNvSpPr/>
          <p:nvPr/>
        </p:nvSpPr>
        <p:spPr>
          <a:xfrm>
            <a:off x="3429838" y="1275431"/>
            <a:ext cx="5316038" cy="2914299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49006 w 7816649"/>
              <a:gd name="connsiteY0" fmla="*/ 610524 h 4774669"/>
              <a:gd name="connsiteX1" fmla="*/ 458168 w 7816649"/>
              <a:gd name="connsiteY1" fmla="*/ 248574 h 4774669"/>
              <a:gd name="connsiteX2" fmla="*/ 1563068 w 7816649"/>
              <a:gd name="connsiteY2" fmla="*/ 58074 h 4774669"/>
              <a:gd name="connsiteX3" fmla="*/ 4915868 w 7816649"/>
              <a:gd name="connsiteY3" fmla="*/ 19974 h 4774669"/>
              <a:gd name="connsiteX4" fmla="*/ 6649418 w 7816649"/>
              <a:gd name="connsiteY4" fmla="*/ 343824 h 4774669"/>
              <a:gd name="connsiteX5" fmla="*/ 7506668 w 7816649"/>
              <a:gd name="connsiteY5" fmla="*/ 743874 h 4774669"/>
              <a:gd name="connsiteX6" fmla="*/ 7811468 w 7816649"/>
              <a:gd name="connsiteY6" fmla="*/ 2572674 h 4774669"/>
              <a:gd name="connsiteX7" fmla="*/ 7297118 w 7816649"/>
              <a:gd name="connsiteY7" fmla="*/ 4382424 h 4774669"/>
              <a:gd name="connsiteX8" fmla="*/ 6173168 w 7816649"/>
              <a:gd name="connsiteY8" fmla="*/ 4763424 h 4774669"/>
              <a:gd name="connsiteX9" fmla="*/ 4877768 w 7816649"/>
              <a:gd name="connsiteY9" fmla="*/ 4668174 h 4774669"/>
              <a:gd name="connsiteX10" fmla="*/ 3429968 w 7816649"/>
              <a:gd name="connsiteY10" fmla="*/ 4611024 h 4774669"/>
              <a:gd name="connsiteX11" fmla="*/ 2553668 w 7816649"/>
              <a:gd name="connsiteY11" fmla="*/ 4630074 h 4774669"/>
              <a:gd name="connsiteX12" fmla="*/ 1201118 w 7816649"/>
              <a:gd name="connsiteY12" fmla="*/ 4630074 h 4774669"/>
              <a:gd name="connsiteX13" fmla="*/ 305768 w 7816649"/>
              <a:gd name="connsiteY13" fmla="*/ 4420524 h 4774669"/>
              <a:gd name="connsiteX14" fmla="*/ 968 w 7816649"/>
              <a:gd name="connsiteY14" fmla="*/ 3410874 h 4774669"/>
              <a:gd name="connsiteX15" fmla="*/ 210518 w 7816649"/>
              <a:gd name="connsiteY15" fmla="*/ 2153574 h 4774669"/>
              <a:gd name="connsiteX16" fmla="*/ 249006 w 7816649"/>
              <a:gd name="connsiteY16" fmla="*/ 610524 h 4774669"/>
              <a:gd name="connsiteX0" fmla="*/ 273848 w 7841491"/>
              <a:gd name="connsiteY0" fmla="*/ 610524 h 4774669"/>
              <a:gd name="connsiteX1" fmla="*/ 483010 w 7841491"/>
              <a:gd name="connsiteY1" fmla="*/ 248574 h 4774669"/>
              <a:gd name="connsiteX2" fmla="*/ 1587910 w 7841491"/>
              <a:gd name="connsiteY2" fmla="*/ 58074 h 4774669"/>
              <a:gd name="connsiteX3" fmla="*/ 4940710 w 7841491"/>
              <a:gd name="connsiteY3" fmla="*/ 19974 h 4774669"/>
              <a:gd name="connsiteX4" fmla="*/ 6674260 w 7841491"/>
              <a:gd name="connsiteY4" fmla="*/ 343824 h 4774669"/>
              <a:gd name="connsiteX5" fmla="*/ 7531510 w 7841491"/>
              <a:gd name="connsiteY5" fmla="*/ 743874 h 4774669"/>
              <a:gd name="connsiteX6" fmla="*/ 7836310 w 7841491"/>
              <a:gd name="connsiteY6" fmla="*/ 2572674 h 4774669"/>
              <a:gd name="connsiteX7" fmla="*/ 7321960 w 7841491"/>
              <a:gd name="connsiteY7" fmla="*/ 4382424 h 4774669"/>
              <a:gd name="connsiteX8" fmla="*/ 6198010 w 7841491"/>
              <a:gd name="connsiteY8" fmla="*/ 4763424 h 4774669"/>
              <a:gd name="connsiteX9" fmla="*/ 4902610 w 7841491"/>
              <a:gd name="connsiteY9" fmla="*/ 4668174 h 4774669"/>
              <a:gd name="connsiteX10" fmla="*/ 3454810 w 7841491"/>
              <a:gd name="connsiteY10" fmla="*/ 4611024 h 4774669"/>
              <a:gd name="connsiteX11" fmla="*/ 2578510 w 7841491"/>
              <a:gd name="connsiteY11" fmla="*/ 4630074 h 4774669"/>
              <a:gd name="connsiteX12" fmla="*/ 1225960 w 7841491"/>
              <a:gd name="connsiteY12" fmla="*/ 4630074 h 4774669"/>
              <a:gd name="connsiteX13" fmla="*/ 330610 w 7841491"/>
              <a:gd name="connsiteY13" fmla="*/ 4420524 h 4774669"/>
              <a:gd name="connsiteX14" fmla="*/ 25810 w 7841491"/>
              <a:gd name="connsiteY14" fmla="*/ 3410874 h 4774669"/>
              <a:gd name="connsiteX15" fmla="*/ 20756 w 7841491"/>
              <a:gd name="connsiteY15" fmla="*/ 2106921 h 4774669"/>
              <a:gd name="connsiteX16" fmla="*/ 273848 w 7841491"/>
              <a:gd name="connsiteY16" fmla="*/ 610524 h 4774669"/>
              <a:gd name="connsiteX0" fmla="*/ 273848 w 7841491"/>
              <a:gd name="connsiteY0" fmla="*/ 607372 h 4771517"/>
              <a:gd name="connsiteX1" fmla="*/ 616360 w 7841491"/>
              <a:gd name="connsiteY1" fmla="*/ 131122 h 4771517"/>
              <a:gd name="connsiteX2" fmla="*/ 1587910 w 7841491"/>
              <a:gd name="connsiteY2" fmla="*/ 54922 h 4771517"/>
              <a:gd name="connsiteX3" fmla="*/ 4940710 w 7841491"/>
              <a:gd name="connsiteY3" fmla="*/ 16822 h 4771517"/>
              <a:gd name="connsiteX4" fmla="*/ 6674260 w 7841491"/>
              <a:gd name="connsiteY4" fmla="*/ 340672 h 4771517"/>
              <a:gd name="connsiteX5" fmla="*/ 7531510 w 7841491"/>
              <a:gd name="connsiteY5" fmla="*/ 740722 h 4771517"/>
              <a:gd name="connsiteX6" fmla="*/ 7836310 w 7841491"/>
              <a:gd name="connsiteY6" fmla="*/ 2569522 h 4771517"/>
              <a:gd name="connsiteX7" fmla="*/ 7321960 w 7841491"/>
              <a:gd name="connsiteY7" fmla="*/ 4379272 h 4771517"/>
              <a:gd name="connsiteX8" fmla="*/ 6198010 w 7841491"/>
              <a:gd name="connsiteY8" fmla="*/ 4760272 h 4771517"/>
              <a:gd name="connsiteX9" fmla="*/ 4902610 w 7841491"/>
              <a:gd name="connsiteY9" fmla="*/ 4665022 h 4771517"/>
              <a:gd name="connsiteX10" fmla="*/ 3454810 w 7841491"/>
              <a:gd name="connsiteY10" fmla="*/ 4607872 h 4771517"/>
              <a:gd name="connsiteX11" fmla="*/ 2578510 w 7841491"/>
              <a:gd name="connsiteY11" fmla="*/ 4626922 h 4771517"/>
              <a:gd name="connsiteX12" fmla="*/ 1225960 w 7841491"/>
              <a:gd name="connsiteY12" fmla="*/ 4626922 h 4771517"/>
              <a:gd name="connsiteX13" fmla="*/ 330610 w 7841491"/>
              <a:gd name="connsiteY13" fmla="*/ 4417372 h 4771517"/>
              <a:gd name="connsiteX14" fmla="*/ 25810 w 7841491"/>
              <a:gd name="connsiteY14" fmla="*/ 3407722 h 4771517"/>
              <a:gd name="connsiteX15" fmla="*/ 20756 w 7841491"/>
              <a:gd name="connsiteY15" fmla="*/ 2103769 h 4771517"/>
              <a:gd name="connsiteX16" fmla="*/ 273848 w 7841491"/>
              <a:gd name="connsiteY16" fmla="*/ 607372 h 4771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5" name="图片 4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3538F79A-F9D9-458E-8736-21F11B045C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8" cy="1301499"/>
          </a:xfrm>
          <a:prstGeom prst="rect">
            <a:avLst/>
          </a:prstGeom>
        </p:spPr>
      </p:pic>
      <p:pic>
        <p:nvPicPr>
          <p:cNvPr id="6" name="图片 5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F2C5745F-6B76-44EB-8578-9BEDDECD72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1" y="5559865"/>
            <a:ext cx="2999238" cy="1301499"/>
          </a:xfrm>
          <a:prstGeom prst="rect">
            <a:avLst/>
          </a:prstGeom>
        </p:spPr>
      </p:pic>
      <p:pic>
        <p:nvPicPr>
          <p:cNvPr id="7" name="图片 6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A605DB64-CAC7-4281-9895-BAD98997E1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8" cy="1301499"/>
          </a:xfrm>
          <a:prstGeom prst="rect">
            <a:avLst/>
          </a:prstGeom>
        </p:spPr>
      </p:pic>
      <p:pic>
        <p:nvPicPr>
          <p:cNvPr id="8" name="图片 7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B14FE32F-24FB-445C-AE5F-70FC709A3F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0" y="5559865"/>
            <a:ext cx="2999238" cy="1301499"/>
          </a:xfrm>
          <a:prstGeom prst="rect">
            <a:avLst/>
          </a:prstGeom>
        </p:spPr>
      </p:pic>
      <p:pic>
        <p:nvPicPr>
          <p:cNvPr id="9" name="图片 8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DCFFF868-3FEA-45B1-90D8-B3FE37B6F1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8" cy="130149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ED679D6-3595-449A-889E-782D87B55FC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C577498-AFBE-4E73-A904-612E44C2424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9762" y="4271435"/>
            <a:ext cx="1961296" cy="1557028"/>
          </a:xfrm>
          <a:prstGeom prst="rect">
            <a:avLst/>
          </a:prstGeom>
        </p:spPr>
      </p:pic>
      <p:pic>
        <p:nvPicPr>
          <p:cNvPr id="12" name="图片 11" descr="图片包含 玩偶, 玩具&#10;&#10;已生成高可信度的说明">
            <a:extLst>
              <a:ext uri="{FF2B5EF4-FFF2-40B4-BE49-F238E27FC236}">
                <a16:creationId xmlns:a16="http://schemas.microsoft.com/office/drawing/2014/main" id="{F6BDBFD3-CF0E-44D1-9AE1-C9B0122683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32" y="3646297"/>
            <a:ext cx="2235335" cy="227815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3BA830E-15AB-406A-BECE-C95B5C1E4DD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884A5E8-3C96-4595-8785-6C1B6FE6516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3CA29E5B-10D2-4912-95A3-32E04047D7BB}"/>
              </a:ext>
            </a:extLst>
          </p:cNvPr>
          <p:cNvSpPr txBox="1"/>
          <p:nvPr/>
        </p:nvSpPr>
        <p:spPr>
          <a:xfrm>
            <a:off x="3661585" y="2625204"/>
            <a:ext cx="48525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 err="1">
                <a:solidFill>
                  <a:srgbClr val="F98D6D"/>
                </a:solidFill>
                <a:latin typeface="UTM Aristote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Khởi</a:t>
            </a:r>
            <a:r>
              <a:rPr lang="en-US" altLang="zh-CN" sz="6000" b="1" dirty="0">
                <a:solidFill>
                  <a:srgbClr val="F98D6D"/>
                </a:solidFill>
                <a:latin typeface="UTM Aristote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F98D6D"/>
                </a:solidFill>
                <a:latin typeface="UTM Aristote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động</a:t>
            </a:r>
            <a:endParaRPr lang="zh-CN" altLang="en-US" sz="6000" b="1" dirty="0">
              <a:solidFill>
                <a:srgbClr val="F98D6D"/>
              </a:solidFill>
              <a:latin typeface="UTM Aristote" panose="02040603050506020204" pitchFamily="18" charset="0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81EB98D-BFF7-42A6-AB27-DD73AE7AA9B8}"/>
              </a:ext>
            </a:extLst>
          </p:cNvPr>
          <p:cNvSpPr txBox="1"/>
          <p:nvPr/>
        </p:nvSpPr>
        <p:spPr>
          <a:xfrm>
            <a:off x="5494908" y="1867924"/>
            <a:ext cx="33673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solidFill>
                  <a:srgbClr val="F98D6D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rPr>
              <a:t>01</a:t>
            </a:r>
            <a:endParaRPr lang="zh-CN" altLang="en-US" sz="4000" b="1" dirty="0">
              <a:solidFill>
                <a:srgbClr val="F98D6D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7308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CCA4D3-AE86-45CC-A372-E90801E9EF4F}"/>
              </a:ext>
            </a:extLst>
          </p:cNvPr>
          <p:cNvSpPr/>
          <p:nvPr/>
        </p:nvSpPr>
        <p:spPr>
          <a:xfrm>
            <a:off x="4326567" y="2478177"/>
            <a:ext cx="3831913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0680984-2DC0-4FD4-B0C1-73976AB7B1DC}"/>
              </a:ext>
            </a:extLst>
          </p:cNvPr>
          <p:cNvSpPr txBox="1"/>
          <p:nvPr/>
        </p:nvSpPr>
        <p:spPr>
          <a:xfrm>
            <a:off x="802641" y="832799"/>
            <a:ext cx="10403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lục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nào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có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khí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hậu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lạnh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nhất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thế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giới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?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17" name="文本框 14">
            <a:extLst>
              <a:ext uri="{FF2B5EF4-FFF2-40B4-BE49-F238E27FC236}">
                <a16:creationId xmlns:a16="http://schemas.microsoft.com/office/drawing/2014/main" id="{47EDCCD9-1A9C-4B7E-8751-70FF96627454}"/>
              </a:ext>
            </a:extLst>
          </p:cNvPr>
          <p:cNvSpPr txBox="1"/>
          <p:nvPr/>
        </p:nvSpPr>
        <p:spPr>
          <a:xfrm>
            <a:off x="4387527" y="1735313"/>
            <a:ext cx="40401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A. </a:t>
            </a:r>
            <a:r>
              <a:rPr lang="en-US" altLang="zh-CN" sz="4000" noProof="0" dirty="0" err="1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lang="en-US" altLang="zh-CN" sz="4000" noProof="0" dirty="0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Á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19" name="文本框 14">
            <a:extLst>
              <a:ext uri="{FF2B5EF4-FFF2-40B4-BE49-F238E27FC236}">
                <a16:creationId xmlns:a16="http://schemas.microsoft.com/office/drawing/2014/main" id="{8ED9FEEE-F174-4A1F-B567-12B5FDA36391}"/>
              </a:ext>
            </a:extLst>
          </p:cNvPr>
          <p:cNvSpPr txBox="1"/>
          <p:nvPr/>
        </p:nvSpPr>
        <p:spPr>
          <a:xfrm>
            <a:off x="4341807" y="2513155"/>
            <a:ext cx="40401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B. </a:t>
            </a:r>
            <a:r>
              <a:rPr lang="en-US" altLang="zh-CN" sz="4000" dirty="0" err="1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lang="en-US" altLang="zh-CN" sz="4000" dirty="0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Nam </a:t>
            </a:r>
            <a:r>
              <a:rPr lang="en-US" altLang="zh-CN" sz="4000" dirty="0" err="1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Cực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21" name="文本框 14">
            <a:extLst>
              <a:ext uri="{FF2B5EF4-FFF2-40B4-BE49-F238E27FC236}">
                <a16:creationId xmlns:a16="http://schemas.microsoft.com/office/drawing/2014/main" id="{38AE3FFD-A8E6-4E6F-9D9F-F93F7FB28653}"/>
              </a:ext>
            </a:extLst>
          </p:cNvPr>
          <p:cNvSpPr txBox="1"/>
          <p:nvPr/>
        </p:nvSpPr>
        <p:spPr>
          <a:xfrm>
            <a:off x="4372287" y="3360953"/>
            <a:ext cx="46091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Đại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Dương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23" name="文本框 14">
            <a:extLst>
              <a:ext uri="{FF2B5EF4-FFF2-40B4-BE49-F238E27FC236}">
                <a16:creationId xmlns:a16="http://schemas.microsoft.com/office/drawing/2014/main" id="{DDB66195-0020-4D49-A906-1EF0E624017C}"/>
              </a:ext>
            </a:extLst>
          </p:cNvPr>
          <p:cNvSpPr txBox="1"/>
          <p:nvPr/>
        </p:nvSpPr>
        <p:spPr>
          <a:xfrm>
            <a:off x="4387527" y="4208751"/>
            <a:ext cx="46091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Phi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364189-8758-4982-8289-EF66E4F076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5375" y="1675291"/>
            <a:ext cx="678785" cy="693622"/>
          </a:xfrm>
          <a:prstGeom prst="rect">
            <a:avLst/>
          </a:prstGeom>
        </p:spPr>
      </p:pic>
      <p:pic>
        <p:nvPicPr>
          <p:cNvPr id="13" name="Picture 12">
            <a:hlinkClick r:id="rId4" action="ppaction://hlinksldjump"/>
            <a:extLst>
              <a:ext uri="{FF2B5EF4-FFF2-40B4-BE49-F238E27FC236}">
                <a16:creationId xmlns:a16="http://schemas.microsoft.com/office/drawing/2014/main" id="{1ECFE711-4E56-4486-8211-36E2DF4507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5374" y="2443199"/>
            <a:ext cx="678785" cy="69362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AB75FD0-7D6B-49A3-B7A1-B425966C39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5374" y="3271427"/>
            <a:ext cx="678785" cy="69362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484EB15-6FC0-4A1E-9FBF-892237C14D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5374" y="4099655"/>
            <a:ext cx="678785" cy="69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885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  <p:bldP spid="17" grpId="0"/>
      <p:bldP spid="19" grpId="0"/>
      <p:bldP spid="21" grpId="0"/>
      <p:bldP spid="2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CCA4D3-AE86-45CC-A372-E90801E9EF4F}"/>
              </a:ext>
            </a:extLst>
          </p:cNvPr>
          <p:cNvSpPr/>
          <p:nvPr/>
        </p:nvSpPr>
        <p:spPr>
          <a:xfrm>
            <a:off x="4285929" y="1703028"/>
            <a:ext cx="3831913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20680984-2DC0-4FD4-B0C1-73976AB7B1DC}"/>
                  </a:ext>
                </a:extLst>
              </p:cNvPr>
              <p:cNvSpPr txBox="1"/>
              <p:nvPr/>
            </p:nvSpPr>
            <p:spPr>
              <a:xfrm>
                <a:off x="802641" y="832799"/>
                <a:ext cx="10403840" cy="8757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Châu</a:t>
                </a:r>
                <a:r>
                  <a:rPr kumimoji="0" lang="en-US" altLang="zh-CN" sz="36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6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lục</a:t>
                </a:r>
                <a:r>
                  <a:rPr kumimoji="0" lang="en-US" altLang="zh-CN" sz="36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6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nào</a:t>
                </a:r>
                <a:r>
                  <a:rPr kumimoji="0" lang="en-US" altLang="zh-CN" sz="36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6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có</a:t>
                </a:r>
                <a:r>
                  <a:rPr kumimoji="0" lang="en-US" altLang="zh-CN" sz="36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6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núi</a:t>
                </a:r>
                <a:r>
                  <a:rPr kumimoji="0" lang="en-US" altLang="zh-CN" sz="36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6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và</a:t>
                </a:r>
                <a:r>
                  <a:rPr kumimoji="0" lang="en-US" altLang="zh-CN" sz="36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6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cao</a:t>
                </a:r>
                <a:r>
                  <a:rPr kumimoji="0" lang="en-US" altLang="zh-CN" sz="36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6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nguyên</a:t>
                </a:r>
                <a:r>
                  <a:rPr kumimoji="0" lang="en-US" altLang="zh-CN" sz="36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6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chiếm</a:t>
                </a:r>
                <a:r>
                  <a:rPr kumimoji="0" lang="en-US" altLang="zh-CN" sz="36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CN" sz="36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字魂59号-创粗黑" panose="00000500000000000000" pitchFamily="2" charset="-122"/>
                            <a:cs typeface="Calibri" panose="020F0502020204030204" pitchFamily="34" charset="0"/>
                            <a:sym typeface="+mn-lt"/>
                          </a:rPr>
                        </m:ctrlPr>
                      </m:fPr>
                      <m:num>
                        <m:r>
                          <a:rPr kumimoji="0" lang="en-US" altLang="zh-CN" sz="36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字魂59号-创粗黑" panose="00000500000000000000" pitchFamily="2" charset="-122"/>
                            <a:cs typeface="Calibri" panose="020F0502020204030204" pitchFamily="34" charset="0"/>
                            <a:sym typeface="+mn-lt"/>
                          </a:rPr>
                          <m:t>3</m:t>
                        </m:r>
                      </m:num>
                      <m:den>
                        <m:r>
                          <a:rPr kumimoji="0" lang="en-US" altLang="zh-CN" sz="36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字魂59号-创粗黑" panose="00000500000000000000" pitchFamily="2" charset="-122"/>
                            <a:cs typeface="Calibri" panose="020F0502020204030204" pitchFamily="34" charset="0"/>
                            <a:sym typeface="+mn-lt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en-US" altLang="zh-CN" sz="36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6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diện</a:t>
                </a:r>
                <a:r>
                  <a:rPr kumimoji="0" lang="en-US" altLang="zh-CN" sz="36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6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tích</a:t>
                </a:r>
                <a:r>
                  <a:rPr kumimoji="0" lang="en-US" altLang="zh-CN" sz="36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? </a:t>
                </a:r>
                <a:endParaRPr kumimoji="0" lang="zh-CN" alt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字魂59号-创粗黑" panose="00000500000000000000" pitchFamily="2" charset="-122"/>
                  <a:cs typeface="Calibri" panose="020F0502020204030204" pitchFamily="34" charset="0"/>
                  <a:sym typeface="+mn-lt"/>
                </a:endParaRPr>
              </a:p>
            </p:txBody>
          </p:sp>
        </mc:Choice>
        <mc:Fallback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20680984-2DC0-4FD4-B0C1-73976AB7B1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641" y="832799"/>
                <a:ext cx="10403840" cy="875753"/>
              </a:xfrm>
              <a:prstGeom prst="rect">
                <a:avLst/>
              </a:prstGeom>
              <a:blipFill>
                <a:blip r:embed="rId3"/>
                <a:stretch>
                  <a:fillRect r="-762" b="-139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文本框 14">
            <a:extLst>
              <a:ext uri="{FF2B5EF4-FFF2-40B4-BE49-F238E27FC236}">
                <a16:creationId xmlns:a16="http://schemas.microsoft.com/office/drawing/2014/main" id="{47EDCCD9-1A9C-4B7E-8751-70FF96627454}"/>
              </a:ext>
            </a:extLst>
          </p:cNvPr>
          <p:cNvSpPr txBox="1"/>
          <p:nvPr/>
        </p:nvSpPr>
        <p:spPr>
          <a:xfrm>
            <a:off x="4387527" y="1735313"/>
            <a:ext cx="40401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A. </a:t>
            </a:r>
            <a:r>
              <a:rPr lang="en-US" altLang="zh-CN" sz="4000" noProof="0" dirty="0" err="1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lang="en-US" altLang="zh-CN" sz="4000" noProof="0" dirty="0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Á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19" name="文本框 14">
            <a:extLst>
              <a:ext uri="{FF2B5EF4-FFF2-40B4-BE49-F238E27FC236}">
                <a16:creationId xmlns:a16="http://schemas.microsoft.com/office/drawing/2014/main" id="{8ED9FEEE-F174-4A1F-B567-12B5FDA36391}"/>
              </a:ext>
            </a:extLst>
          </p:cNvPr>
          <p:cNvSpPr txBox="1"/>
          <p:nvPr/>
        </p:nvSpPr>
        <p:spPr>
          <a:xfrm>
            <a:off x="4372287" y="2568846"/>
            <a:ext cx="40401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B. </a:t>
            </a:r>
            <a:r>
              <a:rPr lang="en-US" altLang="zh-CN" sz="4000" dirty="0" err="1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lang="en-US" altLang="zh-CN" sz="4000" dirty="0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Nam </a:t>
            </a:r>
            <a:r>
              <a:rPr lang="en-US" altLang="zh-CN" sz="4000" dirty="0" err="1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Cực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21" name="文本框 14">
            <a:extLst>
              <a:ext uri="{FF2B5EF4-FFF2-40B4-BE49-F238E27FC236}">
                <a16:creationId xmlns:a16="http://schemas.microsoft.com/office/drawing/2014/main" id="{38AE3FFD-A8E6-4E6F-9D9F-F93F7FB28653}"/>
              </a:ext>
            </a:extLst>
          </p:cNvPr>
          <p:cNvSpPr txBox="1"/>
          <p:nvPr/>
        </p:nvSpPr>
        <p:spPr>
          <a:xfrm>
            <a:off x="4372287" y="3360953"/>
            <a:ext cx="46091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Đại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Dương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23" name="文本框 14">
            <a:extLst>
              <a:ext uri="{FF2B5EF4-FFF2-40B4-BE49-F238E27FC236}">
                <a16:creationId xmlns:a16="http://schemas.microsoft.com/office/drawing/2014/main" id="{DDB66195-0020-4D49-A906-1EF0E624017C}"/>
              </a:ext>
            </a:extLst>
          </p:cNvPr>
          <p:cNvSpPr txBox="1"/>
          <p:nvPr/>
        </p:nvSpPr>
        <p:spPr>
          <a:xfrm>
            <a:off x="4387527" y="4208751"/>
            <a:ext cx="46091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Phi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2" name="Picture 11">
            <a:hlinkClick r:id="rId4" action="ppaction://hlinksldjump"/>
            <a:extLst>
              <a:ext uri="{FF2B5EF4-FFF2-40B4-BE49-F238E27FC236}">
                <a16:creationId xmlns:a16="http://schemas.microsoft.com/office/drawing/2014/main" id="{7B44A8AD-C308-48AF-A807-B338DBEBAE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5375" y="1675291"/>
            <a:ext cx="678785" cy="69362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D0B09ED-2E52-4393-88BC-39E335590E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5375" y="2478177"/>
            <a:ext cx="678785" cy="69362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58E4602-00E6-47C8-9537-96AFC99C21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5375" y="3281063"/>
            <a:ext cx="678785" cy="69362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E963F0C-0B23-4357-96C4-42724AF197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5375" y="4083949"/>
            <a:ext cx="678785" cy="69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623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  <p:bldP spid="17" grpId="0"/>
      <p:bldP spid="19" grpId="0"/>
      <p:bldP spid="21" grpId="0"/>
      <p:bldP spid="2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CCA4D3-AE86-45CC-A372-E90801E9EF4F}"/>
              </a:ext>
            </a:extLst>
          </p:cNvPr>
          <p:cNvSpPr/>
          <p:nvPr/>
        </p:nvSpPr>
        <p:spPr>
          <a:xfrm>
            <a:off x="4285929" y="3360953"/>
            <a:ext cx="3831913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0680984-2DC0-4FD4-B0C1-73976AB7B1DC}"/>
              </a:ext>
            </a:extLst>
          </p:cNvPr>
          <p:cNvSpPr txBox="1"/>
          <p:nvPr/>
        </p:nvSpPr>
        <p:spPr>
          <a:xfrm>
            <a:off x="792481" y="817559"/>
            <a:ext cx="10403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Hoang </a:t>
            </a:r>
            <a:r>
              <a:rPr lang="en-US" altLang="zh-CN" sz="36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mạc</a:t>
            </a:r>
            <a:r>
              <a:rPr lang="en-US" altLang="zh-CN" sz="36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lớn</a:t>
            </a:r>
            <a:r>
              <a:rPr lang="en-US" altLang="zh-CN" sz="36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nhất</a:t>
            </a:r>
            <a:r>
              <a:rPr lang="en-US" altLang="zh-CN" sz="36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thế</a:t>
            </a:r>
            <a:r>
              <a:rPr lang="en-US" altLang="zh-CN" sz="36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giới</a:t>
            </a:r>
            <a:r>
              <a:rPr lang="en-US" altLang="zh-CN" sz="36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tên</a:t>
            </a:r>
            <a:r>
              <a:rPr lang="en-US" altLang="zh-CN" sz="36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là</a:t>
            </a:r>
            <a:r>
              <a:rPr lang="en-US" altLang="zh-CN" sz="36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gì</a:t>
            </a:r>
            <a:r>
              <a:rPr lang="en-US" altLang="zh-CN" sz="36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lang="en-US" altLang="zh-CN" sz="36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nằm</a:t>
            </a:r>
            <a:r>
              <a:rPr lang="en-US" altLang="zh-CN" sz="36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ở </a:t>
            </a:r>
            <a:r>
              <a:rPr lang="en-US" altLang="zh-CN" sz="36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lang="en-US" altLang="zh-CN" sz="36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lục</a:t>
            </a:r>
            <a:r>
              <a:rPr lang="en-US" altLang="zh-CN" sz="36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?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17" name="文本框 14">
            <a:extLst>
              <a:ext uri="{FF2B5EF4-FFF2-40B4-BE49-F238E27FC236}">
                <a16:creationId xmlns:a16="http://schemas.microsoft.com/office/drawing/2014/main" id="{47EDCCD9-1A9C-4B7E-8751-70FF96627454}"/>
              </a:ext>
            </a:extLst>
          </p:cNvPr>
          <p:cNvSpPr txBox="1"/>
          <p:nvPr/>
        </p:nvSpPr>
        <p:spPr>
          <a:xfrm>
            <a:off x="4387527" y="1735313"/>
            <a:ext cx="40401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A.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Âu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19" name="文本框 14">
            <a:extLst>
              <a:ext uri="{FF2B5EF4-FFF2-40B4-BE49-F238E27FC236}">
                <a16:creationId xmlns:a16="http://schemas.microsoft.com/office/drawing/2014/main" id="{8ED9FEEE-F174-4A1F-B567-12B5FDA36391}"/>
              </a:ext>
            </a:extLst>
          </p:cNvPr>
          <p:cNvSpPr txBox="1"/>
          <p:nvPr/>
        </p:nvSpPr>
        <p:spPr>
          <a:xfrm>
            <a:off x="4372287" y="2568846"/>
            <a:ext cx="46243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Đại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Dương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21" name="文本框 14">
            <a:extLst>
              <a:ext uri="{FF2B5EF4-FFF2-40B4-BE49-F238E27FC236}">
                <a16:creationId xmlns:a16="http://schemas.microsoft.com/office/drawing/2014/main" id="{38AE3FFD-A8E6-4E6F-9D9F-F93F7FB28653}"/>
              </a:ext>
            </a:extLst>
          </p:cNvPr>
          <p:cNvSpPr txBox="1"/>
          <p:nvPr/>
        </p:nvSpPr>
        <p:spPr>
          <a:xfrm>
            <a:off x="4372287" y="3360953"/>
            <a:ext cx="46091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Phi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23" name="文本框 14">
            <a:extLst>
              <a:ext uri="{FF2B5EF4-FFF2-40B4-BE49-F238E27FC236}">
                <a16:creationId xmlns:a16="http://schemas.microsoft.com/office/drawing/2014/main" id="{DDB66195-0020-4D49-A906-1EF0E624017C}"/>
              </a:ext>
            </a:extLst>
          </p:cNvPr>
          <p:cNvSpPr txBox="1"/>
          <p:nvPr/>
        </p:nvSpPr>
        <p:spPr>
          <a:xfrm>
            <a:off x="4387527" y="4208751"/>
            <a:ext cx="46091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Âu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44A8AD-C308-48AF-A807-B338DBEBAE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5375" y="1675291"/>
            <a:ext cx="678785" cy="69362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D0B09ED-2E52-4393-88BC-39E335590E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5375" y="2478177"/>
            <a:ext cx="678785" cy="693622"/>
          </a:xfrm>
          <a:prstGeom prst="rect">
            <a:avLst/>
          </a:prstGeom>
        </p:spPr>
      </p:pic>
      <p:pic>
        <p:nvPicPr>
          <p:cNvPr id="14" name="Picture 13">
            <a:hlinkClick r:id="rId4" action="ppaction://hlinksldjump"/>
            <a:extLst>
              <a:ext uri="{FF2B5EF4-FFF2-40B4-BE49-F238E27FC236}">
                <a16:creationId xmlns:a16="http://schemas.microsoft.com/office/drawing/2014/main" id="{A58E4602-00E6-47C8-9537-96AFC99C21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5375" y="3281063"/>
            <a:ext cx="678785" cy="69362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E963F0C-0B23-4357-96C4-42724AF197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5375" y="4083949"/>
            <a:ext cx="678785" cy="69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78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  <p:bldP spid="17" grpId="0"/>
      <p:bldP spid="19" grpId="0"/>
      <p:bldP spid="21" grpId="0"/>
      <p:bldP spid="2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CCA4D3-AE86-45CC-A372-E90801E9EF4F}"/>
              </a:ext>
            </a:extLst>
          </p:cNvPr>
          <p:cNvSpPr/>
          <p:nvPr/>
        </p:nvSpPr>
        <p:spPr>
          <a:xfrm>
            <a:off x="1969449" y="4094654"/>
            <a:ext cx="9226872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0680984-2DC0-4FD4-B0C1-73976AB7B1DC}"/>
              </a:ext>
            </a:extLst>
          </p:cNvPr>
          <p:cNvSpPr txBox="1"/>
          <p:nvPr/>
        </p:nvSpPr>
        <p:spPr>
          <a:xfrm>
            <a:off x="792481" y="817559"/>
            <a:ext cx="10403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Đại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Dương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bao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gồm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?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17" name="文本框 14">
            <a:extLst>
              <a:ext uri="{FF2B5EF4-FFF2-40B4-BE49-F238E27FC236}">
                <a16:creationId xmlns:a16="http://schemas.microsoft.com/office/drawing/2014/main" id="{47EDCCD9-1A9C-4B7E-8751-70FF96627454}"/>
              </a:ext>
            </a:extLst>
          </p:cNvPr>
          <p:cNvSpPr txBox="1"/>
          <p:nvPr/>
        </p:nvSpPr>
        <p:spPr>
          <a:xfrm>
            <a:off x="2124197" y="1676907"/>
            <a:ext cx="46243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A.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Lục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địa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Ô-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xtrây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-li-a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19" name="文本框 14">
            <a:extLst>
              <a:ext uri="{FF2B5EF4-FFF2-40B4-BE49-F238E27FC236}">
                <a16:creationId xmlns:a16="http://schemas.microsoft.com/office/drawing/2014/main" id="{8ED9FEEE-F174-4A1F-B567-12B5FDA36391}"/>
              </a:ext>
            </a:extLst>
          </p:cNvPr>
          <p:cNvSpPr txBox="1"/>
          <p:nvPr/>
        </p:nvSpPr>
        <p:spPr>
          <a:xfrm>
            <a:off x="2108957" y="2510440"/>
            <a:ext cx="46243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Các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đảo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quần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đảo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21" name="文本框 14">
            <a:extLst>
              <a:ext uri="{FF2B5EF4-FFF2-40B4-BE49-F238E27FC236}">
                <a16:creationId xmlns:a16="http://schemas.microsoft.com/office/drawing/2014/main" id="{38AE3FFD-A8E6-4E6F-9D9F-F93F7FB28653}"/>
              </a:ext>
            </a:extLst>
          </p:cNvPr>
          <p:cNvSpPr txBox="1"/>
          <p:nvPr/>
        </p:nvSpPr>
        <p:spPr>
          <a:xfrm>
            <a:off x="2108957" y="3302547"/>
            <a:ext cx="64176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Núi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cao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nguyên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và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bồn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địa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23" name="文本框 14">
            <a:extLst>
              <a:ext uri="{FF2B5EF4-FFF2-40B4-BE49-F238E27FC236}">
                <a16:creationId xmlns:a16="http://schemas.microsoft.com/office/drawing/2014/main" id="{DDB66195-0020-4D49-A906-1EF0E624017C}"/>
              </a:ext>
            </a:extLst>
          </p:cNvPr>
          <p:cNvSpPr txBox="1"/>
          <p:nvPr/>
        </p:nvSpPr>
        <p:spPr>
          <a:xfrm>
            <a:off x="2124197" y="4150345"/>
            <a:ext cx="91737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Lục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địa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Ô-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xtrây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-li-a,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các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đảo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và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quần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đảo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44A8AD-C308-48AF-A807-B338DBEBAE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045" y="1616885"/>
            <a:ext cx="678785" cy="69362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D0B09ED-2E52-4393-88BC-39E335590E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045" y="2419771"/>
            <a:ext cx="678785" cy="69362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58E4602-00E6-47C8-9537-96AFC99C21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045" y="3222657"/>
            <a:ext cx="678785" cy="693622"/>
          </a:xfrm>
          <a:prstGeom prst="rect">
            <a:avLst/>
          </a:prstGeom>
        </p:spPr>
      </p:pic>
      <p:pic>
        <p:nvPicPr>
          <p:cNvPr id="24" name="Picture 23">
            <a:hlinkClick r:id="rId4" action="ppaction://hlinksldjump"/>
            <a:extLst>
              <a:ext uri="{FF2B5EF4-FFF2-40B4-BE49-F238E27FC236}">
                <a16:creationId xmlns:a16="http://schemas.microsoft.com/office/drawing/2014/main" id="{2E963F0C-0B23-4357-96C4-42724AF197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045" y="4025543"/>
            <a:ext cx="678785" cy="69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20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  <p:bldP spid="17" grpId="0"/>
      <p:bldP spid="19" grpId="0"/>
      <p:bldP spid="21" grpId="0"/>
      <p:bldP spid="2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CCA4D3-AE86-45CC-A372-E90801E9EF4F}"/>
              </a:ext>
            </a:extLst>
          </p:cNvPr>
          <p:cNvSpPr/>
          <p:nvPr/>
        </p:nvSpPr>
        <p:spPr>
          <a:xfrm>
            <a:off x="4285929" y="1712155"/>
            <a:ext cx="6554793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0680984-2DC0-4FD4-B0C1-73976AB7B1DC}"/>
              </a:ext>
            </a:extLst>
          </p:cNvPr>
          <p:cNvSpPr txBox="1"/>
          <p:nvPr/>
        </p:nvSpPr>
        <p:spPr>
          <a:xfrm>
            <a:off x="802641" y="832799"/>
            <a:ext cx="10403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Phi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có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khí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hậu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như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thế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nào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?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17" name="文本框 14">
            <a:extLst>
              <a:ext uri="{FF2B5EF4-FFF2-40B4-BE49-F238E27FC236}">
                <a16:creationId xmlns:a16="http://schemas.microsoft.com/office/drawing/2014/main" id="{47EDCCD9-1A9C-4B7E-8751-70FF96627454}"/>
              </a:ext>
            </a:extLst>
          </p:cNvPr>
          <p:cNvSpPr txBox="1"/>
          <p:nvPr/>
        </p:nvSpPr>
        <p:spPr>
          <a:xfrm>
            <a:off x="4387527" y="1735313"/>
            <a:ext cx="6554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A.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Khí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hậu</a:t>
            </a:r>
            <a:r>
              <a:rPr lang="en-US" altLang="zh-CN" sz="4000" dirty="0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khô</a:t>
            </a:r>
            <a:r>
              <a:rPr lang="en-US" altLang="zh-CN" sz="4000" dirty="0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lang="en-US" altLang="zh-CN" sz="4000" dirty="0" err="1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nóng</a:t>
            </a:r>
            <a:r>
              <a:rPr lang="en-US" altLang="zh-CN" sz="4000" dirty="0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bậc</a:t>
            </a:r>
            <a:r>
              <a:rPr lang="en-US" altLang="zh-CN" sz="4000" dirty="0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nhất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19" name="文本框 14">
            <a:extLst>
              <a:ext uri="{FF2B5EF4-FFF2-40B4-BE49-F238E27FC236}">
                <a16:creationId xmlns:a16="http://schemas.microsoft.com/office/drawing/2014/main" id="{8ED9FEEE-F174-4A1F-B567-12B5FDA36391}"/>
              </a:ext>
            </a:extLst>
          </p:cNvPr>
          <p:cNvSpPr txBox="1"/>
          <p:nvPr/>
        </p:nvSpPr>
        <p:spPr>
          <a:xfrm>
            <a:off x="4372287" y="2568846"/>
            <a:ext cx="40401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Khí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hậu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mát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mẻ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21" name="文本框 14">
            <a:extLst>
              <a:ext uri="{FF2B5EF4-FFF2-40B4-BE49-F238E27FC236}">
                <a16:creationId xmlns:a16="http://schemas.microsoft.com/office/drawing/2014/main" id="{38AE3FFD-A8E6-4E6F-9D9F-F93F7FB28653}"/>
              </a:ext>
            </a:extLst>
          </p:cNvPr>
          <p:cNvSpPr txBox="1"/>
          <p:nvPr/>
        </p:nvSpPr>
        <p:spPr>
          <a:xfrm>
            <a:off x="4372287" y="3360953"/>
            <a:ext cx="46091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Khí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hậu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nóng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ẩm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23" name="文本框 14">
            <a:extLst>
              <a:ext uri="{FF2B5EF4-FFF2-40B4-BE49-F238E27FC236}">
                <a16:creationId xmlns:a16="http://schemas.microsoft.com/office/drawing/2014/main" id="{DDB66195-0020-4D49-A906-1EF0E624017C}"/>
              </a:ext>
            </a:extLst>
          </p:cNvPr>
          <p:cNvSpPr txBox="1"/>
          <p:nvPr/>
        </p:nvSpPr>
        <p:spPr>
          <a:xfrm>
            <a:off x="4387527" y="4208751"/>
            <a:ext cx="46091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D. </a:t>
            </a:r>
            <a:r>
              <a:rPr lang="en-US" altLang="zh-CN" sz="4000" noProof="0" dirty="0" err="1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Khí</a:t>
            </a:r>
            <a:r>
              <a:rPr lang="en-US" altLang="zh-CN" sz="4000" noProof="0" dirty="0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noProof="0" dirty="0" err="1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hậu</a:t>
            </a:r>
            <a:r>
              <a:rPr lang="en-US" altLang="zh-CN" sz="4000" noProof="0" dirty="0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noProof="0" dirty="0" err="1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ôn</a:t>
            </a:r>
            <a:r>
              <a:rPr lang="en-US" altLang="zh-CN" sz="4000" noProof="0" dirty="0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noProof="0" dirty="0" err="1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hòa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2" name="Picture 11">
            <a:hlinkClick r:id="rId3" action="ppaction://hlinksldjump"/>
            <a:extLst>
              <a:ext uri="{FF2B5EF4-FFF2-40B4-BE49-F238E27FC236}">
                <a16:creationId xmlns:a16="http://schemas.microsoft.com/office/drawing/2014/main" id="{7B44A8AD-C308-48AF-A807-B338DBEBAE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5375" y="1675291"/>
            <a:ext cx="678785" cy="69362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D0B09ED-2E52-4393-88BC-39E335590E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5375" y="2478177"/>
            <a:ext cx="678785" cy="69362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58E4602-00E6-47C8-9537-96AFC99C21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5375" y="3281063"/>
            <a:ext cx="678785" cy="69362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E963F0C-0B23-4357-96C4-42724AF197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5375" y="4083949"/>
            <a:ext cx="678785" cy="69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91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  <p:bldP spid="17" grpId="0"/>
      <p:bldP spid="19" grpId="0"/>
      <p:bldP spid="21" grpId="0"/>
      <p:bldP spid="2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>
            <a:extLst>
              <a:ext uri="{FF2B5EF4-FFF2-40B4-BE49-F238E27FC236}">
                <a16:creationId xmlns:a16="http://schemas.microsoft.com/office/drawing/2014/main" id="{20680984-2DC0-4FD4-B0C1-73976AB7B1DC}"/>
              </a:ext>
            </a:extLst>
          </p:cNvPr>
          <p:cNvSpPr txBox="1"/>
          <p:nvPr/>
        </p:nvSpPr>
        <p:spPr>
          <a:xfrm>
            <a:off x="782321" y="1168079"/>
            <a:ext cx="10403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Vì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sao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thiên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nhiên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Á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lại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đa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dạng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?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12" name="文本框 14">
            <a:extLst>
              <a:ext uri="{FF2B5EF4-FFF2-40B4-BE49-F238E27FC236}">
                <a16:creationId xmlns:a16="http://schemas.microsoft.com/office/drawing/2014/main" id="{3EA05723-F206-47FA-A681-5D7A7945E75F}"/>
              </a:ext>
            </a:extLst>
          </p:cNvPr>
          <p:cNvSpPr txBox="1"/>
          <p:nvPr/>
        </p:nvSpPr>
        <p:spPr>
          <a:xfrm>
            <a:off x="2032000" y="2649994"/>
            <a:ext cx="92963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Vì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Á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trải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dài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từ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cực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Bắc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đến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quá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Xích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đạo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nên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thiên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nhiên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Á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đa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dạng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.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6" name="Picture 15">
            <a:hlinkClick r:id="rId3" action="ppaction://hlinksldjump"/>
            <a:extLst>
              <a:ext uri="{FF2B5EF4-FFF2-40B4-BE49-F238E27FC236}">
                <a16:creationId xmlns:a16="http://schemas.microsoft.com/office/drawing/2014/main" id="{09C9294A-87F4-4C4D-B1DC-EBBF3270DB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9375" y="2735378"/>
            <a:ext cx="678785" cy="69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08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室内&#10;&#10;已生成高可信度的说明">
            <a:extLst>
              <a:ext uri="{FF2B5EF4-FFF2-40B4-BE49-F238E27FC236}">
                <a16:creationId xmlns:a16="http://schemas.microsoft.com/office/drawing/2014/main" id="{686A0195-5A33-4E71-8C67-1F2F5E618F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B73F70F1-158A-4F65-B483-0418822EEEA8}"/>
              </a:ext>
            </a:extLst>
          </p:cNvPr>
          <p:cNvSpPr/>
          <p:nvPr/>
        </p:nvSpPr>
        <p:spPr>
          <a:xfrm>
            <a:off x="2116240" y="350073"/>
            <a:ext cx="9236773" cy="5478674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49006 w 7816649"/>
              <a:gd name="connsiteY0" fmla="*/ 610524 h 4774669"/>
              <a:gd name="connsiteX1" fmla="*/ 458168 w 7816649"/>
              <a:gd name="connsiteY1" fmla="*/ 248574 h 4774669"/>
              <a:gd name="connsiteX2" fmla="*/ 1563068 w 7816649"/>
              <a:gd name="connsiteY2" fmla="*/ 58074 h 4774669"/>
              <a:gd name="connsiteX3" fmla="*/ 4915868 w 7816649"/>
              <a:gd name="connsiteY3" fmla="*/ 19974 h 4774669"/>
              <a:gd name="connsiteX4" fmla="*/ 6649418 w 7816649"/>
              <a:gd name="connsiteY4" fmla="*/ 343824 h 4774669"/>
              <a:gd name="connsiteX5" fmla="*/ 7506668 w 7816649"/>
              <a:gd name="connsiteY5" fmla="*/ 743874 h 4774669"/>
              <a:gd name="connsiteX6" fmla="*/ 7811468 w 7816649"/>
              <a:gd name="connsiteY6" fmla="*/ 2572674 h 4774669"/>
              <a:gd name="connsiteX7" fmla="*/ 7297118 w 7816649"/>
              <a:gd name="connsiteY7" fmla="*/ 4382424 h 4774669"/>
              <a:gd name="connsiteX8" fmla="*/ 6173168 w 7816649"/>
              <a:gd name="connsiteY8" fmla="*/ 4763424 h 4774669"/>
              <a:gd name="connsiteX9" fmla="*/ 4877768 w 7816649"/>
              <a:gd name="connsiteY9" fmla="*/ 4668174 h 4774669"/>
              <a:gd name="connsiteX10" fmla="*/ 3429968 w 7816649"/>
              <a:gd name="connsiteY10" fmla="*/ 4611024 h 4774669"/>
              <a:gd name="connsiteX11" fmla="*/ 2553668 w 7816649"/>
              <a:gd name="connsiteY11" fmla="*/ 4630074 h 4774669"/>
              <a:gd name="connsiteX12" fmla="*/ 1201118 w 7816649"/>
              <a:gd name="connsiteY12" fmla="*/ 4630074 h 4774669"/>
              <a:gd name="connsiteX13" fmla="*/ 305768 w 7816649"/>
              <a:gd name="connsiteY13" fmla="*/ 4420524 h 4774669"/>
              <a:gd name="connsiteX14" fmla="*/ 968 w 7816649"/>
              <a:gd name="connsiteY14" fmla="*/ 3410874 h 4774669"/>
              <a:gd name="connsiteX15" fmla="*/ 210518 w 7816649"/>
              <a:gd name="connsiteY15" fmla="*/ 2153574 h 4774669"/>
              <a:gd name="connsiteX16" fmla="*/ 249006 w 7816649"/>
              <a:gd name="connsiteY16" fmla="*/ 610524 h 4774669"/>
              <a:gd name="connsiteX0" fmla="*/ 273848 w 7841491"/>
              <a:gd name="connsiteY0" fmla="*/ 610524 h 4774669"/>
              <a:gd name="connsiteX1" fmla="*/ 483010 w 7841491"/>
              <a:gd name="connsiteY1" fmla="*/ 248574 h 4774669"/>
              <a:gd name="connsiteX2" fmla="*/ 1587910 w 7841491"/>
              <a:gd name="connsiteY2" fmla="*/ 58074 h 4774669"/>
              <a:gd name="connsiteX3" fmla="*/ 4940710 w 7841491"/>
              <a:gd name="connsiteY3" fmla="*/ 19974 h 4774669"/>
              <a:gd name="connsiteX4" fmla="*/ 6674260 w 7841491"/>
              <a:gd name="connsiteY4" fmla="*/ 343824 h 4774669"/>
              <a:gd name="connsiteX5" fmla="*/ 7531510 w 7841491"/>
              <a:gd name="connsiteY5" fmla="*/ 743874 h 4774669"/>
              <a:gd name="connsiteX6" fmla="*/ 7836310 w 7841491"/>
              <a:gd name="connsiteY6" fmla="*/ 2572674 h 4774669"/>
              <a:gd name="connsiteX7" fmla="*/ 7321960 w 7841491"/>
              <a:gd name="connsiteY7" fmla="*/ 4382424 h 4774669"/>
              <a:gd name="connsiteX8" fmla="*/ 6198010 w 7841491"/>
              <a:gd name="connsiteY8" fmla="*/ 4763424 h 4774669"/>
              <a:gd name="connsiteX9" fmla="*/ 4902610 w 7841491"/>
              <a:gd name="connsiteY9" fmla="*/ 4668174 h 4774669"/>
              <a:gd name="connsiteX10" fmla="*/ 3454810 w 7841491"/>
              <a:gd name="connsiteY10" fmla="*/ 4611024 h 4774669"/>
              <a:gd name="connsiteX11" fmla="*/ 2578510 w 7841491"/>
              <a:gd name="connsiteY11" fmla="*/ 4630074 h 4774669"/>
              <a:gd name="connsiteX12" fmla="*/ 1225960 w 7841491"/>
              <a:gd name="connsiteY12" fmla="*/ 4630074 h 4774669"/>
              <a:gd name="connsiteX13" fmla="*/ 330610 w 7841491"/>
              <a:gd name="connsiteY13" fmla="*/ 4420524 h 4774669"/>
              <a:gd name="connsiteX14" fmla="*/ 25810 w 7841491"/>
              <a:gd name="connsiteY14" fmla="*/ 3410874 h 4774669"/>
              <a:gd name="connsiteX15" fmla="*/ 20756 w 7841491"/>
              <a:gd name="connsiteY15" fmla="*/ 2106921 h 4774669"/>
              <a:gd name="connsiteX16" fmla="*/ 273848 w 7841491"/>
              <a:gd name="connsiteY16" fmla="*/ 610524 h 4774669"/>
              <a:gd name="connsiteX0" fmla="*/ 273848 w 7841491"/>
              <a:gd name="connsiteY0" fmla="*/ 607372 h 4771517"/>
              <a:gd name="connsiteX1" fmla="*/ 616360 w 7841491"/>
              <a:gd name="connsiteY1" fmla="*/ 131122 h 4771517"/>
              <a:gd name="connsiteX2" fmla="*/ 1587910 w 7841491"/>
              <a:gd name="connsiteY2" fmla="*/ 54922 h 4771517"/>
              <a:gd name="connsiteX3" fmla="*/ 4940710 w 7841491"/>
              <a:gd name="connsiteY3" fmla="*/ 16822 h 4771517"/>
              <a:gd name="connsiteX4" fmla="*/ 6674260 w 7841491"/>
              <a:gd name="connsiteY4" fmla="*/ 340672 h 4771517"/>
              <a:gd name="connsiteX5" fmla="*/ 7531510 w 7841491"/>
              <a:gd name="connsiteY5" fmla="*/ 740722 h 4771517"/>
              <a:gd name="connsiteX6" fmla="*/ 7836310 w 7841491"/>
              <a:gd name="connsiteY6" fmla="*/ 2569522 h 4771517"/>
              <a:gd name="connsiteX7" fmla="*/ 7321960 w 7841491"/>
              <a:gd name="connsiteY7" fmla="*/ 4379272 h 4771517"/>
              <a:gd name="connsiteX8" fmla="*/ 6198010 w 7841491"/>
              <a:gd name="connsiteY8" fmla="*/ 4760272 h 4771517"/>
              <a:gd name="connsiteX9" fmla="*/ 4902610 w 7841491"/>
              <a:gd name="connsiteY9" fmla="*/ 4665022 h 4771517"/>
              <a:gd name="connsiteX10" fmla="*/ 3454810 w 7841491"/>
              <a:gd name="connsiteY10" fmla="*/ 4607872 h 4771517"/>
              <a:gd name="connsiteX11" fmla="*/ 2578510 w 7841491"/>
              <a:gd name="connsiteY11" fmla="*/ 4626922 h 4771517"/>
              <a:gd name="connsiteX12" fmla="*/ 1225960 w 7841491"/>
              <a:gd name="connsiteY12" fmla="*/ 4626922 h 4771517"/>
              <a:gd name="connsiteX13" fmla="*/ 330610 w 7841491"/>
              <a:gd name="connsiteY13" fmla="*/ 4417372 h 4771517"/>
              <a:gd name="connsiteX14" fmla="*/ 25810 w 7841491"/>
              <a:gd name="connsiteY14" fmla="*/ 3407722 h 4771517"/>
              <a:gd name="connsiteX15" fmla="*/ 20756 w 7841491"/>
              <a:gd name="connsiteY15" fmla="*/ 2103769 h 4771517"/>
              <a:gd name="connsiteX16" fmla="*/ 273848 w 7841491"/>
              <a:gd name="connsiteY16" fmla="*/ 607372 h 4771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45576FB-F26F-4996-9C8E-E7AB037290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8" name="图片 7" descr="图片包含 玩偶, 玩具&#10;&#10;已生成高可信度的说明">
            <a:extLst>
              <a:ext uri="{FF2B5EF4-FFF2-40B4-BE49-F238E27FC236}">
                <a16:creationId xmlns:a16="http://schemas.microsoft.com/office/drawing/2014/main" id="{3599A429-B692-4194-A9DD-9081FB9F9F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9" y="3550590"/>
            <a:ext cx="2235335" cy="227815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3FA8949-2AE4-4BBB-9527-D937096E4D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540F63C-1CFA-4782-BF39-C8B6B05BD9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53AB5232-6870-48DB-90BB-02742D9C3C57}"/>
              </a:ext>
            </a:extLst>
          </p:cNvPr>
          <p:cNvSpPr txBox="1"/>
          <p:nvPr/>
        </p:nvSpPr>
        <p:spPr>
          <a:xfrm>
            <a:off x="2393002" y="2021664"/>
            <a:ext cx="86089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dirty="0">
                <a:solidFill>
                  <a:prstClr val="black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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Nêu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được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một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số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đặc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điểm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chính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về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điều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kiện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tự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nhiên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dân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cư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kinh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tế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8" name="图片 17" descr="图片包含 物体&#10;&#10;已生成高可信度的说明">
            <a:extLst>
              <a:ext uri="{FF2B5EF4-FFF2-40B4-BE49-F238E27FC236}">
                <a16:creationId xmlns:a16="http://schemas.microsoft.com/office/drawing/2014/main" id="{92AD827F-C123-4123-BD32-B071149734E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8545172" y="4932129"/>
            <a:ext cx="273050" cy="292100"/>
          </a:xfrm>
          <a:prstGeom prst="rect">
            <a:avLst/>
          </a:prstGeom>
        </p:spPr>
      </p:pic>
      <p:pic>
        <p:nvPicPr>
          <p:cNvPr id="19" name="图片 18" descr="图片包含 物体&#10;&#10;已生成高可信度的说明">
            <a:extLst>
              <a:ext uri="{FF2B5EF4-FFF2-40B4-BE49-F238E27FC236}">
                <a16:creationId xmlns:a16="http://schemas.microsoft.com/office/drawing/2014/main" id="{1B7EB697-6B22-490C-B85A-4070D11C97C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10116688" y="4778236"/>
            <a:ext cx="398280" cy="426067"/>
          </a:xfrm>
          <a:prstGeom prst="rect">
            <a:avLst/>
          </a:prstGeom>
        </p:spPr>
      </p:pic>
      <p:pic>
        <p:nvPicPr>
          <p:cNvPr id="20" name="图片 19" descr="图片包含 物体&#10;&#10;已生成高可信度的说明">
            <a:extLst>
              <a:ext uri="{FF2B5EF4-FFF2-40B4-BE49-F238E27FC236}">
                <a16:creationId xmlns:a16="http://schemas.microsoft.com/office/drawing/2014/main" id="{94B4D886-5C5C-481D-9706-C23707E3D35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7047566" y="5070843"/>
            <a:ext cx="398280" cy="426067"/>
          </a:xfrm>
          <a:prstGeom prst="rect">
            <a:avLst/>
          </a:prstGeom>
        </p:spPr>
      </p:pic>
      <p:pic>
        <p:nvPicPr>
          <p:cNvPr id="21" name="图片 20" descr="图片包含 物体&#10;&#10;已生成高可信度的说明">
            <a:extLst>
              <a:ext uri="{FF2B5EF4-FFF2-40B4-BE49-F238E27FC236}">
                <a16:creationId xmlns:a16="http://schemas.microsoft.com/office/drawing/2014/main" id="{3D77F14E-0108-4EFE-BA93-9806AD137C9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9106477" y="5150395"/>
            <a:ext cx="647832" cy="693030"/>
          </a:xfrm>
          <a:prstGeom prst="rect">
            <a:avLst/>
          </a:prstGeom>
        </p:spPr>
      </p:pic>
      <p:sp>
        <p:nvSpPr>
          <p:cNvPr id="22" name="文本框 3">
            <a:extLst>
              <a:ext uri="{FF2B5EF4-FFF2-40B4-BE49-F238E27FC236}">
                <a16:creationId xmlns:a16="http://schemas.microsoft.com/office/drawing/2014/main" id="{D15A1FC5-9FEB-46A5-9990-28115A7D04F3}"/>
              </a:ext>
            </a:extLst>
          </p:cNvPr>
          <p:cNvSpPr txBox="1"/>
          <p:nvPr/>
        </p:nvSpPr>
        <p:spPr>
          <a:xfrm>
            <a:off x="4420399" y="728460"/>
            <a:ext cx="39144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Scriptina KT" panose="02000500000000000000" pitchFamily="2" charset="0"/>
                <a:ea typeface="字魂59号-创粗黑" panose="00000500000000000000" pitchFamily="2" charset="-122"/>
                <a:cs typeface="+mn-ea"/>
                <a:sym typeface="+mn-lt"/>
              </a:rPr>
              <a:t>Mục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Scriptina KT" panose="02000500000000000000" pitchFamily="2" charset="0"/>
                <a:ea typeface="字魂59号-创粗黑" panose="00000500000000000000" pitchFamily="2" charset="-122"/>
                <a:cs typeface="+mn-ea"/>
                <a:sym typeface="+mn-lt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Scriptina KT" panose="02000500000000000000" pitchFamily="2" charset="0"/>
                <a:ea typeface="字魂59号-创粗黑" panose="00000500000000000000" pitchFamily="2" charset="-122"/>
                <a:cs typeface="+mn-ea"/>
                <a:sym typeface="+mn-lt"/>
              </a:rPr>
              <a:t>tiêu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Scriptina KT" panose="02000500000000000000" pitchFamily="2" charset="0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23" name="文本框 14">
            <a:extLst>
              <a:ext uri="{FF2B5EF4-FFF2-40B4-BE49-F238E27FC236}">
                <a16:creationId xmlns:a16="http://schemas.microsoft.com/office/drawing/2014/main" id="{347C25CF-A5EF-477D-B80F-91259DB4D264}"/>
              </a:ext>
            </a:extLst>
          </p:cNvPr>
          <p:cNvSpPr txBox="1"/>
          <p:nvPr/>
        </p:nvSpPr>
        <p:spPr>
          <a:xfrm>
            <a:off x="2393003" y="3515039"/>
            <a:ext cx="8608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dirty="0">
                <a:solidFill>
                  <a:prstClr val="black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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Nêu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được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vị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trí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thiên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nhiên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các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lục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4475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2" grpId="0"/>
      <p:bldP spid="2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室内&#10;&#10;已生成高可信度的说明">
            <a:extLst>
              <a:ext uri="{FF2B5EF4-FFF2-40B4-BE49-F238E27FC236}">
                <a16:creationId xmlns:a16="http://schemas.microsoft.com/office/drawing/2014/main" id="{686A0195-5A33-4E71-8C67-1F2F5E618F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B73F70F1-158A-4F65-B483-0418822EEEA8}"/>
              </a:ext>
            </a:extLst>
          </p:cNvPr>
          <p:cNvSpPr/>
          <p:nvPr/>
        </p:nvSpPr>
        <p:spPr>
          <a:xfrm>
            <a:off x="2116240" y="350073"/>
            <a:ext cx="9236773" cy="5478674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49006 w 7816649"/>
              <a:gd name="connsiteY0" fmla="*/ 610524 h 4774669"/>
              <a:gd name="connsiteX1" fmla="*/ 458168 w 7816649"/>
              <a:gd name="connsiteY1" fmla="*/ 248574 h 4774669"/>
              <a:gd name="connsiteX2" fmla="*/ 1563068 w 7816649"/>
              <a:gd name="connsiteY2" fmla="*/ 58074 h 4774669"/>
              <a:gd name="connsiteX3" fmla="*/ 4915868 w 7816649"/>
              <a:gd name="connsiteY3" fmla="*/ 19974 h 4774669"/>
              <a:gd name="connsiteX4" fmla="*/ 6649418 w 7816649"/>
              <a:gd name="connsiteY4" fmla="*/ 343824 h 4774669"/>
              <a:gd name="connsiteX5" fmla="*/ 7506668 w 7816649"/>
              <a:gd name="connsiteY5" fmla="*/ 743874 h 4774669"/>
              <a:gd name="connsiteX6" fmla="*/ 7811468 w 7816649"/>
              <a:gd name="connsiteY6" fmla="*/ 2572674 h 4774669"/>
              <a:gd name="connsiteX7" fmla="*/ 7297118 w 7816649"/>
              <a:gd name="connsiteY7" fmla="*/ 4382424 h 4774669"/>
              <a:gd name="connsiteX8" fmla="*/ 6173168 w 7816649"/>
              <a:gd name="connsiteY8" fmla="*/ 4763424 h 4774669"/>
              <a:gd name="connsiteX9" fmla="*/ 4877768 w 7816649"/>
              <a:gd name="connsiteY9" fmla="*/ 4668174 h 4774669"/>
              <a:gd name="connsiteX10" fmla="*/ 3429968 w 7816649"/>
              <a:gd name="connsiteY10" fmla="*/ 4611024 h 4774669"/>
              <a:gd name="connsiteX11" fmla="*/ 2553668 w 7816649"/>
              <a:gd name="connsiteY11" fmla="*/ 4630074 h 4774669"/>
              <a:gd name="connsiteX12" fmla="*/ 1201118 w 7816649"/>
              <a:gd name="connsiteY12" fmla="*/ 4630074 h 4774669"/>
              <a:gd name="connsiteX13" fmla="*/ 305768 w 7816649"/>
              <a:gd name="connsiteY13" fmla="*/ 4420524 h 4774669"/>
              <a:gd name="connsiteX14" fmla="*/ 968 w 7816649"/>
              <a:gd name="connsiteY14" fmla="*/ 3410874 h 4774669"/>
              <a:gd name="connsiteX15" fmla="*/ 210518 w 7816649"/>
              <a:gd name="connsiteY15" fmla="*/ 2153574 h 4774669"/>
              <a:gd name="connsiteX16" fmla="*/ 249006 w 7816649"/>
              <a:gd name="connsiteY16" fmla="*/ 610524 h 4774669"/>
              <a:gd name="connsiteX0" fmla="*/ 273848 w 7841491"/>
              <a:gd name="connsiteY0" fmla="*/ 610524 h 4774669"/>
              <a:gd name="connsiteX1" fmla="*/ 483010 w 7841491"/>
              <a:gd name="connsiteY1" fmla="*/ 248574 h 4774669"/>
              <a:gd name="connsiteX2" fmla="*/ 1587910 w 7841491"/>
              <a:gd name="connsiteY2" fmla="*/ 58074 h 4774669"/>
              <a:gd name="connsiteX3" fmla="*/ 4940710 w 7841491"/>
              <a:gd name="connsiteY3" fmla="*/ 19974 h 4774669"/>
              <a:gd name="connsiteX4" fmla="*/ 6674260 w 7841491"/>
              <a:gd name="connsiteY4" fmla="*/ 343824 h 4774669"/>
              <a:gd name="connsiteX5" fmla="*/ 7531510 w 7841491"/>
              <a:gd name="connsiteY5" fmla="*/ 743874 h 4774669"/>
              <a:gd name="connsiteX6" fmla="*/ 7836310 w 7841491"/>
              <a:gd name="connsiteY6" fmla="*/ 2572674 h 4774669"/>
              <a:gd name="connsiteX7" fmla="*/ 7321960 w 7841491"/>
              <a:gd name="connsiteY7" fmla="*/ 4382424 h 4774669"/>
              <a:gd name="connsiteX8" fmla="*/ 6198010 w 7841491"/>
              <a:gd name="connsiteY8" fmla="*/ 4763424 h 4774669"/>
              <a:gd name="connsiteX9" fmla="*/ 4902610 w 7841491"/>
              <a:gd name="connsiteY9" fmla="*/ 4668174 h 4774669"/>
              <a:gd name="connsiteX10" fmla="*/ 3454810 w 7841491"/>
              <a:gd name="connsiteY10" fmla="*/ 4611024 h 4774669"/>
              <a:gd name="connsiteX11" fmla="*/ 2578510 w 7841491"/>
              <a:gd name="connsiteY11" fmla="*/ 4630074 h 4774669"/>
              <a:gd name="connsiteX12" fmla="*/ 1225960 w 7841491"/>
              <a:gd name="connsiteY12" fmla="*/ 4630074 h 4774669"/>
              <a:gd name="connsiteX13" fmla="*/ 330610 w 7841491"/>
              <a:gd name="connsiteY13" fmla="*/ 4420524 h 4774669"/>
              <a:gd name="connsiteX14" fmla="*/ 25810 w 7841491"/>
              <a:gd name="connsiteY14" fmla="*/ 3410874 h 4774669"/>
              <a:gd name="connsiteX15" fmla="*/ 20756 w 7841491"/>
              <a:gd name="connsiteY15" fmla="*/ 2106921 h 4774669"/>
              <a:gd name="connsiteX16" fmla="*/ 273848 w 7841491"/>
              <a:gd name="connsiteY16" fmla="*/ 610524 h 4774669"/>
              <a:gd name="connsiteX0" fmla="*/ 273848 w 7841491"/>
              <a:gd name="connsiteY0" fmla="*/ 607372 h 4771517"/>
              <a:gd name="connsiteX1" fmla="*/ 616360 w 7841491"/>
              <a:gd name="connsiteY1" fmla="*/ 131122 h 4771517"/>
              <a:gd name="connsiteX2" fmla="*/ 1587910 w 7841491"/>
              <a:gd name="connsiteY2" fmla="*/ 54922 h 4771517"/>
              <a:gd name="connsiteX3" fmla="*/ 4940710 w 7841491"/>
              <a:gd name="connsiteY3" fmla="*/ 16822 h 4771517"/>
              <a:gd name="connsiteX4" fmla="*/ 6674260 w 7841491"/>
              <a:gd name="connsiteY4" fmla="*/ 340672 h 4771517"/>
              <a:gd name="connsiteX5" fmla="*/ 7531510 w 7841491"/>
              <a:gd name="connsiteY5" fmla="*/ 740722 h 4771517"/>
              <a:gd name="connsiteX6" fmla="*/ 7836310 w 7841491"/>
              <a:gd name="connsiteY6" fmla="*/ 2569522 h 4771517"/>
              <a:gd name="connsiteX7" fmla="*/ 7321960 w 7841491"/>
              <a:gd name="connsiteY7" fmla="*/ 4379272 h 4771517"/>
              <a:gd name="connsiteX8" fmla="*/ 6198010 w 7841491"/>
              <a:gd name="connsiteY8" fmla="*/ 4760272 h 4771517"/>
              <a:gd name="connsiteX9" fmla="*/ 4902610 w 7841491"/>
              <a:gd name="connsiteY9" fmla="*/ 4665022 h 4771517"/>
              <a:gd name="connsiteX10" fmla="*/ 3454810 w 7841491"/>
              <a:gd name="connsiteY10" fmla="*/ 4607872 h 4771517"/>
              <a:gd name="connsiteX11" fmla="*/ 2578510 w 7841491"/>
              <a:gd name="connsiteY11" fmla="*/ 4626922 h 4771517"/>
              <a:gd name="connsiteX12" fmla="*/ 1225960 w 7841491"/>
              <a:gd name="connsiteY12" fmla="*/ 4626922 h 4771517"/>
              <a:gd name="connsiteX13" fmla="*/ 330610 w 7841491"/>
              <a:gd name="connsiteY13" fmla="*/ 4417372 h 4771517"/>
              <a:gd name="connsiteX14" fmla="*/ 25810 w 7841491"/>
              <a:gd name="connsiteY14" fmla="*/ 3407722 h 4771517"/>
              <a:gd name="connsiteX15" fmla="*/ 20756 w 7841491"/>
              <a:gd name="connsiteY15" fmla="*/ 2103769 h 4771517"/>
              <a:gd name="connsiteX16" fmla="*/ 273848 w 7841491"/>
              <a:gd name="connsiteY16" fmla="*/ 607372 h 4771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45576FB-F26F-4996-9C8E-E7AB037290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8" name="图片 7" descr="图片包含 玩偶, 玩具&#10;&#10;已生成高可信度的说明">
            <a:extLst>
              <a:ext uri="{FF2B5EF4-FFF2-40B4-BE49-F238E27FC236}">
                <a16:creationId xmlns:a16="http://schemas.microsoft.com/office/drawing/2014/main" id="{3599A429-B692-4194-A9DD-9081FB9F9F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9" y="3550590"/>
            <a:ext cx="2235335" cy="227815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3FA8949-2AE4-4BBB-9527-D937096E4D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540F63C-1CFA-4782-BF39-C8B6B05BD9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53AB5232-6870-48DB-90BB-02742D9C3C57}"/>
              </a:ext>
            </a:extLst>
          </p:cNvPr>
          <p:cNvSpPr txBox="1"/>
          <p:nvPr/>
        </p:nvSpPr>
        <p:spPr>
          <a:xfrm>
            <a:off x="3543555" y="2910279"/>
            <a:ext cx="6128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dirty="0" err="1">
                <a:solidFill>
                  <a:prstClr val="black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Ôn</a:t>
            </a:r>
            <a:r>
              <a:rPr lang="en-US" altLang="zh-CN" sz="3200" dirty="0">
                <a:solidFill>
                  <a:prstClr val="black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prstClr val="black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lại</a:t>
            </a:r>
            <a:r>
              <a:rPr lang="en-US" altLang="zh-CN" sz="3200" dirty="0">
                <a:solidFill>
                  <a:prstClr val="black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prstClr val="black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bài</a:t>
            </a:r>
            <a:r>
              <a:rPr lang="en-US" altLang="zh-CN" sz="3200" dirty="0">
                <a:solidFill>
                  <a:prstClr val="black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lang="en-US" altLang="zh-CN" sz="3200" dirty="0" err="1">
                <a:solidFill>
                  <a:prstClr val="black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chuẩn</a:t>
            </a:r>
            <a:r>
              <a:rPr lang="en-US" altLang="zh-CN" sz="3200" dirty="0">
                <a:solidFill>
                  <a:prstClr val="black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prstClr val="black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bị</a:t>
            </a:r>
            <a:r>
              <a:rPr lang="en-US" altLang="zh-CN" sz="3200" dirty="0">
                <a:solidFill>
                  <a:prstClr val="black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KTĐK </a:t>
            </a:r>
            <a:r>
              <a:rPr lang="en-US" altLang="zh-CN" sz="3200" dirty="0" err="1">
                <a:solidFill>
                  <a:prstClr val="black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cuối</a:t>
            </a:r>
            <a:r>
              <a:rPr lang="en-US" altLang="zh-CN" sz="3200" dirty="0">
                <a:solidFill>
                  <a:prstClr val="black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HKII.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8" name="图片 17" descr="图片包含 物体&#10;&#10;已生成高可信度的说明">
            <a:extLst>
              <a:ext uri="{FF2B5EF4-FFF2-40B4-BE49-F238E27FC236}">
                <a16:creationId xmlns:a16="http://schemas.microsoft.com/office/drawing/2014/main" id="{92AD827F-C123-4123-BD32-B071149734E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8545172" y="4932129"/>
            <a:ext cx="273050" cy="292100"/>
          </a:xfrm>
          <a:prstGeom prst="rect">
            <a:avLst/>
          </a:prstGeom>
        </p:spPr>
      </p:pic>
      <p:pic>
        <p:nvPicPr>
          <p:cNvPr id="19" name="图片 18" descr="图片包含 物体&#10;&#10;已生成高可信度的说明">
            <a:extLst>
              <a:ext uri="{FF2B5EF4-FFF2-40B4-BE49-F238E27FC236}">
                <a16:creationId xmlns:a16="http://schemas.microsoft.com/office/drawing/2014/main" id="{1B7EB697-6B22-490C-B85A-4070D11C97C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10116688" y="4778236"/>
            <a:ext cx="398280" cy="426067"/>
          </a:xfrm>
          <a:prstGeom prst="rect">
            <a:avLst/>
          </a:prstGeom>
        </p:spPr>
      </p:pic>
      <p:pic>
        <p:nvPicPr>
          <p:cNvPr id="20" name="图片 19" descr="图片包含 物体&#10;&#10;已生成高可信度的说明">
            <a:extLst>
              <a:ext uri="{FF2B5EF4-FFF2-40B4-BE49-F238E27FC236}">
                <a16:creationId xmlns:a16="http://schemas.microsoft.com/office/drawing/2014/main" id="{94B4D886-5C5C-481D-9706-C23707E3D35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7047566" y="5070843"/>
            <a:ext cx="398280" cy="426067"/>
          </a:xfrm>
          <a:prstGeom prst="rect">
            <a:avLst/>
          </a:prstGeom>
        </p:spPr>
      </p:pic>
      <p:pic>
        <p:nvPicPr>
          <p:cNvPr id="21" name="图片 20" descr="图片包含 物体&#10;&#10;已生成高可信度的说明">
            <a:extLst>
              <a:ext uri="{FF2B5EF4-FFF2-40B4-BE49-F238E27FC236}">
                <a16:creationId xmlns:a16="http://schemas.microsoft.com/office/drawing/2014/main" id="{3D77F14E-0108-4EFE-BA93-9806AD137C9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9106477" y="5150395"/>
            <a:ext cx="647832" cy="693030"/>
          </a:xfrm>
          <a:prstGeom prst="rect">
            <a:avLst/>
          </a:prstGeom>
        </p:spPr>
      </p:pic>
      <p:sp>
        <p:nvSpPr>
          <p:cNvPr id="22" name="文本框 3">
            <a:extLst>
              <a:ext uri="{FF2B5EF4-FFF2-40B4-BE49-F238E27FC236}">
                <a16:creationId xmlns:a16="http://schemas.microsoft.com/office/drawing/2014/main" id="{D15A1FC5-9FEB-46A5-9990-28115A7D04F3}"/>
              </a:ext>
            </a:extLst>
          </p:cNvPr>
          <p:cNvSpPr txBox="1"/>
          <p:nvPr/>
        </p:nvSpPr>
        <p:spPr>
          <a:xfrm>
            <a:off x="4278159" y="2059133"/>
            <a:ext cx="39144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Scriptina KT" panose="02000500000000000000" pitchFamily="2" charset="0"/>
                <a:ea typeface="字魂59号-创粗黑" panose="00000500000000000000" pitchFamily="2" charset="-122"/>
                <a:cs typeface="+mn-ea"/>
                <a:sym typeface="+mn-lt"/>
              </a:rPr>
              <a:t>Dặn</a:t>
            </a:r>
            <a:r>
              <a:rPr kumimoji="0" lang="en-US" altLang="zh-CN" sz="44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Scriptina KT" panose="02000500000000000000" pitchFamily="2" charset="0"/>
                <a:ea typeface="字魂59号-创粗黑" panose="00000500000000000000" pitchFamily="2" charset="-122"/>
                <a:cs typeface="+mn-ea"/>
                <a:sym typeface="+mn-lt"/>
              </a:rPr>
              <a:t> </a:t>
            </a:r>
            <a:r>
              <a:rPr kumimoji="0" lang="en-US" altLang="zh-CN" sz="44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Scriptina KT" panose="02000500000000000000" pitchFamily="2" charset="0"/>
                <a:ea typeface="字魂59号-创粗黑" panose="00000500000000000000" pitchFamily="2" charset="-122"/>
                <a:cs typeface="+mn-ea"/>
                <a:sym typeface="+mn-lt"/>
              </a:rPr>
              <a:t>dò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Scriptina KT" panose="02000500000000000000" pitchFamily="2" charset="0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8736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7CDF5F0C-64A3-4587-BB95-558E6F2D57AA}"/>
              </a:ext>
            </a:extLst>
          </p:cNvPr>
          <p:cNvSpPr txBox="1"/>
          <p:nvPr/>
        </p:nvSpPr>
        <p:spPr>
          <a:xfrm>
            <a:off x="7859223" y="909114"/>
            <a:ext cx="287528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800" b="1" dirty="0" err="1">
                <a:solidFill>
                  <a:srgbClr val="0070C0"/>
                </a:solidFill>
                <a:latin typeface="UTM Zirkon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Nhặt</a:t>
            </a:r>
            <a:br>
              <a:rPr lang="en-US" altLang="zh-CN" sz="8800" b="1" dirty="0">
                <a:solidFill>
                  <a:srgbClr val="0070C0"/>
                </a:solidFill>
                <a:latin typeface="UTM Zirkon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</a:br>
            <a:r>
              <a:rPr lang="en-US" altLang="zh-CN" sz="8800" b="1" dirty="0" err="1">
                <a:solidFill>
                  <a:srgbClr val="0070C0"/>
                </a:solidFill>
                <a:latin typeface="UTM Zirkon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hạt</a:t>
            </a:r>
            <a:br>
              <a:rPr lang="en-US" altLang="zh-CN" sz="8800" b="1" dirty="0">
                <a:solidFill>
                  <a:srgbClr val="0070C0"/>
                </a:solidFill>
                <a:latin typeface="UTM Zirkon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</a:br>
            <a:r>
              <a:rPr lang="en-US" altLang="zh-CN" sz="8800" b="1" dirty="0" err="1">
                <a:solidFill>
                  <a:srgbClr val="0070C0"/>
                </a:solidFill>
                <a:latin typeface="UTM Zirkon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dẻ</a:t>
            </a:r>
            <a:endParaRPr lang="zh-CN" altLang="en-US" sz="8800" b="1" dirty="0">
              <a:solidFill>
                <a:srgbClr val="0070C0"/>
              </a:solidFill>
              <a:latin typeface="UTM Zirkon" panose="02040603050506020204" pitchFamily="18" charset="0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7F349DD6-587A-4488-9507-34D6C4C9152C}"/>
              </a:ext>
            </a:extLst>
          </p:cNvPr>
          <p:cNvGrpSpPr/>
          <p:nvPr/>
        </p:nvGrpSpPr>
        <p:grpSpPr>
          <a:xfrm>
            <a:off x="1107750" y="336867"/>
            <a:ext cx="619450" cy="726240"/>
            <a:chOff x="2951064" y="3044493"/>
            <a:chExt cx="1293780" cy="151682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074BE1E2-9530-42EE-996D-195D2AA503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68" t="62108" r="41096"/>
            <a:stretch/>
          </p:blipFill>
          <p:spPr>
            <a:xfrm>
              <a:off x="3681543" y="3633296"/>
              <a:ext cx="563301" cy="900264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D9204DA2-F7B1-4EA2-9B0B-58A3D5FA85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68" t="62108" r="41096"/>
            <a:stretch/>
          </p:blipFill>
          <p:spPr>
            <a:xfrm>
              <a:off x="2951064" y="3044493"/>
              <a:ext cx="949085" cy="1516822"/>
            </a:xfrm>
            <a:prstGeom prst="rect">
              <a:avLst/>
            </a:prstGeom>
          </p:spPr>
        </p:pic>
      </p:grpSp>
      <p:sp>
        <p:nvSpPr>
          <p:cNvPr id="21" name="Thought Bubble: Cloud 20">
            <a:extLst>
              <a:ext uri="{FF2B5EF4-FFF2-40B4-BE49-F238E27FC236}">
                <a16:creationId xmlns:a16="http://schemas.microsoft.com/office/drawing/2014/main" id="{D3677B46-37B4-4E32-8681-DC5F02EE046C}"/>
              </a:ext>
            </a:extLst>
          </p:cNvPr>
          <p:cNvSpPr/>
          <p:nvPr/>
        </p:nvSpPr>
        <p:spPr>
          <a:xfrm>
            <a:off x="1808790" y="1084477"/>
            <a:ext cx="5638490" cy="2379182"/>
          </a:xfrm>
          <a:prstGeom prst="cloudCallou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Chào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tớ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Sóc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Con.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Tớ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đang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hạt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dẻ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ăn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nhưng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mãi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mà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chẳng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thấy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giúp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tớ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20" name="图片 6" descr="图片包含 玩偶, 玩具&#10;&#10;已生成高可信度的说明">
            <a:extLst>
              <a:ext uri="{FF2B5EF4-FFF2-40B4-BE49-F238E27FC236}">
                <a16:creationId xmlns:a16="http://schemas.microsoft.com/office/drawing/2014/main" id="{CFD6F1A4-5674-4BD7-8301-F2FC9AA031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61" y="2854960"/>
            <a:ext cx="2722737" cy="277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66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室内&#10;&#10;已生成高可信度的说明">
            <a:extLst>
              <a:ext uri="{FF2B5EF4-FFF2-40B4-BE49-F238E27FC236}">
                <a16:creationId xmlns:a16="http://schemas.microsoft.com/office/drawing/2014/main" id="{981ECA1A-9085-48B0-8A3A-DF854583A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5" name="图片 4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3538F79A-F9D9-458E-8736-21F11B045C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8" cy="1301499"/>
          </a:xfrm>
          <a:prstGeom prst="rect">
            <a:avLst/>
          </a:prstGeom>
        </p:spPr>
      </p:pic>
      <p:pic>
        <p:nvPicPr>
          <p:cNvPr id="6" name="图片 5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F2C5745F-6B76-44EB-8578-9BEDDECD72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1" y="5559865"/>
            <a:ext cx="2999238" cy="1301499"/>
          </a:xfrm>
          <a:prstGeom prst="rect">
            <a:avLst/>
          </a:prstGeom>
        </p:spPr>
      </p:pic>
      <p:pic>
        <p:nvPicPr>
          <p:cNvPr id="7" name="图片 6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A605DB64-CAC7-4281-9895-BAD98997E1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8" cy="1301499"/>
          </a:xfrm>
          <a:prstGeom prst="rect">
            <a:avLst/>
          </a:prstGeom>
        </p:spPr>
      </p:pic>
      <p:pic>
        <p:nvPicPr>
          <p:cNvPr id="8" name="图片 7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B14FE32F-24FB-445C-AE5F-70FC709A3F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0" y="5559865"/>
            <a:ext cx="2999238" cy="1301499"/>
          </a:xfrm>
          <a:prstGeom prst="rect">
            <a:avLst/>
          </a:prstGeom>
        </p:spPr>
      </p:pic>
      <p:pic>
        <p:nvPicPr>
          <p:cNvPr id="9" name="图片 8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DCFFF868-3FEA-45B1-90D8-B3FE37B6F1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8" cy="130149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ED679D6-3595-449A-889E-782D87B55FC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C577498-AFBE-4E73-A904-612E44C2424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9762" y="4271435"/>
            <a:ext cx="1961296" cy="1557028"/>
          </a:xfrm>
          <a:prstGeom prst="rect">
            <a:avLst/>
          </a:prstGeom>
        </p:spPr>
      </p:pic>
      <p:pic>
        <p:nvPicPr>
          <p:cNvPr id="12" name="图片 11" descr="图片包含 玩偶, 玩具&#10;&#10;已生成高可信度的说明">
            <a:extLst>
              <a:ext uri="{FF2B5EF4-FFF2-40B4-BE49-F238E27FC236}">
                <a16:creationId xmlns:a16="http://schemas.microsoft.com/office/drawing/2014/main" id="{F6BDBFD3-CF0E-44D1-9AE1-C9B0122683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32" y="3646297"/>
            <a:ext cx="2235335" cy="227815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3BA830E-15AB-406A-BECE-C95B5C1E4DD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884A5E8-3C96-4595-8785-6C1B6FE6516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AB828B7-6A4D-44D7-A07C-D7E353611CF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857" b="90000" l="10000" r="90000">
                        <a14:foregroundMark x1="42692" y1="7857" x2="42692" y2="7857"/>
                        <a14:foregroundMark x1="52308" y1="55714" x2="52308" y2="55714"/>
                        <a14:foregroundMark x1="57308" y1="56786" x2="57308" y2="56786"/>
                        <a14:foregroundMark x1="88846" y1="42143" x2="88846" y2="42143"/>
                        <a14:foregroundMark x1="61538" y1="59286" x2="61538" y2="59286"/>
                        <a14:foregroundMark x1="62308" y1="55714" x2="62308" y2="55714"/>
                        <a14:foregroundMark x1="67308" y1="55000" x2="67308" y2="55000"/>
                        <a14:foregroundMark x1="53846" y1="54643" x2="66538" y2="546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43332" y="3721361"/>
            <a:ext cx="2005704" cy="2159989"/>
          </a:xfrm>
          <a:prstGeom prst="rect">
            <a:avLst/>
          </a:prstGeom>
        </p:spPr>
      </p:pic>
      <p:pic>
        <p:nvPicPr>
          <p:cNvPr id="18" name="Picture 17">
            <a:hlinkClick r:id="rId10" action="ppaction://hlinksldjump"/>
            <a:extLst>
              <a:ext uri="{FF2B5EF4-FFF2-40B4-BE49-F238E27FC236}">
                <a16:creationId xmlns:a16="http://schemas.microsoft.com/office/drawing/2014/main" id="{62766540-4F26-4B25-A40E-48094645DBE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45632" y="3477447"/>
            <a:ext cx="1385177" cy="768520"/>
          </a:xfrm>
          <a:prstGeom prst="rect">
            <a:avLst/>
          </a:prstGeom>
        </p:spPr>
      </p:pic>
      <p:pic>
        <p:nvPicPr>
          <p:cNvPr id="19" name="Picture 18">
            <a:hlinkClick r:id="rId13" action="ppaction://hlinksldjump"/>
            <a:extLst>
              <a:ext uri="{FF2B5EF4-FFF2-40B4-BE49-F238E27FC236}">
                <a16:creationId xmlns:a16="http://schemas.microsoft.com/office/drawing/2014/main" id="{5B334BA2-9910-4746-993B-AACB6C5EECC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56976" y="4205174"/>
            <a:ext cx="1385177" cy="768520"/>
          </a:xfrm>
          <a:prstGeom prst="rect">
            <a:avLst/>
          </a:prstGeom>
        </p:spPr>
      </p:pic>
      <p:pic>
        <p:nvPicPr>
          <p:cNvPr id="17" name="Picture 16">
            <a:hlinkClick r:id="rId14" action="ppaction://hlinksldjump"/>
            <a:extLst>
              <a:ext uri="{FF2B5EF4-FFF2-40B4-BE49-F238E27FC236}">
                <a16:creationId xmlns:a16="http://schemas.microsoft.com/office/drawing/2014/main" id="{C91C4C27-0F51-4438-A517-1138DDE2C01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85979" y="2701265"/>
            <a:ext cx="1385177" cy="768520"/>
          </a:xfrm>
          <a:prstGeom prst="rect">
            <a:avLst/>
          </a:prstGeom>
        </p:spPr>
      </p:pic>
      <p:pic>
        <p:nvPicPr>
          <p:cNvPr id="20" name="Picture 19">
            <a:hlinkClick r:id="rId15" action="ppaction://hlinksldjump"/>
            <a:extLst>
              <a:ext uri="{FF2B5EF4-FFF2-40B4-BE49-F238E27FC236}">
                <a16:creationId xmlns:a16="http://schemas.microsoft.com/office/drawing/2014/main" id="{E85BB284-9E87-43EA-9202-A7401F36566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34288" y="4220618"/>
            <a:ext cx="1385177" cy="7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98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38 -0.01435 L -0.2681 0.2625 " pathEditMode="relative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7 -0.00856 L -0.34336 0.0463 " pathEditMode="relative" ptsTypes="AA">
                                      <p:cBhvr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64 0.00278 L -0.47748 0.13612 " pathEditMode="relative" ptsTypes="AA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21 -0.00625 L -0.62318 0.05 " pathEditMode="relative" ptsTypes="AA">
                                      <p:cBhvr>
                                        <p:cTn id="2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CCA4D3-AE86-45CC-A372-E90801E9EF4F}"/>
              </a:ext>
            </a:extLst>
          </p:cNvPr>
          <p:cNvSpPr/>
          <p:nvPr/>
        </p:nvSpPr>
        <p:spPr>
          <a:xfrm>
            <a:off x="4341807" y="1665357"/>
            <a:ext cx="3237553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0680984-2DC0-4FD4-B0C1-73976AB7B1DC}"/>
              </a:ext>
            </a:extLst>
          </p:cNvPr>
          <p:cNvSpPr txBox="1"/>
          <p:nvPr/>
        </p:nvSpPr>
        <p:spPr>
          <a:xfrm>
            <a:off x="1143323" y="832799"/>
            <a:ext cx="92960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Câu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1.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Á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nằm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ở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bán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cầu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nào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?</a:t>
            </a:r>
            <a:endParaRPr lang="zh-CN" altLang="en-US" sz="4000" dirty="0">
              <a:solidFill>
                <a:srgbClr val="002060"/>
              </a:solidFill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6" name="Picture 15">
            <a:hlinkClick r:id="rId3" action="ppaction://hlinksldjump"/>
            <a:extLst>
              <a:ext uri="{FF2B5EF4-FFF2-40B4-BE49-F238E27FC236}">
                <a16:creationId xmlns:a16="http://schemas.microsoft.com/office/drawing/2014/main" id="{43662F28-B784-42C7-8E35-CE0AB780D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0763" y="1665357"/>
            <a:ext cx="851524" cy="707886"/>
          </a:xfrm>
          <a:prstGeom prst="rect">
            <a:avLst/>
          </a:prstGeom>
        </p:spPr>
      </p:pic>
      <p:sp>
        <p:nvSpPr>
          <p:cNvPr id="17" name="文本框 14">
            <a:extLst>
              <a:ext uri="{FF2B5EF4-FFF2-40B4-BE49-F238E27FC236}">
                <a16:creationId xmlns:a16="http://schemas.microsoft.com/office/drawing/2014/main" id="{47EDCCD9-1A9C-4B7E-8751-70FF96627454}"/>
              </a:ext>
            </a:extLst>
          </p:cNvPr>
          <p:cNvSpPr txBox="1"/>
          <p:nvPr/>
        </p:nvSpPr>
        <p:spPr>
          <a:xfrm>
            <a:off x="4387527" y="1735313"/>
            <a:ext cx="40401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A.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Bán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cầu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Tây</a:t>
            </a:r>
            <a:endParaRPr lang="zh-CN" altLang="en-US" sz="4000" dirty="0">
              <a:solidFill>
                <a:srgbClr val="002060"/>
              </a:solidFill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AA2155D-6489-4C42-AE54-E84FFB25F0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75043" y="2513155"/>
            <a:ext cx="851524" cy="707886"/>
          </a:xfrm>
          <a:prstGeom prst="rect">
            <a:avLst/>
          </a:prstGeom>
        </p:spPr>
      </p:pic>
      <p:sp>
        <p:nvSpPr>
          <p:cNvPr id="19" name="文本框 14">
            <a:extLst>
              <a:ext uri="{FF2B5EF4-FFF2-40B4-BE49-F238E27FC236}">
                <a16:creationId xmlns:a16="http://schemas.microsoft.com/office/drawing/2014/main" id="{8ED9FEEE-F174-4A1F-B567-12B5FDA36391}"/>
              </a:ext>
            </a:extLst>
          </p:cNvPr>
          <p:cNvSpPr txBox="1"/>
          <p:nvPr/>
        </p:nvSpPr>
        <p:spPr>
          <a:xfrm>
            <a:off x="4341807" y="2513155"/>
            <a:ext cx="40401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B.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Bán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cầu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Bắc</a:t>
            </a:r>
            <a:endParaRPr lang="zh-CN" altLang="en-US" sz="4000" dirty="0">
              <a:solidFill>
                <a:srgbClr val="002060"/>
              </a:solidFill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2082FD1-5235-4E3C-A8F5-AC9FC39AC6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05523" y="3360953"/>
            <a:ext cx="851524" cy="707886"/>
          </a:xfrm>
          <a:prstGeom prst="rect">
            <a:avLst/>
          </a:prstGeom>
        </p:spPr>
      </p:pic>
      <p:sp>
        <p:nvSpPr>
          <p:cNvPr id="21" name="文本框 14">
            <a:extLst>
              <a:ext uri="{FF2B5EF4-FFF2-40B4-BE49-F238E27FC236}">
                <a16:creationId xmlns:a16="http://schemas.microsoft.com/office/drawing/2014/main" id="{38AE3FFD-A8E6-4E6F-9D9F-F93F7FB28653}"/>
              </a:ext>
            </a:extLst>
          </p:cNvPr>
          <p:cNvSpPr txBox="1"/>
          <p:nvPr/>
        </p:nvSpPr>
        <p:spPr>
          <a:xfrm>
            <a:off x="4372287" y="3360953"/>
            <a:ext cx="40401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C.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Bán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cầu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Đông</a:t>
            </a:r>
            <a:endParaRPr lang="zh-CN" altLang="en-US" sz="4000" dirty="0">
              <a:solidFill>
                <a:srgbClr val="002060"/>
              </a:solidFill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D859764-118D-47E6-B27B-BA490F1028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0763" y="4208751"/>
            <a:ext cx="851524" cy="707886"/>
          </a:xfrm>
          <a:prstGeom prst="rect">
            <a:avLst/>
          </a:prstGeom>
        </p:spPr>
      </p:pic>
      <p:sp>
        <p:nvSpPr>
          <p:cNvPr id="23" name="文本框 14">
            <a:extLst>
              <a:ext uri="{FF2B5EF4-FFF2-40B4-BE49-F238E27FC236}">
                <a16:creationId xmlns:a16="http://schemas.microsoft.com/office/drawing/2014/main" id="{DDB66195-0020-4D49-A906-1EF0E624017C}"/>
              </a:ext>
            </a:extLst>
          </p:cNvPr>
          <p:cNvSpPr txBox="1"/>
          <p:nvPr/>
        </p:nvSpPr>
        <p:spPr>
          <a:xfrm>
            <a:off x="4387527" y="4208751"/>
            <a:ext cx="40401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D.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Bán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cầu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Nam</a:t>
            </a:r>
            <a:endParaRPr lang="zh-CN" altLang="en-US" sz="4000" dirty="0">
              <a:solidFill>
                <a:srgbClr val="002060"/>
              </a:solidFill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76828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  <p:bldP spid="17" grpId="0"/>
      <p:bldP spid="19" grpId="0"/>
      <p:bldP spid="21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885F131-A087-40FB-913B-DD3E1E4B196F}"/>
              </a:ext>
            </a:extLst>
          </p:cNvPr>
          <p:cNvSpPr/>
          <p:nvPr/>
        </p:nvSpPr>
        <p:spPr>
          <a:xfrm>
            <a:off x="4387527" y="4208751"/>
            <a:ext cx="6204273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0680984-2DC0-4FD4-B0C1-73976AB7B1DC}"/>
              </a:ext>
            </a:extLst>
          </p:cNvPr>
          <p:cNvSpPr txBox="1"/>
          <p:nvPr/>
        </p:nvSpPr>
        <p:spPr>
          <a:xfrm>
            <a:off x="1051561" y="817559"/>
            <a:ext cx="9799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Câu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2.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Nêu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sản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phẩm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công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nghiệp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của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Mĩ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?</a:t>
            </a:r>
            <a:endParaRPr lang="zh-CN" altLang="en-US" sz="4000" dirty="0">
              <a:solidFill>
                <a:srgbClr val="002060"/>
              </a:solidFill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3662F28-B784-42C7-8E35-CE0AB780D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0763" y="1665357"/>
            <a:ext cx="851524" cy="707886"/>
          </a:xfrm>
          <a:prstGeom prst="rect">
            <a:avLst/>
          </a:prstGeom>
        </p:spPr>
      </p:pic>
      <p:sp>
        <p:nvSpPr>
          <p:cNvPr id="17" name="文本框 14">
            <a:extLst>
              <a:ext uri="{FF2B5EF4-FFF2-40B4-BE49-F238E27FC236}">
                <a16:creationId xmlns:a16="http://schemas.microsoft.com/office/drawing/2014/main" id="{47EDCCD9-1A9C-4B7E-8751-70FF96627454}"/>
              </a:ext>
            </a:extLst>
          </p:cNvPr>
          <p:cNvSpPr txBox="1"/>
          <p:nvPr/>
        </p:nvSpPr>
        <p:spPr>
          <a:xfrm>
            <a:off x="4372287" y="1665357"/>
            <a:ext cx="40401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A.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Điện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tử</a:t>
            </a:r>
            <a:endParaRPr lang="zh-CN" altLang="en-US" sz="4000" dirty="0">
              <a:solidFill>
                <a:srgbClr val="002060"/>
              </a:solidFill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AA2155D-6489-4C42-AE54-E84FFB25F0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75043" y="2513155"/>
            <a:ext cx="851524" cy="707886"/>
          </a:xfrm>
          <a:prstGeom prst="rect">
            <a:avLst/>
          </a:prstGeom>
        </p:spPr>
      </p:pic>
      <p:sp>
        <p:nvSpPr>
          <p:cNvPr id="19" name="文本框 14">
            <a:extLst>
              <a:ext uri="{FF2B5EF4-FFF2-40B4-BE49-F238E27FC236}">
                <a16:creationId xmlns:a16="http://schemas.microsoft.com/office/drawing/2014/main" id="{8ED9FEEE-F174-4A1F-B567-12B5FDA36391}"/>
              </a:ext>
            </a:extLst>
          </p:cNvPr>
          <p:cNvSpPr txBox="1"/>
          <p:nvPr/>
        </p:nvSpPr>
        <p:spPr>
          <a:xfrm>
            <a:off x="4341807" y="2513155"/>
            <a:ext cx="62042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B.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Khai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thác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khoáng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sản</a:t>
            </a:r>
            <a:endParaRPr lang="zh-CN" altLang="en-US" sz="4000" dirty="0">
              <a:solidFill>
                <a:srgbClr val="002060"/>
              </a:solidFill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2082FD1-5235-4E3C-A8F5-AC9FC39AC6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05523" y="3360953"/>
            <a:ext cx="851524" cy="707886"/>
          </a:xfrm>
          <a:prstGeom prst="rect">
            <a:avLst/>
          </a:prstGeom>
        </p:spPr>
      </p:pic>
      <p:sp>
        <p:nvSpPr>
          <p:cNvPr id="21" name="文本框 14">
            <a:extLst>
              <a:ext uri="{FF2B5EF4-FFF2-40B4-BE49-F238E27FC236}">
                <a16:creationId xmlns:a16="http://schemas.microsoft.com/office/drawing/2014/main" id="{38AE3FFD-A8E6-4E6F-9D9F-F93F7FB28653}"/>
              </a:ext>
            </a:extLst>
          </p:cNvPr>
          <p:cNvSpPr txBox="1"/>
          <p:nvPr/>
        </p:nvSpPr>
        <p:spPr>
          <a:xfrm>
            <a:off x="4372287" y="3360953"/>
            <a:ext cx="5366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C.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Hàng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không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vũ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trụ</a:t>
            </a:r>
            <a:endParaRPr lang="zh-CN" altLang="en-US" sz="4000" dirty="0">
              <a:solidFill>
                <a:srgbClr val="002060"/>
              </a:solidFill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22" name="Picture 21">
            <a:hlinkClick r:id="rId5" action="ppaction://hlinksldjump"/>
            <a:extLst>
              <a:ext uri="{FF2B5EF4-FFF2-40B4-BE49-F238E27FC236}">
                <a16:creationId xmlns:a16="http://schemas.microsoft.com/office/drawing/2014/main" id="{CD859764-118D-47E6-B27B-BA490F1028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0763" y="4208751"/>
            <a:ext cx="851524" cy="707886"/>
          </a:xfrm>
          <a:prstGeom prst="rect">
            <a:avLst/>
          </a:prstGeom>
        </p:spPr>
      </p:pic>
      <p:sp>
        <p:nvSpPr>
          <p:cNvPr id="23" name="文本框 14">
            <a:extLst>
              <a:ext uri="{FF2B5EF4-FFF2-40B4-BE49-F238E27FC236}">
                <a16:creationId xmlns:a16="http://schemas.microsoft.com/office/drawing/2014/main" id="{DDB66195-0020-4D49-A906-1EF0E624017C}"/>
              </a:ext>
            </a:extLst>
          </p:cNvPr>
          <p:cNvSpPr txBox="1"/>
          <p:nvPr/>
        </p:nvSpPr>
        <p:spPr>
          <a:xfrm>
            <a:off x="4387527" y="4208751"/>
            <a:ext cx="67071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D.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Điện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tử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hàng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không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vũ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trụ</a:t>
            </a:r>
            <a:endParaRPr lang="zh-CN" altLang="en-US" sz="4000" dirty="0">
              <a:solidFill>
                <a:srgbClr val="002060"/>
              </a:solidFill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524AE4-2834-4CE3-A40D-D5FB917093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05523" y="3367720"/>
            <a:ext cx="851524" cy="707886"/>
          </a:xfrm>
          <a:prstGeom prst="rect">
            <a:avLst/>
          </a:prstGeom>
        </p:spPr>
      </p:pic>
      <p:pic>
        <p:nvPicPr>
          <p:cNvPr id="13" name="Picture 12">
            <a:hlinkClick r:id="rId5" action="ppaction://hlinksldjump"/>
            <a:extLst>
              <a:ext uri="{FF2B5EF4-FFF2-40B4-BE49-F238E27FC236}">
                <a16:creationId xmlns:a16="http://schemas.microsoft.com/office/drawing/2014/main" id="{8057B231-6F00-45E1-80FB-914B2CF486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0763" y="4215518"/>
            <a:ext cx="851524" cy="70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/>
      <p:bldP spid="17" grpId="0"/>
      <p:bldP spid="19" grpId="0"/>
      <p:bldP spid="21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9E2BD29-5614-43A6-8427-AC4F78B2BAEC}"/>
              </a:ext>
            </a:extLst>
          </p:cNvPr>
          <p:cNvSpPr/>
          <p:nvPr/>
        </p:nvSpPr>
        <p:spPr>
          <a:xfrm>
            <a:off x="2479190" y="3280134"/>
            <a:ext cx="7101690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0680984-2DC0-4FD4-B0C1-73976AB7B1DC}"/>
              </a:ext>
            </a:extLst>
          </p:cNvPr>
          <p:cNvSpPr txBox="1"/>
          <p:nvPr/>
        </p:nvSpPr>
        <p:spPr>
          <a:xfrm>
            <a:off x="1143323" y="832799"/>
            <a:ext cx="92960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Câu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3.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Phi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giáp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với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các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đại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dương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nào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?</a:t>
            </a:r>
            <a:endParaRPr lang="zh-CN" altLang="en-US" sz="4000" dirty="0">
              <a:solidFill>
                <a:srgbClr val="002060"/>
              </a:solidFill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3662F28-B784-42C7-8E35-CE0AB780D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00523" y="1625349"/>
            <a:ext cx="851524" cy="707886"/>
          </a:xfrm>
          <a:prstGeom prst="rect">
            <a:avLst/>
          </a:prstGeom>
        </p:spPr>
      </p:pic>
      <p:sp>
        <p:nvSpPr>
          <p:cNvPr id="17" name="文本框 14">
            <a:extLst>
              <a:ext uri="{FF2B5EF4-FFF2-40B4-BE49-F238E27FC236}">
                <a16:creationId xmlns:a16="http://schemas.microsoft.com/office/drawing/2014/main" id="{47EDCCD9-1A9C-4B7E-8751-70FF96627454}"/>
              </a:ext>
            </a:extLst>
          </p:cNvPr>
          <p:cNvSpPr txBox="1"/>
          <p:nvPr/>
        </p:nvSpPr>
        <p:spPr>
          <a:xfrm>
            <a:off x="2452047" y="1625349"/>
            <a:ext cx="78197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A.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Bắc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Băng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Dương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và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Ấn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Độ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Dương</a:t>
            </a:r>
            <a:endParaRPr lang="zh-CN" altLang="en-US" sz="4000" dirty="0">
              <a:solidFill>
                <a:srgbClr val="002060"/>
              </a:solidFill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AA2155D-6489-4C42-AE54-E84FFB25F0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4803" y="2473147"/>
            <a:ext cx="851524" cy="707886"/>
          </a:xfrm>
          <a:prstGeom prst="rect">
            <a:avLst/>
          </a:prstGeom>
        </p:spPr>
      </p:pic>
      <p:sp>
        <p:nvSpPr>
          <p:cNvPr id="19" name="文本框 14">
            <a:extLst>
              <a:ext uri="{FF2B5EF4-FFF2-40B4-BE49-F238E27FC236}">
                <a16:creationId xmlns:a16="http://schemas.microsoft.com/office/drawing/2014/main" id="{8ED9FEEE-F174-4A1F-B567-12B5FDA36391}"/>
              </a:ext>
            </a:extLst>
          </p:cNvPr>
          <p:cNvSpPr txBox="1"/>
          <p:nvPr/>
        </p:nvSpPr>
        <p:spPr>
          <a:xfrm>
            <a:off x="2421567" y="2473147"/>
            <a:ext cx="80178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B.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Thái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Bình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Dương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và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Đại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Tây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Dương</a:t>
            </a:r>
            <a:endParaRPr lang="zh-CN" altLang="en-US" sz="4000" dirty="0">
              <a:solidFill>
                <a:srgbClr val="002060"/>
              </a:solidFill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20" name="Picture 19">
            <a:hlinkClick r:id="rId5" action="ppaction://hlinksldjump"/>
            <a:extLst>
              <a:ext uri="{FF2B5EF4-FFF2-40B4-BE49-F238E27FC236}">
                <a16:creationId xmlns:a16="http://schemas.microsoft.com/office/drawing/2014/main" id="{F2082FD1-5235-4E3C-A8F5-AC9FC39AC6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85283" y="3320945"/>
            <a:ext cx="851524" cy="707886"/>
          </a:xfrm>
          <a:prstGeom prst="rect">
            <a:avLst/>
          </a:prstGeom>
        </p:spPr>
      </p:pic>
      <p:sp>
        <p:nvSpPr>
          <p:cNvPr id="21" name="文本框 14">
            <a:extLst>
              <a:ext uri="{FF2B5EF4-FFF2-40B4-BE49-F238E27FC236}">
                <a16:creationId xmlns:a16="http://schemas.microsoft.com/office/drawing/2014/main" id="{38AE3FFD-A8E6-4E6F-9D9F-F93F7FB28653}"/>
              </a:ext>
            </a:extLst>
          </p:cNvPr>
          <p:cNvSpPr txBox="1"/>
          <p:nvPr/>
        </p:nvSpPr>
        <p:spPr>
          <a:xfrm>
            <a:off x="2452047" y="3320945"/>
            <a:ext cx="73320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C.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Ấn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Độ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Dương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và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Đại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Tây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Dương</a:t>
            </a:r>
            <a:endParaRPr lang="zh-CN" altLang="en-US" sz="4000" dirty="0">
              <a:solidFill>
                <a:srgbClr val="002060"/>
              </a:solidFill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D859764-118D-47E6-B27B-BA490F1028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00523" y="4168743"/>
            <a:ext cx="851524" cy="707886"/>
          </a:xfrm>
          <a:prstGeom prst="rect">
            <a:avLst/>
          </a:prstGeom>
        </p:spPr>
      </p:pic>
      <p:sp>
        <p:nvSpPr>
          <p:cNvPr id="23" name="文本框 14">
            <a:extLst>
              <a:ext uri="{FF2B5EF4-FFF2-40B4-BE49-F238E27FC236}">
                <a16:creationId xmlns:a16="http://schemas.microsoft.com/office/drawing/2014/main" id="{DDB66195-0020-4D49-A906-1EF0E624017C}"/>
              </a:ext>
            </a:extLst>
          </p:cNvPr>
          <p:cNvSpPr txBox="1"/>
          <p:nvPr/>
        </p:nvSpPr>
        <p:spPr>
          <a:xfrm>
            <a:off x="2467287" y="4168743"/>
            <a:ext cx="8901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D.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Thái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Bình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Dương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và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Bắc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Băng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Dương</a:t>
            </a:r>
            <a:endParaRPr lang="zh-CN" altLang="en-US" sz="4000" dirty="0">
              <a:solidFill>
                <a:srgbClr val="002060"/>
              </a:solidFill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1307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/>
      <p:bldP spid="17" grpId="0"/>
      <p:bldP spid="19" grpId="0"/>
      <p:bldP spid="21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F8D1F20-3746-4AE2-BD76-7460E85B1171}"/>
              </a:ext>
            </a:extLst>
          </p:cNvPr>
          <p:cNvSpPr/>
          <p:nvPr/>
        </p:nvSpPr>
        <p:spPr>
          <a:xfrm>
            <a:off x="4387527" y="4208751"/>
            <a:ext cx="4024953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0680984-2DC0-4FD4-B0C1-73976AB7B1DC}"/>
              </a:ext>
            </a:extLst>
          </p:cNvPr>
          <p:cNvSpPr txBox="1"/>
          <p:nvPr/>
        </p:nvSpPr>
        <p:spPr>
          <a:xfrm>
            <a:off x="883920" y="832799"/>
            <a:ext cx="100431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Câu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4.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Sản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phẩm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nông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nghiệp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của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Á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là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gì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?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3662F28-B784-42C7-8E35-CE0AB780D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0763" y="1665357"/>
            <a:ext cx="851524" cy="707886"/>
          </a:xfrm>
          <a:prstGeom prst="rect">
            <a:avLst/>
          </a:prstGeom>
        </p:spPr>
      </p:pic>
      <p:sp>
        <p:nvSpPr>
          <p:cNvPr id="17" name="文本框 14">
            <a:extLst>
              <a:ext uri="{FF2B5EF4-FFF2-40B4-BE49-F238E27FC236}">
                <a16:creationId xmlns:a16="http://schemas.microsoft.com/office/drawing/2014/main" id="{47EDCCD9-1A9C-4B7E-8751-70FF96627454}"/>
              </a:ext>
            </a:extLst>
          </p:cNvPr>
          <p:cNvSpPr txBox="1"/>
          <p:nvPr/>
        </p:nvSpPr>
        <p:spPr>
          <a:xfrm>
            <a:off x="4372287" y="1665357"/>
            <a:ext cx="40401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A.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Lúa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mì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lúa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gạo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AA2155D-6489-4C42-AE54-E84FFB25F0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75043" y="2513155"/>
            <a:ext cx="851524" cy="707886"/>
          </a:xfrm>
          <a:prstGeom prst="rect">
            <a:avLst/>
          </a:prstGeom>
        </p:spPr>
      </p:pic>
      <p:sp>
        <p:nvSpPr>
          <p:cNvPr id="19" name="文本框 14">
            <a:extLst>
              <a:ext uri="{FF2B5EF4-FFF2-40B4-BE49-F238E27FC236}">
                <a16:creationId xmlns:a16="http://schemas.microsoft.com/office/drawing/2014/main" id="{8ED9FEEE-F174-4A1F-B567-12B5FDA36391}"/>
              </a:ext>
            </a:extLst>
          </p:cNvPr>
          <p:cNvSpPr txBox="1"/>
          <p:nvPr/>
        </p:nvSpPr>
        <p:spPr>
          <a:xfrm>
            <a:off x="4341807" y="2513155"/>
            <a:ext cx="58080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Lúa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gạo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cao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su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cà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phê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2082FD1-5235-4E3C-A8F5-AC9FC39AC6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05523" y="3360953"/>
            <a:ext cx="851524" cy="707886"/>
          </a:xfrm>
          <a:prstGeom prst="rect">
            <a:avLst/>
          </a:prstGeom>
        </p:spPr>
      </p:pic>
      <p:sp>
        <p:nvSpPr>
          <p:cNvPr id="21" name="文本框 14">
            <a:extLst>
              <a:ext uri="{FF2B5EF4-FFF2-40B4-BE49-F238E27FC236}">
                <a16:creationId xmlns:a16="http://schemas.microsoft.com/office/drawing/2014/main" id="{38AE3FFD-A8E6-4E6F-9D9F-F93F7FB28653}"/>
              </a:ext>
            </a:extLst>
          </p:cNvPr>
          <p:cNvSpPr txBox="1"/>
          <p:nvPr/>
        </p:nvSpPr>
        <p:spPr>
          <a:xfrm>
            <a:off x="4372287" y="3360953"/>
            <a:ext cx="47869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Chăn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nuôi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trâu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bò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22" name="Picture 21">
            <a:hlinkClick r:id="rId5" action="ppaction://hlinksldjump"/>
            <a:extLst>
              <a:ext uri="{FF2B5EF4-FFF2-40B4-BE49-F238E27FC236}">
                <a16:creationId xmlns:a16="http://schemas.microsoft.com/office/drawing/2014/main" id="{CD859764-118D-47E6-B27B-BA490F1028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0763" y="4208751"/>
            <a:ext cx="851524" cy="707886"/>
          </a:xfrm>
          <a:prstGeom prst="rect">
            <a:avLst/>
          </a:prstGeom>
        </p:spPr>
      </p:pic>
      <p:sp>
        <p:nvSpPr>
          <p:cNvPr id="23" name="文本框 14">
            <a:extLst>
              <a:ext uri="{FF2B5EF4-FFF2-40B4-BE49-F238E27FC236}">
                <a16:creationId xmlns:a16="http://schemas.microsoft.com/office/drawing/2014/main" id="{DDB66195-0020-4D49-A906-1EF0E624017C}"/>
              </a:ext>
            </a:extLst>
          </p:cNvPr>
          <p:cNvSpPr txBox="1"/>
          <p:nvPr/>
        </p:nvSpPr>
        <p:spPr>
          <a:xfrm>
            <a:off x="4387527" y="4208751"/>
            <a:ext cx="49393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D. B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và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C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đều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đúng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9961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/>
      <p:bldP spid="17" grpId="0"/>
      <p:bldP spid="19" grpId="0"/>
      <p:bldP spid="21" grpId="0"/>
      <p:bldP spid="2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3ab5ahrs">
      <a:majorFont>
        <a:latin typeface="Arial"/>
        <a:ea typeface="HappyZcool"/>
        <a:cs typeface=""/>
      </a:majorFont>
      <a:minorFont>
        <a:latin typeface="Arial"/>
        <a:ea typeface="HappyZcool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1800</TotalTime>
  <Words>878</Words>
  <Application>Microsoft Office PowerPoint</Application>
  <PresentationFormat>Widescreen</PresentationFormat>
  <Paragraphs>129</Paragraphs>
  <Slides>37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9" baseType="lpstr">
      <vt:lpstr>Arial</vt:lpstr>
      <vt:lpstr>Calibri</vt:lpstr>
      <vt:lpstr>Cambria Math</vt:lpstr>
      <vt:lpstr>Edwardian Script ITC</vt:lpstr>
      <vt:lpstr>iCiel Bambola</vt:lpstr>
      <vt:lpstr>UTM Aristote</vt:lpstr>
      <vt:lpstr>UTM Diana</vt:lpstr>
      <vt:lpstr>UTM Scriptina KT</vt:lpstr>
      <vt:lpstr>UTM ViceroyJF</vt:lpstr>
      <vt:lpstr>UTM Zirkon</vt:lpstr>
      <vt:lpstr>字魂59号-创粗黑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WIN7</dc:creator>
  <cp:lastModifiedBy>Phương Phan</cp:lastModifiedBy>
  <cp:revision>108</cp:revision>
  <dcterms:created xsi:type="dcterms:W3CDTF">2017-08-18T03:02:00Z</dcterms:created>
  <dcterms:modified xsi:type="dcterms:W3CDTF">2022-04-29T05:09:17Z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