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17"/>
  </p:notesMasterIdLst>
  <p:sldIdLst>
    <p:sldId id="292" r:id="rId5"/>
    <p:sldId id="290" r:id="rId6"/>
    <p:sldId id="289" r:id="rId7"/>
    <p:sldId id="294" r:id="rId8"/>
    <p:sldId id="296" r:id="rId9"/>
    <p:sldId id="265" r:id="rId10"/>
    <p:sldId id="295" r:id="rId11"/>
    <p:sldId id="266" r:id="rId12"/>
    <p:sldId id="267" r:id="rId13"/>
    <p:sldId id="285" r:id="rId14"/>
    <p:sldId id="293" r:id="rId15"/>
    <p:sldId id="2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67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D3E781EE-CE52-4F2C-8677-65F31CBADC22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089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28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Vũ</a:t>
            </a:r>
            <a:r>
              <a:rPr lang="en-US" baseline="0" dirty="0"/>
              <a:t> </a:t>
            </a:r>
            <a:r>
              <a:rPr lang="en-US" baseline="0" dirty="0" err="1"/>
              <a:t>Hồng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6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94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59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0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0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30.xml"/><Relationship Id="rId1" Type="http://schemas.openxmlformats.org/officeDocument/2006/relationships/video" Target="file:///D:\Screen%20Recording%20(13-10-2020%207-58-20%20PM).wmv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1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157601" y="2279375"/>
            <a:ext cx="6230297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884386" y="2668540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81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Screen Recording (13-10-2020 7-58-20 PM)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549"/>
            <a:ext cx="11943761" cy="561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39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995863" y="1409700"/>
            <a:ext cx="569912" cy="60325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23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9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99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38"/>
                  </p:tgtEl>
                </p:cond>
              </p:nextCondLst>
            </p:seq>
            <p:video>
              <p:cMediaNode vol="100000"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993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28724" y="279133"/>
            <a:ext cx="5255394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81" y="4069532"/>
            <a:ext cx="12221234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1-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751" y="184481"/>
            <a:ext cx="7609404" cy="6203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1-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234" y="442341"/>
            <a:ext cx="4508426" cy="663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7" descr="1-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" y="1"/>
            <a:ext cx="40591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264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12: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20.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2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9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5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3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5854"/>
            <a:ext cx="11114202" cy="449663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14921" y="1684854"/>
            <a:ext cx="1011952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714921" y="2349818"/>
            <a:ext cx="1011952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711885" y="1684854"/>
            <a:ext cx="1074369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11885" y="2307721"/>
            <a:ext cx="977387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0652288" y="1705503"/>
            <a:ext cx="971675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0652288" y="2381689"/>
            <a:ext cx="1179493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15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714921" y="3359408"/>
            <a:ext cx="1011952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714921" y="4116969"/>
            <a:ext cx="1122788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711886" y="3359408"/>
            <a:ext cx="1074368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711886" y="4042128"/>
            <a:ext cx="1074368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0708851" y="3327710"/>
            <a:ext cx="1122930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0708851" y="4024372"/>
            <a:ext cx="1122930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= 14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88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76200"/>
            <a:ext cx="11010507" cy="67818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989814" y="327942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5 + 6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62433" y="3279428"/>
            <a:ext cx="1187777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2 + 9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23641" y="225347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+ 5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53146" y="2722147"/>
            <a:ext cx="1245910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 + 8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162746" y="327942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5 + 7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286973" y="1705624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 + 8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089769" y="2262905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118050" y="276778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+ 6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390669" y="2722147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</a:rPr>
              <a:t>4 + 9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989814" y="5742966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+ 6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220011" y="5206109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+ 7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264004" y="5795833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 + 8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583701" y="6290507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 + 9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53146" y="5770853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+ 7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799055" y="5264003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 + 6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799055" y="5790569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 + 9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014354" y="5185685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 + 9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254763" y="5206108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 + 7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648305" y="5763389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 + 8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9" grpId="0" animBg="1"/>
      <p:bldP spid="19" grpId="1" animBg="1"/>
      <p:bldP spid="20" grpId="0" animBg="1"/>
      <p:bldP spid="20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084534" y="535876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90786" y="535876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6000" y="535876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30118" y="6125477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" name="Oval 9"/>
          <p:cNvSpPr/>
          <p:nvPr/>
        </p:nvSpPr>
        <p:spPr>
          <a:xfrm>
            <a:off x="3948969" y="5412779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128</Words>
  <Application>Microsoft Office PowerPoint</Application>
  <PresentationFormat>Widescreen</PresentationFormat>
  <Paragraphs>48</Paragraphs>
  <Slides>12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微软雅黑</vt:lpstr>
      <vt:lpstr>SimSun</vt:lpstr>
      <vt:lpstr>SimSun</vt:lpstr>
      <vt:lpstr>.VnAvant</vt:lpstr>
      <vt:lpstr>Arial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UTM Avo</vt:lpstr>
      <vt:lpstr>3_Office Theme</vt:lpstr>
      <vt:lpstr>1_Office Theme</vt:lpstr>
      <vt:lpstr>2_Office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28</cp:revision>
  <dcterms:created xsi:type="dcterms:W3CDTF">2021-05-10T04:55:00Z</dcterms:created>
  <dcterms:modified xsi:type="dcterms:W3CDTF">2023-04-10T14:49:07Z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