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1" r:id="rId1"/>
  </p:sldMasterIdLst>
  <p:notesMasterIdLst>
    <p:notesMasterId r:id="rId13"/>
  </p:notesMasterIdLst>
  <p:sldIdLst>
    <p:sldId id="291" r:id="rId2"/>
    <p:sldId id="290" r:id="rId3"/>
    <p:sldId id="292" r:id="rId4"/>
    <p:sldId id="285" r:id="rId5"/>
    <p:sldId id="286" r:id="rId6"/>
    <p:sldId id="260" r:id="rId7"/>
    <p:sldId id="261" r:id="rId8"/>
    <p:sldId id="262" r:id="rId9"/>
    <p:sldId id="263" r:id="rId10"/>
    <p:sldId id="283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2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989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9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65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9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01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875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739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191392-46B3-4988-B725-C457EAD2BD85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E37A7-131E-4749-AAF7-688385F4F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9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340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65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9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0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E1BB7-1AEA-4241-A1A4-B3E9CE44291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9FDBEA-6FCD-439E-9496-7EE16FD10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77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5B97D93-5055-4438-A25C-2A2099C573C4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47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5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5B97D93-5055-4438-A25C-2A2099C573C4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07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668" r:id="rId14"/>
    <p:sldLayoutId id="2147483673" r:id="rId15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6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414" y="-55417"/>
            <a:ext cx="12267414" cy="6329362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54597" y="4953411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17409" y="5013200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95538" y="4953411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42861" y="5633574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4" name="Oval 13"/>
          <p:cNvSpPr/>
          <p:nvPr/>
        </p:nvSpPr>
        <p:spPr>
          <a:xfrm>
            <a:off x="3624842" y="5028825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5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1166" y="1294767"/>
            <a:ext cx="8915400" cy="4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8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108464" y="2161868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16: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vi 20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73526" y="1"/>
            <a:ext cx="4328792" cy="197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2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5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248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94175" y="6126165"/>
            <a:ext cx="3550285" cy="6692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12 - 3 =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3206"/>
            <a:ext cx="12047456" cy="461058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288483" y="329062"/>
            <a:ext cx="933254" cy="75414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.VnAvant" panose="020B7200000000000000" pitchFamily="34" charset="0"/>
              </a:rPr>
              <a:t>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5758" y="379595"/>
            <a:ext cx="1216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55340" y="2464735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22241" y="486857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483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235363" y="2391667"/>
            <a:ext cx="699770" cy="6908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83676" y="2364957"/>
            <a:ext cx="699770" cy="7176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35363" y="4608537"/>
            <a:ext cx="699770" cy="7176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83676" y="4608537"/>
            <a:ext cx="699770" cy="6908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414"/>
            <a:ext cx="10378911" cy="2762054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622621" y="1260450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22621" y="2048959"/>
            <a:ext cx="1076227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76061" y="1306214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7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16524" y="2071841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</a:t>
            </a:r>
            <a:r>
              <a:rPr lang="en-US" sz="3200" dirty="0" smtClean="0">
                <a:solidFill>
                  <a:srgbClr val="FF0000"/>
                </a:solidFill>
              </a:rPr>
              <a:t>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974543" y="1260450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9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100527" y="1997111"/>
            <a:ext cx="961136" cy="6803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86</TotalTime>
  <Words>67</Words>
  <Application>Microsoft Office PowerPoint</Application>
  <PresentationFormat>Widescreen</PresentationFormat>
  <Paragraphs>30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微软雅黑</vt:lpstr>
      <vt:lpstr>.VnAvant</vt:lpstr>
      <vt:lpstr>Arial</vt:lpstr>
      <vt:lpstr>Arial-Rounded</vt:lpstr>
      <vt:lpstr>Calibri</vt:lpstr>
      <vt:lpstr>Calibri Light</vt:lpstr>
      <vt:lpstr>inpin heiti</vt:lpstr>
      <vt:lpstr>Montserrat ExtraBold</vt:lpstr>
      <vt:lpstr>Times New Roman</vt:lpstr>
      <vt:lpstr>UTM Avo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23</cp:revision>
  <dcterms:created xsi:type="dcterms:W3CDTF">2021-05-13T04:17:00Z</dcterms:created>
  <dcterms:modified xsi:type="dcterms:W3CDTF">2023-04-10T14:50:19Z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