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4"/>
  </p:notesMasterIdLst>
  <p:sldIdLst>
    <p:sldId id="281" r:id="rId2"/>
    <p:sldId id="256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5" r:id="rId15"/>
    <p:sldId id="296" r:id="rId16"/>
    <p:sldId id="293" r:id="rId17"/>
    <p:sldId id="300" r:id="rId18"/>
    <p:sldId id="302" r:id="rId19"/>
    <p:sldId id="301" r:id="rId20"/>
    <p:sldId id="303" r:id="rId21"/>
    <p:sldId id="304" r:id="rId22"/>
    <p:sldId id="297" r:id="rId23"/>
  </p:sldIdLst>
  <p:sldSz cx="12192000" cy="6858000"/>
  <p:notesSz cx="6858000" cy="9144000"/>
  <p:embeddedFontLst>
    <p:embeddedFont>
      <p:font typeface="UVN Bai Sau" panose="04030605020802020C03" pitchFamily="82" charset="0"/>
      <p:regular r:id="rId25"/>
      <p:bold r:id="rId26"/>
    </p:embeddedFont>
    <p:embeddedFont>
      <p:font typeface="#9Slide03 AllRoundGothic" panose="020B0604020202020204" charset="0"/>
      <p:regular r:id="rId27"/>
    </p:embeddedFont>
    <p:embeddedFont>
      <p:font typeface="Cambria Math" panose="02040503050406030204" pitchFamily="18" charset="0"/>
      <p:regular r:id="rId28"/>
    </p:embeddedFont>
    <p:embeddedFont>
      <p:font typeface="等线" panose="020B0604020202020204" charset="-122"/>
      <p:regular r:id="rId29"/>
      <p:bold r:id="rId30"/>
    </p:embeddedFont>
  </p:embeddedFontLst>
  <p:custDataLst>
    <p:tags r:id="rId3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BE82"/>
    <a:srgbClr val="8F4606"/>
    <a:srgbClr val="9C3D3B"/>
    <a:srgbClr val="FFCC29"/>
    <a:srgbClr val="F58634"/>
    <a:srgbClr val="F2F013"/>
    <a:srgbClr val="660303"/>
    <a:srgbClr val="2FDD92"/>
    <a:srgbClr val="9C3D39"/>
    <a:srgbClr val="FFD0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376" autoAdjust="0"/>
  </p:normalViewPr>
  <p:slideViewPr>
    <p:cSldViewPr snapToGrid="0">
      <p:cViewPr varScale="1">
        <p:scale>
          <a:sx n="100" d="100"/>
          <a:sy n="100" d="100"/>
        </p:scale>
        <p:origin x="9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245E37-D9D6-4472-B4A8-EE39C13FA1BF}" type="datetimeFigureOut">
              <a:rPr lang="zh-CN" altLang="en-US" smtClean="0"/>
              <a:t>2023/5/14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BA45AE-A946-475B-BE63-3F713E28C56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8837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BA45AE-A946-475B-BE63-3F713E28C564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44495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BA45AE-A946-475B-BE63-3F713E28C564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8110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BA45AE-A946-475B-BE63-3F713E28C564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75408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BA45AE-A946-475B-BE63-3F713E28C564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22870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BA45AE-A946-475B-BE63-3F713E28C564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61492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BA45AE-A946-475B-BE63-3F713E28C564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18931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BA45AE-A946-475B-BE63-3F713E28C564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32623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BA45AE-A946-475B-BE63-3F713E28C564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17860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BA45AE-A946-475B-BE63-3F713E28C564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24624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BA45AE-A946-475B-BE63-3F713E28C56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35276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BA45AE-A946-475B-BE63-3F713E28C56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39844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BA45AE-A946-475B-BE63-3F713E28C56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31984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BA45AE-A946-475B-BE63-3F713E28C56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46936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BA45AE-A946-475B-BE63-3F713E28C564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0532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BA45AE-A946-475B-BE63-3F713E28C564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86996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BA45AE-A946-475B-BE63-3F713E28C564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125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包含 树&#10;&#10;描述已自动生成">
            <a:extLst>
              <a:ext uri="{FF2B5EF4-FFF2-40B4-BE49-F238E27FC236}">
                <a16:creationId xmlns:a16="http://schemas.microsoft.com/office/drawing/2014/main" id="{B5AAFF35-0A33-4615-9914-033396FBCD6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" y="0"/>
            <a:ext cx="121911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961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水上运动&#10;&#10;描述已自动生成">
            <a:extLst>
              <a:ext uri="{FF2B5EF4-FFF2-40B4-BE49-F238E27FC236}">
                <a16:creationId xmlns:a16="http://schemas.microsoft.com/office/drawing/2014/main" id="{5ED3C2D4-C706-4F39-B593-EFE898839B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" y="0"/>
            <a:ext cx="12191140" cy="6858000"/>
          </a:xfrm>
          <a:prstGeom prst="rect">
            <a:avLst/>
          </a:prstGeom>
        </p:spPr>
      </p:pic>
      <p:grpSp>
        <p:nvGrpSpPr>
          <p:cNvPr id="15" name="组合 14">
            <a:extLst>
              <a:ext uri="{FF2B5EF4-FFF2-40B4-BE49-F238E27FC236}">
                <a16:creationId xmlns:a16="http://schemas.microsoft.com/office/drawing/2014/main" id="{09BF519A-642C-4D46-91F3-0A8635068A8E}"/>
              </a:ext>
            </a:extLst>
          </p:cNvPr>
          <p:cNvGrpSpPr/>
          <p:nvPr userDrawn="1"/>
        </p:nvGrpSpPr>
        <p:grpSpPr>
          <a:xfrm>
            <a:off x="659703" y="585592"/>
            <a:ext cx="10897645" cy="5686815"/>
            <a:chOff x="676404" y="1039661"/>
            <a:chExt cx="7766137" cy="3244240"/>
          </a:xfrm>
        </p:grpSpPr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7D2F19CF-4FB8-4F05-9F55-EBA2D218D3EC}"/>
                </a:ext>
              </a:extLst>
            </p:cNvPr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solidFill>
              <a:srgbClr val="B2F5EE"/>
            </a:solidFill>
            <a:ln w="101600">
              <a:solidFill>
                <a:schemeClr val="accent6">
                  <a:lumMod val="50000"/>
                </a:schemeClr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: 圆角 16">
              <a:extLst>
                <a:ext uri="{FF2B5EF4-FFF2-40B4-BE49-F238E27FC236}">
                  <a16:creationId xmlns:a16="http://schemas.microsoft.com/office/drawing/2014/main" id="{07B0CCE3-2212-459F-9FD7-F1623D775804}"/>
                </a:ext>
              </a:extLst>
            </p:cNvPr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solidFill>
              <a:srgbClr val="B2F5EE"/>
            </a:solidFill>
            <a:ln w="25400">
              <a:solidFill>
                <a:schemeClr val="accent6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0264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5181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树&#10;&#10;描述已自动生成">
            <a:extLst>
              <a:ext uri="{FF2B5EF4-FFF2-40B4-BE49-F238E27FC236}">
                <a16:creationId xmlns:a16="http://schemas.microsoft.com/office/drawing/2014/main" id="{EE0E90F1-2DBE-466E-9A74-47A0973C7F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" y="0"/>
            <a:ext cx="12191140" cy="6858000"/>
          </a:xfrm>
          <a:prstGeom prst="rect">
            <a:avLst/>
          </a:prstGeom>
        </p:spPr>
      </p:pic>
      <p:pic>
        <p:nvPicPr>
          <p:cNvPr id="9" name="图片 8" descr="图片包含 动物, 哺乳动物, 鹿&#10;&#10;描述已自动生成">
            <a:extLst>
              <a:ext uri="{FF2B5EF4-FFF2-40B4-BE49-F238E27FC236}">
                <a16:creationId xmlns:a16="http://schemas.microsoft.com/office/drawing/2014/main" id="{52F341C7-45BA-4277-8253-0F1FFA8EE1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07" t="21734" r="26848" b="9590"/>
          <a:stretch/>
        </p:blipFill>
        <p:spPr>
          <a:xfrm>
            <a:off x="4919232" y="2021909"/>
            <a:ext cx="4424508" cy="4836091"/>
          </a:xfrm>
          <a:prstGeom prst="rect">
            <a:avLst/>
          </a:prstGeom>
        </p:spPr>
      </p:pic>
      <p:grpSp>
        <p:nvGrpSpPr>
          <p:cNvPr id="11" name="组合 10">
            <a:extLst>
              <a:ext uri="{FF2B5EF4-FFF2-40B4-BE49-F238E27FC236}">
                <a16:creationId xmlns:a16="http://schemas.microsoft.com/office/drawing/2014/main" id="{421D38F0-C872-41B8-BA84-7987F8859950}"/>
              </a:ext>
            </a:extLst>
          </p:cNvPr>
          <p:cNvGrpSpPr/>
          <p:nvPr userDrawn="1"/>
        </p:nvGrpSpPr>
        <p:grpSpPr>
          <a:xfrm>
            <a:off x="1161424" y="1002082"/>
            <a:ext cx="3757808" cy="3757808"/>
            <a:chOff x="1161424" y="1002082"/>
            <a:chExt cx="3757808" cy="3757808"/>
          </a:xfrm>
        </p:grpSpPr>
        <p:sp>
          <p:nvSpPr>
            <p:cNvPr id="8" name="椭圆 7">
              <a:extLst>
                <a:ext uri="{FF2B5EF4-FFF2-40B4-BE49-F238E27FC236}">
                  <a16:creationId xmlns:a16="http://schemas.microsoft.com/office/drawing/2014/main" id="{6D949B16-959E-4E29-BC1B-13F3FE4D51DC}"/>
                </a:ext>
              </a:extLst>
            </p:cNvPr>
            <p:cNvSpPr/>
            <p:nvPr userDrawn="1"/>
          </p:nvSpPr>
          <p:spPr>
            <a:xfrm>
              <a:off x="1161424" y="1002082"/>
              <a:ext cx="3757808" cy="3757808"/>
            </a:xfrm>
            <a:prstGeom prst="ellipse">
              <a:avLst/>
            </a:prstGeom>
            <a:solidFill>
              <a:srgbClr val="B2F5EE"/>
            </a:solidFill>
            <a:ln w="101600">
              <a:solidFill>
                <a:schemeClr val="accent6">
                  <a:lumMod val="50000"/>
                </a:schemeClr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/>
            </a:p>
          </p:txBody>
        </p:sp>
        <p:sp>
          <p:nvSpPr>
            <p:cNvPr id="10" name="椭圆 9">
              <a:extLst>
                <a:ext uri="{FF2B5EF4-FFF2-40B4-BE49-F238E27FC236}">
                  <a16:creationId xmlns:a16="http://schemas.microsoft.com/office/drawing/2014/main" id="{BA477457-7468-4F55-9A81-2136CACF16C1}"/>
                </a:ext>
              </a:extLst>
            </p:cNvPr>
            <p:cNvSpPr/>
            <p:nvPr userDrawn="1"/>
          </p:nvSpPr>
          <p:spPr>
            <a:xfrm>
              <a:off x="1349836" y="1190494"/>
              <a:ext cx="3380983" cy="3380983"/>
            </a:xfrm>
            <a:prstGeom prst="ellipse">
              <a:avLst/>
            </a:prstGeom>
            <a:solidFill>
              <a:srgbClr val="B2F5EE"/>
            </a:solidFill>
            <a:ln w="25400">
              <a:solidFill>
                <a:schemeClr val="accent6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40097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树&#10;&#10;描述已自动生成">
            <a:extLst>
              <a:ext uri="{FF2B5EF4-FFF2-40B4-BE49-F238E27FC236}">
                <a16:creationId xmlns:a16="http://schemas.microsoft.com/office/drawing/2014/main" id="{72DD445B-0235-407D-AAC9-021B777A3C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" y="0"/>
            <a:ext cx="12191140" cy="6858000"/>
          </a:xfrm>
          <a:prstGeom prst="rect">
            <a:avLst/>
          </a:prstGeom>
        </p:spPr>
      </p:pic>
      <p:grpSp>
        <p:nvGrpSpPr>
          <p:cNvPr id="11" name="组合 10">
            <a:extLst>
              <a:ext uri="{FF2B5EF4-FFF2-40B4-BE49-F238E27FC236}">
                <a16:creationId xmlns:a16="http://schemas.microsoft.com/office/drawing/2014/main" id="{95491B03-50D2-4346-BEA1-AB6FA4D9975D}"/>
              </a:ext>
            </a:extLst>
          </p:cNvPr>
          <p:cNvGrpSpPr/>
          <p:nvPr userDrawn="1"/>
        </p:nvGrpSpPr>
        <p:grpSpPr>
          <a:xfrm>
            <a:off x="3115830" y="789141"/>
            <a:ext cx="7627326" cy="5043336"/>
            <a:chOff x="676404" y="1039661"/>
            <a:chExt cx="7766137" cy="3244240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023861AB-7FD0-4CC5-93CF-325468B3D609}"/>
                </a:ext>
              </a:extLst>
            </p:cNvPr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solidFill>
              <a:srgbClr val="B2F5EE"/>
            </a:solidFill>
            <a:ln w="101600">
              <a:solidFill>
                <a:schemeClr val="accent6">
                  <a:lumMod val="50000"/>
                </a:schemeClr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970EE110-7726-491C-918C-440B778930C6}"/>
                </a:ext>
              </a:extLst>
            </p:cNvPr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solidFill>
              <a:srgbClr val="B2F5EE"/>
            </a:solidFill>
            <a:ln w="25400">
              <a:solidFill>
                <a:schemeClr val="accent6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7" name="图片 16" descr="图片包含 动物, 哺乳动物, 鹿&#10;&#10;描述已自动生成">
            <a:extLst>
              <a:ext uri="{FF2B5EF4-FFF2-40B4-BE49-F238E27FC236}">
                <a16:creationId xmlns:a16="http://schemas.microsoft.com/office/drawing/2014/main" id="{6AD6B5F7-CE45-45BC-9590-8F521E5A1A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07" t="21734" r="26848" b="9590"/>
          <a:stretch/>
        </p:blipFill>
        <p:spPr>
          <a:xfrm flipH="1">
            <a:off x="96710" y="2033567"/>
            <a:ext cx="4424508" cy="4836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445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树&#10;&#10;描述已自动生成">
            <a:extLst>
              <a:ext uri="{FF2B5EF4-FFF2-40B4-BE49-F238E27FC236}">
                <a16:creationId xmlns:a16="http://schemas.microsoft.com/office/drawing/2014/main" id="{72DD445B-0235-407D-AAC9-021B777A3C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" y="0"/>
            <a:ext cx="12191140" cy="6858000"/>
          </a:xfrm>
          <a:prstGeom prst="rect">
            <a:avLst/>
          </a:prstGeom>
        </p:spPr>
      </p:pic>
      <p:grpSp>
        <p:nvGrpSpPr>
          <p:cNvPr id="11" name="组合 10">
            <a:extLst>
              <a:ext uri="{FF2B5EF4-FFF2-40B4-BE49-F238E27FC236}">
                <a16:creationId xmlns:a16="http://schemas.microsoft.com/office/drawing/2014/main" id="{95491B03-50D2-4346-BEA1-AB6FA4D9975D}"/>
              </a:ext>
            </a:extLst>
          </p:cNvPr>
          <p:cNvGrpSpPr/>
          <p:nvPr userDrawn="1"/>
        </p:nvGrpSpPr>
        <p:grpSpPr>
          <a:xfrm>
            <a:off x="660729" y="789141"/>
            <a:ext cx="7627326" cy="5043336"/>
            <a:chOff x="676404" y="1039661"/>
            <a:chExt cx="7766137" cy="3244240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023861AB-7FD0-4CC5-93CF-325468B3D609}"/>
                </a:ext>
              </a:extLst>
            </p:cNvPr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solidFill>
              <a:srgbClr val="B2F5EE"/>
            </a:solidFill>
            <a:ln w="101600">
              <a:solidFill>
                <a:schemeClr val="accent6">
                  <a:lumMod val="50000"/>
                </a:schemeClr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970EE110-7726-491C-918C-440B778930C6}"/>
                </a:ext>
              </a:extLst>
            </p:cNvPr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solidFill>
              <a:srgbClr val="B2F5EE"/>
            </a:solidFill>
            <a:ln w="25400">
              <a:solidFill>
                <a:schemeClr val="accent6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7" name="图片 16" descr="图片包含 动物, 哺乳动物, 鹿&#10;&#10;描述已自动生成">
            <a:extLst>
              <a:ext uri="{FF2B5EF4-FFF2-40B4-BE49-F238E27FC236}">
                <a16:creationId xmlns:a16="http://schemas.microsoft.com/office/drawing/2014/main" id="{6AD6B5F7-CE45-45BC-9590-8F521E5A1A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07" t="21734" r="26848" b="9590"/>
          <a:stretch/>
        </p:blipFill>
        <p:spPr>
          <a:xfrm>
            <a:off x="6585193" y="2033567"/>
            <a:ext cx="4424508" cy="4836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93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片包含 水上运动&#10;&#10;描述已自动生成">
            <a:extLst>
              <a:ext uri="{FF2B5EF4-FFF2-40B4-BE49-F238E27FC236}">
                <a16:creationId xmlns:a16="http://schemas.microsoft.com/office/drawing/2014/main" id="{9D9769E3-5416-4DF5-8BDB-ED6A664314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" y="0"/>
            <a:ext cx="12191140" cy="6858000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2B286200-AB23-4165-ADCD-5166B1ECDB2E}"/>
              </a:ext>
            </a:extLst>
          </p:cNvPr>
          <p:cNvGrpSpPr/>
          <p:nvPr userDrawn="1"/>
        </p:nvGrpSpPr>
        <p:grpSpPr>
          <a:xfrm>
            <a:off x="511928" y="1438882"/>
            <a:ext cx="10118494" cy="3980235"/>
            <a:chOff x="1053266" y="1402915"/>
            <a:chExt cx="9577156" cy="3767293"/>
          </a:xfrm>
        </p:grpSpPr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B9C2B423-FFCD-4205-B110-0FC0E5941AE9}"/>
                </a:ext>
              </a:extLst>
            </p:cNvPr>
            <p:cNvGrpSpPr/>
            <p:nvPr userDrawn="1"/>
          </p:nvGrpSpPr>
          <p:grpSpPr>
            <a:xfrm>
              <a:off x="3411157" y="1402915"/>
              <a:ext cx="7219265" cy="3767293"/>
              <a:chOff x="676404" y="1039661"/>
              <a:chExt cx="7766137" cy="3244240"/>
            </a:xfrm>
          </p:grpSpPr>
          <p:sp>
            <p:nvSpPr>
              <p:cNvPr id="8" name="矩形: 圆角 7">
                <a:extLst>
                  <a:ext uri="{FF2B5EF4-FFF2-40B4-BE49-F238E27FC236}">
                    <a16:creationId xmlns:a16="http://schemas.microsoft.com/office/drawing/2014/main" id="{EFE9AA8C-0B86-42ED-A0C4-0BAA339D5171}"/>
                  </a:ext>
                </a:extLst>
              </p:cNvPr>
              <p:cNvSpPr/>
              <p:nvPr userDrawn="1"/>
            </p:nvSpPr>
            <p:spPr>
              <a:xfrm>
                <a:off x="676404" y="1039661"/>
                <a:ext cx="7766137" cy="3244240"/>
              </a:xfrm>
              <a:prstGeom prst="roundRect">
                <a:avLst/>
              </a:prstGeom>
              <a:solidFill>
                <a:srgbClr val="B2F5EE"/>
              </a:solidFill>
              <a:ln w="101600">
                <a:solidFill>
                  <a:schemeClr val="accent6">
                    <a:lumMod val="50000"/>
                  </a:schemeClr>
                </a:solidFill>
              </a:ln>
              <a:effectLst>
                <a:outerShdw blurRad="50800" dist="139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" name="矩形: 圆角 8">
                <a:extLst>
                  <a:ext uri="{FF2B5EF4-FFF2-40B4-BE49-F238E27FC236}">
                    <a16:creationId xmlns:a16="http://schemas.microsoft.com/office/drawing/2014/main" id="{84B6105C-ED57-4EF3-8160-540527BEE78D}"/>
                  </a:ext>
                </a:extLst>
              </p:cNvPr>
              <p:cNvSpPr/>
              <p:nvPr userDrawn="1"/>
            </p:nvSpPr>
            <p:spPr>
              <a:xfrm>
                <a:off x="807928" y="1151351"/>
                <a:ext cx="7503089" cy="3020860"/>
              </a:xfrm>
              <a:prstGeom prst="roundRect">
                <a:avLst/>
              </a:prstGeom>
              <a:solidFill>
                <a:srgbClr val="B2F5EE"/>
              </a:solidFill>
              <a:ln w="25400">
                <a:solidFill>
                  <a:schemeClr val="accent6">
                    <a:lumMod val="5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>
              <a:extLst>
                <a:ext uri="{FF2B5EF4-FFF2-40B4-BE49-F238E27FC236}">
                  <a16:creationId xmlns:a16="http://schemas.microsoft.com/office/drawing/2014/main" id="{C8EC2795-A01A-4422-913A-749E52FBA701}"/>
                </a:ext>
              </a:extLst>
            </p:cNvPr>
            <p:cNvGrpSpPr/>
            <p:nvPr userDrawn="1"/>
          </p:nvGrpSpPr>
          <p:grpSpPr>
            <a:xfrm>
              <a:off x="1053266" y="1846607"/>
              <a:ext cx="2879907" cy="2879907"/>
              <a:chOff x="1161424" y="1002082"/>
              <a:chExt cx="3757808" cy="3757808"/>
            </a:xfrm>
          </p:grpSpPr>
          <p:sp>
            <p:nvSpPr>
              <p:cNvPr id="13" name="椭圆 12">
                <a:extLst>
                  <a:ext uri="{FF2B5EF4-FFF2-40B4-BE49-F238E27FC236}">
                    <a16:creationId xmlns:a16="http://schemas.microsoft.com/office/drawing/2014/main" id="{FCE18BEB-0396-4171-8568-FD798ED7B04D}"/>
                  </a:ext>
                </a:extLst>
              </p:cNvPr>
              <p:cNvSpPr/>
              <p:nvPr userDrawn="1"/>
            </p:nvSpPr>
            <p:spPr>
              <a:xfrm>
                <a:off x="1161424" y="1002082"/>
                <a:ext cx="3757808" cy="3757808"/>
              </a:xfrm>
              <a:prstGeom prst="ellipse">
                <a:avLst/>
              </a:prstGeom>
              <a:solidFill>
                <a:srgbClr val="B2F5EE"/>
              </a:solidFill>
              <a:ln w="101600">
                <a:solidFill>
                  <a:schemeClr val="accent6">
                    <a:lumMod val="50000"/>
                  </a:schemeClr>
                </a:solidFill>
              </a:ln>
              <a:effectLst>
                <a:outerShdw blurRad="50800" dist="139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/>
              </a:p>
            </p:txBody>
          </p:sp>
          <p:sp>
            <p:nvSpPr>
              <p:cNvPr id="14" name="椭圆 13">
                <a:extLst>
                  <a:ext uri="{FF2B5EF4-FFF2-40B4-BE49-F238E27FC236}">
                    <a16:creationId xmlns:a16="http://schemas.microsoft.com/office/drawing/2014/main" id="{9E1D5323-F9A5-4B80-9BE8-9CD7D8A3376E}"/>
                  </a:ext>
                </a:extLst>
              </p:cNvPr>
              <p:cNvSpPr/>
              <p:nvPr userDrawn="1"/>
            </p:nvSpPr>
            <p:spPr>
              <a:xfrm>
                <a:off x="1349836" y="1190494"/>
                <a:ext cx="3380983" cy="3380983"/>
              </a:xfrm>
              <a:prstGeom prst="ellipse">
                <a:avLst/>
              </a:prstGeom>
              <a:solidFill>
                <a:srgbClr val="B2F5EE"/>
              </a:solidFill>
              <a:ln w="25400">
                <a:solidFill>
                  <a:schemeClr val="accent6">
                    <a:lumMod val="5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/>
              </a:p>
            </p:txBody>
          </p:sp>
        </p:grpSp>
      </p:grpSp>
      <p:pic>
        <p:nvPicPr>
          <p:cNvPr id="10" name="图片 9" descr="图片包含 动物, 哺乳动物, 鹿&#10;&#10;描述已自动生成">
            <a:extLst>
              <a:ext uri="{FF2B5EF4-FFF2-40B4-BE49-F238E27FC236}">
                <a16:creationId xmlns:a16="http://schemas.microsoft.com/office/drawing/2014/main" id="{6348C38F-1BD1-4FFF-AE5E-4695B7B8F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07" t="21734" r="26848" b="9590"/>
          <a:stretch/>
        </p:blipFill>
        <p:spPr>
          <a:xfrm flipH="1">
            <a:off x="121763" y="4033782"/>
            <a:ext cx="2583859" cy="282421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0327D9F-37A9-4EA7-BC17-53903B672A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72" b="14160"/>
          <a:stretch/>
        </p:blipFill>
        <p:spPr>
          <a:xfrm>
            <a:off x="7640876" y="0"/>
            <a:ext cx="4550693" cy="588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322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片包含 水上运动&#10;&#10;描述已自动生成">
            <a:extLst>
              <a:ext uri="{FF2B5EF4-FFF2-40B4-BE49-F238E27FC236}">
                <a16:creationId xmlns:a16="http://schemas.microsoft.com/office/drawing/2014/main" id="{9D9769E3-5416-4DF5-8BDB-ED6A664314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" y="0"/>
            <a:ext cx="12191140" cy="6858000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B9C2B423-FFCD-4205-B110-0FC0E5941AE9}"/>
              </a:ext>
            </a:extLst>
          </p:cNvPr>
          <p:cNvGrpSpPr/>
          <p:nvPr userDrawn="1"/>
        </p:nvGrpSpPr>
        <p:grpSpPr>
          <a:xfrm>
            <a:off x="3003096" y="1438882"/>
            <a:ext cx="7627326" cy="3980235"/>
            <a:chOff x="676404" y="1039661"/>
            <a:chExt cx="7766137" cy="3244240"/>
          </a:xfrm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EFE9AA8C-0B86-42ED-A0C4-0BAA339D5171}"/>
                </a:ext>
              </a:extLst>
            </p:cNvPr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solidFill>
              <a:srgbClr val="B2F5EE"/>
            </a:solidFill>
            <a:ln w="101600">
              <a:solidFill>
                <a:schemeClr val="accent6">
                  <a:lumMod val="50000"/>
                </a:schemeClr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84B6105C-ED57-4EF3-8160-540527BEE78D}"/>
                </a:ext>
              </a:extLst>
            </p:cNvPr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solidFill>
              <a:srgbClr val="B2F5EE"/>
            </a:solidFill>
            <a:ln w="25400">
              <a:solidFill>
                <a:schemeClr val="accent6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C8EC2795-A01A-4422-913A-749E52FBA701}"/>
              </a:ext>
            </a:extLst>
          </p:cNvPr>
          <p:cNvGrpSpPr/>
          <p:nvPr userDrawn="1"/>
        </p:nvGrpSpPr>
        <p:grpSpPr>
          <a:xfrm>
            <a:off x="1508434" y="1907653"/>
            <a:ext cx="3042691" cy="3042691"/>
            <a:chOff x="1161424" y="1002082"/>
            <a:chExt cx="3757808" cy="3757808"/>
          </a:xfrm>
        </p:grpSpPr>
        <p:sp>
          <p:nvSpPr>
            <p:cNvPr id="13" name="椭圆 12">
              <a:extLst>
                <a:ext uri="{FF2B5EF4-FFF2-40B4-BE49-F238E27FC236}">
                  <a16:creationId xmlns:a16="http://schemas.microsoft.com/office/drawing/2014/main" id="{FCE18BEB-0396-4171-8568-FD798ED7B04D}"/>
                </a:ext>
              </a:extLst>
            </p:cNvPr>
            <p:cNvSpPr/>
            <p:nvPr userDrawn="1"/>
          </p:nvSpPr>
          <p:spPr>
            <a:xfrm>
              <a:off x="1161424" y="1002082"/>
              <a:ext cx="3757808" cy="3757808"/>
            </a:xfrm>
            <a:prstGeom prst="ellipse">
              <a:avLst/>
            </a:prstGeom>
            <a:solidFill>
              <a:srgbClr val="B2F5EE"/>
            </a:solidFill>
            <a:ln w="101600">
              <a:solidFill>
                <a:schemeClr val="accent6">
                  <a:lumMod val="50000"/>
                </a:schemeClr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/>
            </a:p>
          </p:txBody>
        </p:sp>
        <p:sp>
          <p:nvSpPr>
            <p:cNvPr id="14" name="椭圆 13">
              <a:extLst>
                <a:ext uri="{FF2B5EF4-FFF2-40B4-BE49-F238E27FC236}">
                  <a16:creationId xmlns:a16="http://schemas.microsoft.com/office/drawing/2014/main" id="{9E1D5323-F9A5-4B80-9BE8-9CD7D8A3376E}"/>
                </a:ext>
              </a:extLst>
            </p:cNvPr>
            <p:cNvSpPr/>
            <p:nvPr userDrawn="1"/>
          </p:nvSpPr>
          <p:spPr>
            <a:xfrm>
              <a:off x="1349836" y="1190494"/>
              <a:ext cx="3380983" cy="3380983"/>
            </a:xfrm>
            <a:prstGeom prst="ellipse">
              <a:avLst/>
            </a:prstGeom>
            <a:solidFill>
              <a:srgbClr val="B2F5EE"/>
            </a:solidFill>
            <a:ln w="25400">
              <a:solidFill>
                <a:schemeClr val="accent6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/>
            </a:p>
          </p:txBody>
        </p:sp>
      </p:grpSp>
      <p:pic>
        <p:nvPicPr>
          <p:cNvPr id="10" name="图片 9" descr="图片包含 动物, 哺乳动物, 鹿&#10;&#10;描述已自动生成">
            <a:extLst>
              <a:ext uri="{FF2B5EF4-FFF2-40B4-BE49-F238E27FC236}">
                <a16:creationId xmlns:a16="http://schemas.microsoft.com/office/drawing/2014/main" id="{6348C38F-1BD1-4FFF-AE5E-4695B7B8F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07" t="21734" r="26848" b="9590"/>
          <a:stretch/>
        </p:blipFill>
        <p:spPr>
          <a:xfrm flipH="1">
            <a:off x="121763" y="4033782"/>
            <a:ext cx="2583859" cy="282421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0327D9F-37A9-4EA7-BC17-53903B672A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72" b="14160"/>
          <a:stretch/>
        </p:blipFill>
        <p:spPr>
          <a:xfrm>
            <a:off x="7640876" y="0"/>
            <a:ext cx="4550693" cy="588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170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30327D9F-37A9-4EA7-BC17-53903B672A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140" cy="6858000"/>
          </a:xfrm>
          <a:prstGeom prst="rect">
            <a:avLst/>
          </a:prstGeom>
        </p:spPr>
      </p:pic>
      <p:pic>
        <p:nvPicPr>
          <p:cNvPr id="6" name="图片 5" descr="图片包含 水上运动&#10;&#10;描述已自动生成">
            <a:extLst>
              <a:ext uri="{FF2B5EF4-FFF2-40B4-BE49-F238E27FC236}">
                <a16:creationId xmlns:a16="http://schemas.microsoft.com/office/drawing/2014/main" id="{9D9769E3-5416-4DF5-8BDB-ED6A664314A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" y="0"/>
            <a:ext cx="12191140" cy="6858000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B9C2B423-FFCD-4205-B110-0FC0E5941AE9}"/>
              </a:ext>
            </a:extLst>
          </p:cNvPr>
          <p:cNvGrpSpPr/>
          <p:nvPr userDrawn="1"/>
        </p:nvGrpSpPr>
        <p:grpSpPr>
          <a:xfrm>
            <a:off x="647620" y="675016"/>
            <a:ext cx="10116855" cy="5279368"/>
            <a:chOff x="676404" y="1039661"/>
            <a:chExt cx="7766137" cy="3244240"/>
          </a:xfrm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EFE9AA8C-0B86-42ED-A0C4-0BAA339D5171}"/>
                </a:ext>
              </a:extLst>
            </p:cNvPr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solidFill>
              <a:srgbClr val="B2F5EE"/>
            </a:solidFill>
            <a:ln w="101600">
              <a:solidFill>
                <a:schemeClr val="accent6">
                  <a:lumMod val="50000"/>
                </a:schemeClr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84B6105C-ED57-4EF3-8160-540527BEE78D}"/>
                </a:ext>
              </a:extLst>
            </p:cNvPr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solidFill>
              <a:srgbClr val="B2F5EE"/>
            </a:solidFill>
            <a:ln w="25400">
              <a:solidFill>
                <a:schemeClr val="accent6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0" name="图片 9" descr="图片包含 动物, 哺乳动物, 鹿&#10;&#10;描述已自动生成">
            <a:extLst>
              <a:ext uri="{FF2B5EF4-FFF2-40B4-BE49-F238E27FC236}">
                <a16:creationId xmlns:a16="http://schemas.microsoft.com/office/drawing/2014/main" id="{6348C38F-1BD1-4FFF-AE5E-4695B7B8F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07" t="21734" r="26848" b="9590"/>
          <a:stretch/>
        </p:blipFill>
        <p:spPr>
          <a:xfrm flipH="1">
            <a:off x="121763" y="4033782"/>
            <a:ext cx="2583859" cy="282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63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图片包含 树&#10;&#10;描述已自动生成">
            <a:extLst>
              <a:ext uri="{FF2B5EF4-FFF2-40B4-BE49-F238E27FC236}">
                <a16:creationId xmlns:a16="http://schemas.microsoft.com/office/drawing/2014/main" id="{967DDC46-6014-46C4-A770-9309CEFB7B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" y="0"/>
            <a:ext cx="12191140" cy="6858000"/>
          </a:xfrm>
          <a:prstGeom prst="rect">
            <a:avLst/>
          </a:prstGeom>
        </p:spPr>
      </p:pic>
      <p:sp>
        <p:nvSpPr>
          <p:cNvPr id="6" name="矩形: 圆角 5">
            <a:extLst>
              <a:ext uri="{FF2B5EF4-FFF2-40B4-BE49-F238E27FC236}">
                <a16:creationId xmlns:a16="http://schemas.microsoft.com/office/drawing/2014/main" id="{4E3FC11E-B262-47CC-A6B3-2CFC3725C47F}"/>
              </a:ext>
            </a:extLst>
          </p:cNvPr>
          <p:cNvSpPr/>
          <p:nvPr userDrawn="1"/>
        </p:nvSpPr>
        <p:spPr>
          <a:xfrm>
            <a:off x="676404" y="1039661"/>
            <a:ext cx="7766137" cy="3244240"/>
          </a:xfrm>
          <a:prstGeom prst="roundRect">
            <a:avLst/>
          </a:prstGeom>
          <a:solidFill>
            <a:srgbClr val="B2F5EE"/>
          </a:solidFill>
          <a:ln w="101600">
            <a:solidFill>
              <a:schemeClr val="accent6">
                <a:lumMod val="50000"/>
              </a:schemeClr>
            </a:solidFill>
          </a:ln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7C85FAC3-3CF1-46AD-9387-EF6B197FDEB1}"/>
              </a:ext>
            </a:extLst>
          </p:cNvPr>
          <p:cNvSpPr/>
          <p:nvPr userDrawn="1"/>
        </p:nvSpPr>
        <p:spPr>
          <a:xfrm>
            <a:off x="807928" y="1151351"/>
            <a:ext cx="7503089" cy="3020860"/>
          </a:xfrm>
          <a:prstGeom prst="roundRect">
            <a:avLst/>
          </a:prstGeom>
          <a:solidFill>
            <a:srgbClr val="B2F5EE"/>
          </a:solidFill>
          <a:ln w="254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图片包含 动物, 哺乳动物, 鹿&#10;&#10;描述已自动生成">
            <a:extLst>
              <a:ext uri="{FF2B5EF4-FFF2-40B4-BE49-F238E27FC236}">
                <a16:creationId xmlns:a16="http://schemas.microsoft.com/office/drawing/2014/main" id="{209914F5-29B3-47F1-9F6E-51A3991EE3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07" t="21734" r="26848" b="9590"/>
          <a:stretch/>
        </p:blipFill>
        <p:spPr>
          <a:xfrm>
            <a:off x="6172510" y="1503123"/>
            <a:ext cx="4424508" cy="4836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77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www.facebook.com/teamKTUTS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3C9421B-6E87-441C-BBB0-AE2B9BF8799A}"/>
              </a:ext>
            </a:extLst>
          </p:cNvPr>
          <p:cNvSpPr txBox="1"/>
          <p:nvPr userDrawn="1"/>
        </p:nvSpPr>
        <p:spPr>
          <a:xfrm>
            <a:off x="11399988" y="0"/>
            <a:ext cx="792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6"/>
                </a:solidFill>
                <a:latin typeface="UVN Bai Sau" panose="04030605020802020C03" pitchFamily="82" charset="0"/>
              </a:rPr>
              <a:t>KTUTS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41BA65-73B5-4F64-8E2A-ED5FA2116E55}"/>
              </a:ext>
            </a:extLst>
          </p:cNvPr>
          <p:cNvSpPr txBox="1"/>
          <p:nvPr userDrawn="1"/>
        </p:nvSpPr>
        <p:spPr>
          <a:xfrm>
            <a:off x="0" y="6488668"/>
            <a:ext cx="792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F0886C"/>
                </a:solidFill>
                <a:latin typeface="UVN Bai Sau" panose="04030605020802020C03" pitchFamily="82" charset="0"/>
              </a:rPr>
              <a:t>KTUTS</a:t>
            </a:r>
          </a:p>
        </p:txBody>
      </p:sp>
      <p:pic>
        <p:nvPicPr>
          <p:cNvPr id="4" name="Picture 3" descr="A picture containing diagram&#10;&#10;Description automatically generated">
            <a:extLst>
              <a:ext uri="{FF2B5EF4-FFF2-40B4-BE49-F238E27FC236}">
                <a16:creationId xmlns:a16="http://schemas.microsoft.com/office/drawing/2014/main" id="{19FB2906-B4CD-4193-94C3-17A1ABD2B89D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4160" y="16804787"/>
            <a:ext cx="1881378" cy="1625303"/>
          </a:xfrm>
          <a:prstGeom prst="rect">
            <a:avLst/>
          </a:prstGeom>
        </p:spPr>
      </p:pic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2846D8D3-7408-4513-8423-335F2C22B539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44240" y="16175014"/>
            <a:ext cx="1881378" cy="1625303"/>
          </a:xfrm>
          <a:prstGeom prst="rect">
            <a:avLst/>
          </a:prstGeom>
        </p:spPr>
      </p:pic>
      <p:pic>
        <p:nvPicPr>
          <p:cNvPr id="6" name="Picture 5" descr="A picture containing diagram&#10;&#10;Description automatically generated">
            <a:extLst>
              <a:ext uri="{FF2B5EF4-FFF2-40B4-BE49-F238E27FC236}">
                <a16:creationId xmlns:a16="http://schemas.microsoft.com/office/drawing/2014/main" id="{378B4B24-B728-49B8-AB73-93ADA2F0AE2E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4160" y="-12334095"/>
            <a:ext cx="1881378" cy="1625303"/>
          </a:xfrm>
          <a:prstGeom prst="rect">
            <a:avLst/>
          </a:prstGeom>
        </p:spPr>
      </p:pic>
      <p:pic>
        <p:nvPicPr>
          <p:cNvPr id="7" name="Picture 6" descr="A picture containing diagram&#10;&#10;Description automatically generated">
            <a:extLst>
              <a:ext uri="{FF2B5EF4-FFF2-40B4-BE49-F238E27FC236}">
                <a16:creationId xmlns:a16="http://schemas.microsoft.com/office/drawing/2014/main" id="{491CF84C-C07C-4ACB-87B3-A3F3E14F6A07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63671" y="-12151217"/>
            <a:ext cx="1881378" cy="16253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44694B1-4081-4589-B8CE-61A429893964}"/>
              </a:ext>
            </a:extLst>
          </p:cNvPr>
          <p:cNvSpPr txBox="1"/>
          <p:nvPr userDrawn="1"/>
        </p:nvSpPr>
        <p:spPr>
          <a:xfrm>
            <a:off x="2597398" y="8394353"/>
            <a:ext cx="93112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Liên hệ page:</a:t>
            </a: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https://www.facebook.com/teamKTUTS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Đây là sản phẩm của nhóm KTUTS. Mọi chi tiết vui lòng liên hệ page hoặc SĐT: 0922 645 654</a:t>
            </a:r>
          </a:p>
        </p:txBody>
      </p:sp>
      <p:pic>
        <p:nvPicPr>
          <p:cNvPr id="9" name="Picture 8" descr="A picture containing diagram&#10;&#10;Description automatically generated">
            <a:extLst>
              <a:ext uri="{FF2B5EF4-FFF2-40B4-BE49-F238E27FC236}">
                <a16:creationId xmlns:a16="http://schemas.microsoft.com/office/drawing/2014/main" id="{92382FA3-C736-4ECC-B89D-A06C36C4F77D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45414"/>
            <a:ext cx="1881378" cy="162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360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59" r:id="rId4"/>
    <p:sldLayoutId id="2147483652" r:id="rId5"/>
    <p:sldLayoutId id="2147483658" r:id="rId6"/>
    <p:sldLayoutId id="2147483660" r:id="rId7"/>
    <p:sldLayoutId id="2147483657" r:id="rId8"/>
    <p:sldLayoutId id="2147483655" r:id="rId9"/>
    <p:sldLayoutId id="2147483656" r:id="rId10"/>
  </p:sldLayoutIdLst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audio" Target="../media/audio2.wav"/><Relationship Id="rId7" Type="http://schemas.openxmlformats.org/officeDocument/2006/relationships/image" Target="../media/image35.png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microsoft.com/office/2007/relationships/hdphoto" Target="../media/hdphoto4.wdp"/><Relationship Id="rId5" Type="http://schemas.openxmlformats.org/officeDocument/2006/relationships/image" Target="../media/image41.png"/><Relationship Id="rId10" Type="http://schemas.openxmlformats.org/officeDocument/2006/relationships/image" Target="../media/image33.png"/><Relationship Id="rId4" Type="http://schemas.openxmlformats.org/officeDocument/2006/relationships/image" Target="../media/image30.jpg"/><Relationship Id="rId9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audio" Target="../media/audio2.wav"/><Relationship Id="rId7" Type="http://schemas.openxmlformats.org/officeDocument/2006/relationships/image" Target="../media/image35.png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11" Type="http://schemas.microsoft.com/office/2007/relationships/hdphoto" Target="../media/hdphoto4.wdp"/><Relationship Id="rId5" Type="http://schemas.openxmlformats.org/officeDocument/2006/relationships/image" Target="../media/image42.png"/><Relationship Id="rId10" Type="http://schemas.openxmlformats.org/officeDocument/2006/relationships/image" Target="../media/image33.png"/><Relationship Id="rId4" Type="http://schemas.openxmlformats.org/officeDocument/2006/relationships/image" Target="../media/image30.jpg"/><Relationship Id="rId9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6.png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audio" Target="../media/audio2.wav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53.png"/><Relationship Id="rId4" Type="http://schemas.openxmlformats.org/officeDocument/2006/relationships/image" Target="../media/image30.jpg"/><Relationship Id="rId9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audio" Target="../media/audio2.wav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50.png"/><Relationship Id="rId4" Type="http://schemas.openxmlformats.org/officeDocument/2006/relationships/image" Target="../media/image30.jpg"/><Relationship Id="rId9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audio" Target="../media/audio2.wav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550.png"/><Relationship Id="rId4" Type="http://schemas.openxmlformats.org/officeDocument/2006/relationships/image" Target="../media/image30.jpg"/><Relationship Id="rId9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audio" Target="../media/audio2.wav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5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audio" Target="../media/audio2.wav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audio" Target="../media/audio1.wav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11" Type="http://schemas.openxmlformats.org/officeDocument/2006/relationships/image" Target="../media/image59.png"/><Relationship Id="rId5" Type="http://schemas.openxmlformats.org/officeDocument/2006/relationships/image" Target="../media/image32.png"/><Relationship Id="rId10" Type="http://schemas.openxmlformats.org/officeDocument/2006/relationships/image" Target="../media/image16.png"/><Relationship Id="rId4" Type="http://schemas.openxmlformats.org/officeDocument/2006/relationships/image" Target="../media/image12.png"/><Relationship Id="rId9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3.png"/><Relationship Id="rId3" Type="http://schemas.openxmlformats.org/officeDocument/2006/relationships/image" Target="../media/image11.jpg"/><Relationship Id="rId7" Type="http://schemas.openxmlformats.org/officeDocument/2006/relationships/image" Target="../media/image18.png"/><Relationship Id="rId12" Type="http://schemas.microsoft.com/office/2007/relationships/hdphoto" Target="../media/hdphoto1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audio" Target="../media/audio1.wav"/><Relationship Id="rId7" Type="http://schemas.microsoft.com/office/2007/relationships/hdphoto" Target="../media/hdphoto3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16.png"/><Relationship Id="rId5" Type="http://schemas.openxmlformats.org/officeDocument/2006/relationships/image" Target="../media/image12.png"/><Relationship Id="rId10" Type="http://schemas.openxmlformats.org/officeDocument/2006/relationships/image" Target="../media/image15.png"/><Relationship Id="rId4" Type="http://schemas.openxmlformats.org/officeDocument/2006/relationships/image" Target="../media/image30.jpg"/><Relationship Id="rId9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audio" Target="../media/audio2.wav"/><Relationship Id="rId7" Type="http://schemas.openxmlformats.org/officeDocument/2006/relationships/image" Target="../media/image35.png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microsoft.com/office/2007/relationships/hdphoto" Target="../media/hdphoto4.wdp"/><Relationship Id="rId5" Type="http://schemas.openxmlformats.org/officeDocument/2006/relationships/image" Target="../media/image34.png"/><Relationship Id="rId10" Type="http://schemas.openxmlformats.org/officeDocument/2006/relationships/image" Target="../media/image33.png"/><Relationship Id="rId4" Type="http://schemas.openxmlformats.org/officeDocument/2006/relationships/image" Target="../media/image30.jpg"/><Relationship Id="rId9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39.png"/><Relationship Id="rId3" Type="http://schemas.openxmlformats.org/officeDocument/2006/relationships/audio" Target="../media/audio2.wav"/><Relationship Id="rId7" Type="http://schemas.openxmlformats.org/officeDocument/2006/relationships/image" Target="../media/image43.png"/><Relationship Id="rId12" Type="http://schemas.microsoft.com/office/2007/relationships/hdphoto" Target="../media/hdphoto4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11" Type="http://schemas.openxmlformats.org/officeDocument/2006/relationships/image" Target="../media/image33.png"/><Relationship Id="rId5" Type="http://schemas.openxmlformats.org/officeDocument/2006/relationships/image" Target="../media/image40.png"/><Relationship Id="rId10" Type="http://schemas.openxmlformats.org/officeDocument/2006/relationships/image" Target="../media/image38.png"/><Relationship Id="rId4" Type="http://schemas.openxmlformats.org/officeDocument/2006/relationships/image" Target="../media/image30.jpg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0"/>
          <p:cNvGrpSpPr/>
          <p:nvPr/>
        </p:nvGrpSpPr>
        <p:grpSpPr>
          <a:xfrm>
            <a:off x="1218136" y="503910"/>
            <a:ext cx="9804295" cy="3384148"/>
            <a:chOff x="676404" y="1039661"/>
            <a:chExt cx="7766137" cy="3244240"/>
          </a:xfrm>
          <a:solidFill>
            <a:schemeClr val="bg1"/>
          </a:solidFill>
        </p:grpSpPr>
        <p:sp>
          <p:nvSpPr>
            <p:cNvPr id="3" name="矩形: 圆角 11"/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grpFill/>
            <a:ln w="101600">
              <a:solidFill>
                <a:srgbClr val="92D4AF"/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: 圆角 12"/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grpFill/>
            <a:ln w="25400">
              <a:solidFill>
                <a:srgbClr val="92D4A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5" name="图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7" b="1757"/>
          <a:stretch/>
        </p:blipFill>
        <p:spPr>
          <a:xfrm>
            <a:off x="0" y="3265000"/>
            <a:ext cx="12344400" cy="368264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90744" y="728481"/>
            <a:ext cx="13813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206A5D"/>
                </a:solidFill>
                <a:latin typeface="UTM Seagull" panose="02040603050506020204" pitchFamily="18" charset="0"/>
              </a:rPr>
              <a:t>TOÁN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92778" y="2971949"/>
            <a:ext cx="56550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rgbClr val="81B214"/>
                </a:solidFill>
                <a:latin typeface="UTM Avo" panose="02040603050506020204" pitchFamily="18" charset="0"/>
              </a:rPr>
              <a:t>Sách</a:t>
            </a:r>
            <a:r>
              <a:rPr lang="en-US" sz="3200" dirty="0">
                <a:solidFill>
                  <a:srgbClr val="81B214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81B214"/>
                </a:solidFill>
                <a:latin typeface="UTM Avo" panose="02040603050506020204" pitchFamily="18" charset="0"/>
              </a:rPr>
              <a:t>giáo</a:t>
            </a:r>
            <a:r>
              <a:rPr lang="en-US" sz="3200" dirty="0">
                <a:solidFill>
                  <a:srgbClr val="81B214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81B214"/>
                </a:solidFill>
                <a:latin typeface="UTM Avo" panose="02040603050506020204" pitchFamily="18" charset="0"/>
              </a:rPr>
              <a:t>khoa</a:t>
            </a:r>
            <a:r>
              <a:rPr lang="en-US" sz="3200" dirty="0">
                <a:solidFill>
                  <a:srgbClr val="81B214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81B214"/>
                </a:solidFill>
                <a:latin typeface="UTM Avo" panose="02040603050506020204" pitchFamily="18" charset="0"/>
              </a:rPr>
              <a:t>trang</a:t>
            </a:r>
            <a:r>
              <a:rPr lang="en-US" sz="3200" dirty="0">
                <a:solidFill>
                  <a:srgbClr val="81B214"/>
                </a:solidFill>
                <a:latin typeface="UTM Avo" panose="02040603050506020204" pitchFamily="18" charset="0"/>
              </a:rPr>
              <a:t> 119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1395948" y="1318821"/>
            <a:ext cx="9448672" cy="1754326"/>
            <a:chOff x="1918559" y="1856673"/>
            <a:chExt cx="9323130" cy="1754326"/>
          </a:xfrm>
        </p:grpSpPr>
        <p:sp>
          <p:nvSpPr>
            <p:cNvPr id="7" name="TextBox 6"/>
            <p:cNvSpPr txBox="1"/>
            <p:nvPr/>
          </p:nvSpPr>
          <p:spPr>
            <a:xfrm>
              <a:off x="1985306" y="1856673"/>
              <a:ext cx="901685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ln>
                    <a:solidFill>
                      <a:schemeClr val="tx1"/>
                    </a:solidFill>
                  </a:ln>
                  <a:solidFill>
                    <a:srgbClr val="2F86A6"/>
                  </a:solidFill>
                  <a:latin typeface="UTM Rockwell" panose="02040603050506020204" pitchFamily="18" charset="0"/>
                </a:rPr>
                <a:t>SO SÁNH HAI PHÂN SỐ CÙNG MẪU SỐ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918559" y="1856673"/>
              <a:ext cx="932313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ln>
                    <a:solidFill>
                      <a:schemeClr val="tx1"/>
                    </a:solidFill>
                  </a:ln>
                  <a:solidFill>
                    <a:srgbClr val="B2F5EE"/>
                  </a:solidFill>
                  <a:latin typeface="UTM Rockwell" panose="02040603050506020204" pitchFamily="18" charset="0"/>
                </a:rPr>
                <a:t>SO SÁNH HAI PHÂN SỐ CÙNG MẪU SỐ</a:t>
              </a:r>
            </a:p>
          </p:txBody>
        </p:sp>
      </p:grpSp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537" y="1884572"/>
            <a:ext cx="5915140" cy="509535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7394" y="2420458"/>
            <a:ext cx="6315935" cy="4559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457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0"/>
          <p:cNvGrpSpPr/>
          <p:nvPr/>
        </p:nvGrpSpPr>
        <p:grpSpPr>
          <a:xfrm>
            <a:off x="271080" y="286196"/>
            <a:ext cx="11605235" cy="6267004"/>
            <a:chOff x="676404" y="1039661"/>
            <a:chExt cx="7766137" cy="3244240"/>
          </a:xfrm>
          <a:solidFill>
            <a:schemeClr val="bg1"/>
          </a:solidFill>
        </p:grpSpPr>
        <p:sp>
          <p:nvSpPr>
            <p:cNvPr id="3" name="矩形: 圆角 11"/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grpFill/>
            <a:ln w="101600">
              <a:solidFill>
                <a:srgbClr val="92D4AF"/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: 圆角 12"/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grpFill/>
            <a:ln w="25400">
              <a:solidFill>
                <a:srgbClr val="92D4A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58433">
            <a:off x="4663226" y="3695764"/>
            <a:ext cx="2820942" cy="292524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54995" y="578859"/>
            <a:ext cx="4974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So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sánh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hai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phân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số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360877" y="1140801"/>
                <a:ext cx="5963056" cy="3119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115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1500" b="1" i="0" smtClean="0">
                            <a:solidFill>
                              <a:srgbClr val="002060"/>
                            </a:solidFill>
                            <a:latin typeface="UTM Avo" panose="02040603050506020204" pitchFamily="18" charset="0"/>
                          </a:rPr>
                          <m:t>7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1500" b="1" i="0" smtClean="0">
                            <a:solidFill>
                              <a:srgbClr val="002060"/>
                            </a:solidFill>
                            <a:latin typeface="UTM Avo" panose="02040603050506020204" pitchFamily="18" charset="0"/>
                          </a:rPr>
                          <m:t>8</m:t>
                        </m:r>
                      </m:den>
                    </m:f>
                    <m:r>
                      <a:rPr lang="en-US" sz="115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         </m:t>
                    </m:r>
                  </m:oMath>
                </a14:m>
                <a:r>
                  <a:rPr lang="en-US" sz="11500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15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1500" b="1" i="0" smtClean="0">
                            <a:solidFill>
                              <a:srgbClr val="002060"/>
                            </a:solidFill>
                            <a:latin typeface="UTM Avo" panose="02040603050506020204" pitchFamily="18" charset="0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1500" b="1" i="0" smtClean="0">
                            <a:solidFill>
                              <a:srgbClr val="002060"/>
                            </a:solidFill>
                            <a:latin typeface="UTM Avo" panose="0204060305050602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11500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877" y="1140801"/>
                <a:ext cx="5963056" cy="311931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" t="31930" r="57841" b="24148"/>
          <a:stretch/>
        </p:blipFill>
        <p:spPr>
          <a:xfrm>
            <a:off x="403891" y="3468542"/>
            <a:ext cx="1762454" cy="126649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80" r="60794" b="19018"/>
          <a:stretch/>
        </p:blipFill>
        <p:spPr>
          <a:xfrm>
            <a:off x="349966" y="1098006"/>
            <a:ext cx="1795595" cy="164497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42" t="23776" r="2996" b="31150"/>
          <a:stretch/>
        </p:blipFill>
        <p:spPr>
          <a:xfrm>
            <a:off x="497922" y="2217390"/>
            <a:ext cx="1647639" cy="148268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615602" y="1554019"/>
            <a:ext cx="378406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srgbClr val="002060"/>
                </a:solidFill>
                <a:latin typeface="UTM Avo" panose="02040603050506020204" pitchFamily="18" charset="0"/>
              </a:rPr>
              <a:t>……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99" y="3756383"/>
            <a:ext cx="3335796" cy="314731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8"/>
          <a:stretch/>
        </p:blipFill>
        <p:spPr>
          <a:xfrm flipH="1">
            <a:off x="0" y="5274171"/>
            <a:ext cx="5860018" cy="351615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8"/>
          <a:stretch/>
        </p:blipFill>
        <p:spPr>
          <a:xfrm>
            <a:off x="6342405" y="5274171"/>
            <a:ext cx="5860018" cy="35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662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2.59259E-6 L 0.39154 0.15139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70" y="75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2" grpId="0"/>
      <p:bldP spid="12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0"/>
          <p:cNvGrpSpPr/>
          <p:nvPr/>
        </p:nvGrpSpPr>
        <p:grpSpPr>
          <a:xfrm>
            <a:off x="271080" y="286196"/>
            <a:ext cx="11605235" cy="6267004"/>
            <a:chOff x="676404" y="1039661"/>
            <a:chExt cx="7766137" cy="3244240"/>
          </a:xfrm>
          <a:solidFill>
            <a:schemeClr val="bg1"/>
          </a:solidFill>
        </p:grpSpPr>
        <p:sp>
          <p:nvSpPr>
            <p:cNvPr id="3" name="矩形: 圆角 11"/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grpFill/>
            <a:ln w="101600">
              <a:solidFill>
                <a:srgbClr val="92D4AF"/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: 圆角 12"/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grpFill/>
            <a:ln w="25400">
              <a:solidFill>
                <a:srgbClr val="92D4A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21" t="44973" r="27149" b="12260"/>
          <a:stretch/>
        </p:blipFill>
        <p:spPr>
          <a:xfrm>
            <a:off x="4788713" y="3986880"/>
            <a:ext cx="2978310" cy="305731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54995" y="578859"/>
            <a:ext cx="4974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So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sánh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hai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phân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số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437425" y="1193772"/>
                <a:ext cx="7553557" cy="30984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115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1500" b="1" i="0" smtClean="0">
                            <a:solidFill>
                              <a:srgbClr val="002060"/>
                            </a:solidFill>
                            <a:latin typeface="UTM Avo" panose="02040603050506020204" pitchFamily="18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1500" b="1" i="0" smtClean="0">
                            <a:solidFill>
                              <a:srgbClr val="002060"/>
                            </a:solidFill>
                            <a:latin typeface="UTM Avo" panose="02040603050506020204" pitchFamily="18" charset="0"/>
                          </a:rPr>
                          <m:t>11</m:t>
                        </m:r>
                      </m:den>
                    </m:f>
                    <m:r>
                      <a:rPr lang="en-US" sz="115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         </m:t>
                    </m:r>
                  </m:oMath>
                </a14:m>
                <a:r>
                  <a:rPr lang="en-US" sz="11500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15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1500" b="1" i="0" smtClean="0">
                            <a:solidFill>
                              <a:srgbClr val="002060"/>
                            </a:solidFill>
                            <a:latin typeface="UTM Avo" panose="02040603050506020204" pitchFamily="18" charset="0"/>
                          </a:rPr>
                          <m:t>9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1500" b="1" i="0" smtClean="0">
                            <a:solidFill>
                              <a:srgbClr val="002060"/>
                            </a:solidFill>
                            <a:latin typeface="UTM Avo" panose="02040603050506020204" pitchFamily="18" charset="0"/>
                          </a:rPr>
                          <m:t>11</m:t>
                        </m:r>
                      </m:den>
                    </m:f>
                  </m:oMath>
                </a14:m>
                <a:r>
                  <a:rPr lang="en-US" sz="11500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7425" y="1193772"/>
                <a:ext cx="7553557" cy="309841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" t="31930" r="57841" b="24148"/>
          <a:stretch/>
        </p:blipFill>
        <p:spPr>
          <a:xfrm>
            <a:off x="403891" y="3468542"/>
            <a:ext cx="1762454" cy="126649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80" r="60794" b="19018"/>
          <a:stretch/>
        </p:blipFill>
        <p:spPr>
          <a:xfrm>
            <a:off x="349966" y="1098006"/>
            <a:ext cx="1795595" cy="164497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42" t="23776" r="2996" b="31150"/>
          <a:stretch/>
        </p:blipFill>
        <p:spPr>
          <a:xfrm>
            <a:off x="497922" y="2217390"/>
            <a:ext cx="1647639" cy="148268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615602" y="1554019"/>
            <a:ext cx="378406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srgbClr val="002060"/>
                </a:solidFill>
                <a:latin typeface="UTM Avo" panose="02040603050506020204" pitchFamily="18" charset="0"/>
              </a:rPr>
              <a:t>……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1244" y="3744896"/>
            <a:ext cx="3304905" cy="311816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8"/>
          <a:stretch/>
        </p:blipFill>
        <p:spPr>
          <a:xfrm flipH="1">
            <a:off x="0" y="5274171"/>
            <a:ext cx="5860018" cy="351615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8"/>
          <a:stretch/>
        </p:blipFill>
        <p:spPr>
          <a:xfrm>
            <a:off x="6342405" y="5274171"/>
            <a:ext cx="5860018" cy="35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4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48148E-6 L 0.3974 -0.0044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70" y="-2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2" grpId="0"/>
      <p:bldP spid="12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2381967" y="181528"/>
            <a:ext cx="7766137" cy="2869865"/>
            <a:chOff x="666674" y="718588"/>
            <a:chExt cx="7766137" cy="2869865"/>
          </a:xfrm>
        </p:grpSpPr>
        <p:grpSp>
          <p:nvGrpSpPr>
            <p:cNvPr id="8" name="组合 12"/>
            <p:cNvGrpSpPr/>
            <p:nvPr/>
          </p:nvGrpSpPr>
          <p:grpSpPr>
            <a:xfrm>
              <a:off x="666674" y="718588"/>
              <a:ext cx="7766137" cy="2869865"/>
              <a:chOff x="778641" y="929850"/>
              <a:chExt cx="7766137" cy="3244240"/>
            </a:xfrm>
            <a:solidFill>
              <a:schemeClr val="bg1"/>
            </a:solidFill>
          </p:grpSpPr>
          <p:sp>
            <p:nvSpPr>
              <p:cNvPr id="9" name="矩形: 圆角 8"/>
              <p:cNvSpPr/>
              <p:nvPr userDrawn="1"/>
            </p:nvSpPr>
            <p:spPr>
              <a:xfrm>
                <a:off x="778641" y="929850"/>
                <a:ext cx="7766137" cy="3244240"/>
              </a:xfrm>
              <a:prstGeom prst="roundRect">
                <a:avLst/>
              </a:prstGeom>
              <a:grpFill/>
              <a:ln w="101600">
                <a:solidFill>
                  <a:srgbClr val="F58634"/>
                </a:solidFill>
              </a:ln>
              <a:effectLst>
                <a:outerShdw blurRad="50800" dist="139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" name="矩形: 圆角 11"/>
              <p:cNvSpPr/>
              <p:nvPr userDrawn="1"/>
            </p:nvSpPr>
            <p:spPr>
              <a:xfrm>
                <a:off x="909934" y="1024324"/>
                <a:ext cx="7503089" cy="3020860"/>
              </a:xfrm>
              <a:prstGeom prst="roundRect">
                <a:avLst/>
              </a:prstGeom>
              <a:grpFill/>
              <a:ln w="25400">
                <a:solidFill>
                  <a:srgbClr val="F58634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725708" y="876249"/>
              <a:ext cx="7589311" cy="2558770"/>
              <a:chOff x="725708" y="876249"/>
              <a:chExt cx="7589311" cy="2558770"/>
            </a:xfrm>
          </p:grpSpPr>
          <p:sp>
            <p:nvSpPr>
              <p:cNvPr id="2" name="TextBox 1"/>
              <p:cNvSpPr txBox="1"/>
              <p:nvPr/>
            </p:nvSpPr>
            <p:spPr>
              <a:xfrm>
                <a:off x="725708" y="876249"/>
                <a:ext cx="7443593" cy="255454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0" dirty="0">
                    <a:latin typeface="UTM Rockwell" panose="02040603050506020204" pitchFamily="18" charset="0"/>
                  </a:rPr>
                  <a:t>LỜI DẶN</a:t>
                </a:r>
              </a:p>
              <a:p>
                <a:pPr algn="ctr"/>
                <a:r>
                  <a:rPr lang="en-US" sz="8000" dirty="0">
                    <a:latin typeface="UTM Rockwell" panose="02040603050506020204" pitchFamily="18" charset="0"/>
                  </a:rPr>
                  <a:t>CỦA MẸ</a:t>
                </a: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871426" y="880474"/>
                <a:ext cx="7443593" cy="255454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0" dirty="0">
                    <a:solidFill>
                      <a:srgbClr val="FFCC29"/>
                    </a:solidFill>
                    <a:latin typeface="UTM Rockwell" panose="02040603050506020204" pitchFamily="18" charset="0"/>
                  </a:rPr>
                  <a:t>LỜI DẶN</a:t>
                </a:r>
              </a:p>
              <a:p>
                <a:pPr algn="ctr"/>
                <a:r>
                  <a:rPr lang="en-US" sz="8000" dirty="0">
                    <a:solidFill>
                      <a:srgbClr val="FFCC29"/>
                    </a:solidFill>
                    <a:latin typeface="UTM Rockwell" panose="02040603050506020204" pitchFamily="18" charset="0"/>
                  </a:rPr>
                  <a:t>CỦA MẸ</a:t>
                </a:r>
              </a:p>
            </p:txBody>
          </p:sp>
        </p:grpSp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1687" y="3829277"/>
            <a:ext cx="3752635" cy="33072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4112" y="3858123"/>
            <a:ext cx="3587885" cy="317906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000"/>
            <a:ext cx="66856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840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0"/>
          <p:cNvGrpSpPr/>
          <p:nvPr/>
        </p:nvGrpSpPr>
        <p:grpSpPr>
          <a:xfrm>
            <a:off x="290535" y="266741"/>
            <a:ext cx="11605235" cy="6267004"/>
            <a:chOff x="676404" y="1039661"/>
            <a:chExt cx="7766137" cy="3244240"/>
          </a:xfrm>
          <a:solidFill>
            <a:schemeClr val="bg1"/>
          </a:solidFill>
        </p:grpSpPr>
        <p:sp>
          <p:nvSpPr>
            <p:cNvPr id="3" name="矩形: 圆角 11"/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grpFill/>
            <a:ln w="101600">
              <a:solidFill>
                <a:srgbClr val="92D4AF"/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: 圆角 12"/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grpFill/>
            <a:ln w="25400">
              <a:solidFill>
                <a:srgbClr val="92D4A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917242" y="569131"/>
            <a:ext cx="22928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u="sng" dirty="0" err="1">
                <a:solidFill>
                  <a:srgbClr val="002060"/>
                </a:solidFill>
                <a:latin typeface="UTM Avo" panose="02040603050506020204" pitchFamily="18" charset="0"/>
              </a:rPr>
              <a:t>Nhận</a:t>
            </a:r>
            <a:r>
              <a:rPr lang="en-US" sz="2800" b="1" i="1" u="sng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b="1" i="1" u="sng" dirty="0" err="1">
                <a:solidFill>
                  <a:srgbClr val="002060"/>
                </a:solidFill>
                <a:latin typeface="UTM Avo" panose="02040603050506020204" pitchFamily="18" charset="0"/>
              </a:rPr>
              <a:t>xét</a:t>
            </a:r>
            <a:r>
              <a:rPr lang="en-US" sz="2800" b="1" i="1" u="sng" dirty="0">
                <a:solidFill>
                  <a:srgbClr val="002060"/>
                </a:solidFill>
                <a:latin typeface="UTM Avo" panose="02040603050506020204" pitchFamily="18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210128" y="1008710"/>
                <a:ext cx="7868255" cy="12509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FF0000"/>
                            </a:solidFill>
                            <a:latin typeface="UTM Avo" panose="02040603050506020204" pitchFamily="18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FF0000"/>
                            </a:solidFill>
                            <a:latin typeface="UTM Avo" panose="0204060305050602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4400" b="1" dirty="0">
                    <a:solidFill>
                      <a:srgbClr val="FF0000"/>
                    </a:solidFill>
                    <a:latin typeface="UTM Avo" panose="02040603050506020204" pitchFamily="18" charset="0"/>
                  </a:rPr>
                  <a:t>&lt;</a:t>
                </a:r>
                <a:r>
                  <a:rPr lang="en-US" sz="4400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FF0000"/>
                            </a:solidFill>
                            <a:latin typeface="UTM Avo" panose="02040603050506020204" pitchFamily="18" charset="0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400" b="1" i="0">
                            <a:solidFill>
                              <a:srgbClr val="FF0000"/>
                            </a:solidFill>
                            <a:latin typeface="UTM Avo" panose="0204060305050602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mà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FF0000"/>
                            </a:solidFill>
                            <a:latin typeface="UTM Avo" panose="02040603050506020204" pitchFamily="18" charset="0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400" b="1">
                            <a:solidFill>
                              <a:srgbClr val="FF0000"/>
                            </a:solidFill>
                            <a:latin typeface="UTM Avo" panose="0204060305050602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4400" b="1" dirty="0">
                    <a:solidFill>
                      <a:srgbClr val="FF0000"/>
                    </a:solidFill>
                    <a:latin typeface="UTM Avo" panose="02040603050506020204" pitchFamily="18" charset="0"/>
                  </a:rPr>
                  <a:t>=</a:t>
                </a:r>
                <a:r>
                  <a:rPr lang="en-US" sz="4400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400" b="1" i="0" smtClean="0">
                        <a:solidFill>
                          <a:srgbClr val="FF0000"/>
                        </a:solidFill>
                        <a:latin typeface="UTM Avo" panose="02040603050506020204" pitchFamily="18" charset="0"/>
                      </a:rPr>
                      <m:t>1</m:t>
                    </m:r>
                  </m:oMath>
                </a14:m>
                <a:r>
                  <a:rPr lang="en-US" sz="4400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nên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400" b="1">
                            <a:solidFill>
                              <a:srgbClr val="FF0000"/>
                            </a:solidFill>
                            <a:latin typeface="UTM Avo" panose="02040603050506020204" pitchFamily="18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400" b="1">
                            <a:solidFill>
                              <a:srgbClr val="FF0000"/>
                            </a:solidFill>
                            <a:latin typeface="UTM Avo" panose="0204060305050602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4400" b="1" dirty="0">
                    <a:solidFill>
                      <a:srgbClr val="FF0000"/>
                    </a:solidFill>
                    <a:latin typeface="UTM Avo" panose="02040603050506020204" pitchFamily="18" charset="0"/>
                  </a:rPr>
                  <a:t>&lt; 1</a:t>
                </a:r>
                <a:endParaRPr lang="en-US" sz="4400" dirty="0">
                  <a:solidFill>
                    <a:srgbClr val="002060"/>
                  </a:solidFill>
                  <a:latin typeface="UTM Avo" panose="020406030505060202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0128" y="1008710"/>
                <a:ext cx="7868255" cy="1250920"/>
              </a:xfrm>
              <a:prstGeom prst="rect">
                <a:avLst/>
              </a:prstGeom>
              <a:blipFill>
                <a:blip r:embed="rId3"/>
                <a:stretch>
                  <a:fillRect b="-63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682785" y="2462678"/>
            <a:ext cx="111147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solidFill>
                  <a:srgbClr val="002060"/>
                </a:solidFill>
                <a:latin typeface="UTM Avo" panose="02040603050506020204" pitchFamily="18" charset="0"/>
              </a:rPr>
              <a:t>Nếu </a:t>
            </a:r>
            <a:r>
              <a:rPr lang="vi-VN" sz="3600" b="1" dirty="0">
                <a:solidFill>
                  <a:srgbClr val="002060"/>
                </a:solidFill>
                <a:latin typeface="UTM Avo" panose="02040603050506020204" pitchFamily="18" charset="0"/>
              </a:rPr>
              <a:t>tử số bé hơn mẫu số </a:t>
            </a:r>
            <a:r>
              <a:rPr lang="vi-VN" sz="3600" dirty="0">
                <a:solidFill>
                  <a:srgbClr val="002060"/>
                </a:solidFill>
                <a:latin typeface="UTM Avo" panose="02040603050506020204" pitchFamily="18" charset="0"/>
              </a:rPr>
              <a:t>thì phân số </a:t>
            </a:r>
            <a:r>
              <a:rPr lang="vi-VN" sz="3600" b="1" dirty="0">
                <a:solidFill>
                  <a:srgbClr val="002060"/>
                </a:solidFill>
                <a:latin typeface="UTM Avo" panose="02040603050506020204" pitchFamily="18" charset="0"/>
              </a:rPr>
              <a:t>bé hơn 1</a:t>
            </a:r>
            <a:r>
              <a:rPr lang="en-US" sz="3600" b="1" dirty="0">
                <a:solidFill>
                  <a:srgbClr val="002060"/>
                </a:solidFill>
                <a:latin typeface="UTM Avo" panose="02040603050506020204" pitchFamily="18" charset="0"/>
              </a:rPr>
              <a:t>.</a:t>
            </a:r>
            <a:endParaRPr lang="vi-VN" sz="36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210127" y="3462579"/>
                <a:ext cx="7868255" cy="12509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FF0000"/>
                            </a:solidFill>
                            <a:latin typeface="UTM Avo" panose="02040603050506020204" pitchFamily="18" charset="0"/>
                          </a:rPr>
                          <m:t>8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FF0000"/>
                            </a:solidFill>
                            <a:latin typeface="UTM Avo" panose="0204060305050602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4400" b="1" dirty="0">
                    <a:solidFill>
                      <a:srgbClr val="FF0000"/>
                    </a:solidFill>
                    <a:latin typeface="UTM Avo" panose="02040603050506020204" pitchFamily="18" charset="0"/>
                  </a:rPr>
                  <a:t>&gt;</a:t>
                </a:r>
                <a:r>
                  <a:rPr lang="en-US" sz="4400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FF0000"/>
                            </a:solidFill>
                            <a:latin typeface="UTM Avo" panose="02040603050506020204" pitchFamily="18" charset="0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400" b="1" i="0">
                            <a:solidFill>
                              <a:srgbClr val="FF0000"/>
                            </a:solidFill>
                            <a:latin typeface="UTM Avo" panose="0204060305050602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mà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FF0000"/>
                            </a:solidFill>
                            <a:latin typeface="UTM Avo" panose="02040603050506020204" pitchFamily="18" charset="0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400" b="1">
                            <a:solidFill>
                              <a:srgbClr val="FF0000"/>
                            </a:solidFill>
                            <a:latin typeface="UTM Avo" panose="0204060305050602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4400" b="1" dirty="0">
                    <a:solidFill>
                      <a:srgbClr val="FF0000"/>
                    </a:solidFill>
                    <a:latin typeface="UTM Avo" panose="02040603050506020204" pitchFamily="18" charset="0"/>
                  </a:rPr>
                  <a:t>=</a:t>
                </a:r>
                <a:r>
                  <a:rPr lang="en-US" sz="4400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400" b="1" i="0" smtClean="0">
                        <a:solidFill>
                          <a:srgbClr val="FF0000"/>
                        </a:solidFill>
                        <a:latin typeface="UTM Avo" panose="02040603050506020204" pitchFamily="18" charset="0"/>
                      </a:rPr>
                      <m:t>1</m:t>
                    </m:r>
                  </m:oMath>
                </a14:m>
                <a:r>
                  <a:rPr lang="en-US" sz="4400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nên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FF0000"/>
                            </a:solidFill>
                            <a:latin typeface="UTM Avo" panose="02040603050506020204" pitchFamily="18" charset="0"/>
                          </a:rPr>
                          <m:t>8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400" b="1">
                            <a:solidFill>
                              <a:srgbClr val="FF0000"/>
                            </a:solidFill>
                            <a:latin typeface="UTM Avo" panose="0204060305050602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4400" b="1" dirty="0">
                    <a:solidFill>
                      <a:srgbClr val="FF0000"/>
                    </a:solidFill>
                    <a:latin typeface="UTM Avo" panose="02040603050506020204" pitchFamily="18" charset="0"/>
                  </a:rPr>
                  <a:t>&gt; 1</a:t>
                </a:r>
                <a:endParaRPr lang="en-US" sz="4400" dirty="0">
                  <a:solidFill>
                    <a:srgbClr val="002060"/>
                  </a:solidFill>
                  <a:latin typeface="UTM Avo" panose="020406030505060202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0127" y="3462579"/>
                <a:ext cx="7868255" cy="1250920"/>
              </a:xfrm>
              <a:prstGeom prst="rect">
                <a:avLst/>
              </a:prstGeom>
              <a:blipFill>
                <a:blip r:embed="rId4"/>
                <a:stretch>
                  <a:fillRect b="-68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653589" y="4766025"/>
            <a:ext cx="112421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Nếu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tử</a:t>
            </a:r>
            <a:r>
              <a:rPr lang="en-US" sz="36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số</a:t>
            </a:r>
            <a:r>
              <a:rPr lang="en-US" sz="36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lớn</a:t>
            </a:r>
            <a:r>
              <a:rPr lang="en-US" sz="36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hơn</a:t>
            </a:r>
            <a:r>
              <a:rPr lang="en-US" sz="36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mẫu</a:t>
            </a:r>
            <a:r>
              <a:rPr lang="en-US" sz="36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số</a:t>
            </a:r>
            <a:r>
              <a:rPr lang="en-US" sz="36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thì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phân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số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lớn</a:t>
            </a:r>
            <a:r>
              <a:rPr lang="en-US" sz="36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hơn</a:t>
            </a:r>
            <a:r>
              <a:rPr lang="en-US" sz="3600" b="1" dirty="0">
                <a:solidFill>
                  <a:srgbClr val="002060"/>
                </a:solidFill>
                <a:latin typeface="UTM Avo" panose="02040603050506020204" pitchFamily="18" charset="0"/>
              </a:rPr>
              <a:t> 1.</a:t>
            </a:r>
          </a:p>
        </p:txBody>
      </p:sp>
    </p:spTree>
    <p:extLst>
      <p:ext uri="{BB962C8B-B14F-4D97-AF65-F5344CB8AC3E}">
        <p14:creationId xmlns:p14="http://schemas.microsoft.com/office/powerpoint/2010/main" val="1519927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0"/>
          <p:cNvGrpSpPr/>
          <p:nvPr/>
        </p:nvGrpSpPr>
        <p:grpSpPr>
          <a:xfrm>
            <a:off x="271080" y="286196"/>
            <a:ext cx="11605235" cy="6267004"/>
            <a:chOff x="676404" y="1039661"/>
            <a:chExt cx="7766137" cy="3244240"/>
          </a:xfrm>
          <a:solidFill>
            <a:schemeClr val="bg1"/>
          </a:solidFill>
        </p:grpSpPr>
        <p:sp>
          <p:nvSpPr>
            <p:cNvPr id="3" name="矩形: 圆角 11"/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grpFill/>
            <a:ln w="101600">
              <a:solidFill>
                <a:srgbClr val="92D4AF"/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: 圆角 12"/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grpFill/>
            <a:ln w="25400">
              <a:solidFill>
                <a:srgbClr val="92D4A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854995" y="578859"/>
            <a:ext cx="4974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So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sánh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hai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phân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số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437425" y="1193772"/>
                <a:ext cx="7553557" cy="35250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15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11500" b="1" i="0" smtClean="0">
                              <a:solidFill>
                                <a:srgbClr val="002060"/>
                              </a:solidFill>
                              <a:latin typeface="UTM Avo" panose="02040603050506020204" pitchFamily="18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11500" b="1" i="0" smtClean="0">
                              <a:solidFill>
                                <a:srgbClr val="002060"/>
                              </a:solidFill>
                              <a:latin typeface="UTM Avo" panose="0204060305050602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115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          </m:t>
                      </m:r>
                      <m:r>
                        <m:rPr>
                          <m:nor/>
                        </m:rPr>
                        <a:rPr lang="en-US" sz="11500" b="1" i="0" smtClean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m:t>1</m:t>
                      </m:r>
                    </m:oMath>
                  </m:oMathPara>
                </a14:m>
                <a:endParaRPr lang="en-US" sz="11500" dirty="0">
                  <a:solidFill>
                    <a:srgbClr val="002060"/>
                  </a:solidFill>
                  <a:latin typeface="UTM Avo" panose="020406030505060202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7425" y="1193772"/>
                <a:ext cx="7553557" cy="35250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" t="31930" r="57841" b="24148"/>
          <a:stretch/>
        </p:blipFill>
        <p:spPr>
          <a:xfrm>
            <a:off x="403891" y="3468542"/>
            <a:ext cx="1762454" cy="126649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80" r="60794" b="19018"/>
          <a:stretch/>
        </p:blipFill>
        <p:spPr>
          <a:xfrm>
            <a:off x="349966" y="1098006"/>
            <a:ext cx="1795595" cy="164497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42" t="23776" r="2996" b="31150"/>
          <a:stretch/>
        </p:blipFill>
        <p:spPr>
          <a:xfrm>
            <a:off x="497922" y="2217390"/>
            <a:ext cx="1647639" cy="148268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615602" y="1554019"/>
            <a:ext cx="378406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srgbClr val="002060"/>
                </a:solidFill>
                <a:latin typeface="UTM Avo" panose="02040603050506020204" pitchFamily="18" charset="0"/>
              </a:rPr>
              <a:t>……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B44A9A50-8B8A-4CDD-864A-BB94540E8B3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0" b="1520"/>
          <a:stretch/>
        </p:blipFill>
        <p:spPr>
          <a:xfrm>
            <a:off x="0" y="3360250"/>
            <a:ext cx="12266940" cy="359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050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48148E-6 L 0.3974 -0.0044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70" y="-2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2" grpId="0"/>
      <p:bldP spid="12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0"/>
          <p:cNvGrpSpPr/>
          <p:nvPr/>
        </p:nvGrpSpPr>
        <p:grpSpPr>
          <a:xfrm>
            <a:off x="271080" y="286196"/>
            <a:ext cx="11605235" cy="6267004"/>
            <a:chOff x="676404" y="1039661"/>
            <a:chExt cx="7766137" cy="3244240"/>
          </a:xfrm>
          <a:solidFill>
            <a:schemeClr val="bg1"/>
          </a:solidFill>
        </p:grpSpPr>
        <p:sp>
          <p:nvSpPr>
            <p:cNvPr id="3" name="矩形: 圆角 11"/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grpFill/>
            <a:ln w="101600">
              <a:solidFill>
                <a:srgbClr val="92D4AF"/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: 圆角 12"/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grpFill/>
            <a:ln w="25400">
              <a:solidFill>
                <a:srgbClr val="92D4A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360877" y="588263"/>
            <a:ext cx="6378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So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sánh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phân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số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sau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với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1: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526104" y="1191990"/>
                <a:ext cx="5963056" cy="30984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11500" b="1" i="0" smtClean="0">
                        <a:solidFill>
                          <a:srgbClr val="002060"/>
                        </a:solidFill>
                        <a:latin typeface="UTM Avo" panose="02040603050506020204" pitchFamily="18" charset="0"/>
                      </a:rPr>
                      <m:t>1 </m:t>
                    </m:r>
                    <m:r>
                      <a:rPr lang="en-US" sz="115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        </m:t>
                    </m:r>
                    <m:f>
                      <m:fPr>
                        <m:ctrlPr>
                          <a:rPr lang="en-US" sz="115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1500" b="1" i="0" smtClean="0">
                            <a:solidFill>
                              <a:srgbClr val="002060"/>
                            </a:solidFill>
                            <a:latin typeface="UTM Avo" panose="0204060305050602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1500" b="1" i="0" smtClean="0">
                            <a:solidFill>
                              <a:srgbClr val="002060"/>
                            </a:solidFill>
                            <a:latin typeface="UTM Avo" panose="0204060305050602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11500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6104" y="1191990"/>
                <a:ext cx="5963056" cy="309841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" t="31930" r="57841" b="24148"/>
          <a:stretch/>
        </p:blipFill>
        <p:spPr>
          <a:xfrm>
            <a:off x="403891" y="3468542"/>
            <a:ext cx="1762454" cy="126649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80" r="60794" b="19018"/>
          <a:stretch/>
        </p:blipFill>
        <p:spPr>
          <a:xfrm>
            <a:off x="349966" y="1098006"/>
            <a:ext cx="1795595" cy="164497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42" t="23776" r="2996" b="31150"/>
          <a:stretch/>
        </p:blipFill>
        <p:spPr>
          <a:xfrm>
            <a:off x="497922" y="2217390"/>
            <a:ext cx="1647639" cy="148268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615602" y="1554019"/>
            <a:ext cx="378406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srgbClr val="002060"/>
                </a:solidFill>
                <a:latin typeface="UTM Avo" panose="02040603050506020204" pitchFamily="18" charset="0"/>
              </a:rPr>
              <a:t>……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4D82F00C-AD86-4612-9652-941A63B12C7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0" b="1520"/>
          <a:stretch/>
        </p:blipFill>
        <p:spPr>
          <a:xfrm>
            <a:off x="0" y="3360250"/>
            <a:ext cx="12266940" cy="359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771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2.59259E-6 L 0.39154 0.15139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70" y="75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2" grpId="0"/>
      <p:bldP spid="12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0"/>
          <p:cNvGrpSpPr/>
          <p:nvPr/>
        </p:nvGrpSpPr>
        <p:grpSpPr>
          <a:xfrm>
            <a:off x="271080" y="286196"/>
            <a:ext cx="11605235" cy="6267004"/>
            <a:chOff x="676404" y="1039661"/>
            <a:chExt cx="7766137" cy="3244240"/>
          </a:xfrm>
          <a:solidFill>
            <a:schemeClr val="bg1"/>
          </a:solidFill>
        </p:grpSpPr>
        <p:sp>
          <p:nvSpPr>
            <p:cNvPr id="3" name="矩形: 圆角 11"/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grpFill/>
            <a:ln w="101600">
              <a:solidFill>
                <a:srgbClr val="92D4AF"/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: 圆角 12"/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grpFill/>
            <a:ln w="25400">
              <a:solidFill>
                <a:srgbClr val="92D4A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360877" y="588263"/>
            <a:ext cx="6378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So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sánh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phân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số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sau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với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1: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360877" y="1140801"/>
                <a:ext cx="5963056" cy="31395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115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1500" b="1" i="0" smtClean="0">
                            <a:solidFill>
                              <a:srgbClr val="002060"/>
                            </a:solidFill>
                            <a:latin typeface="UTM Avo" panose="02040603050506020204" pitchFamily="18" charset="0"/>
                          </a:rPr>
                          <m:t>7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1500" b="1" i="0" smtClean="0">
                            <a:solidFill>
                              <a:srgbClr val="002060"/>
                            </a:solidFill>
                            <a:latin typeface="UTM Avo" panose="02040603050506020204" pitchFamily="18" charset="0"/>
                          </a:rPr>
                          <m:t>3</m:t>
                        </m:r>
                      </m:den>
                    </m:f>
                    <m:r>
                      <a:rPr lang="en-US" sz="115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         </m:t>
                    </m:r>
                  </m:oMath>
                </a14:m>
                <a:r>
                  <a:rPr lang="en-US" sz="11500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11500" b="1" i="0" smtClean="0">
                        <a:solidFill>
                          <a:srgbClr val="002060"/>
                        </a:solidFill>
                        <a:latin typeface="UTM Avo" panose="02040603050506020204" pitchFamily="18" charset="0"/>
                      </a:rPr>
                      <m:t>1</m:t>
                    </m:r>
                  </m:oMath>
                </a14:m>
                <a:r>
                  <a:rPr lang="en-US" sz="11500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877" y="1140801"/>
                <a:ext cx="5963056" cy="313951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" t="31930" r="57841" b="24148"/>
          <a:stretch/>
        </p:blipFill>
        <p:spPr>
          <a:xfrm>
            <a:off x="403891" y="3468542"/>
            <a:ext cx="1762454" cy="126649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80" r="60794" b="19018"/>
          <a:stretch/>
        </p:blipFill>
        <p:spPr>
          <a:xfrm>
            <a:off x="349966" y="1098006"/>
            <a:ext cx="1795595" cy="164497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42" t="23776" r="2996" b="31150"/>
          <a:stretch/>
        </p:blipFill>
        <p:spPr>
          <a:xfrm>
            <a:off x="497922" y="2217390"/>
            <a:ext cx="1647639" cy="148268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615602" y="1554019"/>
            <a:ext cx="378406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srgbClr val="002060"/>
                </a:solidFill>
                <a:latin typeface="UTM Avo" panose="02040603050506020204" pitchFamily="18" charset="0"/>
              </a:rPr>
              <a:t>……</a:t>
            </a:r>
          </a:p>
        </p:txBody>
      </p:sp>
      <p:pic>
        <p:nvPicPr>
          <p:cNvPr id="16" name="图片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0" b="1520"/>
          <a:stretch/>
        </p:blipFill>
        <p:spPr>
          <a:xfrm>
            <a:off x="0" y="3360250"/>
            <a:ext cx="12266940" cy="359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147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2.59259E-6 L 0.39154 0.15139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70" y="75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2" grpId="0"/>
      <p:bldP spid="12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0"/>
          <p:cNvGrpSpPr/>
          <p:nvPr/>
        </p:nvGrpSpPr>
        <p:grpSpPr>
          <a:xfrm>
            <a:off x="271080" y="286196"/>
            <a:ext cx="11605235" cy="6267004"/>
            <a:chOff x="676404" y="1039661"/>
            <a:chExt cx="7766137" cy="3244240"/>
          </a:xfrm>
          <a:solidFill>
            <a:schemeClr val="bg1"/>
          </a:solidFill>
        </p:grpSpPr>
        <p:sp>
          <p:nvSpPr>
            <p:cNvPr id="3" name="矩形: 圆角 11"/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grpFill/>
            <a:ln w="101600">
              <a:solidFill>
                <a:srgbClr val="92D4AF"/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: 圆角 12"/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grpFill/>
            <a:ln w="25400">
              <a:solidFill>
                <a:srgbClr val="92D4A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360877" y="588263"/>
            <a:ext cx="6378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So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sánh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phân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số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sau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với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1: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360877" y="1140801"/>
                <a:ext cx="5963056" cy="31005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115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1500" b="1" i="0" smtClean="0">
                            <a:solidFill>
                              <a:srgbClr val="002060"/>
                            </a:solidFill>
                            <a:latin typeface="UTM Avo" panose="02040603050506020204" pitchFamily="18" charset="0"/>
                          </a:rPr>
                          <m:t>6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1500" b="1" i="0" smtClean="0">
                            <a:solidFill>
                              <a:srgbClr val="002060"/>
                            </a:solidFill>
                            <a:latin typeface="UTM Avo" panose="02040603050506020204" pitchFamily="18" charset="0"/>
                          </a:rPr>
                          <m:t>5</m:t>
                        </m:r>
                      </m:den>
                    </m:f>
                    <m:r>
                      <a:rPr lang="en-US" sz="115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         </m:t>
                    </m:r>
                  </m:oMath>
                </a14:m>
                <a:r>
                  <a:rPr lang="en-US" sz="11500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11500" b="1" i="0" smtClean="0">
                        <a:solidFill>
                          <a:srgbClr val="002060"/>
                        </a:solidFill>
                        <a:latin typeface="UTM Avo" panose="02040603050506020204" pitchFamily="18" charset="0"/>
                      </a:rPr>
                      <m:t>1</m:t>
                    </m:r>
                  </m:oMath>
                </a14:m>
                <a:r>
                  <a:rPr lang="en-US" sz="11500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877" y="1140801"/>
                <a:ext cx="5963056" cy="310059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" t="31930" r="57841" b="24148"/>
          <a:stretch/>
        </p:blipFill>
        <p:spPr>
          <a:xfrm>
            <a:off x="403891" y="3468542"/>
            <a:ext cx="1762454" cy="126649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80" r="60794" b="19018"/>
          <a:stretch/>
        </p:blipFill>
        <p:spPr>
          <a:xfrm>
            <a:off x="349966" y="1098006"/>
            <a:ext cx="1795595" cy="164497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42" t="23776" r="2996" b="31150"/>
          <a:stretch/>
        </p:blipFill>
        <p:spPr>
          <a:xfrm>
            <a:off x="497922" y="2217390"/>
            <a:ext cx="1647639" cy="148268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615602" y="1554019"/>
            <a:ext cx="378406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srgbClr val="002060"/>
                </a:solidFill>
                <a:latin typeface="UTM Avo" panose="02040603050506020204" pitchFamily="18" charset="0"/>
              </a:rPr>
              <a:t>……</a:t>
            </a:r>
          </a:p>
        </p:txBody>
      </p:sp>
      <p:pic>
        <p:nvPicPr>
          <p:cNvPr id="16" name="图片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0" b="1520"/>
          <a:stretch/>
        </p:blipFill>
        <p:spPr>
          <a:xfrm>
            <a:off x="0" y="3360250"/>
            <a:ext cx="12266940" cy="359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80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2.59259E-6 L 0.39154 0.15139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70" y="75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2" grpId="0"/>
      <p:bldP spid="12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0"/>
          <p:cNvGrpSpPr/>
          <p:nvPr/>
        </p:nvGrpSpPr>
        <p:grpSpPr>
          <a:xfrm>
            <a:off x="271080" y="286196"/>
            <a:ext cx="11605235" cy="6267004"/>
            <a:chOff x="676404" y="1039661"/>
            <a:chExt cx="7766137" cy="3244240"/>
          </a:xfrm>
          <a:solidFill>
            <a:schemeClr val="bg1"/>
          </a:solidFill>
        </p:grpSpPr>
        <p:sp>
          <p:nvSpPr>
            <p:cNvPr id="3" name="矩形: 圆角 11"/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grpFill/>
            <a:ln w="101600">
              <a:solidFill>
                <a:srgbClr val="92D4AF"/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: 圆角 12"/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grpFill/>
            <a:ln w="25400">
              <a:solidFill>
                <a:srgbClr val="92D4A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360877" y="588263"/>
            <a:ext cx="6378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So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sánh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phân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số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sau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với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1: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360877" y="1140801"/>
                <a:ext cx="5963056" cy="31186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115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1500" b="1" i="0" smtClean="0">
                            <a:solidFill>
                              <a:srgbClr val="002060"/>
                            </a:solidFill>
                            <a:latin typeface="UTM Avo" panose="02040603050506020204" pitchFamily="18" charset="0"/>
                          </a:rPr>
                          <m:t>9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1500" b="1" i="0" smtClean="0">
                            <a:solidFill>
                              <a:srgbClr val="002060"/>
                            </a:solidFill>
                            <a:latin typeface="UTM Avo" panose="02040603050506020204" pitchFamily="18" charset="0"/>
                          </a:rPr>
                          <m:t>9</m:t>
                        </m:r>
                      </m:den>
                    </m:f>
                    <m:r>
                      <a:rPr lang="en-US" sz="115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         </m:t>
                    </m:r>
                  </m:oMath>
                </a14:m>
                <a:r>
                  <a:rPr lang="en-US" sz="11500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11500" b="1" i="0" smtClean="0">
                        <a:solidFill>
                          <a:srgbClr val="002060"/>
                        </a:solidFill>
                        <a:latin typeface="UTM Avo" panose="02040603050506020204" pitchFamily="18" charset="0"/>
                      </a:rPr>
                      <m:t>1</m:t>
                    </m:r>
                  </m:oMath>
                </a14:m>
                <a:r>
                  <a:rPr lang="en-US" sz="11500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877" y="1140801"/>
                <a:ext cx="5963056" cy="311861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" t="31930" r="57841" b="24148"/>
          <a:stretch/>
        </p:blipFill>
        <p:spPr>
          <a:xfrm>
            <a:off x="403891" y="3468542"/>
            <a:ext cx="1762454" cy="126649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80" r="60794" b="19018"/>
          <a:stretch/>
        </p:blipFill>
        <p:spPr>
          <a:xfrm>
            <a:off x="349966" y="1098006"/>
            <a:ext cx="1795595" cy="164497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42" t="23776" r="2996" b="31150"/>
          <a:stretch/>
        </p:blipFill>
        <p:spPr>
          <a:xfrm>
            <a:off x="497922" y="2217390"/>
            <a:ext cx="1647639" cy="148268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615602" y="1554019"/>
            <a:ext cx="378406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srgbClr val="002060"/>
                </a:solidFill>
                <a:latin typeface="UTM Avo" panose="02040603050506020204" pitchFamily="18" charset="0"/>
              </a:rPr>
              <a:t>……</a:t>
            </a:r>
          </a:p>
        </p:txBody>
      </p:sp>
      <p:pic>
        <p:nvPicPr>
          <p:cNvPr id="16" name="图片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0" b="1520"/>
          <a:stretch/>
        </p:blipFill>
        <p:spPr>
          <a:xfrm>
            <a:off x="0" y="3735492"/>
            <a:ext cx="12266940" cy="3217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983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1.85185E-6 L 0.39687 -0.1666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44" y="-833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2" grpId="0"/>
      <p:bldP spid="12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0"/>
          <p:cNvGrpSpPr/>
          <p:nvPr/>
        </p:nvGrpSpPr>
        <p:grpSpPr>
          <a:xfrm>
            <a:off x="271080" y="286196"/>
            <a:ext cx="11605235" cy="6267004"/>
            <a:chOff x="676404" y="1039661"/>
            <a:chExt cx="7766137" cy="3244240"/>
          </a:xfrm>
          <a:solidFill>
            <a:schemeClr val="bg1"/>
          </a:solidFill>
        </p:grpSpPr>
        <p:sp>
          <p:nvSpPr>
            <p:cNvPr id="3" name="矩形: 圆角 11"/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grpFill/>
            <a:ln w="101600">
              <a:solidFill>
                <a:srgbClr val="92D4AF"/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: 圆角 12"/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grpFill/>
            <a:ln w="25400">
              <a:solidFill>
                <a:srgbClr val="92D4A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360877" y="588263"/>
            <a:ext cx="6378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So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sánh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phân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số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sau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với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1: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707573" y="1113460"/>
                <a:ext cx="6732247" cy="31207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115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1500" b="1" i="0" smtClean="0">
                            <a:solidFill>
                              <a:srgbClr val="002060"/>
                            </a:solidFill>
                            <a:latin typeface="UTM Avo" panose="02040603050506020204" pitchFamily="18" charset="0"/>
                          </a:rPr>
                          <m:t>12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1500" b="1" i="0" smtClean="0">
                            <a:solidFill>
                              <a:srgbClr val="002060"/>
                            </a:solidFill>
                            <a:latin typeface="UTM Avo" panose="02040603050506020204" pitchFamily="18" charset="0"/>
                          </a:rPr>
                          <m:t>7</m:t>
                        </m:r>
                      </m:den>
                    </m:f>
                    <m:r>
                      <a:rPr lang="en-US" sz="115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         </m:t>
                    </m:r>
                  </m:oMath>
                </a14:m>
                <a:r>
                  <a:rPr lang="en-US" sz="11500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11500" b="1" i="0" smtClean="0">
                        <a:solidFill>
                          <a:srgbClr val="002060"/>
                        </a:solidFill>
                        <a:latin typeface="UTM Avo" panose="02040603050506020204" pitchFamily="18" charset="0"/>
                      </a:rPr>
                      <m:t>1</m:t>
                    </m:r>
                  </m:oMath>
                </a14:m>
                <a:r>
                  <a:rPr lang="en-US" sz="11500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7573" y="1113460"/>
                <a:ext cx="6732247" cy="312079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" t="31930" r="57841" b="24148"/>
          <a:stretch/>
        </p:blipFill>
        <p:spPr>
          <a:xfrm>
            <a:off x="403891" y="3468542"/>
            <a:ext cx="1762454" cy="126649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80" r="60794" b="19018"/>
          <a:stretch/>
        </p:blipFill>
        <p:spPr>
          <a:xfrm>
            <a:off x="349966" y="1098006"/>
            <a:ext cx="1795595" cy="164497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42" t="23776" r="2996" b="31150"/>
          <a:stretch/>
        </p:blipFill>
        <p:spPr>
          <a:xfrm>
            <a:off x="497922" y="2217390"/>
            <a:ext cx="1647639" cy="148268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615602" y="1554019"/>
            <a:ext cx="378406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srgbClr val="002060"/>
                </a:solidFill>
                <a:latin typeface="UTM Avo" panose="02040603050506020204" pitchFamily="18" charset="0"/>
              </a:rPr>
              <a:t>……</a:t>
            </a:r>
          </a:p>
        </p:txBody>
      </p:sp>
      <p:pic>
        <p:nvPicPr>
          <p:cNvPr id="16" name="图片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0" b="1520"/>
          <a:stretch/>
        </p:blipFill>
        <p:spPr>
          <a:xfrm>
            <a:off x="0" y="3360250"/>
            <a:ext cx="12266940" cy="359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750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2.59259E-6 L 0.39154 0.15139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70" y="75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2" grpId="0"/>
      <p:bldP spid="1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6" t="4626" r="4511" b="2180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713728" y="373045"/>
            <a:ext cx="7766137" cy="2869865"/>
            <a:chOff x="564437" y="815727"/>
            <a:chExt cx="7766137" cy="2869865"/>
          </a:xfrm>
        </p:grpSpPr>
        <p:grpSp>
          <p:nvGrpSpPr>
            <p:cNvPr id="8" name="组合 12"/>
            <p:cNvGrpSpPr/>
            <p:nvPr/>
          </p:nvGrpSpPr>
          <p:grpSpPr>
            <a:xfrm>
              <a:off x="564437" y="815727"/>
              <a:ext cx="7766137" cy="2869865"/>
              <a:chOff x="676404" y="1039661"/>
              <a:chExt cx="7766137" cy="3244240"/>
            </a:xfrm>
            <a:solidFill>
              <a:schemeClr val="bg1"/>
            </a:solidFill>
          </p:grpSpPr>
          <p:sp>
            <p:nvSpPr>
              <p:cNvPr id="9" name="矩形: 圆角 8"/>
              <p:cNvSpPr/>
              <p:nvPr userDrawn="1"/>
            </p:nvSpPr>
            <p:spPr>
              <a:xfrm>
                <a:off x="676404" y="1039661"/>
                <a:ext cx="7766137" cy="3244240"/>
              </a:xfrm>
              <a:prstGeom prst="roundRect">
                <a:avLst/>
              </a:prstGeom>
              <a:grpFill/>
              <a:ln w="101600">
                <a:solidFill>
                  <a:srgbClr val="F58634"/>
                </a:solidFill>
              </a:ln>
              <a:effectLst>
                <a:outerShdw blurRad="50800" dist="139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" name="矩形: 圆角 11"/>
              <p:cNvSpPr/>
              <p:nvPr userDrawn="1"/>
            </p:nvSpPr>
            <p:spPr>
              <a:xfrm>
                <a:off x="807928" y="1151351"/>
                <a:ext cx="7503089" cy="3020860"/>
              </a:xfrm>
              <a:prstGeom prst="roundRect">
                <a:avLst/>
              </a:prstGeom>
              <a:grpFill/>
              <a:ln w="25400">
                <a:solidFill>
                  <a:srgbClr val="F58634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1018505" y="1011658"/>
              <a:ext cx="6952199" cy="2554545"/>
              <a:chOff x="1018505" y="1011658"/>
              <a:chExt cx="6952199" cy="2554545"/>
            </a:xfrm>
          </p:grpSpPr>
          <p:sp>
            <p:nvSpPr>
              <p:cNvPr id="2" name="TextBox 1"/>
              <p:cNvSpPr txBox="1"/>
              <p:nvPr/>
            </p:nvSpPr>
            <p:spPr>
              <a:xfrm>
                <a:off x="1018505" y="1011658"/>
                <a:ext cx="6857999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0" dirty="0">
                    <a:latin typeface="UTM Rockwell" panose="02040603050506020204" pitchFamily="18" charset="0"/>
                  </a:rPr>
                  <a:t>SINH NHẬT CỦA HỔ</a:t>
                </a: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1112705" y="1011658"/>
                <a:ext cx="6857999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0" dirty="0">
                    <a:solidFill>
                      <a:srgbClr val="FFCC29"/>
                    </a:solidFill>
                    <a:latin typeface="UTM Rockwell" panose="02040603050506020204" pitchFamily="18" charset="0"/>
                  </a:rPr>
                  <a:t>SINH NHẬT CỦA HỔ</a:t>
                </a:r>
              </a:p>
            </p:txBody>
          </p:sp>
        </p:grpSp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4179" y="67702"/>
            <a:ext cx="7692716" cy="775333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0307" y="1810432"/>
            <a:ext cx="6267102" cy="5234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193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2381967" y="181528"/>
            <a:ext cx="7766137" cy="3676595"/>
            <a:chOff x="666674" y="718588"/>
            <a:chExt cx="7766137" cy="2869865"/>
          </a:xfrm>
        </p:grpSpPr>
        <p:grpSp>
          <p:nvGrpSpPr>
            <p:cNvPr id="8" name="组合 12"/>
            <p:cNvGrpSpPr/>
            <p:nvPr/>
          </p:nvGrpSpPr>
          <p:grpSpPr>
            <a:xfrm>
              <a:off x="666674" y="718588"/>
              <a:ext cx="7766137" cy="2869865"/>
              <a:chOff x="778641" y="929850"/>
              <a:chExt cx="7766137" cy="3244240"/>
            </a:xfrm>
            <a:solidFill>
              <a:schemeClr val="bg1"/>
            </a:solidFill>
          </p:grpSpPr>
          <p:sp>
            <p:nvSpPr>
              <p:cNvPr id="9" name="矩形: 圆角 8"/>
              <p:cNvSpPr/>
              <p:nvPr userDrawn="1"/>
            </p:nvSpPr>
            <p:spPr>
              <a:xfrm>
                <a:off x="778641" y="929850"/>
                <a:ext cx="7766137" cy="3244240"/>
              </a:xfrm>
              <a:prstGeom prst="roundRect">
                <a:avLst/>
              </a:prstGeom>
              <a:grpFill/>
              <a:ln w="101600">
                <a:solidFill>
                  <a:srgbClr val="F58634"/>
                </a:solidFill>
              </a:ln>
              <a:effectLst>
                <a:outerShdw blurRad="50800" dist="139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" name="矩形: 圆角 11"/>
              <p:cNvSpPr/>
              <p:nvPr userDrawn="1"/>
            </p:nvSpPr>
            <p:spPr>
              <a:xfrm>
                <a:off x="909934" y="1024324"/>
                <a:ext cx="7503089" cy="3020860"/>
              </a:xfrm>
              <a:prstGeom prst="roundRect">
                <a:avLst/>
              </a:prstGeom>
              <a:grpFill/>
              <a:ln w="25400">
                <a:solidFill>
                  <a:srgbClr val="F58634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725708" y="876249"/>
              <a:ext cx="7589311" cy="1327664"/>
              <a:chOff x="725708" y="876249"/>
              <a:chExt cx="7589311" cy="1327664"/>
            </a:xfrm>
          </p:grpSpPr>
          <p:sp>
            <p:nvSpPr>
              <p:cNvPr id="2" name="TextBox 1"/>
              <p:cNvSpPr txBox="1"/>
              <p:nvPr/>
            </p:nvSpPr>
            <p:spPr>
              <a:xfrm>
                <a:off x="725708" y="876249"/>
                <a:ext cx="7443593" cy="132343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0" smtClean="0">
                    <a:latin typeface="UTM Rockwell" panose="02040603050506020204" pitchFamily="18" charset="0"/>
                  </a:rPr>
                  <a:t>VẬN DỤNG</a:t>
                </a:r>
                <a:endParaRPr lang="en-US" sz="8000" dirty="0">
                  <a:latin typeface="UTM Rockwell" panose="02040603050506020204" pitchFamily="18" charset="0"/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871426" y="880474"/>
                <a:ext cx="7443593" cy="132343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0" smtClean="0">
                    <a:solidFill>
                      <a:srgbClr val="FFCC29"/>
                    </a:solidFill>
                    <a:latin typeface="UTM Rockwell" panose="02040603050506020204" pitchFamily="18" charset="0"/>
                  </a:rPr>
                  <a:t>VẬN DỤNG</a:t>
                </a:r>
                <a:endParaRPr lang="en-US" sz="8000" dirty="0">
                  <a:solidFill>
                    <a:srgbClr val="FFCC29"/>
                  </a:solidFill>
                  <a:latin typeface="UTM Rockwell" panose="02040603050506020204" pitchFamily="18" charset="0"/>
                </a:endParaRPr>
              </a:p>
            </p:txBody>
          </p:sp>
        </p:grpSp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1687" y="3829277"/>
            <a:ext cx="3752635" cy="33072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4112" y="3858123"/>
            <a:ext cx="3587885" cy="317906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000"/>
            <a:ext cx="6685659" cy="685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143737" y="1662628"/>
            <a:ext cx="57408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smtClean="0">
                <a:solidFill>
                  <a:srgbClr val="002060"/>
                </a:solidFill>
                <a:latin typeface="UTM Avo" panose="02040603050506020204" pitchFamily="18" charset="0"/>
              </a:rPr>
              <a:t>Viết các phân số bé hơn 1, có mẫu số là 5 và tử số khác 0</a:t>
            </a:r>
            <a:endParaRPr lang="en-US" sz="3600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019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6" t="4626" r="4511" b="2180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2381967" y="181528"/>
            <a:ext cx="7766137" cy="3500140"/>
            <a:chOff x="666674" y="718588"/>
            <a:chExt cx="7766137" cy="2869865"/>
          </a:xfrm>
        </p:grpSpPr>
        <p:grpSp>
          <p:nvGrpSpPr>
            <p:cNvPr id="8" name="组合 12"/>
            <p:cNvGrpSpPr/>
            <p:nvPr/>
          </p:nvGrpSpPr>
          <p:grpSpPr>
            <a:xfrm>
              <a:off x="666674" y="718588"/>
              <a:ext cx="7766137" cy="2869865"/>
              <a:chOff x="778641" y="929850"/>
              <a:chExt cx="7766137" cy="3244240"/>
            </a:xfrm>
            <a:solidFill>
              <a:schemeClr val="bg1"/>
            </a:solidFill>
          </p:grpSpPr>
          <p:sp>
            <p:nvSpPr>
              <p:cNvPr id="9" name="矩形: 圆角 8"/>
              <p:cNvSpPr/>
              <p:nvPr userDrawn="1"/>
            </p:nvSpPr>
            <p:spPr>
              <a:xfrm>
                <a:off x="778641" y="929850"/>
                <a:ext cx="7766137" cy="3244240"/>
              </a:xfrm>
              <a:prstGeom prst="roundRect">
                <a:avLst/>
              </a:prstGeom>
              <a:grpFill/>
              <a:ln w="101600">
                <a:solidFill>
                  <a:srgbClr val="34BE82"/>
                </a:solidFill>
              </a:ln>
              <a:effectLst>
                <a:outerShdw blurRad="50800" dist="139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" name="矩形: 圆角 11"/>
              <p:cNvSpPr/>
              <p:nvPr userDrawn="1"/>
            </p:nvSpPr>
            <p:spPr>
              <a:xfrm>
                <a:off x="909934" y="1024324"/>
                <a:ext cx="7503089" cy="3020860"/>
              </a:xfrm>
              <a:prstGeom prst="roundRect">
                <a:avLst/>
              </a:prstGeom>
              <a:grpFill/>
              <a:ln w="25400">
                <a:solidFill>
                  <a:srgbClr val="34BE82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725708" y="817881"/>
              <a:ext cx="7545832" cy="1381807"/>
              <a:chOff x="725708" y="817881"/>
              <a:chExt cx="7545832" cy="1381807"/>
            </a:xfrm>
          </p:grpSpPr>
          <p:sp>
            <p:nvSpPr>
              <p:cNvPr id="2" name="TextBox 1"/>
              <p:cNvSpPr txBox="1"/>
              <p:nvPr/>
            </p:nvSpPr>
            <p:spPr>
              <a:xfrm>
                <a:off x="725708" y="876249"/>
                <a:ext cx="7443593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8000" dirty="0">
                  <a:latin typeface="UTM Rockwell" panose="02040603050506020204" pitchFamily="18" charset="0"/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827947" y="817881"/>
                <a:ext cx="7443593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8000" dirty="0">
                  <a:solidFill>
                    <a:srgbClr val="2FDD92"/>
                  </a:solidFill>
                  <a:latin typeface="UTM Rockwell" panose="02040603050506020204" pitchFamily="18" charset="0"/>
                </a:endParaRPr>
              </a:p>
            </p:txBody>
          </p:sp>
        </p:grp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820" y="3526046"/>
            <a:ext cx="3256727" cy="32241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3473" y="4176118"/>
            <a:ext cx="2842492" cy="26818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3713" y="2387933"/>
            <a:ext cx="3990989" cy="47560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4538" y="2180759"/>
            <a:ext cx="4457877" cy="474919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113590" y="333298"/>
                <a:ext cx="6304843" cy="31207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115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1500" b="1" i="0" smtClean="0">
                            <a:solidFill>
                              <a:srgbClr val="002060"/>
                            </a:solidFill>
                            <a:latin typeface="UTM Avo" panose="0204060305050602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1500" b="1" i="0" smtClean="0">
                            <a:solidFill>
                              <a:srgbClr val="002060"/>
                            </a:solidFill>
                            <a:latin typeface="UTM Avo" panose="02040603050506020204" pitchFamily="18" charset="0"/>
                          </a:rPr>
                          <m:t>5</m:t>
                        </m:r>
                      </m:den>
                    </m:f>
                    <m:r>
                      <a:rPr lang="en-US" sz="115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sz="115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1500" b="1" i="0" smtClean="0">
                            <a:solidFill>
                              <a:srgbClr val="002060"/>
                            </a:solidFill>
                            <a:latin typeface="UTM Avo" panose="02040603050506020204" pitchFamily="18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1500" b="1">
                            <a:solidFill>
                              <a:srgbClr val="002060"/>
                            </a:solidFill>
                            <a:latin typeface="UTM Avo" panose="0204060305050602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11500" dirty="0" smtClean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;</a:t>
                </a:r>
                <a:r>
                  <a:rPr lang="en-US" sz="11500" b="1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15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1500" b="1" i="0" smtClean="0">
                            <a:solidFill>
                              <a:srgbClr val="002060"/>
                            </a:solidFill>
                            <a:latin typeface="UTM Avo" panose="02040603050506020204" pitchFamily="18" charset="0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1500" b="1">
                            <a:solidFill>
                              <a:srgbClr val="002060"/>
                            </a:solidFill>
                            <a:latin typeface="UTM Avo" panose="0204060305050602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11500" dirty="0" smtClean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;</a:t>
                </a:r>
                <a:r>
                  <a:rPr lang="en-US" sz="11500" b="1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15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1500" b="1" i="0" smtClean="0">
                            <a:solidFill>
                              <a:srgbClr val="002060"/>
                            </a:solidFill>
                            <a:latin typeface="UTM Avo" panose="02040603050506020204" pitchFamily="18" charset="0"/>
                          </a:rPr>
                          <m:t>4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1500" b="1">
                            <a:solidFill>
                              <a:srgbClr val="002060"/>
                            </a:solidFill>
                            <a:latin typeface="UTM Avo" panose="0204060305050602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11500" dirty="0">
                  <a:solidFill>
                    <a:srgbClr val="002060"/>
                  </a:solidFill>
                  <a:latin typeface="UTM Avo" panose="020406030505060202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3590" y="333298"/>
                <a:ext cx="6304843" cy="3120791"/>
              </a:xfrm>
              <a:prstGeom prst="rect">
                <a:avLst/>
              </a:prstGeom>
              <a:blipFill rotWithShape="0">
                <a:blip r:embed="rId11"/>
                <a:stretch>
                  <a:fillRect b="-83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2804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0"/>
          <p:cNvGrpSpPr/>
          <p:nvPr/>
        </p:nvGrpSpPr>
        <p:grpSpPr>
          <a:xfrm>
            <a:off x="4876700" y="302709"/>
            <a:ext cx="6750996" cy="3384148"/>
            <a:chOff x="676404" y="1039661"/>
            <a:chExt cx="7766137" cy="3244240"/>
          </a:xfrm>
          <a:solidFill>
            <a:schemeClr val="bg1"/>
          </a:solidFill>
        </p:grpSpPr>
        <p:sp>
          <p:nvSpPr>
            <p:cNvPr id="3" name="矩形: 圆角 11"/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grpFill/>
            <a:ln w="101600">
              <a:solidFill>
                <a:srgbClr val="92D4AF"/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: 圆角 12"/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grpFill/>
            <a:ln w="25400">
              <a:solidFill>
                <a:srgbClr val="92D4A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5" name="图片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7" b="4717"/>
          <a:stretch/>
        </p:blipFill>
        <p:spPr>
          <a:xfrm>
            <a:off x="0" y="3245951"/>
            <a:ext cx="12325350" cy="36120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719566" y="534337"/>
            <a:ext cx="906526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solidFill>
                  <a:srgbClr val="34BE82"/>
                </a:solidFill>
                <a:latin typeface="UTM Colossalis" panose="02040603050506020204" pitchFamily="18" charset="0"/>
              </a:rPr>
              <a:t>CHÀO </a:t>
            </a:r>
          </a:p>
          <a:p>
            <a:pPr algn="ctr"/>
            <a:r>
              <a:rPr lang="en-US" sz="9600" b="1" dirty="0">
                <a:solidFill>
                  <a:srgbClr val="34BE82"/>
                </a:solidFill>
                <a:latin typeface="UTM Colossalis" panose="02040603050506020204" pitchFamily="18" charset="0"/>
              </a:rPr>
              <a:t>TẠM BIỆT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2525" y="960798"/>
            <a:ext cx="8607293" cy="589720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1E1737C-16F2-47AC-AE23-61013541D435}"/>
              </a:ext>
            </a:extLst>
          </p:cNvPr>
          <p:cNvSpPr txBox="1"/>
          <p:nvPr/>
        </p:nvSpPr>
        <p:spPr>
          <a:xfrm>
            <a:off x="12192000" y="7161996"/>
            <a:ext cx="112395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solidFill>
                  <a:schemeClr val="accent6">
                    <a:lumMod val="60000"/>
                    <a:lumOff val="40000"/>
                  </a:schemeClr>
                </a:solidFill>
                <a:latin typeface="#9Slide03 AllRoundGothic" panose="020B0703020202020104" pitchFamily="34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2915937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816" y="3346765"/>
            <a:ext cx="3128235" cy="3727897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9752" y="3336512"/>
            <a:ext cx="3407359" cy="3630029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7" t="7093" r="8011" b="10072"/>
          <a:stretch/>
        </p:blipFill>
        <p:spPr>
          <a:xfrm>
            <a:off x="4152447" y="47567"/>
            <a:ext cx="3892486" cy="383988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543" y="28111"/>
            <a:ext cx="5821541" cy="387897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326" y="47475"/>
            <a:ext cx="5877974" cy="3859523"/>
          </a:xfrm>
          <a:prstGeom prst="rect">
            <a:avLst/>
          </a:prstGeom>
        </p:spPr>
      </p:pic>
      <p:grpSp>
        <p:nvGrpSpPr>
          <p:cNvPr id="30" name="Group 29"/>
          <p:cNvGrpSpPr/>
          <p:nvPr/>
        </p:nvGrpSpPr>
        <p:grpSpPr>
          <a:xfrm>
            <a:off x="8561144" y="588076"/>
            <a:ext cx="1733510" cy="2638425"/>
            <a:chOff x="8462101" y="588076"/>
            <a:chExt cx="1733510" cy="2638425"/>
          </a:xfrm>
        </p:grpSpPr>
        <p:sp>
          <p:nvSpPr>
            <p:cNvPr id="28" name="Rectangle: Rounded Corners 27"/>
            <p:cNvSpPr/>
            <p:nvPr/>
          </p:nvSpPr>
          <p:spPr>
            <a:xfrm>
              <a:off x="8561144" y="588076"/>
              <a:ext cx="1535423" cy="2638425"/>
            </a:xfrm>
            <a:prstGeom prst="roundRect">
              <a:avLst/>
            </a:prstGeom>
            <a:solidFill>
              <a:schemeClr val="tx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/>
                <p:cNvSpPr txBox="1"/>
                <p:nvPr/>
              </p:nvSpPr>
              <p:spPr>
                <a:xfrm>
                  <a:off x="8462101" y="627267"/>
                  <a:ext cx="1733510" cy="249331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8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8000" b="1" i="0" smtClean="0">
                                <a:solidFill>
                                  <a:schemeClr val="bg1"/>
                                </a:solidFill>
                                <a:latin typeface="UTM Avo" panose="0204060305050602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8000" b="1" i="0" smtClean="0">
                                <a:solidFill>
                                  <a:schemeClr val="bg1"/>
                                </a:solidFill>
                                <a:latin typeface="UTM Avo" panose="02040603050506020204" pitchFamily="18" charset="0"/>
                              </a:rPr>
                              <m:t>8</m:t>
                            </m:r>
                          </m:den>
                        </m:f>
                      </m:oMath>
                    </m:oMathPara>
                  </a14:m>
                  <a:endParaRPr lang="en-US" sz="8000" b="1" dirty="0">
                    <a:solidFill>
                      <a:schemeClr val="bg1"/>
                    </a:solidFill>
                    <a:latin typeface="UTM Avo" panose="02040603050506020204" pitchFamily="18" charset="0"/>
                  </a:endParaRPr>
                </a:p>
              </p:txBody>
            </p:sp>
          </mc:Choice>
          <mc:Fallback xmlns="">
            <p:sp>
              <p:nvSpPr>
                <p:cNvPr id="29" name="TextBox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62101" y="627267"/>
                  <a:ext cx="1733510" cy="2493311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1" name="Group 30"/>
          <p:cNvGrpSpPr/>
          <p:nvPr/>
        </p:nvGrpSpPr>
        <p:grpSpPr>
          <a:xfrm>
            <a:off x="1902726" y="598329"/>
            <a:ext cx="1733510" cy="2638425"/>
            <a:chOff x="8462101" y="588076"/>
            <a:chExt cx="1733510" cy="2638425"/>
          </a:xfrm>
        </p:grpSpPr>
        <p:sp>
          <p:nvSpPr>
            <p:cNvPr id="32" name="Rectangle: Rounded Corners 31"/>
            <p:cNvSpPr/>
            <p:nvPr/>
          </p:nvSpPr>
          <p:spPr>
            <a:xfrm>
              <a:off x="8561144" y="588076"/>
              <a:ext cx="1535423" cy="2638425"/>
            </a:xfrm>
            <a:prstGeom prst="roundRect">
              <a:avLst/>
            </a:prstGeom>
            <a:solidFill>
              <a:schemeClr val="tx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/>
                <p:cNvSpPr txBox="1"/>
                <p:nvPr/>
              </p:nvSpPr>
              <p:spPr>
                <a:xfrm>
                  <a:off x="8462101" y="627267"/>
                  <a:ext cx="1733510" cy="25178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8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8000" b="1" i="0" smtClean="0">
                                <a:solidFill>
                                  <a:schemeClr val="bg1"/>
                                </a:solidFill>
                                <a:latin typeface="UTM Avo" panose="0204060305050602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8000" b="1" i="0" smtClean="0">
                                <a:solidFill>
                                  <a:schemeClr val="bg1"/>
                                </a:solidFill>
                                <a:latin typeface="UTM Avo" panose="02040603050506020204" pitchFamily="18" charset="0"/>
                              </a:rPr>
                              <m:t>8</m:t>
                            </m:r>
                          </m:den>
                        </m:f>
                      </m:oMath>
                    </m:oMathPara>
                  </a14:m>
                  <a:endParaRPr lang="en-US" sz="8000" b="1" dirty="0">
                    <a:solidFill>
                      <a:schemeClr val="bg1"/>
                    </a:solidFill>
                    <a:latin typeface="UTM Avo" panose="02040603050506020204" pitchFamily="18" charset="0"/>
                  </a:endParaRPr>
                </a:p>
              </p:txBody>
            </p:sp>
          </mc:Choice>
          <mc:Fallback xmlns="">
            <p:sp>
              <p:nvSpPr>
                <p:cNvPr id="3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62101" y="627267"/>
                  <a:ext cx="1733510" cy="2517805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34" name="Picture 33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227" y="204326"/>
            <a:ext cx="3545819" cy="3545819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2145"/>
            <a:ext cx="5705857" cy="582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028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2.22222E-6 L -0.45118 -2.22222E-6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65" y="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59259E-6 L -0.10365 2.59259E-6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8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path" presetSubtype="0" repeatCount="indefinite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44444E-6 L 4.16667E-6 0.04514 " pathEditMode="relative" rAng="0" ptsTypes="AA">
                                      <p:cBhvr>
                                        <p:cTn id="74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0"/>
          <p:cNvGrpSpPr/>
          <p:nvPr/>
        </p:nvGrpSpPr>
        <p:grpSpPr>
          <a:xfrm>
            <a:off x="1218136" y="503910"/>
            <a:ext cx="9804295" cy="3384148"/>
            <a:chOff x="676404" y="1039661"/>
            <a:chExt cx="7766137" cy="3244240"/>
          </a:xfrm>
          <a:solidFill>
            <a:schemeClr val="bg1"/>
          </a:solidFill>
        </p:grpSpPr>
        <p:sp>
          <p:nvSpPr>
            <p:cNvPr id="3" name="矩形: 圆角 11"/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grpFill/>
            <a:ln w="101600">
              <a:solidFill>
                <a:srgbClr val="92D4AF"/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: 圆角 12"/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grpFill/>
            <a:ln w="25400">
              <a:solidFill>
                <a:srgbClr val="92D4A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5" name="图片 12" descr="图片包含 植物, 仙人掌&#10;&#10;描述已自动生成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7924"/>
          <a:stretch/>
        </p:blipFill>
        <p:spPr>
          <a:xfrm flipH="1">
            <a:off x="0" y="3265001"/>
            <a:ext cx="12192000" cy="35710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90744" y="728481"/>
            <a:ext cx="13813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206A5D"/>
                </a:solidFill>
                <a:latin typeface="UTM Seagull" panose="02040603050506020204" pitchFamily="18" charset="0"/>
              </a:rPr>
              <a:t>TOÁN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92778" y="2971949"/>
            <a:ext cx="56550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rgbClr val="81B214"/>
                </a:solidFill>
                <a:latin typeface="UTM Avo" panose="02040603050506020204" pitchFamily="18" charset="0"/>
              </a:rPr>
              <a:t>Sách</a:t>
            </a:r>
            <a:r>
              <a:rPr lang="en-US" sz="3200" dirty="0">
                <a:solidFill>
                  <a:srgbClr val="81B214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81B214"/>
                </a:solidFill>
                <a:latin typeface="UTM Avo" panose="02040603050506020204" pitchFamily="18" charset="0"/>
              </a:rPr>
              <a:t>giáo</a:t>
            </a:r>
            <a:r>
              <a:rPr lang="en-US" sz="3200" dirty="0">
                <a:solidFill>
                  <a:srgbClr val="81B214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81B214"/>
                </a:solidFill>
                <a:latin typeface="UTM Avo" panose="02040603050506020204" pitchFamily="18" charset="0"/>
              </a:rPr>
              <a:t>khoa</a:t>
            </a:r>
            <a:r>
              <a:rPr lang="en-US" sz="3200" dirty="0">
                <a:solidFill>
                  <a:srgbClr val="81B214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81B214"/>
                </a:solidFill>
                <a:latin typeface="UTM Avo" panose="02040603050506020204" pitchFamily="18" charset="0"/>
              </a:rPr>
              <a:t>trang</a:t>
            </a:r>
            <a:r>
              <a:rPr lang="en-US" sz="3200" dirty="0">
                <a:solidFill>
                  <a:srgbClr val="81B214"/>
                </a:solidFill>
                <a:latin typeface="UTM Avo" panose="02040603050506020204" pitchFamily="18" charset="0"/>
              </a:rPr>
              <a:t> 119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1395948" y="1318821"/>
            <a:ext cx="9448672" cy="1754326"/>
            <a:chOff x="1918559" y="1856673"/>
            <a:chExt cx="9323130" cy="1754326"/>
          </a:xfrm>
        </p:grpSpPr>
        <p:sp>
          <p:nvSpPr>
            <p:cNvPr id="7" name="TextBox 6"/>
            <p:cNvSpPr txBox="1"/>
            <p:nvPr/>
          </p:nvSpPr>
          <p:spPr>
            <a:xfrm>
              <a:off x="1985306" y="1856673"/>
              <a:ext cx="901685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ln>
                    <a:solidFill>
                      <a:schemeClr val="tx1"/>
                    </a:solidFill>
                  </a:ln>
                  <a:solidFill>
                    <a:srgbClr val="2F86A6"/>
                  </a:solidFill>
                  <a:latin typeface="UTM Rockwell" panose="02040603050506020204" pitchFamily="18" charset="0"/>
                </a:rPr>
                <a:t>SO SÁNH HAI PHÂN SỐ CÙNG MẪU SỐ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918559" y="1856673"/>
              <a:ext cx="932313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ln>
                    <a:solidFill>
                      <a:schemeClr val="tx1"/>
                    </a:solidFill>
                  </a:ln>
                  <a:solidFill>
                    <a:srgbClr val="B2F5EE"/>
                  </a:solidFill>
                  <a:latin typeface="UTM Rockwell" panose="02040603050506020204" pitchFamily="18" charset="0"/>
                </a:rPr>
                <a:t>SO SÁNH HAI PHÂN SỐ CÙNG MẪU SỐ</a:t>
              </a:r>
            </a:p>
          </p:txBody>
        </p:sp>
      </p:grpSp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537" y="1884572"/>
            <a:ext cx="5915140" cy="509535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7394" y="2420458"/>
            <a:ext cx="6315935" cy="4559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08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0"/>
          <p:cNvGrpSpPr/>
          <p:nvPr/>
        </p:nvGrpSpPr>
        <p:grpSpPr>
          <a:xfrm>
            <a:off x="271080" y="286196"/>
            <a:ext cx="11605235" cy="6267004"/>
            <a:chOff x="676404" y="1039661"/>
            <a:chExt cx="7766137" cy="3244240"/>
          </a:xfrm>
          <a:solidFill>
            <a:schemeClr val="bg1"/>
          </a:solidFill>
        </p:grpSpPr>
        <p:sp>
          <p:nvSpPr>
            <p:cNvPr id="3" name="矩形: 圆角 11"/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grpFill/>
            <a:ln w="101600">
              <a:solidFill>
                <a:srgbClr val="92D4AF"/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: 圆角 12"/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grpFill/>
            <a:ln w="25400">
              <a:solidFill>
                <a:srgbClr val="92D4A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663342" y="539506"/>
                <a:ext cx="4820707" cy="8296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So </a:t>
                </a:r>
                <a:r>
                  <a:rPr lang="en-US" sz="2800" dirty="0" err="1">
                    <a:solidFill>
                      <a:srgbClr val="002060"/>
                    </a:solidFill>
                    <a:latin typeface="UTM Avo" panose="02040603050506020204" pitchFamily="18" charset="0"/>
                  </a:rPr>
                  <a:t>sánh</a:t>
                </a:r>
                <a:r>
                  <a:rPr lang="en-US" sz="2800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UTM Avo" panose="02040603050506020204" pitchFamily="18" charset="0"/>
                  </a:rPr>
                  <a:t>hai</a:t>
                </a:r>
                <a:r>
                  <a:rPr lang="en-US" sz="2800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UTM Avo" panose="02040603050506020204" pitchFamily="18" charset="0"/>
                  </a:rPr>
                  <a:t>phân</a:t>
                </a:r>
                <a:r>
                  <a:rPr lang="en-US" sz="2800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UTM Avo" panose="02040603050506020204" pitchFamily="18" charset="0"/>
                  </a:rPr>
                  <a:t>số</a:t>
                </a:r>
                <a:r>
                  <a:rPr lang="en-US" sz="2800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FF0000"/>
                            </a:solidFill>
                            <a:latin typeface="UTM Avo" panose="02040603050506020204" pitchFamily="18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FF0000"/>
                            </a:solidFill>
                            <a:latin typeface="UTM Avo" panose="0204060305050602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FF0000"/>
                            </a:solidFill>
                            <a:latin typeface="UTM Avo" panose="02040603050506020204" pitchFamily="18" charset="0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 i="0">
                            <a:solidFill>
                              <a:srgbClr val="FF0000"/>
                            </a:solidFill>
                            <a:latin typeface="UTM Avo" panose="0204060305050602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3342" y="539506"/>
                <a:ext cx="4820707" cy="829651"/>
              </a:xfrm>
              <a:prstGeom prst="rect">
                <a:avLst/>
              </a:prstGeom>
              <a:blipFill>
                <a:blip r:embed="rId3"/>
                <a:stretch>
                  <a:fillRect l="-2655" b="-44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544486" y="1208458"/>
            <a:ext cx="972140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+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Vẽ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đoạn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thẳng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AB.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+ Chia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đoạn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thẳng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AB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thành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</a:rPr>
              <a:t>5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phần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bằng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nhau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492870" y="5099231"/>
                <a:ext cx="2221683" cy="8296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AC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1">
                            <a:solidFill>
                              <a:srgbClr val="FF0000"/>
                            </a:solidFill>
                            <a:latin typeface="UTM Avo" panose="02040603050506020204" pitchFamily="18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>
                            <a:solidFill>
                              <a:srgbClr val="FF0000"/>
                            </a:solidFill>
                            <a:latin typeface="UTM Avo" panose="0204060305050602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AB 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2870" y="5099231"/>
                <a:ext cx="2221683" cy="829651"/>
              </a:xfrm>
              <a:prstGeom prst="rect">
                <a:avLst/>
              </a:prstGeom>
              <a:blipFill>
                <a:blip r:embed="rId4"/>
                <a:stretch>
                  <a:fillRect l="-5769" r="-549" b="-36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9" name="Group 38"/>
          <p:cNvGrpSpPr/>
          <p:nvPr/>
        </p:nvGrpSpPr>
        <p:grpSpPr>
          <a:xfrm>
            <a:off x="1128516" y="4030585"/>
            <a:ext cx="7768294" cy="449191"/>
            <a:chOff x="1545239" y="3396169"/>
            <a:chExt cx="7768294" cy="449191"/>
          </a:xfrm>
        </p:grpSpPr>
        <p:grpSp>
          <p:nvGrpSpPr>
            <p:cNvPr id="12" name="Group 11"/>
            <p:cNvGrpSpPr/>
            <p:nvPr/>
          </p:nvGrpSpPr>
          <p:grpSpPr>
            <a:xfrm>
              <a:off x="1545239" y="3396169"/>
              <a:ext cx="1557188" cy="423750"/>
              <a:chOff x="1545239" y="3430584"/>
              <a:chExt cx="9056914" cy="423750"/>
            </a:xfrm>
          </p:grpSpPr>
          <p:cxnSp>
            <p:nvCxnSpPr>
              <p:cNvPr id="7" name="Straight Connector 6"/>
              <p:cNvCxnSpPr/>
              <p:nvPr/>
            </p:nvCxnSpPr>
            <p:spPr>
              <a:xfrm>
                <a:off x="1545239" y="3648298"/>
                <a:ext cx="9056914" cy="0"/>
              </a:xfrm>
              <a:prstGeom prst="line">
                <a:avLst/>
              </a:prstGeom>
              <a:ln w="762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/>
              <p:nvPr/>
            </p:nvCxnSpPr>
            <p:spPr>
              <a:xfrm>
                <a:off x="1578429" y="3430584"/>
                <a:ext cx="0" cy="412073"/>
              </a:xfrm>
              <a:prstGeom prst="line">
                <a:avLst/>
              </a:prstGeom>
              <a:ln w="762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10602153" y="3442261"/>
                <a:ext cx="0" cy="412073"/>
              </a:xfrm>
              <a:prstGeom prst="line">
                <a:avLst/>
              </a:prstGeom>
              <a:ln w="762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Group 14"/>
            <p:cNvGrpSpPr/>
            <p:nvPr/>
          </p:nvGrpSpPr>
          <p:grpSpPr>
            <a:xfrm>
              <a:off x="3099574" y="3405841"/>
              <a:ext cx="1557188" cy="423750"/>
              <a:chOff x="1545239" y="3430584"/>
              <a:chExt cx="9056914" cy="423750"/>
            </a:xfrm>
          </p:grpSpPr>
          <p:cxnSp>
            <p:nvCxnSpPr>
              <p:cNvPr id="16" name="Straight Connector 15"/>
              <p:cNvCxnSpPr/>
              <p:nvPr/>
            </p:nvCxnSpPr>
            <p:spPr>
              <a:xfrm>
                <a:off x="1545239" y="3648298"/>
                <a:ext cx="9056914" cy="0"/>
              </a:xfrm>
              <a:prstGeom prst="line">
                <a:avLst/>
              </a:prstGeom>
              <a:ln w="762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/>
              <p:nvPr/>
            </p:nvCxnSpPr>
            <p:spPr>
              <a:xfrm>
                <a:off x="1578429" y="3430584"/>
                <a:ext cx="0" cy="412073"/>
              </a:xfrm>
              <a:prstGeom prst="line">
                <a:avLst/>
              </a:prstGeom>
              <a:ln w="762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>
                <a:off x="10602153" y="3442261"/>
                <a:ext cx="0" cy="412073"/>
              </a:xfrm>
              <a:prstGeom prst="line">
                <a:avLst/>
              </a:prstGeom>
              <a:ln w="762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Group 18"/>
            <p:cNvGrpSpPr/>
            <p:nvPr/>
          </p:nvGrpSpPr>
          <p:grpSpPr>
            <a:xfrm>
              <a:off x="4659614" y="3407790"/>
              <a:ext cx="1557188" cy="423750"/>
              <a:chOff x="1545239" y="3430584"/>
              <a:chExt cx="9056914" cy="423750"/>
            </a:xfrm>
          </p:grpSpPr>
          <p:cxnSp>
            <p:nvCxnSpPr>
              <p:cNvPr id="20" name="Straight Connector 19"/>
              <p:cNvCxnSpPr/>
              <p:nvPr/>
            </p:nvCxnSpPr>
            <p:spPr>
              <a:xfrm>
                <a:off x="1545239" y="3648298"/>
                <a:ext cx="9056914" cy="0"/>
              </a:xfrm>
              <a:prstGeom prst="line">
                <a:avLst/>
              </a:prstGeom>
              <a:ln w="762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/>
            </p:nvCxnSpPr>
            <p:spPr>
              <a:xfrm>
                <a:off x="1578429" y="3430584"/>
                <a:ext cx="0" cy="412073"/>
              </a:xfrm>
              <a:prstGeom prst="line">
                <a:avLst/>
              </a:prstGeom>
              <a:ln w="762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>
                <a:off x="10602153" y="3442261"/>
                <a:ext cx="0" cy="412073"/>
              </a:xfrm>
              <a:prstGeom prst="line">
                <a:avLst/>
              </a:prstGeom>
              <a:ln w="762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oup 23"/>
            <p:cNvGrpSpPr/>
            <p:nvPr/>
          </p:nvGrpSpPr>
          <p:grpSpPr>
            <a:xfrm>
              <a:off x="6204863" y="3421610"/>
              <a:ext cx="1557188" cy="423750"/>
              <a:chOff x="1545239" y="3430584"/>
              <a:chExt cx="9056914" cy="423750"/>
            </a:xfrm>
          </p:grpSpPr>
          <p:cxnSp>
            <p:nvCxnSpPr>
              <p:cNvPr id="25" name="Straight Connector 24"/>
              <p:cNvCxnSpPr/>
              <p:nvPr/>
            </p:nvCxnSpPr>
            <p:spPr>
              <a:xfrm>
                <a:off x="1545239" y="3648298"/>
                <a:ext cx="9056914" cy="0"/>
              </a:xfrm>
              <a:prstGeom prst="line">
                <a:avLst/>
              </a:prstGeom>
              <a:ln w="762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>
                <a:off x="1578429" y="3430584"/>
                <a:ext cx="0" cy="412073"/>
              </a:xfrm>
              <a:prstGeom prst="line">
                <a:avLst/>
              </a:prstGeom>
              <a:ln w="762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>
                <a:off x="10602153" y="3442261"/>
                <a:ext cx="0" cy="412073"/>
              </a:xfrm>
              <a:prstGeom prst="line">
                <a:avLst/>
              </a:prstGeom>
              <a:ln w="762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8" name="Group 27"/>
            <p:cNvGrpSpPr/>
            <p:nvPr/>
          </p:nvGrpSpPr>
          <p:grpSpPr>
            <a:xfrm>
              <a:off x="7756345" y="3409933"/>
              <a:ext cx="1557188" cy="423750"/>
              <a:chOff x="1545239" y="3430584"/>
              <a:chExt cx="9056914" cy="423750"/>
            </a:xfrm>
          </p:grpSpPr>
          <p:cxnSp>
            <p:nvCxnSpPr>
              <p:cNvPr id="29" name="Straight Connector 28"/>
              <p:cNvCxnSpPr/>
              <p:nvPr/>
            </p:nvCxnSpPr>
            <p:spPr>
              <a:xfrm>
                <a:off x="1545239" y="3648298"/>
                <a:ext cx="9056914" cy="0"/>
              </a:xfrm>
              <a:prstGeom prst="line">
                <a:avLst/>
              </a:prstGeom>
              <a:ln w="762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1578429" y="3430584"/>
                <a:ext cx="0" cy="412073"/>
              </a:xfrm>
              <a:prstGeom prst="line">
                <a:avLst/>
              </a:prstGeom>
              <a:ln w="762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10602153" y="3442261"/>
                <a:ext cx="0" cy="412073"/>
              </a:xfrm>
              <a:prstGeom prst="line">
                <a:avLst/>
              </a:prstGeom>
              <a:ln w="762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5" name="Group 34"/>
          <p:cNvGrpSpPr/>
          <p:nvPr/>
        </p:nvGrpSpPr>
        <p:grpSpPr>
          <a:xfrm>
            <a:off x="1109702" y="4046095"/>
            <a:ext cx="7768294" cy="423750"/>
            <a:chOff x="1545239" y="3430584"/>
            <a:chExt cx="9056914" cy="423750"/>
          </a:xfrm>
        </p:grpSpPr>
        <p:cxnSp>
          <p:nvCxnSpPr>
            <p:cNvPr id="36" name="Straight Connector 35"/>
            <p:cNvCxnSpPr/>
            <p:nvPr/>
          </p:nvCxnSpPr>
          <p:spPr>
            <a:xfrm>
              <a:off x="1545239" y="3648298"/>
              <a:ext cx="9056914" cy="0"/>
            </a:xfrm>
            <a:prstGeom prst="line">
              <a:avLst/>
            </a:prstGeom>
            <a:ln w="762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1578429" y="3430584"/>
              <a:ext cx="0" cy="412073"/>
            </a:xfrm>
            <a:prstGeom prst="line">
              <a:avLst/>
            </a:prstGeom>
            <a:ln w="762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10602153" y="3442261"/>
              <a:ext cx="0" cy="412073"/>
            </a:xfrm>
            <a:prstGeom prst="line">
              <a:avLst/>
            </a:prstGeom>
            <a:ln w="762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Left Brace 39"/>
          <p:cNvSpPr/>
          <p:nvPr/>
        </p:nvSpPr>
        <p:spPr>
          <a:xfrm rot="16200000">
            <a:off x="2455323" y="3196772"/>
            <a:ext cx="447472" cy="3083055"/>
          </a:xfrm>
          <a:prstGeom prst="leftBrace">
            <a:avLst>
              <a:gd name="adj1" fmla="val 73122"/>
              <a:gd name="adj2" fmla="val 50000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Left Brace 40"/>
          <p:cNvSpPr/>
          <p:nvPr/>
        </p:nvSpPr>
        <p:spPr>
          <a:xfrm rot="5400000">
            <a:off x="3245069" y="1374492"/>
            <a:ext cx="447472" cy="4662551"/>
          </a:xfrm>
          <a:prstGeom prst="leftBrace">
            <a:avLst>
              <a:gd name="adj1" fmla="val 73122"/>
              <a:gd name="adj2" fmla="val 50000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2276854" y="2410215"/>
                <a:ext cx="2221683" cy="8296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AD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FF0000"/>
                            </a:solidFill>
                            <a:latin typeface="UTM Avo" panose="02040603050506020204" pitchFamily="18" charset="0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>
                            <a:solidFill>
                              <a:srgbClr val="FF0000"/>
                            </a:solidFill>
                            <a:latin typeface="UTM Avo" panose="0204060305050602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AB </a:t>
                </a: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6854" y="2410215"/>
                <a:ext cx="2221683" cy="829651"/>
              </a:xfrm>
              <a:prstGeom prst="rect">
                <a:avLst/>
              </a:prstGeom>
              <a:blipFill>
                <a:blip r:embed="rId5"/>
                <a:stretch>
                  <a:fillRect l="-5479" b="-44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Box 42"/>
          <p:cNvSpPr txBox="1"/>
          <p:nvPr/>
        </p:nvSpPr>
        <p:spPr>
          <a:xfrm>
            <a:off x="544485" y="3857883"/>
            <a:ext cx="4586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</a:rPr>
              <a:t>A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984541" y="3857883"/>
            <a:ext cx="4586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</a:rPr>
              <a:t>B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187791" y="4338424"/>
            <a:ext cx="4586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</a:rPr>
              <a:t>C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736155" y="4323922"/>
            <a:ext cx="4586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</a:rPr>
              <a:t>D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240039" y="5167598"/>
            <a:ext cx="48207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Nhìn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hình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vẽ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ta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thấy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8" name="TextBox 47"/>
              <p:cNvSpPr txBox="1"/>
              <p:nvPr/>
            </p:nvSpPr>
            <p:spPr>
              <a:xfrm>
                <a:off x="8118216" y="4961676"/>
                <a:ext cx="1468016" cy="8624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1" i="0" smtClean="0">
                            <a:solidFill>
                              <a:srgbClr val="FF0000"/>
                            </a:solidFill>
                            <a:latin typeface="UTM Avo" panose="02040603050506020204" pitchFamily="18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1" i="0" smtClean="0">
                            <a:solidFill>
                              <a:srgbClr val="FF0000"/>
                            </a:solidFill>
                            <a:latin typeface="UTM Avo" panose="0204060305050602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3200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200" b="1" dirty="0">
                    <a:solidFill>
                      <a:srgbClr val="FF0000"/>
                    </a:solidFill>
                    <a:latin typeface="UTM Avo" panose="02040603050506020204" pitchFamily="18" charset="0"/>
                  </a:rPr>
                  <a:t>&lt;</a:t>
                </a:r>
                <a:r>
                  <a:rPr lang="en-US" sz="3200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1" i="0" smtClean="0">
                            <a:solidFill>
                              <a:srgbClr val="FF0000"/>
                            </a:solidFill>
                            <a:latin typeface="UTM Avo" panose="02040603050506020204" pitchFamily="18" charset="0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1" i="0">
                            <a:solidFill>
                              <a:srgbClr val="FF0000"/>
                            </a:solidFill>
                            <a:latin typeface="UTM Avo" panose="0204060305050602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3200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</a:t>
                </a:r>
              </a:p>
            </p:txBody>
          </p:sp>
        </mc:Choice>
        <mc:Fallback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8216" y="4961676"/>
                <a:ext cx="1468016" cy="862480"/>
              </a:xfrm>
              <a:prstGeom prst="rect">
                <a:avLst/>
              </a:prstGeom>
              <a:blipFill>
                <a:blip r:embed="rId6"/>
                <a:stretch>
                  <a:fillRect b="-92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3" name="TextBox 52"/>
              <p:cNvSpPr txBox="1"/>
              <p:nvPr/>
            </p:nvSpPr>
            <p:spPr>
              <a:xfrm>
                <a:off x="9510722" y="4961676"/>
                <a:ext cx="1538277" cy="8624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1" i="0" smtClean="0">
                            <a:solidFill>
                              <a:srgbClr val="FF0000"/>
                            </a:solidFill>
                            <a:latin typeface="UTM Avo" panose="02040603050506020204" pitchFamily="18" charset="0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1" i="0" smtClean="0">
                            <a:solidFill>
                              <a:srgbClr val="FF0000"/>
                            </a:solidFill>
                            <a:latin typeface="UTM Avo" panose="0204060305050602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3200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200" b="1" dirty="0">
                    <a:solidFill>
                      <a:srgbClr val="FF0000"/>
                    </a:solidFill>
                    <a:latin typeface="UTM Avo" panose="02040603050506020204" pitchFamily="18" charset="0"/>
                  </a:rPr>
                  <a:t>&gt;</a:t>
                </a:r>
                <a:r>
                  <a:rPr lang="en-US" sz="3200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1" i="0" smtClean="0">
                            <a:solidFill>
                              <a:srgbClr val="FF0000"/>
                            </a:solidFill>
                            <a:latin typeface="UTM Avo" panose="02040603050506020204" pitchFamily="18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1" i="0">
                            <a:solidFill>
                              <a:srgbClr val="FF0000"/>
                            </a:solidFill>
                            <a:latin typeface="UTM Avo" panose="0204060305050602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3200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</a:t>
                </a:r>
              </a:p>
            </p:txBody>
          </p:sp>
        </mc:Choice>
        <mc:Fallback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0722" y="4961676"/>
                <a:ext cx="1538277" cy="862480"/>
              </a:xfrm>
              <a:prstGeom prst="rect">
                <a:avLst/>
              </a:prstGeom>
              <a:blipFill>
                <a:blip r:embed="rId7"/>
                <a:stretch>
                  <a:fillRect b="-92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TextBox 53"/>
          <p:cNvSpPr txBox="1"/>
          <p:nvPr/>
        </p:nvSpPr>
        <p:spPr>
          <a:xfrm>
            <a:off x="9240175" y="5221489"/>
            <a:ext cx="3460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450250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uiExpand="1" build="p"/>
      <p:bldP spid="14" grpId="0"/>
      <p:bldP spid="40" grpId="0" animBg="1"/>
      <p:bldP spid="41" grpId="0" animBg="1"/>
      <p:bldP spid="42" grpId="0"/>
      <p:bldP spid="43" grpId="0"/>
      <p:bldP spid="44" grpId="0"/>
      <p:bldP spid="45" grpId="0"/>
      <p:bldP spid="46" grpId="0"/>
      <p:bldP spid="47" grpId="0"/>
      <p:bldP spid="48" grpId="0"/>
      <p:bldP spid="53" grpId="0"/>
      <p:bldP spid="5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0"/>
          <p:cNvGrpSpPr/>
          <p:nvPr/>
        </p:nvGrpSpPr>
        <p:grpSpPr>
          <a:xfrm>
            <a:off x="271080" y="286196"/>
            <a:ext cx="11605235" cy="6267004"/>
            <a:chOff x="676404" y="1039661"/>
            <a:chExt cx="7766137" cy="3244240"/>
          </a:xfrm>
          <a:solidFill>
            <a:schemeClr val="bg1"/>
          </a:solidFill>
        </p:grpSpPr>
        <p:sp>
          <p:nvSpPr>
            <p:cNvPr id="3" name="矩形: 圆角 11"/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grpFill/>
            <a:ln w="101600">
              <a:solidFill>
                <a:srgbClr val="92D4AF"/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: 圆角 12"/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grpFill/>
            <a:ln w="25400">
              <a:solidFill>
                <a:srgbClr val="92D4A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4717572" y="765518"/>
                <a:ext cx="1929005" cy="1145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000" b="1" i="0" smtClean="0">
                            <a:solidFill>
                              <a:srgbClr val="FF0000"/>
                            </a:solidFill>
                            <a:latin typeface="UTM Avo" panose="02040603050506020204" pitchFamily="18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000" b="1" i="0" smtClean="0">
                            <a:solidFill>
                              <a:srgbClr val="FF0000"/>
                            </a:solidFill>
                            <a:latin typeface="UTM Avo" panose="0204060305050602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4000" b="1" dirty="0">
                    <a:solidFill>
                      <a:srgbClr val="FF0000"/>
                    </a:solidFill>
                    <a:latin typeface="UTM Avo" panose="02040603050506020204" pitchFamily="18" charset="0"/>
                  </a:rPr>
                  <a:t>&lt;</a:t>
                </a:r>
                <a:r>
                  <a:rPr lang="en-US" sz="4000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000" b="1" i="0" smtClean="0">
                            <a:solidFill>
                              <a:srgbClr val="FF0000"/>
                            </a:solidFill>
                            <a:latin typeface="UTM Avo" panose="02040603050506020204" pitchFamily="18" charset="0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000" b="1" i="0">
                            <a:solidFill>
                              <a:srgbClr val="FF0000"/>
                            </a:solidFill>
                            <a:latin typeface="UTM Avo" panose="0204060305050602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7572" y="765518"/>
                <a:ext cx="1929005" cy="1145763"/>
              </a:xfrm>
              <a:prstGeom prst="rect">
                <a:avLst/>
              </a:prstGeom>
              <a:blipFill>
                <a:blip r:embed="rId3"/>
                <a:stretch>
                  <a:fillRect b="-63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6478812" y="765518"/>
                <a:ext cx="1929005" cy="1145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000" b="1" i="0" smtClean="0">
                            <a:solidFill>
                              <a:srgbClr val="FF0000"/>
                            </a:solidFill>
                            <a:latin typeface="UTM Avo" panose="02040603050506020204" pitchFamily="18" charset="0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000" b="1" i="0" smtClean="0">
                            <a:solidFill>
                              <a:srgbClr val="FF0000"/>
                            </a:solidFill>
                            <a:latin typeface="UTM Avo" panose="0204060305050602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4000" b="1" dirty="0">
                    <a:solidFill>
                      <a:srgbClr val="FF0000"/>
                    </a:solidFill>
                    <a:latin typeface="UTM Avo" panose="02040603050506020204" pitchFamily="18" charset="0"/>
                  </a:rPr>
                  <a:t>&gt;</a:t>
                </a:r>
                <a:r>
                  <a:rPr lang="en-US" sz="4000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000" b="1" i="0" smtClean="0">
                            <a:solidFill>
                              <a:srgbClr val="FF0000"/>
                            </a:solidFill>
                            <a:latin typeface="UTM Avo" panose="02040603050506020204" pitchFamily="18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000" b="1" i="0">
                            <a:solidFill>
                              <a:srgbClr val="FF0000"/>
                            </a:solidFill>
                            <a:latin typeface="UTM Avo" panose="0204060305050602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8812" y="765518"/>
                <a:ext cx="1929005" cy="1145763"/>
              </a:xfrm>
              <a:prstGeom prst="rect">
                <a:avLst/>
              </a:prstGeom>
              <a:blipFill>
                <a:blip r:embed="rId4"/>
                <a:stretch>
                  <a:fillRect b="-63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TextBox 50"/>
          <p:cNvSpPr txBox="1"/>
          <p:nvPr/>
        </p:nvSpPr>
        <p:spPr>
          <a:xfrm>
            <a:off x="6088413" y="1025332"/>
            <a:ext cx="5581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UTM Avo" panose="02040603050506020204" pitchFamily="18" charset="0"/>
              </a:rPr>
              <a:t>;</a:t>
            </a:r>
          </a:p>
        </p:txBody>
      </p:sp>
      <p:pic>
        <p:nvPicPr>
          <p:cNvPr id="55" name="图片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7" b="1757"/>
          <a:stretch/>
        </p:blipFill>
        <p:spPr>
          <a:xfrm>
            <a:off x="-22304" y="3363149"/>
            <a:ext cx="12347653" cy="3616641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537624" y="1960528"/>
            <a:ext cx="1165437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i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i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hai</a:t>
            </a:r>
            <a:r>
              <a:rPr lang="en-US" sz="3200" i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i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sz="3200" i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i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mẫu</a:t>
            </a:r>
            <a:r>
              <a:rPr lang="en-US" sz="3200" i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sz="3200" i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+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tử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bé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hơn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thì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bé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hơn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+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tử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lớn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hơn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thì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lớn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hơn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+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Nếu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tử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nhau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thì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hai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nhau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3329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/>
      <p:bldP spid="51" grpId="0"/>
      <p:bldP spid="52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6" t="4626" r="4511" b="2180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2381967" y="181528"/>
            <a:ext cx="7766137" cy="2869865"/>
            <a:chOff x="666674" y="718588"/>
            <a:chExt cx="7766137" cy="2869865"/>
          </a:xfrm>
        </p:grpSpPr>
        <p:grpSp>
          <p:nvGrpSpPr>
            <p:cNvPr id="8" name="组合 12"/>
            <p:cNvGrpSpPr/>
            <p:nvPr/>
          </p:nvGrpSpPr>
          <p:grpSpPr>
            <a:xfrm>
              <a:off x="666674" y="718588"/>
              <a:ext cx="7766137" cy="2869865"/>
              <a:chOff x="778641" y="929850"/>
              <a:chExt cx="7766137" cy="3244240"/>
            </a:xfrm>
            <a:solidFill>
              <a:schemeClr val="bg1"/>
            </a:solidFill>
          </p:grpSpPr>
          <p:sp>
            <p:nvSpPr>
              <p:cNvPr id="9" name="矩形: 圆角 8"/>
              <p:cNvSpPr/>
              <p:nvPr userDrawn="1"/>
            </p:nvSpPr>
            <p:spPr>
              <a:xfrm>
                <a:off x="778641" y="929850"/>
                <a:ext cx="7766137" cy="3244240"/>
              </a:xfrm>
              <a:prstGeom prst="roundRect">
                <a:avLst/>
              </a:prstGeom>
              <a:grpFill/>
              <a:ln w="101600">
                <a:solidFill>
                  <a:srgbClr val="34BE82"/>
                </a:solidFill>
              </a:ln>
              <a:effectLst>
                <a:outerShdw blurRad="50800" dist="139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" name="矩形: 圆角 11"/>
              <p:cNvSpPr/>
              <p:nvPr userDrawn="1"/>
            </p:nvSpPr>
            <p:spPr>
              <a:xfrm>
                <a:off x="909934" y="1024324"/>
                <a:ext cx="7503089" cy="3020860"/>
              </a:xfrm>
              <a:prstGeom prst="roundRect">
                <a:avLst/>
              </a:prstGeom>
              <a:grpFill/>
              <a:ln w="25400">
                <a:solidFill>
                  <a:srgbClr val="34BE82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725708" y="817881"/>
              <a:ext cx="7545832" cy="2612913"/>
              <a:chOff x="725708" y="817881"/>
              <a:chExt cx="7545832" cy="2612913"/>
            </a:xfrm>
          </p:grpSpPr>
          <p:sp>
            <p:nvSpPr>
              <p:cNvPr id="2" name="TextBox 1"/>
              <p:cNvSpPr txBox="1"/>
              <p:nvPr/>
            </p:nvSpPr>
            <p:spPr>
              <a:xfrm>
                <a:off x="725708" y="876249"/>
                <a:ext cx="7443593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0" dirty="0">
                    <a:latin typeface="UTM Rockwell" panose="02040603050506020204" pitchFamily="18" charset="0"/>
                  </a:rPr>
                  <a:t>MỞ QUÀ </a:t>
                </a:r>
              </a:p>
              <a:p>
                <a:pPr algn="ctr"/>
                <a:r>
                  <a:rPr lang="en-US" sz="8000" dirty="0">
                    <a:latin typeface="UTM Rockwell" panose="02040603050506020204" pitchFamily="18" charset="0"/>
                  </a:rPr>
                  <a:t>THÔI NÀO!</a:t>
                </a: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827947" y="817881"/>
                <a:ext cx="7443593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0" dirty="0">
                    <a:solidFill>
                      <a:srgbClr val="2FDD92"/>
                    </a:solidFill>
                    <a:latin typeface="UTM Rockwell" panose="02040603050506020204" pitchFamily="18" charset="0"/>
                  </a:rPr>
                  <a:t>MỞ QUÀ </a:t>
                </a:r>
              </a:p>
              <a:p>
                <a:pPr algn="ctr"/>
                <a:r>
                  <a:rPr lang="en-US" sz="8000" dirty="0">
                    <a:solidFill>
                      <a:srgbClr val="2FDD92"/>
                    </a:solidFill>
                    <a:latin typeface="UTM Rockwell" panose="02040603050506020204" pitchFamily="18" charset="0"/>
                  </a:rPr>
                  <a:t>THÔI NÀO!</a:t>
                </a:r>
              </a:p>
            </p:txBody>
          </p:sp>
        </p:grp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820" y="3526046"/>
            <a:ext cx="3256727" cy="32241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3473" y="4176118"/>
            <a:ext cx="2842492" cy="26818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3713" y="2387933"/>
            <a:ext cx="3990989" cy="47560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4538" y="2180759"/>
            <a:ext cx="4457877" cy="4749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888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0"/>
          <p:cNvGrpSpPr/>
          <p:nvPr/>
        </p:nvGrpSpPr>
        <p:grpSpPr>
          <a:xfrm>
            <a:off x="271080" y="286196"/>
            <a:ext cx="11605235" cy="6267004"/>
            <a:chOff x="676404" y="1039661"/>
            <a:chExt cx="7766137" cy="3244240"/>
          </a:xfrm>
          <a:solidFill>
            <a:schemeClr val="bg1"/>
          </a:solidFill>
        </p:grpSpPr>
        <p:sp>
          <p:nvSpPr>
            <p:cNvPr id="3" name="矩形: 圆角 11"/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grpFill/>
            <a:ln w="101600">
              <a:solidFill>
                <a:srgbClr val="92D4AF"/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: 圆角 12"/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grpFill/>
            <a:ln w="25400">
              <a:solidFill>
                <a:srgbClr val="92D4A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806" y="3842985"/>
            <a:ext cx="3346966" cy="334696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54995" y="578859"/>
            <a:ext cx="4974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So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sánh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hai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phân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số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360877" y="1140801"/>
                <a:ext cx="5963056" cy="30984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115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1500" b="1" i="0" smtClean="0">
                            <a:solidFill>
                              <a:srgbClr val="002060"/>
                            </a:solidFill>
                            <a:latin typeface="UTM Avo" panose="02040603050506020204" pitchFamily="18" charset="0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1500" b="1" i="0" smtClean="0">
                            <a:solidFill>
                              <a:srgbClr val="002060"/>
                            </a:solidFill>
                            <a:latin typeface="UTM Avo" panose="02040603050506020204" pitchFamily="18" charset="0"/>
                          </a:rPr>
                          <m:t>7</m:t>
                        </m:r>
                      </m:den>
                    </m:f>
                    <m:r>
                      <a:rPr lang="en-US" sz="115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         </m:t>
                    </m:r>
                  </m:oMath>
                </a14:m>
                <a:r>
                  <a:rPr lang="en-US" sz="11500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15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1500" b="1" i="0" smtClean="0">
                            <a:solidFill>
                              <a:srgbClr val="002060"/>
                            </a:solidFill>
                            <a:latin typeface="UTM Avo" panose="02040603050506020204" pitchFamily="18" charset="0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1500" b="1" i="0" smtClean="0">
                            <a:solidFill>
                              <a:srgbClr val="002060"/>
                            </a:solidFill>
                            <a:latin typeface="UTM Avo" panose="0204060305050602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11500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877" y="1140801"/>
                <a:ext cx="5963056" cy="309841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" t="31930" r="57841" b="24148"/>
          <a:stretch/>
        </p:blipFill>
        <p:spPr>
          <a:xfrm>
            <a:off x="403891" y="3468542"/>
            <a:ext cx="1762454" cy="126649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80" r="60794" b="19018"/>
          <a:stretch/>
        </p:blipFill>
        <p:spPr>
          <a:xfrm>
            <a:off x="349966" y="1098006"/>
            <a:ext cx="1795595" cy="164497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42" t="23776" r="2996" b="31150"/>
          <a:stretch/>
        </p:blipFill>
        <p:spPr>
          <a:xfrm>
            <a:off x="497922" y="2217390"/>
            <a:ext cx="1647639" cy="148268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615602" y="1554019"/>
            <a:ext cx="378406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srgbClr val="002060"/>
                </a:solidFill>
                <a:latin typeface="UTM Avo" panose="02040603050506020204" pitchFamily="18" charset="0"/>
              </a:rPr>
              <a:t>……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679" y="3998904"/>
            <a:ext cx="3044708" cy="287267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8"/>
          <a:stretch/>
        </p:blipFill>
        <p:spPr>
          <a:xfrm flipH="1">
            <a:off x="0" y="5274171"/>
            <a:ext cx="5860018" cy="351615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8"/>
          <a:stretch/>
        </p:blipFill>
        <p:spPr>
          <a:xfrm>
            <a:off x="6342405" y="5274171"/>
            <a:ext cx="5860018" cy="35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38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48148E-6 L 0.40534 -0.00879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260" y="-44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2" grpId="0"/>
      <p:bldP spid="12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0"/>
          <p:cNvGrpSpPr/>
          <p:nvPr/>
        </p:nvGrpSpPr>
        <p:grpSpPr>
          <a:xfrm>
            <a:off x="271080" y="286196"/>
            <a:ext cx="11605235" cy="6267004"/>
            <a:chOff x="676404" y="1039661"/>
            <a:chExt cx="7766137" cy="3244240"/>
          </a:xfrm>
          <a:solidFill>
            <a:schemeClr val="bg1"/>
          </a:solidFill>
        </p:grpSpPr>
        <p:sp>
          <p:nvSpPr>
            <p:cNvPr id="3" name="矩形: 圆角 11"/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grpFill/>
            <a:ln w="101600">
              <a:solidFill>
                <a:srgbClr val="92D4AF"/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: 圆角 12"/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grpFill/>
            <a:ln w="25400">
              <a:solidFill>
                <a:srgbClr val="92D4A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450" b="71750" l="32150" r="61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026" t="36171" r="38463" b="29220"/>
          <a:stretch/>
        </p:blipFill>
        <p:spPr>
          <a:xfrm>
            <a:off x="4838180" y="3769947"/>
            <a:ext cx="2585835" cy="31390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54995" y="578859"/>
            <a:ext cx="4974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So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sánh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hai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phân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số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360877" y="1140801"/>
                <a:ext cx="5963056" cy="31395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115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1500" b="1" i="0" smtClean="0">
                            <a:solidFill>
                              <a:srgbClr val="002060"/>
                            </a:solidFill>
                            <a:latin typeface="UTM Avo" panose="02040603050506020204" pitchFamily="18" charset="0"/>
                          </a:rPr>
                          <m:t>4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1500" b="1" i="0" smtClean="0">
                            <a:solidFill>
                              <a:srgbClr val="002060"/>
                            </a:solidFill>
                            <a:latin typeface="UTM Avo" panose="02040603050506020204" pitchFamily="18" charset="0"/>
                          </a:rPr>
                          <m:t>3</m:t>
                        </m:r>
                      </m:den>
                    </m:f>
                    <m:r>
                      <a:rPr lang="en-US" sz="115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         </m:t>
                    </m:r>
                  </m:oMath>
                </a14:m>
                <a:r>
                  <a:rPr lang="en-US" sz="11500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15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1500" b="1" i="0" smtClean="0">
                            <a:solidFill>
                              <a:srgbClr val="002060"/>
                            </a:solidFill>
                            <a:latin typeface="UTM Avo" panose="02040603050506020204" pitchFamily="18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1500" b="1" i="0" smtClean="0">
                            <a:solidFill>
                              <a:srgbClr val="002060"/>
                            </a:solidFill>
                            <a:latin typeface="UTM Avo" panose="0204060305050602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11500" dirty="0">
                    <a:solidFill>
                      <a:srgbClr val="002060"/>
                    </a:solidFill>
                    <a:latin typeface="UTM Avo" panose="020406030505060202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877" y="1140801"/>
                <a:ext cx="5963056" cy="313951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" t="31930" r="57841" b="24148"/>
          <a:stretch/>
        </p:blipFill>
        <p:spPr>
          <a:xfrm>
            <a:off x="403891" y="3468542"/>
            <a:ext cx="1762454" cy="126649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80" r="60794" b="19018"/>
          <a:stretch/>
        </p:blipFill>
        <p:spPr>
          <a:xfrm>
            <a:off x="349966" y="1098006"/>
            <a:ext cx="1795595" cy="164497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42" t="23776" r="2996" b="31150"/>
          <a:stretch/>
        </p:blipFill>
        <p:spPr>
          <a:xfrm>
            <a:off x="497922" y="2217390"/>
            <a:ext cx="1647639" cy="148268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615602" y="1554019"/>
            <a:ext cx="378406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srgbClr val="002060"/>
                </a:solidFill>
                <a:latin typeface="UTM Avo" panose="02040603050506020204" pitchFamily="18" charset="0"/>
              </a:rPr>
              <a:t>……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6639" y="3652943"/>
            <a:ext cx="3335796" cy="314731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8"/>
          <a:stretch/>
        </p:blipFill>
        <p:spPr>
          <a:xfrm flipH="1">
            <a:off x="0" y="5274171"/>
            <a:ext cx="5860018" cy="351615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8"/>
          <a:stretch/>
        </p:blipFill>
        <p:spPr>
          <a:xfrm>
            <a:off x="6342405" y="5274171"/>
            <a:ext cx="5860018" cy="35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937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2.59259E-6 L 0.39154 0.15139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70" y="75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2" grpId="0"/>
      <p:bldP spid="12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SPRING_FIRST_PUBLISH" val="1"/>
</p:tagLst>
</file>

<file path=ppt/theme/theme1.xml><?xml version="1.0" encoding="utf-8"?>
<a:theme xmlns:a="http://schemas.openxmlformats.org/drawingml/2006/main" name="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</TotalTime>
  <Words>310</Words>
  <Application>Microsoft Office PowerPoint</Application>
  <PresentationFormat>Widescreen</PresentationFormat>
  <Paragraphs>98</Paragraphs>
  <Slides>22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3" baseType="lpstr">
      <vt:lpstr>UTM Colossalis</vt:lpstr>
      <vt:lpstr>UTM Seagull</vt:lpstr>
      <vt:lpstr>UVN Bai Sau</vt:lpstr>
      <vt:lpstr>#9Slide03 AllRoundGothic</vt:lpstr>
      <vt:lpstr>UTM Avo</vt:lpstr>
      <vt:lpstr>Arial</vt:lpstr>
      <vt:lpstr>Cambria Math</vt:lpstr>
      <vt:lpstr>UTM Rockwell</vt:lpstr>
      <vt:lpstr>等线</vt:lpstr>
      <vt:lpstr>Times New Roman</vt:lpstr>
      <vt:lpstr>千图网海量PPT模板www.58pic.com​​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 sanh phan so cung mau so</dc:title>
  <dc:subject>Toan 4</dc:subject>
  <dc:creator>KTUTS</dc:creator>
  <cp:keywords>VIETBAO</cp:keywords>
  <cp:lastModifiedBy>Techsi.vn</cp:lastModifiedBy>
  <cp:revision>71</cp:revision>
  <dcterms:created xsi:type="dcterms:W3CDTF">2019-05-22T08:04:30Z</dcterms:created>
  <dcterms:modified xsi:type="dcterms:W3CDTF">2023-05-15T07:00:01Z</dcterms:modified>
  <cp:version>U04</cp:version>
</cp:coreProperties>
</file>