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  <p:sldMasterId id="2147484120" r:id="rId2"/>
    <p:sldMasterId id="2147484132" r:id="rId3"/>
    <p:sldMasterId id="2147484144" r:id="rId4"/>
    <p:sldMasterId id="2147484156" r:id="rId5"/>
    <p:sldMasterId id="2147484168" r:id="rId6"/>
    <p:sldMasterId id="2147484180" r:id="rId7"/>
  </p:sldMasterIdLst>
  <p:notesMasterIdLst>
    <p:notesMasterId r:id="rId24"/>
  </p:notesMasterIdLst>
  <p:handoutMasterIdLst>
    <p:handoutMasterId r:id="rId25"/>
  </p:handoutMasterIdLst>
  <p:sldIdLst>
    <p:sldId id="303" r:id="rId8"/>
    <p:sldId id="301" r:id="rId9"/>
    <p:sldId id="288" r:id="rId10"/>
    <p:sldId id="304" r:id="rId11"/>
    <p:sldId id="268" r:id="rId12"/>
    <p:sldId id="273" r:id="rId13"/>
    <p:sldId id="311" r:id="rId14"/>
    <p:sldId id="306" r:id="rId15"/>
    <p:sldId id="289" r:id="rId16"/>
    <p:sldId id="290" r:id="rId17"/>
    <p:sldId id="291" r:id="rId18"/>
    <p:sldId id="300" r:id="rId19"/>
    <p:sldId id="307" r:id="rId20"/>
    <p:sldId id="310" r:id="rId21"/>
    <p:sldId id="297" r:id="rId22"/>
    <p:sldId id="308" r:id="rId23"/>
  </p:sldIdLst>
  <p:sldSz cx="9144000" cy="5143500" type="screen16x9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.VnTime" pitchFamily="34" charset="0"/>
        <a:ea typeface="+mn-ea"/>
        <a:cs typeface="+mn-cs"/>
      </a:defRPr>
    </a:lvl1pPr>
    <a:lvl2pPr marL="457082" algn="l" rtl="0" fontAlgn="base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.VnTime" pitchFamily="34" charset="0"/>
        <a:ea typeface="+mn-ea"/>
        <a:cs typeface="+mn-cs"/>
      </a:defRPr>
    </a:lvl2pPr>
    <a:lvl3pPr marL="914175" algn="l" rtl="0" fontAlgn="base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.VnTime" pitchFamily="34" charset="0"/>
        <a:ea typeface="+mn-ea"/>
        <a:cs typeface="+mn-cs"/>
      </a:defRPr>
    </a:lvl3pPr>
    <a:lvl4pPr marL="1371260" algn="l" rtl="0" fontAlgn="base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.VnTime" pitchFamily="34" charset="0"/>
        <a:ea typeface="+mn-ea"/>
        <a:cs typeface="+mn-cs"/>
      </a:defRPr>
    </a:lvl4pPr>
    <a:lvl5pPr marL="1828349" algn="l" rtl="0" fontAlgn="base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.VnTime" pitchFamily="34" charset="0"/>
        <a:ea typeface="+mn-ea"/>
        <a:cs typeface="+mn-cs"/>
      </a:defRPr>
    </a:lvl5pPr>
    <a:lvl6pPr marL="2285430" algn="l" defTabSz="914175" rtl="0" eaLnBrk="1" latinLnBrk="0" hangingPunct="1">
      <a:defRPr sz="2800" b="1" kern="1200">
        <a:solidFill>
          <a:schemeClr val="tx1"/>
        </a:solidFill>
        <a:latin typeface=".VnTime" pitchFamily="34" charset="0"/>
        <a:ea typeface="+mn-ea"/>
        <a:cs typeface="+mn-cs"/>
      </a:defRPr>
    </a:lvl6pPr>
    <a:lvl7pPr marL="2742512" algn="l" defTabSz="914175" rtl="0" eaLnBrk="1" latinLnBrk="0" hangingPunct="1">
      <a:defRPr sz="2800" b="1" kern="1200">
        <a:solidFill>
          <a:schemeClr val="tx1"/>
        </a:solidFill>
        <a:latin typeface=".VnTime" pitchFamily="34" charset="0"/>
        <a:ea typeface="+mn-ea"/>
        <a:cs typeface="+mn-cs"/>
      </a:defRPr>
    </a:lvl7pPr>
    <a:lvl8pPr marL="3199600" algn="l" defTabSz="914175" rtl="0" eaLnBrk="1" latinLnBrk="0" hangingPunct="1">
      <a:defRPr sz="2800" b="1" kern="1200">
        <a:solidFill>
          <a:schemeClr val="tx1"/>
        </a:solidFill>
        <a:latin typeface=".VnTime" pitchFamily="34" charset="0"/>
        <a:ea typeface="+mn-ea"/>
        <a:cs typeface="+mn-cs"/>
      </a:defRPr>
    </a:lvl8pPr>
    <a:lvl9pPr marL="3656686" algn="l" defTabSz="914175" rtl="0" eaLnBrk="1" latinLnBrk="0" hangingPunct="1">
      <a:defRPr sz="2800" b="1" kern="1200">
        <a:solidFill>
          <a:schemeClr val="tx1"/>
        </a:solidFill>
        <a:latin typeface=".VnTime" pitchFamily="34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3F1FF45-B151-48E1-B241-335518D13351}">
          <p14:sldIdLst>
            <p14:sldId id="303"/>
            <p14:sldId id="301"/>
            <p14:sldId id="288"/>
            <p14:sldId id="304"/>
            <p14:sldId id="268"/>
            <p14:sldId id="273"/>
            <p14:sldId id="311"/>
            <p14:sldId id="306"/>
            <p14:sldId id="289"/>
          </p14:sldIdLst>
        </p14:section>
        <p14:section name="Untitled Section" id="{95838DAF-6EC2-4E85-BAFE-715D7F4A240D}">
          <p14:sldIdLst>
            <p14:sldId id="290"/>
            <p14:sldId id="291"/>
            <p14:sldId id="300"/>
            <p14:sldId id="307"/>
            <p14:sldId id="310"/>
            <p14:sldId id="297"/>
            <p14:sldId id="30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CC"/>
    <a:srgbClr val="9900CC"/>
    <a:srgbClr val="FF3300"/>
    <a:srgbClr val="FFCCFF"/>
    <a:srgbClr val="11C408"/>
    <a:srgbClr val="00FFFF"/>
    <a:srgbClr val="33CCCC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89" autoAdjust="0"/>
    <p:restoredTop sz="98832" autoAdjust="0"/>
  </p:normalViewPr>
  <p:slideViewPr>
    <p:cSldViewPr>
      <p:cViewPr varScale="1">
        <p:scale>
          <a:sx n="87" d="100"/>
          <a:sy n="87" d="100"/>
        </p:scale>
        <p:origin x="476" y="6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-1764" y="-6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theme" Target="theme/theme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image" Target="../media/image34.wmf"/><Relationship Id="rId1" Type="http://schemas.openxmlformats.org/officeDocument/2006/relationships/image" Target="../media/image33.wmf"/><Relationship Id="rId4" Type="http://schemas.openxmlformats.org/officeDocument/2006/relationships/image" Target="../media/image36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fld id="{40E481D4-3CF2-49CA-B43C-2345BE3BE2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3914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fld id="{C4EBEDFF-DABC-46E8-B27C-4A9727A0B1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1763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082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175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26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349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5430" algn="l" defTabSz="9141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512" algn="l" defTabSz="9141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600" algn="l" defTabSz="9141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686" algn="l" defTabSz="9141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traight Connector 3"/>
          <p:cNvSpPr>
            <a:spLocks noChangeShapeType="1"/>
          </p:cNvSpPr>
          <p:nvPr/>
        </p:nvSpPr>
        <p:spPr bwMode="auto">
          <a:xfrm>
            <a:off x="514350" y="4012428"/>
            <a:ext cx="8629650" cy="1786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91420" tIns="45710" rIns="91420" bIns="45710"/>
          <a:lstStyle/>
          <a:p>
            <a:pPr>
              <a:defRPr/>
            </a:pPr>
            <a:endParaRPr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3640069"/>
            <a:ext cx="8458200" cy="916781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2914650"/>
            <a:ext cx="8458200" cy="6858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082" indent="0" algn="ctr">
              <a:buNone/>
            </a:lvl2pPr>
            <a:lvl3pPr marL="914175" indent="0" algn="ctr">
              <a:buNone/>
            </a:lvl3pPr>
            <a:lvl4pPr marL="1371260" indent="0" algn="ctr">
              <a:buNone/>
            </a:lvl4pPr>
            <a:lvl5pPr marL="1828349" indent="0" algn="ctr">
              <a:buNone/>
            </a:lvl5pPr>
            <a:lvl6pPr marL="2285430" indent="0" algn="ctr">
              <a:buNone/>
            </a:lvl6pPr>
            <a:lvl7pPr marL="2742512" indent="0" algn="ctr">
              <a:buNone/>
            </a:lvl7pPr>
            <a:lvl8pPr marL="3199600" indent="0" algn="ctr">
              <a:buNone/>
            </a:lvl8pPr>
            <a:lvl9pPr marL="3656686" indent="0" algn="ctr">
              <a:buNone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6654AE-3579-4E6E-BB4F-719B5D26FD15}" type="datetime1">
              <a:rPr lang="en-US"/>
              <a:pPr>
                <a:defRPr/>
              </a:pPr>
              <a:t>2/18/2023</a:t>
            </a:fld>
            <a:endParaRPr lang="en-US"/>
          </a:p>
        </p:txBody>
      </p:sp>
      <p:sp>
        <p:nvSpPr>
          <p:cNvPr id="6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11" y="4855369"/>
            <a:ext cx="758825" cy="185738"/>
          </a:xfrm>
        </p:spPr>
        <p:txBody>
          <a:bodyPr/>
          <a:lstStyle>
            <a:lvl2pPr lvl="1">
              <a:defRPr/>
            </a:lvl2pPr>
          </a:lstStyle>
          <a:p>
            <a:pPr lvl="1">
              <a:defRPr/>
            </a:pPr>
            <a:fld id="{D6D28C69-B3E2-450C-9E43-FC70CD2E52A4}" type="slidenum">
              <a:rPr lang="en-US"/>
              <a:pPr lvl="1"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511FF4-5223-4E74-9996-FFF0F994443C}" type="datetime1">
              <a:rPr lang="en-US"/>
              <a:pPr>
                <a:defRPr/>
              </a:pPr>
              <a:t>2/18/2023</a:t>
            </a:fld>
            <a:endParaRPr lang="en-US"/>
          </a:p>
        </p:txBody>
      </p:sp>
      <p:sp>
        <p:nvSpPr>
          <p:cNvPr id="5" name="Footer Placeholder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2pPr lvl="1">
              <a:defRPr/>
            </a:lvl2pPr>
          </a:lstStyle>
          <a:p>
            <a:pPr lvl="1">
              <a:defRPr/>
            </a:pPr>
            <a:fld id="{D4FC1007-156C-46FC-BB99-5F3136A60C91}" type="slidenum">
              <a:rPr lang="en-US"/>
              <a:pPr lvl="1">
                <a:defRPr/>
              </a:pPr>
              <a:t>‹#›</a:t>
            </a:fld>
            <a:endParaRPr lang="en-US">
              <a:latin typeface="+mn-lt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411957"/>
            <a:ext cx="18288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11957"/>
            <a:ext cx="62484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086E96-D193-4A9A-B696-3AA24A647C74}" type="datetime1">
              <a:rPr lang="en-US"/>
              <a:pPr>
                <a:defRPr/>
              </a:pPr>
              <a:t>2/18/2023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2pPr lvl="1">
              <a:defRPr/>
            </a:lvl2pPr>
          </a:lstStyle>
          <a:p>
            <a:pPr lvl="1">
              <a:defRPr/>
            </a:pPr>
            <a:fld id="{17B19D21-727B-46C7-8E90-CAFB11F39793}" type="slidenum">
              <a:rPr lang="en-US"/>
              <a:pPr lvl="1">
                <a:defRPr/>
              </a:pPr>
              <a:t>‹#›</a:t>
            </a:fld>
            <a:endParaRPr lang="en-US">
              <a:latin typeface="+mn-lt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</p:spPr>
        <p:txBody>
          <a:bodyPr lIns="68565" tIns="34289" rIns="68565" bIns="34289"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  <a:prstGeom prst="rect">
            <a:avLst/>
          </a:prstGeom>
        </p:spPr>
        <p:txBody>
          <a:bodyPr lIns="68565" tIns="34289" rIns="68565" bIns="34289"/>
          <a:lstStyle>
            <a:lvl1pPr marL="0" indent="0" algn="ctr">
              <a:buNone/>
              <a:defRPr sz="1800"/>
            </a:lvl1pPr>
            <a:lvl2pPr marL="342812" indent="0" algn="ctr">
              <a:buNone/>
              <a:defRPr sz="1500"/>
            </a:lvl2pPr>
            <a:lvl3pPr marL="685630" indent="0" algn="ctr">
              <a:buNone/>
              <a:defRPr sz="1400"/>
            </a:lvl3pPr>
            <a:lvl4pPr marL="1028445" indent="0" algn="ctr">
              <a:buNone/>
              <a:defRPr sz="1200"/>
            </a:lvl4pPr>
            <a:lvl5pPr marL="1371260" indent="0" algn="ctr">
              <a:buNone/>
              <a:defRPr sz="1200"/>
            </a:lvl5pPr>
            <a:lvl6pPr marL="1714079" indent="0" algn="ctr">
              <a:buNone/>
              <a:defRPr sz="1200"/>
            </a:lvl6pPr>
            <a:lvl7pPr marL="2056889" indent="0" algn="ctr">
              <a:buNone/>
              <a:defRPr sz="1200"/>
            </a:lvl7pPr>
            <a:lvl8pPr marL="2399700" indent="0" algn="ctr">
              <a:buNone/>
              <a:defRPr sz="1200"/>
            </a:lvl8pPr>
            <a:lvl9pPr marL="2742512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lIns="68565" tIns="34289" rIns="68565" bIns="34289"/>
          <a:lstStyle/>
          <a:p>
            <a:pPr defTabSz="685630" fontAlgn="auto">
              <a:spcBef>
                <a:spcPts val="0"/>
              </a:spcBef>
              <a:spcAft>
                <a:spcPts val="0"/>
              </a:spcAft>
            </a:pPr>
            <a:fld id="{6B01C290-C300-4644-AFA6-C47B8CC325B5}" type="datetimeFigureOut">
              <a:rPr lang="en-US" sz="1400" b="0" smtClean="0">
                <a:solidFill>
                  <a:prstClr val="black"/>
                </a:solidFill>
                <a:latin typeface="Calibri"/>
              </a:rPr>
              <a:pPr defTabSz="685630" fontAlgn="auto">
                <a:spcBef>
                  <a:spcPts val="0"/>
                </a:spcBef>
                <a:spcAft>
                  <a:spcPts val="0"/>
                </a:spcAft>
              </a:pPr>
              <a:t>2/18/2023</a:t>
            </a:fld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lIns="68565" tIns="34289" rIns="68565" bIns="34289"/>
          <a:lstStyle/>
          <a:p>
            <a:pPr defTabSz="685630" fontAlgn="auto">
              <a:spcBef>
                <a:spcPts val="0"/>
              </a:spcBef>
              <a:spcAft>
                <a:spcPts val="0"/>
              </a:spcAft>
            </a:pPr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lIns="68565" tIns="34289" rIns="68565" bIns="34289"/>
          <a:lstStyle/>
          <a:p>
            <a:pPr defTabSz="685630" fontAlgn="auto">
              <a:spcBef>
                <a:spcPts val="0"/>
              </a:spcBef>
              <a:spcAft>
                <a:spcPts val="0"/>
              </a:spcAft>
            </a:pPr>
            <a:fld id="{06946BD3-98C4-413D-8A36-F4B7623EFD4F}" type="slidenum">
              <a:rPr lang="en-US" sz="1400" b="0" smtClean="0">
                <a:solidFill>
                  <a:prstClr val="black"/>
                </a:solidFill>
                <a:latin typeface="Calibri"/>
              </a:rPr>
              <a:pPr defTabSz="68563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347301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lIns="68565" tIns="34289" rIns="68565" bIns="34289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lIns="68565" tIns="34289" rIns="68565" bIns="34289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lIns="68565" tIns="34289" rIns="68565" bIns="34289"/>
          <a:lstStyle/>
          <a:p>
            <a:pPr defTabSz="685630" fontAlgn="auto">
              <a:spcBef>
                <a:spcPts val="0"/>
              </a:spcBef>
              <a:spcAft>
                <a:spcPts val="0"/>
              </a:spcAft>
            </a:pPr>
            <a:fld id="{6B01C290-C300-4644-AFA6-C47B8CC325B5}" type="datetimeFigureOut">
              <a:rPr lang="en-US" sz="1400" b="0" smtClean="0">
                <a:solidFill>
                  <a:prstClr val="black"/>
                </a:solidFill>
                <a:latin typeface="Calibri"/>
              </a:rPr>
              <a:pPr defTabSz="685630" fontAlgn="auto">
                <a:spcBef>
                  <a:spcPts val="0"/>
                </a:spcBef>
                <a:spcAft>
                  <a:spcPts val="0"/>
                </a:spcAft>
              </a:pPr>
              <a:t>2/18/2023</a:t>
            </a:fld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lIns="68565" tIns="34289" rIns="68565" bIns="34289"/>
          <a:lstStyle/>
          <a:p>
            <a:pPr defTabSz="685630" fontAlgn="auto">
              <a:spcBef>
                <a:spcPts val="0"/>
              </a:spcBef>
              <a:spcAft>
                <a:spcPts val="0"/>
              </a:spcAft>
            </a:pPr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lIns="68565" tIns="34289" rIns="68565" bIns="34289"/>
          <a:lstStyle/>
          <a:p>
            <a:pPr defTabSz="685630" fontAlgn="auto">
              <a:spcBef>
                <a:spcPts val="0"/>
              </a:spcBef>
              <a:spcAft>
                <a:spcPts val="0"/>
              </a:spcAft>
            </a:pPr>
            <a:fld id="{06946BD3-98C4-413D-8A36-F4B7623EFD4F}" type="slidenum">
              <a:rPr lang="en-US" sz="1400" b="0" smtClean="0">
                <a:solidFill>
                  <a:prstClr val="black"/>
                </a:solidFill>
                <a:latin typeface="Calibri"/>
              </a:rPr>
              <a:pPr defTabSz="68563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442927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14"/>
            <a:ext cx="7886700" cy="2139553"/>
          </a:xfrm>
          <a:prstGeom prst="rect">
            <a:avLst/>
          </a:prstGeom>
        </p:spPr>
        <p:txBody>
          <a:bodyPr lIns="68565" tIns="34289" rIns="68565" bIns="34289"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  <a:prstGeom prst="rect">
            <a:avLst/>
          </a:prstGeom>
        </p:spPr>
        <p:txBody>
          <a:bodyPr lIns="68565" tIns="34289" rIns="68565" bIns="34289"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81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6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44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26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07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688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399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51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lIns="68565" tIns="34289" rIns="68565" bIns="34289"/>
          <a:lstStyle/>
          <a:p>
            <a:pPr defTabSz="685630" fontAlgn="auto">
              <a:spcBef>
                <a:spcPts val="0"/>
              </a:spcBef>
              <a:spcAft>
                <a:spcPts val="0"/>
              </a:spcAft>
            </a:pPr>
            <a:fld id="{6B01C290-C300-4644-AFA6-C47B8CC325B5}" type="datetimeFigureOut">
              <a:rPr lang="en-US" sz="1400" b="0" smtClean="0">
                <a:solidFill>
                  <a:prstClr val="black"/>
                </a:solidFill>
                <a:latin typeface="Calibri"/>
              </a:rPr>
              <a:pPr defTabSz="685630" fontAlgn="auto">
                <a:spcBef>
                  <a:spcPts val="0"/>
                </a:spcBef>
                <a:spcAft>
                  <a:spcPts val="0"/>
                </a:spcAft>
              </a:pPr>
              <a:t>2/18/2023</a:t>
            </a:fld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lIns="68565" tIns="34289" rIns="68565" bIns="34289"/>
          <a:lstStyle/>
          <a:p>
            <a:pPr defTabSz="685630" fontAlgn="auto">
              <a:spcBef>
                <a:spcPts val="0"/>
              </a:spcBef>
              <a:spcAft>
                <a:spcPts val="0"/>
              </a:spcAft>
            </a:pPr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lIns="68565" tIns="34289" rIns="68565" bIns="34289"/>
          <a:lstStyle/>
          <a:p>
            <a:pPr defTabSz="685630" fontAlgn="auto">
              <a:spcBef>
                <a:spcPts val="0"/>
              </a:spcBef>
              <a:spcAft>
                <a:spcPts val="0"/>
              </a:spcAft>
            </a:pPr>
            <a:fld id="{06946BD3-98C4-413D-8A36-F4B7623EFD4F}" type="slidenum">
              <a:rPr lang="en-US" sz="1400" b="0" smtClean="0">
                <a:solidFill>
                  <a:prstClr val="black"/>
                </a:solidFill>
                <a:latin typeface="Calibri"/>
              </a:rPr>
              <a:pPr defTabSz="68563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697087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lIns="68565" tIns="34289" rIns="68565" bIns="34289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</p:spPr>
        <p:txBody>
          <a:bodyPr lIns="68565" tIns="34289" rIns="68565" bIns="34289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</p:spPr>
        <p:txBody>
          <a:bodyPr lIns="68565" tIns="34289" rIns="68565" bIns="34289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lIns="68565" tIns="34289" rIns="68565" bIns="34289"/>
          <a:lstStyle/>
          <a:p>
            <a:pPr defTabSz="685630" fontAlgn="auto">
              <a:spcBef>
                <a:spcPts val="0"/>
              </a:spcBef>
              <a:spcAft>
                <a:spcPts val="0"/>
              </a:spcAft>
            </a:pPr>
            <a:fld id="{6B01C290-C300-4644-AFA6-C47B8CC325B5}" type="datetimeFigureOut">
              <a:rPr lang="en-US" sz="1400" b="0" smtClean="0">
                <a:solidFill>
                  <a:prstClr val="black"/>
                </a:solidFill>
                <a:latin typeface="Calibri"/>
              </a:rPr>
              <a:pPr defTabSz="685630" fontAlgn="auto">
                <a:spcBef>
                  <a:spcPts val="0"/>
                </a:spcBef>
                <a:spcAft>
                  <a:spcPts val="0"/>
                </a:spcAft>
              </a:pPr>
              <a:t>2/18/2023</a:t>
            </a:fld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lIns="68565" tIns="34289" rIns="68565" bIns="34289"/>
          <a:lstStyle/>
          <a:p>
            <a:pPr defTabSz="685630" fontAlgn="auto">
              <a:spcBef>
                <a:spcPts val="0"/>
              </a:spcBef>
              <a:spcAft>
                <a:spcPts val="0"/>
              </a:spcAft>
            </a:pPr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lIns="68565" tIns="34289" rIns="68565" bIns="34289"/>
          <a:lstStyle/>
          <a:p>
            <a:pPr defTabSz="685630" fontAlgn="auto">
              <a:spcBef>
                <a:spcPts val="0"/>
              </a:spcBef>
              <a:spcAft>
                <a:spcPts val="0"/>
              </a:spcAft>
            </a:pPr>
            <a:fld id="{06946BD3-98C4-413D-8A36-F4B7623EFD4F}" type="slidenum">
              <a:rPr lang="en-US" sz="1400" b="0" smtClean="0">
                <a:solidFill>
                  <a:prstClr val="black"/>
                </a:solidFill>
                <a:latin typeface="Calibri"/>
              </a:rPr>
              <a:pPr defTabSz="68563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814855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</p:spPr>
        <p:txBody>
          <a:bodyPr lIns="68565" tIns="34289" rIns="68565" bIns="34289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</p:spPr>
        <p:txBody>
          <a:bodyPr lIns="68565" tIns="34289" rIns="68565" bIns="34289" anchor="b"/>
          <a:lstStyle>
            <a:lvl1pPr marL="0" indent="0">
              <a:buNone/>
              <a:defRPr sz="1800" b="1"/>
            </a:lvl1pPr>
            <a:lvl2pPr marL="342812" indent="0">
              <a:buNone/>
              <a:defRPr sz="1500" b="1"/>
            </a:lvl2pPr>
            <a:lvl3pPr marL="685630" indent="0">
              <a:buNone/>
              <a:defRPr sz="1400" b="1"/>
            </a:lvl3pPr>
            <a:lvl4pPr marL="1028445" indent="0">
              <a:buNone/>
              <a:defRPr sz="1200" b="1"/>
            </a:lvl4pPr>
            <a:lvl5pPr marL="1371260" indent="0">
              <a:buNone/>
              <a:defRPr sz="1200" b="1"/>
            </a:lvl5pPr>
            <a:lvl6pPr marL="1714079" indent="0">
              <a:buNone/>
              <a:defRPr sz="1200" b="1"/>
            </a:lvl6pPr>
            <a:lvl7pPr marL="2056889" indent="0">
              <a:buNone/>
              <a:defRPr sz="1200" b="1"/>
            </a:lvl7pPr>
            <a:lvl8pPr marL="2399700" indent="0">
              <a:buNone/>
              <a:defRPr sz="1200" b="1"/>
            </a:lvl8pPr>
            <a:lvl9pPr marL="2742512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</p:spPr>
        <p:txBody>
          <a:bodyPr lIns="68565" tIns="34289" rIns="68565" bIns="34289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260872"/>
            <a:ext cx="3887391" cy="617934"/>
          </a:xfrm>
          <a:prstGeom prst="rect">
            <a:avLst/>
          </a:prstGeom>
        </p:spPr>
        <p:txBody>
          <a:bodyPr lIns="68565" tIns="34289" rIns="68565" bIns="34289" anchor="b"/>
          <a:lstStyle>
            <a:lvl1pPr marL="0" indent="0">
              <a:buNone/>
              <a:defRPr sz="1800" b="1"/>
            </a:lvl1pPr>
            <a:lvl2pPr marL="342812" indent="0">
              <a:buNone/>
              <a:defRPr sz="1500" b="1"/>
            </a:lvl2pPr>
            <a:lvl3pPr marL="685630" indent="0">
              <a:buNone/>
              <a:defRPr sz="1400" b="1"/>
            </a:lvl3pPr>
            <a:lvl4pPr marL="1028445" indent="0">
              <a:buNone/>
              <a:defRPr sz="1200" b="1"/>
            </a:lvl4pPr>
            <a:lvl5pPr marL="1371260" indent="0">
              <a:buNone/>
              <a:defRPr sz="1200" b="1"/>
            </a:lvl5pPr>
            <a:lvl6pPr marL="1714079" indent="0">
              <a:buNone/>
              <a:defRPr sz="1200" b="1"/>
            </a:lvl6pPr>
            <a:lvl7pPr marL="2056889" indent="0">
              <a:buNone/>
              <a:defRPr sz="1200" b="1"/>
            </a:lvl7pPr>
            <a:lvl8pPr marL="2399700" indent="0">
              <a:buNone/>
              <a:defRPr sz="1200" b="1"/>
            </a:lvl8pPr>
            <a:lvl9pPr marL="2742512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1878806"/>
            <a:ext cx="3887391" cy="2763441"/>
          </a:xfrm>
          <a:prstGeom prst="rect">
            <a:avLst/>
          </a:prstGeom>
        </p:spPr>
        <p:txBody>
          <a:bodyPr lIns="68565" tIns="34289" rIns="68565" bIns="34289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lIns="68565" tIns="34289" rIns="68565" bIns="34289"/>
          <a:lstStyle/>
          <a:p>
            <a:pPr defTabSz="685630" fontAlgn="auto">
              <a:spcBef>
                <a:spcPts val="0"/>
              </a:spcBef>
              <a:spcAft>
                <a:spcPts val="0"/>
              </a:spcAft>
            </a:pPr>
            <a:fld id="{6B01C290-C300-4644-AFA6-C47B8CC325B5}" type="datetimeFigureOut">
              <a:rPr lang="en-US" sz="1400" b="0" smtClean="0">
                <a:solidFill>
                  <a:prstClr val="black"/>
                </a:solidFill>
                <a:latin typeface="Calibri"/>
              </a:rPr>
              <a:pPr defTabSz="685630" fontAlgn="auto">
                <a:spcBef>
                  <a:spcPts val="0"/>
                </a:spcBef>
                <a:spcAft>
                  <a:spcPts val="0"/>
                </a:spcAft>
              </a:pPr>
              <a:t>2/18/2023</a:t>
            </a:fld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lIns="68565" tIns="34289" rIns="68565" bIns="34289"/>
          <a:lstStyle/>
          <a:p>
            <a:pPr defTabSz="685630" fontAlgn="auto">
              <a:spcBef>
                <a:spcPts val="0"/>
              </a:spcBef>
              <a:spcAft>
                <a:spcPts val="0"/>
              </a:spcAft>
            </a:pPr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lIns="68565" tIns="34289" rIns="68565" bIns="34289"/>
          <a:lstStyle/>
          <a:p>
            <a:pPr defTabSz="685630" fontAlgn="auto">
              <a:spcBef>
                <a:spcPts val="0"/>
              </a:spcBef>
              <a:spcAft>
                <a:spcPts val="0"/>
              </a:spcAft>
            </a:pPr>
            <a:fld id="{06946BD3-98C4-413D-8A36-F4B7623EFD4F}" type="slidenum">
              <a:rPr lang="en-US" sz="1400" b="0" smtClean="0">
                <a:solidFill>
                  <a:prstClr val="black"/>
                </a:solidFill>
                <a:latin typeface="Calibri"/>
              </a:rPr>
              <a:pPr defTabSz="68563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105643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6130CF1E-D088-4325-B329-F2F667D62B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725" y="-40807"/>
            <a:ext cx="9244013" cy="5197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2316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728D0C9E-D4F2-4FEB-9AAD-B1DFF468DB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013" y="-48288"/>
            <a:ext cx="9344025" cy="524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5731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</p:spPr>
        <p:txBody>
          <a:bodyPr lIns="68565" tIns="34289" rIns="68565" bIns="34289"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9"/>
            <a:ext cx="4629150" cy="3655219"/>
          </a:xfrm>
          <a:prstGeom prst="rect">
            <a:avLst/>
          </a:prstGeom>
        </p:spPr>
        <p:txBody>
          <a:bodyPr lIns="68565" tIns="34289" rIns="68565" bIns="34289"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8" cy="2858691"/>
          </a:xfrm>
          <a:prstGeom prst="rect">
            <a:avLst/>
          </a:prstGeom>
        </p:spPr>
        <p:txBody>
          <a:bodyPr lIns="68565" tIns="34289" rIns="68565" bIns="34289"/>
          <a:lstStyle>
            <a:lvl1pPr marL="0" indent="0">
              <a:buNone/>
              <a:defRPr sz="1200"/>
            </a:lvl1pPr>
            <a:lvl2pPr marL="342812" indent="0">
              <a:buNone/>
              <a:defRPr sz="1100"/>
            </a:lvl2pPr>
            <a:lvl3pPr marL="685630" indent="0">
              <a:buNone/>
              <a:defRPr sz="900"/>
            </a:lvl3pPr>
            <a:lvl4pPr marL="1028445" indent="0">
              <a:buNone/>
              <a:defRPr sz="800"/>
            </a:lvl4pPr>
            <a:lvl5pPr marL="1371260" indent="0">
              <a:buNone/>
              <a:defRPr sz="800"/>
            </a:lvl5pPr>
            <a:lvl6pPr marL="1714079" indent="0">
              <a:buNone/>
              <a:defRPr sz="800"/>
            </a:lvl6pPr>
            <a:lvl7pPr marL="2056889" indent="0">
              <a:buNone/>
              <a:defRPr sz="800"/>
            </a:lvl7pPr>
            <a:lvl8pPr marL="2399700" indent="0">
              <a:buNone/>
              <a:defRPr sz="800"/>
            </a:lvl8pPr>
            <a:lvl9pPr marL="2742512" indent="0">
              <a:buNone/>
              <a:defRPr sz="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lIns="68565" tIns="34289" rIns="68565" bIns="34289"/>
          <a:lstStyle/>
          <a:p>
            <a:pPr defTabSz="685630" fontAlgn="auto">
              <a:spcBef>
                <a:spcPts val="0"/>
              </a:spcBef>
              <a:spcAft>
                <a:spcPts val="0"/>
              </a:spcAft>
            </a:pPr>
            <a:fld id="{6B01C290-C300-4644-AFA6-C47B8CC325B5}" type="datetimeFigureOut">
              <a:rPr lang="en-US" sz="1400" b="0" smtClean="0">
                <a:solidFill>
                  <a:prstClr val="black"/>
                </a:solidFill>
                <a:latin typeface="Calibri"/>
              </a:rPr>
              <a:pPr defTabSz="685630" fontAlgn="auto">
                <a:spcBef>
                  <a:spcPts val="0"/>
                </a:spcBef>
                <a:spcAft>
                  <a:spcPts val="0"/>
                </a:spcAft>
              </a:pPr>
              <a:t>2/18/2023</a:t>
            </a:fld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lIns="68565" tIns="34289" rIns="68565" bIns="34289"/>
          <a:lstStyle/>
          <a:p>
            <a:pPr defTabSz="685630" fontAlgn="auto">
              <a:spcBef>
                <a:spcPts val="0"/>
              </a:spcBef>
              <a:spcAft>
                <a:spcPts val="0"/>
              </a:spcAft>
            </a:pPr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lIns="68565" tIns="34289" rIns="68565" bIns="34289"/>
          <a:lstStyle/>
          <a:p>
            <a:pPr defTabSz="685630" fontAlgn="auto">
              <a:spcBef>
                <a:spcPts val="0"/>
              </a:spcBef>
              <a:spcAft>
                <a:spcPts val="0"/>
              </a:spcAft>
            </a:pPr>
            <a:fld id="{06946BD3-98C4-413D-8A36-F4B7623EFD4F}" type="slidenum">
              <a:rPr lang="en-US" sz="1400" b="0" smtClean="0">
                <a:solidFill>
                  <a:prstClr val="black"/>
                </a:solidFill>
                <a:latin typeface="Calibri"/>
              </a:rPr>
              <a:pPr defTabSz="68563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04210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D8D26D-E8B5-4DEC-BA91-859CA0FD39ED}" type="datetime1">
              <a:rPr lang="en-US"/>
              <a:pPr>
                <a:defRPr/>
              </a:pPr>
              <a:t>2/18/2023</a:t>
            </a:fld>
            <a:endParaRPr lang="en-US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57150"/>
            <a:ext cx="2895600" cy="216694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11" y="4855369"/>
            <a:ext cx="758825" cy="185738"/>
          </a:xfrm>
        </p:spPr>
        <p:txBody>
          <a:bodyPr/>
          <a:lstStyle>
            <a:lvl2pPr lvl="1">
              <a:defRPr/>
            </a:lvl2pPr>
          </a:lstStyle>
          <a:p>
            <a:pPr lvl="1">
              <a:defRPr/>
            </a:pPr>
            <a:fld id="{E2F6A59E-8DD5-49C0-9663-545116192B0C}" type="slidenum">
              <a:rPr lang="en-US"/>
              <a:pPr lvl="1">
                <a:defRPr/>
              </a:pPr>
              <a:t>‹#›</a:t>
            </a:fld>
            <a:endParaRPr lang="en-US">
              <a:latin typeface="+mn-lt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</p:spPr>
        <p:txBody>
          <a:bodyPr lIns="68565" tIns="34289" rIns="68565" bIns="34289"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79"/>
            <a:ext cx="4629150" cy="3655219"/>
          </a:xfrm>
          <a:prstGeom prst="rect">
            <a:avLst/>
          </a:prstGeom>
        </p:spPr>
        <p:txBody>
          <a:bodyPr lIns="68565" tIns="34289" rIns="68565" bIns="34289"/>
          <a:lstStyle>
            <a:lvl1pPr marL="0" indent="0">
              <a:buNone/>
              <a:defRPr sz="2400"/>
            </a:lvl1pPr>
            <a:lvl2pPr marL="342812" indent="0">
              <a:buNone/>
              <a:defRPr sz="2100"/>
            </a:lvl2pPr>
            <a:lvl3pPr marL="685630" indent="0">
              <a:buNone/>
              <a:defRPr sz="1800"/>
            </a:lvl3pPr>
            <a:lvl4pPr marL="1028445" indent="0">
              <a:buNone/>
              <a:defRPr sz="1500"/>
            </a:lvl4pPr>
            <a:lvl5pPr marL="1371260" indent="0">
              <a:buNone/>
              <a:defRPr sz="1500"/>
            </a:lvl5pPr>
            <a:lvl6pPr marL="1714079" indent="0">
              <a:buNone/>
              <a:defRPr sz="1500"/>
            </a:lvl6pPr>
            <a:lvl7pPr marL="2056889" indent="0">
              <a:buNone/>
              <a:defRPr sz="1500"/>
            </a:lvl7pPr>
            <a:lvl8pPr marL="2399700" indent="0">
              <a:buNone/>
              <a:defRPr sz="1500"/>
            </a:lvl8pPr>
            <a:lvl9pPr marL="274251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8" cy="2858691"/>
          </a:xfrm>
          <a:prstGeom prst="rect">
            <a:avLst/>
          </a:prstGeom>
        </p:spPr>
        <p:txBody>
          <a:bodyPr lIns="68565" tIns="34289" rIns="68565" bIns="34289"/>
          <a:lstStyle>
            <a:lvl1pPr marL="0" indent="0">
              <a:buNone/>
              <a:defRPr sz="1200"/>
            </a:lvl1pPr>
            <a:lvl2pPr marL="342812" indent="0">
              <a:buNone/>
              <a:defRPr sz="1100"/>
            </a:lvl2pPr>
            <a:lvl3pPr marL="685630" indent="0">
              <a:buNone/>
              <a:defRPr sz="900"/>
            </a:lvl3pPr>
            <a:lvl4pPr marL="1028445" indent="0">
              <a:buNone/>
              <a:defRPr sz="800"/>
            </a:lvl4pPr>
            <a:lvl5pPr marL="1371260" indent="0">
              <a:buNone/>
              <a:defRPr sz="800"/>
            </a:lvl5pPr>
            <a:lvl6pPr marL="1714079" indent="0">
              <a:buNone/>
              <a:defRPr sz="800"/>
            </a:lvl6pPr>
            <a:lvl7pPr marL="2056889" indent="0">
              <a:buNone/>
              <a:defRPr sz="800"/>
            </a:lvl7pPr>
            <a:lvl8pPr marL="2399700" indent="0">
              <a:buNone/>
              <a:defRPr sz="800"/>
            </a:lvl8pPr>
            <a:lvl9pPr marL="2742512" indent="0">
              <a:buNone/>
              <a:defRPr sz="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lIns="68565" tIns="34289" rIns="68565" bIns="34289"/>
          <a:lstStyle/>
          <a:p>
            <a:pPr defTabSz="685630" fontAlgn="auto">
              <a:spcBef>
                <a:spcPts val="0"/>
              </a:spcBef>
              <a:spcAft>
                <a:spcPts val="0"/>
              </a:spcAft>
            </a:pPr>
            <a:fld id="{6B01C290-C300-4644-AFA6-C47B8CC325B5}" type="datetimeFigureOut">
              <a:rPr lang="en-US" sz="1400" b="0" smtClean="0">
                <a:solidFill>
                  <a:prstClr val="black"/>
                </a:solidFill>
                <a:latin typeface="Calibri"/>
              </a:rPr>
              <a:pPr defTabSz="685630" fontAlgn="auto">
                <a:spcBef>
                  <a:spcPts val="0"/>
                </a:spcBef>
                <a:spcAft>
                  <a:spcPts val="0"/>
                </a:spcAft>
              </a:pPr>
              <a:t>2/18/2023</a:t>
            </a:fld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lIns="68565" tIns="34289" rIns="68565" bIns="34289"/>
          <a:lstStyle/>
          <a:p>
            <a:pPr defTabSz="685630" fontAlgn="auto">
              <a:spcBef>
                <a:spcPts val="0"/>
              </a:spcBef>
              <a:spcAft>
                <a:spcPts val="0"/>
              </a:spcAft>
            </a:pPr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lIns="68565" tIns="34289" rIns="68565" bIns="34289"/>
          <a:lstStyle/>
          <a:p>
            <a:pPr defTabSz="685630" fontAlgn="auto">
              <a:spcBef>
                <a:spcPts val="0"/>
              </a:spcBef>
              <a:spcAft>
                <a:spcPts val="0"/>
              </a:spcAft>
            </a:pPr>
            <a:fld id="{06946BD3-98C4-413D-8A36-F4B7623EFD4F}" type="slidenum">
              <a:rPr lang="en-US" sz="1400" b="0" smtClean="0">
                <a:solidFill>
                  <a:prstClr val="black"/>
                </a:solidFill>
                <a:latin typeface="Calibri"/>
              </a:rPr>
              <a:pPr defTabSz="68563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9041717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lIns="68565" tIns="34289" rIns="68565" bIns="34289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eaVert" lIns="68565" tIns="34289" rIns="68565" bIns="34289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lIns="68565" tIns="34289" rIns="68565" bIns="34289"/>
          <a:lstStyle/>
          <a:p>
            <a:pPr defTabSz="685630" fontAlgn="auto">
              <a:spcBef>
                <a:spcPts val="0"/>
              </a:spcBef>
              <a:spcAft>
                <a:spcPts val="0"/>
              </a:spcAft>
            </a:pPr>
            <a:fld id="{6B01C290-C300-4644-AFA6-C47B8CC325B5}" type="datetimeFigureOut">
              <a:rPr lang="en-US" sz="1400" b="0" smtClean="0">
                <a:solidFill>
                  <a:prstClr val="black"/>
                </a:solidFill>
                <a:latin typeface="Calibri"/>
              </a:rPr>
              <a:pPr defTabSz="685630" fontAlgn="auto">
                <a:spcBef>
                  <a:spcPts val="0"/>
                </a:spcBef>
                <a:spcAft>
                  <a:spcPts val="0"/>
                </a:spcAft>
              </a:pPr>
              <a:t>2/18/2023</a:t>
            </a:fld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lIns="68565" tIns="34289" rIns="68565" bIns="34289"/>
          <a:lstStyle/>
          <a:p>
            <a:pPr defTabSz="685630" fontAlgn="auto">
              <a:spcBef>
                <a:spcPts val="0"/>
              </a:spcBef>
              <a:spcAft>
                <a:spcPts val="0"/>
              </a:spcAft>
            </a:pPr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lIns="68565" tIns="34289" rIns="68565" bIns="34289"/>
          <a:lstStyle/>
          <a:p>
            <a:pPr defTabSz="685630" fontAlgn="auto">
              <a:spcBef>
                <a:spcPts val="0"/>
              </a:spcBef>
              <a:spcAft>
                <a:spcPts val="0"/>
              </a:spcAft>
            </a:pPr>
            <a:fld id="{06946BD3-98C4-413D-8A36-F4B7623EFD4F}" type="slidenum">
              <a:rPr lang="en-US" sz="1400" b="0" smtClean="0">
                <a:solidFill>
                  <a:prstClr val="black"/>
                </a:solidFill>
                <a:latin typeface="Calibri"/>
              </a:rPr>
              <a:pPr defTabSz="68563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693893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54"/>
            <a:ext cx="1971675" cy="4358879"/>
          </a:xfrm>
          <a:prstGeom prst="rect">
            <a:avLst/>
          </a:prstGeom>
        </p:spPr>
        <p:txBody>
          <a:bodyPr vert="eaVert" lIns="68565" tIns="34289" rIns="68565" bIns="34289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273854"/>
            <a:ext cx="5800725" cy="4358879"/>
          </a:xfrm>
          <a:prstGeom prst="rect">
            <a:avLst/>
          </a:prstGeom>
        </p:spPr>
        <p:txBody>
          <a:bodyPr vert="eaVert" lIns="68565" tIns="34289" rIns="68565" bIns="34289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lIns="68565" tIns="34289" rIns="68565" bIns="34289"/>
          <a:lstStyle/>
          <a:p>
            <a:pPr defTabSz="685630" fontAlgn="auto">
              <a:spcBef>
                <a:spcPts val="0"/>
              </a:spcBef>
              <a:spcAft>
                <a:spcPts val="0"/>
              </a:spcAft>
            </a:pPr>
            <a:fld id="{6B01C290-C300-4644-AFA6-C47B8CC325B5}" type="datetimeFigureOut">
              <a:rPr lang="en-US" sz="1400" b="0" smtClean="0">
                <a:solidFill>
                  <a:prstClr val="black"/>
                </a:solidFill>
                <a:latin typeface="Calibri"/>
              </a:rPr>
              <a:pPr defTabSz="685630" fontAlgn="auto">
                <a:spcBef>
                  <a:spcPts val="0"/>
                </a:spcBef>
                <a:spcAft>
                  <a:spcPts val="0"/>
                </a:spcAft>
              </a:pPr>
              <a:t>2/18/2023</a:t>
            </a:fld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lIns="68565" tIns="34289" rIns="68565" bIns="34289"/>
          <a:lstStyle/>
          <a:p>
            <a:pPr defTabSz="685630" fontAlgn="auto">
              <a:spcBef>
                <a:spcPts val="0"/>
              </a:spcBef>
              <a:spcAft>
                <a:spcPts val="0"/>
              </a:spcAft>
            </a:pPr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lIns="68565" tIns="34289" rIns="68565" bIns="34289"/>
          <a:lstStyle/>
          <a:p>
            <a:pPr defTabSz="685630" fontAlgn="auto">
              <a:spcBef>
                <a:spcPts val="0"/>
              </a:spcBef>
              <a:spcAft>
                <a:spcPts val="0"/>
              </a:spcAft>
            </a:pPr>
            <a:fld id="{06946BD3-98C4-413D-8A36-F4B7623EFD4F}" type="slidenum">
              <a:rPr lang="en-US" sz="1400" b="0" smtClean="0">
                <a:solidFill>
                  <a:prstClr val="black"/>
                </a:solidFill>
                <a:latin typeface="Calibri"/>
              </a:rPr>
              <a:pPr defTabSz="68563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1425054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</p:spPr>
        <p:txBody>
          <a:bodyPr lIns="68567" tIns="34289" rIns="68567" bIns="34289"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  <a:prstGeom prst="rect">
            <a:avLst/>
          </a:prstGeom>
        </p:spPr>
        <p:txBody>
          <a:bodyPr lIns="68567" tIns="34289" rIns="68567" bIns="34289"/>
          <a:lstStyle>
            <a:lvl1pPr marL="0" indent="0" algn="ctr">
              <a:buNone/>
              <a:defRPr sz="1800"/>
            </a:lvl1pPr>
            <a:lvl2pPr marL="342821" indent="0" algn="ctr">
              <a:buNone/>
              <a:defRPr sz="1500"/>
            </a:lvl2pPr>
            <a:lvl3pPr marL="685647" indent="0" algn="ctr">
              <a:buNone/>
              <a:defRPr sz="1400"/>
            </a:lvl3pPr>
            <a:lvl4pPr marL="1028471" indent="0" algn="ctr">
              <a:buNone/>
              <a:defRPr sz="1200"/>
            </a:lvl4pPr>
            <a:lvl5pPr marL="1371294" indent="0" algn="ctr">
              <a:buNone/>
              <a:defRPr sz="1200"/>
            </a:lvl5pPr>
            <a:lvl6pPr marL="1714121" indent="0" algn="ctr">
              <a:buNone/>
              <a:defRPr sz="1200"/>
            </a:lvl6pPr>
            <a:lvl7pPr marL="2056940" indent="0" algn="ctr">
              <a:buNone/>
              <a:defRPr sz="1200"/>
            </a:lvl7pPr>
            <a:lvl8pPr marL="2399760" indent="0" algn="ctr">
              <a:buNone/>
              <a:defRPr sz="1200"/>
            </a:lvl8pPr>
            <a:lvl9pPr marL="2742581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lIns="68567" tIns="34289" rIns="68567" bIns="34289"/>
          <a:lstStyle/>
          <a:p>
            <a:pPr defTabSz="685647" fontAlgn="auto">
              <a:spcBef>
                <a:spcPts val="0"/>
              </a:spcBef>
              <a:spcAft>
                <a:spcPts val="0"/>
              </a:spcAft>
            </a:pPr>
            <a:fld id="{6B01C290-C300-4644-AFA6-C47B8CC325B5}" type="datetimeFigureOut">
              <a:rPr lang="en-US" sz="1400" b="0" smtClean="0">
                <a:solidFill>
                  <a:prstClr val="black"/>
                </a:solidFill>
                <a:latin typeface="Calibri"/>
              </a:rPr>
              <a:pPr defTabSz="685647" fontAlgn="auto">
                <a:spcBef>
                  <a:spcPts val="0"/>
                </a:spcBef>
                <a:spcAft>
                  <a:spcPts val="0"/>
                </a:spcAft>
              </a:pPr>
              <a:t>2/18/2023</a:t>
            </a:fld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lIns="68567" tIns="34289" rIns="68567" bIns="34289"/>
          <a:lstStyle/>
          <a:p>
            <a:pPr defTabSz="685647" fontAlgn="auto">
              <a:spcBef>
                <a:spcPts val="0"/>
              </a:spcBef>
              <a:spcAft>
                <a:spcPts val="0"/>
              </a:spcAft>
            </a:pPr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lIns="68567" tIns="34289" rIns="68567" bIns="34289"/>
          <a:lstStyle/>
          <a:p>
            <a:pPr defTabSz="685647" fontAlgn="auto">
              <a:spcBef>
                <a:spcPts val="0"/>
              </a:spcBef>
              <a:spcAft>
                <a:spcPts val="0"/>
              </a:spcAft>
            </a:pPr>
            <a:fld id="{06946BD3-98C4-413D-8A36-F4B7623EFD4F}" type="slidenum">
              <a:rPr lang="en-US" sz="1400" b="0" smtClean="0">
                <a:solidFill>
                  <a:prstClr val="black"/>
                </a:solidFill>
                <a:latin typeface="Calibri"/>
              </a:rPr>
              <a:pPr defTabSz="685647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0784334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lIns="68567" tIns="34289" rIns="68567" bIns="34289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lIns="68567" tIns="34289" rIns="68567" bIns="34289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lIns="68567" tIns="34289" rIns="68567" bIns="34289"/>
          <a:lstStyle/>
          <a:p>
            <a:pPr defTabSz="685647" fontAlgn="auto">
              <a:spcBef>
                <a:spcPts val="0"/>
              </a:spcBef>
              <a:spcAft>
                <a:spcPts val="0"/>
              </a:spcAft>
            </a:pPr>
            <a:fld id="{6B01C290-C300-4644-AFA6-C47B8CC325B5}" type="datetimeFigureOut">
              <a:rPr lang="en-US" sz="1400" b="0" smtClean="0">
                <a:solidFill>
                  <a:prstClr val="black"/>
                </a:solidFill>
                <a:latin typeface="Calibri"/>
              </a:rPr>
              <a:pPr defTabSz="685647" fontAlgn="auto">
                <a:spcBef>
                  <a:spcPts val="0"/>
                </a:spcBef>
                <a:spcAft>
                  <a:spcPts val="0"/>
                </a:spcAft>
              </a:pPr>
              <a:t>2/18/2023</a:t>
            </a:fld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lIns="68567" tIns="34289" rIns="68567" bIns="34289"/>
          <a:lstStyle/>
          <a:p>
            <a:pPr defTabSz="685647" fontAlgn="auto">
              <a:spcBef>
                <a:spcPts val="0"/>
              </a:spcBef>
              <a:spcAft>
                <a:spcPts val="0"/>
              </a:spcAft>
            </a:pPr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lIns="68567" tIns="34289" rIns="68567" bIns="34289"/>
          <a:lstStyle/>
          <a:p>
            <a:pPr defTabSz="685647" fontAlgn="auto">
              <a:spcBef>
                <a:spcPts val="0"/>
              </a:spcBef>
              <a:spcAft>
                <a:spcPts val="0"/>
              </a:spcAft>
            </a:pPr>
            <a:fld id="{06946BD3-98C4-413D-8A36-F4B7623EFD4F}" type="slidenum">
              <a:rPr lang="en-US" sz="1400" b="0" smtClean="0">
                <a:solidFill>
                  <a:prstClr val="black"/>
                </a:solidFill>
                <a:latin typeface="Calibri"/>
              </a:rPr>
              <a:pPr defTabSz="685647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2197643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13"/>
            <a:ext cx="7886700" cy="2139553"/>
          </a:xfrm>
          <a:prstGeom prst="rect">
            <a:avLst/>
          </a:prstGeom>
        </p:spPr>
        <p:txBody>
          <a:bodyPr lIns="68567" tIns="34289" rIns="68567" bIns="34289"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  <a:prstGeom prst="rect">
            <a:avLst/>
          </a:prstGeom>
        </p:spPr>
        <p:txBody>
          <a:bodyPr lIns="68567" tIns="34289" rIns="68567" bIns="34289"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82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6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47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29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12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69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39976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58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lIns="68567" tIns="34289" rIns="68567" bIns="34289"/>
          <a:lstStyle/>
          <a:p>
            <a:pPr defTabSz="685647" fontAlgn="auto">
              <a:spcBef>
                <a:spcPts val="0"/>
              </a:spcBef>
              <a:spcAft>
                <a:spcPts val="0"/>
              </a:spcAft>
            </a:pPr>
            <a:fld id="{6B01C290-C300-4644-AFA6-C47B8CC325B5}" type="datetimeFigureOut">
              <a:rPr lang="en-US" sz="1400" b="0" smtClean="0">
                <a:solidFill>
                  <a:prstClr val="black"/>
                </a:solidFill>
                <a:latin typeface="Calibri"/>
              </a:rPr>
              <a:pPr defTabSz="685647" fontAlgn="auto">
                <a:spcBef>
                  <a:spcPts val="0"/>
                </a:spcBef>
                <a:spcAft>
                  <a:spcPts val="0"/>
                </a:spcAft>
              </a:pPr>
              <a:t>2/18/2023</a:t>
            </a:fld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lIns="68567" tIns="34289" rIns="68567" bIns="34289"/>
          <a:lstStyle/>
          <a:p>
            <a:pPr defTabSz="685647" fontAlgn="auto">
              <a:spcBef>
                <a:spcPts val="0"/>
              </a:spcBef>
              <a:spcAft>
                <a:spcPts val="0"/>
              </a:spcAft>
            </a:pPr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lIns="68567" tIns="34289" rIns="68567" bIns="34289"/>
          <a:lstStyle/>
          <a:p>
            <a:pPr defTabSz="685647" fontAlgn="auto">
              <a:spcBef>
                <a:spcPts val="0"/>
              </a:spcBef>
              <a:spcAft>
                <a:spcPts val="0"/>
              </a:spcAft>
            </a:pPr>
            <a:fld id="{06946BD3-98C4-413D-8A36-F4B7623EFD4F}" type="slidenum">
              <a:rPr lang="en-US" sz="1400" b="0" smtClean="0">
                <a:solidFill>
                  <a:prstClr val="black"/>
                </a:solidFill>
                <a:latin typeface="Calibri"/>
              </a:rPr>
              <a:pPr defTabSz="685647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103323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lIns="68567" tIns="34289" rIns="68567" bIns="34289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</p:spPr>
        <p:txBody>
          <a:bodyPr lIns="68567" tIns="34289" rIns="68567" bIns="34289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</p:spPr>
        <p:txBody>
          <a:bodyPr lIns="68567" tIns="34289" rIns="68567" bIns="34289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lIns="68567" tIns="34289" rIns="68567" bIns="34289"/>
          <a:lstStyle/>
          <a:p>
            <a:pPr defTabSz="685647" fontAlgn="auto">
              <a:spcBef>
                <a:spcPts val="0"/>
              </a:spcBef>
              <a:spcAft>
                <a:spcPts val="0"/>
              </a:spcAft>
            </a:pPr>
            <a:fld id="{6B01C290-C300-4644-AFA6-C47B8CC325B5}" type="datetimeFigureOut">
              <a:rPr lang="en-US" sz="1400" b="0" smtClean="0">
                <a:solidFill>
                  <a:prstClr val="black"/>
                </a:solidFill>
                <a:latin typeface="Calibri"/>
              </a:rPr>
              <a:pPr defTabSz="685647" fontAlgn="auto">
                <a:spcBef>
                  <a:spcPts val="0"/>
                </a:spcBef>
                <a:spcAft>
                  <a:spcPts val="0"/>
                </a:spcAft>
              </a:pPr>
              <a:t>2/18/2023</a:t>
            </a:fld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lIns="68567" tIns="34289" rIns="68567" bIns="34289"/>
          <a:lstStyle/>
          <a:p>
            <a:pPr defTabSz="685647" fontAlgn="auto">
              <a:spcBef>
                <a:spcPts val="0"/>
              </a:spcBef>
              <a:spcAft>
                <a:spcPts val="0"/>
              </a:spcAft>
            </a:pPr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lIns="68567" tIns="34289" rIns="68567" bIns="34289"/>
          <a:lstStyle/>
          <a:p>
            <a:pPr defTabSz="685647" fontAlgn="auto">
              <a:spcBef>
                <a:spcPts val="0"/>
              </a:spcBef>
              <a:spcAft>
                <a:spcPts val="0"/>
              </a:spcAft>
            </a:pPr>
            <a:fld id="{06946BD3-98C4-413D-8A36-F4B7623EFD4F}" type="slidenum">
              <a:rPr lang="en-US" sz="1400" b="0" smtClean="0">
                <a:solidFill>
                  <a:prstClr val="black"/>
                </a:solidFill>
                <a:latin typeface="Calibri"/>
              </a:rPr>
              <a:pPr defTabSz="685647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726006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</p:spPr>
        <p:txBody>
          <a:bodyPr lIns="68567" tIns="34289" rIns="68567" bIns="34289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</p:spPr>
        <p:txBody>
          <a:bodyPr lIns="68567" tIns="34289" rIns="68567" bIns="34289" anchor="b"/>
          <a:lstStyle>
            <a:lvl1pPr marL="0" indent="0">
              <a:buNone/>
              <a:defRPr sz="1800" b="1"/>
            </a:lvl1pPr>
            <a:lvl2pPr marL="342821" indent="0">
              <a:buNone/>
              <a:defRPr sz="1500" b="1"/>
            </a:lvl2pPr>
            <a:lvl3pPr marL="685647" indent="0">
              <a:buNone/>
              <a:defRPr sz="1400" b="1"/>
            </a:lvl3pPr>
            <a:lvl4pPr marL="1028471" indent="0">
              <a:buNone/>
              <a:defRPr sz="1200" b="1"/>
            </a:lvl4pPr>
            <a:lvl5pPr marL="1371294" indent="0">
              <a:buNone/>
              <a:defRPr sz="1200" b="1"/>
            </a:lvl5pPr>
            <a:lvl6pPr marL="1714121" indent="0">
              <a:buNone/>
              <a:defRPr sz="1200" b="1"/>
            </a:lvl6pPr>
            <a:lvl7pPr marL="2056940" indent="0">
              <a:buNone/>
              <a:defRPr sz="1200" b="1"/>
            </a:lvl7pPr>
            <a:lvl8pPr marL="2399760" indent="0">
              <a:buNone/>
              <a:defRPr sz="1200" b="1"/>
            </a:lvl8pPr>
            <a:lvl9pPr marL="2742581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</p:spPr>
        <p:txBody>
          <a:bodyPr lIns="68567" tIns="34289" rIns="68567" bIns="34289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260872"/>
            <a:ext cx="3887391" cy="617934"/>
          </a:xfrm>
          <a:prstGeom prst="rect">
            <a:avLst/>
          </a:prstGeom>
        </p:spPr>
        <p:txBody>
          <a:bodyPr lIns="68567" tIns="34289" rIns="68567" bIns="34289" anchor="b"/>
          <a:lstStyle>
            <a:lvl1pPr marL="0" indent="0">
              <a:buNone/>
              <a:defRPr sz="1800" b="1"/>
            </a:lvl1pPr>
            <a:lvl2pPr marL="342821" indent="0">
              <a:buNone/>
              <a:defRPr sz="1500" b="1"/>
            </a:lvl2pPr>
            <a:lvl3pPr marL="685647" indent="0">
              <a:buNone/>
              <a:defRPr sz="1400" b="1"/>
            </a:lvl3pPr>
            <a:lvl4pPr marL="1028471" indent="0">
              <a:buNone/>
              <a:defRPr sz="1200" b="1"/>
            </a:lvl4pPr>
            <a:lvl5pPr marL="1371294" indent="0">
              <a:buNone/>
              <a:defRPr sz="1200" b="1"/>
            </a:lvl5pPr>
            <a:lvl6pPr marL="1714121" indent="0">
              <a:buNone/>
              <a:defRPr sz="1200" b="1"/>
            </a:lvl6pPr>
            <a:lvl7pPr marL="2056940" indent="0">
              <a:buNone/>
              <a:defRPr sz="1200" b="1"/>
            </a:lvl7pPr>
            <a:lvl8pPr marL="2399760" indent="0">
              <a:buNone/>
              <a:defRPr sz="1200" b="1"/>
            </a:lvl8pPr>
            <a:lvl9pPr marL="2742581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1878806"/>
            <a:ext cx="3887391" cy="2763441"/>
          </a:xfrm>
          <a:prstGeom prst="rect">
            <a:avLst/>
          </a:prstGeom>
        </p:spPr>
        <p:txBody>
          <a:bodyPr lIns="68567" tIns="34289" rIns="68567" bIns="34289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lIns="68567" tIns="34289" rIns="68567" bIns="34289"/>
          <a:lstStyle/>
          <a:p>
            <a:pPr defTabSz="685647" fontAlgn="auto">
              <a:spcBef>
                <a:spcPts val="0"/>
              </a:spcBef>
              <a:spcAft>
                <a:spcPts val="0"/>
              </a:spcAft>
            </a:pPr>
            <a:fld id="{6B01C290-C300-4644-AFA6-C47B8CC325B5}" type="datetimeFigureOut">
              <a:rPr lang="en-US" sz="1400" b="0" smtClean="0">
                <a:solidFill>
                  <a:prstClr val="black"/>
                </a:solidFill>
                <a:latin typeface="Calibri"/>
              </a:rPr>
              <a:pPr defTabSz="685647" fontAlgn="auto">
                <a:spcBef>
                  <a:spcPts val="0"/>
                </a:spcBef>
                <a:spcAft>
                  <a:spcPts val="0"/>
                </a:spcAft>
              </a:pPr>
              <a:t>2/18/2023</a:t>
            </a:fld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lIns="68567" tIns="34289" rIns="68567" bIns="34289"/>
          <a:lstStyle/>
          <a:p>
            <a:pPr defTabSz="685647" fontAlgn="auto">
              <a:spcBef>
                <a:spcPts val="0"/>
              </a:spcBef>
              <a:spcAft>
                <a:spcPts val="0"/>
              </a:spcAft>
            </a:pPr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lIns="68567" tIns="34289" rIns="68567" bIns="34289"/>
          <a:lstStyle/>
          <a:p>
            <a:pPr defTabSz="685647" fontAlgn="auto">
              <a:spcBef>
                <a:spcPts val="0"/>
              </a:spcBef>
              <a:spcAft>
                <a:spcPts val="0"/>
              </a:spcAft>
            </a:pPr>
            <a:fld id="{06946BD3-98C4-413D-8A36-F4B7623EFD4F}" type="slidenum">
              <a:rPr lang="en-US" sz="1400" b="0" smtClean="0">
                <a:solidFill>
                  <a:prstClr val="black"/>
                </a:solidFill>
                <a:latin typeface="Calibri"/>
              </a:rPr>
              <a:pPr defTabSz="685647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9945648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6130CF1E-D088-4325-B329-F2F667D62B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725" y="-40807"/>
            <a:ext cx="9244013" cy="5197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62832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728D0C9E-D4F2-4FEB-9AAD-B1DFF468DB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013" y="-48288"/>
            <a:ext cx="9344025" cy="524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269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traight Connector 3"/>
          <p:cNvSpPr>
            <a:spLocks noChangeShapeType="1"/>
          </p:cNvSpPr>
          <p:nvPr/>
        </p:nvSpPr>
        <p:spPr bwMode="auto">
          <a:xfrm>
            <a:off x="514350" y="2583678"/>
            <a:ext cx="8629650" cy="1786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91420" tIns="45710" rIns="91420" bIns="45710"/>
          <a:lstStyle/>
          <a:p>
            <a:pPr>
              <a:defRPr/>
            </a:pPr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257300"/>
            <a:ext cx="8458200" cy="9144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210324"/>
            <a:ext cx="8686800" cy="888619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8F9CE8-9000-4784-AD15-FAC056813152}" type="datetime1">
              <a:rPr lang="en-US"/>
              <a:pPr>
                <a:defRPr/>
              </a:pPr>
              <a:t>2/18/2023</a:t>
            </a:fld>
            <a:endParaRPr lang="en-US"/>
          </a:p>
        </p:txBody>
      </p:sp>
      <p:sp>
        <p:nvSpPr>
          <p:cNvPr id="7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2pPr lvl="1">
              <a:defRPr/>
            </a:lvl2pPr>
          </a:lstStyle>
          <a:p>
            <a:pPr lvl="1">
              <a:defRPr/>
            </a:pPr>
            <a:fld id="{BC5AC6CD-C09F-44E6-8A41-5E5BFEB7FB90}" type="slidenum">
              <a:rPr lang="en-US"/>
              <a:pPr lvl="1">
                <a:defRPr/>
              </a:pPr>
              <a:t>‹#›</a:t>
            </a:fld>
            <a:endParaRPr lang="en-US">
              <a:latin typeface="+mn-lt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</p:spPr>
        <p:txBody>
          <a:bodyPr lIns="68567" tIns="34289" rIns="68567" bIns="34289"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8"/>
            <a:ext cx="4629150" cy="3655219"/>
          </a:xfrm>
          <a:prstGeom prst="rect">
            <a:avLst/>
          </a:prstGeom>
        </p:spPr>
        <p:txBody>
          <a:bodyPr lIns="68567" tIns="34289" rIns="68567" bIns="34289"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8" cy="2858691"/>
          </a:xfrm>
          <a:prstGeom prst="rect">
            <a:avLst/>
          </a:prstGeom>
        </p:spPr>
        <p:txBody>
          <a:bodyPr lIns="68567" tIns="34289" rIns="68567" bIns="34289"/>
          <a:lstStyle>
            <a:lvl1pPr marL="0" indent="0">
              <a:buNone/>
              <a:defRPr sz="1200"/>
            </a:lvl1pPr>
            <a:lvl2pPr marL="342821" indent="0">
              <a:buNone/>
              <a:defRPr sz="1100"/>
            </a:lvl2pPr>
            <a:lvl3pPr marL="685647" indent="0">
              <a:buNone/>
              <a:defRPr sz="900"/>
            </a:lvl3pPr>
            <a:lvl4pPr marL="1028471" indent="0">
              <a:buNone/>
              <a:defRPr sz="800"/>
            </a:lvl4pPr>
            <a:lvl5pPr marL="1371294" indent="0">
              <a:buNone/>
              <a:defRPr sz="800"/>
            </a:lvl5pPr>
            <a:lvl6pPr marL="1714121" indent="0">
              <a:buNone/>
              <a:defRPr sz="800"/>
            </a:lvl6pPr>
            <a:lvl7pPr marL="2056940" indent="0">
              <a:buNone/>
              <a:defRPr sz="800"/>
            </a:lvl7pPr>
            <a:lvl8pPr marL="2399760" indent="0">
              <a:buNone/>
              <a:defRPr sz="800"/>
            </a:lvl8pPr>
            <a:lvl9pPr marL="2742581" indent="0">
              <a:buNone/>
              <a:defRPr sz="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lIns="68567" tIns="34289" rIns="68567" bIns="34289"/>
          <a:lstStyle/>
          <a:p>
            <a:pPr defTabSz="685647" fontAlgn="auto">
              <a:spcBef>
                <a:spcPts val="0"/>
              </a:spcBef>
              <a:spcAft>
                <a:spcPts val="0"/>
              </a:spcAft>
            </a:pPr>
            <a:fld id="{6B01C290-C300-4644-AFA6-C47B8CC325B5}" type="datetimeFigureOut">
              <a:rPr lang="en-US" sz="1400" b="0" smtClean="0">
                <a:solidFill>
                  <a:prstClr val="black"/>
                </a:solidFill>
                <a:latin typeface="Calibri"/>
              </a:rPr>
              <a:pPr defTabSz="685647" fontAlgn="auto">
                <a:spcBef>
                  <a:spcPts val="0"/>
                </a:spcBef>
                <a:spcAft>
                  <a:spcPts val="0"/>
                </a:spcAft>
              </a:pPr>
              <a:t>2/18/2023</a:t>
            </a:fld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lIns="68567" tIns="34289" rIns="68567" bIns="34289"/>
          <a:lstStyle/>
          <a:p>
            <a:pPr defTabSz="685647" fontAlgn="auto">
              <a:spcBef>
                <a:spcPts val="0"/>
              </a:spcBef>
              <a:spcAft>
                <a:spcPts val="0"/>
              </a:spcAft>
            </a:pPr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lIns="68567" tIns="34289" rIns="68567" bIns="34289"/>
          <a:lstStyle/>
          <a:p>
            <a:pPr defTabSz="685647" fontAlgn="auto">
              <a:spcBef>
                <a:spcPts val="0"/>
              </a:spcBef>
              <a:spcAft>
                <a:spcPts val="0"/>
              </a:spcAft>
            </a:pPr>
            <a:fld id="{06946BD3-98C4-413D-8A36-F4B7623EFD4F}" type="slidenum">
              <a:rPr lang="en-US" sz="1400" b="0" smtClean="0">
                <a:solidFill>
                  <a:prstClr val="black"/>
                </a:solidFill>
                <a:latin typeface="Calibri"/>
              </a:rPr>
              <a:pPr defTabSz="685647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8721418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</p:spPr>
        <p:txBody>
          <a:bodyPr lIns="68567" tIns="34289" rIns="68567" bIns="34289"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78"/>
            <a:ext cx="4629150" cy="3655219"/>
          </a:xfrm>
          <a:prstGeom prst="rect">
            <a:avLst/>
          </a:prstGeom>
        </p:spPr>
        <p:txBody>
          <a:bodyPr lIns="68567" tIns="34289" rIns="68567" bIns="34289"/>
          <a:lstStyle>
            <a:lvl1pPr marL="0" indent="0">
              <a:buNone/>
              <a:defRPr sz="2400"/>
            </a:lvl1pPr>
            <a:lvl2pPr marL="342821" indent="0">
              <a:buNone/>
              <a:defRPr sz="2100"/>
            </a:lvl2pPr>
            <a:lvl3pPr marL="685647" indent="0">
              <a:buNone/>
              <a:defRPr sz="1800"/>
            </a:lvl3pPr>
            <a:lvl4pPr marL="1028471" indent="0">
              <a:buNone/>
              <a:defRPr sz="1500"/>
            </a:lvl4pPr>
            <a:lvl5pPr marL="1371294" indent="0">
              <a:buNone/>
              <a:defRPr sz="1500"/>
            </a:lvl5pPr>
            <a:lvl6pPr marL="1714121" indent="0">
              <a:buNone/>
              <a:defRPr sz="1500"/>
            </a:lvl6pPr>
            <a:lvl7pPr marL="2056940" indent="0">
              <a:buNone/>
              <a:defRPr sz="1500"/>
            </a:lvl7pPr>
            <a:lvl8pPr marL="2399760" indent="0">
              <a:buNone/>
              <a:defRPr sz="1500"/>
            </a:lvl8pPr>
            <a:lvl9pPr marL="2742581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8" cy="2858691"/>
          </a:xfrm>
          <a:prstGeom prst="rect">
            <a:avLst/>
          </a:prstGeom>
        </p:spPr>
        <p:txBody>
          <a:bodyPr lIns="68567" tIns="34289" rIns="68567" bIns="34289"/>
          <a:lstStyle>
            <a:lvl1pPr marL="0" indent="0">
              <a:buNone/>
              <a:defRPr sz="1200"/>
            </a:lvl1pPr>
            <a:lvl2pPr marL="342821" indent="0">
              <a:buNone/>
              <a:defRPr sz="1100"/>
            </a:lvl2pPr>
            <a:lvl3pPr marL="685647" indent="0">
              <a:buNone/>
              <a:defRPr sz="900"/>
            </a:lvl3pPr>
            <a:lvl4pPr marL="1028471" indent="0">
              <a:buNone/>
              <a:defRPr sz="800"/>
            </a:lvl4pPr>
            <a:lvl5pPr marL="1371294" indent="0">
              <a:buNone/>
              <a:defRPr sz="800"/>
            </a:lvl5pPr>
            <a:lvl6pPr marL="1714121" indent="0">
              <a:buNone/>
              <a:defRPr sz="800"/>
            </a:lvl6pPr>
            <a:lvl7pPr marL="2056940" indent="0">
              <a:buNone/>
              <a:defRPr sz="800"/>
            </a:lvl7pPr>
            <a:lvl8pPr marL="2399760" indent="0">
              <a:buNone/>
              <a:defRPr sz="800"/>
            </a:lvl8pPr>
            <a:lvl9pPr marL="2742581" indent="0">
              <a:buNone/>
              <a:defRPr sz="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lIns="68567" tIns="34289" rIns="68567" bIns="34289"/>
          <a:lstStyle/>
          <a:p>
            <a:pPr defTabSz="685647" fontAlgn="auto">
              <a:spcBef>
                <a:spcPts val="0"/>
              </a:spcBef>
              <a:spcAft>
                <a:spcPts val="0"/>
              </a:spcAft>
            </a:pPr>
            <a:fld id="{6B01C290-C300-4644-AFA6-C47B8CC325B5}" type="datetimeFigureOut">
              <a:rPr lang="en-US" sz="1400" b="0" smtClean="0">
                <a:solidFill>
                  <a:prstClr val="black"/>
                </a:solidFill>
                <a:latin typeface="Calibri"/>
              </a:rPr>
              <a:pPr defTabSz="685647" fontAlgn="auto">
                <a:spcBef>
                  <a:spcPts val="0"/>
                </a:spcBef>
                <a:spcAft>
                  <a:spcPts val="0"/>
                </a:spcAft>
              </a:pPr>
              <a:t>2/18/2023</a:t>
            </a:fld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lIns="68567" tIns="34289" rIns="68567" bIns="34289"/>
          <a:lstStyle/>
          <a:p>
            <a:pPr defTabSz="685647" fontAlgn="auto">
              <a:spcBef>
                <a:spcPts val="0"/>
              </a:spcBef>
              <a:spcAft>
                <a:spcPts val="0"/>
              </a:spcAft>
            </a:pPr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lIns="68567" tIns="34289" rIns="68567" bIns="34289"/>
          <a:lstStyle/>
          <a:p>
            <a:pPr defTabSz="685647" fontAlgn="auto">
              <a:spcBef>
                <a:spcPts val="0"/>
              </a:spcBef>
              <a:spcAft>
                <a:spcPts val="0"/>
              </a:spcAft>
            </a:pPr>
            <a:fld id="{06946BD3-98C4-413D-8A36-F4B7623EFD4F}" type="slidenum">
              <a:rPr lang="en-US" sz="1400" b="0" smtClean="0">
                <a:solidFill>
                  <a:prstClr val="black"/>
                </a:solidFill>
                <a:latin typeface="Calibri"/>
              </a:rPr>
              <a:pPr defTabSz="685647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2711178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lIns="68567" tIns="34289" rIns="68567" bIns="34289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eaVert" lIns="68567" tIns="34289" rIns="68567" bIns="34289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lIns="68567" tIns="34289" rIns="68567" bIns="34289"/>
          <a:lstStyle/>
          <a:p>
            <a:pPr defTabSz="685647" fontAlgn="auto">
              <a:spcBef>
                <a:spcPts val="0"/>
              </a:spcBef>
              <a:spcAft>
                <a:spcPts val="0"/>
              </a:spcAft>
            </a:pPr>
            <a:fld id="{6B01C290-C300-4644-AFA6-C47B8CC325B5}" type="datetimeFigureOut">
              <a:rPr lang="en-US" sz="1400" b="0" smtClean="0">
                <a:solidFill>
                  <a:prstClr val="black"/>
                </a:solidFill>
                <a:latin typeface="Calibri"/>
              </a:rPr>
              <a:pPr defTabSz="685647" fontAlgn="auto">
                <a:spcBef>
                  <a:spcPts val="0"/>
                </a:spcBef>
                <a:spcAft>
                  <a:spcPts val="0"/>
                </a:spcAft>
              </a:pPr>
              <a:t>2/18/2023</a:t>
            </a:fld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lIns="68567" tIns="34289" rIns="68567" bIns="34289"/>
          <a:lstStyle/>
          <a:p>
            <a:pPr defTabSz="685647" fontAlgn="auto">
              <a:spcBef>
                <a:spcPts val="0"/>
              </a:spcBef>
              <a:spcAft>
                <a:spcPts val="0"/>
              </a:spcAft>
            </a:pPr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lIns="68567" tIns="34289" rIns="68567" bIns="34289"/>
          <a:lstStyle/>
          <a:p>
            <a:pPr defTabSz="685647" fontAlgn="auto">
              <a:spcBef>
                <a:spcPts val="0"/>
              </a:spcBef>
              <a:spcAft>
                <a:spcPts val="0"/>
              </a:spcAft>
            </a:pPr>
            <a:fld id="{06946BD3-98C4-413D-8A36-F4B7623EFD4F}" type="slidenum">
              <a:rPr lang="en-US" sz="1400" b="0" smtClean="0">
                <a:solidFill>
                  <a:prstClr val="black"/>
                </a:solidFill>
                <a:latin typeface="Calibri"/>
              </a:rPr>
              <a:pPr defTabSz="685647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4170574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53"/>
            <a:ext cx="1971675" cy="4358879"/>
          </a:xfrm>
          <a:prstGeom prst="rect">
            <a:avLst/>
          </a:prstGeom>
        </p:spPr>
        <p:txBody>
          <a:bodyPr vert="eaVert" lIns="68567" tIns="34289" rIns="68567" bIns="34289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273853"/>
            <a:ext cx="5800725" cy="4358879"/>
          </a:xfrm>
          <a:prstGeom prst="rect">
            <a:avLst/>
          </a:prstGeom>
        </p:spPr>
        <p:txBody>
          <a:bodyPr vert="eaVert" lIns="68567" tIns="34289" rIns="68567" bIns="34289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lIns="68567" tIns="34289" rIns="68567" bIns="34289"/>
          <a:lstStyle/>
          <a:p>
            <a:pPr defTabSz="685647" fontAlgn="auto">
              <a:spcBef>
                <a:spcPts val="0"/>
              </a:spcBef>
              <a:spcAft>
                <a:spcPts val="0"/>
              </a:spcAft>
            </a:pPr>
            <a:fld id="{6B01C290-C300-4644-AFA6-C47B8CC325B5}" type="datetimeFigureOut">
              <a:rPr lang="en-US" sz="1400" b="0" smtClean="0">
                <a:solidFill>
                  <a:prstClr val="black"/>
                </a:solidFill>
                <a:latin typeface="Calibri"/>
              </a:rPr>
              <a:pPr defTabSz="685647" fontAlgn="auto">
                <a:spcBef>
                  <a:spcPts val="0"/>
                </a:spcBef>
                <a:spcAft>
                  <a:spcPts val="0"/>
                </a:spcAft>
              </a:pPr>
              <a:t>2/18/2023</a:t>
            </a:fld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lIns="68567" tIns="34289" rIns="68567" bIns="34289"/>
          <a:lstStyle/>
          <a:p>
            <a:pPr defTabSz="685647" fontAlgn="auto">
              <a:spcBef>
                <a:spcPts val="0"/>
              </a:spcBef>
              <a:spcAft>
                <a:spcPts val="0"/>
              </a:spcAft>
            </a:pPr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lIns="68567" tIns="34289" rIns="68567" bIns="34289"/>
          <a:lstStyle/>
          <a:p>
            <a:pPr defTabSz="685647" fontAlgn="auto">
              <a:spcBef>
                <a:spcPts val="0"/>
              </a:spcBef>
              <a:spcAft>
                <a:spcPts val="0"/>
              </a:spcAft>
            </a:pPr>
            <a:fld id="{06946BD3-98C4-413D-8A36-F4B7623EFD4F}" type="slidenum">
              <a:rPr lang="en-US" sz="1400" b="0" smtClean="0">
                <a:solidFill>
                  <a:prstClr val="black"/>
                </a:solidFill>
                <a:latin typeface="Calibri"/>
              </a:rPr>
              <a:pPr defTabSz="685647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2099890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</p:spPr>
        <p:txBody>
          <a:bodyPr lIns="68570" tIns="34289" rIns="68570" bIns="34289"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  <a:prstGeom prst="rect">
            <a:avLst/>
          </a:prstGeom>
        </p:spPr>
        <p:txBody>
          <a:bodyPr lIns="68570" tIns="34289" rIns="68570" bIns="34289"/>
          <a:lstStyle>
            <a:lvl1pPr marL="0" indent="0" algn="ctr">
              <a:buNone/>
              <a:defRPr sz="1800"/>
            </a:lvl1pPr>
            <a:lvl2pPr marL="342839" indent="0" algn="ctr">
              <a:buNone/>
              <a:defRPr sz="1500"/>
            </a:lvl2pPr>
            <a:lvl3pPr marL="685681" indent="0" algn="ctr">
              <a:buNone/>
              <a:defRPr sz="1400"/>
            </a:lvl3pPr>
            <a:lvl4pPr marL="1028522" indent="0" algn="ctr">
              <a:buNone/>
              <a:defRPr sz="1200"/>
            </a:lvl4pPr>
            <a:lvl5pPr marL="1371362" indent="0" algn="ctr">
              <a:buNone/>
              <a:defRPr sz="1200"/>
            </a:lvl5pPr>
            <a:lvl6pPr marL="1714205" indent="0" algn="ctr">
              <a:buNone/>
              <a:defRPr sz="1200"/>
            </a:lvl6pPr>
            <a:lvl7pPr marL="2057042" indent="0" algn="ctr">
              <a:buNone/>
              <a:defRPr sz="1200"/>
            </a:lvl7pPr>
            <a:lvl8pPr marL="2399880" indent="0" algn="ctr">
              <a:buNone/>
              <a:defRPr sz="1200"/>
            </a:lvl8pPr>
            <a:lvl9pPr marL="2742719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lIns="68570" tIns="34289" rIns="68570" bIns="34289"/>
          <a:lstStyle/>
          <a:p>
            <a:pPr defTabSz="685681" fontAlgn="auto">
              <a:spcBef>
                <a:spcPts val="0"/>
              </a:spcBef>
              <a:spcAft>
                <a:spcPts val="0"/>
              </a:spcAft>
            </a:pPr>
            <a:fld id="{6B01C290-C300-4644-AFA6-C47B8CC325B5}" type="datetimeFigureOut">
              <a:rPr lang="en-US" sz="1400" b="0" smtClean="0">
                <a:solidFill>
                  <a:prstClr val="black"/>
                </a:solidFill>
                <a:latin typeface="Calibri"/>
              </a:rPr>
              <a:pPr defTabSz="685681" fontAlgn="auto">
                <a:spcBef>
                  <a:spcPts val="0"/>
                </a:spcBef>
                <a:spcAft>
                  <a:spcPts val="0"/>
                </a:spcAft>
              </a:pPr>
              <a:t>2/18/2023</a:t>
            </a:fld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lIns="68570" tIns="34289" rIns="68570" bIns="34289"/>
          <a:lstStyle/>
          <a:p>
            <a:pPr defTabSz="685681" fontAlgn="auto">
              <a:spcBef>
                <a:spcPts val="0"/>
              </a:spcBef>
              <a:spcAft>
                <a:spcPts val="0"/>
              </a:spcAft>
            </a:pPr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lIns="68570" tIns="34289" rIns="68570" bIns="34289"/>
          <a:lstStyle/>
          <a:p>
            <a:pPr defTabSz="685681" fontAlgn="auto">
              <a:spcBef>
                <a:spcPts val="0"/>
              </a:spcBef>
              <a:spcAft>
                <a:spcPts val="0"/>
              </a:spcAft>
            </a:pPr>
            <a:fld id="{06946BD3-98C4-413D-8A36-F4B7623EFD4F}" type="slidenum">
              <a:rPr lang="en-US" sz="1400" b="0" smtClean="0">
                <a:solidFill>
                  <a:prstClr val="black"/>
                </a:solidFill>
                <a:latin typeface="Calibri"/>
              </a:rPr>
              <a:pPr defTabSz="685681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2090921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lIns="68570" tIns="34289" rIns="68570" bIns="34289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lIns="68570" tIns="34289" rIns="68570" bIns="34289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lIns="68570" tIns="34289" rIns="68570" bIns="34289"/>
          <a:lstStyle/>
          <a:p>
            <a:pPr defTabSz="685681" fontAlgn="auto">
              <a:spcBef>
                <a:spcPts val="0"/>
              </a:spcBef>
              <a:spcAft>
                <a:spcPts val="0"/>
              </a:spcAft>
            </a:pPr>
            <a:fld id="{6B01C290-C300-4644-AFA6-C47B8CC325B5}" type="datetimeFigureOut">
              <a:rPr lang="en-US" sz="1400" b="0" smtClean="0">
                <a:solidFill>
                  <a:prstClr val="black"/>
                </a:solidFill>
                <a:latin typeface="Calibri"/>
              </a:rPr>
              <a:pPr defTabSz="685681" fontAlgn="auto">
                <a:spcBef>
                  <a:spcPts val="0"/>
                </a:spcBef>
                <a:spcAft>
                  <a:spcPts val="0"/>
                </a:spcAft>
              </a:pPr>
              <a:t>2/18/2023</a:t>
            </a:fld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lIns="68570" tIns="34289" rIns="68570" bIns="34289"/>
          <a:lstStyle/>
          <a:p>
            <a:pPr defTabSz="685681" fontAlgn="auto">
              <a:spcBef>
                <a:spcPts val="0"/>
              </a:spcBef>
              <a:spcAft>
                <a:spcPts val="0"/>
              </a:spcAft>
            </a:pPr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lIns="68570" tIns="34289" rIns="68570" bIns="34289"/>
          <a:lstStyle/>
          <a:p>
            <a:pPr defTabSz="685681" fontAlgn="auto">
              <a:spcBef>
                <a:spcPts val="0"/>
              </a:spcBef>
              <a:spcAft>
                <a:spcPts val="0"/>
              </a:spcAft>
            </a:pPr>
            <a:fld id="{06946BD3-98C4-413D-8A36-F4B7623EFD4F}" type="slidenum">
              <a:rPr lang="en-US" sz="1400" b="0" smtClean="0">
                <a:solidFill>
                  <a:prstClr val="black"/>
                </a:solidFill>
                <a:latin typeface="Calibri"/>
              </a:rPr>
              <a:pPr defTabSz="685681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236350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11"/>
            <a:ext cx="7886700" cy="2139553"/>
          </a:xfrm>
          <a:prstGeom prst="rect">
            <a:avLst/>
          </a:prstGeom>
        </p:spPr>
        <p:txBody>
          <a:bodyPr lIns="68570" tIns="34289" rIns="68570" bIns="34289"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  <a:prstGeom prst="rect">
            <a:avLst/>
          </a:prstGeom>
        </p:spPr>
        <p:txBody>
          <a:bodyPr lIns="68570" tIns="34289" rIns="68570" bIns="34289"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8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68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52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36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20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04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39988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71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lIns="68570" tIns="34289" rIns="68570" bIns="34289"/>
          <a:lstStyle/>
          <a:p>
            <a:pPr defTabSz="685681" fontAlgn="auto">
              <a:spcBef>
                <a:spcPts val="0"/>
              </a:spcBef>
              <a:spcAft>
                <a:spcPts val="0"/>
              </a:spcAft>
            </a:pPr>
            <a:fld id="{6B01C290-C300-4644-AFA6-C47B8CC325B5}" type="datetimeFigureOut">
              <a:rPr lang="en-US" sz="1400" b="0" smtClean="0">
                <a:solidFill>
                  <a:prstClr val="black"/>
                </a:solidFill>
                <a:latin typeface="Calibri"/>
              </a:rPr>
              <a:pPr defTabSz="685681" fontAlgn="auto">
                <a:spcBef>
                  <a:spcPts val="0"/>
                </a:spcBef>
                <a:spcAft>
                  <a:spcPts val="0"/>
                </a:spcAft>
              </a:pPr>
              <a:t>2/18/2023</a:t>
            </a:fld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lIns="68570" tIns="34289" rIns="68570" bIns="34289"/>
          <a:lstStyle/>
          <a:p>
            <a:pPr defTabSz="685681" fontAlgn="auto">
              <a:spcBef>
                <a:spcPts val="0"/>
              </a:spcBef>
              <a:spcAft>
                <a:spcPts val="0"/>
              </a:spcAft>
            </a:pPr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lIns="68570" tIns="34289" rIns="68570" bIns="34289"/>
          <a:lstStyle/>
          <a:p>
            <a:pPr defTabSz="685681" fontAlgn="auto">
              <a:spcBef>
                <a:spcPts val="0"/>
              </a:spcBef>
              <a:spcAft>
                <a:spcPts val="0"/>
              </a:spcAft>
            </a:pPr>
            <a:fld id="{06946BD3-98C4-413D-8A36-F4B7623EFD4F}" type="slidenum">
              <a:rPr lang="en-US" sz="1400" b="0" smtClean="0">
                <a:solidFill>
                  <a:prstClr val="black"/>
                </a:solidFill>
                <a:latin typeface="Calibri"/>
              </a:rPr>
              <a:pPr defTabSz="685681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6221917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lIns="68570" tIns="34289" rIns="68570" bIns="34289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</p:spPr>
        <p:txBody>
          <a:bodyPr lIns="68570" tIns="34289" rIns="68570" bIns="34289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</p:spPr>
        <p:txBody>
          <a:bodyPr lIns="68570" tIns="34289" rIns="68570" bIns="34289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lIns="68570" tIns="34289" rIns="68570" bIns="34289"/>
          <a:lstStyle/>
          <a:p>
            <a:pPr defTabSz="685681" fontAlgn="auto">
              <a:spcBef>
                <a:spcPts val="0"/>
              </a:spcBef>
              <a:spcAft>
                <a:spcPts val="0"/>
              </a:spcAft>
            </a:pPr>
            <a:fld id="{6B01C290-C300-4644-AFA6-C47B8CC325B5}" type="datetimeFigureOut">
              <a:rPr lang="en-US" sz="1400" b="0" smtClean="0">
                <a:solidFill>
                  <a:prstClr val="black"/>
                </a:solidFill>
                <a:latin typeface="Calibri"/>
              </a:rPr>
              <a:pPr defTabSz="685681" fontAlgn="auto">
                <a:spcBef>
                  <a:spcPts val="0"/>
                </a:spcBef>
                <a:spcAft>
                  <a:spcPts val="0"/>
                </a:spcAft>
              </a:pPr>
              <a:t>2/18/2023</a:t>
            </a:fld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lIns="68570" tIns="34289" rIns="68570" bIns="34289"/>
          <a:lstStyle/>
          <a:p>
            <a:pPr defTabSz="685681" fontAlgn="auto">
              <a:spcBef>
                <a:spcPts val="0"/>
              </a:spcBef>
              <a:spcAft>
                <a:spcPts val="0"/>
              </a:spcAft>
            </a:pPr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lIns="68570" tIns="34289" rIns="68570" bIns="34289"/>
          <a:lstStyle/>
          <a:p>
            <a:pPr defTabSz="685681" fontAlgn="auto">
              <a:spcBef>
                <a:spcPts val="0"/>
              </a:spcBef>
              <a:spcAft>
                <a:spcPts val="0"/>
              </a:spcAft>
            </a:pPr>
            <a:fld id="{06946BD3-98C4-413D-8A36-F4B7623EFD4F}" type="slidenum">
              <a:rPr lang="en-US" sz="1400" b="0" smtClean="0">
                <a:solidFill>
                  <a:prstClr val="black"/>
                </a:solidFill>
                <a:latin typeface="Calibri"/>
              </a:rPr>
              <a:pPr defTabSz="685681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0508062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</p:spPr>
        <p:txBody>
          <a:bodyPr lIns="68570" tIns="34289" rIns="68570" bIns="34289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</p:spPr>
        <p:txBody>
          <a:bodyPr lIns="68570" tIns="34289" rIns="68570" bIns="34289" anchor="b"/>
          <a:lstStyle>
            <a:lvl1pPr marL="0" indent="0">
              <a:buNone/>
              <a:defRPr sz="1800" b="1"/>
            </a:lvl1pPr>
            <a:lvl2pPr marL="342839" indent="0">
              <a:buNone/>
              <a:defRPr sz="1500" b="1"/>
            </a:lvl2pPr>
            <a:lvl3pPr marL="685681" indent="0">
              <a:buNone/>
              <a:defRPr sz="1400" b="1"/>
            </a:lvl3pPr>
            <a:lvl4pPr marL="1028522" indent="0">
              <a:buNone/>
              <a:defRPr sz="1200" b="1"/>
            </a:lvl4pPr>
            <a:lvl5pPr marL="1371362" indent="0">
              <a:buNone/>
              <a:defRPr sz="1200" b="1"/>
            </a:lvl5pPr>
            <a:lvl6pPr marL="1714205" indent="0">
              <a:buNone/>
              <a:defRPr sz="1200" b="1"/>
            </a:lvl6pPr>
            <a:lvl7pPr marL="2057042" indent="0">
              <a:buNone/>
              <a:defRPr sz="1200" b="1"/>
            </a:lvl7pPr>
            <a:lvl8pPr marL="2399880" indent="0">
              <a:buNone/>
              <a:defRPr sz="1200" b="1"/>
            </a:lvl8pPr>
            <a:lvl9pPr marL="2742719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</p:spPr>
        <p:txBody>
          <a:bodyPr lIns="68570" tIns="34289" rIns="68570" bIns="34289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260872"/>
            <a:ext cx="3887391" cy="617934"/>
          </a:xfrm>
          <a:prstGeom prst="rect">
            <a:avLst/>
          </a:prstGeom>
        </p:spPr>
        <p:txBody>
          <a:bodyPr lIns="68570" tIns="34289" rIns="68570" bIns="34289" anchor="b"/>
          <a:lstStyle>
            <a:lvl1pPr marL="0" indent="0">
              <a:buNone/>
              <a:defRPr sz="1800" b="1"/>
            </a:lvl1pPr>
            <a:lvl2pPr marL="342839" indent="0">
              <a:buNone/>
              <a:defRPr sz="1500" b="1"/>
            </a:lvl2pPr>
            <a:lvl3pPr marL="685681" indent="0">
              <a:buNone/>
              <a:defRPr sz="1400" b="1"/>
            </a:lvl3pPr>
            <a:lvl4pPr marL="1028522" indent="0">
              <a:buNone/>
              <a:defRPr sz="1200" b="1"/>
            </a:lvl4pPr>
            <a:lvl5pPr marL="1371362" indent="0">
              <a:buNone/>
              <a:defRPr sz="1200" b="1"/>
            </a:lvl5pPr>
            <a:lvl6pPr marL="1714205" indent="0">
              <a:buNone/>
              <a:defRPr sz="1200" b="1"/>
            </a:lvl6pPr>
            <a:lvl7pPr marL="2057042" indent="0">
              <a:buNone/>
              <a:defRPr sz="1200" b="1"/>
            </a:lvl7pPr>
            <a:lvl8pPr marL="2399880" indent="0">
              <a:buNone/>
              <a:defRPr sz="1200" b="1"/>
            </a:lvl8pPr>
            <a:lvl9pPr marL="2742719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1878806"/>
            <a:ext cx="3887391" cy="2763441"/>
          </a:xfrm>
          <a:prstGeom prst="rect">
            <a:avLst/>
          </a:prstGeom>
        </p:spPr>
        <p:txBody>
          <a:bodyPr lIns="68570" tIns="34289" rIns="68570" bIns="34289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lIns="68570" tIns="34289" rIns="68570" bIns="34289"/>
          <a:lstStyle/>
          <a:p>
            <a:pPr defTabSz="685681" fontAlgn="auto">
              <a:spcBef>
                <a:spcPts val="0"/>
              </a:spcBef>
              <a:spcAft>
                <a:spcPts val="0"/>
              </a:spcAft>
            </a:pPr>
            <a:fld id="{6B01C290-C300-4644-AFA6-C47B8CC325B5}" type="datetimeFigureOut">
              <a:rPr lang="en-US" sz="1400" b="0" smtClean="0">
                <a:solidFill>
                  <a:prstClr val="black"/>
                </a:solidFill>
                <a:latin typeface="Calibri"/>
              </a:rPr>
              <a:pPr defTabSz="685681" fontAlgn="auto">
                <a:spcBef>
                  <a:spcPts val="0"/>
                </a:spcBef>
                <a:spcAft>
                  <a:spcPts val="0"/>
                </a:spcAft>
              </a:pPr>
              <a:t>2/18/2023</a:t>
            </a:fld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lIns="68570" tIns="34289" rIns="68570" bIns="34289"/>
          <a:lstStyle/>
          <a:p>
            <a:pPr defTabSz="685681" fontAlgn="auto">
              <a:spcBef>
                <a:spcPts val="0"/>
              </a:spcBef>
              <a:spcAft>
                <a:spcPts val="0"/>
              </a:spcAft>
            </a:pPr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lIns="68570" tIns="34289" rIns="68570" bIns="34289"/>
          <a:lstStyle/>
          <a:p>
            <a:pPr defTabSz="685681" fontAlgn="auto">
              <a:spcBef>
                <a:spcPts val="0"/>
              </a:spcBef>
              <a:spcAft>
                <a:spcPts val="0"/>
              </a:spcAft>
            </a:pPr>
            <a:fld id="{06946BD3-98C4-413D-8A36-F4B7623EFD4F}" type="slidenum">
              <a:rPr lang="en-US" sz="1400" b="0" smtClean="0">
                <a:solidFill>
                  <a:prstClr val="black"/>
                </a:solidFill>
                <a:latin typeface="Calibri"/>
              </a:rPr>
              <a:pPr defTabSz="685681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5470190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6130CF1E-D088-4325-B329-F2F667D62B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725" y="-40807"/>
            <a:ext cx="9244013" cy="5197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607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342900"/>
            <a:ext cx="8686800" cy="63093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200150"/>
            <a:ext cx="4191000" cy="3543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343400" cy="3543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37DE89-7BB1-485E-9605-819E9789FAF3}" type="datetime1">
              <a:rPr lang="en-US"/>
              <a:pPr>
                <a:defRPr/>
              </a:pPr>
              <a:t>2/18/2023</a:t>
            </a:fld>
            <a:endParaRPr lang="en-US"/>
          </a:p>
        </p:txBody>
      </p:sp>
      <p:sp>
        <p:nvSpPr>
          <p:cNvPr id="6" name="Footer Placeholder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2pPr lvl="1">
              <a:defRPr/>
            </a:lvl2pPr>
          </a:lstStyle>
          <a:p>
            <a:pPr lvl="1">
              <a:defRPr/>
            </a:pPr>
            <a:fld id="{16C2AB1F-FC8B-4A4E-BB41-5F02849C819E}" type="slidenum">
              <a:rPr lang="en-US"/>
              <a:pPr lvl="1">
                <a:defRPr/>
              </a:pPr>
              <a:t>‹#›</a:t>
            </a:fld>
            <a:endParaRPr lang="en-US">
              <a:latin typeface="+mn-lt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728D0C9E-D4F2-4FEB-9AAD-B1DFF468DB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013" y="-48288"/>
            <a:ext cx="9344025" cy="524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37000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</p:spPr>
        <p:txBody>
          <a:bodyPr lIns="68570" tIns="34289" rIns="68570" bIns="34289"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6"/>
            <a:ext cx="4629150" cy="3655219"/>
          </a:xfrm>
          <a:prstGeom prst="rect">
            <a:avLst/>
          </a:prstGeom>
        </p:spPr>
        <p:txBody>
          <a:bodyPr lIns="68570" tIns="34289" rIns="68570" bIns="34289"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8" cy="2858691"/>
          </a:xfrm>
          <a:prstGeom prst="rect">
            <a:avLst/>
          </a:prstGeom>
        </p:spPr>
        <p:txBody>
          <a:bodyPr lIns="68570" tIns="34289" rIns="68570" bIns="34289"/>
          <a:lstStyle>
            <a:lvl1pPr marL="0" indent="0">
              <a:buNone/>
              <a:defRPr sz="1200"/>
            </a:lvl1pPr>
            <a:lvl2pPr marL="342839" indent="0">
              <a:buNone/>
              <a:defRPr sz="1100"/>
            </a:lvl2pPr>
            <a:lvl3pPr marL="685681" indent="0">
              <a:buNone/>
              <a:defRPr sz="900"/>
            </a:lvl3pPr>
            <a:lvl4pPr marL="1028522" indent="0">
              <a:buNone/>
              <a:defRPr sz="800"/>
            </a:lvl4pPr>
            <a:lvl5pPr marL="1371362" indent="0">
              <a:buNone/>
              <a:defRPr sz="800"/>
            </a:lvl5pPr>
            <a:lvl6pPr marL="1714205" indent="0">
              <a:buNone/>
              <a:defRPr sz="800"/>
            </a:lvl6pPr>
            <a:lvl7pPr marL="2057042" indent="0">
              <a:buNone/>
              <a:defRPr sz="800"/>
            </a:lvl7pPr>
            <a:lvl8pPr marL="2399880" indent="0">
              <a:buNone/>
              <a:defRPr sz="800"/>
            </a:lvl8pPr>
            <a:lvl9pPr marL="2742719" indent="0">
              <a:buNone/>
              <a:defRPr sz="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lIns="68570" tIns="34289" rIns="68570" bIns="34289"/>
          <a:lstStyle/>
          <a:p>
            <a:pPr defTabSz="685681" fontAlgn="auto">
              <a:spcBef>
                <a:spcPts val="0"/>
              </a:spcBef>
              <a:spcAft>
                <a:spcPts val="0"/>
              </a:spcAft>
            </a:pPr>
            <a:fld id="{6B01C290-C300-4644-AFA6-C47B8CC325B5}" type="datetimeFigureOut">
              <a:rPr lang="en-US" sz="1400" b="0" smtClean="0">
                <a:solidFill>
                  <a:prstClr val="black"/>
                </a:solidFill>
                <a:latin typeface="Calibri"/>
              </a:rPr>
              <a:pPr defTabSz="685681" fontAlgn="auto">
                <a:spcBef>
                  <a:spcPts val="0"/>
                </a:spcBef>
                <a:spcAft>
                  <a:spcPts val="0"/>
                </a:spcAft>
              </a:pPr>
              <a:t>2/18/2023</a:t>
            </a:fld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lIns="68570" tIns="34289" rIns="68570" bIns="34289"/>
          <a:lstStyle/>
          <a:p>
            <a:pPr defTabSz="685681" fontAlgn="auto">
              <a:spcBef>
                <a:spcPts val="0"/>
              </a:spcBef>
              <a:spcAft>
                <a:spcPts val="0"/>
              </a:spcAft>
            </a:pPr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lIns="68570" tIns="34289" rIns="68570" bIns="34289"/>
          <a:lstStyle/>
          <a:p>
            <a:pPr defTabSz="685681" fontAlgn="auto">
              <a:spcBef>
                <a:spcPts val="0"/>
              </a:spcBef>
              <a:spcAft>
                <a:spcPts val="0"/>
              </a:spcAft>
            </a:pPr>
            <a:fld id="{06946BD3-98C4-413D-8A36-F4B7623EFD4F}" type="slidenum">
              <a:rPr lang="en-US" sz="1400" b="0" smtClean="0">
                <a:solidFill>
                  <a:prstClr val="black"/>
                </a:solidFill>
                <a:latin typeface="Calibri"/>
              </a:rPr>
              <a:pPr defTabSz="685681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8650900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</p:spPr>
        <p:txBody>
          <a:bodyPr lIns="68570" tIns="34289" rIns="68570" bIns="34289"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76"/>
            <a:ext cx="4629150" cy="3655219"/>
          </a:xfrm>
          <a:prstGeom prst="rect">
            <a:avLst/>
          </a:prstGeom>
        </p:spPr>
        <p:txBody>
          <a:bodyPr lIns="68570" tIns="34289" rIns="68570" bIns="34289"/>
          <a:lstStyle>
            <a:lvl1pPr marL="0" indent="0">
              <a:buNone/>
              <a:defRPr sz="2400"/>
            </a:lvl1pPr>
            <a:lvl2pPr marL="342839" indent="0">
              <a:buNone/>
              <a:defRPr sz="2100"/>
            </a:lvl2pPr>
            <a:lvl3pPr marL="685681" indent="0">
              <a:buNone/>
              <a:defRPr sz="1800"/>
            </a:lvl3pPr>
            <a:lvl4pPr marL="1028522" indent="0">
              <a:buNone/>
              <a:defRPr sz="1500"/>
            </a:lvl4pPr>
            <a:lvl5pPr marL="1371362" indent="0">
              <a:buNone/>
              <a:defRPr sz="1500"/>
            </a:lvl5pPr>
            <a:lvl6pPr marL="1714205" indent="0">
              <a:buNone/>
              <a:defRPr sz="1500"/>
            </a:lvl6pPr>
            <a:lvl7pPr marL="2057042" indent="0">
              <a:buNone/>
              <a:defRPr sz="1500"/>
            </a:lvl7pPr>
            <a:lvl8pPr marL="2399880" indent="0">
              <a:buNone/>
              <a:defRPr sz="1500"/>
            </a:lvl8pPr>
            <a:lvl9pPr marL="2742719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8" cy="2858691"/>
          </a:xfrm>
          <a:prstGeom prst="rect">
            <a:avLst/>
          </a:prstGeom>
        </p:spPr>
        <p:txBody>
          <a:bodyPr lIns="68570" tIns="34289" rIns="68570" bIns="34289"/>
          <a:lstStyle>
            <a:lvl1pPr marL="0" indent="0">
              <a:buNone/>
              <a:defRPr sz="1200"/>
            </a:lvl1pPr>
            <a:lvl2pPr marL="342839" indent="0">
              <a:buNone/>
              <a:defRPr sz="1100"/>
            </a:lvl2pPr>
            <a:lvl3pPr marL="685681" indent="0">
              <a:buNone/>
              <a:defRPr sz="900"/>
            </a:lvl3pPr>
            <a:lvl4pPr marL="1028522" indent="0">
              <a:buNone/>
              <a:defRPr sz="800"/>
            </a:lvl4pPr>
            <a:lvl5pPr marL="1371362" indent="0">
              <a:buNone/>
              <a:defRPr sz="800"/>
            </a:lvl5pPr>
            <a:lvl6pPr marL="1714205" indent="0">
              <a:buNone/>
              <a:defRPr sz="800"/>
            </a:lvl6pPr>
            <a:lvl7pPr marL="2057042" indent="0">
              <a:buNone/>
              <a:defRPr sz="800"/>
            </a:lvl7pPr>
            <a:lvl8pPr marL="2399880" indent="0">
              <a:buNone/>
              <a:defRPr sz="800"/>
            </a:lvl8pPr>
            <a:lvl9pPr marL="2742719" indent="0">
              <a:buNone/>
              <a:defRPr sz="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lIns="68570" tIns="34289" rIns="68570" bIns="34289"/>
          <a:lstStyle/>
          <a:p>
            <a:pPr defTabSz="685681" fontAlgn="auto">
              <a:spcBef>
                <a:spcPts val="0"/>
              </a:spcBef>
              <a:spcAft>
                <a:spcPts val="0"/>
              </a:spcAft>
            </a:pPr>
            <a:fld id="{6B01C290-C300-4644-AFA6-C47B8CC325B5}" type="datetimeFigureOut">
              <a:rPr lang="en-US" sz="1400" b="0" smtClean="0">
                <a:solidFill>
                  <a:prstClr val="black"/>
                </a:solidFill>
                <a:latin typeface="Calibri"/>
              </a:rPr>
              <a:pPr defTabSz="685681" fontAlgn="auto">
                <a:spcBef>
                  <a:spcPts val="0"/>
                </a:spcBef>
                <a:spcAft>
                  <a:spcPts val="0"/>
                </a:spcAft>
              </a:pPr>
              <a:t>2/18/2023</a:t>
            </a:fld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lIns="68570" tIns="34289" rIns="68570" bIns="34289"/>
          <a:lstStyle/>
          <a:p>
            <a:pPr defTabSz="685681" fontAlgn="auto">
              <a:spcBef>
                <a:spcPts val="0"/>
              </a:spcBef>
              <a:spcAft>
                <a:spcPts val="0"/>
              </a:spcAft>
            </a:pPr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lIns="68570" tIns="34289" rIns="68570" bIns="34289"/>
          <a:lstStyle/>
          <a:p>
            <a:pPr defTabSz="685681" fontAlgn="auto">
              <a:spcBef>
                <a:spcPts val="0"/>
              </a:spcBef>
              <a:spcAft>
                <a:spcPts val="0"/>
              </a:spcAft>
            </a:pPr>
            <a:fld id="{06946BD3-98C4-413D-8A36-F4B7623EFD4F}" type="slidenum">
              <a:rPr lang="en-US" sz="1400" b="0" smtClean="0">
                <a:solidFill>
                  <a:prstClr val="black"/>
                </a:solidFill>
                <a:latin typeface="Calibri"/>
              </a:rPr>
              <a:pPr defTabSz="685681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7850593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lIns="68570" tIns="34289" rIns="68570" bIns="34289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eaVert" lIns="68570" tIns="34289" rIns="68570" bIns="34289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lIns="68570" tIns="34289" rIns="68570" bIns="34289"/>
          <a:lstStyle/>
          <a:p>
            <a:pPr defTabSz="685681" fontAlgn="auto">
              <a:spcBef>
                <a:spcPts val="0"/>
              </a:spcBef>
              <a:spcAft>
                <a:spcPts val="0"/>
              </a:spcAft>
            </a:pPr>
            <a:fld id="{6B01C290-C300-4644-AFA6-C47B8CC325B5}" type="datetimeFigureOut">
              <a:rPr lang="en-US" sz="1400" b="0" smtClean="0">
                <a:solidFill>
                  <a:prstClr val="black"/>
                </a:solidFill>
                <a:latin typeface="Calibri"/>
              </a:rPr>
              <a:pPr defTabSz="685681" fontAlgn="auto">
                <a:spcBef>
                  <a:spcPts val="0"/>
                </a:spcBef>
                <a:spcAft>
                  <a:spcPts val="0"/>
                </a:spcAft>
              </a:pPr>
              <a:t>2/18/2023</a:t>
            </a:fld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lIns="68570" tIns="34289" rIns="68570" bIns="34289"/>
          <a:lstStyle/>
          <a:p>
            <a:pPr defTabSz="685681" fontAlgn="auto">
              <a:spcBef>
                <a:spcPts val="0"/>
              </a:spcBef>
              <a:spcAft>
                <a:spcPts val="0"/>
              </a:spcAft>
            </a:pPr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lIns="68570" tIns="34289" rIns="68570" bIns="34289"/>
          <a:lstStyle/>
          <a:p>
            <a:pPr defTabSz="685681" fontAlgn="auto">
              <a:spcBef>
                <a:spcPts val="0"/>
              </a:spcBef>
              <a:spcAft>
                <a:spcPts val="0"/>
              </a:spcAft>
            </a:pPr>
            <a:fld id="{06946BD3-98C4-413D-8A36-F4B7623EFD4F}" type="slidenum">
              <a:rPr lang="en-US" sz="1400" b="0" smtClean="0">
                <a:solidFill>
                  <a:prstClr val="black"/>
                </a:solidFill>
                <a:latin typeface="Calibri"/>
              </a:rPr>
              <a:pPr defTabSz="685681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1087468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51"/>
            <a:ext cx="1971675" cy="4358879"/>
          </a:xfrm>
          <a:prstGeom prst="rect">
            <a:avLst/>
          </a:prstGeom>
        </p:spPr>
        <p:txBody>
          <a:bodyPr vert="eaVert" lIns="68570" tIns="34289" rIns="68570" bIns="34289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273851"/>
            <a:ext cx="5800725" cy="4358879"/>
          </a:xfrm>
          <a:prstGeom prst="rect">
            <a:avLst/>
          </a:prstGeom>
        </p:spPr>
        <p:txBody>
          <a:bodyPr vert="eaVert" lIns="68570" tIns="34289" rIns="68570" bIns="34289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lIns="68570" tIns="34289" rIns="68570" bIns="34289"/>
          <a:lstStyle/>
          <a:p>
            <a:pPr defTabSz="685681" fontAlgn="auto">
              <a:spcBef>
                <a:spcPts val="0"/>
              </a:spcBef>
              <a:spcAft>
                <a:spcPts val="0"/>
              </a:spcAft>
            </a:pPr>
            <a:fld id="{6B01C290-C300-4644-AFA6-C47B8CC325B5}" type="datetimeFigureOut">
              <a:rPr lang="en-US" sz="1400" b="0" smtClean="0">
                <a:solidFill>
                  <a:prstClr val="black"/>
                </a:solidFill>
                <a:latin typeface="Calibri"/>
              </a:rPr>
              <a:pPr defTabSz="685681" fontAlgn="auto">
                <a:spcBef>
                  <a:spcPts val="0"/>
                </a:spcBef>
                <a:spcAft>
                  <a:spcPts val="0"/>
                </a:spcAft>
              </a:pPr>
              <a:t>2/18/2023</a:t>
            </a:fld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lIns="68570" tIns="34289" rIns="68570" bIns="34289"/>
          <a:lstStyle/>
          <a:p>
            <a:pPr defTabSz="685681" fontAlgn="auto">
              <a:spcBef>
                <a:spcPts val="0"/>
              </a:spcBef>
              <a:spcAft>
                <a:spcPts val="0"/>
              </a:spcAft>
            </a:pPr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lIns="68570" tIns="34289" rIns="68570" bIns="34289"/>
          <a:lstStyle/>
          <a:p>
            <a:pPr defTabSz="685681" fontAlgn="auto">
              <a:spcBef>
                <a:spcPts val="0"/>
              </a:spcBef>
              <a:spcAft>
                <a:spcPts val="0"/>
              </a:spcAft>
            </a:pPr>
            <a:fld id="{06946BD3-98C4-413D-8A36-F4B7623EFD4F}" type="slidenum">
              <a:rPr lang="en-US" sz="1400" b="0" smtClean="0">
                <a:solidFill>
                  <a:prstClr val="black"/>
                </a:solidFill>
                <a:latin typeface="Calibri"/>
              </a:rPr>
              <a:pPr defTabSz="685681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7126482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</p:spPr>
        <p:txBody>
          <a:bodyPr lIns="68574" tIns="34289" rIns="68574" bIns="34289"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  <a:prstGeom prst="rect">
            <a:avLst/>
          </a:prstGeom>
        </p:spPr>
        <p:txBody>
          <a:bodyPr lIns="68574" tIns="34289" rIns="68574" bIns="34289"/>
          <a:lstStyle>
            <a:lvl1pPr marL="0" indent="0" algn="ctr">
              <a:buNone/>
              <a:defRPr sz="1800"/>
            </a:lvl1pPr>
            <a:lvl2pPr marL="342866" indent="0" algn="ctr">
              <a:buNone/>
              <a:defRPr sz="1500"/>
            </a:lvl2pPr>
            <a:lvl3pPr marL="685732" indent="0" algn="ctr">
              <a:buNone/>
              <a:defRPr sz="1400"/>
            </a:lvl3pPr>
            <a:lvl4pPr marL="1028598" indent="0" algn="ctr">
              <a:buNone/>
              <a:defRPr sz="1200"/>
            </a:lvl4pPr>
            <a:lvl5pPr marL="1371464" indent="0" algn="ctr">
              <a:buNone/>
              <a:defRPr sz="1200"/>
            </a:lvl5pPr>
            <a:lvl6pPr marL="1714331" indent="0" algn="ctr">
              <a:buNone/>
              <a:defRPr sz="1200"/>
            </a:lvl6pPr>
            <a:lvl7pPr marL="2057195" indent="0" algn="ctr">
              <a:buNone/>
              <a:defRPr sz="1200"/>
            </a:lvl7pPr>
            <a:lvl8pPr marL="2400060" indent="0" algn="ctr">
              <a:buNone/>
              <a:defRPr sz="1200"/>
            </a:lvl8pPr>
            <a:lvl9pPr marL="2742926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lIns="68574" tIns="34289" rIns="68574" bIns="34289"/>
          <a:lstStyle/>
          <a:p>
            <a:pPr defTabSz="685732" fontAlgn="auto">
              <a:spcBef>
                <a:spcPts val="0"/>
              </a:spcBef>
              <a:spcAft>
                <a:spcPts val="0"/>
              </a:spcAft>
            </a:pPr>
            <a:fld id="{6B01C290-C300-4644-AFA6-C47B8CC325B5}" type="datetimeFigureOut">
              <a:rPr lang="en-US" sz="1400" b="0" smtClean="0">
                <a:solidFill>
                  <a:prstClr val="black"/>
                </a:solidFill>
                <a:latin typeface="Calibri"/>
              </a:rPr>
              <a:pPr defTabSz="685732" fontAlgn="auto">
                <a:spcBef>
                  <a:spcPts val="0"/>
                </a:spcBef>
                <a:spcAft>
                  <a:spcPts val="0"/>
                </a:spcAft>
              </a:pPr>
              <a:t>2/18/2023</a:t>
            </a:fld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lIns="68574" tIns="34289" rIns="68574" bIns="34289"/>
          <a:lstStyle/>
          <a:p>
            <a:pPr defTabSz="685732" fontAlgn="auto">
              <a:spcBef>
                <a:spcPts val="0"/>
              </a:spcBef>
              <a:spcAft>
                <a:spcPts val="0"/>
              </a:spcAft>
            </a:pPr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lIns="68574" tIns="34289" rIns="68574" bIns="34289"/>
          <a:lstStyle/>
          <a:p>
            <a:pPr defTabSz="685732" fontAlgn="auto">
              <a:spcBef>
                <a:spcPts val="0"/>
              </a:spcBef>
              <a:spcAft>
                <a:spcPts val="0"/>
              </a:spcAft>
            </a:pPr>
            <a:fld id="{06946BD3-98C4-413D-8A36-F4B7623EFD4F}" type="slidenum">
              <a:rPr lang="en-US" sz="1400" b="0" smtClean="0">
                <a:solidFill>
                  <a:prstClr val="black"/>
                </a:solidFill>
                <a:latin typeface="Calibri"/>
              </a:rPr>
              <a:pPr defTabSz="685732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8781496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lIns="68574" tIns="34289" rIns="68574" bIns="34289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lIns="68574" tIns="34289" rIns="68574" bIns="34289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lIns="68574" tIns="34289" rIns="68574" bIns="34289"/>
          <a:lstStyle/>
          <a:p>
            <a:pPr defTabSz="685732" fontAlgn="auto">
              <a:spcBef>
                <a:spcPts val="0"/>
              </a:spcBef>
              <a:spcAft>
                <a:spcPts val="0"/>
              </a:spcAft>
            </a:pPr>
            <a:fld id="{6B01C290-C300-4644-AFA6-C47B8CC325B5}" type="datetimeFigureOut">
              <a:rPr lang="en-US" sz="1400" b="0" smtClean="0">
                <a:solidFill>
                  <a:prstClr val="black"/>
                </a:solidFill>
                <a:latin typeface="Calibri"/>
              </a:rPr>
              <a:pPr defTabSz="685732" fontAlgn="auto">
                <a:spcBef>
                  <a:spcPts val="0"/>
                </a:spcBef>
                <a:spcAft>
                  <a:spcPts val="0"/>
                </a:spcAft>
              </a:pPr>
              <a:t>2/18/2023</a:t>
            </a:fld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lIns="68574" tIns="34289" rIns="68574" bIns="34289"/>
          <a:lstStyle/>
          <a:p>
            <a:pPr defTabSz="685732" fontAlgn="auto">
              <a:spcBef>
                <a:spcPts val="0"/>
              </a:spcBef>
              <a:spcAft>
                <a:spcPts val="0"/>
              </a:spcAft>
            </a:pPr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lIns="68574" tIns="34289" rIns="68574" bIns="34289"/>
          <a:lstStyle/>
          <a:p>
            <a:pPr defTabSz="685732" fontAlgn="auto">
              <a:spcBef>
                <a:spcPts val="0"/>
              </a:spcBef>
              <a:spcAft>
                <a:spcPts val="0"/>
              </a:spcAft>
            </a:pPr>
            <a:fld id="{06946BD3-98C4-413D-8A36-F4B7623EFD4F}" type="slidenum">
              <a:rPr lang="en-US" sz="1400" b="0" smtClean="0">
                <a:solidFill>
                  <a:prstClr val="black"/>
                </a:solidFill>
                <a:latin typeface="Calibri"/>
              </a:rPr>
              <a:pPr defTabSz="685732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735264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8"/>
            <a:ext cx="7886700" cy="2139553"/>
          </a:xfrm>
          <a:prstGeom prst="rect">
            <a:avLst/>
          </a:prstGeom>
        </p:spPr>
        <p:txBody>
          <a:bodyPr lIns="68574" tIns="34289" rIns="68574" bIns="34289"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  <a:prstGeom prst="rect">
            <a:avLst/>
          </a:prstGeom>
        </p:spPr>
        <p:txBody>
          <a:bodyPr lIns="68574" tIns="34289" rIns="68574" bIns="34289"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86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5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3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1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06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2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lIns="68574" tIns="34289" rIns="68574" bIns="34289"/>
          <a:lstStyle/>
          <a:p>
            <a:pPr defTabSz="685732" fontAlgn="auto">
              <a:spcBef>
                <a:spcPts val="0"/>
              </a:spcBef>
              <a:spcAft>
                <a:spcPts val="0"/>
              </a:spcAft>
            </a:pPr>
            <a:fld id="{6B01C290-C300-4644-AFA6-C47B8CC325B5}" type="datetimeFigureOut">
              <a:rPr lang="en-US" sz="1400" b="0" smtClean="0">
                <a:solidFill>
                  <a:prstClr val="black"/>
                </a:solidFill>
                <a:latin typeface="Calibri"/>
              </a:rPr>
              <a:pPr defTabSz="685732" fontAlgn="auto">
                <a:spcBef>
                  <a:spcPts val="0"/>
                </a:spcBef>
                <a:spcAft>
                  <a:spcPts val="0"/>
                </a:spcAft>
              </a:pPr>
              <a:t>2/18/2023</a:t>
            </a:fld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lIns="68574" tIns="34289" rIns="68574" bIns="34289"/>
          <a:lstStyle/>
          <a:p>
            <a:pPr defTabSz="685732" fontAlgn="auto">
              <a:spcBef>
                <a:spcPts val="0"/>
              </a:spcBef>
              <a:spcAft>
                <a:spcPts val="0"/>
              </a:spcAft>
            </a:pPr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lIns="68574" tIns="34289" rIns="68574" bIns="34289"/>
          <a:lstStyle/>
          <a:p>
            <a:pPr defTabSz="685732" fontAlgn="auto">
              <a:spcBef>
                <a:spcPts val="0"/>
              </a:spcBef>
              <a:spcAft>
                <a:spcPts val="0"/>
              </a:spcAft>
            </a:pPr>
            <a:fld id="{06946BD3-98C4-413D-8A36-F4B7623EFD4F}" type="slidenum">
              <a:rPr lang="en-US" sz="1400" b="0" smtClean="0">
                <a:solidFill>
                  <a:prstClr val="black"/>
                </a:solidFill>
                <a:latin typeface="Calibri"/>
              </a:rPr>
              <a:pPr defTabSz="685732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7073113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lIns="68574" tIns="34289" rIns="68574" bIns="34289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</p:spPr>
        <p:txBody>
          <a:bodyPr lIns="68574" tIns="34289" rIns="68574" bIns="34289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</p:spPr>
        <p:txBody>
          <a:bodyPr lIns="68574" tIns="34289" rIns="68574" bIns="34289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lIns="68574" tIns="34289" rIns="68574" bIns="34289"/>
          <a:lstStyle/>
          <a:p>
            <a:pPr defTabSz="685732" fontAlgn="auto">
              <a:spcBef>
                <a:spcPts val="0"/>
              </a:spcBef>
              <a:spcAft>
                <a:spcPts val="0"/>
              </a:spcAft>
            </a:pPr>
            <a:fld id="{6B01C290-C300-4644-AFA6-C47B8CC325B5}" type="datetimeFigureOut">
              <a:rPr lang="en-US" sz="1400" b="0" smtClean="0">
                <a:solidFill>
                  <a:prstClr val="black"/>
                </a:solidFill>
                <a:latin typeface="Calibri"/>
              </a:rPr>
              <a:pPr defTabSz="685732" fontAlgn="auto">
                <a:spcBef>
                  <a:spcPts val="0"/>
                </a:spcBef>
                <a:spcAft>
                  <a:spcPts val="0"/>
                </a:spcAft>
              </a:pPr>
              <a:t>2/18/2023</a:t>
            </a:fld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lIns="68574" tIns="34289" rIns="68574" bIns="34289"/>
          <a:lstStyle/>
          <a:p>
            <a:pPr defTabSz="685732" fontAlgn="auto">
              <a:spcBef>
                <a:spcPts val="0"/>
              </a:spcBef>
              <a:spcAft>
                <a:spcPts val="0"/>
              </a:spcAft>
            </a:pPr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lIns="68574" tIns="34289" rIns="68574" bIns="34289"/>
          <a:lstStyle/>
          <a:p>
            <a:pPr defTabSz="685732" fontAlgn="auto">
              <a:spcBef>
                <a:spcPts val="0"/>
              </a:spcBef>
              <a:spcAft>
                <a:spcPts val="0"/>
              </a:spcAft>
            </a:pPr>
            <a:fld id="{06946BD3-98C4-413D-8A36-F4B7623EFD4F}" type="slidenum">
              <a:rPr lang="en-US" sz="1400" b="0" smtClean="0">
                <a:solidFill>
                  <a:prstClr val="black"/>
                </a:solidFill>
                <a:latin typeface="Calibri"/>
              </a:rPr>
              <a:pPr defTabSz="685732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8291586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</p:spPr>
        <p:txBody>
          <a:bodyPr lIns="68574" tIns="34289" rIns="68574" bIns="34289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</p:spPr>
        <p:txBody>
          <a:bodyPr lIns="68574" tIns="34289" rIns="68574" bIns="34289" anchor="b"/>
          <a:lstStyle>
            <a:lvl1pPr marL="0" indent="0">
              <a:buNone/>
              <a:defRPr sz="1800" b="1"/>
            </a:lvl1pPr>
            <a:lvl2pPr marL="342866" indent="0">
              <a:buNone/>
              <a:defRPr sz="1500" b="1"/>
            </a:lvl2pPr>
            <a:lvl3pPr marL="685732" indent="0">
              <a:buNone/>
              <a:defRPr sz="1400" b="1"/>
            </a:lvl3pPr>
            <a:lvl4pPr marL="1028598" indent="0">
              <a:buNone/>
              <a:defRPr sz="1200" b="1"/>
            </a:lvl4pPr>
            <a:lvl5pPr marL="1371464" indent="0">
              <a:buNone/>
              <a:defRPr sz="1200" b="1"/>
            </a:lvl5pPr>
            <a:lvl6pPr marL="1714331" indent="0">
              <a:buNone/>
              <a:defRPr sz="1200" b="1"/>
            </a:lvl6pPr>
            <a:lvl7pPr marL="2057195" indent="0">
              <a:buNone/>
              <a:defRPr sz="1200" b="1"/>
            </a:lvl7pPr>
            <a:lvl8pPr marL="2400060" indent="0">
              <a:buNone/>
              <a:defRPr sz="1200" b="1"/>
            </a:lvl8pPr>
            <a:lvl9pPr marL="2742926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</p:spPr>
        <p:txBody>
          <a:bodyPr lIns="68574" tIns="34289" rIns="68574" bIns="34289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260872"/>
            <a:ext cx="3887391" cy="617934"/>
          </a:xfrm>
          <a:prstGeom prst="rect">
            <a:avLst/>
          </a:prstGeom>
        </p:spPr>
        <p:txBody>
          <a:bodyPr lIns="68574" tIns="34289" rIns="68574" bIns="34289" anchor="b"/>
          <a:lstStyle>
            <a:lvl1pPr marL="0" indent="0">
              <a:buNone/>
              <a:defRPr sz="1800" b="1"/>
            </a:lvl1pPr>
            <a:lvl2pPr marL="342866" indent="0">
              <a:buNone/>
              <a:defRPr sz="1500" b="1"/>
            </a:lvl2pPr>
            <a:lvl3pPr marL="685732" indent="0">
              <a:buNone/>
              <a:defRPr sz="1400" b="1"/>
            </a:lvl3pPr>
            <a:lvl4pPr marL="1028598" indent="0">
              <a:buNone/>
              <a:defRPr sz="1200" b="1"/>
            </a:lvl4pPr>
            <a:lvl5pPr marL="1371464" indent="0">
              <a:buNone/>
              <a:defRPr sz="1200" b="1"/>
            </a:lvl5pPr>
            <a:lvl6pPr marL="1714331" indent="0">
              <a:buNone/>
              <a:defRPr sz="1200" b="1"/>
            </a:lvl6pPr>
            <a:lvl7pPr marL="2057195" indent="0">
              <a:buNone/>
              <a:defRPr sz="1200" b="1"/>
            </a:lvl7pPr>
            <a:lvl8pPr marL="2400060" indent="0">
              <a:buNone/>
              <a:defRPr sz="1200" b="1"/>
            </a:lvl8pPr>
            <a:lvl9pPr marL="2742926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1878806"/>
            <a:ext cx="3887391" cy="2763441"/>
          </a:xfrm>
          <a:prstGeom prst="rect">
            <a:avLst/>
          </a:prstGeom>
        </p:spPr>
        <p:txBody>
          <a:bodyPr lIns="68574" tIns="34289" rIns="68574" bIns="34289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lIns="68574" tIns="34289" rIns="68574" bIns="34289"/>
          <a:lstStyle/>
          <a:p>
            <a:pPr defTabSz="685732" fontAlgn="auto">
              <a:spcBef>
                <a:spcPts val="0"/>
              </a:spcBef>
              <a:spcAft>
                <a:spcPts val="0"/>
              </a:spcAft>
            </a:pPr>
            <a:fld id="{6B01C290-C300-4644-AFA6-C47B8CC325B5}" type="datetimeFigureOut">
              <a:rPr lang="en-US" sz="1400" b="0" smtClean="0">
                <a:solidFill>
                  <a:prstClr val="black"/>
                </a:solidFill>
                <a:latin typeface="Calibri"/>
              </a:rPr>
              <a:pPr defTabSz="685732" fontAlgn="auto">
                <a:spcBef>
                  <a:spcPts val="0"/>
                </a:spcBef>
                <a:spcAft>
                  <a:spcPts val="0"/>
                </a:spcAft>
              </a:pPr>
              <a:t>2/18/2023</a:t>
            </a:fld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lIns="68574" tIns="34289" rIns="68574" bIns="34289"/>
          <a:lstStyle/>
          <a:p>
            <a:pPr defTabSz="685732" fontAlgn="auto">
              <a:spcBef>
                <a:spcPts val="0"/>
              </a:spcBef>
              <a:spcAft>
                <a:spcPts val="0"/>
              </a:spcAft>
            </a:pPr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lIns="68574" tIns="34289" rIns="68574" bIns="34289"/>
          <a:lstStyle/>
          <a:p>
            <a:pPr defTabSz="685732" fontAlgn="auto">
              <a:spcBef>
                <a:spcPts val="0"/>
              </a:spcBef>
              <a:spcAft>
                <a:spcPts val="0"/>
              </a:spcAft>
            </a:pPr>
            <a:fld id="{06946BD3-98C4-413D-8A36-F4B7623EFD4F}" type="slidenum">
              <a:rPr lang="en-US" sz="1400" b="0" smtClean="0">
                <a:solidFill>
                  <a:prstClr val="black"/>
                </a:solidFill>
                <a:latin typeface="Calibri"/>
              </a:rPr>
              <a:pPr defTabSz="685732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26976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4514850"/>
            <a:ext cx="8629650" cy="1786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91420" tIns="45710" rIns="91420" bIns="45710"/>
          <a:lstStyle/>
          <a:p>
            <a:pPr>
              <a:defRPr/>
            </a:pPr>
            <a:endParaRPr lang="en-US"/>
          </a:p>
        </p:txBody>
      </p:sp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4057651"/>
            <a:ext cx="8610600" cy="6619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5" y="500062"/>
            <a:ext cx="4290556" cy="47982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8" y="500062"/>
            <a:ext cx="4292241" cy="47982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5" y="987028"/>
            <a:ext cx="4290556" cy="29563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987028"/>
            <a:ext cx="4288536" cy="29563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6BDB6E-05CF-4465-8A87-245132F2BF06}" type="datetime1">
              <a:rPr lang="en-US"/>
              <a:pPr>
                <a:defRPr/>
              </a:pPr>
              <a:t>2/18/2023</a:t>
            </a:fld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4857751"/>
            <a:ext cx="762000" cy="185738"/>
          </a:xfrm>
        </p:spPr>
        <p:txBody>
          <a:bodyPr/>
          <a:lstStyle>
            <a:lvl2pPr lvl="1">
              <a:defRPr/>
            </a:lvl2pPr>
          </a:lstStyle>
          <a:p>
            <a:pPr lvl="1">
              <a:defRPr/>
            </a:pPr>
            <a:fld id="{F074D36D-5728-4EE8-ABCF-720FCCE941A4}" type="slidenum">
              <a:rPr lang="en-US"/>
              <a:pPr lvl="1">
                <a:defRPr/>
              </a:pPr>
              <a:t>‹#›</a:t>
            </a:fld>
            <a:endParaRPr lang="en-US">
              <a:latin typeface="+mn-lt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6130CF1E-D088-4325-B329-F2F667D62B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725" y="-40807"/>
            <a:ext cx="9244013" cy="5197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82602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728D0C9E-D4F2-4FEB-9AAD-B1DFF468DB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013" y="-48288"/>
            <a:ext cx="9344025" cy="524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92363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</p:spPr>
        <p:txBody>
          <a:bodyPr lIns="68574" tIns="34289" rIns="68574" bIns="34289"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3"/>
            <a:ext cx="4629150" cy="3655219"/>
          </a:xfrm>
          <a:prstGeom prst="rect">
            <a:avLst/>
          </a:prstGeom>
        </p:spPr>
        <p:txBody>
          <a:bodyPr lIns="68574" tIns="34289" rIns="68574" bIns="34289"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8" cy="2858691"/>
          </a:xfrm>
          <a:prstGeom prst="rect">
            <a:avLst/>
          </a:prstGeom>
        </p:spPr>
        <p:txBody>
          <a:bodyPr lIns="68574" tIns="34289" rIns="68574" bIns="34289"/>
          <a:lstStyle>
            <a:lvl1pPr marL="0" indent="0">
              <a:buNone/>
              <a:defRPr sz="1200"/>
            </a:lvl1pPr>
            <a:lvl2pPr marL="342866" indent="0">
              <a:buNone/>
              <a:defRPr sz="1100"/>
            </a:lvl2pPr>
            <a:lvl3pPr marL="685732" indent="0">
              <a:buNone/>
              <a:defRPr sz="900"/>
            </a:lvl3pPr>
            <a:lvl4pPr marL="1028598" indent="0">
              <a:buNone/>
              <a:defRPr sz="800"/>
            </a:lvl4pPr>
            <a:lvl5pPr marL="1371464" indent="0">
              <a:buNone/>
              <a:defRPr sz="800"/>
            </a:lvl5pPr>
            <a:lvl6pPr marL="1714331" indent="0">
              <a:buNone/>
              <a:defRPr sz="800"/>
            </a:lvl6pPr>
            <a:lvl7pPr marL="2057195" indent="0">
              <a:buNone/>
              <a:defRPr sz="800"/>
            </a:lvl7pPr>
            <a:lvl8pPr marL="2400060" indent="0">
              <a:buNone/>
              <a:defRPr sz="800"/>
            </a:lvl8pPr>
            <a:lvl9pPr marL="2742926" indent="0">
              <a:buNone/>
              <a:defRPr sz="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lIns="68574" tIns="34289" rIns="68574" bIns="34289"/>
          <a:lstStyle/>
          <a:p>
            <a:pPr defTabSz="685732" fontAlgn="auto">
              <a:spcBef>
                <a:spcPts val="0"/>
              </a:spcBef>
              <a:spcAft>
                <a:spcPts val="0"/>
              </a:spcAft>
            </a:pPr>
            <a:fld id="{6B01C290-C300-4644-AFA6-C47B8CC325B5}" type="datetimeFigureOut">
              <a:rPr lang="en-US" sz="1400" b="0" smtClean="0">
                <a:solidFill>
                  <a:prstClr val="black"/>
                </a:solidFill>
                <a:latin typeface="Calibri"/>
              </a:rPr>
              <a:pPr defTabSz="685732" fontAlgn="auto">
                <a:spcBef>
                  <a:spcPts val="0"/>
                </a:spcBef>
                <a:spcAft>
                  <a:spcPts val="0"/>
                </a:spcAft>
              </a:pPr>
              <a:t>2/18/2023</a:t>
            </a:fld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lIns="68574" tIns="34289" rIns="68574" bIns="34289"/>
          <a:lstStyle/>
          <a:p>
            <a:pPr defTabSz="685732" fontAlgn="auto">
              <a:spcBef>
                <a:spcPts val="0"/>
              </a:spcBef>
              <a:spcAft>
                <a:spcPts val="0"/>
              </a:spcAft>
            </a:pPr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lIns="68574" tIns="34289" rIns="68574" bIns="34289"/>
          <a:lstStyle/>
          <a:p>
            <a:pPr defTabSz="685732" fontAlgn="auto">
              <a:spcBef>
                <a:spcPts val="0"/>
              </a:spcBef>
              <a:spcAft>
                <a:spcPts val="0"/>
              </a:spcAft>
            </a:pPr>
            <a:fld id="{06946BD3-98C4-413D-8A36-F4B7623EFD4F}" type="slidenum">
              <a:rPr lang="en-US" sz="1400" b="0" smtClean="0">
                <a:solidFill>
                  <a:prstClr val="black"/>
                </a:solidFill>
                <a:latin typeface="Calibri"/>
              </a:rPr>
              <a:pPr defTabSz="685732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3335559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</p:spPr>
        <p:txBody>
          <a:bodyPr lIns="68574" tIns="34289" rIns="68574" bIns="34289"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73"/>
            <a:ext cx="4629150" cy="3655219"/>
          </a:xfrm>
          <a:prstGeom prst="rect">
            <a:avLst/>
          </a:prstGeom>
        </p:spPr>
        <p:txBody>
          <a:bodyPr lIns="68574" tIns="34289" rIns="68574" bIns="34289"/>
          <a:lstStyle>
            <a:lvl1pPr marL="0" indent="0">
              <a:buNone/>
              <a:defRPr sz="2400"/>
            </a:lvl1pPr>
            <a:lvl2pPr marL="342866" indent="0">
              <a:buNone/>
              <a:defRPr sz="2100"/>
            </a:lvl2pPr>
            <a:lvl3pPr marL="685732" indent="0">
              <a:buNone/>
              <a:defRPr sz="1800"/>
            </a:lvl3pPr>
            <a:lvl4pPr marL="1028598" indent="0">
              <a:buNone/>
              <a:defRPr sz="1500"/>
            </a:lvl4pPr>
            <a:lvl5pPr marL="1371464" indent="0">
              <a:buNone/>
              <a:defRPr sz="1500"/>
            </a:lvl5pPr>
            <a:lvl6pPr marL="1714331" indent="0">
              <a:buNone/>
              <a:defRPr sz="1500"/>
            </a:lvl6pPr>
            <a:lvl7pPr marL="2057195" indent="0">
              <a:buNone/>
              <a:defRPr sz="1500"/>
            </a:lvl7pPr>
            <a:lvl8pPr marL="2400060" indent="0">
              <a:buNone/>
              <a:defRPr sz="1500"/>
            </a:lvl8pPr>
            <a:lvl9pPr marL="2742926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8" cy="2858691"/>
          </a:xfrm>
          <a:prstGeom prst="rect">
            <a:avLst/>
          </a:prstGeom>
        </p:spPr>
        <p:txBody>
          <a:bodyPr lIns="68574" tIns="34289" rIns="68574" bIns="34289"/>
          <a:lstStyle>
            <a:lvl1pPr marL="0" indent="0">
              <a:buNone/>
              <a:defRPr sz="1200"/>
            </a:lvl1pPr>
            <a:lvl2pPr marL="342866" indent="0">
              <a:buNone/>
              <a:defRPr sz="1100"/>
            </a:lvl2pPr>
            <a:lvl3pPr marL="685732" indent="0">
              <a:buNone/>
              <a:defRPr sz="900"/>
            </a:lvl3pPr>
            <a:lvl4pPr marL="1028598" indent="0">
              <a:buNone/>
              <a:defRPr sz="800"/>
            </a:lvl4pPr>
            <a:lvl5pPr marL="1371464" indent="0">
              <a:buNone/>
              <a:defRPr sz="800"/>
            </a:lvl5pPr>
            <a:lvl6pPr marL="1714331" indent="0">
              <a:buNone/>
              <a:defRPr sz="800"/>
            </a:lvl6pPr>
            <a:lvl7pPr marL="2057195" indent="0">
              <a:buNone/>
              <a:defRPr sz="800"/>
            </a:lvl7pPr>
            <a:lvl8pPr marL="2400060" indent="0">
              <a:buNone/>
              <a:defRPr sz="800"/>
            </a:lvl8pPr>
            <a:lvl9pPr marL="2742926" indent="0">
              <a:buNone/>
              <a:defRPr sz="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lIns="68574" tIns="34289" rIns="68574" bIns="34289"/>
          <a:lstStyle/>
          <a:p>
            <a:pPr defTabSz="685732" fontAlgn="auto">
              <a:spcBef>
                <a:spcPts val="0"/>
              </a:spcBef>
              <a:spcAft>
                <a:spcPts val="0"/>
              </a:spcAft>
            </a:pPr>
            <a:fld id="{6B01C290-C300-4644-AFA6-C47B8CC325B5}" type="datetimeFigureOut">
              <a:rPr lang="en-US" sz="1400" b="0" smtClean="0">
                <a:solidFill>
                  <a:prstClr val="black"/>
                </a:solidFill>
                <a:latin typeface="Calibri"/>
              </a:rPr>
              <a:pPr defTabSz="685732" fontAlgn="auto">
                <a:spcBef>
                  <a:spcPts val="0"/>
                </a:spcBef>
                <a:spcAft>
                  <a:spcPts val="0"/>
                </a:spcAft>
              </a:pPr>
              <a:t>2/18/2023</a:t>
            </a:fld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lIns="68574" tIns="34289" rIns="68574" bIns="34289"/>
          <a:lstStyle/>
          <a:p>
            <a:pPr defTabSz="685732" fontAlgn="auto">
              <a:spcBef>
                <a:spcPts val="0"/>
              </a:spcBef>
              <a:spcAft>
                <a:spcPts val="0"/>
              </a:spcAft>
            </a:pPr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lIns="68574" tIns="34289" rIns="68574" bIns="34289"/>
          <a:lstStyle/>
          <a:p>
            <a:pPr defTabSz="685732" fontAlgn="auto">
              <a:spcBef>
                <a:spcPts val="0"/>
              </a:spcBef>
              <a:spcAft>
                <a:spcPts val="0"/>
              </a:spcAft>
            </a:pPr>
            <a:fld id="{06946BD3-98C4-413D-8A36-F4B7623EFD4F}" type="slidenum">
              <a:rPr lang="en-US" sz="1400" b="0" smtClean="0">
                <a:solidFill>
                  <a:prstClr val="black"/>
                </a:solidFill>
                <a:latin typeface="Calibri"/>
              </a:rPr>
              <a:pPr defTabSz="685732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3621552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lIns="68574" tIns="34289" rIns="68574" bIns="34289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eaVert" lIns="68574" tIns="34289" rIns="68574" bIns="34289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lIns="68574" tIns="34289" rIns="68574" bIns="34289"/>
          <a:lstStyle/>
          <a:p>
            <a:pPr defTabSz="685732" fontAlgn="auto">
              <a:spcBef>
                <a:spcPts val="0"/>
              </a:spcBef>
              <a:spcAft>
                <a:spcPts val="0"/>
              </a:spcAft>
            </a:pPr>
            <a:fld id="{6B01C290-C300-4644-AFA6-C47B8CC325B5}" type="datetimeFigureOut">
              <a:rPr lang="en-US" sz="1400" b="0" smtClean="0">
                <a:solidFill>
                  <a:prstClr val="black"/>
                </a:solidFill>
                <a:latin typeface="Calibri"/>
              </a:rPr>
              <a:pPr defTabSz="685732" fontAlgn="auto">
                <a:spcBef>
                  <a:spcPts val="0"/>
                </a:spcBef>
                <a:spcAft>
                  <a:spcPts val="0"/>
                </a:spcAft>
              </a:pPr>
              <a:t>2/18/2023</a:t>
            </a:fld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lIns="68574" tIns="34289" rIns="68574" bIns="34289"/>
          <a:lstStyle/>
          <a:p>
            <a:pPr defTabSz="685732" fontAlgn="auto">
              <a:spcBef>
                <a:spcPts val="0"/>
              </a:spcBef>
              <a:spcAft>
                <a:spcPts val="0"/>
              </a:spcAft>
            </a:pPr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lIns="68574" tIns="34289" rIns="68574" bIns="34289"/>
          <a:lstStyle/>
          <a:p>
            <a:pPr defTabSz="685732" fontAlgn="auto">
              <a:spcBef>
                <a:spcPts val="0"/>
              </a:spcBef>
              <a:spcAft>
                <a:spcPts val="0"/>
              </a:spcAft>
            </a:pPr>
            <a:fld id="{06946BD3-98C4-413D-8A36-F4B7623EFD4F}" type="slidenum">
              <a:rPr lang="en-US" sz="1400" b="0" smtClean="0">
                <a:solidFill>
                  <a:prstClr val="black"/>
                </a:solidFill>
                <a:latin typeface="Calibri"/>
              </a:rPr>
              <a:pPr defTabSz="685732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5555448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48"/>
            <a:ext cx="1971675" cy="4358879"/>
          </a:xfrm>
          <a:prstGeom prst="rect">
            <a:avLst/>
          </a:prstGeom>
        </p:spPr>
        <p:txBody>
          <a:bodyPr vert="eaVert" lIns="68574" tIns="34289" rIns="68574" bIns="34289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273848"/>
            <a:ext cx="5800725" cy="4358879"/>
          </a:xfrm>
          <a:prstGeom prst="rect">
            <a:avLst/>
          </a:prstGeom>
        </p:spPr>
        <p:txBody>
          <a:bodyPr vert="eaVert" lIns="68574" tIns="34289" rIns="68574" bIns="34289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lIns="68574" tIns="34289" rIns="68574" bIns="34289"/>
          <a:lstStyle/>
          <a:p>
            <a:pPr defTabSz="685732" fontAlgn="auto">
              <a:spcBef>
                <a:spcPts val="0"/>
              </a:spcBef>
              <a:spcAft>
                <a:spcPts val="0"/>
              </a:spcAft>
            </a:pPr>
            <a:fld id="{6B01C290-C300-4644-AFA6-C47B8CC325B5}" type="datetimeFigureOut">
              <a:rPr lang="en-US" sz="1400" b="0" smtClean="0">
                <a:solidFill>
                  <a:prstClr val="black"/>
                </a:solidFill>
                <a:latin typeface="Calibri"/>
              </a:rPr>
              <a:pPr defTabSz="685732" fontAlgn="auto">
                <a:spcBef>
                  <a:spcPts val="0"/>
                </a:spcBef>
                <a:spcAft>
                  <a:spcPts val="0"/>
                </a:spcAft>
              </a:pPr>
              <a:t>2/18/2023</a:t>
            </a:fld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lIns="68574" tIns="34289" rIns="68574" bIns="34289"/>
          <a:lstStyle/>
          <a:p>
            <a:pPr defTabSz="685732" fontAlgn="auto">
              <a:spcBef>
                <a:spcPts val="0"/>
              </a:spcBef>
              <a:spcAft>
                <a:spcPts val="0"/>
              </a:spcAft>
            </a:pPr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lIns="68574" tIns="34289" rIns="68574" bIns="34289"/>
          <a:lstStyle/>
          <a:p>
            <a:pPr defTabSz="685732" fontAlgn="auto">
              <a:spcBef>
                <a:spcPts val="0"/>
              </a:spcBef>
              <a:spcAft>
                <a:spcPts val="0"/>
              </a:spcAft>
            </a:pPr>
            <a:fld id="{06946BD3-98C4-413D-8A36-F4B7623EFD4F}" type="slidenum">
              <a:rPr lang="en-US" sz="1400" b="0" smtClean="0">
                <a:solidFill>
                  <a:prstClr val="black"/>
                </a:solidFill>
                <a:latin typeface="Calibri"/>
              </a:rPr>
              <a:pPr defTabSz="685732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0131347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</p:spPr>
        <p:txBody>
          <a:bodyPr lIns="68580" tIns="34290" rIns="68580" bIns="34290"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  <a:prstGeom prst="rect">
            <a:avLst/>
          </a:prstGeom>
        </p:spPr>
        <p:txBody>
          <a:bodyPr lIns="68580" tIns="34290" rIns="68580" bIns="34290"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6B01C290-C300-4644-AFA6-C47B8CC325B5}" type="datetimeFigureOut">
              <a:rPr lang="en-US" sz="1400" b="0" smtClean="0">
                <a:solidFill>
                  <a:prstClr val="black"/>
                </a:solidFill>
                <a:latin typeface="Calibri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2/18/2023</a:t>
            </a:fld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06946BD3-98C4-413D-8A36-F4B7623EFD4F}" type="slidenum">
              <a:rPr lang="en-US" sz="1400" b="0" smtClean="0">
                <a:solidFill>
                  <a:prstClr val="black"/>
                </a:solidFill>
                <a:latin typeface="Calibri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5843375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lIns="68580" tIns="34290" rIns="68580" bIns="3429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lIns="68580" tIns="34290" rIns="68580" bIns="3429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6B01C290-C300-4644-AFA6-C47B8CC325B5}" type="datetimeFigureOut">
              <a:rPr lang="en-US" sz="1400" b="0" smtClean="0">
                <a:solidFill>
                  <a:prstClr val="black"/>
                </a:solidFill>
                <a:latin typeface="Calibri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2/18/2023</a:t>
            </a:fld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06946BD3-98C4-413D-8A36-F4B7623EFD4F}" type="slidenum">
              <a:rPr lang="en-US" sz="1400" b="0" smtClean="0">
                <a:solidFill>
                  <a:prstClr val="black"/>
                </a:solidFill>
                <a:latin typeface="Calibri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6139868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</p:spPr>
        <p:txBody>
          <a:bodyPr lIns="68580" tIns="34290" rIns="68580" bIns="34290"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</p:spPr>
        <p:txBody>
          <a:bodyPr lIns="68580" tIns="34290" rIns="68580" bIns="34290"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6B01C290-C300-4644-AFA6-C47B8CC325B5}" type="datetimeFigureOut">
              <a:rPr lang="en-US" sz="1400" b="0" smtClean="0">
                <a:solidFill>
                  <a:prstClr val="black"/>
                </a:solidFill>
                <a:latin typeface="Calibri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2/18/2023</a:t>
            </a:fld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06946BD3-98C4-413D-8A36-F4B7623EFD4F}" type="slidenum">
              <a:rPr lang="en-US" sz="1400" b="0" smtClean="0">
                <a:solidFill>
                  <a:prstClr val="black"/>
                </a:solidFill>
                <a:latin typeface="Calibri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461367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lIns="68580" tIns="34290" rIns="68580" bIns="3429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</p:spPr>
        <p:txBody>
          <a:bodyPr lIns="68580" tIns="34290" rIns="68580" bIns="3429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</p:spPr>
        <p:txBody>
          <a:bodyPr lIns="68580" tIns="34290" rIns="68580" bIns="3429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6B01C290-C300-4644-AFA6-C47B8CC325B5}" type="datetimeFigureOut">
              <a:rPr lang="en-US" sz="1400" b="0" smtClean="0">
                <a:solidFill>
                  <a:prstClr val="black"/>
                </a:solidFill>
                <a:latin typeface="Calibri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2/18/2023</a:t>
            </a:fld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06946BD3-98C4-413D-8A36-F4B7623EFD4F}" type="slidenum">
              <a:rPr lang="en-US" sz="1400" b="0" smtClean="0">
                <a:solidFill>
                  <a:prstClr val="black"/>
                </a:solidFill>
                <a:latin typeface="Calibri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279389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342900"/>
            <a:ext cx="8686800" cy="63093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7468C8-5905-4C89-B0FB-5C790BC1D652}" type="datetime1">
              <a:rPr lang="en-US"/>
              <a:pPr>
                <a:defRPr/>
              </a:pPr>
              <a:t>2/18/2023</a:t>
            </a:fld>
            <a:endParaRPr lang="en-US"/>
          </a:p>
        </p:txBody>
      </p:sp>
      <p:sp>
        <p:nvSpPr>
          <p:cNvPr id="4" name="Footer Placeholder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2pPr lvl="1">
              <a:defRPr/>
            </a:lvl2pPr>
          </a:lstStyle>
          <a:p>
            <a:pPr lvl="1">
              <a:defRPr/>
            </a:pPr>
            <a:fld id="{9D45480E-2A58-4169-BDC7-D11F72B05431}" type="slidenum">
              <a:rPr lang="en-US"/>
              <a:pPr lvl="1">
                <a:defRPr/>
              </a:pPr>
              <a:t>‹#›</a:t>
            </a:fld>
            <a:endParaRPr lang="en-US">
              <a:latin typeface="+mn-lt"/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</p:spPr>
        <p:txBody>
          <a:bodyPr lIns="68580" tIns="34290" rIns="68580" bIns="3429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</p:spPr>
        <p:txBody>
          <a:bodyPr lIns="68580" tIns="34290" rIns="68580" bIns="34290"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</p:spPr>
        <p:txBody>
          <a:bodyPr lIns="68580" tIns="34290" rIns="68580" bIns="3429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</p:spPr>
        <p:txBody>
          <a:bodyPr lIns="68580" tIns="34290" rIns="68580" bIns="34290"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</p:spPr>
        <p:txBody>
          <a:bodyPr lIns="68580" tIns="34290" rIns="68580" bIns="3429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6B01C290-C300-4644-AFA6-C47B8CC325B5}" type="datetimeFigureOut">
              <a:rPr lang="en-US" sz="1400" b="0" smtClean="0">
                <a:solidFill>
                  <a:prstClr val="black"/>
                </a:solidFill>
                <a:latin typeface="Calibri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2/18/2023</a:t>
            </a:fld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06946BD3-98C4-413D-8A36-F4B7623EFD4F}" type="slidenum">
              <a:rPr lang="en-US" sz="1400" b="0" smtClean="0">
                <a:solidFill>
                  <a:prstClr val="black"/>
                </a:solidFill>
                <a:latin typeface="Calibri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5126295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6130CF1E-D088-4325-B329-F2F667D62B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725" y="-40807"/>
            <a:ext cx="9244013" cy="5197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60582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728D0C9E-D4F2-4FEB-9AAD-B1DFF468DB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013" y="-48288"/>
            <a:ext cx="9344025" cy="524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10818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</p:spPr>
        <p:txBody>
          <a:bodyPr lIns="68580" tIns="34290" rIns="68580" bIns="34290"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</p:spPr>
        <p:txBody>
          <a:bodyPr lIns="68580" tIns="34290" rIns="68580" bIns="34290"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</p:spPr>
        <p:txBody>
          <a:bodyPr lIns="68580" tIns="34290" rIns="68580" bIns="34290"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6B01C290-C300-4644-AFA6-C47B8CC325B5}" type="datetimeFigureOut">
              <a:rPr lang="en-US" sz="1400" b="0" smtClean="0">
                <a:solidFill>
                  <a:prstClr val="black"/>
                </a:solidFill>
                <a:latin typeface="Calibri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2/18/2023</a:t>
            </a:fld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06946BD3-98C4-413D-8A36-F4B7623EFD4F}" type="slidenum">
              <a:rPr lang="en-US" sz="1400" b="0" smtClean="0">
                <a:solidFill>
                  <a:prstClr val="black"/>
                </a:solidFill>
                <a:latin typeface="Calibri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8559754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</p:spPr>
        <p:txBody>
          <a:bodyPr lIns="68580" tIns="34290" rIns="68580" bIns="34290"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</p:spPr>
        <p:txBody>
          <a:bodyPr lIns="68580" tIns="34290" rIns="68580" bIns="34290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</p:spPr>
        <p:txBody>
          <a:bodyPr lIns="68580" tIns="34290" rIns="68580" bIns="34290"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6B01C290-C300-4644-AFA6-C47B8CC325B5}" type="datetimeFigureOut">
              <a:rPr lang="en-US" sz="1400" b="0" smtClean="0">
                <a:solidFill>
                  <a:prstClr val="black"/>
                </a:solidFill>
                <a:latin typeface="Calibri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2/18/2023</a:t>
            </a:fld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06946BD3-98C4-413D-8A36-F4B7623EFD4F}" type="slidenum">
              <a:rPr lang="en-US" sz="1400" b="0" smtClean="0">
                <a:solidFill>
                  <a:prstClr val="black"/>
                </a:solidFill>
                <a:latin typeface="Calibri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4386444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lIns="68580" tIns="34290" rIns="68580" bIns="3429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eaVert" lIns="68580" tIns="34290" rIns="68580" bIns="3429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6B01C290-C300-4644-AFA6-C47B8CC325B5}" type="datetimeFigureOut">
              <a:rPr lang="en-US" sz="1400" b="0" smtClean="0">
                <a:solidFill>
                  <a:prstClr val="black"/>
                </a:solidFill>
                <a:latin typeface="Calibri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2/18/2023</a:t>
            </a:fld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06946BD3-98C4-413D-8A36-F4B7623EFD4F}" type="slidenum">
              <a:rPr lang="en-US" sz="1400" b="0" smtClean="0">
                <a:solidFill>
                  <a:prstClr val="black"/>
                </a:solidFill>
                <a:latin typeface="Calibri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9372878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  <a:prstGeom prst="rect">
            <a:avLst/>
          </a:prstGeom>
        </p:spPr>
        <p:txBody>
          <a:bodyPr vert="eaVert" lIns="68580" tIns="34290" rIns="68580" bIns="3429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  <a:prstGeom prst="rect">
            <a:avLst/>
          </a:prstGeom>
        </p:spPr>
        <p:txBody>
          <a:bodyPr vert="eaVert" lIns="68580" tIns="34290" rIns="68580" bIns="3429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6B01C290-C300-4644-AFA6-C47B8CC325B5}" type="datetimeFigureOut">
              <a:rPr lang="en-US" sz="1400" b="0" smtClean="0">
                <a:solidFill>
                  <a:prstClr val="black"/>
                </a:solidFill>
                <a:latin typeface="Calibri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2/18/2023</a:t>
            </a:fld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06946BD3-98C4-413D-8A36-F4B7623EFD4F}" type="slidenum">
              <a:rPr lang="en-US" sz="1400" b="0" smtClean="0">
                <a:solidFill>
                  <a:prstClr val="black"/>
                </a:solidFill>
                <a:latin typeface="Calibri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1400" b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3261231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658938" y="1200150"/>
            <a:ext cx="6837362" cy="2400300"/>
            <a:chOff x="1045" y="1008"/>
            <a:chExt cx="4307" cy="2016"/>
          </a:xfrm>
        </p:grpSpPr>
        <p:sp>
          <p:nvSpPr>
            <p:cNvPr id="5" name="Oval 3"/>
            <p:cNvSpPr>
              <a:spLocks noChangeArrowheads="1"/>
            </p:cNvSpPr>
            <p:nvPr/>
          </p:nvSpPr>
          <p:spPr bwMode="hidden">
            <a:xfrm flipH="1">
              <a:off x="4392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 b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" name="Oval 4"/>
            <p:cNvSpPr>
              <a:spLocks noChangeArrowheads="1"/>
            </p:cNvSpPr>
            <p:nvPr/>
          </p:nvSpPr>
          <p:spPr bwMode="hidden">
            <a:xfrm flipH="1">
              <a:off x="3264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 b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7" name="Oval 5"/>
            <p:cNvSpPr>
              <a:spLocks noChangeArrowheads="1"/>
            </p:cNvSpPr>
            <p:nvPr/>
          </p:nvSpPr>
          <p:spPr bwMode="hidden">
            <a:xfrm flipH="1">
              <a:off x="2136" y="1008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 b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8" name="Oval 6"/>
            <p:cNvSpPr>
              <a:spLocks noChangeArrowheads="1"/>
            </p:cNvSpPr>
            <p:nvPr/>
          </p:nvSpPr>
          <p:spPr bwMode="hidden">
            <a:xfrm flipH="1">
              <a:off x="2136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 b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9" name="Oval 7"/>
            <p:cNvSpPr>
              <a:spLocks noChangeArrowheads="1"/>
            </p:cNvSpPr>
            <p:nvPr/>
          </p:nvSpPr>
          <p:spPr bwMode="hidden">
            <a:xfrm flipH="1">
              <a:off x="1045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 b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" name="Oval 8"/>
            <p:cNvSpPr>
              <a:spLocks noChangeArrowheads="1"/>
            </p:cNvSpPr>
            <p:nvPr/>
          </p:nvSpPr>
          <p:spPr bwMode="hidden">
            <a:xfrm flipH="1">
              <a:off x="4392" y="2064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 b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1218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685800" y="914401"/>
            <a:ext cx="7772400" cy="1450181"/>
          </a:xfrm>
        </p:spPr>
        <p:txBody>
          <a:bodyPr anchor="b"/>
          <a:lstStyle>
            <a:lvl1pPr algn="r"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18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2057400" y="2628900"/>
            <a:ext cx="6400800" cy="131445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1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2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3" name="Rectangle 1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6ACC75-BCAB-40C0-A68F-15F555EFAFC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7128747"/>
      </p:ext>
    </p:extLst>
  </p:cSld>
  <p:clrMapOvr>
    <a:masterClrMapping/>
  </p:clrMapOvr>
  <p:transition>
    <p:random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844C16-0491-4E19-90BE-BD92CA02900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9036111"/>
      </p:ext>
    </p:extLst>
  </p:cSld>
  <p:clrMapOvr>
    <a:masterClrMapping/>
  </p:clrMapOvr>
  <p:transition>
    <p:random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E203B7-A129-416D-8F34-EA9F8DF5E2C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8099359"/>
      </p:ext>
    </p:extLst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6951DD-0CE4-4423-9024-0A42ED1528FD}" type="datetime1">
              <a:rPr lang="en-US"/>
              <a:pPr>
                <a:defRPr/>
              </a:pPr>
              <a:t>2/18/2023</a:t>
            </a:fld>
            <a:endParaRPr lang="en-US"/>
          </a:p>
        </p:txBody>
      </p:sp>
      <p:sp>
        <p:nvSpPr>
          <p:cNvPr id="3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2pPr lvl="1">
              <a:defRPr/>
            </a:lvl2pPr>
          </a:lstStyle>
          <a:p>
            <a:pPr lvl="1">
              <a:defRPr/>
            </a:pPr>
            <a:fld id="{683D054E-F767-40F7-8A93-5F368F59CBE4}" type="slidenum">
              <a:rPr lang="en-US"/>
              <a:pPr lvl="1">
                <a:defRPr/>
              </a:pPr>
              <a:t>‹#›</a:t>
            </a:fld>
            <a:endParaRPr lang="en-US">
              <a:latin typeface="+mn-lt"/>
            </a:endParaRPr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804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804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F1BDE6-2364-4E64-8FF3-F9EFBFE5248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0348559"/>
      </p:ext>
    </p:extLst>
  </p:cSld>
  <p:clrMapOvr>
    <a:masterClrMapping/>
  </p:clrMapOvr>
  <p:transition>
    <p:random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7CA4E3-1C91-49EC-8E70-A6AB4AC1967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005001"/>
      </p:ext>
    </p:extLst>
  </p:cSld>
  <p:clrMapOvr>
    <a:masterClrMapping/>
  </p:clrMapOvr>
  <p:transition>
    <p:random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F1B2ED-8D9B-42B7-A2A1-E1FD45CC1EF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0580518"/>
      </p:ext>
    </p:extLst>
  </p:cSld>
  <p:clrMapOvr>
    <a:masterClrMapping/>
  </p:clrMapOvr>
  <p:transition>
    <p:random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61ECBC-BC1D-4F24-B109-0D7A2D95FF8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0814373"/>
      </p:ext>
    </p:extLst>
  </p:cSld>
  <p:clrMapOvr>
    <a:masterClrMapping/>
  </p:clrMapOvr>
  <p:transition>
    <p:random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B9D6AF-8401-41A7-899C-8C62856B9F5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3290600"/>
      </p:ext>
    </p:extLst>
  </p:cSld>
  <p:clrMapOvr>
    <a:masterClrMapping/>
  </p:clrMapOvr>
  <p:transition>
    <p:random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ED0C54-6A59-45B1-AE3F-A10BF11FDBD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6654188"/>
      </p:ext>
    </p:extLst>
  </p:cSld>
  <p:clrMapOvr>
    <a:masterClrMapping/>
  </p:clrMapOvr>
  <p:transition>
    <p:random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C9271A-0DD0-4738-AF9C-D1EBE9A8209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4686586"/>
      </p:ext>
    </p:extLst>
  </p:cSld>
  <p:clrMapOvr>
    <a:masterClrMapping/>
  </p:clrMapOvr>
  <p:transition>
    <p:random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9221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9221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0356C6-0B55-4D07-9B7D-6AD1AAE35B2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7934712"/>
      </p:ext>
    </p:extLst>
  </p:cSld>
  <p:clrMapOvr>
    <a:masterClrMapping/>
  </p:clrMapOvr>
  <p:transition>
    <p:random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00151"/>
            <a:ext cx="4038600" cy="16418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200151"/>
            <a:ext cx="4038600" cy="16418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2956322"/>
            <a:ext cx="4038600" cy="16418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2956322"/>
            <a:ext cx="4038600" cy="16418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9813D8-73B5-4B70-AF1B-DA45346F068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6740900"/>
      </p:ext>
    </p:extLst>
  </p:cSld>
  <p:clrMapOvr>
    <a:masterClrMapping/>
  </p:clrMapOvr>
  <p:transition>
    <p:random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80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200151"/>
            <a:ext cx="4038600" cy="16418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2956322"/>
            <a:ext cx="4038600" cy="16418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4FC41B-D647-4688-ABE3-08D1F53D2BB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9393064"/>
      </p:ext>
    </p:extLst>
  </p:cSld>
  <p:clrMapOvr>
    <a:masterClrMapping/>
  </p:clrMapOvr>
  <p:transition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514350" y="4386840"/>
            <a:ext cx="8629650" cy="1786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91420" tIns="45710" rIns="91420" bIns="45710"/>
          <a:lstStyle/>
          <a:p>
            <a:pPr>
              <a:defRPr/>
            </a:pPr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4114802"/>
            <a:ext cx="8458200" cy="390525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2" y="457200"/>
            <a:ext cx="3008313" cy="360045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457200"/>
            <a:ext cx="5340350" cy="36004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7D1AA2-E462-44DA-BE5D-8F37278680C6}" type="datetime1">
              <a:rPr lang="en-US"/>
              <a:pPr>
                <a:defRPr/>
              </a:pPr>
              <a:t>2/18/2023</a:t>
            </a:fld>
            <a:endParaRPr lang="en-US"/>
          </a:p>
        </p:txBody>
      </p:sp>
      <p:sp>
        <p:nvSpPr>
          <p:cNvPr id="7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2pPr lvl="1">
              <a:defRPr/>
            </a:lvl2pPr>
          </a:lstStyle>
          <a:p>
            <a:pPr lvl="1">
              <a:defRPr/>
            </a:pPr>
            <a:fld id="{C87B9191-6A8D-4802-B2FF-C26249A51403}" type="slidenum">
              <a:rPr lang="en-US"/>
              <a:pPr lvl="1">
                <a:defRPr/>
              </a:pPr>
              <a:t>‹#›</a:t>
            </a:fld>
            <a:endParaRPr lang="en-US">
              <a:latin typeface="+mn-lt"/>
            </a:endParaRPr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686300"/>
            <a:ext cx="2133600" cy="3429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686300"/>
            <a:ext cx="2895600" cy="3429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686300"/>
            <a:ext cx="2133600" cy="3429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C3B4867-0A22-4263-AFE1-4E4C77571E8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1946720"/>
      </p:ext>
    </p:extLst>
  </p:cSld>
  <p:clrMapOvr>
    <a:masterClrMapping/>
  </p:clrMapOvr>
  <p:transition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462476"/>
            <a:ext cx="5029200" cy="27432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3745320"/>
            <a:ext cx="5867400" cy="391716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4149923"/>
            <a:ext cx="5867400" cy="576263"/>
          </a:xfrm>
        </p:spPr>
        <p:txBody>
          <a:bodyPr lIns="10969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A33F4A-28FD-4748-9B6C-115F081D3A79}" type="datetime1">
              <a:rPr lang="en-US"/>
              <a:pPr>
                <a:defRPr/>
              </a:pPr>
              <a:t>2/18/2023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2pPr lvl="1">
              <a:defRPr/>
            </a:lvl2pPr>
          </a:lstStyle>
          <a:p>
            <a:pPr lvl="1">
              <a:defRPr/>
            </a:pPr>
            <a:fld id="{E98C9669-05FD-4A6D-8D6C-795720FF346F}" type="slidenum">
              <a:rPr lang="en-US"/>
              <a:pPr lvl="1">
                <a:defRPr/>
              </a:pPr>
              <a:t>‹#›</a:t>
            </a:fld>
            <a:endParaRPr lang="en-US">
              <a:latin typeface="+mn-lt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slideLayout" Target="../slideLayouts/slideLayout79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slideLayout" Target="../slideLayouts/slideLayout78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5" Type="http://schemas.openxmlformats.org/officeDocument/2006/relationships/theme" Target="../theme/theme7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slideLayout" Target="../slideLayouts/slideLayout8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788175"/>
            <a:ext cx="8629650" cy="1786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91420" tIns="45710" rIns="91420" bIns="45710"/>
          <a:lstStyle/>
          <a:p>
            <a:pPr>
              <a:defRPr/>
            </a:pPr>
            <a:endParaRPr lang="en-US"/>
          </a:p>
        </p:txBody>
      </p:sp>
      <p:sp>
        <p:nvSpPr>
          <p:cNvPr id="1029" name="Text Placeholder 7"/>
          <p:cNvSpPr>
            <a:spLocks noGrp="1"/>
          </p:cNvSpPr>
          <p:nvPr>
            <p:ph type="body" idx="1"/>
          </p:nvPr>
        </p:nvSpPr>
        <p:spPr bwMode="auto">
          <a:xfrm>
            <a:off x="304800" y="1165624"/>
            <a:ext cx="8686800" cy="3394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0" tIns="45710" rIns="91420" bIns="4571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57150"/>
            <a:ext cx="2514600" cy="216694"/>
          </a:xfrm>
          <a:prstGeom prst="rect">
            <a:avLst/>
          </a:prstGeom>
        </p:spPr>
        <p:txBody>
          <a:bodyPr vert="horz" lIns="91420" tIns="45710" rIns="91420" bIns="45710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58994A27-96E5-4908-BE38-9CCB013D3D1A}" type="datetime1">
              <a:rPr lang="en-US"/>
              <a:pPr>
                <a:defRPr/>
              </a:pPr>
              <a:t>2/18/2023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57150"/>
            <a:ext cx="3352800" cy="216694"/>
          </a:xfrm>
          <a:prstGeom prst="rect">
            <a:avLst/>
          </a:prstGeom>
        </p:spPr>
        <p:txBody>
          <a:bodyPr vert="horz" lIns="91420" tIns="45710" rIns="91420" bIns="45710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4857751"/>
            <a:ext cx="762000" cy="183356"/>
          </a:xfrm>
          <a:prstGeom prst="rect">
            <a:avLst/>
          </a:prstGeom>
        </p:spPr>
        <p:txBody>
          <a:bodyPr vert="horz" lIns="91420" tIns="45710" rIns="91420" bIns="45710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  <a:lvl2pPr lvl="1">
              <a:defRPr/>
            </a:lvl2pPr>
          </a:lstStyle>
          <a:p>
            <a:pPr lvl="1">
              <a:defRPr/>
            </a:pPr>
            <a:fld id="{BA83D1D2-9D8F-4837-8F46-24133669A642}" type="slidenum">
              <a:rPr lang="en-US"/>
              <a:pPr lvl="1">
                <a:defRPr/>
              </a:pPr>
              <a:t>‹#›</a:t>
            </a:fld>
            <a:endParaRPr lang="en-US">
              <a:latin typeface="+mn-lt"/>
            </a:endParaRPr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342900"/>
            <a:ext cx="8686800" cy="628650"/>
          </a:xfrm>
          <a:prstGeom prst="rect">
            <a:avLst/>
          </a:prstGeom>
        </p:spPr>
        <p:txBody>
          <a:bodyPr vert="horz" lIns="91420" tIns="45710" rIns="91420" bIns="4571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788175"/>
            <a:ext cx="8629650" cy="1786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91420" tIns="45710" rIns="91420" bIns="45710"/>
          <a:lstStyle/>
          <a:p>
            <a:pPr>
              <a:defRPr/>
            </a:pPr>
            <a:endParaRPr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793491"/>
            <a:ext cx="8629650" cy="1786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91420" tIns="45710" rIns="91420" bIns="45710"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6" r:id="rId1"/>
    <p:sldLayoutId id="2147484097" r:id="rId2"/>
    <p:sldLayoutId id="2147484098" r:id="rId3"/>
    <p:sldLayoutId id="2147484093" r:id="rId4"/>
    <p:sldLayoutId id="2147484099" r:id="rId5"/>
    <p:sldLayoutId id="2147484094" r:id="rId6"/>
    <p:sldLayoutId id="2147484100" r:id="rId7"/>
    <p:sldLayoutId id="2147484101" r:id="rId8"/>
    <p:sldLayoutId id="2147484102" r:id="rId9"/>
    <p:sldLayoutId id="2147484095" r:id="rId10"/>
    <p:sldLayoutId id="2147484103" r:id="rId11"/>
  </p:sldLayoutIdLst>
  <p:hf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082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175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26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349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812" indent="-342812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769" indent="-28568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2716" indent="-22854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599800" indent="-22854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6889" indent="-22854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3970" indent="-22854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060" indent="-22854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8145" indent="-22854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5230" indent="-22854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08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17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6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34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543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1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199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668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diagram&#10;&#10;Description automatically generated">
            <a:extLst>
              <a:ext uri="{FF2B5EF4-FFF2-40B4-BE49-F238E27FC236}">
                <a16:creationId xmlns:a16="http://schemas.microsoft.com/office/drawing/2014/main" xmlns="" id="{9D19C1FC-BFF9-4A72-914E-B47D9781E6D7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53465" y="4339717"/>
            <a:ext cx="774071" cy="66871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2B43781D-FD5C-41DD-B256-1E6FECD36E41}"/>
              </a:ext>
            </a:extLst>
          </p:cNvPr>
          <p:cNvSpPr txBox="1"/>
          <p:nvPr userDrawn="1"/>
        </p:nvSpPr>
        <p:spPr>
          <a:xfrm>
            <a:off x="8578719" y="4869928"/>
            <a:ext cx="540049" cy="288539"/>
          </a:xfrm>
          <a:prstGeom prst="rect">
            <a:avLst/>
          </a:prstGeom>
          <a:noFill/>
        </p:spPr>
        <p:txBody>
          <a:bodyPr wrap="none" lIns="68565" tIns="34289" rIns="68565" bIns="34289" rtlCol="0">
            <a:spAutoFit/>
          </a:bodyPr>
          <a:lstStyle/>
          <a:p>
            <a:pPr defTabSz="685630" fontAlgn="auto">
              <a:spcBef>
                <a:spcPts val="0"/>
              </a:spcBef>
              <a:spcAft>
                <a:spcPts val="0"/>
              </a:spcAft>
            </a:pPr>
            <a:r>
              <a:rPr lang="en-US" sz="1400" b="0" dirty="0">
                <a:solidFill>
                  <a:prstClr val="black"/>
                </a:solidFill>
                <a:latin typeface="UVN Bai Sau" panose="04030605020802020C03" pitchFamily="82" charset="0"/>
              </a:rPr>
              <a:t>KTUTS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99DB249B-7C89-4794-BD16-3E202163D23C}"/>
              </a:ext>
            </a:extLst>
          </p:cNvPr>
          <p:cNvSpPr txBox="1"/>
          <p:nvPr userDrawn="1"/>
        </p:nvSpPr>
        <p:spPr>
          <a:xfrm>
            <a:off x="9" y="10"/>
            <a:ext cx="540049" cy="288539"/>
          </a:xfrm>
          <a:prstGeom prst="rect">
            <a:avLst/>
          </a:prstGeom>
          <a:noFill/>
        </p:spPr>
        <p:txBody>
          <a:bodyPr wrap="none" lIns="68565" tIns="34289" rIns="68565" bIns="34289" rtlCol="0">
            <a:spAutoFit/>
          </a:bodyPr>
          <a:lstStyle/>
          <a:p>
            <a:pPr defTabSz="685630" fontAlgn="auto">
              <a:spcBef>
                <a:spcPts val="0"/>
              </a:spcBef>
              <a:spcAft>
                <a:spcPts val="0"/>
              </a:spcAft>
            </a:pPr>
            <a:r>
              <a:rPr lang="en-US" sz="1400" b="0" dirty="0">
                <a:solidFill>
                  <a:prstClr val="white">
                    <a:lumMod val="85000"/>
                  </a:prstClr>
                </a:solidFill>
                <a:latin typeface="UVN Bai Sau" panose="04030605020802020C03" pitchFamily="82" charset="0"/>
              </a:rPr>
              <a:t>KTUTS</a:t>
            </a:r>
          </a:p>
        </p:txBody>
      </p:sp>
    </p:spTree>
    <p:extLst>
      <p:ext uri="{BB962C8B-B14F-4D97-AF65-F5344CB8AC3E}">
        <p14:creationId xmlns:p14="http://schemas.microsoft.com/office/powerpoint/2010/main" val="2851284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1" r:id="rId1"/>
    <p:sldLayoutId id="2147484122" r:id="rId2"/>
    <p:sldLayoutId id="2147484123" r:id="rId3"/>
    <p:sldLayoutId id="2147484124" r:id="rId4"/>
    <p:sldLayoutId id="2147484125" r:id="rId5"/>
    <p:sldLayoutId id="2147484126" r:id="rId6"/>
    <p:sldLayoutId id="2147484127" r:id="rId7"/>
    <p:sldLayoutId id="2147484128" r:id="rId8"/>
    <p:sldLayoutId id="2147484129" r:id="rId9"/>
    <p:sldLayoutId id="2147484130" r:id="rId10"/>
    <p:sldLayoutId id="2147484131" r:id="rId11"/>
  </p:sldLayoutIdLst>
  <p:txStyles>
    <p:titleStyle>
      <a:lvl1pPr algn="l" defTabSz="68563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10" indent="-171410" algn="l" defTabSz="68563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229" indent="-171410" algn="l" defTabSz="68563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039" indent="-171410" algn="l" defTabSz="68563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99850" indent="-171410" algn="l" defTabSz="68563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662" indent="-171410" algn="l" defTabSz="68563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480" indent="-171410" algn="l" defTabSz="68563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295" indent="-171410" algn="l" defTabSz="68563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110" indent="-171410" algn="l" defTabSz="68563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3929" indent="-171410" algn="l" defTabSz="68563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63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12" algn="l" defTabSz="68563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630" algn="l" defTabSz="68563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445" algn="l" defTabSz="68563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260" algn="l" defTabSz="68563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079" algn="l" defTabSz="68563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6889" algn="l" defTabSz="68563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399700" algn="l" defTabSz="68563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2512" algn="l" defTabSz="68563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diagram&#10;&#10;Description automatically generated">
            <a:extLst>
              <a:ext uri="{FF2B5EF4-FFF2-40B4-BE49-F238E27FC236}">
                <a16:creationId xmlns:a16="http://schemas.microsoft.com/office/drawing/2014/main" xmlns="" id="{9D19C1FC-BFF9-4A72-914E-B47D9781E6D7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53464" y="4339716"/>
            <a:ext cx="774071" cy="66871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2B43781D-FD5C-41DD-B256-1E6FECD36E41}"/>
              </a:ext>
            </a:extLst>
          </p:cNvPr>
          <p:cNvSpPr txBox="1"/>
          <p:nvPr userDrawn="1"/>
        </p:nvSpPr>
        <p:spPr>
          <a:xfrm>
            <a:off x="8578718" y="4869927"/>
            <a:ext cx="540049" cy="288539"/>
          </a:xfrm>
          <a:prstGeom prst="rect">
            <a:avLst/>
          </a:prstGeom>
          <a:noFill/>
        </p:spPr>
        <p:txBody>
          <a:bodyPr wrap="none" lIns="68567" tIns="34289" rIns="68567" bIns="34289" rtlCol="0">
            <a:spAutoFit/>
          </a:bodyPr>
          <a:lstStyle/>
          <a:p>
            <a:pPr defTabSz="685647" fontAlgn="auto">
              <a:spcBef>
                <a:spcPts val="0"/>
              </a:spcBef>
              <a:spcAft>
                <a:spcPts val="0"/>
              </a:spcAft>
            </a:pPr>
            <a:r>
              <a:rPr lang="en-US" sz="1400" b="0" dirty="0">
                <a:solidFill>
                  <a:prstClr val="black"/>
                </a:solidFill>
                <a:latin typeface="UVN Bai Sau" panose="04030605020802020C03" pitchFamily="82" charset="0"/>
              </a:rPr>
              <a:t>KTUTS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99DB249B-7C89-4794-BD16-3E202163D23C}"/>
              </a:ext>
            </a:extLst>
          </p:cNvPr>
          <p:cNvSpPr txBox="1"/>
          <p:nvPr userDrawn="1"/>
        </p:nvSpPr>
        <p:spPr>
          <a:xfrm>
            <a:off x="8" y="9"/>
            <a:ext cx="540049" cy="288539"/>
          </a:xfrm>
          <a:prstGeom prst="rect">
            <a:avLst/>
          </a:prstGeom>
          <a:noFill/>
        </p:spPr>
        <p:txBody>
          <a:bodyPr wrap="none" lIns="68567" tIns="34289" rIns="68567" bIns="34289" rtlCol="0">
            <a:spAutoFit/>
          </a:bodyPr>
          <a:lstStyle/>
          <a:p>
            <a:pPr defTabSz="685647" fontAlgn="auto">
              <a:spcBef>
                <a:spcPts val="0"/>
              </a:spcBef>
              <a:spcAft>
                <a:spcPts val="0"/>
              </a:spcAft>
            </a:pPr>
            <a:r>
              <a:rPr lang="en-US" sz="1400" b="0" dirty="0">
                <a:solidFill>
                  <a:prstClr val="white">
                    <a:lumMod val="85000"/>
                  </a:prstClr>
                </a:solidFill>
                <a:latin typeface="UVN Bai Sau" panose="04030605020802020C03" pitchFamily="82" charset="0"/>
              </a:rPr>
              <a:t>KTUTS</a:t>
            </a:r>
          </a:p>
        </p:txBody>
      </p:sp>
    </p:spTree>
    <p:extLst>
      <p:ext uri="{BB962C8B-B14F-4D97-AF65-F5344CB8AC3E}">
        <p14:creationId xmlns:p14="http://schemas.microsoft.com/office/powerpoint/2010/main" val="1385155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3" r:id="rId1"/>
    <p:sldLayoutId id="2147484134" r:id="rId2"/>
    <p:sldLayoutId id="2147484135" r:id="rId3"/>
    <p:sldLayoutId id="2147484136" r:id="rId4"/>
    <p:sldLayoutId id="2147484137" r:id="rId5"/>
    <p:sldLayoutId id="2147484138" r:id="rId6"/>
    <p:sldLayoutId id="2147484139" r:id="rId7"/>
    <p:sldLayoutId id="2147484140" r:id="rId8"/>
    <p:sldLayoutId id="2147484141" r:id="rId9"/>
    <p:sldLayoutId id="2147484142" r:id="rId10"/>
    <p:sldLayoutId id="2147484143" r:id="rId11"/>
  </p:sldLayoutIdLst>
  <p:txStyles>
    <p:titleStyle>
      <a:lvl1pPr algn="l" defTabSz="685647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14" indent="-171414" algn="l" defTabSz="68564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241" indent="-171414" algn="l" defTabSz="68564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060" indent="-171414" algn="l" defTabSz="68564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99880" indent="-171414" algn="l" defTabSz="68564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701" indent="-171414" algn="l" defTabSz="68564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527" indent="-171414" algn="l" defTabSz="68564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351" indent="-171414" algn="l" defTabSz="68564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174" indent="-171414" algn="l" defTabSz="68564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001" indent="-171414" algn="l" defTabSz="68564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64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21" algn="l" defTabSz="68564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647" algn="l" defTabSz="68564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471" algn="l" defTabSz="68564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294" algn="l" defTabSz="68564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121" algn="l" defTabSz="68564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6940" algn="l" defTabSz="68564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399760" algn="l" defTabSz="68564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2581" algn="l" defTabSz="68564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diagram&#10;&#10;Description automatically generated">
            <a:extLst>
              <a:ext uri="{FF2B5EF4-FFF2-40B4-BE49-F238E27FC236}">
                <a16:creationId xmlns:a16="http://schemas.microsoft.com/office/drawing/2014/main" xmlns="" id="{9D19C1FC-BFF9-4A72-914E-B47D9781E6D7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53462" y="4339714"/>
            <a:ext cx="774071" cy="66871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2B43781D-FD5C-41DD-B256-1E6FECD36E41}"/>
              </a:ext>
            </a:extLst>
          </p:cNvPr>
          <p:cNvSpPr txBox="1"/>
          <p:nvPr userDrawn="1"/>
        </p:nvSpPr>
        <p:spPr>
          <a:xfrm>
            <a:off x="8578716" y="4869925"/>
            <a:ext cx="540049" cy="288539"/>
          </a:xfrm>
          <a:prstGeom prst="rect">
            <a:avLst/>
          </a:prstGeom>
          <a:noFill/>
        </p:spPr>
        <p:txBody>
          <a:bodyPr wrap="none" lIns="68570" tIns="34289" rIns="68570" bIns="34289" rtlCol="0">
            <a:spAutoFit/>
          </a:bodyPr>
          <a:lstStyle/>
          <a:p>
            <a:pPr defTabSz="685681" fontAlgn="auto">
              <a:spcBef>
                <a:spcPts val="0"/>
              </a:spcBef>
              <a:spcAft>
                <a:spcPts val="0"/>
              </a:spcAft>
            </a:pPr>
            <a:r>
              <a:rPr lang="en-US" sz="1400" b="0" dirty="0">
                <a:solidFill>
                  <a:prstClr val="black"/>
                </a:solidFill>
                <a:latin typeface="UVN Bai Sau" panose="04030605020802020C03" pitchFamily="82" charset="0"/>
              </a:rPr>
              <a:t>KTUTS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99DB249B-7C89-4794-BD16-3E202163D23C}"/>
              </a:ext>
            </a:extLst>
          </p:cNvPr>
          <p:cNvSpPr txBox="1"/>
          <p:nvPr userDrawn="1"/>
        </p:nvSpPr>
        <p:spPr>
          <a:xfrm>
            <a:off x="6" y="7"/>
            <a:ext cx="540049" cy="288539"/>
          </a:xfrm>
          <a:prstGeom prst="rect">
            <a:avLst/>
          </a:prstGeom>
          <a:noFill/>
        </p:spPr>
        <p:txBody>
          <a:bodyPr wrap="none" lIns="68570" tIns="34289" rIns="68570" bIns="34289" rtlCol="0">
            <a:spAutoFit/>
          </a:bodyPr>
          <a:lstStyle/>
          <a:p>
            <a:pPr defTabSz="685681" fontAlgn="auto">
              <a:spcBef>
                <a:spcPts val="0"/>
              </a:spcBef>
              <a:spcAft>
                <a:spcPts val="0"/>
              </a:spcAft>
            </a:pPr>
            <a:r>
              <a:rPr lang="en-US" sz="1400" b="0" dirty="0">
                <a:solidFill>
                  <a:prstClr val="white">
                    <a:lumMod val="85000"/>
                  </a:prstClr>
                </a:solidFill>
                <a:latin typeface="UVN Bai Sau" panose="04030605020802020C03" pitchFamily="82" charset="0"/>
              </a:rPr>
              <a:t>KTUTS</a:t>
            </a:r>
          </a:p>
        </p:txBody>
      </p:sp>
    </p:spTree>
    <p:extLst>
      <p:ext uri="{BB962C8B-B14F-4D97-AF65-F5344CB8AC3E}">
        <p14:creationId xmlns:p14="http://schemas.microsoft.com/office/powerpoint/2010/main" val="247724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45" r:id="rId1"/>
    <p:sldLayoutId id="2147484146" r:id="rId2"/>
    <p:sldLayoutId id="2147484147" r:id="rId3"/>
    <p:sldLayoutId id="2147484148" r:id="rId4"/>
    <p:sldLayoutId id="2147484149" r:id="rId5"/>
    <p:sldLayoutId id="2147484150" r:id="rId6"/>
    <p:sldLayoutId id="2147484151" r:id="rId7"/>
    <p:sldLayoutId id="2147484152" r:id="rId8"/>
    <p:sldLayoutId id="2147484153" r:id="rId9"/>
    <p:sldLayoutId id="2147484154" r:id="rId10"/>
    <p:sldLayoutId id="2147484155" r:id="rId11"/>
  </p:sldLayoutIdLst>
  <p:txStyles>
    <p:titleStyle>
      <a:lvl1pPr algn="l" defTabSz="685681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22" indent="-171422" algn="l" defTabSz="685681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265" indent="-171422" algn="l" defTabSz="68568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102" indent="-171422" algn="l" defTabSz="68568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99940" indent="-171422" algn="l" defTabSz="68568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779" indent="-171422" algn="l" defTabSz="68568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621" indent="-171422" algn="l" defTabSz="68568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462" indent="-171422" algn="l" defTabSz="68568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302" indent="-171422" algn="l" defTabSz="68568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145" indent="-171422" algn="l" defTabSz="68568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68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39" algn="l" defTabSz="68568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681" algn="l" defTabSz="68568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522" algn="l" defTabSz="68568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362" algn="l" defTabSz="68568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205" algn="l" defTabSz="68568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042" algn="l" defTabSz="68568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399880" algn="l" defTabSz="68568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2719" algn="l" defTabSz="68568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diagram&#10;&#10;Description automatically generated">
            <a:extLst>
              <a:ext uri="{FF2B5EF4-FFF2-40B4-BE49-F238E27FC236}">
                <a16:creationId xmlns:a16="http://schemas.microsoft.com/office/drawing/2014/main" xmlns="" id="{9D19C1FC-BFF9-4A72-914E-B47D9781E6D7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53459" y="4339711"/>
            <a:ext cx="774071" cy="66871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2B43781D-FD5C-41DD-B256-1E6FECD36E41}"/>
              </a:ext>
            </a:extLst>
          </p:cNvPr>
          <p:cNvSpPr txBox="1"/>
          <p:nvPr userDrawn="1"/>
        </p:nvSpPr>
        <p:spPr>
          <a:xfrm>
            <a:off x="8578713" y="4869922"/>
            <a:ext cx="540049" cy="288539"/>
          </a:xfrm>
          <a:prstGeom prst="rect">
            <a:avLst/>
          </a:prstGeom>
          <a:noFill/>
        </p:spPr>
        <p:txBody>
          <a:bodyPr wrap="none" lIns="68574" tIns="34289" rIns="68574" bIns="34289" rtlCol="0">
            <a:spAutoFit/>
          </a:bodyPr>
          <a:lstStyle/>
          <a:p>
            <a:pPr defTabSz="685732" fontAlgn="auto">
              <a:spcBef>
                <a:spcPts val="0"/>
              </a:spcBef>
              <a:spcAft>
                <a:spcPts val="0"/>
              </a:spcAft>
            </a:pPr>
            <a:r>
              <a:rPr lang="en-US" sz="1400" b="0" dirty="0">
                <a:solidFill>
                  <a:prstClr val="black"/>
                </a:solidFill>
                <a:latin typeface="UVN Bai Sau" panose="04030605020802020C03" pitchFamily="82" charset="0"/>
              </a:rPr>
              <a:t>KTUTS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99DB249B-7C89-4794-BD16-3E202163D23C}"/>
              </a:ext>
            </a:extLst>
          </p:cNvPr>
          <p:cNvSpPr txBox="1"/>
          <p:nvPr userDrawn="1"/>
        </p:nvSpPr>
        <p:spPr>
          <a:xfrm>
            <a:off x="3" y="4"/>
            <a:ext cx="540049" cy="288539"/>
          </a:xfrm>
          <a:prstGeom prst="rect">
            <a:avLst/>
          </a:prstGeom>
          <a:noFill/>
        </p:spPr>
        <p:txBody>
          <a:bodyPr wrap="none" lIns="68574" tIns="34289" rIns="68574" bIns="34289" rtlCol="0">
            <a:spAutoFit/>
          </a:bodyPr>
          <a:lstStyle/>
          <a:p>
            <a:pPr defTabSz="685732" fontAlgn="auto">
              <a:spcBef>
                <a:spcPts val="0"/>
              </a:spcBef>
              <a:spcAft>
                <a:spcPts val="0"/>
              </a:spcAft>
            </a:pPr>
            <a:r>
              <a:rPr lang="en-US" sz="1400" b="0" dirty="0">
                <a:solidFill>
                  <a:prstClr val="white">
                    <a:lumMod val="85000"/>
                  </a:prstClr>
                </a:solidFill>
                <a:latin typeface="UVN Bai Sau" panose="04030605020802020C03" pitchFamily="82" charset="0"/>
              </a:rPr>
              <a:t>KTUTS</a:t>
            </a:r>
          </a:p>
        </p:txBody>
      </p:sp>
    </p:spTree>
    <p:extLst>
      <p:ext uri="{BB962C8B-B14F-4D97-AF65-F5344CB8AC3E}">
        <p14:creationId xmlns:p14="http://schemas.microsoft.com/office/powerpoint/2010/main" val="2181137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57" r:id="rId1"/>
    <p:sldLayoutId id="2147484158" r:id="rId2"/>
    <p:sldLayoutId id="2147484159" r:id="rId3"/>
    <p:sldLayoutId id="2147484160" r:id="rId4"/>
    <p:sldLayoutId id="2147484161" r:id="rId5"/>
    <p:sldLayoutId id="2147484162" r:id="rId6"/>
    <p:sldLayoutId id="2147484163" r:id="rId7"/>
    <p:sldLayoutId id="2147484164" r:id="rId8"/>
    <p:sldLayoutId id="2147484165" r:id="rId9"/>
    <p:sldLayoutId id="2147484166" r:id="rId10"/>
    <p:sldLayoutId id="2147484167" r:id="rId11"/>
  </p:sldLayoutIdLst>
  <p:txStyles>
    <p:titleStyle>
      <a:lvl1pPr algn="l" defTabSz="685732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4" indent="-171434" algn="l" defTabSz="685732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01" indent="-171434" algn="l" defTabSz="68573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165" indent="-171434" algn="l" defTabSz="68573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030" indent="-171434" algn="l" defTabSz="68573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896" indent="-171434" algn="l" defTabSz="68573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762" indent="-171434" algn="l" defTabSz="68573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628" indent="-171434" algn="l" defTabSz="68573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494" indent="-171434" algn="l" defTabSz="68573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361" indent="-171434" algn="l" defTabSz="68573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66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32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598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464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331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195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060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2926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diagram&#10;&#10;Description automatically generated">
            <a:extLst>
              <a:ext uri="{FF2B5EF4-FFF2-40B4-BE49-F238E27FC236}">
                <a16:creationId xmlns:a16="http://schemas.microsoft.com/office/drawing/2014/main" xmlns="" id="{9D19C1FC-BFF9-4A72-914E-B47D9781E6D7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53455" y="4339707"/>
            <a:ext cx="774071" cy="66871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2B43781D-FD5C-41DD-B256-1E6FECD36E41}"/>
              </a:ext>
            </a:extLst>
          </p:cNvPr>
          <p:cNvSpPr txBox="1"/>
          <p:nvPr userDrawn="1"/>
        </p:nvSpPr>
        <p:spPr>
          <a:xfrm>
            <a:off x="8578709" y="4869918"/>
            <a:ext cx="534442" cy="28469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400" b="0" dirty="0">
                <a:solidFill>
                  <a:prstClr val="black"/>
                </a:solidFill>
                <a:latin typeface="UVN Bai Sau" panose="04030605020802020C03" pitchFamily="82" charset="0"/>
              </a:rPr>
              <a:t>KTUTS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99DB249B-7C89-4794-BD16-3E202163D23C}"/>
              </a:ext>
            </a:extLst>
          </p:cNvPr>
          <p:cNvSpPr txBox="1"/>
          <p:nvPr userDrawn="1"/>
        </p:nvSpPr>
        <p:spPr>
          <a:xfrm>
            <a:off x="0" y="0"/>
            <a:ext cx="534442" cy="28469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400" b="0" dirty="0">
                <a:solidFill>
                  <a:prstClr val="white">
                    <a:lumMod val="85000"/>
                  </a:prstClr>
                </a:solidFill>
                <a:latin typeface="UVN Bai Sau" panose="04030605020802020C03" pitchFamily="82" charset="0"/>
              </a:rPr>
              <a:t>KTUTS</a:t>
            </a:r>
          </a:p>
        </p:txBody>
      </p:sp>
    </p:spTree>
    <p:extLst>
      <p:ext uri="{BB962C8B-B14F-4D97-AF65-F5344CB8AC3E}">
        <p14:creationId xmlns:p14="http://schemas.microsoft.com/office/powerpoint/2010/main" val="2535576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69" r:id="rId1"/>
    <p:sldLayoutId id="2147484170" r:id="rId2"/>
    <p:sldLayoutId id="2147484171" r:id="rId3"/>
    <p:sldLayoutId id="2147484172" r:id="rId4"/>
    <p:sldLayoutId id="2147484173" r:id="rId5"/>
    <p:sldLayoutId id="2147484174" r:id="rId6"/>
    <p:sldLayoutId id="2147484175" r:id="rId7"/>
    <p:sldLayoutId id="2147484176" r:id="rId8"/>
    <p:sldLayoutId id="2147484177" r:id="rId9"/>
    <p:sldLayoutId id="2147484178" r:id="rId10"/>
    <p:sldLayoutId id="214748417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CC"/>
            </a:gs>
            <a:gs pos="50000">
              <a:schemeClr val="bg1"/>
            </a:gs>
            <a:gs pos="100000">
              <a:srgbClr val="FFFFC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8" name="Group 2"/>
          <p:cNvGrpSpPr>
            <a:grpSpLocks/>
          </p:cNvGrpSpPr>
          <p:nvPr/>
        </p:nvGrpSpPr>
        <p:grpSpPr bwMode="auto">
          <a:xfrm>
            <a:off x="1071564" y="228600"/>
            <a:ext cx="7615237" cy="829866"/>
            <a:chOff x="675" y="192"/>
            <a:chExt cx="4797" cy="697"/>
          </a:xfrm>
        </p:grpSpPr>
        <p:sp>
          <p:nvSpPr>
            <p:cNvPr id="120835" name="Oval 3"/>
            <p:cNvSpPr>
              <a:spLocks noChangeArrowheads="1"/>
            </p:cNvSpPr>
            <p:nvPr/>
          </p:nvSpPr>
          <p:spPr bwMode="hidden">
            <a:xfrm flipH="1">
              <a:off x="3067" y="192"/>
              <a:ext cx="696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 b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20836" name="Oval 4"/>
            <p:cNvSpPr>
              <a:spLocks noChangeArrowheads="1"/>
            </p:cNvSpPr>
            <p:nvPr/>
          </p:nvSpPr>
          <p:spPr bwMode="hidden">
            <a:xfrm flipH="1">
              <a:off x="4777" y="192"/>
              <a:ext cx="695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 b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20837" name="Oval 5"/>
            <p:cNvSpPr>
              <a:spLocks noChangeArrowheads="1"/>
            </p:cNvSpPr>
            <p:nvPr/>
          </p:nvSpPr>
          <p:spPr bwMode="hidden">
            <a:xfrm flipH="1">
              <a:off x="675" y="193"/>
              <a:ext cx="695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 b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20838" name="Oval 6"/>
            <p:cNvSpPr>
              <a:spLocks noChangeArrowheads="1"/>
            </p:cNvSpPr>
            <p:nvPr/>
          </p:nvSpPr>
          <p:spPr bwMode="hidden">
            <a:xfrm flipH="1">
              <a:off x="3984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 b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20839" name="Oval 7"/>
            <p:cNvSpPr>
              <a:spLocks noChangeArrowheads="1"/>
            </p:cNvSpPr>
            <p:nvPr/>
          </p:nvSpPr>
          <p:spPr bwMode="hidden">
            <a:xfrm flipH="1">
              <a:off x="1486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 b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14339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0"/>
            <a:ext cx="8229600" cy="3398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0841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6300"/>
            <a:ext cx="2133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/>
            </a:lvl1pPr>
          </a:lstStyle>
          <a:p>
            <a:pPr>
              <a:defRPr/>
            </a:pPr>
            <a:endParaRPr lang="en-US" b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20842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pPr>
              <a:defRPr/>
            </a:pPr>
            <a:endParaRPr lang="en-US" b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20843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2133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pPr>
              <a:defRPr/>
            </a:pPr>
            <a:fld id="{2781E428-AF98-4209-902B-16F5520C3AC4}" type="slidenum">
              <a:rPr lang="en-US" b="0">
                <a:solidFill>
                  <a:srgbClr val="000000"/>
                </a:solidFill>
                <a:latin typeface="Arial" charset="0"/>
              </a:rPr>
              <a:pPr>
                <a:defRPr/>
              </a:pPr>
              <a:t>‹#›</a:t>
            </a:fld>
            <a:endParaRPr lang="en-US" b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4343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81777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81" r:id="rId1"/>
    <p:sldLayoutId id="2147484182" r:id="rId2"/>
    <p:sldLayoutId id="2147484183" r:id="rId3"/>
    <p:sldLayoutId id="2147484184" r:id="rId4"/>
    <p:sldLayoutId id="2147484185" r:id="rId5"/>
    <p:sldLayoutId id="2147484186" r:id="rId6"/>
    <p:sldLayoutId id="2147484187" r:id="rId7"/>
    <p:sldLayoutId id="2147484188" r:id="rId8"/>
    <p:sldLayoutId id="2147484189" r:id="rId9"/>
    <p:sldLayoutId id="2147484190" r:id="rId10"/>
    <p:sldLayoutId id="2147484191" r:id="rId11"/>
    <p:sldLayoutId id="2147484192" r:id="rId12"/>
    <p:sldLayoutId id="2147484193" r:id="rId13"/>
    <p:sldLayoutId id="2147484194" r:id="rId14"/>
  </p:sldLayoutIdLst>
  <p:transition>
    <p:random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¡"/>
        <a:defRPr sz="27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13.png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12" Type="http://schemas.microsoft.com/office/2007/relationships/hdphoto" Target="../media/hdphoto4.wdp"/><Relationship Id="rId17" Type="http://schemas.microsoft.com/office/2007/relationships/hdphoto" Target="../media/hdphoto6.wdp"/><Relationship Id="rId2" Type="http://schemas.openxmlformats.org/officeDocument/2006/relationships/image" Target="../media/image6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18.xml"/><Relationship Id="rId6" Type="http://schemas.microsoft.com/office/2007/relationships/hdphoto" Target="../media/hdphoto2.wdp"/><Relationship Id="rId11" Type="http://schemas.openxmlformats.org/officeDocument/2006/relationships/image" Target="../media/image12.png"/><Relationship Id="rId5" Type="http://schemas.openxmlformats.org/officeDocument/2006/relationships/image" Target="../media/image8.png"/><Relationship Id="rId15" Type="http://schemas.openxmlformats.org/officeDocument/2006/relationships/image" Target="../media/image14.png"/><Relationship Id="rId10" Type="http://schemas.openxmlformats.org/officeDocument/2006/relationships/image" Target="../media/image11.png"/><Relationship Id="rId4" Type="http://schemas.microsoft.com/office/2007/relationships/hdphoto" Target="../media/hdphoto1.wdp"/><Relationship Id="rId9" Type="http://schemas.openxmlformats.org/officeDocument/2006/relationships/image" Target="../media/image10.png"/><Relationship Id="rId14" Type="http://schemas.microsoft.com/office/2007/relationships/hdphoto" Target="../media/hdphoto5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13.png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12" Type="http://schemas.microsoft.com/office/2007/relationships/hdphoto" Target="../media/hdphoto4.wdp"/><Relationship Id="rId17" Type="http://schemas.microsoft.com/office/2007/relationships/hdphoto" Target="../media/hdphoto6.wdp"/><Relationship Id="rId2" Type="http://schemas.openxmlformats.org/officeDocument/2006/relationships/image" Target="../media/image6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40.xml"/><Relationship Id="rId6" Type="http://schemas.microsoft.com/office/2007/relationships/hdphoto" Target="../media/hdphoto2.wdp"/><Relationship Id="rId11" Type="http://schemas.openxmlformats.org/officeDocument/2006/relationships/image" Target="../media/image12.png"/><Relationship Id="rId5" Type="http://schemas.openxmlformats.org/officeDocument/2006/relationships/image" Target="../media/image8.png"/><Relationship Id="rId15" Type="http://schemas.openxmlformats.org/officeDocument/2006/relationships/image" Target="../media/image14.png"/><Relationship Id="rId10" Type="http://schemas.openxmlformats.org/officeDocument/2006/relationships/image" Target="../media/image11.png"/><Relationship Id="rId4" Type="http://schemas.microsoft.com/office/2007/relationships/hdphoto" Target="../media/hdphoto1.wdp"/><Relationship Id="rId9" Type="http://schemas.openxmlformats.org/officeDocument/2006/relationships/image" Target="../media/image10.png"/><Relationship Id="rId14" Type="http://schemas.microsoft.com/office/2007/relationships/hdphoto" Target="../media/hdphoto5.wdp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image" Target="../media/image37.gif"/><Relationship Id="rId7" Type="http://schemas.openxmlformats.org/officeDocument/2006/relationships/image" Target="../media/image34.wmf"/><Relationship Id="rId12" Type="http://schemas.openxmlformats.org/officeDocument/2006/relationships/image" Target="../media/image38.gif"/><Relationship Id="rId2" Type="http://schemas.openxmlformats.org/officeDocument/2006/relationships/slideLayout" Target="../slideLayouts/slideLayout78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36.wmf"/><Relationship Id="rId5" Type="http://schemas.openxmlformats.org/officeDocument/2006/relationships/image" Target="../media/image33.w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35.w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12.png"/><Relationship Id="rId3" Type="http://schemas.openxmlformats.org/officeDocument/2006/relationships/image" Target="../media/image15.png"/><Relationship Id="rId7" Type="http://schemas.openxmlformats.org/officeDocument/2006/relationships/image" Target="../media/image8.png"/><Relationship Id="rId12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2.xml"/><Relationship Id="rId6" Type="http://schemas.microsoft.com/office/2007/relationships/hdphoto" Target="../media/hdphoto1.wdp"/><Relationship Id="rId11" Type="http://schemas.openxmlformats.org/officeDocument/2006/relationships/image" Target="../media/image10.png"/><Relationship Id="rId5" Type="http://schemas.openxmlformats.org/officeDocument/2006/relationships/image" Target="../media/image7.png"/><Relationship Id="rId10" Type="http://schemas.microsoft.com/office/2007/relationships/hdphoto" Target="../media/hdphoto3.wdp"/><Relationship Id="rId4" Type="http://schemas.microsoft.com/office/2007/relationships/hdphoto" Target="../media/hdphoto6.wdp"/><Relationship Id="rId9" Type="http://schemas.openxmlformats.org/officeDocument/2006/relationships/image" Target="../media/image9.png"/><Relationship Id="rId14" Type="http://schemas.microsoft.com/office/2007/relationships/hdphoto" Target="../media/hdphoto4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13.png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12" Type="http://schemas.microsoft.com/office/2007/relationships/hdphoto" Target="../media/hdphoto4.wdp"/><Relationship Id="rId17" Type="http://schemas.microsoft.com/office/2007/relationships/hdphoto" Target="../media/hdphoto6.wdp"/><Relationship Id="rId2" Type="http://schemas.openxmlformats.org/officeDocument/2006/relationships/image" Target="../media/image6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29.xml"/><Relationship Id="rId6" Type="http://schemas.microsoft.com/office/2007/relationships/hdphoto" Target="../media/hdphoto2.wdp"/><Relationship Id="rId11" Type="http://schemas.openxmlformats.org/officeDocument/2006/relationships/image" Target="../media/image12.png"/><Relationship Id="rId5" Type="http://schemas.openxmlformats.org/officeDocument/2006/relationships/image" Target="../media/image8.png"/><Relationship Id="rId15" Type="http://schemas.openxmlformats.org/officeDocument/2006/relationships/image" Target="../media/image14.png"/><Relationship Id="rId10" Type="http://schemas.openxmlformats.org/officeDocument/2006/relationships/image" Target="../media/image11.png"/><Relationship Id="rId4" Type="http://schemas.microsoft.com/office/2007/relationships/hdphoto" Target="../media/hdphoto1.wdp"/><Relationship Id="rId9" Type="http://schemas.openxmlformats.org/officeDocument/2006/relationships/image" Target="../media/image10.png"/><Relationship Id="rId14" Type="http://schemas.microsoft.com/office/2007/relationships/hdphoto" Target="../media/hdphoto5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13.png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12" Type="http://schemas.microsoft.com/office/2007/relationships/hdphoto" Target="../media/hdphoto4.wdp"/><Relationship Id="rId17" Type="http://schemas.microsoft.com/office/2007/relationships/hdphoto" Target="../media/hdphoto6.wdp"/><Relationship Id="rId2" Type="http://schemas.openxmlformats.org/officeDocument/2006/relationships/image" Target="../media/image6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51.xml"/><Relationship Id="rId6" Type="http://schemas.microsoft.com/office/2007/relationships/hdphoto" Target="../media/hdphoto2.wdp"/><Relationship Id="rId11" Type="http://schemas.openxmlformats.org/officeDocument/2006/relationships/image" Target="../media/image12.png"/><Relationship Id="rId5" Type="http://schemas.openxmlformats.org/officeDocument/2006/relationships/image" Target="../media/image8.png"/><Relationship Id="rId15" Type="http://schemas.openxmlformats.org/officeDocument/2006/relationships/image" Target="../media/image14.png"/><Relationship Id="rId10" Type="http://schemas.openxmlformats.org/officeDocument/2006/relationships/image" Target="../media/image11.png"/><Relationship Id="rId4" Type="http://schemas.microsoft.com/office/2007/relationships/hdphoto" Target="../media/hdphoto1.wdp"/><Relationship Id="rId9" Type="http://schemas.openxmlformats.org/officeDocument/2006/relationships/image" Target="../media/image10.png"/><Relationship Id="rId14" Type="http://schemas.microsoft.com/office/2007/relationships/hdphoto" Target="../media/hdphoto5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780565"/>
            <a:ext cx="4380356" cy="1391857"/>
          </a:xfrm>
          <a:prstGeom prst="rect">
            <a:avLst/>
          </a:prstGeom>
        </p:spPr>
      </p:pic>
      <p:pic>
        <p:nvPicPr>
          <p:cNvPr id="1026" name="Picture 2" descr="Cow Vector PNG HD Image 10 - PNG #4673 - Free PNG Images | Star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03" b="96714" l="0" r="9847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11831">
            <a:off x="991681" y="4545865"/>
            <a:ext cx="714794" cy="537356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ow Vector PNG HD Image 10 - PNG #4673 - Free PNG Images | Star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703" b="96714" l="0" r="9847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11831">
            <a:off x="216402" y="4417922"/>
            <a:ext cx="563219" cy="423408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ow Vector PNG HD Image 10 - PNG #4673 - Free PNG Images | Star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703" b="96714" l="0" r="9847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432678" y="4250482"/>
            <a:ext cx="603584" cy="416828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图片 7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59" t="30371" r="24892" b="52777"/>
          <a:stretch/>
        </p:blipFill>
        <p:spPr>
          <a:xfrm>
            <a:off x="-206986" y="-78069"/>
            <a:ext cx="1278970" cy="65008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688" y="-226312"/>
            <a:ext cx="1139399" cy="1041910"/>
          </a:xfrm>
          <a:prstGeom prst="rect">
            <a:avLst/>
          </a:prstGeom>
        </p:spPr>
      </p:pic>
      <p:pic>
        <p:nvPicPr>
          <p:cNvPr id="15" name="图片 7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59" t="30371" r="24892" b="52777"/>
          <a:stretch/>
        </p:blipFill>
        <p:spPr>
          <a:xfrm>
            <a:off x="595848" y="325050"/>
            <a:ext cx="1278970" cy="650081"/>
          </a:xfrm>
          <a:prstGeom prst="rect">
            <a:avLst/>
          </a:prstGeom>
        </p:spPr>
      </p:pic>
      <p:pic>
        <p:nvPicPr>
          <p:cNvPr id="1028" name="Picture 4" descr="Doggy PNG Images With Transparent Background | Free Download On Lovepik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24760" y1="31000" x2="38221" y2="36000"/>
                        <a14:foregroundMark x1="70673" y1="38000" x2="71875" y2="50667"/>
                        <a14:foregroundMark x1="34375" y1="89333" x2="42548" y2="88667"/>
                        <a14:foregroundMark x1="50962" y1="88667" x2="57933" y2="88667"/>
                        <a14:foregroundMark x1="26442" y1="84000" x2="32452" y2="87333"/>
                        <a14:foregroundMark x1="34615" y1="50333" x2="34615" y2="6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178" y="3772374"/>
            <a:ext cx="849104" cy="612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99212" l="9819" r="89968">
                        <a14:foregroundMark x1="33084" y1="37939" x2="43116" y2="48667"/>
                        <a14:foregroundMark x1="52188" y1="39576" x2="64248" y2="44424"/>
                        <a14:foregroundMark x1="63714" y1="38121" x2="51868" y2="501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1632" y="2"/>
            <a:ext cx="770803" cy="135771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8381" y="476190"/>
            <a:ext cx="6523532" cy="2162744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2798831" y="635265"/>
            <a:ext cx="4363694" cy="1200329"/>
          </a:xfrm>
          <a:prstGeom prst="rect">
            <a:avLst/>
          </a:prstGeom>
          <a:noFill/>
        </p:spPr>
        <p:txBody>
          <a:bodyPr wrap="none" lIns="91418" tIns="45709" rIns="91418" bIns="45709">
            <a:spAutoFit/>
          </a:bodyPr>
          <a:lstStyle/>
          <a:p>
            <a:pPr algn="ctr" defTabSz="685613" fontAlgn="auto">
              <a:spcBef>
                <a:spcPts val="0"/>
              </a:spcBef>
              <a:spcAft>
                <a:spcPts val="0"/>
              </a:spcAft>
            </a:pPr>
            <a:r>
              <a:rPr lang="en-US" sz="7200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Khởi</a:t>
            </a:r>
            <a:r>
              <a:rPr lang="en-US" sz="7200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endParaRPr lang="en-US" sz="7200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6754" y="1713647"/>
            <a:ext cx="3525669" cy="3525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438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34" name="Text Box 58"/>
          <p:cNvSpPr txBox="1">
            <a:spLocks noChangeArrowheads="1"/>
          </p:cNvSpPr>
          <p:nvPr/>
        </p:nvSpPr>
        <p:spPr bwMode="auto">
          <a:xfrm>
            <a:off x="952510" y="247079"/>
            <a:ext cx="8191490" cy="1323419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 lIns="91420" tIns="45710" rIns="91420" bIns="4571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dirty="0" err="1">
                <a:solidFill>
                  <a:srgbClr val="3333CC"/>
                </a:solidFill>
                <a:latin typeface="Arial" charset="0"/>
              </a:rPr>
              <a:t>Bài</a:t>
            </a:r>
            <a:r>
              <a:rPr lang="en-US" sz="3200" dirty="0">
                <a:solidFill>
                  <a:srgbClr val="3333CC"/>
                </a:solidFill>
                <a:latin typeface="Arial" charset="0"/>
              </a:rPr>
              <a:t> 2: </a:t>
            </a:r>
            <a:r>
              <a:rPr lang="en-US" sz="3200" i="1" dirty="0" err="1">
                <a:solidFill>
                  <a:srgbClr val="C00000"/>
                </a:solidFill>
                <a:latin typeface="Arial" charset="0"/>
              </a:rPr>
              <a:t>Tính</a:t>
            </a:r>
            <a:r>
              <a:rPr lang="en-US" sz="3200" i="1" dirty="0">
                <a:solidFill>
                  <a:srgbClr val="C00000"/>
                </a:solidFill>
                <a:latin typeface="Arial" charset="0"/>
              </a:rPr>
              <a:t> </a:t>
            </a:r>
            <a:r>
              <a:rPr lang="en-US" sz="3200" i="1" dirty="0" err="1">
                <a:solidFill>
                  <a:srgbClr val="C00000"/>
                </a:solidFill>
                <a:latin typeface="Arial" charset="0"/>
              </a:rPr>
              <a:t>chất</a:t>
            </a:r>
            <a:r>
              <a:rPr lang="en-US" sz="3200" i="1" dirty="0">
                <a:solidFill>
                  <a:srgbClr val="C00000"/>
                </a:solidFill>
                <a:latin typeface="Arial" charset="0"/>
              </a:rPr>
              <a:t> </a:t>
            </a:r>
            <a:r>
              <a:rPr lang="en-US" sz="3200" i="1" dirty="0" err="1">
                <a:solidFill>
                  <a:srgbClr val="C00000"/>
                </a:solidFill>
                <a:latin typeface="Arial" charset="0"/>
              </a:rPr>
              <a:t>giao</a:t>
            </a:r>
            <a:r>
              <a:rPr lang="en-US" sz="3200" i="1" dirty="0">
                <a:solidFill>
                  <a:srgbClr val="C00000"/>
                </a:solidFill>
                <a:latin typeface="Arial" charset="0"/>
              </a:rPr>
              <a:t> </a:t>
            </a:r>
            <a:r>
              <a:rPr lang="en-US" sz="3200" i="1" dirty="0" err="1">
                <a:solidFill>
                  <a:srgbClr val="C00000"/>
                </a:solidFill>
                <a:latin typeface="Arial" charset="0"/>
              </a:rPr>
              <a:t>hoán</a:t>
            </a:r>
            <a:endParaRPr lang="en-US" sz="3200" i="1" dirty="0">
              <a:solidFill>
                <a:srgbClr val="C00000"/>
              </a:solidFill>
              <a:latin typeface="Arial" charset="0"/>
            </a:endParaRPr>
          </a:p>
          <a:p>
            <a:pPr>
              <a:spcBef>
                <a:spcPct val="50000"/>
              </a:spcBef>
            </a:pPr>
            <a:r>
              <a:rPr lang="en-US" sz="3200" dirty="0">
                <a:solidFill>
                  <a:srgbClr val="3333CC"/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rgbClr val="3333CC"/>
                </a:solidFill>
                <a:latin typeface="Arial" charset="0"/>
              </a:rPr>
              <a:t>Viết</a:t>
            </a:r>
            <a:r>
              <a:rPr lang="en-US" sz="3200" dirty="0">
                <a:solidFill>
                  <a:srgbClr val="3333CC"/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rgbClr val="3333CC"/>
                </a:solidFill>
                <a:latin typeface="Arial" charset="0"/>
              </a:rPr>
              <a:t>tiếp</a:t>
            </a:r>
            <a:r>
              <a:rPr lang="en-US" sz="3200" dirty="0">
                <a:solidFill>
                  <a:srgbClr val="3333CC"/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rgbClr val="3333CC"/>
                </a:solidFill>
                <a:latin typeface="Arial" charset="0"/>
              </a:rPr>
              <a:t>vào</a:t>
            </a:r>
            <a:r>
              <a:rPr lang="en-US" sz="3200" dirty="0">
                <a:solidFill>
                  <a:srgbClr val="3333CC"/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rgbClr val="3333CC"/>
                </a:solidFill>
                <a:latin typeface="Arial" charset="0"/>
              </a:rPr>
              <a:t>chỗ</a:t>
            </a:r>
            <a:r>
              <a:rPr lang="en-US" sz="3200" dirty="0">
                <a:solidFill>
                  <a:srgbClr val="3333CC"/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rgbClr val="3333CC"/>
                </a:solidFill>
                <a:latin typeface="Arial" charset="0"/>
              </a:rPr>
              <a:t>chấm</a:t>
            </a:r>
            <a:r>
              <a:rPr lang="en-US" sz="3200" dirty="0">
                <a:solidFill>
                  <a:srgbClr val="3333CC"/>
                </a:solidFill>
                <a:latin typeface="Arial" charset="0"/>
              </a:rPr>
              <a:t>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xmlns="" id="{F5C3FBAF-E695-50B9-B63D-C3D795217BC2}"/>
                  </a:ext>
                </a:extLst>
              </p:cNvPr>
              <p:cNvSpPr txBox="1"/>
              <p:nvPr/>
            </p:nvSpPr>
            <p:spPr>
              <a:xfrm>
                <a:off x="784860" y="1994828"/>
                <a:ext cx="1687893" cy="7130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a:rPr lang="en-US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F5C3FBAF-E695-50B9-B63D-C3D795217B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860" y="1994828"/>
                <a:ext cx="1687893" cy="713016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xmlns="" id="{107E7A92-01BE-43B7-577C-605C4C63C3A3}"/>
                  </a:ext>
                </a:extLst>
              </p:cNvPr>
              <p:cNvSpPr txBox="1"/>
              <p:nvPr/>
            </p:nvSpPr>
            <p:spPr>
              <a:xfrm>
                <a:off x="4876800" y="1962150"/>
                <a:ext cx="1687893" cy="7401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a:rPr lang="en-US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107E7A92-01BE-43B7-577C-605C4C63C3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6800" y="1962150"/>
                <a:ext cx="1687893" cy="740139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xmlns="" id="{1A0DDE02-61D8-E0FB-AE72-5A158362FF98}"/>
                  </a:ext>
                </a:extLst>
              </p:cNvPr>
              <p:cNvSpPr txBox="1"/>
              <p:nvPr/>
            </p:nvSpPr>
            <p:spPr>
              <a:xfrm>
                <a:off x="2827022" y="3050698"/>
                <a:ext cx="2712718" cy="7401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a:rPr lang="en-US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a:rPr lang="en-US" b="1" i="1" smtClean="0">
                        <a:latin typeface="Cambria Math" panose="02040503050406030204" pitchFamily="18" charset="0"/>
                      </a:rPr>
                      <m:t> …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dirty="0"/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1A0DDE02-61D8-E0FB-AE72-5A158362FF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7022" y="3050698"/>
                <a:ext cx="2712718" cy="740139"/>
              </a:xfrm>
              <a:prstGeom prst="rect">
                <a:avLst/>
              </a:prstGeom>
              <a:blipFill rotWithShape="0">
                <a:blip r:embed="rId4"/>
                <a:stretch>
                  <a:fillRect b="-57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xmlns="" id="{AEA18ABA-93C1-E69A-408A-EC4B60E112D7}"/>
                  </a:ext>
                </a:extLst>
              </p:cNvPr>
              <p:cNvSpPr txBox="1"/>
              <p:nvPr/>
            </p:nvSpPr>
            <p:spPr>
              <a:xfrm>
                <a:off x="1628807" y="1994828"/>
                <a:ext cx="2133600" cy="7401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rgbClr val="C00000"/>
                    </a:solidFill>
                  </a:rPr>
                  <a:t>  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a:rPr lang="en-US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endParaRPr lang="en-US" dirty="0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AEA18ABA-93C1-E69A-408A-EC4B60E112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8807" y="1994828"/>
                <a:ext cx="2133600" cy="740139"/>
              </a:xfrm>
              <a:prstGeom prst="rect">
                <a:avLst/>
              </a:prstGeom>
              <a:blipFill rotWithShape="0">
                <a:blip r:embed="rId5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xmlns="" id="{BA5EBF0F-5AC5-B486-CBD4-FA602ADB21C8}"/>
                  </a:ext>
                </a:extLst>
              </p:cNvPr>
              <p:cNvSpPr txBox="1"/>
              <p:nvPr/>
            </p:nvSpPr>
            <p:spPr>
              <a:xfrm>
                <a:off x="5562600" y="1989273"/>
                <a:ext cx="2133600" cy="7130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rgbClr val="C00000"/>
                    </a:solidFill>
                  </a:rPr>
                  <a:t> 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a:rPr lang="en-US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endParaRPr lang="en-US" dirty="0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BA5EBF0F-5AC5-B486-CBD4-FA602ADB21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2600" y="1989273"/>
                <a:ext cx="2133600" cy="713016"/>
              </a:xfrm>
              <a:prstGeom prst="rect">
                <a:avLst/>
              </a:prstGeom>
              <a:blipFill rotWithShape="0">
                <a:blip r:embed="rId6"/>
                <a:stretch>
                  <a:fillRect b="-102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B10E6C46-DCD2-350E-F7C8-4B669954B89C}"/>
              </a:ext>
            </a:extLst>
          </p:cNvPr>
          <p:cNvSpPr txBox="1"/>
          <p:nvPr/>
        </p:nvSpPr>
        <p:spPr>
          <a:xfrm>
            <a:off x="4145282" y="3159157"/>
            <a:ext cx="382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=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DB2975CD-B418-5C9F-DEAF-BA4BA38470E8}"/>
              </a:ext>
            </a:extLst>
          </p:cNvPr>
          <p:cNvSpPr txBox="1"/>
          <p:nvPr/>
        </p:nvSpPr>
        <p:spPr>
          <a:xfrm>
            <a:off x="685800" y="4106148"/>
            <a:ext cx="787750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i="1">
                <a:latin typeface="Times New Roman" panose="02020603050405020304" pitchFamily="18" charset="0"/>
                <a:cs typeface="Times New Roman" panose="02020603050405020304" pitchFamily="18" charset="0"/>
              </a:rPr>
              <a:t>* Khi ta đổi chỗ </a:t>
            </a:r>
            <a:r>
              <a:rPr lang="vi-VN" i="1">
                <a:latin typeface="Times New Roman" panose="02020603050405020304" pitchFamily="18" charset="0"/>
                <a:cs typeface="Times New Roman" panose="02020603050405020304" pitchFamily="18" charset="0"/>
              </a:rPr>
              <a:t>hai </a:t>
            </a:r>
            <a:r>
              <a:rPr lang="vi-VN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</a:t>
            </a:r>
            <a:r>
              <a:rPr lang="en-US" i="1">
                <a:latin typeface="Times New Roman" panose="02020603050405020304" pitchFamily="18" charset="0"/>
                <a:cs typeface="Times New Roman" panose="02020603050405020304" pitchFamily="18" charset="0"/>
              </a:rPr>
              <a:t>â</a:t>
            </a:r>
            <a:r>
              <a:rPr lang="vi-VN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vi-VN" i="1">
                <a:latin typeface="Times New Roman" panose="02020603050405020304" pitchFamily="18" charset="0"/>
                <a:cs typeface="Times New Roman" panose="02020603050405020304" pitchFamily="18" charset="0"/>
              </a:rPr>
              <a:t>số trong một tổng thì tổng </a:t>
            </a:r>
            <a:r>
              <a:rPr lang="vi-VN" i="1">
                <a:latin typeface="Times New Roman" panose="02020603050405020304" pitchFamily="18" charset="0"/>
                <a:cs typeface="Times New Roman" panose="02020603050405020304" pitchFamily="18" charset="0"/>
              </a:rPr>
              <a:t>của </a:t>
            </a:r>
            <a:r>
              <a:rPr lang="vi-VN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i="1">
                <a:latin typeface="Times New Roman" panose="02020603050405020304" pitchFamily="18" charset="0"/>
                <a:cs typeface="Times New Roman" panose="02020603050405020304" pitchFamily="18" charset="0"/>
              </a:rPr>
              <a:t>ú</a:t>
            </a:r>
            <a:r>
              <a:rPr lang="vi-VN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 kh</a:t>
            </a:r>
            <a:r>
              <a:rPr lang="en-US" i="1">
                <a:latin typeface="Times New Roman" panose="02020603050405020304" pitchFamily="18" charset="0"/>
                <a:cs typeface="Times New Roman" panose="02020603050405020304" pitchFamily="18" charset="0"/>
              </a:rPr>
              <a:t>ô</a:t>
            </a:r>
            <a:r>
              <a:rPr lang="vi-VN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 </a:t>
            </a:r>
            <a:r>
              <a:rPr lang="vi-VN" i="1">
                <a:latin typeface="Times New Roman" panose="02020603050405020304" pitchFamily="18" charset="0"/>
                <a:cs typeface="Times New Roman" panose="02020603050405020304" pitchFamily="18" charset="0"/>
              </a:rPr>
              <a:t>thay đổi.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02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0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234" grpId="0"/>
      <p:bldP spid="17" grpId="0"/>
      <p:bldP spid="19" grpId="0"/>
      <p:bldP spid="20" grpId="0"/>
      <p:bldP spid="22" grpId="0"/>
      <p:bldP spid="23" grpId="0"/>
      <p:bldP spid="27" grpId="0"/>
      <p:bldP spid="2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/>
              </p:cNvSpPr>
              <p:nvPr/>
            </p:nvSpPr>
            <p:spPr bwMode="auto">
              <a:xfrm>
                <a:off x="0" y="228601"/>
                <a:ext cx="9144000" cy="43088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1420" tIns="45710" rIns="91420" bIns="45710"/>
              <a:lstStyle/>
              <a:p>
                <a:pPr indent="-342812">
                  <a:spcBef>
                    <a:spcPct val="20000"/>
                  </a:spcBef>
                  <a:buClr>
                    <a:schemeClr val="accent1"/>
                  </a:buClr>
                  <a:buSzPct val="70000"/>
                </a:pPr>
                <a:r>
                  <a:rPr lang="en-US" sz="4000" dirty="0">
                    <a:solidFill>
                      <a:srgbClr val="0070C0"/>
                    </a:solidFill>
                    <a:latin typeface="Times New Roman" pitchFamily="18" charset="0"/>
                    <a:cs typeface="Times New Roman" pitchFamily="18" charset="0"/>
                  </a:rPr>
                  <a:t>   </a:t>
                </a:r>
                <a:r>
                  <a:rPr lang="en-US" sz="4000" dirty="0" err="1">
                    <a:solidFill>
                      <a:srgbClr val="0070C0"/>
                    </a:solidFill>
                    <a:latin typeface="Arial" charset="0"/>
                    <a:cs typeface="Times New Roman" pitchFamily="18" charset="0"/>
                  </a:rPr>
                  <a:t>Bài</a:t>
                </a:r>
                <a:r>
                  <a:rPr lang="en-US" sz="4000" dirty="0">
                    <a:solidFill>
                      <a:srgbClr val="0070C0"/>
                    </a:solidFill>
                    <a:latin typeface="Arial" charset="0"/>
                    <a:cs typeface="Times New Roman" pitchFamily="18" charset="0"/>
                  </a:rPr>
                  <a:t> </a:t>
                </a:r>
                <a:r>
                  <a:rPr lang="en-US" sz="4000" dirty="0">
                    <a:solidFill>
                      <a:srgbClr val="0070C0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  <a:r>
                  <a:rPr lang="en-US" sz="4000" dirty="0">
                    <a:solidFill>
                      <a:srgbClr val="0070C0"/>
                    </a:solidFill>
                    <a:latin typeface="Arial" charset="0"/>
                    <a:cs typeface="Times New Roman" pitchFamily="18" charset="0"/>
                  </a:rPr>
                  <a:t>:</a:t>
                </a:r>
                <a:endParaRPr lang="en-US" sz="4000" i="1" dirty="0">
                  <a:solidFill>
                    <a:srgbClr val="0070C0"/>
                  </a:solidFill>
                  <a:latin typeface="Arial" charset="0"/>
                  <a:cs typeface="Times New Roman" pitchFamily="18" charset="0"/>
                </a:endParaRPr>
              </a:p>
              <a:p>
                <a:pPr indent="-342812">
                  <a:spcBef>
                    <a:spcPct val="20000"/>
                  </a:spcBef>
                  <a:buClr>
                    <a:schemeClr val="accent1"/>
                  </a:buClr>
                  <a:buSzPct val="70000"/>
                </a:pPr>
                <a:r>
                  <a:rPr lang="en-US" sz="3200" i="1" dirty="0">
                    <a:solidFill>
                      <a:srgbClr val="0070C0"/>
                    </a:solidFill>
                    <a:latin typeface="Arial" charset="0"/>
                    <a:cs typeface="Times New Roman" pitchFamily="18" charset="0"/>
                  </a:rPr>
                  <a:t>    </a:t>
                </a:r>
                <a:r>
                  <a:rPr lang="en-US" sz="3200" b="0" dirty="0" err="1">
                    <a:solidFill>
                      <a:srgbClr val="177F57"/>
                    </a:solidFill>
                    <a:latin typeface="Arial" charset="0"/>
                    <a:cs typeface="Times New Roman" pitchFamily="18" charset="0"/>
                  </a:rPr>
                  <a:t>Một</a:t>
                </a:r>
                <a:r>
                  <a:rPr lang="en-US" sz="3200" b="0" dirty="0">
                    <a:solidFill>
                      <a:srgbClr val="177F57"/>
                    </a:solidFill>
                    <a:latin typeface="Arial" charset="0"/>
                    <a:cs typeface="Times New Roman" pitchFamily="18" charset="0"/>
                  </a:rPr>
                  <a:t> ô </a:t>
                </a:r>
                <a:r>
                  <a:rPr lang="en-US" sz="3200" b="0" dirty="0" err="1">
                    <a:solidFill>
                      <a:srgbClr val="177F57"/>
                    </a:solidFill>
                    <a:latin typeface="Arial" charset="0"/>
                    <a:cs typeface="Times New Roman" pitchFamily="18" charset="0"/>
                  </a:rPr>
                  <a:t>tô</a:t>
                </a:r>
                <a:r>
                  <a:rPr lang="en-US" sz="3200" b="0" dirty="0">
                    <a:solidFill>
                      <a:srgbClr val="177F57"/>
                    </a:solidFill>
                    <a:latin typeface="Arial" charset="0"/>
                    <a:cs typeface="Times New Roman" pitchFamily="18" charset="0"/>
                  </a:rPr>
                  <a:t> </a:t>
                </a:r>
                <a:r>
                  <a:rPr lang="en-US" sz="3200" b="0" dirty="0" err="1">
                    <a:solidFill>
                      <a:srgbClr val="177F57"/>
                    </a:solidFill>
                    <a:latin typeface="Arial" charset="0"/>
                    <a:cs typeface="Times New Roman" pitchFamily="18" charset="0"/>
                  </a:rPr>
                  <a:t>giờ</a:t>
                </a:r>
                <a:r>
                  <a:rPr lang="en-US" sz="3200" b="0" dirty="0">
                    <a:solidFill>
                      <a:srgbClr val="177F57"/>
                    </a:solidFill>
                    <a:latin typeface="Arial" charset="0"/>
                    <a:cs typeface="Times New Roman" pitchFamily="18" charset="0"/>
                  </a:rPr>
                  <a:t> </a:t>
                </a:r>
                <a:r>
                  <a:rPr lang="en-US" sz="3200" b="0" dirty="0" err="1">
                    <a:solidFill>
                      <a:srgbClr val="177F57"/>
                    </a:solidFill>
                    <a:latin typeface="Arial" charset="0"/>
                    <a:cs typeface="Times New Roman" pitchFamily="18" charset="0"/>
                  </a:rPr>
                  <a:t>thứ</a:t>
                </a:r>
                <a:r>
                  <a:rPr lang="en-US" sz="3200" b="0" dirty="0">
                    <a:solidFill>
                      <a:srgbClr val="177F57"/>
                    </a:solidFill>
                    <a:latin typeface="Arial" charset="0"/>
                    <a:cs typeface="Times New Roman" pitchFamily="18" charset="0"/>
                  </a:rPr>
                  <a:t> </a:t>
                </a:r>
                <a:r>
                  <a:rPr lang="en-US" sz="3200" b="0" dirty="0" err="1">
                    <a:solidFill>
                      <a:srgbClr val="177F57"/>
                    </a:solidFill>
                    <a:latin typeface="Arial" charset="0"/>
                    <a:cs typeface="Times New Roman" pitchFamily="18" charset="0"/>
                  </a:rPr>
                  <a:t>nhất</a:t>
                </a:r>
                <a:r>
                  <a:rPr lang="en-US" sz="3200" b="0" dirty="0">
                    <a:solidFill>
                      <a:srgbClr val="177F57"/>
                    </a:solidFill>
                    <a:latin typeface="Arial" charset="0"/>
                    <a:cs typeface="Times New Roman" pitchFamily="18" charset="0"/>
                  </a:rPr>
                  <a:t> </a:t>
                </a:r>
                <a:r>
                  <a:rPr lang="vi-VN" sz="3200" b="0" dirty="0">
                    <a:solidFill>
                      <a:srgbClr val="177F57"/>
                    </a:solidFill>
                    <a:latin typeface="Arial" charset="0"/>
                    <a:cs typeface="Times New Roman" pitchFamily="18" charset="0"/>
                  </a:rPr>
                  <a:t>đ</a:t>
                </a:r>
                <a:r>
                  <a:rPr lang="en-US" sz="3200" b="0" dirty="0" err="1">
                    <a:solidFill>
                      <a:srgbClr val="177F57"/>
                    </a:solidFill>
                    <a:latin typeface="Arial" charset="0"/>
                    <a:cs typeface="Times New Roman" pitchFamily="18" charset="0"/>
                  </a:rPr>
                  <a:t>i</a:t>
                </a:r>
                <a:r>
                  <a:rPr lang="en-US" sz="3200" b="0" dirty="0">
                    <a:solidFill>
                      <a:srgbClr val="177F57"/>
                    </a:solidFill>
                    <a:latin typeface="Arial" charset="0"/>
                    <a:cs typeface="Times New Roman" pitchFamily="18" charset="0"/>
                  </a:rPr>
                  <a:t> </a:t>
                </a:r>
                <a:r>
                  <a:rPr lang="vi-VN" sz="3200" b="0" dirty="0">
                    <a:solidFill>
                      <a:srgbClr val="177F57"/>
                    </a:solidFill>
                    <a:latin typeface="Arial" charset="0"/>
                    <a:cs typeface="Times New Roman" pitchFamily="18" charset="0"/>
                  </a:rPr>
                  <a:t>đư</a:t>
                </a:r>
                <a:r>
                  <a:rPr lang="en-US" sz="3200" b="0" dirty="0" err="1">
                    <a:solidFill>
                      <a:srgbClr val="177F57"/>
                    </a:solidFill>
                    <a:latin typeface="Arial" charset="0"/>
                    <a:cs typeface="Times New Roman" pitchFamily="18" charset="0"/>
                  </a:rPr>
                  <a:t>ợc</a:t>
                </a:r>
                <a:r>
                  <a:rPr lang="en-US" sz="3200" b="0" dirty="0">
                    <a:solidFill>
                      <a:srgbClr val="177F57"/>
                    </a:solidFill>
                    <a:latin typeface="Arial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0" smtClean="0">
                        <a:solidFill>
                          <a:srgbClr val="177F57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</m:t>
                    </m:r>
                    <m:f>
                      <m:fPr>
                        <m:ctrlPr>
                          <a:rPr lang="en-US" sz="3200" b="0" i="1" smtClean="0">
                            <a:solidFill>
                              <a:srgbClr val="177F57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solidFill>
                              <a:srgbClr val="177F57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4</m:t>
                        </m:r>
                      </m:num>
                      <m:den>
                        <m:r>
                          <a:rPr lang="en-US" sz="3200" b="0" i="1" smtClean="0">
                            <a:solidFill>
                              <a:srgbClr val="177F57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3200" b="0" dirty="0">
                    <a:solidFill>
                      <a:srgbClr val="177F57"/>
                    </a:solidFill>
                    <a:latin typeface="Arial" charset="0"/>
                    <a:cs typeface="Times New Roman" pitchFamily="18" charset="0"/>
                  </a:rPr>
                  <a:t>  </a:t>
                </a:r>
                <a:r>
                  <a:rPr lang="en-US" sz="3200" b="0" dirty="0" err="1">
                    <a:solidFill>
                      <a:srgbClr val="177F57"/>
                    </a:solidFill>
                    <a:latin typeface="Arial" charset="0"/>
                    <a:cs typeface="Times New Roman" pitchFamily="18" charset="0"/>
                  </a:rPr>
                  <a:t>quãng</a:t>
                </a:r>
                <a:r>
                  <a:rPr lang="en-US" sz="3200" b="0" dirty="0">
                    <a:solidFill>
                      <a:srgbClr val="177F57"/>
                    </a:solidFill>
                    <a:latin typeface="Arial" charset="0"/>
                    <a:cs typeface="Times New Roman" pitchFamily="18" charset="0"/>
                  </a:rPr>
                  <a:t> </a:t>
                </a:r>
                <a:r>
                  <a:rPr lang="vi-VN" sz="3200" b="0" dirty="0">
                    <a:solidFill>
                      <a:srgbClr val="177F57"/>
                    </a:solidFill>
                    <a:latin typeface="Arial" charset="0"/>
                    <a:cs typeface="Times New Roman" pitchFamily="18" charset="0"/>
                  </a:rPr>
                  <a:t>đư</a:t>
                </a:r>
                <a:r>
                  <a:rPr lang="en-US" sz="3200" b="0" dirty="0" err="1">
                    <a:solidFill>
                      <a:srgbClr val="177F57"/>
                    </a:solidFill>
                    <a:latin typeface="Arial" charset="0"/>
                    <a:cs typeface="Times New Roman" pitchFamily="18" charset="0"/>
                  </a:rPr>
                  <a:t>ờng</a:t>
                </a:r>
                <a:r>
                  <a:rPr lang="en-US" sz="3200" b="0" dirty="0">
                    <a:solidFill>
                      <a:srgbClr val="177F57"/>
                    </a:solidFill>
                    <a:latin typeface="Arial" charset="0"/>
                    <a:cs typeface="Times New Roman" pitchFamily="18" charset="0"/>
                  </a:rPr>
                  <a:t>, </a:t>
                </a:r>
                <a:r>
                  <a:rPr lang="en-US" sz="3200" b="0" dirty="0" err="1">
                    <a:solidFill>
                      <a:srgbClr val="177F57"/>
                    </a:solidFill>
                    <a:latin typeface="Arial" charset="0"/>
                    <a:cs typeface="Times New Roman" pitchFamily="18" charset="0"/>
                  </a:rPr>
                  <a:t>giờ</a:t>
                </a:r>
                <a:r>
                  <a:rPr lang="en-US" sz="3200" b="0" dirty="0">
                    <a:solidFill>
                      <a:srgbClr val="177F57"/>
                    </a:solidFill>
                    <a:latin typeface="Arial" charset="0"/>
                    <a:cs typeface="Times New Roman" pitchFamily="18" charset="0"/>
                  </a:rPr>
                  <a:t> </a:t>
                </a:r>
                <a:r>
                  <a:rPr lang="en-US" sz="3200" b="0" dirty="0" err="1">
                    <a:solidFill>
                      <a:srgbClr val="177F57"/>
                    </a:solidFill>
                    <a:latin typeface="Arial" charset="0"/>
                    <a:cs typeface="Times New Roman" pitchFamily="18" charset="0"/>
                  </a:rPr>
                  <a:t>thứ</a:t>
                </a:r>
                <a:r>
                  <a:rPr lang="en-US" sz="3200" b="0" dirty="0">
                    <a:solidFill>
                      <a:srgbClr val="177F57"/>
                    </a:solidFill>
                    <a:latin typeface="Arial" charset="0"/>
                    <a:cs typeface="Times New Roman" pitchFamily="18" charset="0"/>
                  </a:rPr>
                  <a:t> </a:t>
                </a:r>
                <a:r>
                  <a:rPr lang="en-US" sz="3200" b="0" dirty="0" err="1">
                    <a:solidFill>
                      <a:srgbClr val="177F57"/>
                    </a:solidFill>
                    <a:latin typeface="Arial" charset="0"/>
                    <a:cs typeface="Times New Roman" pitchFamily="18" charset="0"/>
                  </a:rPr>
                  <a:t>hai</a:t>
                </a:r>
                <a:r>
                  <a:rPr lang="en-US" sz="3200" b="0" dirty="0">
                    <a:solidFill>
                      <a:srgbClr val="177F57"/>
                    </a:solidFill>
                    <a:latin typeface="Arial" charset="0"/>
                    <a:cs typeface="Times New Roman" pitchFamily="18" charset="0"/>
                  </a:rPr>
                  <a:t> </a:t>
                </a:r>
                <a:r>
                  <a:rPr lang="vi-VN" sz="3200" b="0" dirty="0">
                    <a:solidFill>
                      <a:srgbClr val="177F57"/>
                    </a:solidFill>
                    <a:latin typeface="Arial" charset="0"/>
                    <a:cs typeface="Times New Roman" pitchFamily="18" charset="0"/>
                  </a:rPr>
                  <a:t>đ</a:t>
                </a:r>
                <a:r>
                  <a:rPr lang="en-US" sz="3200" b="0" dirty="0" err="1">
                    <a:solidFill>
                      <a:srgbClr val="177F57"/>
                    </a:solidFill>
                    <a:latin typeface="Arial" charset="0"/>
                    <a:cs typeface="Times New Roman" pitchFamily="18" charset="0"/>
                  </a:rPr>
                  <a:t>i</a:t>
                </a:r>
                <a:r>
                  <a:rPr lang="en-US" sz="3200" b="0" dirty="0">
                    <a:solidFill>
                      <a:srgbClr val="177F57"/>
                    </a:solidFill>
                    <a:latin typeface="Arial" charset="0"/>
                    <a:cs typeface="Times New Roman" pitchFamily="18" charset="0"/>
                  </a:rPr>
                  <a:t> </a:t>
                </a:r>
                <a:r>
                  <a:rPr lang="vi-VN" sz="3200" b="0" dirty="0">
                    <a:solidFill>
                      <a:srgbClr val="177F57"/>
                    </a:solidFill>
                    <a:latin typeface="Arial" charset="0"/>
                    <a:cs typeface="Times New Roman" pitchFamily="18" charset="0"/>
                  </a:rPr>
                  <a:t>đư</a:t>
                </a:r>
                <a:r>
                  <a:rPr lang="en-US" sz="3200" b="0" dirty="0" err="1">
                    <a:solidFill>
                      <a:srgbClr val="177F57"/>
                    </a:solidFill>
                    <a:latin typeface="Arial" charset="0"/>
                    <a:cs typeface="Times New Roman" pitchFamily="18" charset="0"/>
                  </a:rPr>
                  <a:t>ợc</a:t>
                </a:r>
                <a:r>
                  <a:rPr lang="en-US" sz="3200" b="0" dirty="0">
                    <a:solidFill>
                      <a:srgbClr val="177F57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0" i="1" smtClean="0">
                            <a:solidFill>
                              <a:srgbClr val="177F57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solidFill>
                              <a:srgbClr val="177F57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6</m:t>
                        </m:r>
                      </m:num>
                      <m:den>
                        <m:r>
                          <a:rPr lang="en-US" sz="3200" b="0" i="1" smtClean="0">
                            <a:solidFill>
                              <a:srgbClr val="177F57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13</m:t>
                        </m:r>
                      </m:den>
                    </m:f>
                  </m:oMath>
                </a14:m>
                <a:r>
                  <a:rPr lang="en-US" sz="3200" b="0" dirty="0">
                    <a:solidFill>
                      <a:srgbClr val="177F57"/>
                    </a:solidFill>
                    <a:latin typeface="Arial" charset="0"/>
                    <a:cs typeface="Times New Roman" pitchFamily="18" charset="0"/>
                  </a:rPr>
                  <a:t> quãng </a:t>
                </a:r>
                <a:r>
                  <a:rPr lang="vi-VN" sz="3200" b="0" dirty="0">
                    <a:solidFill>
                      <a:srgbClr val="177F57"/>
                    </a:solidFill>
                    <a:latin typeface="Arial" charset="0"/>
                    <a:cs typeface="Times New Roman" pitchFamily="18" charset="0"/>
                  </a:rPr>
                  <a:t>đư</a:t>
                </a:r>
                <a:r>
                  <a:rPr lang="en-US" sz="3200" b="0" dirty="0" err="1">
                    <a:solidFill>
                      <a:srgbClr val="177F57"/>
                    </a:solidFill>
                    <a:latin typeface="Arial" charset="0"/>
                    <a:cs typeface="Times New Roman" pitchFamily="18" charset="0"/>
                  </a:rPr>
                  <a:t>ờng</a:t>
                </a:r>
                <a:r>
                  <a:rPr lang="en-US" sz="3200" b="0" dirty="0">
                    <a:solidFill>
                      <a:srgbClr val="177F57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  <a:r>
                  <a:rPr lang="en-US" sz="3200" b="0" dirty="0">
                    <a:solidFill>
                      <a:srgbClr val="177F57"/>
                    </a:solidFill>
                    <a:latin typeface="Arial" charset="0"/>
                    <a:cs typeface="Times New Roman" pitchFamily="18" charset="0"/>
                  </a:rPr>
                  <a:t> </a:t>
                </a:r>
              </a:p>
              <a:p>
                <a:pPr indent="-342812">
                  <a:spcBef>
                    <a:spcPct val="20000"/>
                  </a:spcBef>
                  <a:buClr>
                    <a:schemeClr val="accent1"/>
                  </a:buClr>
                  <a:buSzPct val="70000"/>
                </a:pPr>
                <a:r>
                  <a:rPr lang="en-US" sz="3200" b="0" dirty="0" err="1">
                    <a:solidFill>
                      <a:srgbClr val="177F57"/>
                    </a:solidFill>
                    <a:latin typeface="Arial" charset="0"/>
                    <a:cs typeface="Times New Roman" pitchFamily="18" charset="0"/>
                  </a:rPr>
                  <a:t>Hỏi</a:t>
                </a:r>
                <a:r>
                  <a:rPr lang="en-US" sz="3200" b="0" dirty="0">
                    <a:solidFill>
                      <a:srgbClr val="177F57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0" dirty="0">
                    <a:solidFill>
                      <a:srgbClr val="177F57"/>
                    </a:solidFill>
                    <a:latin typeface="Arial" charset="0"/>
                    <a:cs typeface="Times New Roman" pitchFamily="18" charset="0"/>
                  </a:rPr>
                  <a:t>: Sau </a:t>
                </a:r>
                <a:r>
                  <a:rPr lang="en-US" sz="3200" b="0" dirty="0" err="1">
                    <a:solidFill>
                      <a:srgbClr val="177F57"/>
                    </a:solidFill>
                    <a:latin typeface="Arial" charset="0"/>
                    <a:cs typeface="Times New Roman" pitchFamily="18" charset="0"/>
                  </a:rPr>
                  <a:t>hai</a:t>
                </a:r>
                <a:r>
                  <a:rPr lang="en-US" sz="3200" b="0" dirty="0">
                    <a:solidFill>
                      <a:srgbClr val="177F57"/>
                    </a:solidFill>
                    <a:latin typeface="Arial" charset="0"/>
                    <a:cs typeface="Times New Roman" pitchFamily="18" charset="0"/>
                  </a:rPr>
                  <a:t> </a:t>
                </a:r>
                <a:r>
                  <a:rPr lang="en-US" sz="3200" b="0" dirty="0" err="1">
                    <a:solidFill>
                      <a:srgbClr val="177F57"/>
                    </a:solidFill>
                    <a:latin typeface="Arial" charset="0"/>
                    <a:cs typeface="Times New Roman" pitchFamily="18" charset="0"/>
                  </a:rPr>
                  <a:t>giờ</a:t>
                </a:r>
                <a:r>
                  <a:rPr lang="en-US" sz="3200" b="0" dirty="0">
                    <a:solidFill>
                      <a:srgbClr val="177F57"/>
                    </a:solidFill>
                    <a:latin typeface="Arial" charset="0"/>
                    <a:cs typeface="Times New Roman" pitchFamily="18" charset="0"/>
                  </a:rPr>
                  <a:t> ô </a:t>
                </a:r>
                <a:r>
                  <a:rPr lang="en-US" sz="3200" b="0" dirty="0" err="1">
                    <a:solidFill>
                      <a:srgbClr val="177F57"/>
                    </a:solidFill>
                    <a:latin typeface="Arial" charset="0"/>
                    <a:cs typeface="Times New Roman" pitchFamily="18" charset="0"/>
                  </a:rPr>
                  <a:t>tô</a:t>
                </a:r>
                <a:r>
                  <a:rPr lang="en-US" sz="3200" b="0" dirty="0">
                    <a:solidFill>
                      <a:srgbClr val="177F57"/>
                    </a:solidFill>
                    <a:latin typeface="Arial" charset="0"/>
                    <a:cs typeface="Times New Roman" pitchFamily="18" charset="0"/>
                  </a:rPr>
                  <a:t> </a:t>
                </a:r>
                <a:r>
                  <a:rPr lang="vi-VN" sz="3200" b="0" dirty="0">
                    <a:solidFill>
                      <a:srgbClr val="177F57"/>
                    </a:solidFill>
                    <a:latin typeface="Arial" charset="0"/>
                    <a:cs typeface="Times New Roman" pitchFamily="18" charset="0"/>
                  </a:rPr>
                  <a:t>đ</a:t>
                </a:r>
                <a:r>
                  <a:rPr lang="en-US" sz="3200" b="0" dirty="0">
                    <a:solidFill>
                      <a:srgbClr val="177F57"/>
                    </a:solidFill>
                    <a:latin typeface="Arial" charset="0"/>
                    <a:cs typeface="Times New Roman" pitchFamily="18" charset="0"/>
                  </a:rPr>
                  <a:t>ó </a:t>
                </a:r>
                <a:r>
                  <a:rPr lang="vi-VN" sz="3200" b="0" dirty="0">
                    <a:solidFill>
                      <a:srgbClr val="177F57"/>
                    </a:solidFill>
                    <a:latin typeface="Arial" charset="0"/>
                    <a:cs typeface="Times New Roman" pitchFamily="18" charset="0"/>
                  </a:rPr>
                  <a:t>đ</a:t>
                </a:r>
                <a:r>
                  <a:rPr lang="en-US" sz="3200" b="0" dirty="0" err="1">
                    <a:solidFill>
                      <a:srgbClr val="177F57"/>
                    </a:solidFill>
                    <a:latin typeface="Arial" charset="0"/>
                    <a:cs typeface="Times New Roman" pitchFamily="18" charset="0"/>
                  </a:rPr>
                  <a:t>i</a:t>
                </a:r>
                <a:r>
                  <a:rPr lang="en-US" sz="3200" b="0" dirty="0">
                    <a:solidFill>
                      <a:srgbClr val="177F57"/>
                    </a:solidFill>
                    <a:latin typeface="Arial" charset="0"/>
                    <a:cs typeface="Times New Roman" pitchFamily="18" charset="0"/>
                  </a:rPr>
                  <a:t> </a:t>
                </a:r>
                <a:r>
                  <a:rPr lang="vi-VN" sz="3200" b="0" dirty="0">
                    <a:solidFill>
                      <a:srgbClr val="177F57"/>
                    </a:solidFill>
                    <a:latin typeface="Arial" charset="0"/>
                    <a:cs typeface="Times New Roman" pitchFamily="18" charset="0"/>
                  </a:rPr>
                  <a:t>đư</a:t>
                </a:r>
                <a:r>
                  <a:rPr lang="en-US" sz="3200" b="0" dirty="0" err="1">
                    <a:solidFill>
                      <a:srgbClr val="177F57"/>
                    </a:solidFill>
                    <a:latin typeface="Arial" charset="0"/>
                    <a:cs typeface="Times New Roman" pitchFamily="18" charset="0"/>
                  </a:rPr>
                  <a:t>ợc</a:t>
                </a:r>
                <a:r>
                  <a:rPr lang="en-US" sz="3200" b="0" dirty="0">
                    <a:solidFill>
                      <a:srgbClr val="177F57"/>
                    </a:solidFill>
                    <a:latin typeface="Arial" charset="0"/>
                    <a:cs typeface="Times New Roman" pitchFamily="18" charset="0"/>
                  </a:rPr>
                  <a:t> bao </a:t>
                </a:r>
                <a:r>
                  <a:rPr lang="en-US" sz="3200" b="0" dirty="0" err="1">
                    <a:solidFill>
                      <a:srgbClr val="177F57"/>
                    </a:solidFill>
                    <a:latin typeface="Arial" charset="0"/>
                    <a:cs typeface="Times New Roman" pitchFamily="18" charset="0"/>
                  </a:rPr>
                  <a:t>nhiêu</a:t>
                </a:r>
                <a:r>
                  <a:rPr lang="en-US" sz="3200" b="0" dirty="0">
                    <a:solidFill>
                      <a:srgbClr val="177F57"/>
                    </a:solidFill>
                    <a:latin typeface="Arial" charset="0"/>
                    <a:cs typeface="Times New Roman" pitchFamily="18" charset="0"/>
                  </a:rPr>
                  <a:t> </a:t>
                </a:r>
                <a:r>
                  <a:rPr lang="en-US" sz="3200" b="0" dirty="0" err="1">
                    <a:solidFill>
                      <a:srgbClr val="177F57"/>
                    </a:solidFill>
                    <a:latin typeface="Arial" charset="0"/>
                    <a:cs typeface="Times New Roman" pitchFamily="18" charset="0"/>
                  </a:rPr>
                  <a:t>phần</a:t>
                </a:r>
                <a:r>
                  <a:rPr lang="en-US" sz="3200" b="0" dirty="0">
                    <a:solidFill>
                      <a:srgbClr val="177F57"/>
                    </a:solidFill>
                    <a:latin typeface="Arial" charset="0"/>
                    <a:cs typeface="Times New Roman" pitchFamily="18" charset="0"/>
                  </a:rPr>
                  <a:t> </a:t>
                </a:r>
                <a:r>
                  <a:rPr lang="en-US" sz="3200" b="0" dirty="0" err="1">
                    <a:solidFill>
                      <a:srgbClr val="177F57"/>
                    </a:solidFill>
                    <a:latin typeface="Arial" charset="0"/>
                    <a:cs typeface="Times New Roman" pitchFamily="18" charset="0"/>
                  </a:rPr>
                  <a:t>của</a:t>
                </a:r>
                <a:r>
                  <a:rPr lang="en-US" sz="3200" b="0" dirty="0">
                    <a:solidFill>
                      <a:srgbClr val="177F57"/>
                    </a:solidFill>
                    <a:latin typeface="Arial" charset="0"/>
                    <a:cs typeface="Times New Roman" pitchFamily="18" charset="0"/>
                  </a:rPr>
                  <a:t> </a:t>
                </a:r>
                <a:r>
                  <a:rPr lang="en-US" sz="3200" b="0" dirty="0" err="1">
                    <a:solidFill>
                      <a:srgbClr val="177F57"/>
                    </a:solidFill>
                    <a:latin typeface="Arial" charset="0"/>
                    <a:cs typeface="Times New Roman" pitchFamily="18" charset="0"/>
                  </a:rPr>
                  <a:t>quãng</a:t>
                </a:r>
                <a:r>
                  <a:rPr lang="en-US" sz="3200" b="0" dirty="0">
                    <a:solidFill>
                      <a:srgbClr val="177F57"/>
                    </a:solidFill>
                    <a:latin typeface="Arial" charset="0"/>
                    <a:cs typeface="Times New Roman" pitchFamily="18" charset="0"/>
                  </a:rPr>
                  <a:t> </a:t>
                </a:r>
                <a:r>
                  <a:rPr lang="vi-VN" sz="3200" b="0" dirty="0">
                    <a:solidFill>
                      <a:srgbClr val="177F57"/>
                    </a:solidFill>
                    <a:latin typeface="Arial" charset="0"/>
                    <a:cs typeface="Times New Roman" pitchFamily="18" charset="0"/>
                  </a:rPr>
                  <a:t>đư</a:t>
                </a:r>
                <a:r>
                  <a:rPr lang="en-US" sz="3200" b="0" dirty="0" err="1">
                    <a:solidFill>
                      <a:srgbClr val="177F57"/>
                    </a:solidFill>
                    <a:latin typeface="Arial" charset="0"/>
                    <a:cs typeface="Times New Roman" pitchFamily="18" charset="0"/>
                  </a:rPr>
                  <a:t>ờng</a:t>
                </a:r>
                <a:r>
                  <a:rPr lang="en-US" sz="3200" b="0" dirty="0">
                    <a:solidFill>
                      <a:srgbClr val="177F57"/>
                    </a:solidFill>
                    <a:latin typeface="Arial" charset="0"/>
                    <a:cs typeface="Times New Roman" pitchFamily="18" charset="0"/>
                  </a:rPr>
                  <a:t> ?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228601"/>
                <a:ext cx="9144000" cy="4308872"/>
              </a:xfrm>
              <a:prstGeom prst="rect">
                <a:avLst/>
              </a:prstGeom>
              <a:blipFill>
                <a:blip r:embed="rId2"/>
                <a:stretch>
                  <a:fillRect l="-1733" t="-2691" r="-2333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0420" name="Text Box 4"/>
              <p:cNvSpPr txBox="1">
                <a:spLocks noChangeArrowheads="1"/>
              </p:cNvSpPr>
              <p:nvPr/>
            </p:nvSpPr>
            <p:spPr bwMode="auto">
              <a:xfrm>
                <a:off x="3459480" y="3273930"/>
                <a:ext cx="5227320" cy="719344"/>
              </a:xfrm>
              <a:prstGeom prst="rect">
                <a:avLst/>
              </a:prstGeom>
              <a:noFill/>
              <a:ln w="12700">
                <a:noFill/>
                <a:miter lim="800000"/>
                <a:headEnd type="none" w="sm" len="sm"/>
                <a:tailEnd type="none" w="sm" len="sm"/>
              </a:ln>
            </p:spPr>
            <p:txBody>
              <a:bodyPr wrap="square" lIns="91420" tIns="45710" rIns="91420" bIns="4571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Đáp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gạo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trong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kho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60420" name="Text 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459480" y="3273930"/>
                <a:ext cx="5227320" cy="719344"/>
              </a:xfrm>
              <a:prstGeom prst="rect">
                <a:avLst/>
              </a:prstGeom>
              <a:blipFill>
                <a:blip r:embed="rId2"/>
                <a:stretch>
                  <a:fillRect l="-2450" b="-9322"/>
                </a:stretch>
              </a:blipFill>
              <a:ln w="12700">
                <a:noFill/>
                <a:miter lim="800000"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0427" name="Text Box 11"/>
          <p:cNvSpPr txBox="1">
            <a:spLocks noChangeArrowheads="1"/>
          </p:cNvSpPr>
          <p:nvPr/>
        </p:nvSpPr>
        <p:spPr bwMode="auto">
          <a:xfrm>
            <a:off x="3429000" y="400051"/>
            <a:ext cx="762000" cy="52322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lIns="91420" tIns="45710" rIns="91420" bIns="45710">
            <a:spAutoFit/>
          </a:bodyPr>
          <a:lstStyle/>
          <a:p>
            <a:pPr>
              <a:spcBef>
                <a:spcPct val="50000"/>
              </a:spcBef>
            </a:pPr>
            <a:endParaRPr lang="en-US">
              <a:latin typeface="Arial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B928353-2A67-AF66-1B75-B22357D31BEC}"/>
              </a:ext>
            </a:extLst>
          </p:cNvPr>
          <p:cNvSpPr txBox="1"/>
          <p:nvPr/>
        </p:nvSpPr>
        <p:spPr>
          <a:xfrm>
            <a:off x="3352800" y="1054430"/>
            <a:ext cx="13500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 err="1">
                <a:solidFill>
                  <a:srgbClr val="C00000"/>
                </a:solidFill>
              </a:rPr>
              <a:t>Bài</a:t>
            </a:r>
            <a:r>
              <a:rPr lang="en-US" u="sng" dirty="0">
                <a:solidFill>
                  <a:srgbClr val="C00000"/>
                </a:solidFill>
              </a:rPr>
              <a:t> </a:t>
            </a:r>
            <a:r>
              <a:rPr lang="en-US" u="sng" dirty="0" err="1">
                <a:solidFill>
                  <a:srgbClr val="C00000"/>
                </a:solidFill>
              </a:rPr>
              <a:t>giải</a:t>
            </a:r>
            <a:endParaRPr lang="en-US" u="sng" dirty="0">
              <a:solidFill>
                <a:srgbClr val="C0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EB9EB31-B123-6115-E10A-468CC00D17AD}"/>
              </a:ext>
            </a:extLst>
          </p:cNvPr>
          <p:cNvSpPr txBox="1"/>
          <p:nvPr/>
        </p:nvSpPr>
        <p:spPr>
          <a:xfrm>
            <a:off x="1143000" y="1794263"/>
            <a:ext cx="609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tô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gạo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xmlns="" id="{42604C72-3D1D-0AC6-4BCE-EEF2E879317C}"/>
                  </a:ext>
                </a:extLst>
              </p:cNvPr>
              <p:cNvSpPr txBox="1"/>
              <p:nvPr/>
            </p:nvSpPr>
            <p:spPr>
              <a:xfrm>
                <a:off x="1773256" y="2534096"/>
                <a:ext cx="5859188" cy="7193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a:rPr lang="en-US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a:rPr lang="en-US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a:rPr lang="en-US" b="1" i="1" smtClean="0">
                        <a:latin typeface="Cambria Math" panose="02040503050406030204" pitchFamily="18" charset="0"/>
                      </a:rPr>
                      <m:t>  ( 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𝒔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ố 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𝒈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ạ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𝒐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42604C72-3D1D-0AC6-4BCE-EEF2E87931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3256" y="2534096"/>
                <a:ext cx="5859188" cy="719364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0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0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20" grpId="0"/>
      <p:bldP spid="6042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780562"/>
            <a:ext cx="4380356" cy="1391857"/>
          </a:xfrm>
          <a:prstGeom prst="rect">
            <a:avLst/>
          </a:prstGeom>
        </p:spPr>
      </p:pic>
      <p:pic>
        <p:nvPicPr>
          <p:cNvPr id="1026" name="Picture 2" descr="Cow Vector PNG HD Image 10 - PNG #4673 - Free PNG Images | Star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03" b="96714" l="0" r="9847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11831">
            <a:off x="991681" y="4545865"/>
            <a:ext cx="714794" cy="537356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ow Vector PNG HD Image 10 - PNG #4673 - Free PNG Images | Star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703" b="96714" l="0" r="9847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11831">
            <a:off x="216399" y="4417922"/>
            <a:ext cx="563219" cy="423408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ow Vector PNG HD Image 10 - PNG #4673 - Free PNG Images | Star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703" b="96714" l="0" r="9847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432678" y="4250482"/>
            <a:ext cx="603584" cy="416828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图片 7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59" t="30371" r="24892" b="52777"/>
          <a:stretch/>
        </p:blipFill>
        <p:spPr>
          <a:xfrm>
            <a:off x="-206986" y="-78069"/>
            <a:ext cx="1278970" cy="65008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685" y="-226312"/>
            <a:ext cx="1139399" cy="1041910"/>
          </a:xfrm>
          <a:prstGeom prst="rect">
            <a:avLst/>
          </a:prstGeom>
        </p:spPr>
      </p:pic>
      <p:pic>
        <p:nvPicPr>
          <p:cNvPr id="15" name="图片 7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59" t="30371" r="24892" b="52777"/>
          <a:stretch/>
        </p:blipFill>
        <p:spPr>
          <a:xfrm>
            <a:off x="595848" y="325049"/>
            <a:ext cx="1278970" cy="650081"/>
          </a:xfrm>
          <a:prstGeom prst="rect">
            <a:avLst/>
          </a:prstGeom>
        </p:spPr>
      </p:pic>
      <p:pic>
        <p:nvPicPr>
          <p:cNvPr id="1028" name="Picture 4" descr="Doggy PNG Images With Transparent Background | Free Download On Lovepik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24760" y1="31000" x2="38221" y2="36000"/>
                        <a14:foregroundMark x1="70673" y1="38000" x2="71875" y2="50667"/>
                        <a14:foregroundMark x1="34375" y1="89333" x2="42548" y2="88667"/>
                        <a14:foregroundMark x1="50962" y1="88667" x2="57933" y2="88667"/>
                        <a14:foregroundMark x1="26442" y1="84000" x2="32452" y2="87333"/>
                        <a14:foregroundMark x1="34615" y1="50333" x2="34615" y2="6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178" y="3772371"/>
            <a:ext cx="849104" cy="612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99212" l="9819" r="89968">
                        <a14:foregroundMark x1="33084" y1="37939" x2="43116" y2="48667"/>
                        <a14:foregroundMark x1="52188" y1="39576" x2="64248" y2="44424"/>
                        <a14:foregroundMark x1="63714" y1="38121" x2="51868" y2="501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1629" y="2"/>
            <a:ext cx="770803" cy="135771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32" y="482449"/>
            <a:ext cx="6523532" cy="2162744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987662" y="727656"/>
            <a:ext cx="4059525" cy="1200329"/>
          </a:xfrm>
          <a:prstGeom prst="rect">
            <a:avLst/>
          </a:prstGeom>
          <a:noFill/>
        </p:spPr>
        <p:txBody>
          <a:bodyPr wrap="none" lIns="91424" tIns="45712" rIns="91424" bIns="45712">
            <a:spAutoFit/>
          </a:bodyPr>
          <a:lstStyle/>
          <a:p>
            <a:pPr algn="ctr" defTabSz="685664" fontAlgn="auto">
              <a:spcBef>
                <a:spcPts val="0"/>
              </a:spcBef>
              <a:spcAft>
                <a:spcPts val="0"/>
              </a:spcAft>
            </a:pPr>
            <a:r>
              <a:rPr lang="en-US" sz="720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Vận dụng</a:t>
            </a:r>
            <a:endParaRPr lang="en-US" sz="7200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6754" y="1713647"/>
            <a:ext cx="3525669" cy="3525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517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bunny_thumping_foot_md_clr"/>
          <p:cNvPicPr>
            <a:picLocks noChangeAspect="1" noChangeArrowheads="1" noCrop="1"/>
          </p:cNvPicPr>
          <p:nvPr/>
        </p:nvPicPr>
        <p:blipFill>
          <a:blip r:embed="rId3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9150" y="4400550"/>
            <a:ext cx="857250" cy="810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795" name="Text Box 3"/>
          <p:cNvSpPr txBox="1">
            <a:spLocks noChangeArrowheads="1"/>
          </p:cNvSpPr>
          <p:nvPr/>
        </p:nvSpPr>
        <p:spPr bwMode="auto">
          <a:xfrm>
            <a:off x="228600" y="914400"/>
            <a:ext cx="27432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>
              <a:solidFill>
                <a:srgbClr val="000000"/>
              </a:solidFill>
            </a:endParaRPr>
          </a:p>
        </p:txBody>
      </p:sp>
      <p:pic>
        <p:nvPicPr>
          <p:cNvPr id="33804" name="Picture 12" descr="bunny_thumping_foot_md_clr"/>
          <p:cNvPicPr>
            <a:picLocks noChangeAspect="1" noChangeArrowheads="1" noCrop="1"/>
          </p:cNvPicPr>
          <p:nvPr/>
        </p:nvPicPr>
        <p:blipFill>
          <a:blip r:embed="rId3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6750" y="332186"/>
            <a:ext cx="857250" cy="810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05" name="Picture 13" descr="bunny_thumping_foot_md_clr"/>
          <p:cNvPicPr>
            <a:picLocks noChangeAspect="1" noChangeArrowheads="1" noCrop="1"/>
          </p:cNvPicPr>
          <p:nvPr/>
        </p:nvPicPr>
        <p:blipFill>
          <a:blip r:embed="rId3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350" y="560786"/>
            <a:ext cx="857250" cy="810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06" name="Picture 14" descr="bunny_thumping_foot_md_clr"/>
          <p:cNvPicPr>
            <a:picLocks noChangeAspect="1" noChangeArrowheads="1" noCrop="1"/>
          </p:cNvPicPr>
          <p:nvPr/>
        </p:nvPicPr>
        <p:blipFill>
          <a:blip r:embed="rId3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2550" y="4389836"/>
            <a:ext cx="1162050" cy="810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807" name="AutoShape 15"/>
          <p:cNvSpPr>
            <a:spLocks noChangeArrowheads="1"/>
          </p:cNvSpPr>
          <p:nvPr/>
        </p:nvSpPr>
        <p:spPr bwMode="auto">
          <a:xfrm>
            <a:off x="7620000" y="4286250"/>
            <a:ext cx="1066800" cy="971550"/>
          </a:xfrm>
          <a:prstGeom prst="wedgeEllipseCallout">
            <a:avLst>
              <a:gd name="adj1" fmla="val 73810"/>
              <a:gd name="adj2" fmla="val 19606"/>
            </a:avLst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graphicFrame>
        <p:nvGraphicFramePr>
          <p:cNvPr id="33808" name="Object 16"/>
          <p:cNvGraphicFramePr>
            <a:graphicFrameLocks noChangeAspect="1"/>
          </p:cNvGraphicFramePr>
          <p:nvPr/>
        </p:nvGraphicFramePr>
        <p:xfrm>
          <a:off x="7950200" y="4405312"/>
          <a:ext cx="508000" cy="738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Equation" r:id="rId4" imgW="203040" imgH="393480" progId="Equation.3">
                  <p:embed/>
                </p:oleObj>
              </mc:Choice>
              <mc:Fallback>
                <p:oleObj name="Equation" r:id="rId4" imgW="20304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50200" y="4405312"/>
                        <a:ext cx="508000" cy="738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09" name="AutoShape 17"/>
          <p:cNvSpPr>
            <a:spLocks noChangeArrowheads="1"/>
          </p:cNvSpPr>
          <p:nvPr/>
        </p:nvSpPr>
        <p:spPr bwMode="auto">
          <a:xfrm>
            <a:off x="7162800" y="-57150"/>
            <a:ext cx="1066800" cy="971550"/>
          </a:xfrm>
          <a:prstGeom prst="wedgeEllipseCallout">
            <a:avLst>
              <a:gd name="adj1" fmla="val 73810"/>
              <a:gd name="adj2" fmla="val 19606"/>
            </a:avLst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graphicFrame>
        <p:nvGraphicFramePr>
          <p:cNvPr id="33810" name="Object 18"/>
          <p:cNvGraphicFramePr>
            <a:graphicFrameLocks noChangeAspect="1"/>
          </p:cNvGraphicFramePr>
          <p:nvPr/>
        </p:nvGraphicFramePr>
        <p:xfrm>
          <a:off x="7493000" y="61912"/>
          <a:ext cx="508000" cy="738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Equation" r:id="rId6" imgW="203040" imgH="393480" progId="Equation.3">
                  <p:embed/>
                </p:oleObj>
              </mc:Choice>
              <mc:Fallback>
                <p:oleObj name="Equation" r:id="rId6" imgW="20304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93000" y="61912"/>
                        <a:ext cx="508000" cy="738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11" name="AutoShape 19"/>
          <p:cNvSpPr>
            <a:spLocks noChangeArrowheads="1"/>
          </p:cNvSpPr>
          <p:nvPr/>
        </p:nvSpPr>
        <p:spPr bwMode="auto">
          <a:xfrm>
            <a:off x="28575" y="64832"/>
            <a:ext cx="1066800" cy="971550"/>
          </a:xfrm>
          <a:prstGeom prst="wedgeEllipseCallout">
            <a:avLst>
              <a:gd name="adj1" fmla="val 54463"/>
              <a:gd name="adj2" fmla="val 33333"/>
            </a:avLst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endParaRPr lang="en-US" dirty="0">
              <a:solidFill>
                <a:srgbClr val="C00000"/>
              </a:solidFill>
              <a:highlight>
                <a:srgbClr val="FF0000"/>
              </a:highlight>
            </a:endParaRPr>
          </a:p>
        </p:txBody>
      </p:sp>
      <p:graphicFrame>
        <p:nvGraphicFramePr>
          <p:cNvPr id="33812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99537218"/>
              </p:ext>
            </p:extLst>
          </p:nvPr>
        </p:nvGraphicFramePr>
        <p:xfrm>
          <a:off x="384177" y="171215"/>
          <a:ext cx="571500" cy="738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Equation" r:id="rId8" imgW="228600" imgH="393480" progId="Equation.3">
                  <p:embed/>
                </p:oleObj>
              </mc:Choice>
              <mc:Fallback>
                <p:oleObj name="Equation" r:id="rId8" imgW="22860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4177" y="171215"/>
                        <a:ext cx="571500" cy="738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13" name="AutoShape 21"/>
          <p:cNvSpPr>
            <a:spLocks noChangeArrowheads="1"/>
          </p:cNvSpPr>
          <p:nvPr/>
        </p:nvSpPr>
        <p:spPr bwMode="auto">
          <a:xfrm>
            <a:off x="381000" y="4057650"/>
            <a:ext cx="1066800" cy="971550"/>
          </a:xfrm>
          <a:prstGeom prst="wedgeEllipseCallout">
            <a:avLst>
              <a:gd name="adj1" fmla="val 59375"/>
              <a:gd name="adj2" fmla="val 15074"/>
            </a:avLst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graphicFrame>
        <p:nvGraphicFramePr>
          <p:cNvPr id="33814" name="Object 22"/>
          <p:cNvGraphicFramePr>
            <a:graphicFrameLocks noChangeAspect="1"/>
          </p:cNvGraphicFramePr>
          <p:nvPr/>
        </p:nvGraphicFramePr>
        <p:xfrm>
          <a:off x="711200" y="4176712"/>
          <a:ext cx="508000" cy="738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Equation" r:id="rId10" imgW="203040" imgH="393480" progId="Equation.3">
                  <p:embed/>
                </p:oleObj>
              </mc:Choice>
              <mc:Fallback>
                <p:oleObj name="Equation" r:id="rId10" imgW="20304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1200" y="4176712"/>
                        <a:ext cx="508000" cy="738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3815" name="Picture 23" descr="Tro choi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228600"/>
            <a:ext cx="320040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816" name="Rectangle 24"/>
          <p:cNvSpPr>
            <a:spLocks noGrp="1" noChangeArrowheads="1"/>
          </p:cNvSpPr>
          <p:nvPr>
            <p:ph type="title" sz="quarter"/>
          </p:nvPr>
        </p:nvSpPr>
        <p:spPr>
          <a:xfrm>
            <a:off x="3048000" y="2228850"/>
            <a:ext cx="2971800" cy="628650"/>
          </a:xfrm>
          <a:noFill/>
          <a:ln/>
        </p:spPr>
        <p:txBody>
          <a:bodyPr/>
          <a:lstStyle/>
          <a:p>
            <a:r>
              <a:rPr lang="en-US" b="1"/>
              <a:t>Thỏ tìm chỗ</a:t>
            </a:r>
          </a:p>
        </p:txBody>
      </p:sp>
      <p:sp>
        <p:nvSpPr>
          <p:cNvPr id="33818" name="Text Box 26"/>
          <p:cNvSpPr txBox="1">
            <a:spLocks noChangeArrowheads="1"/>
          </p:cNvSpPr>
          <p:nvPr/>
        </p:nvSpPr>
        <p:spPr bwMode="auto">
          <a:xfrm>
            <a:off x="1066800" y="673894"/>
            <a:ext cx="5334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4000" b="0">
                <a:solidFill>
                  <a:srgbClr val="0000FF"/>
                </a:solidFill>
                <a:latin typeface="Times New Roman" pitchFamily="18" charset="0"/>
              </a:rPr>
              <a:t>1</a:t>
            </a:r>
          </a:p>
        </p:txBody>
      </p:sp>
      <p:sp>
        <p:nvSpPr>
          <p:cNvPr id="33819" name="Text Box 27"/>
          <p:cNvSpPr txBox="1">
            <a:spLocks noChangeArrowheads="1"/>
          </p:cNvSpPr>
          <p:nvPr/>
        </p:nvSpPr>
        <p:spPr bwMode="auto">
          <a:xfrm>
            <a:off x="8534400" y="400051"/>
            <a:ext cx="5334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4000" b="0">
                <a:solidFill>
                  <a:srgbClr val="0000FF"/>
                </a:solidFill>
                <a:latin typeface="Times New Roman" pitchFamily="18" charset="0"/>
              </a:rPr>
              <a:t>2</a:t>
            </a:r>
          </a:p>
        </p:txBody>
      </p:sp>
      <p:sp>
        <p:nvSpPr>
          <p:cNvPr id="33820" name="Text Box 28"/>
          <p:cNvSpPr txBox="1">
            <a:spLocks noChangeArrowheads="1"/>
          </p:cNvSpPr>
          <p:nvPr/>
        </p:nvSpPr>
        <p:spPr bwMode="auto">
          <a:xfrm>
            <a:off x="1676400" y="4502944"/>
            <a:ext cx="5334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4000" b="0">
                <a:solidFill>
                  <a:srgbClr val="0000FF"/>
                </a:solidFill>
                <a:latin typeface="Times New Roman" pitchFamily="18" charset="0"/>
              </a:rPr>
              <a:t>3</a:t>
            </a:r>
          </a:p>
        </p:txBody>
      </p:sp>
      <p:sp>
        <p:nvSpPr>
          <p:cNvPr id="33821" name="Text Box 29"/>
          <p:cNvSpPr txBox="1">
            <a:spLocks noChangeArrowheads="1"/>
          </p:cNvSpPr>
          <p:nvPr/>
        </p:nvSpPr>
        <p:spPr bwMode="auto">
          <a:xfrm>
            <a:off x="8610600" y="4502944"/>
            <a:ext cx="5334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4000" b="0">
                <a:solidFill>
                  <a:srgbClr val="0000FF"/>
                </a:solidFill>
                <a:latin typeface="Times New Roman" pitchFamily="18" charset="0"/>
              </a:rPr>
              <a:t>4</a:t>
            </a:r>
          </a:p>
        </p:txBody>
      </p:sp>
      <p:sp>
        <p:nvSpPr>
          <p:cNvPr id="33822" name="Text Box 30"/>
          <p:cNvSpPr txBox="1">
            <a:spLocks noChangeArrowheads="1"/>
          </p:cNvSpPr>
          <p:nvPr/>
        </p:nvSpPr>
        <p:spPr bwMode="auto">
          <a:xfrm>
            <a:off x="304800" y="1485901"/>
            <a:ext cx="5334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3200" b="0">
                <a:solidFill>
                  <a:srgbClr val="000000"/>
                </a:solidFill>
                <a:latin typeface="Times New Roman" pitchFamily="18" charset="0"/>
              </a:rPr>
              <a:t>a)</a:t>
            </a:r>
          </a:p>
        </p:txBody>
      </p:sp>
      <p:sp>
        <p:nvSpPr>
          <p:cNvPr id="33823" name="Text Box 31"/>
          <p:cNvSpPr txBox="1">
            <a:spLocks noChangeArrowheads="1"/>
          </p:cNvSpPr>
          <p:nvPr/>
        </p:nvSpPr>
        <p:spPr bwMode="auto">
          <a:xfrm>
            <a:off x="4953000" y="1428751"/>
            <a:ext cx="5334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3200" b="0">
                <a:solidFill>
                  <a:srgbClr val="000000"/>
                </a:solidFill>
                <a:latin typeface="Times New Roman" pitchFamily="18" charset="0"/>
              </a:rPr>
              <a:t>b)</a:t>
            </a:r>
          </a:p>
        </p:txBody>
      </p:sp>
      <p:sp>
        <p:nvSpPr>
          <p:cNvPr id="33824" name="Text Box 32"/>
          <p:cNvSpPr txBox="1">
            <a:spLocks noChangeArrowheads="1"/>
          </p:cNvSpPr>
          <p:nvPr/>
        </p:nvSpPr>
        <p:spPr bwMode="auto">
          <a:xfrm>
            <a:off x="381000" y="3028951"/>
            <a:ext cx="5334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3200" b="0">
                <a:solidFill>
                  <a:srgbClr val="000000"/>
                </a:solidFill>
                <a:latin typeface="Times New Roman" pitchFamily="18" charset="0"/>
              </a:rPr>
              <a:t>c)</a:t>
            </a:r>
          </a:p>
        </p:txBody>
      </p:sp>
      <p:sp>
        <p:nvSpPr>
          <p:cNvPr id="33825" name="Text Box 33"/>
          <p:cNvSpPr txBox="1">
            <a:spLocks noChangeArrowheads="1"/>
          </p:cNvSpPr>
          <p:nvPr/>
        </p:nvSpPr>
        <p:spPr bwMode="auto">
          <a:xfrm>
            <a:off x="5105400" y="3108723"/>
            <a:ext cx="5334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3200" b="0">
                <a:solidFill>
                  <a:srgbClr val="000000"/>
                </a:solidFill>
                <a:latin typeface="Times New Roman" pitchFamily="18" charset="0"/>
              </a:rPr>
              <a:t>d)</a:t>
            </a:r>
          </a:p>
        </p:txBody>
      </p:sp>
      <p:grpSp>
        <p:nvGrpSpPr>
          <p:cNvPr id="33833" name="Group 41"/>
          <p:cNvGrpSpPr>
            <a:grpSpLocks/>
          </p:cNvGrpSpPr>
          <p:nvPr/>
        </p:nvGrpSpPr>
        <p:grpSpPr bwMode="auto">
          <a:xfrm>
            <a:off x="1311275" y="1663305"/>
            <a:ext cx="136525" cy="116681"/>
            <a:chOff x="3264" y="2782"/>
            <a:chExt cx="86" cy="98"/>
          </a:xfrm>
        </p:grpSpPr>
        <p:sp>
          <p:nvSpPr>
            <p:cNvPr id="33834" name="Line 42"/>
            <p:cNvSpPr>
              <a:spLocks noChangeShapeType="1"/>
            </p:cNvSpPr>
            <p:nvPr/>
          </p:nvSpPr>
          <p:spPr bwMode="auto">
            <a:xfrm>
              <a:off x="3264" y="2832"/>
              <a:ext cx="86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hangingPunct="0"/>
              <a:endParaRPr lang="en-US" sz="1800" b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3835" name="Line 43"/>
            <p:cNvSpPr>
              <a:spLocks noChangeShapeType="1"/>
            </p:cNvSpPr>
            <p:nvPr/>
          </p:nvSpPr>
          <p:spPr bwMode="auto">
            <a:xfrm flipV="1">
              <a:off x="3312" y="2782"/>
              <a:ext cx="0" cy="98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hangingPunct="0"/>
              <a:endParaRPr lang="en-US" sz="1800" b="0">
                <a:solidFill>
                  <a:srgbClr val="000000"/>
                </a:solidFill>
                <a:latin typeface="Arial" charset="0"/>
              </a:endParaRPr>
            </a:p>
          </p:txBody>
        </p:sp>
      </p:grpSp>
      <p:sp>
        <p:nvSpPr>
          <p:cNvPr id="33836" name="Text Box 44"/>
          <p:cNvSpPr txBox="1">
            <a:spLocks noChangeArrowheads="1"/>
          </p:cNvSpPr>
          <p:nvPr/>
        </p:nvSpPr>
        <p:spPr bwMode="auto">
          <a:xfrm>
            <a:off x="1515658" y="1404938"/>
            <a:ext cx="543739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u="sng">
                <a:solidFill>
                  <a:srgbClr val="0000FF"/>
                </a:solidFill>
                <a:latin typeface="Times New Roman" pitchFamily="18" charset="0"/>
              </a:rPr>
              <a:t> 6</a:t>
            </a:r>
          </a:p>
          <a:p>
            <a:pPr algn="ctr"/>
            <a:r>
              <a:rPr lang="en-US">
                <a:solidFill>
                  <a:srgbClr val="0000FF"/>
                </a:solidFill>
                <a:latin typeface="Times New Roman" pitchFamily="18" charset="0"/>
              </a:rPr>
              <a:t>15</a:t>
            </a:r>
          </a:p>
        </p:txBody>
      </p:sp>
      <p:sp>
        <p:nvSpPr>
          <p:cNvPr id="47124" name="Text Box 20"/>
          <p:cNvSpPr txBox="1">
            <a:spLocks noChangeArrowheads="1"/>
          </p:cNvSpPr>
          <p:nvPr/>
        </p:nvSpPr>
        <p:spPr bwMode="auto">
          <a:xfrm>
            <a:off x="2133600" y="1519238"/>
            <a:ext cx="457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hangingPunct="0">
              <a:spcBef>
                <a:spcPct val="50000"/>
              </a:spcBef>
            </a:pPr>
            <a:r>
              <a:rPr lang="en-US" b="0">
                <a:solidFill>
                  <a:srgbClr val="000000"/>
                </a:solidFill>
                <a:latin typeface="Times New Roman" pitchFamily="18" charset="0"/>
              </a:rPr>
              <a:t>=</a:t>
            </a:r>
          </a:p>
        </p:txBody>
      </p:sp>
      <p:grpSp>
        <p:nvGrpSpPr>
          <p:cNvPr id="33839" name="Group 47"/>
          <p:cNvGrpSpPr>
            <a:grpSpLocks/>
          </p:cNvGrpSpPr>
          <p:nvPr/>
        </p:nvGrpSpPr>
        <p:grpSpPr bwMode="auto">
          <a:xfrm>
            <a:off x="6035678" y="1549005"/>
            <a:ext cx="136525" cy="116681"/>
            <a:chOff x="3264" y="2782"/>
            <a:chExt cx="86" cy="98"/>
          </a:xfrm>
        </p:grpSpPr>
        <p:sp>
          <p:nvSpPr>
            <p:cNvPr id="33840" name="Line 48"/>
            <p:cNvSpPr>
              <a:spLocks noChangeShapeType="1"/>
            </p:cNvSpPr>
            <p:nvPr/>
          </p:nvSpPr>
          <p:spPr bwMode="auto">
            <a:xfrm>
              <a:off x="3264" y="2832"/>
              <a:ext cx="86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hangingPunct="0"/>
              <a:endParaRPr lang="en-US" sz="1800" b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3841" name="Line 49"/>
            <p:cNvSpPr>
              <a:spLocks noChangeShapeType="1"/>
            </p:cNvSpPr>
            <p:nvPr/>
          </p:nvSpPr>
          <p:spPr bwMode="auto">
            <a:xfrm flipV="1">
              <a:off x="3312" y="2782"/>
              <a:ext cx="0" cy="98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hangingPunct="0"/>
              <a:endParaRPr lang="en-US" sz="1800" b="0">
                <a:solidFill>
                  <a:srgbClr val="000000"/>
                </a:solidFill>
                <a:latin typeface="Arial" charset="0"/>
              </a:endParaRPr>
            </a:p>
          </p:txBody>
        </p:sp>
      </p:grpSp>
      <p:sp>
        <p:nvSpPr>
          <p:cNvPr id="33842" name="Text Box 50"/>
          <p:cNvSpPr txBox="1">
            <a:spLocks noChangeArrowheads="1"/>
          </p:cNvSpPr>
          <p:nvPr/>
        </p:nvSpPr>
        <p:spPr bwMode="auto">
          <a:xfrm>
            <a:off x="6240058" y="1290638"/>
            <a:ext cx="543739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u="sng">
                <a:solidFill>
                  <a:srgbClr val="0000FF"/>
                </a:solidFill>
                <a:latin typeface="Times New Roman" pitchFamily="18" charset="0"/>
              </a:rPr>
              <a:t> 3</a:t>
            </a:r>
          </a:p>
          <a:p>
            <a:pPr algn="ctr"/>
            <a:r>
              <a:rPr lang="en-US">
                <a:solidFill>
                  <a:srgbClr val="0000FF"/>
                </a:solidFill>
                <a:latin typeface="Times New Roman" pitchFamily="18" charset="0"/>
              </a:rPr>
              <a:t>13</a:t>
            </a:r>
          </a:p>
        </p:txBody>
      </p:sp>
      <p:sp>
        <p:nvSpPr>
          <p:cNvPr id="2" name="Text Box 20"/>
          <p:cNvSpPr txBox="1">
            <a:spLocks noChangeArrowheads="1"/>
          </p:cNvSpPr>
          <p:nvPr/>
        </p:nvSpPr>
        <p:spPr bwMode="auto">
          <a:xfrm>
            <a:off x="6858000" y="1404938"/>
            <a:ext cx="457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hangingPunct="0">
              <a:spcBef>
                <a:spcPct val="50000"/>
              </a:spcBef>
            </a:pPr>
            <a:r>
              <a:rPr lang="en-US" b="0">
                <a:solidFill>
                  <a:srgbClr val="000000"/>
                </a:solidFill>
                <a:latin typeface="Times New Roman" pitchFamily="18" charset="0"/>
              </a:rPr>
              <a:t>=</a:t>
            </a:r>
          </a:p>
        </p:txBody>
      </p:sp>
      <p:sp>
        <p:nvSpPr>
          <p:cNvPr id="33850" name="Text Box 58"/>
          <p:cNvSpPr txBox="1">
            <a:spLocks noChangeArrowheads="1"/>
          </p:cNvSpPr>
          <p:nvPr/>
        </p:nvSpPr>
        <p:spPr bwMode="auto">
          <a:xfrm>
            <a:off x="1390650" y="2971801"/>
            <a:ext cx="364202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u="sng">
                <a:solidFill>
                  <a:srgbClr val="0000FF"/>
                </a:solidFill>
                <a:latin typeface="Times New Roman" pitchFamily="18" charset="0"/>
              </a:rPr>
              <a:t>3</a:t>
            </a:r>
          </a:p>
          <a:p>
            <a:r>
              <a:rPr lang="en-US">
                <a:solidFill>
                  <a:srgbClr val="0000FF"/>
                </a:solidFill>
                <a:latin typeface="Times New Roman" pitchFamily="18" charset="0"/>
              </a:rPr>
              <a:t>9</a:t>
            </a:r>
          </a:p>
        </p:txBody>
      </p:sp>
      <p:grpSp>
        <p:nvGrpSpPr>
          <p:cNvPr id="33851" name="Group 59"/>
          <p:cNvGrpSpPr>
            <a:grpSpLocks/>
          </p:cNvGrpSpPr>
          <p:nvPr/>
        </p:nvGrpSpPr>
        <p:grpSpPr bwMode="auto">
          <a:xfrm>
            <a:off x="1844678" y="3230168"/>
            <a:ext cx="136525" cy="116681"/>
            <a:chOff x="3264" y="2782"/>
            <a:chExt cx="86" cy="98"/>
          </a:xfrm>
        </p:grpSpPr>
        <p:sp>
          <p:nvSpPr>
            <p:cNvPr id="33852" name="Line 60"/>
            <p:cNvSpPr>
              <a:spLocks noChangeShapeType="1"/>
            </p:cNvSpPr>
            <p:nvPr/>
          </p:nvSpPr>
          <p:spPr bwMode="auto">
            <a:xfrm>
              <a:off x="3264" y="2832"/>
              <a:ext cx="86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hangingPunct="0"/>
              <a:endParaRPr lang="en-US" sz="1800" b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3853" name="Line 61"/>
            <p:cNvSpPr>
              <a:spLocks noChangeShapeType="1"/>
            </p:cNvSpPr>
            <p:nvPr/>
          </p:nvSpPr>
          <p:spPr bwMode="auto">
            <a:xfrm flipV="1">
              <a:off x="3312" y="2782"/>
              <a:ext cx="0" cy="98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hangingPunct="0"/>
              <a:endParaRPr lang="en-US" sz="1800" b="0">
                <a:solidFill>
                  <a:srgbClr val="000000"/>
                </a:solidFill>
                <a:latin typeface="Arial" charset="0"/>
              </a:endParaRPr>
            </a:p>
          </p:txBody>
        </p:sp>
      </p:grpSp>
      <p:sp>
        <p:nvSpPr>
          <p:cNvPr id="33854" name="Text Box 62"/>
          <p:cNvSpPr txBox="1">
            <a:spLocks noChangeArrowheads="1"/>
          </p:cNvSpPr>
          <p:nvPr/>
        </p:nvSpPr>
        <p:spPr bwMode="auto">
          <a:xfrm>
            <a:off x="2062190" y="2971801"/>
            <a:ext cx="45397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u="sng">
                <a:solidFill>
                  <a:srgbClr val="0000FF"/>
                </a:solidFill>
                <a:latin typeface="Times New Roman" pitchFamily="18" charset="0"/>
              </a:rPr>
              <a:t> 5</a:t>
            </a:r>
          </a:p>
          <a:p>
            <a:pPr algn="ctr"/>
            <a:r>
              <a:rPr lang="en-US">
                <a:solidFill>
                  <a:srgbClr val="0000FF"/>
                </a:solidFill>
                <a:latin typeface="Times New Roman" pitchFamily="18" charset="0"/>
              </a:rPr>
              <a:t>9</a:t>
            </a:r>
          </a:p>
        </p:txBody>
      </p:sp>
      <p:sp>
        <p:nvSpPr>
          <p:cNvPr id="3" name="Text Box 20"/>
          <p:cNvSpPr txBox="1">
            <a:spLocks noChangeArrowheads="1"/>
          </p:cNvSpPr>
          <p:nvPr/>
        </p:nvSpPr>
        <p:spPr bwMode="auto">
          <a:xfrm>
            <a:off x="2438400" y="3086100"/>
            <a:ext cx="457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hangingPunct="0">
              <a:spcBef>
                <a:spcPct val="50000"/>
              </a:spcBef>
            </a:pPr>
            <a:r>
              <a:rPr lang="en-US" b="0">
                <a:solidFill>
                  <a:srgbClr val="000000"/>
                </a:solidFill>
                <a:latin typeface="Times New Roman" pitchFamily="18" charset="0"/>
              </a:rPr>
              <a:t>=</a:t>
            </a:r>
          </a:p>
        </p:txBody>
      </p:sp>
      <p:sp>
        <p:nvSpPr>
          <p:cNvPr id="33856" name="Text Box 64"/>
          <p:cNvSpPr txBox="1">
            <a:spLocks noChangeArrowheads="1"/>
          </p:cNvSpPr>
          <p:nvPr/>
        </p:nvSpPr>
        <p:spPr bwMode="auto">
          <a:xfrm>
            <a:off x="6163858" y="3062288"/>
            <a:ext cx="543739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u="sng">
                <a:solidFill>
                  <a:srgbClr val="0000FF"/>
                </a:solidFill>
                <a:latin typeface="Times New Roman" pitchFamily="18" charset="0"/>
              </a:rPr>
              <a:t>14</a:t>
            </a:r>
          </a:p>
          <a:p>
            <a:pPr algn="ctr"/>
            <a:r>
              <a:rPr lang="en-US">
                <a:solidFill>
                  <a:srgbClr val="0000FF"/>
                </a:solidFill>
                <a:latin typeface="Times New Roman" pitchFamily="18" charset="0"/>
              </a:rPr>
              <a:t>5</a:t>
            </a:r>
          </a:p>
        </p:txBody>
      </p:sp>
      <p:grpSp>
        <p:nvGrpSpPr>
          <p:cNvPr id="33857" name="Group 65"/>
          <p:cNvGrpSpPr>
            <a:grpSpLocks/>
          </p:cNvGrpSpPr>
          <p:nvPr/>
        </p:nvGrpSpPr>
        <p:grpSpPr bwMode="auto">
          <a:xfrm>
            <a:off x="6721478" y="3320655"/>
            <a:ext cx="136525" cy="116681"/>
            <a:chOff x="3264" y="2782"/>
            <a:chExt cx="86" cy="98"/>
          </a:xfrm>
        </p:grpSpPr>
        <p:sp>
          <p:nvSpPr>
            <p:cNvPr id="33858" name="Line 66"/>
            <p:cNvSpPr>
              <a:spLocks noChangeShapeType="1"/>
            </p:cNvSpPr>
            <p:nvPr/>
          </p:nvSpPr>
          <p:spPr bwMode="auto">
            <a:xfrm>
              <a:off x="3264" y="2832"/>
              <a:ext cx="86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hangingPunct="0"/>
              <a:endParaRPr lang="en-US" sz="1800" b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3859" name="Line 67"/>
            <p:cNvSpPr>
              <a:spLocks noChangeShapeType="1"/>
            </p:cNvSpPr>
            <p:nvPr/>
          </p:nvSpPr>
          <p:spPr bwMode="auto">
            <a:xfrm flipV="1">
              <a:off x="3312" y="2782"/>
              <a:ext cx="0" cy="98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hangingPunct="0"/>
              <a:endParaRPr lang="en-US" sz="1800" b="0">
                <a:solidFill>
                  <a:srgbClr val="000000"/>
                </a:solidFill>
                <a:latin typeface="Arial" charset="0"/>
              </a:endParaRPr>
            </a:p>
          </p:txBody>
        </p:sp>
      </p:grpSp>
      <p:sp>
        <p:nvSpPr>
          <p:cNvPr id="33860" name="Text Box 68"/>
          <p:cNvSpPr txBox="1">
            <a:spLocks noChangeArrowheads="1"/>
          </p:cNvSpPr>
          <p:nvPr/>
        </p:nvSpPr>
        <p:spPr bwMode="auto">
          <a:xfrm>
            <a:off x="6818340" y="3028951"/>
            <a:ext cx="45397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u="sng">
                <a:solidFill>
                  <a:srgbClr val="0000FF"/>
                </a:solidFill>
                <a:latin typeface="Times New Roman" pitchFamily="18" charset="0"/>
              </a:rPr>
              <a:t> 3</a:t>
            </a:r>
          </a:p>
          <a:p>
            <a:pPr algn="ctr"/>
            <a:r>
              <a:rPr lang="en-US">
                <a:solidFill>
                  <a:srgbClr val="0000FF"/>
                </a:solidFill>
                <a:latin typeface="Times New Roman" pitchFamily="18" charset="0"/>
              </a:rPr>
              <a:t>5</a:t>
            </a:r>
          </a:p>
        </p:txBody>
      </p:sp>
      <p:sp>
        <p:nvSpPr>
          <p:cNvPr id="4" name="Text Box 20"/>
          <p:cNvSpPr txBox="1">
            <a:spLocks noChangeArrowheads="1"/>
          </p:cNvSpPr>
          <p:nvPr/>
        </p:nvSpPr>
        <p:spPr bwMode="auto">
          <a:xfrm>
            <a:off x="7391400" y="3176588"/>
            <a:ext cx="457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hangingPunct="0">
              <a:spcBef>
                <a:spcPct val="50000"/>
              </a:spcBef>
            </a:pPr>
            <a:r>
              <a:rPr lang="en-US" b="0">
                <a:solidFill>
                  <a:srgbClr val="000000"/>
                </a:solidFill>
                <a:latin typeface="Times New Roman" pitchFamily="18" charset="0"/>
              </a:rPr>
              <a:t>=</a:t>
            </a:r>
          </a:p>
        </p:txBody>
      </p:sp>
      <p:sp>
        <p:nvSpPr>
          <p:cNvPr id="33862" name="Text Box 70"/>
          <p:cNvSpPr txBox="1">
            <a:spLocks noChangeArrowheads="1"/>
          </p:cNvSpPr>
          <p:nvPr/>
        </p:nvSpPr>
        <p:spPr bwMode="auto">
          <a:xfrm>
            <a:off x="683808" y="1404938"/>
            <a:ext cx="543739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u="sng">
                <a:solidFill>
                  <a:srgbClr val="0000FF"/>
                </a:solidFill>
                <a:latin typeface="Times New Roman" pitchFamily="18" charset="0"/>
              </a:rPr>
              <a:t> 4</a:t>
            </a:r>
          </a:p>
          <a:p>
            <a:pPr algn="ctr"/>
            <a:r>
              <a:rPr lang="en-US">
                <a:solidFill>
                  <a:srgbClr val="0000FF"/>
                </a:solidFill>
                <a:latin typeface="Times New Roman" pitchFamily="18" charset="0"/>
              </a:rPr>
              <a:t>15</a:t>
            </a:r>
          </a:p>
        </p:txBody>
      </p:sp>
      <p:sp>
        <p:nvSpPr>
          <p:cNvPr id="33863" name="Text Box 71"/>
          <p:cNvSpPr txBox="1">
            <a:spLocks noChangeArrowheads="1"/>
          </p:cNvSpPr>
          <p:nvPr/>
        </p:nvSpPr>
        <p:spPr bwMode="auto">
          <a:xfrm>
            <a:off x="5401858" y="1314451"/>
            <a:ext cx="543739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u="sng">
                <a:solidFill>
                  <a:srgbClr val="0000FF"/>
                </a:solidFill>
                <a:latin typeface="Times New Roman" pitchFamily="18" charset="0"/>
              </a:rPr>
              <a:t> 6</a:t>
            </a:r>
          </a:p>
          <a:p>
            <a:pPr algn="ctr"/>
            <a:r>
              <a:rPr lang="en-US">
                <a:solidFill>
                  <a:srgbClr val="0000FF"/>
                </a:solidFill>
                <a:latin typeface="Times New Roman" pitchFamily="18" charset="0"/>
              </a:rPr>
              <a:t>13</a:t>
            </a:r>
          </a:p>
        </p:txBody>
      </p:sp>
      <p:sp>
        <p:nvSpPr>
          <p:cNvPr id="33864" name="Text Box 72"/>
          <p:cNvSpPr txBox="1">
            <a:spLocks noChangeArrowheads="1"/>
          </p:cNvSpPr>
          <p:nvPr/>
        </p:nvSpPr>
        <p:spPr bwMode="auto">
          <a:xfrm>
            <a:off x="857250" y="2971801"/>
            <a:ext cx="364202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u="sng">
                <a:solidFill>
                  <a:srgbClr val="0000FF"/>
                </a:solidFill>
                <a:latin typeface="Times New Roman" pitchFamily="18" charset="0"/>
              </a:rPr>
              <a:t>2</a:t>
            </a:r>
          </a:p>
          <a:p>
            <a:r>
              <a:rPr lang="en-US">
                <a:solidFill>
                  <a:srgbClr val="0000FF"/>
                </a:solidFill>
                <a:latin typeface="Times New Roman" pitchFamily="18" charset="0"/>
              </a:rPr>
              <a:t>9</a:t>
            </a:r>
          </a:p>
        </p:txBody>
      </p:sp>
      <p:grpSp>
        <p:nvGrpSpPr>
          <p:cNvPr id="33865" name="Group 73"/>
          <p:cNvGrpSpPr>
            <a:grpSpLocks/>
          </p:cNvGrpSpPr>
          <p:nvPr/>
        </p:nvGrpSpPr>
        <p:grpSpPr bwMode="auto">
          <a:xfrm>
            <a:off x="1235078" y="3230168"/>
            <a:ext cx="136525" cy="116681"/>
            <a:chOff x="3264" y="2782"/>
            <a:chExt cx="86" cy="98"/>
          </a:xfrm>
        </p:grpSpPr>
        <p:sp>
          <p:nvSpPr>
            <p:cNvPr id="33866" name="Line 74"/>
            <p:cNvSpPr>
              <a:spLocks noChangeShapeType="1"/>
            </p:cNvSpPr>
            <p:nvPr/>
          </p:nvSpPr>
          <p:spPr bwMode="auto">
            <a:xfrm>
              <a:off x="3264" y="2832"/>
              <a:ext cx="86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hangingPunct="0"/>
              <a:endParaRPr lang="en-US" sz="1800" b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3867" name="Line 75"/>
            <p:cNvSpPr>
              <a:spLocks noChangeShapeType="1"/>
            </p:cNvSpPr>
            <p:nvPr/>
          </p:nvSpPr>
          <p:spPr bwMode="auto">
            <a:xfrm flipV="1">
              <a:off x="3312" y="2782"/>
              <a:ext cx="0" cy="98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hangingPunct="0"/>
              <a:endParaRPr lang="en-US" sz="1800" b="0">
                <a:solidFill>
                  <a:srgbClr val="000000"/>
                </a:solidFill>
                <a:latin typeface="Arial" charset="0"/>
              </a:endParaRPr>
            </a:p>
          </p:txBody>
        </p:sp>
      </p:grpSp>
      <p:sp>
        <p:nvSpPr>
          <p:cNvPr id="33868" name="Text Box 76"/>
          <p:cNvSpPr txBox="1">
            <a:spLocks noChangeArrowheads="1"/>
          </p:cNvSpPr>
          <p:nvPr/>
        </p:nvSpPr>
        <p:spPr bwMode="auto">
          <a:xfrm>
            <a:off x="5581650" y="3062288"/>
            <a:ext cx="364202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u="sng">
                <a:solidFill>
                  <a:srgbClr val="0000FF"/>
                </a:solidFill>
                <a:latin typeface="Times New Roman" pitchFamily="18" charset="0"/>
              </a:rPr>
              <a:t>7</a:t>
            </a:r>
          </a:p>
          <a:p>
            <a:r>
              <a:rPr lang="en-US">
                <a:solidFill>
                  <a:srgbClr val="0000FF"/>
                </a:solidFill>
                <a:latin typeface="Times New Roman" pitchFamily="18" charset="0"/>
              </a:rPr>
              <a:t>5</a:t>
            </a:r>
          </a:p>
        </p:txBody>
      </p:sp>
      <p:grpSp>
        <p:nvGrpSpPr>
          <p:cNvPr id="33869" name="Group 77"/>
          <p:cNvGrpSpPr>
            <a:grpSpLocks/>
          </p:cNvGrpSpPr>
          <p:nvPr/>
        </p:nvGrpSpPr>
        <p:grpSpPr bwMode="auto">
          <a:xfrm>
            <a:off x="5959478" y="3314702"/>
            <a:ext cx="136525" cy="116681"/>
            <a:chOff x="3264" y="2782"/>
            <a:chExt cx="86" cy="98"/>
          </a:xfrm>
        </p:grpSpPr>
        <p:sp>
          <p:nvSpPr>
            <p:cNvPr id="33870" name="Line 78"/>
            <p:cNvSpPr>
              <a:spLocks noChangeShapeType="1"/>
            </p:cNvSpPr>
            <p:nvPr/>
          </p:nvSpPr>
          <p:spPr bwMode="auto">
            <a:xfrm>
              <a:off x="3264" y="2832"/>
              <a:ext cx="86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hangingPunct="0"/>
              <a:endParaRPr lang="en-US" sz="1800" b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3871" name="Line 79"/>
            <p:cNvSpPr>
              <a:spLocks noChangeShapeType="1"/>
            </p:cNvSpPr>
            <p:nvPr/>
          </p:nvSpPr>
          <p:spPr bwMode="auto">
            <a:xfrm flipV="1">
              <a:off x="3312" y="2782"/>
              <a:ext cx="0" cy="98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hangingPunct="0"/>
              <a:endParaRPr lang="en-US" sz="1800" b="0">
                <a:solidFill>
                  <a:srgbClr val="000000"/>
                </a:solidFill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75399630"/>
      </p:ext>
    </p:extLst>
  </p:cSld>
  <p:clrMapOvr>
    <a:masterClrMapping/>
  </p:clrMapOvr>
  <p:transition advClick="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451 -0.00394 -0.00798 -0.00533 -0.01319 -0.00718 C -0.02239 -0.00648 -0.03159 -0.00648 -0.04079 -0.00533 C -0.04826 -0.0044 -0.04131 -0.00255 -0.04878 0 C -0.05399 0.00185 -0.05937 0.00231 -0.06458 0.00347 C -0.07638 0 -0.06597 0.00417 -0.07638 -0.00347 C -0.08211 -0.00764 -0.08993 -0.00972 -0.096 -0.01227 C -0.11006 -0.01829 -0.12361 -0.02685 -0.13819 -0.02986 C -0.18506 -0.025 -0.11493 -0.0257 -0.21319 -0.02292 C -0.22361 -0.01389 -0.23368 -0.00208 -0.24218 0.01042 C -0.24756 0.01829 -0.25138 0.0287 -0.25798 0.03495 C -0.26909 0.0456 -0.28177 0.05301 -0.29218 0.06481 C -0.30816 0.08287 -0.31197 0.10347 -0.32378 0.12454 C -0.32413 0.12639 -0.325 0.13171 -0.325 0.12986 C -0.325 0.11458 -0.31701 0.12199 -0.33819 0.11921 C -0.34809 0.1125 -0.3552 0.11042 -0.36579 0.10162 C -0.36788 0.09977 -0.36875 0.09606 -0.371 0.09467 C -0.3743 0.09259 -0.37812 0.09236 -0.38159 0.0912 C -0.38385 0.09051 -0.38819 0.08935 -0.38819 0.08935 C -0.42482 0.1 -0.42743 0.10046 -0.475 0.10347 C -0.47638 0.10694 -0.47743 0.11042 -0.47899 0.11389 C -0.48142 0.11875 -0.4868 0.12801 -0.4868 0.12801 C -0.48958 0.13866 -0.49583 0.1463 -0.5026 0.15255 C -0.50486 0.15717 -0.50694 0.16204 -0.5092 0.16667 C -0.51093 0.17014 -0.51458 0.17708 -0.51458 0.17708 C -0.5177 0.19051 -0.51302 0.17454 -0.51979 0.18588 C -0.52066 0.18727 -0.52031 0.18958 -0.521 0.1912 C -0.52309 0.19537 -0.52604 0.19745 -0.52899 0.2 C -0.52951 0.20347 -0.52916 0.20717 -0.53038 0.21042 C -0.53107 0.21227 -0.53316 0.21227 -0.5342 0.21389 C -0.53576 0.21597 -0.53697 0.21852 -0.53819 0.22106 C -0.53906 0.22315 -0.54774 0.24074 -0.55 0.24722 " pathEditMode="relative" ptsTypes="fffffffffffffffffffffffffffffffA">
                                      <p:cBhvr>
                                        <p:cTn id="6" dur="2000" fill="hold"/>
                                        <p:tgtEl>
                                          <p:spTgt spid="338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451 -0.00394 -0.00798 -0.00533 -0.01319 -0.00718 C -0.02239 -0.00648 -0.03159 -0.00648 -0.04079 -0.00533 C -0.04826 -0.0044 -0.04131 -0.00255 -0.04878 0 C -0.05399 0.00185 -0.05937 0.00231 -0.06458 0.00347 C -0.07638 0 -0.06597 0.00417 -0.07638 -0.00347 C -0.08211 -0.00764 -0.08993 -0.00972 -0.096 -0.01227 C -0.11006 -0.01829 -0.12361 -0.02685 -0.13819 -0.02986 C -0.18506 -0.025 -0.11493 -0.0257 -0.21319 -0.02292 C -0.22361 -0.01389 -0.23368 -0.00208 -0.24218 0.01042 C -0.24756 0.01829 -0.25138 0.0287 -0.25798 0.03495 C -0.26909 0.0456 -0.28177 0.05301 -0.29218 0.06481 C -0.30816 0.08287 -0.31197 0.10347 -0.32378 0.12454 C -0.32413 0.12639 -0.325 0.13171 -0.325 0.12986 C -0.325 0.11458 -0.31701 0.12199 -0.33819 0.11921 C -0.34809 0.1125 -0.3552 0.11042 -0.36579 0.10162 C -0.36788 0.09977 -0.36875 0.09606 -0.371 0.09467 C -0.3743 0.09259 -0.37812 0.09236 -0.38159 0.0912 C -0.38385 0.09051 -0.38819 0.08935 -0.38819 0.08935 C -0.42482 0.1 -0.42743 0.10046 -0.475 0.10347 C -0.47638 0.10694 -0.47743 0.11042 -0.47899 0.11389 C -0.48142 0.11875 -0.4868 0.12801 -0.4868 0.12801 C -0.48958 0.13866 -0.49583 0.1463 -0.5026 0.15255 C -0.50486 0.15717 -0.50694 0.16204 -0.5092 0.16667 C -0.51093 0.17014 -0.51458 0.17708 -0.51458 0.17708 C -0.5177 0.19051 -0.51302 0.17454 -0.51979 0.18588 C -0.52066 0.18727 -0.52031 0.18958 -0.521 0.1912 C -0.52309 0.19537 -0.52604 0.19745 -0.52899 0.2 C -0.52951 0.20347 -0.52916 0.20717 -0.53038 0.21042 C -0.53107 0.21227 -0.53316 0.21227 -0.5342 0.21389 C -0.53576 0.21597 -0.53697 0.21852 -0.53819 0.22106 C -0.53906 0.22315 -0.54774 0.24074 -0.55 0.24722 " pathEditMode="relative" ptsTypes="fffffffffffffffffffffffffffffffA">
                                      <p:cBhvr>
                                        <p:cTn id="8" dur="2000" fill="hold"/>
                                        <p:tgtEl>
                                          <p:spTgt spid="338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451 -0.00394 -0.00798 -0.00533 -0.01319 -0.00718 C -0.02239 -0.00648 -0.03159 -0.00648 -0.04079 -0.00533 C -0.04826 -0.0044 -0.04131 -0.00255 -0.04878 0 C -0.05399 0.00185 -0.05937 0.00231 -0.06458 0.00347 C -0.07638 0 -0.06597 0.00417 -0.07638 -0.00347 C -0.08211 -0.00764 -0.08993 -0.00972 -0.096 -0.01227 C -0.11006 -0.01829 -0.12361 -0.02685 -0.13819 -0.02986 C -0.18506 -0.025 -0.11493 -0.0257 -0.21319 -0.02292 C -0.22361 -0.01389 -0.23368 -0.00208 -0.24218 0.01042 C -0.24756 0.01829 -0.25138 0.0287 -0.25798 0.03495 C -0.26909 0.0456 -0.28177 0.05301 -0.29218 0.06481 C -0.30816 0.08287 -0.31197 0.10347 -0.32378 0.12454 C -0.32413 0.12639 -0.325 0.13171 -0.325 0.12986 C -0.325 0.11458 -0.31701 0.12199 -0.33819 0.11921 C -0.34809 0.1125 -0.3552 0.11042 -0.36579 0.10162 C -0.36788 0.09977 -0.36875 0.09606 -0.371 0.09467 C -0.3743 0.09259 -0.37812 0.09236 -0.38159 0.0912 C -0.38385 0.09051 -0.38819 0.08935 -0.38819 0.08935 C -0.42482 0.1 -0.42743 0.10046 -0.475 0.10347 C -0.47638 0.10694 -0.47743 0.11042 -0.47899 0.11389 C -0.48142 0.11875 -0.4868 0.12801 -0.4868 0.12801 C -0.48958 0.13866 -0.49583 0.1463 -0.5026 0.15255 C -0.50486 0.15717 -0.50694 0.16204 -0.5092 0.16667 C -0.51093 0.17014 -0.51458 0.17708 -0.51458 0.17708 C -0.5177 0.19051 -0.51302 0.17454 -0.51979 0.18588 C -0.52066 0.18727 -0.52031 0.18958 -0.521 0.1912 C -0.52309 0.19537 -0.52604 0.19745 -0.52899 0.2 C -0.52951 0.20347 -0.52916 0.20717 -0.53038 0.21042 C -0.53107 0.21227 -0.53316 0.21227 -0.5342 0.21389 C -0.53576 0.21597 -0.53697 0.21852 -0.53819 0.22106 C -0.53906 0.22315 -0.54774 0.24074 -0.55 0.24722 " pathEditMode="relative" ptsTypes="fffffffffffffffffffffffffffffffA">
                                      <p:cBhvr>
                                        <p:cTn id="10" dur="2000" fill="hold"/>
                                        <p:tgtEl>
                                          <p:spTgt spid="338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695 -0.00092 0.01406 -0.00046 0.02101 -0.00185 C 0.02257 -0.00231 0.02361 -0.0044 0.025 -0.00532 C 0.02622 -0.00602 0.02761 -0.00648 0.02899 -0.00717 C 0.03594 -0.01041 0.04323 -0.01319 0.05 -0.01782 C 0.06736 -0.02916 0.06007 -0.02592 0.07101 -0.02986 C 0.07587 -0.04004 0.0875 -0.04282 0.09479 -0.04907 C 0.09965 -0.05347 0.1033 -0.06018 0.10799 -0.06504 C 0.11406 -0.08171 0.12379 -0.08657 0.13559 -0.09653 C 0.14028 -0.10069 0.14861 -0.11041 0.14861 -0.11041 C 0.15764 -0.13379 0.1717 -0.15602 0.1842 -0.17546 C 0.19115 -0.18634 0.19497 -0.1875 0.2 -0.19815 C 0.20573 -0.21041 0.20886 -0.22384 0.2132 -0.2368 C 0.21476 -0.25764 0.21962 -0.27592 0.22361 -0.29653 C 0.225 -0.30347 0.225 -0.31065 0.22639 -0.31759 C 0.23195 -0.34467 0.23872 -0.37129 0.24479 -0.39815 C 0.24636 -0.40509 0.25052 -0.41088 0.25261 -0.41759 C 0.26007 -0.44213 0.26094 -0.46852 0.26719 -0.49305 C 0.26858 -0.49861 0.27188 -0.50324 0.27361 -0.50879 C 0.27465 -0.51227 0.27518 -0.51597 0.27639 -0.51921 C 0.28004 -0.52986 0.28438 -0.54028 0.2882 -0.55092 C 0.28872 -0.55231 0.29479 -0.57176 0.29601 -0.57361 C 0.29774 -0.57616 0.30417 -0.57801 0.3066 -0.57893 C 0.31476 -0.59329 0.32465 -0.60023 0.33559 -0.61041 C 0.34427 -0.61852 0.35712 -0.63379 0.36441 -0.64213 C 0.37535 -0.65463 0.38976 -0.65324 0.40261 -0.65787 C 0.42465 -0.66597 0.44601 -0.67801 0.4684 -0.68426 C 0.48368 -0.68842 0.49879 -0.68981 0.51441 -0.6912 C 0.5224 -0.69815 0.53004 -0.69861 0.53941 -0.7 C 0.55712 -0.69861 0.57448 -0.69583 0.59219 -0.69305 C 0.59809 -0.68079 0.60365 -0.68495 0.61181 -0.67893 C 0.61458 -0.67685 0.61719 -0.6743 0.61979 -0.67199 C 0.62101 -0.67083 0.62361 -0.66852 0.62361 -0.66852 C 0.62778 -0.65278 0.64583 -0.64884 0.6566 -0.64745 C 0.6625 -0.64352 0.66962 -0.64166 0.675 -0.6368 C 0.67726 -0.63472 0.67917 -0.63194 0.6816 -0.62986 C 0.68715 -0.62523 0.69375 -0.62222 0.69861 -0.61574 C 0.70399 -0.60856 0.7059 -0.59838 0.71181 -0.59305 C 0.71354 -0.58634 0.71597 -0.5787 0.71979 -0.57361 " pathEditMode="relative" ptsTypes="ffffffffffffffffffffffffffffffffffffffA">
                                      <p:cBhvr>
                                        <p:cTn id="14" dur="2000" fill="hold"/>
                                        <p:tgtEl>
                                          <p:spTgt spid="338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695 -0.00092 0.01406 -0.00046 0.02101 -0.00185 C 0.02257 -0.00231 0.02361 -0.0044 0.025 -0.00532 C 0.02622 -0.00602 0.02761 -0.00648 0.02899 -0.00717 C 0.03594 -0.01041 0.04323 -0.01319 0.05 -0.01782 C 0.06736 -0.02916 0.06007 -0.02592 0.07101 -0.02986 C 0.07587 -0.04004 0.0875 -0.04282 0.09479 -0.04907 C 0.09965 -0.05347 0.1033 -0.06018 0.10799 -0.06504 C 0.11406 -0.08171 0.12379 -0.08657 0.13559 -0.09653 C 0.14028 -0.10069 0.14861 -0.11041 0.14861 -0.11041 C 0.15764 -0.13379 0.1717 -0.15602 0.1842 -0.17546 C 0.19115 -0.18634 0.19497 -0.1875 0.2 -0.19815 C 0.20573 -0.21041 0.20886 -0.22384 0.2132 -0.2368 C 0.21476 -0.25764 0.21962 -0.27592 0.22361 -0.29653 C 0.225 -0.30347 0.225 -0.31065 0.22639 -0.31759 C 0.23195 -0.34467 0.23872 -0.37129 0.24479 -0.39815 C 0.24636 -0.40509 0.25052 -0.41088 0.25261 -0.41759 C 0.26007 -0.44213 0.26094 -0.46852 0.26719 -0.49305 C 0.26858 -0.49861 0.27188 -0.50324 0.27361 -0.50879 C 0.27465 -0.51227 0.27518 -0.51597 0.27639 -0.51921 C 0.28004 -0.52986 0.28438 -0.54028 0.2882 -0.55092 C 0.28872 -0.55231 0.29479 -0.57176 0.29601 -0.57361 C 0.29774 -0.57616 0.30417 -0.57801 0.3066 -0.57893 C 0.31476 -0.59329 0.32465 -0.60023 0.33559 -0.61041 C 0.34427 -0.61852 0.35712 -0.63379 0.36441 -0.64213 C 0.37535 -0.65463 0.38976 -0.65324 0.40261 -0.65787 C 0.42465 -0.66597 0.44601 -0.67801 0.4684 -0.68426 C 0.48368 -0.68842 0.49879 -0.68981 0.51441 -0.6912 C 0.5224 -0.69815 0.53004 -0.69861 0.53941 -0.7 C 0.55712 -0.69861 0.57448 -0.69583 0.59219 -0.69305 C 0.59809 -0.68079 0.60365 -0.68495 0.61181 -0.67893 C 0.61458 -0.67685 0.61719 -0.6743 0.61979 -0.67199 C 0.62101 -0.67083 0.62361 -0.66852 0.62361 -0.66852 C 0.62778 -0.65278 0.64583 -0.64884 0.6566 -0.64745 C 0.6625 -0.64352 0.66962 -0.64166 0.675 -0.6368 C 0.67726 -0.63472 0.67917 -0.63194 0.6816 -0.62986 C 0.68715 -0.62523 0.69375 -0.62222 0.69861 -0.61574 C 0.70399 -0.60856 0.7059 -0.59838 0.71181 -0.59305 C 0.71354 -0.58634 0.71597 -0.5787 0.71979 -0.57361 " pathEditMode="relative" ptsTypes="ffffffffffffffffffffffffffffffffffffffA">
                                      <p:cBhvr>
                                        <p:cTn id="16" dur="2000" fill="hold"/>
                                        <p:tgtEl>
                                          <p:spTgt spid="338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695 -0.00092 0.01406 -0.00046 0.02101 -0.00185 C 0.02257 -0.00231 0.02361 -0.0044 0.025 -0.00532 C 0.02622 -0.00602 0.02761 -0.00648 0.02899 -0.00717 C 0.03594 -0.01041 0.04323 -0.01319 0.05 -0.01782 C 0.06736 -0.02916 0.06007 -0.02592 0.07101 -0.02986 C 0.07587 -0.04004 0.0875 -0.04282 0.09479 -0.04907 C 0.09965 -0.05347 0.1033 -0.06018 0.10799 -0.06504 C 0.11406 -0.08171 0.12379 -0.08657 0.13559 -0.09653 C 0.14028 -0.10069 0.14861 -0.11041 0.14861 -0.11041 C 0.15764 -0.13379 0.1717 -0.15602 0.1842 -0.17546 C 0.19115 -0.18634 0.19497 -0.1875 0.2 -0.19815 C 0.20573 -0.21041 0.20886 -0.22384 0.2132 -0.2368 C 0.21476 -0.25764 0.21962 -0.27592 0.22361 -0.29653 C 0.225 -0.30347 0.225 -0.31065 0.22639 -0.31759 C 0.23195 -0.34467 0.23872 -0.37129 0.24479 -0.39815 C 0.24636 -0.40509 0.25052 -0.41088 0.25261 -0.41759 C 0.26007 -0.44213 0.26094 -0.46852 0.26719 -0.49305 C 0.26858 -0.49861 0.27188 -0.50324 0.27361 -0.50879 C 0.27465 -0.51227 0.27518 -0.51597 0.27639 -0.51921 C 0.28004 -0.52986 0.28438 -0.54028 0.2882 -0.55092 C 0.28872 -0.55231 0.29479 -0.57176 0.29601 -0.57361 C 0.29774 -0.57616 0.30417 -0.57801 0.3066 -0.57893 C 0.31476 -0.59329 0.32465 -0.60023 0.33559 -0.61041 C 0.34427 -0.61852 0.35712 -0.63379 0.36441 -0.64213 C 0.37535 -0.65463 0.38976 -0.65324 0.40261 -0.65787 C 0.42465 -0.66597 0.44601 -0.67801 0.4684 -0.68426 C 0.48368 -0.68842 0.49879 -0.68981 0.51441 -0.6912 C 0.5224 -0.69815 0.53004 -0.69861 0.53941 -0.7 C 0.55712 -0.69861 0.57448 -0.69583 0.59219 -0.69305 C 0.59809 -0.68079 0.60365 -0.68495 0.61181 -0.67893 C 0.61458 -0.67685 0.61719 -0.6743 0.61979 -0.67199 C 0.62101 -0.67083 0.62361 -0.66852 0.62361 -0.66852 C 0.62778 -0.65278 0.64583 -0.64884 0.6566 -0.64745 C 0.6625 -0.64352 0.66962 -0.64166 0.675 -0.6368 C 0.67726 -0.63472 0.67917 -0.63194 0.6816 -0.62986 C 0.68715 -0.62523 0.69375 -0.62222 0.69861 -0.61574 C 0.70399 -0.60856 0.7059 -0.59838 0.71181 -0.59305 C 0.71354 -0.58634 0.71597 -0.5787 0.71979 -0.57361 " pathEditMode="relative" ptsTypes="ffffffffffffffffffffffffffffffffffffffA">
                                      <p:cBhvr>
                                        <p:cTn id="18" dur="2000" fill="hold"/>
                                        <p:tgtEl>
                                          <p:spTgt spid="338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2031 0.00185 -0.02552 0.00347 -0.04618 0.00185 C -0.07639 -0.01273 -0.10938 -0.01157 -0.14115 -0.01528 C -0.15052 -0.0206 -0.15747 -0.02338 -0.16667 -0.02731 C -0.17431 -0.03426 -0.18334 -0.03588 -0.19236 -0.0375 C -0.20868 -0.03657 -0.22031 -0.03449 -0.23594 -0.0375 C -0.27604 -0.04537 -0.31563 -0.06806 -0.35139 -0.09236 C -0.38472 -0.11481 -0.34306 -0.08495 -0.3757 -0.11458 C -0.39045 -0.12801 -0.40695 -0.13611 -0.42448 -0.13843 C -0.42709 -0.15301 -0.42656 -0.16806 -0.4283 -0.18287 C -0.42865 -0.21875 -0.42882 -0.25463 -0.42952 -0.29051 C -0.42969 -0.30231 -0.43038 -0.30671 -0.43594 -0.31458 C -0.4375 -0.3213 -0.43976 -0.32477 -0.44358 -0.32986 C -0.45087 -0.3287 -0.45816 -0.32755 -0.46545 -0.32639 C -0.46806 -0.32593 -0.47084 -0.32639 -0.47309 -0.32477 C -0.475 -0.32338 -0.47535 -0.31968 -0.47691 -0.31782 C -0.47813 -0.31643 -0.48716 -0.31458 -0.48716 -0.31458 C -0.49097 -0.30949 -0.49375 -0.30671 -0.49879 -0.30417 C -0.50191 -0.29815 -0.50191 -0.29468 -0.50643 -0.29051 C -0.50938 -0.28472 -0.51163 -0.28241 -0.51667 -0.28032 C -0.52604 -0.28171 -0.52656 -0.27917 -0.53212 -0.28542 C -0.53229 -0.28542 -0.53976 -0.29745 -0.53976 -0.29051 " pathEditMode="relative" ptsTypes="fffffffffffffffffffffA">
                                      <p:cBhvr>
                                        <p:cTn id="22" dur="20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2031 0.00185 -0.02552 0.00347 -0.04618 0.00185 C -0.07639 -0.01273 -0.10938 -0.01157 -0.14115 -0.01528 C -0.15052 -0.0206 -0.15747 -0.02338 -0.16667 -0.02731 C -0.17431 -0.03426 -0.18334 -0.03588 -0.19236 -0.0375 C -0.20868 -0.03657 -0.22031 -0.03449 -0.23594 -0.0375 C -0.27604 -0.04537 -0.31563 -0.06806 -0.35139 -0.09236 C -0.38472 -0.11481 -0.34306 -0.08495 -0.3757 -0.11458 C -0.39045 -0.12801 -0.40695 -0.13611 -0.42448 -0.13843 C -0.42709 -0.15301 -0.42656 -0.16806 -0.4283 -0.18287 C -0.42865 -0.21875 -0.42882 -0.25463 -0.42952 -0.29051 C -0.42969 -0.30231 -0.43038 -0.30671 -0.43594 -0.31458 C -0.4375 -0.3213 -0.43976 -0.32477 -0.44358 -0.32986 C -0.45087 -0.3287 -0.45816 -0.32755 -0.46545 -0.32639 C -0.46806 -0.32593 -0.47084 -0.32639 -0.47309 -0.32477 C -0.475 -0.32338 -0.47535 -0.31968 -0.47691 -0.31782 C -0.47813 -0.31643 -0.48716 -0.31458 -0.48716 -0.31458 C -0.49097 -0.30949 -0.49375 -0.30671 -0.49879 -0.30417 C -0.50191 -0.29815 -0.50191 -0.29468 -0.50643 -0.29051 C -0.50938 -0.28472 -0.51163 -0.28241 -0.51667 -0.28032 C -0.52604 -0.28171 -0.52656 -0.27917 -0.53212 -0.28542 C -0.53229 -0.28542 -0.53976 -0.29745 -0.53976 -0.29051 " pathEditMode="relative" ptsTypes="fffffffffffffffffffffA">
                                      <p:cBhvr>
                                        <p:cTn id="24" dur="2000" fill="hold"/>
                                        <p:tgtEl>
                                          <p:spTgt spid="338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2031 0.00185 -0.02552 0.00347 -0.04618 0.00185 C -0.07639 -0.01273 -0.10938 -0.01157 -0.14115 -0.01528 C -0.15052 -0.0206 -0.15747 -0.02338 -0.16667 -0.02731 C -0.17431 -0.03426 -0.18334 -0.03588 -0.19236 -0.0375 C -0.20868 -0.03657 -0.22031 -0.03449 -0.23594 -0.0375 C -0.27604 -0.04537 -0.31563 -0.06806 -0.35139 -0.09236 C -0.38472 -0.11481 -0.34306 -0.08495 -0.3757 -0.11458 C -0.39045 -0.12801 -0.40695 -0.13611 -0.42448 -0.13843 C -0.42709 -0.15301 -0.42656 -0.16806 -0.4283 -0.18287 C -0.42865 -0.21875 -0.42882 -0.25463 -0.42952 -0.29051 C -0.42969 -0.30231 -0.43038 -0.30671 -0.43594 -0.31458 C -0.4375 -0.3213 -0.43976 -0.32477 -0.44358 -0.32986 C -0.45087 -0.3287 -0.45816 -0.32755 -0.46545 -0.32639 C -0.46806 -0.32593 -0.47084 -0.32639 -0.47309 -0.32477 C -0.475 -0.32338 -0.47535 -0.31968 -0.47691 -0.31782 C -0.47813 -0.31643 -0.48716 -0.31458 -0.48716 -0.31458 C -0.49097 -0.30949 -0.49375 -0.30671 -0.49879 -0.30417 C -0.50191 -0.29815 -0.50191 -0.29468 -0.50643 -0.29051 C -0.50938 -0.28472 -0.51163 -0.28241 -0.51667 -0.28032 C -0.52604 -0.28171 -0.52656 -0.27917 -0.53212 -0.28542 C -0.53229 -0.28542 -0.53976 -0.29745 -0.53976 -0.29051 " pathEditMode="relative" ptsTypes="fffffffffffffffffffffA">
                                      <p:cBhvr>
                                        <p:cTn id="26" dur="2000" fill="hold"/>
                                        <p:tgtEl>
                                          <p:spTgt spid="338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1.23457E-6 C 0.00798 -0.0071 0.01493 -0.00463 0.0243 -0.0034 C 0.0408 0.00401 0.0559 0.01358 0.07309 0.01728 C 0.08871 0.02994 0.10191 0.03364 0.12048 0.04259 C 0.15642 0.05988 0.10312 0.03488 0.13715 0.05463 C 0.14739 0.0608 0.16111 0.06358 0.1717 0.06821 C 0.18264 0.07315 0.19444 0.07376 0.20503 0.08025 C 0.21719 0.08765 0.22726 0.09815 0.23837 0.10771 C 0.26441 0.12994 0.28455 0.14321 0.30642 0.17438 C 0.3118 0.1821 0.31701 0.19043 0.32048 0.2 C 0.32222 0.20463 0.32326 0.20957 0.32552 0.21358 C 0.32708 0.21667 0.32986 0.2179 0.33194 0.22037 C 0.34392 0.23518 0.35833 0.24938 0.36788 0.26667 C 0.37413 0.2929 0.41823 0.29784 0.43455 0.30062 C 0.44045 0.30154 0.44653 0.30154 0.45243 0.30247 C 0.46684 0.30617 0.48003 0.30926 0.49479 0.31111 C 0.51389 0.31913 0.49062 0.30988 0.54479 0.31111 C 0.55955 0.31142 0.57083 0.31358 0.58455 0.31636 C 0.6184 0.31142 0.65156 0.30771 0.68455 0.29722 C 0.70226 0.3 0.70972 0.29784 0.7243 0.31111 C 0.72639 0.31296 0.72656 0.31728 0.72812 0.31975 C 0.73715 0.33488 0.74566 0.34753 0.76024 0.35062 C 0.77066 0.35494 0.77569 0.36821 0.78333 0.37778 C 0.78489 0.38457 0.79132 0.39568 0.79479 0.40154 C 0.79601 0.40679 0.79705 0.41204 0.79861 0.41728 C 0.79965 0.42006 0.80156 0.42253 0.80243 0.42562 C 0.80642 0.44012 0.80764 0.44969 0.81406 0.46327 C 0.8184 0.47222 0.82691 0.49043 0.82691 0.49074 C 0.83212 0.51204 0.82934 0.53086 0.82934 0.55216 " pathEditMode="relative" rAng="0" ptsTypes="AAAAAAAAAAAAAAAAAAAAAAAAAAAAA">
                                      <p:cBhvr>
                                        <p:cTn id="30" dur="2000" fill="hold"/>
                                        <p:tgtEl>
                                          <p:spTgt spid="338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493" y="27346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1.7284E-6 C 0.00799 -0.0071 0.01493 -0.00463 0.02431 -0.0034 C 0.0408 0.00401 0.05591 0.01358 0.07309 0.01728 C 0.08872 0.02994 0.10191 0.03364 0.12049 0.04259 C 0.15643 0.05987 0.10313 0.03487 0.13716 0.05463 C 0.1474 0.0608 0.16112 0.06358 0.17171 0.06821 C 0.18264 0.07315 0.19445 0.07376 0.20504 0.08025 C 0.21719 0.08765 0.22726 0.09815 0.23837 0.10771 C 0.26441 0.12994 0.28455 0.14321 0.30643 0.17438 C 0.31181 0.1821 0.31702 0.19043 0.32049 0.2 C 0.32223 0.20463 0.32327 0.20957 0.32552 0.21358 C 0.32709 0.21666 0.32987 0.2179 0.33195 0.22037 C 0.34393 0.23518 0.35834 0.24938 0.36789 0.26666 C 0.37414 0.2929 0.41823 0.29784 0.43455 0.30062 C 0.44046 0.30154 0.44653 0.30154 0.45243 0.30247 C 0.46684 0.30617 0.48004 0.30926 0.4948 0.31111 C 0.51389 0.31913 0.49063 0.30987 0.5448 0.31111 C 0.55955 0.31142 0.57084 0.31358 0.58455 0.31636 C 0.61841 0.31142 0.65157 0.30771 0.68455 0.29722 C 0.70226 0.3 0.70973 0.29784 0.72431 0.31111 C 0.72639 0.31296 0.72657 0.31728 0.72813 0.31975 C 0.73716 0.33487 0.74566 0.34753 0.76025 0.35062 C 0.77066 0.35494 0.7757 0.36821 0.78334 0.37778 C 0.7849 0.38457 0.79132 0.39568 0.7948 0.40154 C 0.79601 0.40679 0.79705 0.41204 0.79862 0.41728 C 0.79966 0.42006 0.80157 0.42253 0.80243 0.42562 C 0.80643 0.44012 0.80764 0.44969 0.81407 0.46327 C 0.81841 0.47222 0.82691 0.49043 0.82691 0.49074 C 0.83212 0.51204 0.82934 0.53086 0.82934 0.55216 " pathEditMode="relative" rAng="0" ptsTypes="AAAAAAAAAAAAAAAAAAAAAAAAAAAAA">
                                      <p:cBhvr>
                                        <p:cTn id="32" dur="2000" fill="hold"/>
                                        <p:tgtEl>
                                          <p:spTgt spid="338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493" y="27346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798 -0.00717 0.01493 -0.00463 0.0243 -0.00347 C 0.0408 0.00394 0.0559 0.01366 0.07309 0.01713 C 0.08871 0.02986 0.10191 0.03357 0.12048 0.0426 C 0.15642 0.05996 0.10312 0.03496 0.13715 0.05463 C 0.14739 0.06065 0.16111 0.06366 0.1717 0.06829 C 0.18264 0.07315 0.19444 0.07385 0.20503 0.08033 C 0.21719 0.08773 0.22726 0.09815 0.23837 0.10764 C 0.26441 0.12986 0.28455 0.14329 0.30642 0.17431 C 0.3118 0.18195 0.31701 0.19051 0.32048 0.2 C 0.32222 0.20463 0.32326 0.20949 0.32552 0.21366 C 0.32708 0.21667 0.32986 0.21783 0.33194 0.22037 C 0.34392 0.23519 0.35833 0.24931 0.36788 0.26667 C 0.37413 0.29283 0.41823 0.29792 0.43455 0.3007 C 0.44045 0.30162 0.44653 0.30162 0.45243 0.30255 C 0.46684 0.30602 0.48003 0.30926 0.49479 0.31111 C 0.51389 0.31922 0.49062 0.30996 0.54479 0.31111 C 0.55955 0.31135 0.57083 0.31366 0.58455 0.31621 C 0.6184 0.31135 0.65156 0.30787 0.68455 0.29722 C 0.70226 0.3 0.70972 0.29769 0.7243 0.31111 C 0.72639 0.31297 0.72656 0.31713 0.72812 0.31968 C 0.73715 0.33496 0.74566 0.34746 0.76024 0.35047 C 0.77066 0.35486 0.77569 0.36806 0.78333 0.37778 C 0.78489 0.38449 0.79132 0.3956 0.79479 0.40162 C 0.79601 0.40672 0.79705 0.41204 0.79861 0.41713 C 0.79965 0.42014 0.80156 0.42246 0.80243 0.42547 C 0.80642 0.44005 0.80764 0.44977 0.81406 0.4632 C 0.8184 0.47222 0.82691 0.49051 0.82691 0.49051 C 0.83212 0.51204 0.82934 0.53079 0.82934 0.55209 " pathEditMode="relative" ptsTypes="ffffffffffffffffffffffffffffA">
                                      <p:cBhvr>
                                        <p:cTn id="34" dur="2000" fill="hold"/>
                                        <p:tgtEl>
                                          <p:spTgt spid="338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8" dur="500"/>
                                        <p:tgtEl>
                                          <p:spTgt spid="338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1" dur="500"/>
                                        <p:tgtEl>
                                          <p:spTgt spid="338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4" dur="500"/>
                                        <p:tgtEl>
                                          <p:spTgt spid="338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7" dur="500"/>
                                        <p:tgtEl>
                                          <p:spTgt spid="338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07" grpId="0" animBg="1"/>
      <p:bldP spid="33809" grpId="0" animBg="1"/>
      <p:bldP spid="33811" grpId="0" animBg="1"/>
      <p:bldP spid="33813" grpId="0" animBg="1"/>
      <p:bldP spid="33818" grpId="0"/>
      <p:bldP spid="33819" grpId="0"/>
      <p:bldP spid="33820" grpId="0"/>
      <p:bldP spid="3382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50" name="Text Box 6"/>
          <p:cNvSpPr txBox="1">
            <a:spLocks noChangeArrowheads="1"/>
          </p:cNvSpPr>
          <p:nvPr/>
        </p:nvSpPr>
        <p:spPr bwMode="auto">
          <a:xfrm>
            <a:off x="0" y="819150"/>
            <a:ext cx="8991600" cy="3693299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 lIns="91420" tIns="45710" rIns="91420" bIns="45710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3600" smtClean="0">
                <a:solidFill>
                  <a:srgbClr val="99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*Quy </a:t>
            </a:r>
            <a:r>
              <a:rPr lang="en-US" sz="3600">
                <a:solidFill>
                  <a:srgbClr val="99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tắc:</a:t>
            </a:r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 cộng hai phân số cùng mẫu số, ta cộng hai tử số với nhau và giữ nguyên mẫu số.</a:t>
            </a:r>
          </a:p>
          <a:p>
            <a:pPr algn="just">
              <a:spcBef>
                <a:spcPct val="50000"/>
              </a:spcBef>
            </a:pPr>
            <a:r>
              <a:rPr lang="en-US" sz="3600">
                <a:solidFill>
                  <a:srgbClr val="99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*Tính chất giao hoán:</a:t>
            </a:r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 ta </a:t>
            </a:r>
            <a:r>
              <a:rPr lang="vi-VN" sz="360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sz="360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ổi chỗ hai phân số trong một tổng thì tổng của chúng không thay </a:t>
            </a:r>
            <a:r>
              <a:rPr lang="vi-VN" sz="360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sz="360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ổi</a:t>
            </a:r>
            <a:r>
              <a:rPr lang="en-US" sz="3600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73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73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7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5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780555"/>
            <a:ext cx="4380356" cy="1391857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303337" y="244256"/>
            <a:ext cx="8730761" cy="2321169"/>
          </a:xfrm>
          <a:prstGeom prst="roundRect">
            <a:avLst/>
          </a:prstGeom>
          <a:solidFill>
            <a:schemeClr val="bg1">
              <a:alpha val="6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685783" fontAlgn="auto">
              <a:spcBef>
                <a:spcPts val="0"/>
              </a:spcBef>
              <a:spcAft>
                <a:spcPts val="0"/>
              </a:spcAft>
            </a:pPr>
            <a:endParaRPr lang="en-US" sz="1400" b="0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6754" y="1713647"/>
            <a:ext cx="3525669" cy="352566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79932" y="809171"/>
            <a:ext cx="8673769" cy="1200329"/>
          </a:xfrm>
          <a:prstGeom prst="rect">
            <a:avLst/>
          </a:prstGeom>
          <a:noFill/>
        </p:spPr>
        <p:txBody>
          <a:bodyPr wrap="none" lIns="91438" tIns="45719" rIns="91438" bIns="45719">
            <a:spAutoFit/>
          </a:bodyPr>
          <a:lstStyle/>
          <a:p>
            <a:pPr algn="ctr" defTabSz="685783" fontAlgn="auto">
              <a:spcBef>
                <a:spcPts val="0"/>
              </a:spcBef>
              <a:spcAft>
                <a:spcPts val="0"/>
              </a:spcAft>
            </a:pPr>
            <a:r>
              <a:rPr lang="en-US" sz="7200" dirty="0" err="1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Chúc</a:t>
            </a:r>
            <a:r>
              <a:rPr lang="en-US" sz="7200" dirty="0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7200" dirty="0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7200" dirty="0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err="1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7200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tốt !</a:t>
            </a:r>
            <a:endParaRPr lang="en-US" sz="7200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ow Vector PNG HD Image 10 - PNG #4673 - Free PNG Images | Star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703" b="96714" l="0" r="9847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11831">
            <a:off x="991680" y="4545865"/>
            <a:ext cx="714794" cy="537356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ow Vector PNG HD Image 10 - PNG #4673 - Free PNG Images | Star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703" b="96714" l="0" r="9847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11831">
            <a:off x="216392" y="4417922"/>
            <a:ext cx="563219" cy="423408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ow Vector PNG HD Image 10 - PNG #4673 - Free PNG Images | Star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703" b="96714" l="0" r="9847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432678" y="4250482"/>
            <a:ext cx="603584" cy="416828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图片 7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59" t="30371" r="24892" b="52777"/>
          <a:stretch/>
        </p:blipFill>
        <p:spPr>
          <a:xfrm>
            <a:off x="-259739" y="166186"/>
            <a:ext cx="1278970" cy="65008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925" y="17943"/>
            <a:ext cx="1139399" cy="1041910"/>
          </a:xfrm>
          <a:prstGeom prst="rect">
            <a:avLst/>
          </a:prstGeom>
        </p:spPr>
      </p:pic>
      <p:pic>
        <p:nvPicPr>
          <p:cNvPr id="15" name="图片 7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59" t="30371" r="24892" b="52777"/>
          <a:stretch/>
        </p:blipFill>
        <p:spPr>
          <a:xfrm>
            <a:off x="543096" y="569297"/>
            <a:ext cx="1278970" cy="650081"/>
          </a:xfrm>
          <a:prstGeom prst="rect">
            <a:avLst/>
          </a:prstGeom>
        </p:spPr>
      </p:pic>
      <p:pic>
        <p:nvPicPr>
          <p:cNvPr id="1028" name="Picture 4" descr="Doggy PNG Images With Transparent Background | Free Download On Lovepik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>
                        <a14:foregroundMark x1="24760" y1="31000" x2="38221" y2="36000"/>
                        <a14:foregroundMark x1="70673" y1="38000" x2="71875" y2="50667"/>
                        <a14:foregroundMark x1="34375" y1="89333" x2="42548" y2="88667"/>
                        <a14:foregroundMark x1="50962" y1="88667" x2="57933" y2="88667"/>
                        <a14:foregroundMark x1="26442" y1="84000" x2="32452" y2="87333"/>
                        <a14:foregroundMark x1="34615" y1="50333" x2="34615" y2="6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178" y="3772364"/>
            <a:ext cx="849104" cy="612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2759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3" name="Rectangle 5"/>
          <p:cNvSpPr>
            <a:spLocks noChangeArrowheads="1"/>
          </p:cNvSpPr>
          <p:nvPr/>
        </p:nvSpPr>
        <p:spPr bwMode="auto">
          <a:xfrm>
            <a:off x="762000" y="879868"/>
            <a:ext cx="8159566" cy="58475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lIns="91420" tIns="45710" rIns="91420" bIns="45710">
            <a:spAutoFit/>
          </a:bodyPr>
          <a:lstStyle/>
          <a:p>
            <a:r>
              <a:rPr lang="en-US" sz="3200" dirty="0">
                <a:solidFill>
                  <a:srgbClr val="3333FF"/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rgbClr val="3333FF"/>
                </a:solidFill>
                <a:latin typeface="Arial" charset="0"/>
              </a:rPr>
              <a:t>Điền</a:t>
            </a:r>
            <a:r>
              <a:rPr lang="en-US" sz="3200" dirty="0">
                <a:solidFill>
                  <a:srgbClr val="3333FF"/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rgbClr val="3333FF"/>
                </a:solidFill>
                <a:latin typeface="Arial" charset="0"/>
              </a:rPr>
              <a:t>dấu</a:t>
            </a:r>
            <a:r>
              <a:rPr lang="en-US" sz="3200" dirty="0">
                <a:solidFill>
                  <a:srgbClr val="3333FF"/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rgbClr val="3333FF"/>
                </a:solidFill>
                <a:latin typeface="Arial" charset="0"/>
              </a:rPr>
              <a:t>thích</a:t>
            </a:r>
            <a:r>
              <a:rPr lang="en-US" sz="3200" dirty="0">
                <a:solidFill>
                  <a:srgbClr val="3333FF"/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rgbClr val="3333FF"/>
                </a:solidFill>
                <a:latin typeface="Arial" charset="0"/>
              </a:rPr>
              <a:t>hợp</a:t>
            </a:r>
            <a:r>
              <a:rPr lang="en-US" sz="3200" dirty="0">
                <a:solidFill>
                  <a:srgbClr val="3333FF"/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rgbClr val="3333FF"/>
                </a:solidFill>
                <a:latin typeface="Arial" charset="0"/>
              </a:rPr>
              <a:t>vào</a:t>
            </a:r>
            <a:r>
              <a:rPr lang="en-US" sz="3200" dirty="0">
                <a:solidFill>
                  <a:srgbClr val="3333FF"/>
                </a:solidFill>
                <a:latin typeface="Arial" charset="0"/>
              </a:rPr>
              <a:t> ô </a:t>
            </a:r>
            <a:r>
              <a:rPr lang="en-US" sz="3200" dirty="0" err="1">
                <a:solidFill>
                  <a:srgbClr val="3333FF"/>
                </a:solidFill>
                <a:latin typeface="Arial" charset="0"/>
              </a:rPr>
              <a:t>trống</a:t>
            </a:r>
            <a:r>
              <a:rPr lang="en-US" sz="3200" dirty="0">
                <a:solidFill>
                  <a:srgbClr val="3333FF"/>
                </a:solidFill>
                <a:latin typeface="Arial" charset="0"/>
              </a:rPr>
              <a:t> (&gt;, &lt;, = ?</a:t>
            </a:r>
          </a:p>
        </p:txBody>
      </p:sp>
      <p:sp>
        <p:nvSpPr>
          <p:cNvPr id="22" name="Text Box 29"/>
          <p:cNvSpPr txBox="1">
            <a:spLocks noChangeArrowheads="1"/>
          </p:cNvSpPr>
          <p:nvPr/>
        </p:nvSpPr>
        <p:spPr bwMode="auto">
          <a:xfrm>
            <a:off x="2971800" y="1515159"/>
            <a:ext cx="565331" cy="14465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 lIns="91420" tIns="45710" rIns="91420" bIns="45710">
            <a:spAutoFit/>
          </a:bodyPr>
          <a:lstStyle/>
          <a:p>
            <a:r>
              <a:rPr lang="en-US" sz="4400">
                <a:solidFill>
                  <a:srgbClr val="C00000"/>
                </a:solidFill>
                <a:latin typeface="Arial" charset="0"/>
              </a:rPr>
              <a:t> 5</a:t>
            </a:r>
          </a:p>
        </p:txBody>
      </p:sp>
      <p:sp>
        <p:nvSpPr>
          <p:cNvPr id="18" name="Line 8"/>
          <p:cNvSpPr>
            <a:spLocks noChangeShapeType="1"/>
          </p:cNvSpPr>
          <p:nvPr/>
        </p:nvSpPr>
        <p:spPr bwMode="auto">
          <a:xfrm>
            <a:off x="1524000" y="2171700"/>
            <a:ext cx="414338" cy="0"/>
          </a:xfrm>
          <a:prstGeom prst="line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lIns="91420" tIns="45710" rIns="91420" bIns="45710"/>
          <a:lstStyle/>
          <a:p>
            <a:pPr>
              <a:defRPr/>
            </a:pPr>
            <a:endParaRPr lang="en-US" sz="4400">
              <a:solidFill>
                <a:srgbClr val="C00000"/>
              </a:solidFill>
            </a:endParaRPr>
          </a:p>
        </p:txBody>
      </p:sp>
      <p:sp>
        <p:nvSpPr>
          <p:cNvPr id="20" name="Line 9"/>
          <p:cNvSpPr>
            <a:spLocks noChangeShapeType="1"/>
          </p:cNvSpPr>
          <p:nvPr/>
        </p:nvSpPr>
        <p:spPr bwMode="auto">
          <a:xfrm>
            <a:off x="2971800" y="2171700"/>
            <a:ext cx="533400" cy="0"/>
          </a:xfrm>
          <a:prstGeom prst="line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lIns="91420" tIns="45710" rIns="91420" bIns="45710"/>
          <a:lstStyle/>
          <a:p>
            <a:pPr>
              <a:defRPr/>
            </a:pPr>
            <a:endParaRPr lang="en-US" sz="4400">
              <a:solidFill>
                <a:srgbClr val="C00000"/>
              </a:solidFill>
            </a:endParaRPr>
          </a:p>
        </p:txBody>
      </p:sp>
      <p:sp>
        <p:nvSpPr>
          <p:cNvPr id="21" name="Text Box 28"/>
          <p:cNvSpPr txBox="1">
            <a:spLocks noChangeArrowheads="1"/>
          </p:cNvSpPr>
          <p:nvPr/>
        </p:nvSpPr>
        <p:spPr bwMode="auto">
          <a:xfrm>
            <a:off x="3001962" y="1454419"/>
            <a:ext cx="457199" cy="76944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 lIns="91420" tIns="45710" rIns="91420" bIns="45710">
            <a:spAutoFit/>
          </a:bodyPr>
          <a:lstStyle/>
          <a:p>
            <a:r>
              <a:rPr lang="en-US" sz="4400" dirty="0">
                <a:solidFill>
                  <a:srgbClr val="C00000"/>
                </a:solidFill>
                <a:latin typeface="Arial" charset="0"/>
              </a:rPr>
              <a:t>4</a:t>
            </a:r>
          </a:p>
        </p:txBody>
      </p:sp>
      <p:sp>
        <p:nvSpPr>
          <p:cNvPr id="23" name="Text Box 38"/>
          <p:cNvSpPr txBox="1">
            <a:spLocks noChangeArrowheads="1"/>
          </p:cNvSpPr>
          <p:nvPr/>
        </p:nvSpPr>
        <p:spPr bwMode="auto">
          <a:xfrm>
            <a:off x="2251070" y="1802309"/>
            <a:ext cx="655638" cy="76944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lIns="91420" tIns="45710" rIns="91420" bIns="45710">
            <a:spAutoFit/>
          </a:bodyPr>
          <a:lstStyle/>
          <a:p>
            <a:r>
              <a:rPr lang="en-US" sz="4400" dirty="0">
                <a:solidFill>
                  <a:srgbClr val="C00000"/>
                </a:solidFill>
                <a:latin typeface="Arial" charset="0"/>
              </a:rPr>
              <a:t>&lt;</a:t>
            </a:r>
          </a:p>
        </p:txBody>
      </p:sp>
      <p:sp>
        <p:nvSpPr>
          <p:cNvPr id="24" name="Text Box 26"/>
          <p:cNvSpPr txBox="1">
            <a:spLocks noChangeArrowheads="1"/>
          </p:cNvSpPr>
          <p:nvPr/>
        </p:nvSpPr>
        <p:spPr bwMode="auto">
          <a:xfrm>
            <a:off x="1508920" y="1451684"/>
            <a:ext cx="493712" cy="76944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 lIns="91420" tIns="45710" rIns="91420" bIns="45710">
            <a:spAutoFit/>
          </a:bodyPr>
          <a:lstStyle/>
          <a:p>
            <a:r>
              <a:rPr lang="en-US" sz="4400" dirty="0">
                <a:solidFill>
                  <a:srgbClr val="C00000"/>
                </a:solidFill>
                <a:latin typeface="Arial" charset="0"/>
              </a:rPr>
              <a:t>2</a:t>
            </a:r>
          </a:p>
        </p:txBody>
      </p:sp>
      <p:sp>
        <p:nvSpPr>
          <p:cNvPr id="31" name="Rectangle 30"/>
          <p:cNvSpPr>
            <a:spLocks noChangeArrowheads="1"/>
          </p:cNvSpPr>
          <p:nvPr/>
        </p:nvSpPr>
        <p:spPr bwMode="auto">
          <a:xfrm>
            <a:off x="838199" y="1828800"/>
            <a:ext cx="744539" cy="769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20" tIns="45710" rIns="91420" bIns="45710">
            <a:spAutoFit/>
          </a:bodyPr>
          <a:lstStyle/>
          <a:p>
            <a:r>
              <a:rPr lang="en-US" sz="4400" dirty="0">
                <a:solidFill>
                  <a:srgbClr val="C00000"/>
                </a:solidFill>
                <a:latin typeface="Arial" charset="0"/>
                <a:cs typeface="Times New Roman" pitchFamily="18" charset="0"/>
              </a:rPr>
              <a:t>a.</a:t>
            </a:r>
            <a:endParaRPr lang="en-US" sz="4400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11274" name="Text Box 27"/>
          <p:cNvSpPr txBox="1">
            <a:spLocks noChangeArrowheads="1"/>
          </p:cNvSpPr>
          <p:nvPr/>
        </p:nvSpPr>
        <p:spPr bwMode="auto">
          <a:xfrm>
            <a:off x="5944236" y="1862762"/>
            <a:ext cx="603250" cy="76944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lIns="91420" tIns="45710" rIns="91420" bIns="45710">
            <a:spAutoFit/>
          </a:bodyPr>
          <a:lstStyle/>
          <a:p>
            <a:r>
              <a:rPr lang="en-US" sz="4400">
                <a:solidFill>
                  <a:srgbClr val="C00000"/>
                </a:solidFill>
                <a:latin typeface="Arial" charset="0"/>
              </a:rPr>
              <a:t> </a:t>
            </a:r>
          </a:p>
        </p:txBody>
      </p:sp>
      <p:sp>
        <p:nvSpPr>
          <p:cNvPr id="40" name="Line 9"/>
          <p:cNvSpPr>
            <a:spLocks noChangeShapeType="1"/>
          </p:cNvSpPr>
          <p:nvPr/>
        </p:nvSpPr>
        <p:spPr bwMode="auto">
          <a:xfrm>
            <a:off x="7391411" y="2228850"/>
            <a:ext cx="473075" cy="0"/>
          </a:xfrm>
          <a:prstGeom prst="line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lIns="91420" tIns="45710" rIns="91420" bIns="45710"/>
          <a:lstStyle/>
          <a:p>
            <a:pPr>
              <a:defRPr/>
            </a:pPr>
            <a:endParaRPr lang="en-US" sz="4400">
              <a:solidFill>
                <a:srgbClr val="C00000"/>
              </a:solidFill>
            </a:endParaRPr>
          </a:p>
        </p:txBody>
      </p:sp>
      <p:sp>
        <p:nvSpPr>
          <p:cNvPr id="41" name="Text Box 28"/>
          <p:cNvSpPr txBox="1">
            <a:spLocks noChangeArrowheads="1"/>
          </p:cNvSpPr>
          <p:nvPr/>
        </p:nvSpPr>
        <p:spPr bwMode="auto">
          <a:xfrm>
            <a:off x="7359469" y="1510695"/>
            <a:ext cx="463550" cy="76944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lIns="91420" tIns="45710" rIns="91420" bIns="45710">
            <a:spAutoFit/>
          </a:bodyPr>
          <a:lstStyle/>
          <a:p>
            <a:r>
              <a:rPr lang="en-US" sz="4400" dirty="0">
                <a:solidFill>
                  <a:srgbClr val="C00000"/>
                </a:solidFill>
                <a:latin typeface="Arial" charset="0"/>
              </a:rPr>
              <a:t>5</a:t>
            </a:r>
          </a:p>
        </p:txBody>
      </p:sp>
      <p:sp>
        <p:nvSpPr>
          <p:cNvPr id="42" name="Text Box 29"/>
          <p:cNvSpPr txBox="1">
            <a:spLocks noChangeArrowheads="1"/>
          </p:cNvSpPr>
          <p:nvPr/>
        </p:nvSpPr>
        <p:spPr bwMode="auto">
          <a:xfrm>
            <a:off x="7372895" y="2247482"/>
            <a:ext cx="446088" cy="76944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lIns="91420" tIns="45710" rIns="91420" bIns="45710">
            <a:spAutoFit/>
          </a:bodyPr>
          <a:lstStyle/>
          <a:p>
            <a:r>
              <a:rPr lang="en-US" sz="4400" dirty="0">
                <a:solidFill>
                  <a:srgbClr val="C00000"/>
                </a:solidFill>
                <a:latin typeface="Arial" charset="0"/>
              </a:rPr>
              <a:t>5</a:t>
            </a:r>
          </a:p>
        </p:txBody>
      </p:sp>
      <p:sp>
        <p:nvSpPr>
          <p:cNvPr id="43" name="Text Box 38"/>
          <p:cNvSpPr txBox="1">
            <a:spLocks noChangeArrowheads="1"/>
          </p:cNvSpPr>
          <p:nvPr/>
        </p:nvSpPr>
        <p:spPr bwMode="auto">
          <a:xfrm>
            <a:off x="6705611" y="1885960"/>
            <a:ext cx="517525" cy="76944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lIns="91420" tIns="45710" rIns="91420" bIns="45710">
            <a:spAutoFit/>
          </a:bodyPr>
          <a:lstStyle/>
          <a:p>
            <a:r>
              <a:rPr lang="en-US" sz="4400">
                <a:solidFill>
                  <a:srgbClr val="C00000"/>
                </a:solidFill>
                <a:latin typeface="Arial" charset="0"/>
              </a:rPr>
              <a:t>=</a:t>
            </a:r>
          </a:p>
        </p:txBody>
      </p:sp>
      <p:sp>
        <p:nvSpPr>
          <p:cNvPr id="51" name="Rectangle 50"/>
          <p:cNvSpPr>
            <a:spLocks noChangeArrowheads="1"/>
          </p:cNvSpPr>
          <p:nvPr/>
        </p:nvSpPr>
        <p:spPr bwMode="auto">
          <a:xfrm>
            <a:off x="5334000" y="1808570"/>
            <a:ext cx="68640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20" tIns="45710" rIns="91420" bIns="45710">
            <a:spAutoFit/>
          </a:bodyPr>
          <a:lstStyle/>
          <a:p>
            <a:r>
              <a:rPr lang="en-US" sz="4400">
                <a:solidFill>
                  <a:srgbClr val="C00000"/>
                </a:solidFill>
                <a:latin typeface="Arial" charset="0"/>
                <a:cs typeface="Times New Roman" pitchFamily="18" charset="0"/>
              </a:rPr>
              <a:t>b.</a:t>
            </a:r>
            <a:endParaRPr lang="en-US" sz="440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58" name="Line 8"/>
          <p:cNvSpPr>
            <a:spLocks noChangeShapeType="1"/>
          </p:cNvSpPr>
          <p:nvPr/>
        </p:nvSpPr>
        <p:spPr bwMode="auto">
          <a:xfrm>
            <a:off x="1600211" y="3730229"/>
            <a:ext cx="473075" cy="0"/>
          </a:xfrm>
          <a:prstGeom prst="line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lIns="91420" tIns="45710" rIns="91420" bIns="45710"/>
          <a:lstStyle/>
          <a:p>
            <a:pPr>
              <a:defRPr/>
            </a:pPr>
            <a:endParaRPr lang="en-US" sz="4400">
              <a:solidFill>
                <a:srgbClr val="C00000"/>
              </a:solidFill>
            </a:endParaRPr>
          </a:p>
        </p:txBody>
      </p:sp>
      <p:sp>
        <p:nvSpPr>
          <p:cNvPr id="59" name="Text Box 27"/>
          <p:cNvSpPr txBox="1">
            <a:spLocks noChangeArrowheads="1"/>
          </p:cNvSpPr>
          <p:nvPr/>
        </p:nvSpPr>
        <p:spPr bwMode="auto">
          <a:xfrm>
            <a:off x="1600201" y="3714760"/>
            <a:ext cx="463550" cy="76944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lIns="91420" tIns="45710" rIns="91420" bIns="45710">
            <a:spAutoFit/>
          </a:bodyPr>
          <a:lstStyle/>
          <a:p>
            <a:r>
              <a:rPr lang="en-US" sz="4400">
                <a:solidFill>
                  <a:srgbClr val="C00000"/>
                </a:solidFill>
                <a:latin typeface="Arial" charset="0"/>
              </a:rPr>
              <a:t>2</a:t>
            </a:r>
          </a:p>
        </p:txBody>
      </p:sp>
      <p:sp>
        <p:nvSpPr>
          <p:cNvPr id="60" name="Line 9"/>
          <p:cNvSpPr>
            <a:spLocks noChangeShapeType="1"/>
          </p:cNvSpPr>
          <p:nvPr/>
        </p:nvSpPr>
        <p:spPr bwMode="auto">
          <a:xfrm>
            <a:off x="2882911" y="3730229"/>
            <a:ext cx="473075" cy="0"/>
          </a:xfrm>
          <a:prstGeom prst="line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lIns="91420" tIns="45710" rIns="91420" bIns="45710"/>
          <a:lstStyle/>
          <a:p>
            <a:pPr>
              <a:defRPr/>
            </a:pPr>
            <a:endParaRPr lang="en-US" sz="4400">
              <a:solidFill>
                <a:srgbClr val="C00000"/>
              </a:solidFill>
            </a:endParaRPr>
          </a:p>
        </p:txBody>
      </p:sp>
      <p:sp>
        <p:nvSpPr>
          <p:cNvPr id="61" name="Text Box 28"/>
          <p:cNvSpPr txBox="1">
            <a:spLocks noChangeArrowheads="1"/>
          </p:cNvSpPr>
          <p:nvPr/>
        </p:nvSpPr>
        <p:spPr bwMode="auto">
          <a:xfrm>
            <a:off x="2870012" y="2921624"/>
            <a:ext cx="498855" cy="76944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lIns="91420" tIns="45710" rIns="91420" bIns="45710">
            <a:spAutoFit/>
          </a:bodyPr>
          <a:lstStyle/>
          <a:p>
            <a:r>
              <a:rPr lang="en-US" sz="4400">
                <a:solidFill>
                  <a:srgbClr val="C00000"/>
                </a:solidFill>
                <a:latin typeface="Arial" charset="0"/>
              </a:rPr>
              <a:t>9</a:t>
            </a:r>
          </a:p>
        </p:txBody>
      </p:sp>
      <p:sp>
        <p:nvSpPr>
          <p:cNvPr id="62" name="Text Box 29"/>
          <p:cNvSpPr txBox="1">
            <a:spLocks noChangeArrowheads="1"/>
          </p:cNvSpPr>
          <p:nvPr/>
        </p:nvSpPr>
        <p:spPr bwMode="auto">
          <a:xfrm>
            <a:off x="2895600" y="3771910"/>
            <a:ext cx="463550" cy="76944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lIns="91420" tIns="45710" rIns="91420" bIns="45710">
            <a:spAutoFit/>
          </a:bodyPr>
          <a:lstStyle/>
          <a:p>
            <a:r>
              <a:rPr lang="en-US" sz="4400">
                <a:solidFill>
                  <a:srgbClr val="C00000"/>
                </a:solidFill>
                <a:latin typeface="Arial" charset="0"/>
              </a:rPr>
              <a:t>7</a:t>
            </a:r>
          </a:p>
        </p:txBody>
      </p:sp>
      <p:sp>
        <p:nvSpPr>
          <p:cNvPr id="64" name="Text Box 26"/>
          <p:cNvSpPr txBox="1">
            <a:spLocks noChangeArrowheads="1"/>
          </p:cNvSpPr>
          <p:nvPr/>
        </p:nvSpPr>
        <p:spPr bwMode="auto">
          <a:xfrm>
            <a:off x="1600201" y="3026476"/>
            <a:ext cx="463550" cy="76944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lIns="91420" tIns="45710" rIns="91420" bIns="45710">
            <a:spAutoFit/>
          </a:bodyPr>
          <a:lstStyle/>
          <a:p>
            <a:r>
              <a:rPr lang="en-US" sz="4400">
                <a:solidFill>
                  <a:srgbClr val="C00000"/>
                </a:solidFill>
                <a:latin typeface="Arial" charset="0"/>
              </a:rPr>
              <a:t>9</a:t>
            </a:r>
          </a:p>
        </p:txBody>
      </p:sp>
      <p:sp>
        <p:nvSpPr>
          <p:cNvPr id="69" name="Rectangle 68"/>
          <p:cNvSpPr>
            <a:spLocks noChangeArrowheads="1"/>
          </p:cNvSpPr>
          <p:nvPr/>
        </p:nvSpPr>
        <p:spPr bwMode="auto">
          <a:xfrm>
            <a:off x="838210" y="3237320"/>
            <a:ext cx="655949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20" tIns="45710" rIns="91420" bIns="45710">
            <a:spAutoFit/>
          </a:bodyPr>
          <a:lstStyle/>
          <a:p>
            <a:r>
              <a:rPr lang="en-US" sz="4400">
                <a:solidFill>
                  <a:srgbClr val="C00000"/>
                </a:solidFill>
                <a:latin typeface="Arial" charset="0"/>
                <a:cs typeface="Times New Roman" pitchFamily="18" charset="0"/>
              </a:rPr>
              <a:t>c.</a:t>
            </a:r>
            <a:endParaRPr lang="en-US" sz="440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81" name="Text Box 38"/>
          <p:cNvSpPr txBox="1">
            <a:spLocks noChangeArrowheads="1"/>
          </p:cNvSpPr>
          <p:nvPr/>
        </p:nvSpPr>
        <p:spPr bwMode="auto">
          <a:xfrm>
            <a:off x="6858010" y="3371860"/>
            <a:ext cx="514885" cy="76944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lIns="91420" tIns="45710" rIns="91420" bIns="45710">
            <a:spAutoFit/>
          </a:bodyPr>
          <a:lstStyle/>
          <a:p>
            <a:r>
              <a:rPr lang="en-US" sz="4400">
                <a:solidFill>
                  <a:srgbClr val="C00000"/>
                </a:solidFill>
                <a:latin typeface="Arial" charset="0"/>
              </a:rPr>
              <a:t>&lt;</a:t>
            </a:r>
          </a:p>
        </p:txBody>
      </p:sp>
      <p:sp>
        <p:nvSpPr>
          <p:cNvPr id="87" name="Rectangle 86"/>
          <p:cNvSpPr>
            <a:spLocks noChangeArrowheads="1"/>
          </p:cNvSpPr>
          <p:nvPr/>
        </p:nvSpPr>
        <p:spPr bwMode="auto">
          <a:xfrm>
            <a:off x="5334000" y="3351620"/>
            <a:ext cx="68640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20" tIns="45710" rIns="91420" bIns="45710">
            <a:spAutoFit/>
          </a:bodyPr>
          <a:lstStyle/>
          <a:p>
            <a:r>
              <a:rPr lang="en-US" sz="4400">
                <a:solidFill>
                  <a:srgbClr val="C00000"/>
                </a:solidFill>
                <a:latin typeface="Arial" charset="0"/>
                <a:cs typeface="Times New Roman" pitchFamily="18" charset="0"/>
              </a:rPr>
              <a:t>d.</a:t>
            </a:r>
            <a:endParaRPr lang="en-US" sz="440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88" name="Text Box 29"/>
          <p:cNvSpPr txBox="1">
            <a:spLocks noChangeArrowheads="1"/>
          </p:cNvSpPr>
          <p:nvPr/>
        </p:nvSpPr>
        <p:spPr bwMode="auto">
          <a:xfrm>
            <a:off x="1524001" y="2228860"/>
            <a:ext cx="463550" cy="76944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lIns="91420" tIns="45710" rIns="91420" bIns="45710">
            <a:spAutoFit/>
          </a:bodyPr>
          <a:lstStyle/>
          <a:p>
            <a:r>
              <a:rPr lang="en-US" sz="4400" dirty="0">
                <a:solidFill>
                  <a:srgbClr val="C00000"/>
                </a:solidFill>
                <a:latin typeface="Arial" charset="0"/>
              </a:rPr>
              <a:t>5</a:t>
            </a:r>
          </a:p>
        </p:txBody>
      </p:sp>
      <p:sp>
        <p:nvSpPr>
          <p:cNvPr id="103" name="Text Box 38"/>
          <p:cNvSpPr txBox="1">
            <a:spLocks noChangeArrowheads="1"/>
          </p:cNvSpPr>
          <p:nvPr/>
        </p:nvSpPr>
        <p:spPr bwMode="auto">
          <a:xfrm>
            <a:off x="2286010" y="3429010"/>
            <a:ext cx="514885" cy="76944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lIns="91420" tIns="45710" rIns="91420" bIns="45710">
            <a:spAutoFit/>
          </a:bodyPr>
          <a:lstStyle/>
          <a:p>
            <a:r>
              <a:rPr lang="en-US" sz="4400">
                <a:solidFill>
                  <a:srgbClr val="C00000"/>
                </a:solidFill>
                <a:latin typeface="Arial" charset="0"/>
              </a:rPr>
              <a:t>&gt;</a:t>
            </a:r>
          </a:p>
        </p:txBody>
      </p:sp>
      <p:sp>
        <p:nvSpPr>
          <p:cNvPr id="63549" name="Text Box 61"/>
          <p:cNvSpPr txBox="1">
            <a:spLocks noChangeArrowheads="1"/>
          </p:cNvSpPr>
          <p:nvPr/>
        </p:nvSpPr>
        <p:spPr bwMode="auto">
          <a:xfrm>
            <a:off x="2224087" y="1976824"/>
            <a:ext cx="685800" cy="52322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lIns="91420" tIns="45710" rIns="91420" bIns="45710">
            <a:spAutoFit/>
          </a:bodyPr>
          <a:lstStyle/>
          <a:p>
            <a:pPr>
              <a:spcBef>
                <a:spcPct val="50000"/>
              </a:spcBef>
            </a:pPr>
            <a:endParaRPr lang="en-US">
              <a:solidFill>
                <a:srgbClr val="9900CC"/>
              </a:solidFill>
              <a:latin typeface="Arial" charset="0"/>
            </a:endParaRPr>
          </a:p>
        </p:txBody>
      </p:sp>
      <p:sp>
        <p:nvSpPr>
          <p:cNvPr id="11292" name="Text Box 62"/>
          <p:cNvSpPr txBox="1">
            <a:spLocks noChangeArrowheads="1"/>
          </p:cNvSpPr>
          <p:nvPr/>
        </p:nvSpPr>
        <p:spPr bwMode="auto">
          <a:xfrm>
            <a:off x="8077200" y="2571751"/>
            <a:ext cx="457200" cy="52322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lIns="91420" tIns="45710" rIns="91420" bIns="45710">
            <a:spAutoFit/>
          </a:bodyPr>
          <a:lstStyle/>
          <a:p>
            <a:pPr>
              <a:spcBef>
                <a:spcPct val="50000"/>
              </a:spcBef>
            </a:pPr>
            <a:endParaRPr lang="en-US">
              <a:latin typeface="Arial" charset="0"/>
            </a:endParaRPr>
          </a:p>
        </p:txBody>
      </p:sp>
      <p:sp>
        <p:nvSpPr>
          <p:cNvPr id="63551" name="Text Box 63"/>
          <p:cNvSpPr txBox="1">
            <a:spLocks noChangeArrowheads="1"/>
          </p:cNvSpPr>
          <p:nvPr/>
        </p:nvSpPr>
        <p:spPr bwMode="auto">
          <a:xfrm>
            <a:off x="6705600" y="2000251"/>
            <a:ext cx="609600" cy="52322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lIns="91420" tIns="45710" rIns="91420" bIns="45710">
            <a:spAutoFit/>
          </a:bodyPr>
          <a:lstStyle/>
          <a:p>
            <a:pPr>
              <a:spcBef>
                <a:spcPct val="50000"/>
              </a:spcBef>
            </a:pPr>
            <a:endParaRPr lang="en-US">
              <a:latin typeface="Arial" charset="0"/>
            </a:endParaRPr>
          </a:p>
        </p:txBody>
      </p:sp>
      <p:sp>
        <p:nvSpPr>
          <p:cNvPr id="63552" name="Text Box 64"/>
          <p:cNvSpPr txBox="1">
            <a:spLocks noChangeArrowheads="1"/>
          </p:cNvSpPr>
          <p:nvPr/>
        </p:nvSpPr>
        <p:spPr bwMode="auto">
          <a:xfrm>
            <a:off x="2209800" y="3543301"/>
            <a:ext cx="609600" cy="52322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lIns="91420" tIns="45710" rIns="91420" bIns="45710">
            <a:spAutoFit/>
          </a:bodyPr>
          <a:lstStyle/>
          <a:p>
            <a:pPr>
              <a:spcBef>
                <a:spcPct val="50000"/>
              </a:spcBef>
            </a:pPr>
            <a:endParaRPr lang="en-US">
              <a:latin typeface="Arial" charset="0"/>
            </a:endParaRPr>
          </a:p>
        </p:txBody>
      </p:sp>
      <p:sp>
        <p:nvSpPr>
          <p:cNvPr id="63553" name="Text Box 65"/>
          <p:cNvSpPr txBox="1">
            <a:spLocks noChangeArrowheads="1"/>
          </p:cNvSpPr>
          <p:nvPr/>
        </p:nvSpPr>
        <p:spPr bwMode="auto">
          <a:xfrm>
            <a:off x="6858000" y="3486151"/>
            <a:ext cx="609600" cy="52322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lIns="91420" tIns="45710" rIns="91420" bIns="45710">
            <a:spAutoFit/>
          </a:bodyPr>
          <a:lstStyle/>
          <a:p>
            <a:pPr>
              <a:spcBef>
                <a:spcPct val="50000"/>
              </a:spcBef>
            </a:pPr>
            <a:endParaRPr lang="en-US">
              <a:latin typeface="Arial" charset="0"/>
            </a:endParaRPr>
          </a:p>
        </p:txBody>
      </p:sp>
      <p:sp>
        <p:nvSpPr>
          <p:cNvPr id="63554" name="Text Box 66"/>
          <p:cNvSpPr txBox="1">
            <a:spLocks noChangeArrowheads="1"/>
          </p:cNvSpPr>
          <p:nvPr/>
        </p:nvSpPr>
        <p:spPr bwMode="auto">
          <a:xfrm>
            <a:off x="6172200" y="1943101"/>
            <a:ext cx="381000" cy="70788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lIns="91420" tIns="45710" rIns="91420" bIns="4571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>
                <a:solidFill>
                  <a:schemeClr val="hlink"/>
                </a:solidFill>
                <a:latin typeface="Arial" charset="0"/>
              </a:rPr>
              <a:t>1</a:t>
            </a:r>
          </a:p>
        </p:txBody>
      </p:sp>
      <p:sp>
        <p:nvSpPr>
          <p:cNvPr id="63555" name="Text Box 67"/>
          <p:cNvSpPr txBox="1">
            <a:spLocks noChangeArrowheads="1"/>
          </p:cNvSpPr>
          <p:nvPr/>
        </p:nvSpPr>
        <p:spPr bwMode="auto">
          <a:xfrm>
            <a:off x="6211019" y="3072642"/>
            <a:ext cx="533400" cy="14465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lIns="91420" tIns="45710" rIns="91420" bIns="45710">
            <a:spAutoFit/>
          </a:bodyPr>
          <a:lstStyle/>
          <a:p>
            <a:r>
              <a:rPr lang="en-US" sz="4400">
                <a:solidFill>
                  <a:schemeClr val="hlink"/>
                </a:solidFill>
                <a:latin typeface="Arial" charset="0"/>
              </a:rPr>
              <a:t>3</a:t>
            </a:r>
          </a:p>
          <a:p>
            <a:r>
              <a:rPr lang="en-US" sz="4400">
                <a:solidFill>
                  <a:schemeClr val="hlink"/>
                </a:solidFill>
                <a:latin typeface="Arial" charset="0"/>
              </a:rPr>
              <a:t>5</a:t>
            </a:r>
          </a:p>
        </p:txBody>
      </p:sp>
      <p:sp>
        <p:nvSpPr>
          <p:cNvPr id="63556" name="Line 68"/>
          <p:cNvSpPr>
            <a:spLocks noChangeShapeType="1"/>
          </p:cNvSpPr>
          <p:nvPr/>
        </p:nvSpPr>
        <p:spPr bwMode="auto">
          <a:xfrm>
            <a:off x="6134819" y="3813730"/>
            <a:ext cx="609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lIns="91420" tIns="45710" rIns="91420" bIns="45710"/>
          <a:lstStyle/>
          <a:p>
            <a:endParaRPr lang="en-US"/>
          </a:p>
        </p:txBody>
      </p:sp>
      <p:sp>
        <p:nvSpPr>
          <p:cNvPr id="63557" name="Text Box 69"/>
          <p:cNvSpPr txBox="1">
            <a:spLocks noChangeArrowheads="1"/>
          </p:cNvSpPr>
          <p:nvPr/>
        </p:nvSpPr>
        <p:spPr bwMode="auto">
          <a:xfrm>
            <a:off x="7620000" y="3429010"/>
            <a:ext cx="609600" cy="76944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lIns="91420" tIns="45710" rIns="91420" bIns="4571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400">
                <a:solidFill>
                  <a:schemeClr val="hlink"/>
                </a:solidFill>
                <a:latin typeface="Arial" charset="0"/>
              </a:rPr>
              <a:t>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3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63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6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63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63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8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1" dur="500"/>
                                        <p:tgtEl>
                                          <p:spTgt spid="6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4" dur="500"/>
                                        <p:tgtEl>
                                          <p:spTgt spid="6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63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0" dur="500"/>
                                        <p:tgtEl>
                                          <p:spTgt spid="63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5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0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5" dur="500"/>
                                        <p:tgtEl>
                                          <p:spTgt spid="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 nodeType="clickPar">
                      <p:stCondLst>
                        <p:cond delay="indefinite"/>
                      </p:stCondLst>
                      <p:childTnLst>
                        <p:par>
                          <p:cTn id="1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0" dur="500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3" grpId="0"/>
      <p:bldP spid="22" grpId="0"/>
      <p:bldP spid="21" grpId="0"/>
      <p:bldP spid="24" grpId="0"/>
      <p:bldP spid="31" grpId="0"/>
      <p:bldP spid="41" grpId="0"/>
      <p:bldP spid="42" grpId="0"/>
      <p:bldP spid="51" grpId="0"/>
      <p:bldP spid="59" grpId="0"/>
      <p:bldP spid="61" grpId="0"/>
      <p:bldP spid="62" grpId="0"/>
      <p:bldP spid="64" grpId="0"/>
      <p:bldP spid="69" grpId="0"/>
      <p:bldP spid="87" grpId="0"/>
      <p:bldP spid="88" grpId="0"/>
      <p:bldP spid="63549" grpId="0" animBg="1"/>
      <p:bldP spid="63551" grpId="0" animBg="1"/>
      <p:bldP spid="63552" grpId="0" animBg="1"/>
      <p:bldP spid="63553" grpId="0" animBg="1"/>
      <p:bldP spid="63554" grpId="0"/>
      <p:bldP spid="63555" grpId="0"/>
      <p:bldP spid="63556" grpId="0" animBg="1"/>
      <p:bldP spid="6355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4"/>
          <p:cNvSpPr txBox="1">
            <a:spLocks noChangeArrowheads="1"/>
          </p:cNvSpPr>
          <p:nvPr/>
        </p:nvSpPr>
        <p:spPr bwMode="auto">
          <a:xfrm>
            <a:off x="1752600" y="400051"/>
            <a:ext cx="5715000" cy="52322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lIns="91420" tIns="45710" rIns="91420" bIns="45710">
            <a:spAutoFit/>
          </a:bodyPr>
          <a:lstStyle/>
          <a:p>
            <a:pPr>
              <a:spcBef>
                <a:spcPct val="50000"/>
              </a:spcBef>
            </a:pPr>
            <a:endParaRPr lang="en-US">
              <a:latin typeface="Arial" charset="0"/>
            </a:endParaRPr>
          </a:p>
        </p:txBody>
      </p:sp>
      <p:sp>
        <p:nvSpPr>
          <p:cNvPr id="48133" name="Rectangle 5"/>
          <p:cNvSpPr>
            <a:spLocks noChangeArrowheads="1"/>
          </p:cNvSpPr>
          <p:nvPr/>
        </p:nvSpPr>
        <p:spPr bwMode="auto">
          <a:xfrm>
            <a:off x="304800" y="342902"/>
            <a:ext cx="8534400" cy="255454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lIns="91420" tIns="45710" rIns="91420" bIns="45710">
            <a:spAutoFit/>
          </a:bodyPr>
          <a:lstStyle/>
          <a:p>
            <a:pPr algn="ctr"/>
            <a:endParaRPr lang="en-US" sz="4000" dirty="0">
              <a:solidFill>
                <a:srgbClr val="3333FF"/>
              </a:solidFill>
              <a:latin typeface="Arial" charset="0"/>
            </a:endParaRPr>
          </a:p>
          <a:p>
            <a:pPr algn="ctr"/>
            <a:r>
              <a:rPr lang="en-US" sz="4800" dirty="0" err="1">
                <a:solidFill>
                  <a:srgbClr val="FF0000"/>
                </a:solidFill>
                <a:latin typeface="Arial" charset="0"/>
              </a:rPr>
              <a:t>Toán</a:t>
            </a:r>
            <a:endParaRPr lang="en-US" sz="4800" dirty="0">
              <a:solidFill>
                <a:srgbClr val="FF0000"/>
              </a:solidFill>
              <a:latin typeface="Arial" charset="0"/>
            </a:endParaRPr>
          </a:p>
          <a:p>
            <a:pPr algn="ctr"/>
            <a:r>
              <a:rPr lang="en-US" sz="7200" b="0" dirty="0" err="1">
                <a:solidFill>
                  <a:srgbClr val="FF0000"/>
                </a:solidFill>
                <a:latin typeface="Arial" charset="0"/>
              </a:rPr>
              <a:t>Phép</a:t>
            </a:r>
            <a:r>
              <a:rPr lang="en-US" sz="7200" b="0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sz="7200" b="0" dirty="0" err="1">
                <a:solidFill>
                  <a:srgbClr val="FF0000"/>
                </a:solidFill>
                <a:latin typeface="Arial" charset="0"/>
              </a:rPr>
              <a:t>cộng</a:t>
            </a:r>
            <a:r>
              <a:rPr lang="en-US" sz="7200" b="0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sz="7200" b="0" dirty="0" err="1">
                <a:solidFill>
                  <a:srgbClr val="FF0000"/>
                </a:solidFill>
                <a:latin typeface="Arial" charset="0"/>
              </a:rPr>
              <a:t>phân</a:t>
            </a:r>
            <a:r>
              <a:rPr lang="en-US" sz="7200" b="0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sz="7200" b="0" dirty="0" err="1">
                <a:solidFill>
                  <a:srgbClr val="FF0000"/>
                </a:solidFill>
                <a:latin typeface="Arial" charset="0"/>
              </a:rPr>
              <a:t>số</a:t>
            </a:r>
            <a:endParaRPr lang="en-US" sz="7200" b="0" dirty="0">
              <a:solidFill>
                <a:srgbClr val="FF0000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81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81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81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81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780564"/>
            <a:ext cx="4380356" cy="1391857"/>
          </a:xfrm>
          <a:prstGeom prst="rect">
            <a:avLst/>
          </a:prstGeom>
        </p:spPr>
      </p:pic>
      <p:pic>
        <p:nvPicPr>
          <p:cNvPr id="1026" name="Picture 2" descr="Cow Vector PNG HD Image 10 - PNG #4673 - Free PNG Images | Star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03" b="96714" l="0" r="9847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11831">
            <a:off x="991681" y="4545865"/>
            <a:ext cx="714794" cy="537356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ow Vector PNG HD Image 10 - PNG #4673 - Free PNG Images | Star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703" b="96714" l="0" r="9847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11831">
            <a:off x="216401" y="4417922"/>
            <a:ext cx="563219" cy="423408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ow Vector PNG HD Image 10 - PNG #4673 - Free PNG Images | Star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703" b="96714" l="0" r="9847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432678" y="4250482"/>
            <a:ext cx="603584" cy="416828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图片 7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59" t="30371" r="24892" b="52777"/>
          <a:stretch/>
        </p:blipFill>
        <p:spPr>
          <a:xfrm>
            <a:off x="-206986" y="-78069"/>
            <a:ext cx="1278970" cy="65008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687" y="-226312"/>
            <a:ext cx="1139399" cy="1041910"/>
          </a:xfrm>
          <a:prstGeom prst="rect">
            <a:avLst/>
          </a:prstGeom>
        </p:spPr>
      </p:pic>
      <p:pic>
        <p:nvPicPr>
          <p:cNvPr id="15" name="图片 7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59" t="30371" r="24892" b="52777"/>
          <a:stretch/>
        </p:blipFill>
        <p:spPr>
          <a:xfrm>
            <a:off x="595848" y="325050"/>
            <a:ext cx="1278970" cy="650081"/>
          </a:xfrm>
          <a:prstGeom prst="rect">
            <a:avLst/>
          </a:prstGeom>
        </p:spPr>
      </p:pic>
      <p:pic>
        <p:nvPicPr>
          <p:cNvPr id="1028" name="Picture 4" descr="Doggy PNG Images With Transparent Background | Free Download On Lovepik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24760" y1="31000" x2="38221" y2="36000"/>
                        <a14:foregroundMark x1="70673" y1="38000" x2="71875" y2="50667"/>
                        <a14:foregroundMark x1="34375" y1="89333" x2="42548" y2="88667"/>
                        <a14:foregroundMark x1="50962" y1="88667" x2="57933" y2="88667"/>
                        <a14:foregroundMark x1="26442" y1="84000" x2="32452" y2="87333"/>
                        <a14:foregroundMark x1="34615" y1="50333" x2="34615" y2="6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178" y="3772373"/>
            <a:ext cx="849104" cy="612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99212" l="9819" r="89968">
                        <a14:foregroundMark x1="33084" y1="37939" x2="43116" y2="48667"/>
                        <a14:foregroundMark x1="52188" y1="39576" x2="64248" y2="44424"/>
                        <a14:foregroundMark x1="63714" y1="38121" x2="51868" y2="501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1631" y="2"/>
            <a:ext cx="770803" cy="135771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32" y="482449"/>
            <a:ext cx="6523532" cy="2162744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1331741" y="727658"/>
            <a:ext cx="3371395" cy="1569640"/>
          </a:xfrm>
          <a:prstGeom prst="rect">
            <a:avLst/>
          </a:prstGeom>
          <a:noFill/>
        </p:spPr>
        <p:txBody>
          <a:bodyPr wrap="none" lIns="91420" tIns="45710" rIns="91420" bIns="45710">
            <a:spAutoFit/>
          </a:bodyPr>
          <a:lstStyle/>
          <a:p>
            <a:pPr algn="ctr" defTabSz="685630" fontAlgn="auto">
              <a:spcBef>
                <a:spcPts val="0"/>
              </a:spcBef>
              <a:spcAft>
                <a:spcPts val="0"/>
              </a:spcAft>
            </a:pPr>
            <a:r>
              <a:rPr lang="en-US" sz="480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Hình thành </a:t>
            </a:r>
          </a:p>
          <a:p>
            <a:pPr algn="ctr" defTabSz="685630" fontAlgn="auto">
              <a:spcBef>
                <a:spcPts val="0"/>
              </a:spcBef>
              <a:spcAft>
                <a:spcPts val="0"/>
              </a:spcAft>
            </a:pPr>
            <a:r>
              <a:rPr lang="en-US" sz="480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kiến thức</a:t>
            </a:r>
            <a:endParaRPr lang="en-US" sz="4800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6754" y="1713647"/>
            <a:ext cx="3525669" cy="3525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517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Subtitle 2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485775" y="-1182478"/>
                <a:ext cx="8229600" cy="4585791"/>
              </a:xfrm>
            </p:spPr>
            <p:txBody>
              <a:bodyPr>
                <a:noAutofit/>
              </a:bodyPr>
              <a:lstStyle/>
              <a:p>
                <a:pPr algn="just" eaLnBrk="1" hangingPunct="1">
                  <a:defRPr/>
                </a:pPr>
                <a:r>
                  <a:rPr lang="en-US" sz="2800" b="1" dirty="0">
                    <a:solidFill>
                      <a:srgbClr val="3333CC"/>
                    </a:solidFill>
                    <a:latin typeface="Arial"/>
                    <a:cs typeface="Times New Roman" pitchFamily="18" charset="0"/>
                  </a:rPr>
                  <a:t>1</a:t>
                </a:r>
                <a:r>
                  <a:rPr lang="en-US" sz="2800" dirty="0">
                    <a:solidFill>
                      <a:srgbClr val="3333CC"/>
                    </a:solidFill>
                    <a:latin typeface="Arial"/>
                    <a:cs typeface="Times New Roman" pitchFamily="18" charset="0"/>
                  </a:rPr>
                  <a:t>/</a:t>
                </a:r>
                <a:r>
                  <a:rPr lang="en-US" sz="2800" u="sng" dirty="0" err="1">
                    <a:solidFill>
                      <a:srgbClr val="3333CC"/>
                    </a:solidFill>
                    <a:latin typeface="Arial"/>
                    <a:cs typeface="Times New Roman" pitchFamily="18" charset="0"/>
                  </a:rPr>
                  <a:t>Ví</a:t>
                </a:r>
                <a:r>
                  <a:rPr lang="en-US" sz="2800" u="sng" dirty="0">
                    <a:solidFill>
                      <a:srgbClr val="3333CC"/>
                    </a:solidFill>
                    <a:latin typeface="Arial"/>
                    <a:cs typeface="Times New Roman" pitchFamily="18" charset="0"/>
                  </a:rPr>
                  <a:t> </a:t>
                </a:r>
                <a:r>
                  <a:rPr lang="en-US" sz="2800" u="sng" dirty="0" err="1">
                    <a:solidFill>
                      <a:srgbClr val="3333CC"/>
                    </a:solidFill>
                    <a:latin typeface="Arial"/>
                    <a:cs typeface="Times New Roman" pitchFamily="18" charset="0"/>
                  </a:rPr>
                  <a:t>dụ</a:t>
                </a:r>
                <a:r>
                  <a:rPr lang="en-US" sz="2800" dirty="0">
                    <a:solidFill>
                      <a:srgbClr val="3333CC"/>
                    </a:solidFill>
                    <a:latin typeface="Arial"/>
                    <a:cs typeface="Times New Roman" pitchFamily="18" charset="0"/>
                  </a:rPr>
                  <a:t>:</a:t>
                </a:r>
              </a:p>
              <a:p>
                <a:pPr algn="just" eaLnBrk="1" hangingPunct="1">
                  <a:defRPr/>
                </a:pPr>
                <a:r>
                  <a:rPr lang="en-US" sz="2800" dirty="0" err="1">
                    <a:solidFill>
                      <a:srgbClr val="3333CC"/>
                    </a:solidFill>
                    <a:latin typeface="Arial"/>
                    <a:cs typeface="Times New Roman" pitchFamily="18" charset="0"/>
                  </a:rPr>
                  <a:t>Có</a:t>
                </a:r>
                <a:r>
                  <a:rPr lang="en-US" sz="2800" dirty="0">
                    <a:solidFill>
                      <a:srgbClr val="3333CC"/>
                    </a:solidFill>
                    <a:latin typeface="Arial"/>
                    <a:cs typeface="Times New Roman" pitchFamily="18" charset="0"/>
                  </a:rPr>
                  <a:t> 1 </a:t>
                </a:r>
                <a:r>
                  <a:rPr lang="en-US" sz="2800" dirty="0" err="1">
                    <a:solidFill>
                      <a:srgbClr val="3333CC"/>
                    </a:solidFill>
                    <a:latin typeface="Arial"/>
                    <a:cs typeface="Times New Roman" pitchFamily="18" charset="0"/>
                  </a:rPr>
                  <a:t>băng</a:t>
                </a:r>
                <a:r>
                  <a:rPr lang="en-US" sz="2800" dirty="0">
                    <a:solidFill>
                      <a:srgbClr val="3333CC"/>
                    </a:solidFill>
                    <a:latin typeface="Arial"/>
                    <a:cs typeface="Times New Roman" pitchFamily="18" charset="0"/>
                  </a:rPr>
                  <a:t> </a:t>
                </a:r>
                <a:r>
                  <a:rPr lang="en-US" sz="2800" dirty="0" err="1">
                    <a:solidFill>
                      <a:srgbClr val="3333CC"/>
                    </a:solidFill>
                    <a:latin typeface="Arial"/>
                    <a:cs typeface="Times New Roman" pitchFamily="18" charset="0"/>
                  </a:rPr>
                  <a:t>giấy,bạn</a:t>
                </a:r>
                <a:r>
                  <a:rPr lang="en-US" sz="2800" dirty="0">
                    <a:solidFill>
                      <a:srgbClr val="3333CC"/>
                    </a:solidFill>
                    <a:latin typeface="Arial"/>
                    <a:cs typeface="Times New Roman" pitchFamily="18" charset="0"/>
                  </a:rPr>
                  <a:t> Nam </a:t>
                </a:r>
                <a:r>
                  <a:rPr lang="en-US" sz="2800" dirty="0" err="1">
                    <a:solidFill>
                      <a:srgbClr val="3333CC"/>
                    </a:solidFill>
                    <a:latin typeface="Arial"/>
                    <a:cs typeface="Times New Roman" pitchFamily="18" charset="0"/>
                  </a:rPr>
                  <a:t>tô</a:t>
                </a:r>
                <a:r>
                  <a:rPr lang="en-US" sz="2800" dirty="0">
                    <a:solidFill>
                      <a:srgbClr val="3333CC"/>
                    </a:solidFill>
                    <a:latin typeface="Arial"/>
                    <a:cs typeface="Times New Roman" pitchFamily="18" charset="0"/>
                  </a:rPr>
                  <a:t> </a:t>
                </a:r>
                <a:r>
                  <a:rPr lang="en-US" sz="2800" dirty="0" err="1">
                    <a:solidFill>
                      <a:srgbClr val="3333CC"/>
                    </a:solidFill>
                    <a:latin typeface="Arial"/>
                    <a:cs typeface="Times New Roman" pitchFamily="18" charset="0"/>
                  </a:rPr>
                  <a:t>màu</a:t>
                </a:r>
                <a:r>
                  <a:rPr lang="en-US" sz="2800" dirty="0">
                    <a:solidFill>
                      <a:srgbClr val="3333CC"/>
                    </a:solidFill>
                    <a:latin typeface="Arial"/>
                    <a:cs typeface="Times New Roman" pitchFamily="18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solidFill>
                              <a:srgbClr val="33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solidFill>
                              <a:srgbClr val="33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3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srgbClr val="33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rgbClr val="3333CC"/>
                    </a:solidFill>
                    <a:latin typeface="Arial"/>
                    <a:cs typeface="Times New Roman" pitchFamily="18" charset="0"/>
                  </a:rPr>
                  <a:t>  </a:t>
                </a:r>
                <a:r>
                  <a:rPr lang="en-US" sz="2800" dirty="0" err="1">
                    <a:solidFill>
                      <a:srgbClr val="3333CC"/>
                    </a:solidFill>
                    <a:latin typeface="Arial"/>
                    <a:cs typeface="Times New Roman" pitchFamily="18" charset="0"/>
                  </a:rPr>
                  <a:t>băng</a:t>
                </a:r>
                <a:r>
                  <a:rPr lang="en-US" sz="2800" dirty="0">
                    <a:solidFill>
                      <a:srgbClr val="3333CC"/>
                    </a:solidFill>
                    <a:latin typeface="Arial"/>
                    <a:cs typeface="Times New Roman" pitchFamily="18" charset="0"/>
                  </a:rPr>
                  <a:t> </a:t>
                </a:r>
                <a:r>
                  <a:rPr lang="en-US" sz="2800" dirty="0" err="1">
                    <a:solidFill>
                      <a:srgbClr val="3333CC"/>
                    </a:solidFill>
                    <a:latin typeface="Arial"/>
                    <a:cs typeface="Times New Roman" pitchFamily="18" charset="0"/>
                  </a:rPr>
                  <a:t>giấy</a:t>
                </a:r>
                <a:r>
                  <a:rPr lang="en-US" sz="2800" dirty="0">
                    <a:solidFill>
                      <a:srgbClr val="3333CC"/>
                    </a:solidFill>
                    <a:latin typeface="Arial"/>
                    <a:cs typeface="Times New Roman" pitchFamily="18" charset="0"/>
                  </a:rPr>
                  <a:t>, </a:t>
                </a:r>
                <a:r>
                  <a:rPr lang="en-US" sz="2800" dirty="0" err="1">
                    <a:solidFill>
                      <a:srgbClr val="3333CC"/>
                    </a:solidFill>
                    <a:latin typeface="Arial"/>
                    <a:cs typeface="Times New Roman" pitchFamily="18" charset="0"/>
                  </a:rPr>
                  <a:t>sau</a:t>
                </a:r>
                <a:r>
                  <a:rPr lang="en-US" sz="2800" dirty="0">
                    <a:solidFill>
                      <a:srgbClr val="3333CC"/>
                    </a:solidFill>
                    <a:latin typeface="Arial"/>
                    <a:cs typeface="Times New Roman" pitchFamily="18" charset="0"/>
                  </a:rPr>
                  <a:t> </a:t>
                </a:r>
                <a:r>
                  <a:rPr lang="en-US" sz="2800" dirty="0" err="1">
                    <a:solidFill>
                      <a:srgbClr val="3333CC"/>
                    </a:solidFill>
                    <a:latin typeface="Arial"/>
                    <a:cs typeface="Times New Roman" pitchFamily="18" charset="0"/>
                  </a:rPr>
                  <a:t>đó</a:t>
                </a:r>
                <a:r>
                  <a:rPr lang="en-US" sz="2800" dirty="0">
                    <a:solidFill>
                      <a:srgbClr val="3333CC"/>
                    </a:solidFill>
                    <a:latin typeface="Arial"/>
                    <a:cs typeface="Times New Roman" pitchFamily="18" charset="0"/>
                  </a:rPr>
                  <a:t> Nam </a:t>
                </a:r>
                <a:r>
                  <a:rPr lang="en-US" sz="2800" dirty="0" err="1">
                    <a:solidFill>
                      <a:srgbClr val="3333CC"/>
                    </a:solidFill>
                    <a:latin typeface="Arial"/>
                    <a:cs typeface="Times New Roman" pitchFamily="18" charset="0"/>
                  </a:rPr>
                  <a:t>tô</a:t>
                </a:r>
                <a:r>
                  <a:rPr lang="en-US" sz="2800" dirty="0">
                    <a:solidFill>
                      <a:srgbClr val="3333CC"/>
                    </a:solidFill>
                    <a:latin typeface="Arial"/>
                    <a:cs typeface="Times New Roman" pitchFamily="18" charset="0"/>
                  </a:rPr>
                  <a:t> </a:t>
                </a:r>
                <a:r>
                  <a:rPr lang="en-US" sz="2800" dirty="0" err="1">
                    <a:solidFill>
                      <a:srgbClr val="3333CC"/>
                    </a:solidFill>
                    <a:latin typeface="Arial"/>
                    <a:cs typeface="Times New Roman" pitchFamily="18" charset="0"/>
                  </a:rPr>
                  <a:t>màu</a:t>
                </a:r>
                <a:r>
                  <a:rPr lang="en-US" sz="2800" dirty="0">
                    <a:solidFill>
                      <a:srgbClr val="3333CC"/>
                    </a:solidFill>
                    <a:latin typeface="Arial"/>
                    <a:cs typeface="Times New Roman" pitchFamily="18" charset="0"/>
                  </a:rPr>
                  <a:t> </a:t>
                </a:r>
                <a:r>
                  <a:rPr lang="en-US" sz="2800" dirty="0" err="1">
                    <a:solidFill>
                      <a:srgbClr val="3333CC"/>
                    </a:solidFill>
                    <a:latin typeface="Arial"/>
                    <a:cs typeface="Times New Roman" pitchFamily="18" charset="0"/>
                  </a:rPr>
                  <a:t>tiếp</a:t>
                </a:r>
                <a:r>
                  <a:rPr lang="en-US" sz="2800" dirty="0">
                    <a:solidFill>
                      <a:srgbClr val="3333CC"/>
                    </a:solidFill>
                    <a:latin typeface="Arial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solidFill>
                              <a:srgbClr val="33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solidFill>
                              <a:srgbClr val="33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srgbClr val="33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rgbClr val="3333CC"/>
                    </a:solidFill>
                    <a:latin typeface="Arial"/>
                    <a:cs typeface="Times New Roman" pitchFamily="18" charset="0"/>
                  </a:rPr>
                  <a:t> băng </a:t>
                </a:r>
                <a:r>
                  <a:rPr lang="en-US" sz="2800" dirty="0" err="1">
                    <a:solidFill>
                      <a:srgbClr val="3333CC"/>
                    </a:solidFill>
                    <a:latin typeface="Arial"/>
                    <a:cs typeface="Times New Roman" pitchFamily="18" charset="0"/>
                  </a:rPr>
                  <a:t>giấy</a:t>
                </a:r>
                <a:r>
                  <a:rPr lang="en-US" sz="2800" dirty="0">
                    <a:solidFill>
                      <a:srgbClr val="3333CC"/>
                    </a:solidFill>
                    <a:latin typeface="Arial"/>
                    <a:cs typeface="Times New Roman" pitchFamily="18" charset="0"/>
                  </a:rPr>
                  <a:t>. </a:t>
                </a:r>
                <a:r>
                  <a:rPr lang="en-US" sz="2800" dirty="0" err="1">
                    <a:solidFill>
                      <a:srgbClr val="3333CC"/>
                    </a:solidFill>
                    <a:latin typeface="Arial"/>
                    <a:cs typeface="Times New Roman" pitchFamily="18" charset="0"/>
                  </a:rPr>
                  <a:t>Hỏi</a:t>
                </a:r>
                <a:r>
                  <a:rPr lang="en-US" sz="2800" dirty="0">
                    <a:solidFill>
                      <a:srgbClr val="3333CC"/>
                    </a:solidFill>
                    <a:latin typeface="Arial"/>
                    <a:cs typeface="Times New Roman" pitchFamily="18" charset="0"/>
                  </a:rPr>
                  <a:t> </a:t>
                </a:r>
                <a:r>
                  <a:rPr lang="en-US" sz="2800" dirty="0" err="1">
                    <a:solidFill>
                      <a:srgbClr val="3333CC"/>
                    </a:solidFill>
                    <a:latin typeface="Arial"/>
                    <a:cs typeface="Times New Roman" pitchFamily="18" charset="0"/>
                  </a:rPr>
                  <a:t>bạn</a:t>
                </a:r>
                <a:r>
                  <a:rPr lang="en-US" sz="2800" dirty="0">
                    <a:solidFill>
                      <a:srgbClr val="3333CC"/>
                    </a:solidFill>
                    <a:latin typeface="Arial"/>
                    <a:cs typeface="Times New Roman" pitchFamily="18" charset="0"/>
                  </a:rPr>
                  <a:t> Nam </a:t>
                </a:r>
                <a:r>
                  <a:rPr lang="en-US" sz="2800" dirty="0" err="1">
                    <a:solidFill>
                      <a:srgbClr val="3333CC"/>
                    </a:solidFill>
                    <a:latin typeface="Arial"/>
                    <a:cs typeface="Times New Roman" pitchFamily="18" charset="0"/>
                  </a:rPr>
                  <a:t>đã</a:t>
                </a:r>
                <a:r>
                  <a:rPr lang="en-US" sz="2800" dirty="0">
                    <a:solidFill>
                      <a:srgbClr val="3333CC"/>
                    </a:solidFill>
                    <a:latin typeface="Arial"/>
                    <a:cs typeface="Times New Roman" pitchFamily="18" charset="0"/>
                  </a:rPr>
                  <a:t> </a:t>
                </a:r>
                <a:r>
                  <a:rPr lang="en-US" sz="2800" dirty="0" err="1">
                    <a:solidFill>
                      <a:srgbClr val="3333CC"/>
                    </a:solidFill>
                    <a:latin typeface="Arial"/>
                    <a:cs typeface="Times New Roman" pitchFamily="18" charset="0"/>
                  </a:rPr>
                  <a:t>tô</a:t>
                </a:r>
                <a:r>
                  <a:rPr lang="en-US" sz="2800" dirty="0">
                    <a:solidFill>
                      <a:srgbClr val="3333CC"/>
                    </a:solidFill>
                    <a:latin typeface="Arial"/>
                    <a:cs typeface="Times New Roman" pitchFamily="18" charset="0"/>
                  </a:rPr>
                  <a:t> </a:t>
                </a:r>
                <a:r>
                  <a:rPr lang="en-US" sz="2800" dirty="0" err="1">
                    <a:solidFill>
                      <a:srgbClr val="3333CC"/>
                    </a:solidFill>
                    <a:latin typeface="Arial"/>
                    <a:cs typeface="Times New Roman" pitchFamily="18" charset="0"/>
                  </a:rPr>
                  <a:t>màu</a:t>
                </a:r>
                <a:r>
                  <a:rPr lang="en-US" sz="2800" dirty="0">
                    <a:solidFill>
                      <a:srgbClr val="3333CC"/>
                    </a:solidFill>
                    <a:latin typeface="Arial"/>
                    <a:cs typeface="Times New Roman" pitchFamily="18" charset="0"/>
                  </a:rPr>
                  <a:t> bao </a:t>
                </a:r>
                <a:r>
                  <a:rPr lang="en-US" sz="2800" dirty="0" err="1">
                    <a:solidFill>
                      <a:srgbClr val="3333CC"/>
                    </a:solidFill>
                    <a:latin typeface="Arial"/>
                    <a:cs typeface="Times New Roman" pitchFamily="18" charset="0"/>
                  </a:rPr>
                  <a:t>nhiêu</a:t>
                </a:r>
                <a:r>
                  <a:rPr lang="en-US" sz="2800" dirty="0">
                    <a:solidFill>
                      <a:srgbClr val="3333CC"/>
                    </a:solidFill>
                    <a:latin typeface="Arial"/>
                    <a:cs typeface="Times New Roman" pitchFamily="18" charset="0"/>
                  </a:rPr>
                  <a:t> </a:t>
                </a:r>
                <a:r>
                  <a:rPr lang="en-US" sz="2800" dirty="0" err="1">
                    <a:solidFill>
                      <a:srgbClr val="3333CC"/>
                    </a:solidFill>
                    <a:latin typeface="Arial"/>
                    <a:cs typeface="Times New Roman" pitchFamily="18" charset="0"/>
                  </a:rPr>
                  <a:t>phần</a:t>
                </a:r>
                <a:r>
                  <a:rPr lang="en-US" sz="2800" dirty="0">
                    <a:solidFill>
                      <a:srgbClr val="3333CC"/>
                    </a:solidFill>
                    <a:latin typeface="Arial"/>
                    <a:cs typeface="Times New Roman" pitchFamily="18" charset="0"/>
                  </a:rPr>
                  <a:t> </a:t>
                </a:r>
                <a:r>
                  <a:rPr lang="en-US" sz="2800" dirty="0" err="1">
                    <a:solidFill>
                      <a:srgbClr val="3333CC"/>
                    </a:solidFill>
                    <a:latin typeface="Arial"/>
                    <a:cs typeface="Times New Roman" pitchFamily="18" charset="0"/>
                  </a:rPr>
                  <a:t>của</a:t>
                </a:r>
                <a:r>
                  <a:rPr lang="en-US" sz="2800" dirty="0">
                    <a:solidFill>
                      <a:srgbClr val="3333CC"/>
                    </a:solidFill>
                    <a:latin typeface="Arial"/>
                    <a:cs typeface="Times New Roman" pitchFamily="18" charset="0"/>
                  </a:rPr>
                  <a:t> </a:t>
                </a:r>
                <a:r>
                  <a:rPr lang="en-US" sz="2800" dirty="0" err="1">
                    <a:solidFill>
                      <a:srgbClr val="3333CC"/>
                    </a:solidFill>
                    <a:latin typeface="Arial"/>
                    <a:cs typeface="Times New Roman" pitchFamily="18" charset="0"/>
                  </a:rPr>
                  <a:t>băng</a:t>
                </a:r>
                <a:r>
                  <a:rPr lang="en-US" sz="2800" dirty="0">
                    <a:solidFill>
                      <a:srgbClr val="3333CC"/>
                    </a:solidFill>
                    <a:latin typeface="Arial"/>
                    <a:cs typeface="Times New Roman" pitchFamily="18" charset="0"/>
                  </a:rPr>
                  <a:t> </a:t>
                </a:r>
                <a:r>
                  <a:rPr lang="en-US" sz="2800" dirty="0" err="1">
                    <a:solidFill>
                      <a:srgbClr val="3333CC"/>
                    </a:solidFill>
                    <a:latin typeface="Arial"/>
                    <a:cs typeface="Times New Roman" pitchFamily="18" charset="0"/>
                  </a:rPr>
                  <a:t>giấy</a:t>
                </a:r>
                <a:r>
                  <a:rPr lang="en-US" sz="2800" dirty="0">
                    <a:solidFill>
                      <a:srgbClr val="3333CC"/>
                    </a:solidFill>
                    <a:latin typeface="Arial"/>
                    <a:cs typeface="Times New Roman" pitchFamily="18" charset="0"/>
                  </a:rPr>
                  <a:t>?</a:t>
                </a:r>
              </a:p>
              <a:p>
                <a:pPr algn="just" eaLnBrk="1" hangingPunct="1">
                  <a:defRPr/>
                </a:pPr>
                <a:endParaRPr lang="en-US" sz="2000" dirty="0">
                  <a:solidFill>
                    <a:srgbClr val="480D79"/>
                  </a:solidFill>
                  <a:latin typeface="Arial"/>
                  <a:cs typeface="Times New Roman" pitchFamily="18" charset="0"/>
                </a:endParaRPr>
              </a:p>
              <a:p>
                <a:pPr algn="just" eaLnBrk="1" hangingPunct="1">
                  <a:defRPr/>
                </a:pPr>
                <a:r>
                  <a:rPr lang="en-US" sz="2000" dirty="0">
                    <a:solidFill>
                      <a:srgbClr val="480D79"/>
                    </a:solidFill>
                    <a:latin typeface="Arial"/>
                    <a:cs typeface="Times New Roman" pitchFamily="18" charset="0"/>
                  </a:rPr>
                  <a:t> </a:t>
                </a:r>
              </a:p>
              <a:p>
                <a:pPr algn="just" eaLnBrk="1" hangingPunct="1">
                  <a:defRPr/>
                </a:pPr>
                <a:r>
                  <a:rPr lang="en-US" sz="2000" dirty="0">
                    <a:solidFill>
                      <a:srgbClr val="480D79"/>
                    </a:solidFill>
                    <a:latin typeface="Arial"/>
                    <a:cs typeface="Times New Roman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3" name="Subtitl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485775" y="-1182478"/>
                <a:ext cx="8229600" cy="4585791"/>
              </a:xfrm>
              <a:blipFill>
                <a:blip r:embed="rId2"/>
                <a:stretch>
                  <a:fillRect l="-1556" r="-14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7" name="Straight Connector 36"/>
          <p:cNvCxnSpPr/>
          <p:nvPr/>
        </p:nvCxnSpPr>
        <p:spPr>
          <a:xfrm>
            <a:off x="7315200" y="1058477"/>
            <a:ext cx="457200" cy="2381"/>
          </a:xfrm>
          <a:prstGeom prst="line">
            <a:avLst/>
          </a:prstGeom>
          <a:ln>
            <a:solidFill>
              <a:srgbClr val="C50B75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685800" y="1858567"/>
            <a:ext cx="304800" cy="1190"/>
          </a:xfrm>
          <a:prstGeom prst="line">
            <a:avLst/>
          </a:prstGeom>
          <a:ln>
            <a:solidFill>
              <a:srgbClr val="C50B75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" name="Group 48"/>
          <p:cNvGrpSpPr>
            <a:grpSpLocks/>
          </p:cNvGrpSpPr>
          <p:nvPr/>
        </p:nvGrpSpPr>
        <p:grpSpPr bwMode="auto">
          <a:xfrm>
            <a:off x="4143375" y="2913460"/>
            <a:ext cx="3657600" cy="1087040"/>
            <a:chOff x="5077518" y="4183554"/>
            <a:chExt cx="3657600" cy="1449388"/>
          </a:xfrm>
        </p:grpSpPr>
        <p:grpSp>
          <p:nvGrpSpPr>
            <p:cNvPr id="13341" name="Group 44"/>
            <p:cNvGrpSpPr>
              <a:grpSpLocks/>
            </p:cNvGrpSpPr>
            <p:nvPr/>
          </p:nvGrpSpPr>
          <p:grpSpPr bwMode="auto">
            <a:xfrm>
              <a:off x="5077518" y="4183554"/>
              <a:ext cx="3657600" cy="1447800"/>
              <a:chOff x="5077518" y="4183554"/>
              <a:chExt cx="3657600" cy="1447800"/>
            </a:xfrm>
          </p:grpSpPr>
          <p:sp>
            <p:nvSpPr>
              <p:cNvPr id="48" name="Rectangle 47"/>
              <p:cNvSpPr/>
              <p:nvPr/>
            </p:nvSpPr>
            <p:spPr>
              <a:xfrm>
                <a:off x="5077518" y="4183554"/>
                <a:ext cx="2286000" cy="1447801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>
                  <a:ln>
                    <a:solidFill>
                      <a:schemeClr val="bg1"/>
                    </a:solidFill>
                  </a:ln>
                  <a:latin typeface="Arial"/>
                </a:endParaRPr>
              </a:p>
            </p:txBody>
          </p:sp>
          <p:grpSp>
            <p:nvGrpSpPr>
              <p:cNvPr id="13345" name="Group 58"/>
              <p:cNvGrpSpPr>
                <a:grpSpLocks/>
              </p:cNvGrpSpPr>
              <p:nvPr/>
            </p:nvGrpSpPr>
            <p:grpSpPr bwMode="auto">
              <a:xfrm>
                <a:off x="5534718" y="4183554"/>
                <a:ext cx="1373188" cy="1447800"/>
                <a:chOff x="6019006" y="2820194"/>
                <a:chExt cx="1373188" cy="1447800"/>
              </a:xfrm>
            </p:grpSpPr>
            <p:cxnSp>
              <p:nvCxnSpPr>
                <p:cNvPr id="50" name="Straight Connector 49"/>
                <p:cNvCxnSpPr/>
                <p:nvPr/>
              </p:nvCxnSpPr>
              <p:spPr>
                <a:xfrm rot="5400000">
                  <a:off x="5295899" y="3543301"/>
                  <a:ext cx="1447801" cy="158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Straight Connector 51"/>
                <p:cNvCxnSpPr/>
                <p:nvPr/>
              </p:nvCxnSpPr>
              <p:spPr>
                <a:xfrm rot="5400000">
                  <a:off x="5753099" y="3543301"/>
                  <a:ext cx="1447801" cy="158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53"/>
                <p:cNvCxnSpPr/>
                <p:nvPr/>
              </p:nvCxnSpPr>
              <p:spPr>
                <a:xfrm rot="5400000">
                  <a:off x="6210299" y="3543301"/>
                  <a:ext cx="1447801" cy="158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Connector 55"/>
                <p:cNvCxnSpPr/>
                <p:nvPr/>
              </p:nvCxnSpPr>
              <p:spPr>
                <a:xfrm rot="5400000">
                  <a:off x="6667499" y="3543301"/>
                  <a:ext cx="1447801" cy="158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60" name="Rectangle 59"/>
              <p:cNvSpPr/>
              <p:nvPr/>
            </p:nvSpPr>
            <p:spPr>
              <a:xfrm>
                <a:off x="7363518" y="4183554"/>
                <a:ext cx="1371600" cy="1447801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>
                  <a:ln>
                    <a:solidFill>
                      <a:schemeClr val="bg1"/>
                    </a:solidFill>
                  </a:ln>
                  <a:latin typeface="Arial"/>
                </a:endParaRPr>
              </a:p>
            </p:txBody>
          </p:sp>
        </p:grpSp>
        <p:cxnSp>
          <p:nvCxnSpPr>
            <p:cNvPr id="62" name="Straight Connector 61"/>
            <p:cNvCxnSpPr/>
            <p:nvPr/>
          </p:nvCxnSpPr>
          <p:spPr>
            <a:xfrm rot="5400000">
              <a:off x="7096819" y="4907454"/>
              <a:ext cx="1447801" cy="31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5400000">
              <a:off x="7554019" y="4907454"/>
              <a:ext cx="1447801" cy="31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8" name="Right Brace 17"/>
          <p:cNvSpPr>
            <a:spLocks/>
          </p:cNvSpPr>
          <p:nvPr/>
        </p:nvSpPr>
        <p:spPr bwMode="auto">
          <a:xfrm rot="-5400000">
            <a:off x="5143500" y="1657350"/>
            <a:ext cx="228600" cy="2286000"/>
          </a:xfrm>
          <a:prstGeom prst="rightBrace">
            <a:avLst>
              <a:gd name="adj1" fmla="val 8333"/>
              <a:gd name="adj2" fmla="val 50000"/>
            </a:avLst>
          </a:prstGeom>
          <a:noFill/>
          <a:ln w="28575" algn="ctr">
            <a:solidFill>
              <a:srgbClr val="FF0000"/>
            </a:solidFill>
            <a:round/>
            <a:headEnd/>
            <a:tailEnd/>
          </a:ln>
        </p:spPr>
        <p:txBody>
          <a:bodyPr vert="eaVert" lIns="91420" tIns="45710" rIns="91420" bIns="45710" anchor="ctr"/>
          <a:lstStyle/>
          <a:p>
            <a:pPr algn="ctr"/>
            <a:endParaRPr lang="en-US">
              <a:latin typeface="Arial" charset="0"/>
            </a:endParaRPr>
          </a:p>
        </p:txBody>
      </p:sp>
      <p:sp>
        <p:nvSpPr>
          <p:cNvPr id="20" name="Left Brace 19"/>
          <p:cNvSpPr>
            <a:spLocks/>
          </p:cNvSpPr>
          <p:nvPr/>
        </p:nvSpPr>
        <p:spPr bwMode="auto">
          <a:xfrm rot="-5400000">
            <a:off x="4714875" y="3427810"/>
            <a:ext cx="228600" cy="1371600"/>
          </a:xfrm>
          <a:prstGeom prst="leftBrace">
            <a:avLst>
              <a:gd name="adj1" fmla="val 8333"/>
              <a:gd name="adj2" fmla="val 50000"/>
            </a:avLst>
          </a:prstGeom>
          <a:noFill/>
          <a:ln w="28575" algn="ctr">
            <a:solidFill>
              <a:srgbClr val="FF0000"/>
            </a:solidFill>
            <a:round/>
            <a:headEnd/>
            <a:tailEnd/>
          </a:ln>
        </p:spPr>
        <p:txBody>
          <a:bodyPr vert="eaVert" lIns="91420" tIns="45710" rIns="91420" bIns="45710" anchor="ctr"/>
          <a:lstStyle/>
          <a:p>
            <a:pPr algn="ctr"/>
            <a:endParaRPr lang="en-US">
              <a:latin typeface="Arial" charset="0"/>
            </a:endParaRPr>
          </a:p>
        </p:txBody>
      </p:sp>
      <p:sp>
        <p:nvSpPr>
          <p:cNvPr id="21" name="Left Brace 20"/>
          <p:cNvSpPr>
            <a:spLocks/>
          </p:cNvSpPr>
          <p:nvPr/>
        </p:nvSpPr>
        <p:spPr bwMode="auto">
          <a:xfrm rot="-5400000">
            <a:off x="5829300" y="3657600"/>
            <a:ext cx="228600" cy="914400"/>
          </a:xfrm>
          <a:prstGeom prst="leftBrace">
            <a:avLst>
              <a:gd name="adj1" fmla="val 8333"/>
              <a:gd name="adj2" fmla="val 50000"/>
            </a:avLst>
          </a:prstGeom>
          <a:noFill/>
          <a:ln w="28575" algn="ctr">
            <a:solidFill>
              <a:srgbClr val="3333FF"/>
            </a:solidFill>
            <a:round/>
            <a:headEnd/>
            <a:tailEnd/>
          </a:ln>
        </p:spPr>
        <p:txBody>
          <a:bodyPr vert="eaVert" lIns="91420" tIns="45710" rIns="91420" bIns="45710" anchor="ctr"/>
          <a:lstStyle/>
          <a:p>
            <a:pPr algn="ctr"/>
            <a:endParaRPr lang="en-US">
              <a:latin typeface="Arial" charset="0"/>
            </a:endParaRPr>
          </a:p>
        </p:txBody>
      </p:sp>
      <p:sp>
        <p:nvSpPr>
          <p:cNvPr id="22" name="Text Box 28"/>
          <p:cNvSpPr txBox="1">
            <a:spLocks noChangeArrowheads="1"/>
          </p:cNvSpPr>
          <p:nvPr/>
        </p:nvSpPr>
        <p:spPr bwMode="auto">
          <a:xfrm>
            <a:off x="5057778" y="2284811"/>
            <a:ext cx="434734" cy="5847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91420" tIns="45710" rIns="91420" bIns="45710">
            <a:spAutoFit/>
          </a:bodyPr>
          <a:lstStyle/>
          <a:p>
            <a:pPr>
              <a:defRPr/>
            </a:pPr>
            <a:r>
              <a:rPr lang="en-US" sz="320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Times New Roman" pitchFamily="18" charset="0"/>
              </a:rPr>
              <a:t>?</a:t>
            </a:r>
          </a:p>
        </p:txBody>
      </p:sp>
      <p:grpSp>
        <p:nvGrpSpPr>
          <p:cNvPr id="6" name="Group 45"/>
          <p:cNvGrpSpPr>
            <a:grpSpLocks/>
          </p:cNvGrpSpPr>
          <p:nvPr/>
        </p:nvGrpSpPr>
        <p:grpSpPr bwMode="auto">
          <a:xfrm>
            <a:off x="5691187" y="4216878"/>
            <a:ext cx="533400" cy="1096355"/>
            <a:chOff x="6677718" y="5710901"/>
            <a:chExt cx="533400" cy="1462550"/>
          </a:xfrm>
        </p:grpSpPr>
        <p:grpSp>
          <p:nvGrpSpPr>
            <p:cNvPr id="13337" name="Group 22"/>
            <p:cNvGrpSpPr>
              <a:grpSpLocks/>
            </p:cNvGrpSpPr>
            <p:nvPr/>
          </p:nvGrpSpPr>
          <p:grpSpPr bwMode="auto">
            <a:xfrm>
              <a:off x="6677718" y="5710901"/>
              <a:ext cx="533400" cy="780097"/>
              <a:chOff x="5119255" y="4437336"/>
              <a:chExt cx="533400" cy="779517"/>
            </a:xfrm>
          </p:grpSpPr>
          <p:sp>
            <p:nvSpPr>
              <p:cNvPr id="24" name="Line 9"/>
              <p:cNvSpPr>
                <a:spLocks noChangeShapeType="1"/>
              </p:cNvSpPr>
              <p:nvPr/>
            </p:nvSpPr>
            <p:spPr bwMode="auto">
              <a:xfrm>
                <a:off x="5119255" y="5119558"/>
                <a:ext cx="533400" cy="0"/>
              </a:xfrm>
              <a:prstGeom prst="line">
                <a:avLst/>
              </a:prstGeom>
              <a:ln>
                <a:headEnd type="none" w="sm" len="sm"/>
                <a:tailEnd type="none" w="sm" len="sm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3340" name="Text Box 28"/>
              <p:cNvSpPr txBox="1">
                <a:spLocks noChangeArrowheads="1"/>
              </p:cNvSpPr>
              <p:nvPr/>
            </p:nvSpPr>
            <p:spPr bwMode="auto">
              <a:xfrm>
                <a:off x="5173477" y="4437336"/>
                <a:ext cx="412292" cy="779517"/>
              </a:xfrm>
              <a:prstGeom prst="rect">
                <a:avLst/>
              </a:prstGeom>
              <a:noFill/>
              <a:ln w="12700">
                <a:noFill/>
                <a:miter lim="800000"/>
                <a:headEnd type="none" w="sm" len="sm"/>
                <a:tailEnd type="none" w="sm" len="sm"/>
              </a:ln>
            </p:spPr>
            <p:txBody>
              <a:bodyPr wrap="none">
                <a:spAutoFit/>
              </a:bodyPr>
              <a:lstStyle/>
              <a:p>
                <a:r>
                  <a:rPr lang="en-US" sz="3200" dirty="0">
                    <a:solidFill>
                      <a:srgbClr val="7030A0"/>
                    </a:solidFill>
                    <a:latin typeface="Arial" charset="0"/>
                  </a:rPr>
                  <a:t>2</a:t>
                </a:r>
              </a:p>
            </p:txBody>
          </p:sp>
        </p:grpSp>
        <p:sp>
          <p:nvSpPr>
            <p:cNvPr id="13338" name="Text Box 29"/>
            <p:cNvSpPr txBox="1">
              <a:spLocks noChangeArrowheads="1"/>
            </p:cNvSpPr>
            <p:nvPr/>
          </p:nvSpPr>
          <p:spPr bwMode="auto">
            <a:xfrm>
              <a:off x="6753918" y="6393354"/>
              <a:ext cx="412292" cy="780097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r>
                <a:rPr lang="en-US" sz="3200" dirty="0">
                  <a:solidFill>
                    <a:srgbClr val="7030A0"/>
                  </a:solidFill>
                  <a:latin typeface="Arial" charset="0"/>
                </a:rPr>
                <a:t>8</a:t>
              </a:r>
            </a:p>
          </p:txBody>
        </p:sp>
      </p:grpSp>
      <p:grpSp>
        <p:nvGrpSpPr>
          <p:cNvPr id="8" name="Group 46"/>
          <p:cNvGrpSpPr>
            <a:grpSpLocks/>
          </p:cNvGrpSpPr>
          <p:nvPr/>
        </p:nvGrpSpPr>
        <p:grpSpPr bwMode="auto">
          <a:xfrm>
            <a:off x="4572000" y="4180281"/>
            <a:ext cx="533400" cy="1113021"/>
            <a:chOff x="5534718" y="5670987"/>
            <a:chExt cx="533400" cy="1484782"/>
          </a:xfrm>
        </p:grpSpPr>
        <p:grpSp>
          <p:nvGrpSpPr>
            <p:cNvPr id="13333" name="Group 26"/>
            <p:cNvGrpSpPr>
              <a:grpSpLocks/>
            </p:cNvGrpSpPr>
            <p:nvPr/>
          </p:nvGrpSpPr>
          <p:grpSpPr bwMode="auto">
            <a:xfrm>
              <a:off x="5534718" y="5670987"/>
              <a:ext cx="533400" cy="780096"/>
              <a:chOff x="5119255" y="4397452"/>
              <a:chExt cx="533400" cy="779516"/>
            </a:xfrm>
          </p:grpSpPr>
          <p:sp>
            <p:nvSpPr>
              <p:cNvPr id="28" name="Line 9"/>
              <p:cNvSpPr>
                <a:spLocks noChangeShapeType="1"/>
              </p:cNvSpPr>
              <p:nvPr/>
            </p:nvSpPr>
            <p:spPr bwMode="auto">
              <a:xfrm>
                <a:off x="5119255" y="5119558"/>
                <a:ext cx="533400" cy="0"/>
              </a:xfrm>
              <a:prstGeom prst="line">
                <a:avLst/>
              </a:prstGeom>
              <a:ln>
                <a:headEnd type="none" w="sm" len="sm"/>
                <a:tailEnd type="none" w="sm" len="sm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3336" name="Text Box 28"/>
              <p:cNvSpPr txBox="1">
                <a:spLocks noChangeArrowheads="1"/>
              </p:cNvSpPr>
              <p:nvPr/>
            </p:nvSpPr>
            <p:spPr bwMode="auto">
              <a:xfrm>
                <a:off x="5192738" y="4397452"/>
                <a:ext cx="412292" cy="779516"/>
              </a:xfrm>
              <a:prstGeom prst="rect">
                <a:avLst/>
              </a:prstGeom>
              <a:noFill/>
              <a:ln w="12700">
                <a:noFill/>
                <a:miter lim="800000"/>
                <a:headEnd type="none" w="sm" len="sm"/>
                <a:tailEnd type="none" w="sm" len="sm"/>
              </a:ln>
            </p:spPr>
            <p:txBody>
              <a:bodyPr wrap="none">
                <a:spAutoFit/>
              </a:bodyPr>
              <a:lstStyle/>
              <a:p>
                <a:r>
                  <a:rPr lang="en-US" sz="3200">
                    <a:solidFill>
                      <a:srgbClr val="7030A0"/>
                    </a:solidFill>
                    <a:latin typeface="Arial" charset="0"/>
                  </a:rPr>
                  <a:t>3</a:t>
                </a:r>
              </a:p>
            </p:txBody>
          </p:sp>
        </p:grpSp>
        <p:sp>
          <p:nvSpPr>
            <p:cNvPr id="13334" name="Text Box 29"/>
            <p:cNvSpPr txBox="1">
              <a:spLocks noChangeArrowheads="1"/>
            </p:cNvSpPr>
            <p:nvPr/>
          </p:nvSpPr>
          <p:spPr bwMode="auto">
            <a:xfrm>
              <a:off x="5600581" y="6375674"/>
              <a:ext cx="441890" cy="780095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square">
              <a:spAutoFit/>
            </a:bodyPr>
            <a:lstStyle/>
            <a:p>
              <a:r>
                <a:rPr lang="en-US" sz="3200" dirty="0">
                  <a:solidFill>
                    <a:srgbClr val="7030A0"/>
                  </a:solidFill>
                  <a:latin typeface="Arial" charset="0"/>
                </a:rPr>
                <a:t>8</a:t>
              </a:r>
            </a:p>
          </p:txBody>
        </p:sp>
      </p:grpSp>
      <p:grpSp>
        <p:nvGrpSpPr>
          <p:cNvPr id="10" name="Group 43"/>
          <p:cNvGrpSpPr>
            <a:grpSpLocks/>
          </p:cNvGrpSpPr>
          <p:nvPr/>
        </p:nvGrpSpPr>
        <p:grpSpPr bwMode="auto">
          <a:xfrm>
            <a:off x="4143375" y="2913460"/>
            <a:ext cx="1373188" cy="1085850"/>
            <a:chOff x="1524000" y="4191000"/>
            <a:chExt cx="1373188" cy="1447800"/>
          </a:xfrm>
        </p:grpSpPr>
        <p:sp>
          <p:nvSpPr>
            <p:cNvPr id="29" name="Rectangle 28"/>
            <p:cNvSpPr/>
            <p:nvPr/>
          </p:nvSpPr>
          <p:spPr>
            <a:xfrm>
              <a:off x="1524000" y="4191000"/>
              <a:ext cx="1371600" cy="1447800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n>
                  <a:solidFill>
                    <a:schemeClr val="bg1"/>
                  </a:solidFill>
                </a:ln>
                <a:latin typeface="Arial"/>
              </a:endParaRPr>
            </a:p>
          </p:txBody>
        </p:sp>
        <p:cxnSp>
          <p:nvCxnSpPr>
            <p:cNvPr id="33" name="Straight Connector 32"/>
            <p:cNvCxnSpPr/>
            <p:nvPr/>
          </p:nvCxnSpPr>
          <p:spPr bwMode="auto">
            <a:xfrm rot="5400000">
              <a:off x="1258094" y="4914106"/>
              <a:ext cx="1447800" cy="158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 bwMode="auto">
            <a:xfrm rot="5400000">
              <a:off x="1715294" y="4914106"/>
              <a:ext cx="1447800" cy="158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 bwMode="auto">
            <a:xfrm rot="5400000">
              <a:off x="2172494" y="4914106"/>
              <a:ext cx="1447800" cy="158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1" name="Group 42"/>
          <p:cNvGrpSpPr>
            <a:grpSpLocks/>
          </p:cNvGrpSpPr>
          <p:nvPr/>
        </p:nvGrpSpPr>
        <p:grpSpPr bwMode="auto">
          <a:xfrm>
            <a:off x="5514975" y="2913461"/>
            <a:ext cx="914400" cy="1095376"/>
            <a:chOff x="0" y="4724400"/>
            <a:chExt cx="914400" cy="1447801"/>
          </a:xfrm>
        </p:grpSpPr>
        <p:cxnSp>
          <p:nvCxnSpPr>
            <p:cNvPr id="36" name="Straight Connector 35"/>
            <p:cNvCxnSpPr/>
            <p:nvPr/>
          </p:nvCxnSpPr>
          <p:spPr bwMode="auto">
            <a:xfrm rot="5400000">
              <a:off x="-265906" y="5447506"/>
              <a:ext cx="1447800" cy="158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0" name="Rectangle 39"/>
            <p:cNvSpPr/>
            <p:nvPr/>
          </p:nvSpPr>
          <p:spPr>
            <a:xfrm>
              <a:off x="0" y="4724401"/>
              <a:ext cx="914400" cy="1447800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bg1"/>
                  </a:solidFill>
                </a:ln>
                <a:latin typeface="Arial"/>
              </a:endParaRPr>
            </a:p>
          </p:txBody>
        </p:sp>
        <p:cxnSp>
          <p:nvCxnSpPr>
            <p:cNvPr id="41" name="Straight Connector 40"/>
            <p:cNvCxnSpPr/>
            <p:nvPr/>
          </p:nvCxnSpPr>
          <p:spPr bwMode="auto">
            <a:xfrm rot="5400000">
              <a:off x="-265906" y="5447506"/>
              <a:ext cx="1447800" cy="158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800" decel="500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800" decel="500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8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800" decel="100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8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8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6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61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6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6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800" decel="100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0" grpId="0" animBg="1"/>
      <p:bldP spid="21" grpId="0" animBg="1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" y="-6845"/>
            <a:ext cx="9143999" cy="4137422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b="1" dirty="0">
                <a:solidFill>
                  <a:srgbClr val="A50761"/>
                </a:solidFill>
                <a:latin typeface="Times New Roman" pitchFamily="18" charset="0"/>
                <a:cs typeface="Times New Roman" pitchFamily="18" charset="0"/>
              </a:rPr>
              <a:t>Ta </a:t>
            </a:r>
            <a:r>
              <a:rPr lang="en-US" b="1" dirty="0" err="1">
                <a:solidFill>
                  <a:srgbClr val="A50761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b="1" dirty="0">
                <a:solidFill>
                  <a:srgbClr val="A5076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A50761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b="1" dirty="0">
                <a:solidFill>
                  <a:srgbClr val="A5076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A50761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b="1" dirty="0">
                <a:solidFill>
                  <a:srgbClr val="A5076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A50761"/>
                </a:solidFill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b="1" dirty="0">
                <a:solidFill>
                  <a:srgbClr val="A5076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A50761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b="1" dirty="0">
                <a:solidFill>
                  <a:srgbClr val="A50761"/>
                </a:solidFill>
                <a:latin typeface="Times New Roman" pitchFamily="18" charset="0"/>
                <a:cs typeface="Times New Roman" pitchFamily="18" charset="0"/>
              </a:rPr>
              <a:t> :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Ta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eaLnBrk="1" hangingPunct="1">
              <a:buFont typeface="Wingdings" pitchFamily="2" charset="2"/>
              <a:buNone/>
            </a:pPr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3" name="Text Box 27"/>
          <p:cNvSpPr txBox="1">
            <a:spLocks noChangeArrowheads="1"/>
          </p:cNvSpPr>
          <p:nvPr/>
        </p:nvSpPr>
        <p:spPr bwMode="auto">
          <a:xfrm>
            <a:off x="533400" y="3600461"/>
            <a:ext cx="2209800" cy="46166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lIns="91420" tIns="45710" rIns="91420" bIns="45710">
            <a:spAutoFit/>
          </a:bodyPr>
          <a:lstStyle/>
          <a:p>
            <a:pPr>
              <a:spcBef>
                <a:spcPct val="50000"/>
              </a:spcBef>
            </a:pPr>
            <a:endParaRPr lang="en-US" sz="2400">
              <a:latin typeface="Arial" charset="0"/>
            </a:endParaRPr>
          </a:p>
        </p:txBody>
      </p:sp>
      <p:sp>
        <p:nvSpPr>
          <p:cNvPr id="17437" name="Text Box 29"/>
          <p:cNvSpPr txBox="1">
            <a:spLocks noChangeArrowheads="1"/>
          </p:cNvSpPr>
          <p:nvPr/>
        </p:nvSpPr>
        <p:spPr bwMode="auto">
          <a:xfrm>
            <a:off x="1219211" y="1112104"/>
            <a:ext cx="479425" cy="147732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lIns="91420" tIns="45710" rIns="91420" bIns="4571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>
                <a:solidFill>
                  <a:schemeClr val="hlink"/>
                </a:solidFill>
                <a:latin typeface="Arial" charset="0"/>
              </a:rPr>
              <a:t>3</a:t>
            </a:r>
          </a:p>
          <a:p>
            <a:pPr>
              <a:spcBef>
                <a:spcPct val="50000"/>
              </a:spcBef>
            </a:pPr>
            <a:r>
              <a:rPr lang="en-US" sz="3600">
                <a:solidFill>
                  <a:schemeClr val="hlink"/>
                </a:solidFill>
                <a:latin typeface="Arial" charset="0"/>
              </a:rPr>
              <a:t>8</a:t>
            </a:r>
          </a:p>
        </p:txBody>
      </p:sp>
      <p:sp>
        <p:nvSpPr>
          <p:cNvPr id="17438" name="Line 30"/>
          <p:cNvSpPr>
            <a:spLocks noChangeShapeType="1"/>
          </p:cNvSpPr>
          <p:nvPr/>
        </p:nvSpPr>
        <p:spPr bwMode="auto">
          <a:xfrm>
            <a:off x="1219200" y="1771652"/>
            <a:ext cx="342900" cy="1191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lIns="91420" tIns="45710" rIns="91420" bIns="45710"/>
          <a:lstStyle/>
          <a:p>
            <a:endParaRPr lang="en-US"/>
          </a:p>
        </p:txBody>
      </p:sp>
      <p:sp>
        <p:nvSpPr>
          <p:cNvPr id="17439" name="Text Box 31"/>
          <p:cNvSpPr txBox="1">
            <a:spLocks noChangeArrowheads="1"/>
          </p:cNvSpPr>
          <p:nvPr/>
        </p:nvSpPr>
        <p:spPr bwMode="auto">
          <a:xfrm>
            <a:off x="2362211" y="1127551"/>
            <a:ext cx="479425" cy="147732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lIns="91420" tIns="45710" rIns="91420" bIns="4571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>
                <a:solidFill>
                  <a:schemeClr val="hlink"/>
                </a:solidFill>
                <a:latin typeface="Arial" charset="0"/>
              </a:rPr>
              <a:t>2</a:t>
            </a:r>
          </a:p>
          <a:p>
            <a:pPr>
              <a:spcBef>
                <a:spcPct val="50000"/>
              </a:spcBef>
            </a:pPr>
            <a:r>
              <a:rPr lang="en-US" sz="3600">
                <a:solidFill>
                  <a:schemeClr val="hlink"/>
                </a:solidFill>
                <a:latin typeface="Arial" charset="0"/>
              </a:rPr>
              <a:t>8</a:t>
            </a:r>
          </a:p>
        </p:txBody>
      </p:sp>
      <p:sp>
        <p:nvSpPr>
          <p:cNvPr id="17440" name="Line 32"/>
          <p:cNvSpPr>
            <a:spLocks noChangeShapeType="1"/>
          </p:cNvSpPr>
          <p:nvPr/>
        </p:nvSpPr>
        <p:spPr bwMode="auto">
          <a:xfrm>
            <a:off x="2362200" y="1771652"/>
            <a:ext cx="342900" cy="1191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lIns="91420" tIns="45710" rIns="91420" bIns="45710"/>
          <a:lstStyle/>
          <a:p>
            <a:endParaRPr lang="en-US"/>
          </a:p>
        </p:txBody>
      </p:sp>
      <p:sp>
        <p:nvSpPr>
          <p:cNvPr id="17441" name="Text Box 33"/>
          <p:cNvSpPr txBox="1">
            <a:spLocks noChangeArrowheads="1"/>
          </p:cNvSpPr>
          <p:nvPr/>
        </p:nvSpPr>
        <p:spPr bwMode="auto">
          <a:xfrm>
            <a:off x="1828800" y="1485902"/>
            <a:ext cx="342900" cy="5847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lIns="91420" tIns="45710" rIns="91420" bIns="4571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latin typeface="Arial" charset="0"/>
              </a:rPr>
              <a:t>+</a:t>
            </a:r>
          </a:p>
        </p:txBody>
      </p:sp>
      <p:sp>
        <p:nvSpPr>
          <p:cNvPr id="17442" name="Text Box 34"/>
          <p:cNvSpPr txBox="1">
            <a:spLocks noChangeArrowheads="1"/>
          </p:cNvSpPr>
          <p:nvPr/>
        </p:nvSpPr>
        <p:spPr bwMode="auto">
          <a:xfrm>
            <a:off x="2971800" y="1448494"/>
            <a:ext cx="533400" cy="6463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lIns="91420" tIns="45710" rIns="91420" bIns="4571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0" dirty="0">
                <a:latin typeface="Arial" charset="0"/>
              </a:rPr>
              <a:t>=</a:t>
            </a:r>
          </a:p>
        </p:txBody>
      </p:sp>
      <p:sp>
        <p:nvSpPr>
          <p:cNvPr id="17444" name="Line 36"/>
          <p:cNvSpPr>
            <a:spLocks noChangeShapeType="1"/>
          </p:cNvSpPr>
          <p:nvPr/>
        </p:nvSpPr>
        <p:spPr bwMode="auto">
          <a:xfrm>
            <a:off x="3733800" y="1828800"/>
            <a:ext cx="1143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lIns="91420" tIns="45710" rIns="91420" bIns="45710"/>
          <a:lstStyle/>
          <a:p>
            <a:endParaRPr lang="en-US"/>
          </a:p>
        </p:txBody>
      </p:sp>
      <p:sp>
        <p:nvSpPr>
          <p:cNvPr id="17422" name="Text Box 37"/>
          <p:cNvSpPr txBox="1">
            <a:spLocks noChangeArrowheads="1"/>
          </p:cNvSpPr>
          <p:nvPr/>
        </p:nvSpPr>
        <p:spPr bwMode="auto">
          <a:xfrm>
            <a:off x="5181600" y="1600211"/>
            <a:ext cx="762000" cy="46166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lIns="91420" tIns="45710" rIns="91420" bIns="45710">
            <a:spAutoFit/>
          </a:bodyPr>
          <a:lstStyle/>
          <a:p>
            <a:pPr>
              <a:spcBef>
                <a:spcPct val="50000"/>
              </a:spcBef>
            </a:pPr>
            <a:endParaRPr lang="en-US" sz="2400">
              <a:latin typeface="Arial" charset="0"/>
            </a:endParaRPr>
          </a:p>
        </p:txBody>
      </p:sp>
      <p:sp>
        <p:nvSpPr>
          <p:cNvPr id="17446" name="Text Box 38"/>
          <p:cNvSpPr txBox="1">
            <a:spLocks noChangeArrowheads="1"/>
          </p:cNvSpPr>
          <p:nvPr/>
        </p:nvSpPr>
        <p:spPr bwMode="auto">
          <a:xfrm>
            <a:off x="5105400" y="1543060"/>
            <a:ext cx="457200" cy="6463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lIns="91420" tIns="45710" rIns="91420" bIns="4571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dirty="0">
                <a:latin typeface="Arial" charset="0"/>
              </a:rPr>
              <a:t>=</a:t>
            </a:r>
          </a:p>
        </p:txBody>
      </p:sp>
      <p:sp>
        <p:nvSpPr>
          <p:cNvPr id="17447" name="Text Box 39"/>
          <p:cNvSpPr txBox="1">
            <a:spLocks noChangeArrowheads="1"/>
          </p:cNvSpPr>
          <p:nvPr/>
        </p:nvSpPr>
        <p:spPr bwMode="auto">
          <a:xfrm>
            <a:off x="5715000" y="1173571"/>
            <a:ext cx="838200" cy="147732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lIns="91420" tIns="45710" rIns="91420" bIns="4571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>
                <a:solidFill>
                  <a:schemeClr val="hlink"/>
                </a:solidFill>
                <a:latin typeface="Arial" charset="0"/>
              </a:rPr>
              <a:t> 5</a:t>
            </a:r>
          </a:p>
          <a:p>
            <a:pPr>
              <a:spcBef>
                <a:spcPct val="50000"/>
              </a:spcBef>
            </a:pPr>
            <a:r>
              <a:rPr lang="en-US" sz="3600">
                <a:solidFill>
                  <a:schemeClr val="hlink"/>
                </a:solidFill>
                <a:latin typeface="Arial" charset="0"/>
              </a:rPr>
              <a:t> 8</a:t>
            </a:r>
          </a:p>
        </p:txBody>
      </p:sp>
      <p:sp>
        <p:nvSpPr>
          <p:cNvPr id="17448" name="Line 40"/>
          <p:cNvSpPr>
            <a:spLocks noChangeShapeType="1"/>
          </p:cNvSpPr>
          <p:nvPr/>
        </p:nvSpPr>
        <p:spPr bwMode="auto">
          <a:xfrm>
            <a:off x="5715000" y="1828800"/>
            <a:ext cx="609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lIns="91420" tIns="45710" rIns="91420" bIns="45710"/>
          <a:lstStyle/>
          <a:p>
            <a:endParaRPr lang="en-US"/>
          </a:p>
        </p:txBody>
      </p:sp>
      <p:sp>
        <p:nvSpPr>
          <p:cNvPr id="17426" name="Text Box 41"/>
          <p:cNvSpPr txBox="1">
            <a:spLocks noChangeArrowheads="1"/>
          </p:cNvSpPr>
          <p:nvPr/>
        </p:nvSpPr>
        <p:spPr bwMode="auto">
          <a:xfrm>
            <a:off x="3657600" y="1257311"/>
            <a:ext cx="1219200" cy="46166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lIns="91420" tIns="45710" rIns="91420" bIns="45710">
            <a:spAutoFit/>
          </a:bodyPr>
          <a:lstStyle/>
          <a:p>
            <a:pPr>
              <a:spcBef>
                <a:spcPct val="50000"/>
              </a:spcBef>
            </a:pPr>
            <a:endParaRPr lang="en-US" sz="2400">
              <a:latin typeface="Arial" charset="0"/>
            </a:endParaRPr>
          </a:p>
        </p:txBody>
      </p:sp>
      <p:sp>
        <p:nvSpPr>
          <p:cNvPr id="17450" name="Text Box 42"/>
          <p:cNvSpPr txBox="1">
            <a:spLocks noChangeArrowheads="1"/>
          </p:cNvSpPr>
          <p:nvPr/>
        </p:nvSpPr>
        <p:spPr bwMode="auto">
          <a:xfrm>
            <a:off x="3657600" y="1071162"/>
            <a:ext cx="1371600" cy="6463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lIns="91420" tIns="45710" rIns="91420" bIns="4571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dirty="0">
                <a:solidFill>
                  <a:schemeClr val="hlink"/>
                </a:solidFill>
                <a:latin typeface="Arial" charset="0"/>
              </a:rPr>
              <a:t>3 + 2</a:t>
            </a:r>
          </a:p>
        </p:txBody>
      </p:sp>
      <p:sp>
        <p:nvSpPr>
          <p:cNvPr id="17451" name="Text Box 43"/>
          <p:cNvSpPr txBox="1">
            <a:spLocks noChangeArrowheads="1"/>
          </p:cNvSpPr>
          <p:nvPr/>
        </p:nvSpPr>
        <p:spPr bwMode="auto">
          <a:xfrm>
            <a:off x="3732810" y="1866225"/>
            <a:ext cx="1066800" cy="6463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lIns="91420" tIns="45710" rIns="91420" bIns="4571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dirty="0">
                <a:latin typeface="Arial" charset="0"/>
              </a:rPr>
              <a:t>   </a:t>
            </a:r>
            <a:r>
              <a:rPr lang="en-US" sz="3600" dirty="0">
                <a:solidFill>
                  <a:schemeClr val="hlink"/>
                </a:solidFill>
                <a:latin typeface="Arial" charset="0"/>
              </a:rPr>
              <a:t>8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xmlns="" id="{8369C55D-E99B-C7C1-F1F3-742B42C32FCC}"/>
                  </a:ext>
                </a:extLst>
              </p:cNvPr>
              <p:cNvSpPr txBox="1"/>
              <p:nvPr/>
            </p:nvSpPr>
            <p:spPr>
              <a:xfrm>
                <a:off x="5334000" y="-48207"/>
                <a:ext cx="1828800" cy="7397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𝟖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dirty="0"/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8369C55D-E99B-C7C1-F1F3-742B42C32F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0" y="-48207"/>
                <a:ext cx="1828800" cy="739754"/>
              </a:xfrm>
              <a:prstGeom prst="rect">
                <a:avLst/>
              </a:prstGeom>
              <a:blipFill>
                <a:blip r:embed="rId2"/>
                <a:stretch>
                  <a:fillRect b="-57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slow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9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7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7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7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17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17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7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74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17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17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17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17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8" dur="500"/>
                                        <p:tgtEl>
                                          <p:spTgt spid="17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 tmFilter="0, 0; .2, .5; .8, .5; 1, 0"/>
                                        <p:tgtEl>
                                          <p:spTgt spid="174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3" dur="250" autoRev="1" fill="hold"/>
                                        <p:tgtEl>
                                          <p:spTgt spid="174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4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 tmFilter="0, 0; .2, .5; .8, .5; 1, 0"/>
                                        <p:tgtEl>
                                          <p:spTgt spid="174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6" dur="250" autoRev="1" fill="hold"/>
                                        <p:tgtEl>
                                          <p:spTgt spid="174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7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 tmFilter="0, 0; .2, .5; .8, .5; 1, 0"/>
                                        <p:tgtEl>
                                          <p:spTgt spid="174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9" dur="250" autoRev="1" fill="hold"/>
                                        <p:tgtEl>
                                          <p:spTgt spid="174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0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 tmFilter="0, 0; .2, .5; .8, .5; 1, 0"/>
                                        <p:tgtEl>
                                          <p:spTgt spid="174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2" dur="250" autoRev="1" fill="hold"/>
                                        <p:tgtEl>
                                          <p:spTgt spid="174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3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 tmFilter="0, 0; .2, .5; .8, .5; 1, 0"/>
                                        <p:tgtEl>
                                          <p:spTgt spid="174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5" dur="250" autoRev="1" fill="hold"/>
                                        <p:tgtEl>
                                          <p:spTgt spid="174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6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 tmFilter="0, 0; .2, .5; .8, .5; 1, 0"/>
                                        <p:tgtEl>
                                          <p:spTgt spid="174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8" dur="250" autoRev="1" fill="hold"/>
                                        <p:tgtEl>
                                          <p:spTgt spid="174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9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 tmFilter="0, 0; .2, .5; .8, .5; 1, 0"/>
                                        <p:tgtEl>
                                          <p:spTgt spid="174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1" dur="250" autoRev="1" fill="hold"/>
                                        <p:tgtEl>
                                          <p:spTgt spid="174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2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 tmFilter="0, 0; .2, .5; .8, .5; 1, 0"/>
                                        <p:tgtEl>
                                          <p:spTgt spid="174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4" dur="250" autoRev="1" fill="hold"/>
                                        <p:tgtEl>
                                          <p:spTgt spid="174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5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 tmFilter="0, 0; .2, .5; .8, .5; 1, 0"/>
                                        <p:tgtEl>
                                          <p:spTgt spid="174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7" dur="250" autoRev="1" fill="hold"/>
                                        <p:tgtEl>
                                          <p:spTgt spid="174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8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500" tmFilter="0, 0; .2, .5; .8, .5; 1, 0"/>
                                        <p:tgtEl>
                                          <p:spTgt spid="174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0" dur="250" autoRev="1" fill="hold"/>
                                        <p:tgtEl>
                                          <p:spTgt spid="174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1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 tmFilter="0, 0; .2, .5; .8, .5; 1, 0"/>
                                        <p:tgtEl>
                                          <p:spTgt spid="174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3" dur="250" autoRev="1" fill="hold"/>
                                        <p:tgtEl>
                                          <p:spTgt spid="174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4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 tmFilter="0, 0; .2, .5; .8, .5; 1, 0"/>
                                        <p:tgtEl>
                                          <p:spTgt spid="174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6" dur="250" autoRev="1" fill="hold"/>
                                        <p:tgtEl>
                                          <p:spTgt spid="174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37" grpId="0"/>
      <p:bldP spid="17437" grpId="1"/>
      <p:bldP spid="17438" grpId="0" animBg="1"/>
      <p:bldP spid="17438" grpId="1" animBg="1"/>
      <p:bldP spid="17439" grpId="0"/>
      <p:bldP spid="17439" grpId="1"/>
      <p:bldP spid="17440" grpId="0" animBg="1"/>
      <p:bldP spid="17440" grpId="1" animBg="1"/>
      <p:bldP spid="17441" grpId="0"/>
      <p:bldP spid="17441" grpId="1"/>
      <p:bldP spid="17442" grpId="0"/>
      <p:bldP spid="17442" grpId="1"/>
      <p:bldP spid="17444" grpId="0" animBg="1"/>
      <p:bldP spid="17444" grpId="1" animBg="1"/>
      <p:bldP spid="17446" grpId="0"/>
      <p:bldP spid="17446" grpId="1"/>
      <p:bldP spid="17447" grpId="0"/>
      <p:bldP spid="17447" grpId="1"/>
      <p:bldP spid="17448" grpId="0" animBg="1"/>
      <p:bldP spid="17448" grpId="1" animBg="1"/>
      <p:bldP spid="17450" grpId="0" build="allAtOnce"/>
      <p:bldP spid="17451" grpId="0"/>
      <p:bldP spid="17451" grpId="1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" y="-6845"/>
            <a:ext cx="9143999" cy="4137422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>
              <a:buFont typeface="Wingdings" pitchFamily="2" charset="2"/>
              <a:buNone/>
            </a:pPr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b="1" dirty="0" err="1">
                <a:solidFill>
                  <a:srgbClr val="7030A0"/>
                </a:solidFill>
                <a:latin typeface="Arial" charset="0"/>
                <a:cs typeface="Times New Roman" pitchFamily="18" charset="0"/>
              </a:rPr>
              <a:t>ới</a:t>
            </a:r>
            <a:r>
              <a:rPr lang="en-US" b="1" dirty="0">
                <a:solidFill>
                  <a:srgbClr val="7030A0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Arial" charset="0"/>
                <a:cs typeface="Times New Roman" pitchFamily="18" charset="0"/>
              </a:rPr>
              <a:t>nhau</a:t>
            </a:r>
            <a:r>
              <a:rPr lang="en-US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6" name="Rectangle 45"/>
          <p:cNvSpPr>
            <a:spLocks noChangeArrowheads="1"/>
          </p:cNvSpPr>
          <p:nvPr/>
        </p:nvSpPr>
        <p:spPr bwMode="auto">
          <a:xfrm>
            <a:off x="457200" y="335012"/>
            <a:ext cx="7924800" cy="1031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0" tIns="45710" rIns="91420" bIns="4571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1" i="0" u="none" strike="noStrike" kern="1200" cap="none" spc="0" normalizeH="0" baseline="0" noProof="0" dirty="0">
              <a:ln>
                <a:noFill/>
              </a:ln>
              <a:solidFill>
                <a:srgbClr val="C87D0E"/>
              </a:solidFill>
              <a:effectLst/>
              <a:uLnTx/>
              <a:uFillTx/>
              <a:latin typeface="Arial" charset="0"/>
              <a:ea typeface="+mn-ea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Muốn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cộng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hai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phân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số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có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cùng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mẫu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số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 ta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làm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như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thế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nào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?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Times New Roman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0" y="2061866"/>
            <a:ext cx="9105900" cy="195768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0" tIns="45710" rIns="91420" bIns="4571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>
              <a:ln w="28575">
                <a:solidFill>
                  <a:sysClr val="windowText" lastClr="000000"/>
                </a:solidFill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413" name="Text Box 27"/>
          <p:cNvSpPr txBox="1">
            <a:spLocks noChangeArrowheads="1"/>
          </p:cNvSpPr>
          <p:nvPr/>
        </p:nvSpPr>
        <p:spPr bwMode="auto">
          <a:xfrm>
            <a:off x="533400" y="3600461"/>
            <a:ext cx="2209800" cy="46166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lIns="91420" tIns="45710" rIns="91420" bIns="4571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7436" name="Text Box 28"/>
          <p:cNvSpPr txBox="1">
            <a:spLocks noChangeArrowheads="1"/>
          </p:cNvSpPr>
          <p:nvPr/>
        </p:nvSpPr>
        <p:spPr bwMode="auto">
          <a:xfrm>
            <a:off x="0" y="1477091"/>
            <a:ext cx="2438400" cy="5847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lIns="91420" tIns="45710" rIns="91420" bIns="4571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AD1F1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2/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AD1F1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Quy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AD1F1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AD1F1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tắc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AD1F1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084196967"/>
      </p:ext>
    </p:extLst>
  </p:cSld>
  <p:clrMapOvr>
    <a:masterClrMapping/>
  </p:clrMapOvr>
  <p:transition spd="slow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7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780559"/>
            <a:ext cx="4380356" cy="1391857"/>
          </a:xfrm>
          <a:prstGeom prst="rect">
            <a:avLst/>
          </a:prstGeom>
        </p:spPr>
      </p:pic>
      <p:pic>
        <p:nvPicPr>
          <p:cNvPr id="1026" name="Picture 2" descr="Cow Vector PNG HD Image 10 - PNG #4673 - Free PNG Images | Star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03" b="96714" l="0" r="9847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11831">
            <a:off x="991681" y="4545865"/>
            <a:ext cx="714794" cy="537356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ow Vector PNG HD Image 10 - PNG #4673 - Free PNG Images | Star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703" b="96714" l="0" r="9847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11831">
            <a:off x="216396" y="4417922"/>
            <a:ext cx="563219" cy="423408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ow Vector PNG HD Image 10 - PNG #4673 - Free PNG Images | Star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703" b="96714" l="0" r="9847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432678" y="4250482"/>
            <a:ext cx="603584" cy="416828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图片 7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59" t="30371" r="24892" b="52777"/>
          <a:stretch/>
        </p:blipFill>
        <p:spPr>
          <a:xfrm>
            <a:off x="-206986" y="-78069"/>
            <a:ext cx="1278970" cy="65008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682" y="-226312"/>
            <a:ext cx="1139399" cy="1041910"/>
          </a:xfrm>
          <a:prstGeom prst="rect">
            <a:avLst/>
          </a:prstGeom>
        </p:spPr>
      </p:pic>
      <p:pic>
        <p:nvPicPr>
          <p:cNvPr id="15" name="图片 7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59" t="30371" r="24892" b="52777"/>
          <a:stretch/>
        </p:blipFill>
        <p:spPr>
          <a:xfrm>
            <a:off x="595848" y="325046"/>
            <a:ext cx="1278970" cy="650081"/>
          </a:xfrm>
          <a:prstGeom prst="rect">
            <a:avLst/>
          </a:prstGeom>
        </p:spPr>
      </p:pic>
      <p:pic>
        <p:nvPicPr>
          <p:cNvPr id="1028" name="Picture 4" descr="Doggy PNG Images With Transparent Background | Free Download On Lovepik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24760" y1="31000" x2="38221" y2="36000"/>
                        <a14:foregroundMark x1="70673" y1="38000" x2="71875" y2="50667"/>
                        <a14:foregroundMark x1="34375" y1="89333" x2="42548" y2="88667"/>
                        <a14:foregroundMark x1="50962" y1="88667" x2="57933" y2="88667"/>
                        <a14:foregroundMark x1="26442" y1="84000" x2="32452" y2="87333"/>
                        <a14:foregroundMark x1="34615" y1="50333" x2="34615" y2="6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178" y="3772368"/>
            <a:ext cx="849104" cy="612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99212" l="9819" r="89968">
                        <a14:foregroundMark x1="33084" y1="37939" x2="43116" y2="48667"/>
                        <a14:foregroundMark x1="52188" y1="39576" x2="64248" y2="44424"/>
                        <a14:foregroundMark x1="63714" y1="38121" x2="51868" y2="501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1626" y="2"/>
            <a:ext cx="770803" cy="135771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32" y="482449"/>
            <a:ext cx="6523532" cy="2162744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911733" y="727653"/>
            <a:ext cx="4211390" cy="1200318"/>
          </a:xfrm>
          <a:prstGeom prst="rect">
            <a:avLst/>
          </a:prstGeom>
          <a:noFill/>
        </p:spPr>
        <p:txBody>
          <a:bodyPr wrap="none" lIns="91430" tIns="45715" rIns="91430" bIns="45715">
            <a:spAutoFit/>
          </a:bodyPr>
          <a:lstStyle/>
          <a:p>
            <a:pPr algn="ctr" defTabSz="685715" fontAlgn="auto">
              <a:spcBef>
                <a:spcPts val="0"/>
              </a:spcBef>
              <a:spcAft>
                <a:spcPts val="0"/>
              </a:spcAft>
            </a:pPr>
            <a:r>
              <a:rPr lang="en-US" sz="7200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7200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endParaRPr lang="en-US" sz="7200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6754" y="1713647"/>
            <a:ext cx="3525669" cy="3525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924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26" name="Text Box 74"/>
          <p:cNvSpPr txBox="1">
            <a:spLocks noChangeArrowheads="1"/>
          </p:cNvSpPr>
          <p:nvPr/>
        </p:nvSpPr>
        <p:spPr bwMode="auto">
          <a:xfrm>
            <a:off x="838211" y="173306"/>
            <a:ext cx="3886200" cy="46166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lIns="91420" tIns="45710" rIns="91420" bIns="4571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 err="1">
                <a:solidFill>
                  <a:srgbClr val="3333FF"/>
                </a:solidFill>
                <a:latin typeface="Arial" charset="0"/>
              </a:rPr>
              <a:t>Bài</a:t>
            </a:r>
            <a:r>
              <a:rPr lang="en-US" sz="2400" dirty="0">
                <a:solidFill>
                  <a:srgbClr val="3333FF"/>
                </a:solidFill>
                <a:latin typeface="Arial" charset="0"/>
              </a:rPr>
              <a:t> 1: </a:t>
            </a:r>
            <a:r>
              <a:rPr lang="en-US" sz="2400" dirty="0" err="1">
                <a:solidFill>
                  <a:srgbClr val="3333FF"/>
                </a:solidFill>
                <a:latin typeface="Arial" charset="0"/>
              </a:rPr>
              <a:t>Tính</a:t>
            </a:r>
            <a:endParaRPr lang="en-US" sz="2400" dirty="0">
              <a:solidFill>
                <a:srgbClr val="3333FF"/>
              </a:solidFill>
              <a:latin typeface="Arial" charset="0"/>
            </a:endParaRPr>
          </a:p>
        </p:txBody>
      </p:sp>
      <p:sp>
        <p:nvSpPr>
          <p:cNvPr id="18476" name="Text Box 75"/>
          <p:cNvSpPr txBox="1">
            <a:spLocks noChangeArrowheads="1"/>
          </p:cNvSpPr>
          <p:nvPr/>
        </p:nvSpPr>
        <p:spPr bwMode="auto">
          <a:xfrm>
            <a:off x="685800" y="10"/>
            <a:ext cx="3886200" cy="46166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lIns="91420" tIns="45710" rIns="91420" bIns="45710">
            <a:spAutoFit/>
          </a:bodyPr>
          <a:lstStyle/>
          <a:p>
            <a:pPr>
              <a:spcBef>
                <a:spcPct val="50000"/>
              </a:spcBef>
            </a:pPr>
            <a:endParaRPr lang="en-US" sz="2400">
              <a:latin typeface="Arial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xmlns="" id="{F6EFF104-97DE-1D5D-B752-8D7DB6A7299E}"/>
                  </a:ext>
                </a:extLst>
              </p:cNvPr>
              <p:cNvSpPr txBox="1"/>
              <p:nvPr/>
            </p:nvSpPr>
            <p:spPr>
              <a:xfrm>
                <a:off x="5265296" y="1434035"/>
                <a:ext cx="1828800" cy="7397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dirty="0"/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6EFF104-97DE-1D5D-B752-8D7DB6A729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5296" y="1434035"/>
                <a:ext cx="1828800" cy="739754"/>
              </a:xfrm>
              <a:prstGeom prst="rect">
                <a:avLst/>
              </a:prstGeom>
              <a:blipFill>
                <a:blip r:embed="rId2"/>
                <a:stretch>
                  <a:fillRect l="-7000" b="-57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xmlns="" id="{C19FE97A-AB3E-0A2F-076A-6489FA247A4E}"/>
                  </a:ext>
                </a:extLst>
              </p:cNvPr>
              <p:cNvSpPr txBox="1"/>
              <p:nvPr/>
            </p:nvSpPr>
            <p:spPr>
              <a:xfrm>
                <a:off x="358140" y="1452758"/>
                <a:ext cx="1828800" cy="7397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dirty="0"/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19FE97A-AB3E-0A2F-076A-6489FA247A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140" y="1452758"/>
                <a:ext cx="1828800" cy="739754"/>
              </a:xfrm>
              <a:prstGeom prst="rect">
                <a:avLst/>
              </a:prstGeom>
              <a:blipFill>
                <a:blip r:embed="rId3"/>
                <a:stretch>
                  <a:fillRect l="-7000" b="-49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xmlns="" id="{D3843FE8-F8B7-CC51-8FCF-86A093CADF61}"/>
                  </a:ext>
                </a:extLst>
              </p:cNvPr>
              <p:cNvSpPr txBox="1"/>
              <p:nvPr/>
            </p:nvSpPr>
            <p:spPr>
              <a:xfrm>
                <a:off x="358140" y="2813718"/>
                <a:ext cx="1828800" cy="7397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c)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𝟖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dirty="0"/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3843FE8-F8B7-CC51-8FCF-86A093CADF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140" y="2813718"/>
                <a:ext cx="1828800" cy="739754"/>
              </a:xfrm>
              <a:prstGeom prst="rect">
                <a:avLst/>
              </a:prstGeom>
              <a:blipFill>
                <a:blip r:embed="rId4"/>
                <a:stretch>
                  <a:fillRect l="-7000" b="-57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03149609-4B9A-262C-9337-FBEA573F3CB0}"/>
                  </a:ext>
                </a:extLst>
              </p:cNvPr>
              <p:cNvSpPr txBox="1"/>
              <p:nvPr/>
            </p:nvSpPr>
            <p:spPr>
              <a:xfrm>
                <a:off x="1702296" y="1452758"/>
                <a:ext cx="2241704" cy="7210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dirty="0">
                    <a:solidFill>
                      <a:srgbClr val="C00000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dirty="0">
                    <a:solidFill>
                      <a:srgbClr val="C00000"/>
                    </a:solidFill>
                  </a:rPr>
                  <a:t> = 1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3149609-4B9A-262C-9337-FBEA573F3C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2296" y="1452758"/>
                <a:ext cx="2241704" cy="721031"/>
              </a:xfrm>
              <a:prstGeom prst="rect">
                <a:avLst/>
              </a:prstGeom>
              <a:blipFill>
                <a:blip r:embed="rId5"/>
                <a:stretch>
                  <a:fillRect r="-4620" b="-84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id="{A9DCAC13-7F35-2E74-DBC9-DCC3EFFAABD3}"/>
                  </a:ext>
                </a:extLst>
              </p:cNvPr>
              <p:cNvSpPr txBox="1"/>
              <p:nvPr/>
            </p:nvSpPr>
            <p:spPr>
              <a:xfrm>
                <a:off x="6506056" y="1420520"/>
                <a:ext cx="2241704" cy="71897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dirty="0">
                    <a:solidFill>
                      <a:srgbClr val="C00000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dirty="0">
                    <a:solidFill>
                      <a:srgbClr val="C00000"/>
                    </a:solidFill>
                  </a:rPr>
                  <a:t> = 2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9DCAC13-7F35-2E74-DBC9-DCC3EFFAAB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6056" y="1420520"/>
                <a:ext cx="2241704" cy="718979"/>
              </a:xfrm>
              <a:prstGeom prst="rect">
                <a:avLst/>
              </a:prstGeom>
              <a:blipFill>
                <a:blip r:embed="rId6"/>
                <a:stretch>
                  <a:fillRect r="-4620" b="-93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xmlns="" id="{308B6960-1251-948F-7048-08471280D4C6}"/>
                  </a:ext>
                </a:extLst>
              </p:cNvPr>
              <p:cNvSpPr txBox="1"/>
              <p:nvPr/>
            </p:nvSpPr>
            <p:spPr>
              <a:xfrm>
                <a:off x="1484288" y="2823276"/>
                <a:ext cx="2459712" cy="7397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dirty="0">
                    <a:solidFill>
                      <a:srgbClr val="C00000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num>
                      <m:den>
                        <m:r>
                          <a:rPr lang="en-US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dirty="0">
                    <a:solidFill>
                      <a:srgbClr val="C00000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lang="en-US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08B6960-1251-948F-7048-08471280D4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4288" y="2823276"/>
                <a:ext cx="2459712" cy="739754"/>
              </a:xfrm>
              <a:prstGeom prst="rect">
                <a:avLst/>
              </a:prstGeom>
              <a:blipFill>
                <a:blip r:embed="rId7"/>
                <a:stretch>
                  <a:fillRect b="-66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xmlns="" id="{9081B134-7E5F-4208-C64B-2E91F4CB3787}"/>
                  </a:ext>
                </a:extLst>
              </p:cNvPr>
              <p:cNvSpPr txBox="1"/>
              <p:nvPr/>
            </p:nvSpPr>
            <p:spPr>
              <a:xfrm>
                <a:off x="5200002" y="2823276"/>
                <a:ext cx="1828800" cy="7397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d</a:t>
                </a:r>
                <a:r>
                  <a:rPr lang="en-US" smtClean="0"/>
                  <a:t>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𝟑𝟓</m:t>
                        </m:r>
                      </m:num>
                      <m:den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𝟐𝟓</m:t>
                        </m:r>
                      </m:den>
                    </m:f>
                  </m:oMath>
                </a14:m>
                <a:r>
                  <a:rPr lang="en-US" dirty="0"/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𝟐𝟓</m:t>
                        </m:r>
                      </m:den>
                    </m:f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9081B134-7E5F-4208-C64B-2E91F4CB37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0002" y="2823276"/>
                <a:ext cx="1828800" cy="739754"/>
              </a:xfrm>
              <a:prstGeom prst="rect">
                <a:avLst/>
              </a:prstGeom>
              <a:blipFill rotWithShape="0">
                <a:blip r:embed="rId8"/>
                <a:stretch>
                  <a:fillRect l="-6667" b="-74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xmlns="" id="{6CF2FDFA-0DA0-7009-B156-241D06CC2810}"/>
                  </a:ext>
                </a:extLst>
              </p:cNvPr>
              <p:cNvSpPr txBox="1"/>
              <p:nvPr/>
            </p:nvSpPr>
            <p:spPr>
              <a:xfrm>
                <a:off x="6705600" y="2792796"/>
                <a:ext cx="1991635" cy="7210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𝟑𝟓</m:t>
                        </m:r>
                        <m:r>
                          <a:rPr lang="en-US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𝟐𝟓</m:t>
                        </m:r>
                      </m:den>
                    </m:f>
                  </m:oMath>
                </a14:m>
                <a:r>
                  <a:rPr lang="en-US" dirty="0">
                    <a:solidFill>
                      <a:srgbClr val="C00000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𝟒𝟐</m:t>
                        </m:r>
                      </m:num>
                      <m:den>
                        <m:r>
                          <a:rPr lang="en-US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𝟐𝟓</m:t>
                        </m:r>
                      </m:den>
                    </m:f>
                  </m:oMath>
                </a14:m>
                <a:endParaRPr lang="en-US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CF2FDFA-0DA0-7009-B156-241D06CC28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5600" y="2792796"/>
                <a:ext cx="1991635" cy="721031"/>
              </a:xfrm>
              <a:prstGeom prst="rect">
                <a:avLst/>
              </a:prstGeom>
              <a:blipFill>
                <a:blip r:embed="rId9"/>
                <a:stretch>
                  <a:fillRect b="-93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92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3" grpId="0"/>
      <p:bldP spid="14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Watermark">
  <a:themeElements>
    <a:clrScheme name="Watermar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CCCFF"/>
      </a:accent1>
      <a:accent2>
        <a:srgbClr val="D9D8EC"/>
      </a:accent2>
      <a:accent3>
        <a:srgbClr val="FFFFFF"/>
      </a:accent3>
      <a:accent4>
        <a:srgbClr val="000000"/>
      </a:accent4>
      <a:accent5>
        <a:srgbClr val="E2E2FF"/>
      </a:accent5>
      <a:accent6>
        <a:srgbClr val="C4C4D6"/>
      </a:accent6>
      <a:hlink>
        <a:srgbClr val="6767FF"/>
      </a:hlink>
      <a:folHlink>
        <a:srgbClr val="9933FF"/>
      </a:folHlink>
    </a:clrScheme>
    <a:fontScheme name="Waterma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Watermar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CCFF"/>
        </a:accent1>
        <a:accent2>
          <a:srgbClr val="D9D8E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C4C4D6"/>
        </a:accent6>
        <a:hlink>
          <a:srgbClr val="6767FF"/>
        </a:hlink>
        <a:folHlink>
          <a:srgbClr val="9933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atermark 2">
        <a:dk1>
          <a:srgbClr val="000000"/>
        </a:dk1>
        <a:lt1>
          <a:srgbClr val="FFFFFF"/>
        </a:lt1>
        <a:dk2>
          <a:srgbClr val="666633"/>
        </a:dk2>
        <a:lt2>
          <a:srgbClr val="5F5F5F"/>
        </a:lt2>
        <a:accent1>
          <a:srgbClr val="FFCC00"/>
        </a:accent1>
        <a:accent2>
          <a:srgbClr val="EFF0B2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D9D9A1"/>
        </a:accent6>
        <a:hlink>
          <a:srgbClr val="808000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atermark 3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9BB0CB"/>
        </a:accent1>
        <a:accent2>
          <a:srgbClr val="D1E0CE"/>
        </a:accent2>
        <a:accent3>
          <a:srgbClr val="FFFFFF"/>
        </a:accent3>
        <a:accent4>
          <a:srgbClr val="000000"/>
        </a:accent4>
        <a:accent5>
          <a:srgbClr val="CBD4E2"/>
        </a:accent5>
        <a:accent6>
          <a:srgbClr val="BDCBBA"/>
        </a:accent6>
        <a:hlink>
          <a:srgbClr val="8EA642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atermark 4">
        <a:dk1>
          <a:srgbClr val="333300"/>
        </a:dk1>
        <a:lt1>
          <a:srgbClr val="FFFFCC"/>
        </a:lt1>
        <a:dk2>
          <a:srgbClr val="336600"/>
        </a:dk2>
        <a:lt2>
          <a:srgbClr val="FFFFCC"/>
        </a:lt2>
        <a:accent1>
          <a:srgbClr val="99CC00"/>
        </a:accent1>
        <a:accent2>
          <a:srgbClr val="669900"/>
        </a:accent2>
        <a:accent3>
          <a:srgbClr val="ADB8AA"/>
        </a:accent3>
        <a:accent4>
          <a:srgbClr val="DADAAE"/>
        </a:accent4>
        <a:accent5>
          <a:srgbClr val="CAE2AA"/>
        </a:accent5>
        <a:accent6>
          <a:srgbClr val="5C8A00"/>
        </a:accent6>
        <a:hlink>
          <a:srgbClr val="CC9900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5">
        <a:dk1>
          <a:srgbClr val="424458"/>
        </a:dk1>
        <a:lt1>
          <a:srgbClr val="FFFFFF"/>
        </a:lt1>
        <a:dk2>
          <a:srgbClr val="004A48"/>
        </a:dk2>
        <a:lt2>
          <a:srgbClr val="FFFFFF"/>
        </a:lt2>
        <a:accent1>
          <a:srgbClr val="83B200"/>
        </a:accent1>
        <a:accent2>
          <a:srgbClr val="006260"/>
        </a:accent2>
        <a:accent3>
          <a:srgbClr val="AAB1B1"/>
        </a:accent3>
        <a:accent4>
          <a:srgbClr val="DADADA"/>
        </a:accent4>
        <a:accent5>
          <a:srgbClr val="C1D5AA"/>
        </a:accent5>
        <a:accent6>
          <a:srgbClr val="005856"/>
        </a:accent6>
        <a:hlink>
          <a:srgbClr val="6666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6">
        <a:dk1>
          <a:srgbClr val="000000"/>
        </a:dk1>
        <a:lt1>
          <a:srgbClr val="FFFFFF"/>
        </a:lt1>
        <a:dk2>
          <a:srgbClr val="1C2046"/>
        </a:dk2>
        <a:lt2>
          <a:srgbClr val="FFFFFF"/>
        </a:lt2>
        <a:accent1>
          <a:srgbClr val="00CCFF"/>
        </a:accent1>
        <a:accent2>
          <a:srgbClr val="2D226E"/>
        </a:accent2>
        <a:accent3>
          <a:srgbClr val="ABABB0"/>
        </a:accent3>
        <a:accent4>
          <a:srgbClr val="DADADA"/>
        </a:accent4>
        <a:accent5>
          <a:srgbClr val="AAE2FF"/>
        </a:accent5>
        <a:accent6>
          <a:srgbClr val="281E63"/>
        </a:accent6>
        <a:hlink>
          <a:srgbClr val="666699"/>
        </a:hlink>
        <a:folHlink>
          <a:srgbClr val="99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7">
        <a:dk1>
          <a:srgbClr val="424458"/>
        </a:dk1>
        <a:lt1>
          <a:srgbClr val="FFFFFF"/>
        </a:lt1>
        <a:dk2>
          <a:srgbClr val="000066"/>
        </a:dk2>
        <a:lt2>
          <a:srgbClr val="FFFFFF"/>
        </a:lt2>
        <a:accent1>
          <a:srgbClr val="6666FF"/>
        </a:accent1>
        <a:accent2>
          <a:srgbClr val="333399"/>
        </a:accent2>
        <a:accent3>
          <a:srgbClr val="AAAAB8"/>
        </a:accent3>
        <a:accent4>
          <a:srgbClr val="DADADA"/>
        </a:accent4>
        <a:accent5>
          <a:srgbClr val="B8B8FF"/>
        </a:accent5>
        <a:accent6>
          <a:srgbClr val="2D2D8A"/>
        </a:accent6>
        <a:hlink>
          <a:srgbClr val="FF99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8">
        <a:dk1>
          <a:srgbClr val="1C1C1C"/>
        </a:dk1>
        <a:lt1>
          <a:srgbClr val="FFFFCC"/>
        </a:lt1>
        <a:dk2>
          <a:srgbClr val="390B20"/>
        </a:dk2>
        <a:lt2>
          <a:srgbClr val="FFFFCC"/>
        </a:lt2>
        <a:accent1>
          <a:srgbClr val="FF916F"/>
        </a:accent1>
        <a:accent2>
          <a:srgbClr val="561450"/>
        </a:accent2>
        <a:accent3>
          <a:srgbClr val="AEAAAB"/>
        </a:accent3>
        <a:accent4>
          <a:srgbClr val="DADAAE"/>
        </a:accent4>
        <a:accent5>
          <a:srgbClr val="FFC7BB"/>
        </a:accent5>
        <a:accent6>
          <a:srgbClr val="4D1148"/>
        </a:accent6>
        <a:hlink>
          <a:srgbClr val="637D95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9">
        <a:dk1>
          <a:srgbClr val="4C0000"/>
        </a:dk1>
        <a:lt1>
          <a:srgbClr val="FFFFFF"/>
        </a:lt1>
        <a:dk2>
          <a:srgbClr val="722104"/>
        </a:dk2>
        <a:lt2>
          <a:srgbClr val="FFFFFF"/>
        </a:lt2>
        <a:accent1>
          <a:srgbClr val="CC6600"/>
        </a:accent1>
        <a:accent2>
          <a:srgbClr val="8A2E00"/>
        </a:accent2>
        <a:accent3>
          <a:srgbClr val="BCABAA"/>
        </a:accent3>
        <a:accent4>
          <a:srgbClr val="DADADA"/>
        </a:accent4>
        <a:accent5>
          <a:srgbClr val="E2B8AA"/>
        </a:accent5>
        <a:accent6>
          <a:srgbClr val="7D2900"/>
        </a:accent6>
        <a:hlink>
          <a:srgbClr val="FFCC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Trek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3113</TotalTime>
  <Words>338</Words>
  <Application>Microsoft Office PowerPoint</Application>
  <PresentationFormat>On-screen Show (16:9)</PresentationFormat>
  <Paragraphs>128</Paragraphs>
  <Slides>16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11</vt:i4>
      </vt:variant>
      <vt:variant>
        <vt:lpstr>Theme</vt:lpstr>
      </vt:variant>
      <vt:variant>
        <vt:i4>7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35" baseType="lpstr">
      <vt:lpstr>.VnTime</vt:lpstr>
      <vt:lpstr>Arial</vt:lpstr>
      <vt:lpstr>Calibri</vt:lpstr>
      <vt:lpstr>Calibri Light</vt:lpstr>
      <vt:lpstr>Cambria Math</vt:lpstr>
      <vt:lpstr>Franklin Gothic Book</vt:lpstr>
      <vt:lpstr>Franklin Gothic Medium</vt:lpstr>
      <vt:lpstr>Times New Roman</vt:lpstr>
      <vt:lpstr>UVN Bai Sau</vt:lpstr>
      <vt:lpstr>Wingdings</vt:lpstr>
      <vt:lpstr>Wingdings 2</vt:lpstr>
      <vt:lpstr>Trek</vt:lpstr>
      <vt:lpstr>Office Theme</vt:lpstr>
      <vt:lpstr>1_Office Theme</vt:lpstr>
      <vt:lpstr>2_Office Theme</vt:lpstr>
      <vt:lpstr>3_Office Theme</vt:lpstr>
      <vt:lpstr>4_Office Theme</vt:lpstr>
      <vt:lpstr>Watermark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Thỏ tìm chỗ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vietthuy</dc:creator>
  <cp:lastModifiedBy>Microsoft account</cp:lastModifiedBy>
  <cp:revision>153</cp:revision>
  <cp:lastPrinted>1601-01-01T00:00:00Z</cp:lastPrinted>
  <dcterms:created xsi:type="dcterms:W3CDTF">1601-01-01T00:00:00Z</dcterms:created>
  <dcterms:modified xsi:type="dcterms:W3CDTF">2023-02-18T01:51:56Z</dcterms:modified>
</cp:coreProperties>
</file>