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87" r:id="rId3"/>
    <p:sldMasterId id="2147483692" r:id="rId4"/>
    <p:sldMasterId id="2147483706" r:id="rId5"/>
  </p:sldMasterIdLst>
  <p:notesMasterIdLst>
    <p:notesMasterId r:id="rId22"/>
  </p:notesMasterIdLst>
  <p:sldIdLst>
    <p:sldId id="331" r:id="rId6"/>
    <p:sldId id="327" r:id="rId7"/>
    <p:sldId id="277" r:id="rId8"/>
    <p:sldId id="278" r:id="rId9"/>
    <p:sldId id="279" r:id="rId10"/>
    <p:sldId id="280" r:id="rId11"/>
    <p:sldId id="281" r:id="rId12"/>
    <p:sldId id="282" r:id="rId13"/>
    <p:sldId id="321" r:id="rId14"/>
    <p:sldId id="322" r:id="rId15"/>
    <p:sldId id="264" r:id="rId16"/>
    <p:sldId id="265" r:id="rId17"/>
    <p:sldId id="329" r:id="rId18"/>
    <p:sldId id="266" r:id="rId19"/>
    <p:sldId id="284" r:id="rId20"/>
    <p:sldId id="27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1" autoAdjust="0"/>
    <p:restoredTop sz="94660"/>
  </p:normalViewPr>
  <p:slideViewPr>
    <p:cSldViewPr snapToGrid="0">
      <p:cViewPr varScale="1">
        <p:scale>
          <a:sx n="69" d="100"/>
          <a:sy n="69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460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81729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ED2E422-42A8-4A7B-87CD-13A088DD6287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88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  <a:t>4/11/2023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2007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9A0DB2DC-4C9A-4742-B13C-FB6460FD3503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1628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>
              <a:defRPr/>
            </a:pPr>
            <a:fld id="{BB962C8B-B14F-4D97-AF65-F5344CB8AC3E}" type="datetimeFigureOut">
              <a:rPr lang="en-US" altLang="x-none" sz="1800" smtClean="0">
                <a:solidFill>
                  <a:prstClr val="black"/>
                </a:solidFill>
                <a:latin typeface="Calibri" panose="020F0502020204030204" charset="0"/>
              </a:rPr>
              <a:pPr algn="l">
                <a:defRPr/>
              </a:pPr>
              <a:t>4/11/2023</a:t>
            </a:fld>
            <a:endParaRPr lang="en-US" altLang="x-none" sz="1800" dirty="0">
              <a:solidFill>
                <a:prstClr val="black"/>
              </a:solidFill>
              <a:latin typeface="Calibri" panose="020F050202020403020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x-none" sz="1800" dirty="0">
              <a:solidFill>
                <a:prstClr val="black"/>
              </a:solidFill>
              <a:latin typeface="Calibri" panose="020F050202020403020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fld id="{9A0DB2DC-4C9A-4742-B13C-FB6460FD3503}" type="slidenum">
              <a:rPr lang="en-US" altLang="x-none" sz="1800" smtClean="0">
                <a:solidFill>
                  <a:prstClr val="black"/>
                </a:solidFill>
                <a:latin typeface="Calibri" panose="020F0502020204030204" charset="0"/>
              </a:rPr>
              <a:pPr algn="l">
                <a:defRPr/>
              </a:pPr>
              <a:t>‹#›</a:t>
            </a:fld>
            <a:endParaRPr lang="en-US" altLang="x-none" sz="1800" dirty="0">
              <a:solidFill>
                <a:prstClr val="black"/>
              </a:solidFill>
              <a:latin typeface="Calibri" panose="020F050202020403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159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4/11/2023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5367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DB2DC-4C9A-4742-B13C-FB6460FD3503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637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4/11/2023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5688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4/11/2023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1500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>
              <a:defRPr/>
            </a:pPr>
            <a:fld id="{BB962C8B-B14F-4D97-AF65-F5344CB8AC3E}" type="datetimeFigureOut">
              <a:rPr lang="en-US" altLang="x-none" sz="1800" smtClean="0">
                <a:solidFill>
                  <a:prstClr val="black"/>
                </a:solidFill>
                <a:latin typeface="Calibri" panose="020F0502020204030204" charset="0"/>
              </a:rPr>
              <a:pPr algn="l">
                <a:defRPr/>
              </a:pPr>
              <a:t>4/11/2023</a:t>
            </a:fld>
            <a:endParaRPr lang="en-US" altLang="x-none" sz="1800" dirty="0">
              <a:solidFill>
                <a:prstClr val="black"/>
              </a:solidFill>
              <a:latin typeface="Calibri" panose="020F050202020403020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x-none" sz="1800" dirty="0">
              <a:solidFill>
                <a:prstClr val="black"/>
              </a:solidFill>
              <a:latin typeface="Calibri" panose="020F050202020403020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fld id="{9A0DB2DC-4C9A-4742-B13C-FB6460FD3503}" type="slidenum">
              <a:rPr lang="en-US" altLang="x-none" sz="1800" smtClean="0">
                <a:solidFill>
                  <a:prstClr val="black"/>
                </a:solidFill>
                <a:latin typeface="Calibri" panose="020F0502020204030204" charset="0"/>
              </a:rPr>
              <a:pPr algn="l">
                <a:defRPr/>
              </a:pPr>
              <a:t>‹#›</a:t>
            </a:fld>
            <a:endParaRPr lang="en-US" altLang="x-none" sz="1800" dirty="0">
              <a:solidFill>
                <a:prstClr val="black"/>
              </a:solidFill>
              <a:latin typeface="Calibri" panose="020F050202020403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511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4/11/2023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2700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4/11/2023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477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4/11/2023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37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4/11/2023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7946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4/11/2023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395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4/11/2023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082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4/11/2023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6080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4/11/2023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555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4/11/2023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0769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4/11/2023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1265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7647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322512" y="-836612"/>
            <a:ext cx="13314362" cy="1577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图片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91700" y="6021388"/>
            <a:ext cx="2400300" cy="95885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960624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841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952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050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1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3.xml"/><Relationship Id="rId21" Type="http://schemas.openxmlformats.org/officeDocument/2006/relationships/slideLayout" Target="../slideLayouts/slideLayout61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56.xml"/><Relationship Id="rId20" Type="http://schemas.openxmlformats.org/officeDocument/2006/relationships/slideLayout" Target="../slideLayouts/slideLayout60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50.xml"/><Relationship Id="rId19" Type="http://schemas.openxmlformats.org/officeDocument/2006/relationships/slideLayout" Target="../slideLayouts/slideLayout59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Relationship Id="rId22" Type="http://schemas.openxmlformats.org/officeDocument/2006/relationships/slideLayout" Target="../slideLayouts/slideLayout6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4/11/2023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F505CC-4CF2-4687-BEEE-8B23DAF3C4E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CCBA7D-629C-46F6-96E6-1DEE05F46CC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A7268BB-C1B0-4A07-841E-B140DAEE97CE}" type="datetimeFigureOut">
              <a:rPr lang="en-US" smtClean="0">
                <a:solidFill>
                  <a:prstClr val="black"/>
                </a:solidFill>
              </a:rPr>
              <a:pPr/>
              <a:t>4/11/2023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EDB716F-5A96-4A9A-BE33-5D9C969214D1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643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  <p:sldLayoutId id="2147483726" r:id="rId20"/>
    <p:sldLayoutId id="2147483727" r:id="rId21"/>
    <p:sldLayoutId id="2147483728" r:id="rId2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0.xml"/><Relationship Id="rId5" Type="http://schemas.microsoft.com/office/2007/relationships/hdphoto" Target="../media/hdphoto11.wdp"/><Relationship Id="rId4" Type="http://schemas.openxmlformats.org/officeDocument/2006/relationships/image" Target="../media/image5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32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1.jpeg"/><Relationship Id="rId11" Type="http://schemas.openxmlformats.org/officeDocument/2006/relationships/image" Target="../media/image35.png"/><Relationship Id="rId5" Type="http://schemas.openxmlformats.org/officeDocument/2006/relationships/image" Target="../media/image30.png"/><Relationship Id="rId10" Type="http://schemas.microsoft.com/office/2007/relationships/hdphoto" Target="../media/hdphoto1.wdp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8.png"/><Relationship Id="rId5" Type="http://schemas.microsoft.com/office/2007/relationships/hdphoto" Target="../media/hdphoto3.wdp"/><Relationship Id="rId4" Type="http://schemas.openxmlformats.org/officeDocument/2006/relationships/image" Target="../media/image37.png"/><Relationship Id="rId9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audio" Target="../media/audio2.wav"/><Relationship Id="rId7" Type="http://schemas.openxmlformats.org/officeDocument/2006/relationships/image" Target="../media/image31.jpeg"/><Relationship Id="rId12" Type="http://schemas.openxmlformats.org/officeDocument/2006/relationships/image" Target="../media/image3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0.jpeg"/><Relationship Id="rId11" Type="http://schemas.openxmlformats.org/officeDocument/2006/relationships/image" Target="../media/image43.png"/><Relationship Id="rId5" Type="http://schemas.openxmlformats.org/officeDocument/2006/relationships/image" Target="../media/image30.png"/><Relationship Id="rId10" Type="http://schemas.openxmlformats.org/officeDocument/2006/relationships/image" Target="../media/image42.GIF"/><Relationship Id="rId4" Type="http://schemas.openxmlformats.org/officeDocument/2006/relationships/image" Target="../media/image29.png"/><Relationship Id="rId9" Type="http://schemas.microsoft.com/office/2007/relationships/hdphoto" Target="../media/hdphoto6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3.png"/><Relationship Id="rId3" Type="http://schemas.openxmlformats.org/officeDocument/2006/relationships/audio" Target="../media/audio2.wav"/><Relationship Id="rId7" Type="http://schemas.microsoft.com/office/2007/relationships/hdphoto" Target="../media/hdphoto7.wdp"/><Relationship Id="rId12" Type="http://schemas.microsoft.com/office/2007/relationships/hdphoto" Target="../media/hdphoto9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4.png"/><Relationship Id="rId11" Type="http://schemas.openxmlformats.org/officeDocument/2006/relationships/image" Target="../media/image46.png"/><Relationship Id="rId5" Type="http://schemas.openxmlformats.org/officeDocument/2006/relationships/image" Target="../media/image30.png"/><Relationship Id="rId10" Type="http://schemas.microsoft.com/office/2007/relationships/hdphoto" Target="../media/hdphoto8.wdp"/><Relationship Id="rId4" Type="http://schemas.openxmlformats.org/officeDocument/2006/relationships/image" Target="../media/image29.png"/><Relationship Id="rId9" Type="http://schemas.openxmlformats.org/officeDocument/2006/relationships/image" Target="../media/image4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audio" Target="../media/audio2.wav"/><Relationship Id="rId7" Type="http://schemas.openxmlformats.org/officeDocument/2006/relationships/image" Target="../media/image3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7.jpe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4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audio" Target="../media/audio2.wav"/><Relationship Id="rId7" Type="http://schemas.openxmlformats.org/officeDocument/2006/relationships/image" Target="../media/image3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9.jpeg"/><Relationship Id="rId5" Type="http://schemas.openxmlformats.org/officeDocument/2006/relationships/image" Target="../media/image30.png"/><Relationship Id="rId10" Type="http://schemas.openxmlformats.org/officeDocument/2006/relationships/image" Target="../media/image33.png"/><Relationship Id="rId4" Type="http://schemas.openxmlformats.org/officeDocument/2006/relationships/image" Target="../media/image29.png"/><Relationship Id="rId9" Type="http://schemas.openxmlformats.org/officeDocument/2006/relationships/image" Target="../media/image5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3694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3808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</a:t>
            </a: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569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1999" cy="5605462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3834011" y="4727671"/>
            <a:ext cx="634295" cy="6079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144390" y="4727671"/>
            <a:ext cx="634295" cy="6079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454769" y="4727671"/>
            <a:ext cx="634295" cy="6079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1" grpId="0" animBg="1"/>
      <p:bldP spid="11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4840"/>
            <a:ext cx="11934334" cy="251912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3026004" y="1729948"/>
            <a:ext cx="1036948" cy="6079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= 11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026004" y="2585496"/>
            <a:ext cx="1036948" cy="6079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= 15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184796" y="1744089"/>
            <a:ext cx="1036948" cy="6079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= 15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184796" y="2585496"/>
            <a:ext cx="1036948" cy="6079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= 17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1059212" y="1729948"/>
            <a:ext cx="1036948" cy="6079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= 19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1059212" y="2502947"/>
            <a:ext cx="1036948" cy="6079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= 13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:a16="http://schemas.microsoft.com/office/drawing/2014/main" id="{12C3A1E5-4CD9-4374-9F5D-2848BA39B830}"/>
              </a:ext>
            </a:extLst>
          </p:cNvPr>
          <p:cNvGrpSpPr/>
          <p:nvPr/>
        </p:nvGrpSpPr>
        <p:grpSpPr>
          <a:xfrm>
            <a:off x="-226083" y="589889"/>
            <a:ext cx="11441759" cy="5883467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:a16="http://schemas.microsoft.com/office/drawing/2014/main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:a16="http://schemas.microsoft.com/office/drawing/2014/main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:a16="http://schemas.microsoft.com/office/drawing/2014/main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:a16="http://schemas.microsoft.com/office/drawing/2014/main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:a16="http://schemas.microsoft.com/office/drawing/2014/main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:a16="http://schemas.microsoft.com/office/drawing/2014/main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:a16="http://schemas.microsoft.com/office/drawing/2014/main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:a16="http://schemas.microsoft.com/office/drawing/2014/main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:a16="http://schemas.microsoft.com/office/drawing/2014/main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:a16="http://schemas.microsoft.com/office/drawing/2014/main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:a16="http://schemas.microsoft.com/office/drawing/2014/main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:a16="http://schemas.microsoft.com/office/drawing/2014/main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:a16="http://schemas.microsoft.com/office/drawing/2014/main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:a16="http://schemas.microsoft.com/office/drawing/2014/main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:a16="http://schemas.microsoft.com/office/drawing/2014/main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:a16="http://schemas.microsoft.com/office/drawing/2014/main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:a16="http://schemas.microsoft.com/office/drawing/2014/main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:a16="http://schemas.microsoft.com/office/drawing/2014/main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:a16="http://schemas.microsoft.com/office/drawing/2014/main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:a16="http://schemas.microsoft.com/office/drawing/2014/main" id="{053EA615-0AE2-47A6-A802-6B92DD9EB92E}"/>
              </a:ext>
            </a:extLst>
          </p:cNvPr>
          <p:cNvSpPr txBox="1"/>
          <p:nvPr/>
        </p:nvSpPr>
        <p:spPr>
          <a:xfrm flipH="1">
            <a:off x="3069951" y="2362965"/>
            <a:ext cx="6517204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algn="ctr">
              <a:defRPr/>
            </a:pPr>
            <a:r>
              <a:rPr lang="en-US" altLang="zh-CN" sz="8800" b="1" dirty="0" err="1">
                <a:solidFill>
                  <a:srgbClr val="79C245"/>
                </a:solidFill>
                <a:latin typeface="Mongolian Baiti" panose="03000500000000000000" pitchFamily="66" charset="0"/>
                <a:ea typeface="微软雅黑"/>
                <a:cs typeface="Mongolian Baiti" panose="03000500000000000000" pitchFamily="66" charset="0"/>
                <a:sym typeface="微软雅黑"/>
              </a:rPr>
              <a:t>Giải</a:t>
            </a:r>
            <a:r>
              <a:rPr lang="en-US" altLang="zh-CN" sz="8800" b="1" dirty="0">
                <a:solidFill>
                  <a:srgbClr val="79C245"/>
                </a:solidFill>
                <a:latin typeface="Mongolian Baiti" panose="03000500000000000000" pitchFamily="66" charset="0"/>
                <a:ea typeface="微软雅黑"/>
                <a:cs typeface="Mongolian Baiti" panose="03000500000000000000" pitchFamily="66" charset="0"/>
                <a:sym typeface="微软雅黑"/>
              </a:rPr>
              <a:t> </a:t>
            </a:r>
            <a:r>
              <a:rPr lang="en-US" altLang="zh-CN" sz="8800" b="1" dirty="0" err="1">
                <a:solidFill>
                  <a:srgbClr val="79C245"/>
                </a:solidFill>
                <a:latin typeface="Mongolian Baiti" panose="03000500000000000000" pitchFamily="66" charset="0"/>
                <a:ea typeface="微软雅黑"/>
                <a:cs typeface="Mongolian Baiti" panose="03000500000000000000" pitchFamily="66" charset="0"/>
                <a:sym typeface="微软雅黑"/>
              </a:rPr>
              <a:t>lao</a:t>
            </a:r>
            <a:endParaRPr lang="zh-CN" altLang="en-US" sz="8800" b="1" dirty="0">
              <a:solidFill>
                <a:srgbClr val="79C245"/>
              </a:solidFill>
              <a:latin typeface="Mongolian Baiti" panose="03000500000000000000" pitchFamily="66" charset="0"/>
              <a:ea typeface="微软雅黑"/>
              <a:cs typeface="Mongolian Baiti" panose="03000500000000000000" pitchFamily="66" charset="0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772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76828"/>
            <a:ext cx="11368726" cy="2457450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2630079" y="1701603"/>
            <a:ext cx="1036948" cy="6079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= 10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219249" y="2309503"/>
            <a:ext cx="1102935" cy="6079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= 14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47932" y="1701603"/>
            <a:ext cx="1036948" cy="6079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= 10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966406" y="2309503"/>
            <a:ext cx="1036948" cy="6079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= 13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10129102" y="1701603"/>
            <a:ext cx="1036948" cy="6079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= 10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10786616" y="2309503"/>
            <a:ext cx="1036948" cy="6079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= 15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5" grpId="0" animBg="1"/>
      <p:bldP spid="15" grpId="1" animBg="1"/>
      <p:bldP spid="16" grpId="0" animBg="1"/>
      <p:bldP spid="16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68" y="103695"/>
            <a:ext cx="12179431" cy="5697030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4682424" y="2748042"/>
            <a:ext cx="634295" cy="6079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343112" y="2748042"/>
            <a:ext cx="634295" cy="6079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832548" y="2755176"/>
            <a:ext cx="634295" cy="6079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418828" y="2755176"/>
            <a:ext cx="634295" cy="6079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598394" y="3363076"/>
            <a:ext cx="634295" cy="6079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598394" y="3930828"/>
            <a:ext cx="634295" cy="6079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198253" y="3370210"/>
            <a:ext cx="634295" cy="6079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198253" y="3951974"/>
            <a:ext cx="634295" cy="6079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717619" y="3407917"/>
            <a:ext cx="634295" cy="6079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717619" y="3996421"/>
            <a:ext cx="634295" cy="6079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5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:a16="http://schemas.microsoft.com/office/drawing/2014/main" id="{12C3A1E5-4CD9-4374-9F5D-2848BA39B830}"/>
              </a:ext>
            </a:extLst>
          </p:cNvPr>
          <p:cNvGrpSpPr/>
          <p:nvPr/>
        </p:nvGrpSpPr>
        <p:grpSpPr>
          <a:xfrm>
            <a:off x="-226083" y="589889"/>
            <a:ext cx="11441759" cy="5883467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:a16="http://schemas.microsoft.com/office/drawing/2014/main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:a16="http://schemas.microsoft.com/office/drawing/2014/main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:a16="http://schemas.microsoft.com/office/drawing/2014/main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:a16="http://schemas.microsoft.com/office/drawing/2014/main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:a16="http://schemas.microsoft.com/office/drawing/2014/main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:a16="http://schemas.microsoft.com/office/drawing/2014/main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:a16="http://schemas.microsoft.com/office/drawing/2014/main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:a16="http://schemas.microsoft.com/office/drawing/2014/main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:a16="http://schemas.microsoft.com/office/drawing/2014/main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:a16="http://schemas.microsoft.com/office/drawing/2014/main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:a16="http://schemas.microsoft.com/office/drawing/2014/main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:a16="http://schemas.microsoft.com/office/drawing/2014/main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:a16="http://schemas.microsoft.com/office/drawing/2014/main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:a16="http://schemas.microsoft.com/office/drawing/2014/main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:a16="http://schemas.microsoft.com/office/drawing/2014/main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:a16="http://schemas.microsoft.com/office/drawing/2014/main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:a16="http://schemas.microsoft.com/office/drawing/2014/main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:a16="http://schemas.microsoft.com/office/drawing/2014/main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:a16="http://schemas.microsoft.com/office/drawing/2014/main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:a16="http://schemas.microsoft.com/office/drawing/2014/main" id="{053EA615-0AE2-47A6-A802-6B92DD9EB92E}"/>
              </a:ext>
            </a:extLst>
          </p:cNvPr>
          <p:cNvSpPr txBox="1"/>
          <p:nvPr/>
        </p:nvSpPr>
        <p:spPr>
          <a:xfrm flipH="1">
            <a:off x="3069951" y="2362965"/>
            <a:ext cx="6517204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Montserrat ExtraBold" panose="00000900000000000000" pitchFamily="2" charset="0"/>
              <a:ea typeface="微软雅黑"/>
              <a:cs typeface="+mn-cs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38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137233" y="878097"/>
            <a:ext cx="7836185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 này thuộc bản quyền của trang </a:t>
            </a:r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 Đá</a:t>
            </a: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thầy cô có nhu cầu tham khảo thêm các trò chơi dạy học khác có thể liên hệ với trang của </a:t>
            </a:r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 Đá </a:t>
            </a: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 địa chỉ facebook bên dưới</a:t>
            </a:r>
          </a:p>
          <a:p>
            <a:pPr algn="ctr"/>
            <a:endParaRPr lang="en-US" sz="3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60315" y="3801406"/>
            <a:ext cx="759517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https://www.facebook.com/TheGioiTroChoiDayHoc</a:t>
            </a:r>
          </a:p>
          <a:p>
            <a:pPr algn="just"/>
            <a:endParaRPr lang="en-US" sz="40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233" y="5566228"/>
            <a:ext cx="1219200" cy="12192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378248" y="5935991"/>
            <a:ext cx="75951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Gmail: </a:t>
            </a:r>
            <a:r>
              <a:rPr lang="en-US" sz="28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SenDaStudio4291@gmail.com</a:t>
            </a:r>
            <a:endParaRPr lang="en-US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63"/>
          <a:stretch>
            <a:fillRect/>
          </a:stretch>
        </p:blipFill>
        <p:spPr>
          <a:xfrm rot="10800000">
            <a:off x="1524000" y="5456733"/>
            <a:ext cx="9167328" cy="1400630"/>
          </a:xfrm>
          <a:prstGeom prst="rect">
            <a:avLst/>
          </a:prstGeom>
        </p:spPr>
      </p:pic>
      <p:pic>
        <p:nvPicPr>
          <p:cNvPr id="14" name="Picture 4" descr="Create awesome children book illustrations by Graphic_woorl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67328" cy="5456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56348" y="4304936"/>
            <a:ext cx="6980348" cy="2610214"/>
          </a:xfrm>
          <a:prstGeom prst="rect">
            <a:avLst/>
          </a:prstGeom>
        </p:spPr>
      </p:pic>
      <p:pic>
        <p:nvPicPr>
          <p:cNvPr id="16" name="Picture 10" descr="C:\Users\ADMIN\Desktop\Tai nguyen thiet ke tro choi\Bảng gỗ\images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8886" y="-988515"/>
            <a:ext cx="5207345" cy="3419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4332807" y="311806"/>
            <a:ext cx="3659505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TÀU ƠI</a:t>
            </a:r>
          </a:p>
          <a:p>
            <a:pPr algn="ctr">
              <a:lnSpc>
                <a:spcPct val="150000"/>
              </a:lnSpc>
            </a:pPr>
            <a:r>
              <a:rPr lang="en-US" sz="32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 ĐI ĐÂU THẾ</a:t>
            </a:r>
            <a:endParaRPr lang="en-US" sz="32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Vũ điệu Pikachu cực dễ thương ^^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929921" y="4636402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0.01666 L 0.7967 -0.00579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826" y="-113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2700" numSld="12">
                <p:cTn id="3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263"/>
          <a:stretch>
            <a:fillRect/>
          </a:stretch>
        </p:blipFill>
        <p:spPr>
          <a:xfrm rot="10800000">
            <a:off x="1500672" y="5485308"/>
            <a:ext cx="9167328" cy="1400630"/>
          </a:xfrm>
          <a:prstGeom prst="rect">
            <a:avLst/>
          </a:prstGeom>
        </p:spPr>
      </p:pic>
      <p:pic>
        <p:nvPicPr>
          <p:cNvPr id="14" name="Picture 4" descr="Create awesome children book illustrations by Graphic_woorl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672" y="28575"/>
            <a:ext cx="9167328" cy="5456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81283" y="4196742"/>
            <a:ext cx="6980348" cy="2610214"/>
          </a:xfrm>
          <a:prstGeom prst="rect">
            <a:avLst/>
          </a:prstGeom>
        </p:spPr>
      </p:pic>
      <p:pic>
        <p:nvPicPr>
          <p:cNvPr id="17" name="Picture 2" descr="Kết quả hình ảnh cho frame&quot;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449" r="643"/>
          <a:stretch>
            <a:fillRect/>
          </a:stretch>
        </p:blipFill>
        <p:spPr bwMode="auto">
          <a:xfrm rot="5400000">
            <a:off x="3105766" y="-799394"/>
            <a:ext cx="5965370" cy="8231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869203" y="1178342"/>
            <a:ext cx="6371773" cy="4030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 ta sẽ cùng theo một </a:t>
            </a:r>
          </a:p>
          <a:p>
            <a:pPr algn="ctr"/>
            <a:r>
              <a:rPr lang="en-US" sz="32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chuyến tàu để đến tham quan nơi </a:t>
            </a:r>
          </a:p>
          <a:p>
            <a:pPr algn="ctr"/>
            <a:r>
              <a:rPr lang="en-US" sz="32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 sống của các muôn thú.</a:t>
            </a:r>
            <a:br>
              <a:rPr lang="en-US" sz="32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 vậy, các em hãy cố gắng </a:t>
            </a:r>
          </a:p>
          <a:p>
            <a:pPr algn="ctr"/>
            <a:r>
              <a:rPr lang="en-US" sz="32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 lời đúng những câu hỏi nhé!</a:t>
            </a:r>
          </a:p>
          <a:p>
            <a:pPr algn="ctr"/>
            <a:endParaRPr lang="en-US" sz="32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Sẵn sàng cho chuyến tham quan nào!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2137233" y="878097"/>
            <a:ext cx="7836185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 này thuộc bản quyền của trang </a:t>
            </a:r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 Đá</a:t>
            </a: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thầy cô có nhu cầu tham khảo thêm các trò chơi dạy học khác có thể liên hệ với trang của </a:t>
            </a:r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 Đá </a:t>
            </a: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 địa chỉ facebook bên dưới</a:t>
            </a:r>
          </a:p>
          <a:p>
            <a:pPr algn="ctr"/>
            <a:endParaRPr lang="en-US" sz="3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260315" y="3801406"/>
            <a:ext cx="759517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https://www.facebook.com/TheGioiTroChoiDayHoc</a:t>
            </a:r>
          </a:p>
          <a:p>
            <a:pPr algn="just"/>
            <a:endParaRPr lang="en-US" sz="40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233" y="5566228"/>
            <a:ext cx="1219200" cy="1219200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2378248" y="5935991"/>
            <a:ext cx="75951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Gmail: </a:t>
            </a:r>
            <a:r>
              <a:rPr lang="en-US" sz="28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SenDaStudio4291@gmail.com</a:t>
            </a:r>
            <a:endParaRPr lang="en-US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" name="Picture 2" descr="Cartoon forest hill landscape vector nature background illustration -  Download Free Vectors, Clipart Graphics &amp; Vector Ar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672" y="5456733"/>
            <a:ext cx="9167328" cy="1400630"/>
          </a:xfrm>
          <a:prstGeom prst="rect">
            <a:avLst/>
          </a:prstGeom>
        </p:spPr>
      </p:pic>
      <p:pic>
        <p:nvPicPr>
          <p:cNvPr id="60" name="Picture 2" descr="Cute rabbit cartoon Royalty Free Vector Image - VectorStock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2685" l="0" r="100000">
                        <a14:backgroundMark x1="36640" y1="37685" x2="4171" y2="89907"/>
                        <a14:backgroundMark x1="7892" y1="37407" x2="18715" y2="84630"/>
                        <a14:backgroundMark x1="36979" y1="37407" x2="27170" y2="82407"/>
                        <a14:backgroundMark x1="83653" y1="2130" x2="62007" y2="11019"/>
                        <a14:backgroundMark x1="89064" y1="9352" x2="95152" y2="37130"/>
                        <a14:backgroundMark x1="90755" y1="62130" x2="91432" y2="87407"/>
                        <a14:backgroundMark x1="94138" y1="38796" x2="88388" y2="42963"/>
                        <a14:backgroundMark x1="50507" y1="5463" x2="62683" y2="9074"/>
                        <a14:backgroundMark x1="9583" y1="6019" x2="6877" y2="140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697101"/>
            <a:ext cx="953441" cy="1160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4" descr="Black and White rabbit vector | 77 Rabbit Clipart images . Use these free  Rabbit Clipart for your ... | Rabbit clipart, Rabbit pictures, Cute bunny  cartoon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9443" y="5697101"/>
            <a:ext cx="739662" cy="7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6" descr="Bunny Rabbit Cartoon Images | Rabbit cartoon images, Cartoon clip art, Cartoon  bunny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2725" y="5758751"/>
            <a:ext cx="797866" cy="797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4" name="Group 73"/>
          <p:cNvGrpSpPr/>
          <p:nvPr/>
        </p:nvGrpSpPr>
        <p:grpSpPr>
          <a:xfrm>
            <a:off x="-5678510" y="2773680"/>
            <a:ext cx="6980348" cy="2683690"/>
            <a:chOff x="798490" y="2838075"/>
            <a:chExt cx="6980348" cy="2683690"/>
          </a:xfrm>
        </p:grpSpPr>
        <p:pic>
          <p:nvPicPr>
            <p:cNvPr id="75" name="Picture 74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8490" y="2911551"/>
              <a:ext cx="6980348" cy="2610214"/>
            </a:xfrm>
            <a:prstGeom prst="rect">
              <a:avLst/>
            </a:prstGeom>
          </p:spPr>
        </p:pic>
        <p:sp>
          <p:nvSpPr>
            <p:cNvPr id="76" name="Rounded Rectangle 75"/>
            <p:cNvSpPr/>
            <p:nvPr/>
          </p:nvSpPr>
          <p:spPr>
            <a:xfrm>
              <a:off x="901521" y="2838075"/>
              <a:ext cx="1403797" cy="1124883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>
                  <a:solidFill>
                    <a:srgbClr val="00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49</a:t>
              </a:r>
            </a:p>
          </p:txBody>
        </p:sp>
        <p:sp>
          <p:nvSpPr>
            <p:cNvPr id="77" name="Rounded Rectangle 76"/>
            <p:cNvSpPr/>
            <p:nvPr/>
          </p:nvSpPr>
          <p:spPr>
            <a:xfrm>
              <a:off x="2395470" y="3059055"/>
              <a:ext cx="1403797" cy="898354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>
                  <a:solidFill>
                    <a:srgbClr val="0099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78" name="Rounded Rectangle 77"/>
            <p:cNvSpPr/>
            <p:nvPr/>
          </p:nvSpPr>
          <p:spPr>
            <a:xfrm>
              <a:off x="3915177" y="2838075"/>
              <a:ext cx="1403797" cy="110090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>
                  <a:solidFill>
                    <a:srgbClr val="00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46</a:t>
              </a:r>
            </a:p>
          </p:txBody>
        </p:sp>
      </p:grpSp>
      <p:sp>
        <p:nvSpPr>
          <p:cNvPr id="79" name="Rectangle 78"/>
          <p:cNvSpPr/>
          <p:nvPr/>
        </p:nvSpPr>
        <p:spPr>
          <a:xfrm>
            <a:off x="8028511" y="552447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</a:rPr>
              <a:t>&lt;</a:t>
            </a:r>
          </a:p>
        </p:txBody>
      </p:sp>
      <p:sp>
        <p:nvSpPr>
          <p:cNvPr id="80" name="Rectangle 79"/>
          <p:cNvSpPr/>
          <p:nvPr/>
        </p:nvSpPr>
        <p:spPr>
          <a:xfrm>
            <a:off x="5212686" y="552448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</a:rPr>
              <a:t>=</a:t>
            </a:r>
          </a:p>
        </p:txBody>
      </p:sp>
      <p:sp>
        <p:nvSpPr>
          <p:cNvPr id="81" name="Rectangle 80"/>
          <p:cNvSpPr/>
          <p:nvPr/>
        </p:nvSpPr>
        <p:spPr>
          <a:xfrm>
            <a:off x="2396861" y="526713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</a:rPr>
              <a:t>&gt;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2638610" y="-706487"/>
            <a:ext cx="138176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>
                <a:solidFill>
                  <a:srgbClr val="FF0000"/>
                </a:solidFill>
              </a:rPr>
              <a:t>Đúng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1.11022E-16 L 0.69974 0.0125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987" y="62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9974 0.0125 L 1.79961 0.02083 " pathEditMode="relative" rAng="0" ptsTypes="AA">
                                      <p:cBhvr>
                                        <p:cTn id="55" dur="5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948" y="13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er-axle-rail-joint-sounds-in-Trainz-2009-_mp3cut.net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</p:childTnLst>
        </p:cTn>
      </p:par>
    </p:tnLst>
    <p:bldLst>
      <p:bldP spid="79" grpId="0" bldLvl="0" animBg="1"/>
      <p:bldP spid="79" grpId="1" bldLvl="0" animBg="1"/>
      <p:bldP spid="80" grpId="0" bldLvl="0" animBg="1"/>
      <p:bldP spid="80" grpId="1" bldLvl="0" animBg="1"/>
      <p:bldP spid="81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137233" y="878097"/>
            <a:ext cx="7836185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 này thuộc bản quyền của trang </a:t>
            </a:r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 Đá</a:t>
            </a: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thầy cô có nhu cầu tham khảo thêm các trò chơi dạy học khác có thể liên hệ với trang của </a:t>
            </a:r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 Đá </a:t>
            </a: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 địa chỉ facebook bên dưới</a:t>
            </a:r>
          </a:p>
          <a:p>
            <a:pPr algn="ctr"/>
            <a:endParaRPr lang="en-US" sz="3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60315" y="3801406"/>
            <a:ext cx="759517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https://www.facebook.com/TheGioiTroChoiDayHoc</a:t>
            </a:r>
          </a:p>
          <a:p>
            <a:pPr algn="just"/>
            <a:endParaRPr lang="en-US" sz="40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233" y="5566228"/>
            <a:ext cx="1219200" cy="12192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2378248" y="5935991"/>
            <a:ext cx="75951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Gmail: </a:t>
            </a:r>
            <a:r>
              <a:rPr lang="en-US" sz="28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SenDaStudio4291@gmail.com</a:t>
            </a:r>
            <a:endParaRPr lang="en-US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4" descr="5x7FT Cartoon Tropical Forest Palm Leaves Jungles Custom Photo Studio  Backdrop Background Vinyl 220cm x 150cm|background vinyl|studio  backdropphoto studio backdrop - AliExpress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957" y="0"/>
            <a:ext cx="9263131" cy="5523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088" y="5457370"/>
            <a:ext cx="9167328" cy="1400630"/>
          </a:xfrm>
          <a:prstGeom prst="rect">
            <a:avLst/>
          </a:prstGeom>
        </p:spPr>
      </p:pic>
      <p:pic>
        <p:nvPicPr>
          <p:cNvPr id="31" name="Picture 2" descr="Funny Baby Monkey Pictures - Monkeys Cartoon Clip Art | Monkey pictures,  Cartoon clip art, Cartoon monkey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61282">
            <a:off x="1622122" y="4142042"/>
            <a:ext cx="824802" cy="824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Monkey Cartoon Images, Stock Photos &amp; Vectors | Shutterstock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5714" l="0" r="100000">
                        <a14:foregroundMark x1="25313" y1="33571" x2="42813" y2="28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3395" y="2050231"/>
            <a:ext cx="910771" cy="79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4" name="Group 33"/>
          <p:cNvGrpSpPr/>
          <p:nvPr/>
        </p:nvGrpSpPr>
        <p:grpSpPr>
          <a:xfrm>
            <a:off x="-6183999" y="2773680"/>
            <a:ext cx="7484925" cy="2683690"/>
            <a:chOff x="293913" y="2838075"/>
            <a:chExt cx="7484925" cy="2683690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8490" y="2911551"/>
              <a:ext cx="6980348" cy="2610214"/>
            </a:xfrm>
            <a:prstGeom prst="rect">
              <a:avLst/>
            </a:prstGeom>
          </p:spPr>
        </p:pic>
        <p:sp>
          <p:nvSpPr>
            <p:cNvPr id="36" name="Rounded Rectangle 35"/>
            <p:cNvSpPr/>
            <p:nvPr/>
          </p:nvSpPr>
          <p:spPr>
            <a:xfrm>
              <a:off x="293913" y="2838075"/>
              <a:ext cx="2011405" cy="1124883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>
                  <a:solidFill>
                    <a:srgbClr val="00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2395470" y="3059055"/>
              <a:ext cx="1403797" cy="898354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>
                  <a:solidFill>
                    <a:srgbClr val="0099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3915177" y="2838075"/>
              <a:ext cx="2056998" cy="110090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>
                  <a:solidFill>
                    <a:srgbClr val="00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sp>
        <p:nvSpPr>
          <p:cNvPr id="39" name="Rectangle 38"/>
          <p:cNvSpPr/>
          <p:nvPr/>
        </p:nvSpPr>
        <p:spPr>
          <a:xfrm>
            <a:off x="2552729" y="590550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</a:rPr>
              <a:t>31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234755" y="590550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</a:rPr>
              <a:t>32</a:t>
            </a:r>
          </a:p>
        </p:txBody>
      </p:sp>
      <p:sp>
        <p:nvSpPr>
          <p:cNvPr id="41" name="Rectangle 40"/>
          <p:cNvSpPr/>
          <p:nvPr/>
        </p:nvSpPr>
        <p:spPr>
          <a:xfrm>
            <a:off x="7989021" y="590550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</a:rPr>
              <a:t>33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063395" y="-769441"/>
            <a:ext cx="138176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>
                <a:solidFill>
                  <a:srgbClr val="FF0000"/>
                </a:solidFill>
              </a:rPr>
              <a:t>Đúng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11022E-16 L 0.92465 0.0076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233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92466 0.00764 L 1.94289 0.00116 " pathEditMode="relative" rAng="0" ptsTypes="AA">
                                      <p:cBhvr>
                                        <p:cTn id="37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903" y="-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er-axle-rail-joint-sounds-in-Trainz-2009-_mp3cut.net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39" grpId="0" bldLvl="0" animBg="1"/>
      <p:bldP spid="39" grpId="1" bldLvl="0" animBg="1"/>
      <p:bldP spid="40" grpId="0" bldLvl="0" animBg="1"/>
      <p:bldP spid="40" grpId="1" bldLvl="0" animBg="1"/>
      <p:bldP spid="41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137233" y="878097"/>
            <a:ext cx="7836185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 này thuộc bản quyền của trang </a:t>
            </a:r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 Đá</a:t>
            </a: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thầy cô có nhu cầu tham khảo thêm các trò chơi dạy học khác có thể liên hệ với trang của </a:t>
            </a:r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 Đá </a:t>
            </a: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 địa chỉ facebook bên dưới</a:t>
            </a:r>
          </a:p>
          <a:p>
            <a:pPr algn="ctr"/>
            <a:endParaRPr lang="en-US" sz="3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260315" y="3801406"/>
            <a:ext cx="759517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https://www.facebook.com/TheGioiTroChoiDayHoc</a:t>
            </a:r>
          </a:p>
          <a:p>
            <a:pPr algn="just"/>
            <a:endParaRPr lang="en-US" sz="40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233" y="5566228"/>
            <a:ext cx="1219200" cy="12192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378248" y="5935991"/>
            <a:ext cx="75951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Gmail: </a:t>
            </a:r>
            <a:r>
              <a:rPr lang="en-US" sz="28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SenDaStudio4291@gmail.com</a:t>
            </a:r>
            <a:endParaRPr lang="en-US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Picture 6" descr="Citação de verão e ilustração de flores. | Vetor Premiu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14517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 30"/>
          <p:cNvGrpSpPr/>
          <p:nvPr/>
        </p:nvGrpSpPr>
        <p:grpSpPr>
          <a:xfrm>
            <a:off x="-5678510" y="2759164"/>
            <a:ext cx="6980348" cy="2683690"/>
            <a:chOff x="798490" y="2838075"/>
            <a:chExt cx="6980348" cy="2683690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8490" y="2911551"/>
              <a:ext cx="6980348" cy="2610214"/>
            </a:xfrm>
            <a:prstGeom prst="rect">
              <a:avLst/>
            </a:prstGeom>
          </p:spPr>
        </p:pic>
        <p:sp>
          <p:nvSpPr>
            <p:cNvPr id="33" name="Rounded Rectangle 32"/>
            <p:cNvSpPr/>
            <p:nvPr/>
          </p:nvSpPr>
          <p:spPr>
            <a:xfrm>
              <a:off x="901521" y="2838075"/>
              <a:ext cx="1403797" cy="1124883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rgbClr val="00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44 - 4</a:t>
              </a:r>
            </a:p>
          </p:txBody>
        </p:sp>
        <p:sp>
          <p:nvSpPr>
            <p:cNvPr id="34" name="Rounded Rectangle 33"/>
            <p:cNvSpPr/>
            <p:nvPr/>
          </p:nvSpPr>
          <p:spPr>
            <a:xfrm>
              <a:off x="2395470" y="3059055"/>
              <a:ext cx="1403797" cy="898354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>
                  <a:solidFill>
                    <a:srgbClr val="0099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3915177" y="2838075"/>
              <a:ext cx="1403797" cy="110090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>
                  <a:solidFill>
                    <a:srgbClr val="00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39</a:t>
              </a:r>
            </a:p>
          </p:txBody>
        </p:sp>
      </p:grpSp>
      <p:sp>
        <p:nvSpPr>
          <p:cNvPr id="36" name="Rectangle 35"/>
          <p:cNvSpPr/>
          <p:nvPr/>
        </p:nvSpPr>
        <p:spPr>
          <a:xfrm>
            <a:off x="8028511" y="537931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</a:rPr>
              <a:t>&lt;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212686" y="537932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</a:rPr>
              <a:t>=</a:t>
            </a:r>
          </a:p>
        </p:txBody>
      </p:sp>
      <p:sp>
        <p:nvSpPr>
          <p:cNvPr id="38" name="Rectangle 37"/>
          <p:cNvSpPr/>
          <p:nvPr/>
        </p:nvSpPr>
        <p:spPr>
          <a:xfrm>
            <a:off x="2595701" y="537932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</a:rPr>
              <a:t>&gt;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8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672" y="5442217"/>
            <a:ext cx="9167328" cy="1400630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2638610" y="-721003"/>
            <a:ext cx="138176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>
                <a:solidFill>
                  <a:srgbClr val="FF0000"/>
                </a:solidFill>
              </a:rPr>
              <a:t>Đúng</a:t>
            </a: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9236">
            <a:off x="9073868" y="5682169"/>
            <a:ext cx="998955" cy="9207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11022E-16 L 0.92465 0.0076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233" y="37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92465 0.00764 L 1.79965 0.02083 " pathEditMode="relative" rAng="0" ptsTypes="AA">
                                      <p:cBhvr>
                                        <p:cTn id="43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375" y="8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er-axle-rail-joint-sounds-in-Trainz-2009-_mp3cut.net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36" grpId="0" bldLvl="0" animBg="1"/>
      <p:bldP spid="36" grpId="1" bldLvl="0" animBg="1"/>
      <p:bldP spid="37" grpId="0" bldLvl="0" animBg="1"/>
      <p:bldP spid="37" grpId="1" bldLvl="0" animBg="1"/>
      <p:bldP spid="38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137233" y="878097"/>
            <a:ext cx="7836185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 này thuộc bản quyền của trang </a:t>
            </a:r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 Đá</a:t>
            </a: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thầy cô có nhu cầu tham khảo thêm các trò chơi dạy học khác có thể liên hệ với trang của </a:t>
            </a:r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 Đá </a:t>
            </a: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 địa chỉ facebook bên dưới</a:t>
            </a:r>
          </a:p>
          <a:p>
            <a:pPr algn="ctr"/>
            <a:endParaRPr lang="en-US" sz="3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260315" y="3801406"/>
            <a:ext cx="759517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https://www.facebook.com/TheGioiTroChoiDayHoc</a:t>
            </a:r>
          </a:p>
          <a:p>
            <a:pPr algn="just"/>
            <a:endParaRPr lang="en-US" sz="40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233" y="5566228"/>
            <a:ext cx="1219200" cy="121920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2378248" y="5935991"/>
            <a:ext cx="75951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Gmail: </a:t>
            </a:r>
            <a:r>
              <a:rPr lang="en-US" sz="28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SenDaStudio4291@gmail.com</a:t>
            </a:r>
            <a:endParaRPr lang="en-US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Picture 4" descr="ᐈ Anime animal wallpaper stock pictures, Royalty Free savanna backgrounds |  download on Depositphotos®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72572"/>
            <a:ext cx="9144000" cy="5457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5384798"/>
            <a:ext cx="9167328" cy="140063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114" y="3220367"/>
            <a:ext cx="981541" cy="76206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303" y="5495675"/>
            <a:ext cx="1060796" cy="1164437"/>
          </a:xfrm>
          <a:prstGeom prst="rect">
            <a:avLst/>
          </a:prstGeom>
        </p:spPr>
      </p:pic>
      <p:grpSp>
        <p:nvGrpSpPr>
          <p:cNvPr id="34" name="Group 33"/>
          <p:cNvGrpSpPr/>
          <p:nvPr/>
        </p:nvGrpSpPr>
        <p:grpSpPr>
          <a:xfrm>
            <a:off x="-5678510" y="2701108"/>
            <a:ext cx="6980348" cy="2683690"/>
            <a:chOff x="798490" y="2838075"/>
            <a:chExt cx="6980348" cy="2683690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8490" y="2911551"/>
              <a:ext cx="6980348" cy="2610214"/>
            </a:xfrm>
            <a:prstGeom prst="rect">
              <a:avLst/>
            </a:prstGeom>
          </p:spPr>
        </p:pic>
        <p:sp>
          <p:nvSpPr>
            <p:cNvPr id="36" name="Rounded Rectangle 35"/>
            <p:cNvSpPr/>
            <p:nvPr/>
          </p:nvSpPr>
          <p:spPr>
            <a:xfrm>
              <a:off x="901521" y="2838075"/>
              <a:ext cx="1403797" cy="1124883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>
                  <a:solidFill>
                    <a:srgbClr val="00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7+3</a:t>
              </a:r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2395470" y="3059055"/>
              <a:ext cx="1403797" cy="898354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>
                  <a:solidFill>
                    <a:srgbClr val="0099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3915177" y="2838075"/>
              <a:ext cx="1403797" cy="110090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>
                  <a:solidFill>
                    <a:srgbClr val="00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</p:txBody>
        </p:sp>
      </p:grpSp>
      <p:sp>
        <p:nvSpPr>
          <p:cNvPr id="39" name="Rectangle 38"/>
          <p:cNvSpPr/>
          <p:nvPr/>
        </p:nvSpPr>
        <p:spPr>
          <a:xfrm>
            <a:off x="2595701" y="479877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</a:rPr>
              <a:t>&gt;</a:t>
            </a:r>
          </a:p>
        </p:txBody>
      </p:sp>
      <p:sp>
        <p:nvSpPr>
          <p:cNvPr id="40" name="Rectangle 39"/>
          <p:cNvSpPr/>
          <p:nvPr/>
        </p:nvSpPr>
        <p:spPr>
          <a:xfrm>
            <a:off x="7791259" y="475112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</a:rPr>
              <a:t>&lt;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193480" y="475113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</a:rPr>
              <a:t>=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267854" y="-952891"/>
            <a:ext cx="138176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>
                <a:solidFill>
                  <a:srgbClr val="FF0000"/>
                </a:solidFill>
              </a:rPr>
              <a:t>Đúng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11022E-16 L 0.92465 0.0076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233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92465 0.00764 L 1.79965 0.02083 " pathEditMode="relative" rAng="0" ptsTypes="AA">
                                      <p:cBhvr>
                                        <p:cTn id="37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375" y="8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er-axle-rail-joint-sounds-in-Trainz-2009-_mp3cut.net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39" grpId="0" bldLvl="0" animBg="1"/>
      <p:bldP spid="39" grpId="1" bldLvl="0" animBg="1"/>
      <p:bldP spid="40" grpId="0" bldLvl="0" animBg="1"/>
      <p:bldP spid="40" grpId="1" bldLvl="0" animBg="1"/>
      <p:bldP spid="41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54475"/>
            <a:ext cx="1219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7"/>
          <p:cNvSpPr txBox="1"/>
          <p:nvPr/>
        </p:nvSpPr>
        <p:spPr>
          <a:xfrm>
            <a:off x="3840163" y="2501900"/>
            <a:ext cx="2447925" cy="4349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88" y="4054475"/>
            <a:ext cx="349885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63" y="0"/>
            <a:ext cx="2096378" cy="2268995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542" y="214581"/>
            <a:ext cx="1694696" cy="216190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18726" y="1926015"/>
            <a:ext cx="108159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800" u="sng" spc="10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800" u="sng" spc="10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</a:t>
            </a:r>
            <a:r>
              <a:rPr lang="en-US" sz="4800" spc="10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800" spc="10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4800" spc="10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spc="10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800" spc="10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spc="10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4800" spc="10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spc="10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4800" spc="10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spc="10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800" spc="10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spc="10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4800" spc="10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spc="10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800" spc="10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spc="10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4800" spc="10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20.</a:t>
            </a:r>
            <a:endParaRPr lang="en-US" sz="4800" spc="10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459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357</Words>
  <Application>Microsoft Office PowerPoint</Application>
  <PresentationFormat>Widescreen</PresentationFormat>
  <Paragraphs>86</Paragraphs>
  <Slides>16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16</vt:i4>
      </vt:variant>
    </vt:vector>
  </HeadingPairs>
  <TitlesOfParts>
    <vt:vector size="34" baseType="lpstr">
      <vt:lpstr>微软雅黑</vt:lpstr>
      <vt:lpstr>SimSun</vt:lpstr>
      <vt:lpstr>SimSun</vt:lpstr>
      <vt:lpstr>Arial</vt:lpstr>
      <vt:lpstr>Calibri</vt:lpstr>
      <vt:lpstr>Calibri Light</vt:lpstr>
      <vt:lpstr>Garamond</vt:lpstr>
      <vt:lpstr>inpin heiti</vt:lpstr>
      <vt:lpstr>ITC Avant Garde Std Bk</vt:lpstr>
      <vt:lpstr>Montserrat ExtraBold</vt:lpstr>
      <vt:lpstr>Mongolian Baiti</vt:lpstr>
      <vt:lpstr>Times New Roman</vt:lpstr>
      <vt:lpstr>UTM Avo</vt:lpstr>
      <vt:lpstr>Office Theme</vt:lpstr>
      <vt:lpstr>1_Office Theme</vt:lpstr>
      <vt:lpstr>4_Office 主题</vt:lpstr>
      <vt:lpstr>3_Office Theme</vt:lpstr>
      <vt:lpstr>Organic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27</cp:revision>
  <dcterms:created xsi:type="dcterms:W3CDTF">2021-05-08T05:00:00Z</dcterms:created>
  <dcterms:modified xsi:type="dcterms:W3CDTF">2023-04-10T23:28:13Z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