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0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1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2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media/image47.jpg" ContentType="image/png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56.jpg" ContentType="image/png"/>
  <Override PartName="/ppt/media/image57.jpg" ContentType="image/png"/>
  <Override PartName="/ppt/media/image59.jpg" ContentType="image/png"/>
  <Override PartName="/ppt/media/image60.jpg" ContentType="image/pn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4086" r:id="rId2"/>
    <p:sldMasterId id="2147484139" r:id="rId3"/>
    <p:sldMasterId id="2147484287" r:id="rId4"/>
    <p:sldMasterId id="2147484417" r:id="rId5"/>
    <p:sldMasterId id="2147484429" r:id="rId6"/>
    <p:sldMasterId id="2147484439" r:id="rId7"/>
    <p:sldMasterId id="2147484513" r:id="rId8"/>
    <p:sldMasterId id="2147484549" r:id="rId9"/>
    <p:sldMasterId id="2147484561" r:id="rId10"/>
    <p:sldMasterId id="2147484566" r:id="rId11"/>
    <p:sldMasterId id="2147484578" r:id="rId12"/>
    <p:sldMasterId id="2147484590" r:id="rId13"/>
  </p:sldMasterIdLst>
  <p:notesMasterIdLst>
    <p:notesMasterId r:id="rId47"/>
  </p:notesMasterIdLst>
  <p:sldIdLst>
    <p:sldId id="277" r:id="rId14"/>
    <p:sldId id="353" r:id="rId15"/>
    <p:sldId id="419" r:id="rId16"/>
    <p:sldId id="400" r:id="rId17"/>
    <p:sldId id="573" r:id="rId18"/>
    <p:sldId id="256" r:id="rId19"/>
    <p:sldId id="287" r:id="rId20"/>
    <p:sldId id="300" r:id="rId21"/>
    <p:sldId id="574" r:id="rId22"/>
    <p:sldId id="556" r:id="rId23"/>
    <p:sldId id="557" r:id="rId24"/>
    <p:sldId id="594" r:id="rId25"/>
    <p:sldId id="575" r:id="rId26"/>
    <p:sldId id="561" r:id="rId27"/>
    <p:sldId id="576" r:id="rId28"/>
    <p:sldId id="563" r:id="rId29"/>
    <p:sldId id="577" r:id="rId30"/>
    <p:sldId id="578" r:id="rId31"/>
    <p:sldId id="579" r:id="rId32"/>
    <p:sldId id="587" r:id="rId33"/>
    <p:sldId id="588" r:id="rId34"/>
    <p:sldId id="589" r:id="rId35"/>
    <p:sldId id="591" r:id="rId36"/>
    <p:sldId id="590" r:id="rId37"/>
    <p:sldId id="592" r:id="rId38"/>
    <p:sldId id="593" r:id="rId39"/>
    <p:sldId id="595" r:id="rId40"/>
    <p:sldId id="567" r:id="rId41"/>
    <p:sldId id="568" r:id="rId42"/>
    <p:sldId id="354" r:id="rId43"/>
    <p:sldId id="350" r:id="rId44"/>
    <p:sldId id="596" r:id="rId45"/>
    <p:sldId id="597" r:id="rId46"/>
  </p:sldIdLst>
  <p:sldSz cx="12192000" cy="6858000"/>
  <p:notesSz cx="6858000" cy="9144000"/>
  <p:embeddedFontLst>
    <p:embeddedFont>
      <p:font typeface="宋体" panose="02010600030101010101" pitchFamily="2" charset="-122"/>
      <p:regular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微软雅黑" panose="020B0503020204020204" pitchFamily="34" charset="-122"/>
      <p:regular r:id="rId51"/>
      <p:bold r:id="rId52"/>
    </p:embeddedFont>
    <p:embeddedFont>
      <p:font typeface="VNI-Avo" pitchFamily="2" charset="0"/>
      <p:regular r:id="rId53"/>
      <p:bold r:id="rId54"/>
      <p:italic r:id="rId55"/>
      <p:boldItalic r:id="rId56"/>
    </p:embeddedFont>
    <p:embeddedFont>
      <p:font typeface="Arial-Rounded" panose="020B0500000000000000" pitchFamily="34" charset="0"/>
      <p:regular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Arial Rounded MT Bold" panose="020F0704030504030204" pitchFamily="34" charset="0"/>
      <p:regular r:id="rId62"/>
    </p:embeddedFont>
    <p:embeddedFont>
      <p:font typeface="宋体" panose="02010600030101010101" pitchFamily="2" charset="-122"/>
      <p:regular r:id="rId48"/>
    </p:embeddedFont>
  </p:embeddedFontLst>
  <p:custDataLst>
    <p:tags r:id="rId63"/>
  </p:custDataLst>
  <p:defaultTextStyle>
    <a:defPPr>
      <a:defRPr lang="en-US"/>
    </a:defPPr>
    <a:lvl1pPr marL="0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151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359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8538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4714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0926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7077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3223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9371" algn="l" defTabSz="91235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F1C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4" autoAdjust="0"/>
    <p:restoredTop sz="94660"/>
  </p:normalViewPr>
  <p:slideViewPr>
    <p:cSldViewPr snapToGrid="0">
      <p:cViewPr varScale="1">
        <p:scale>
          <a:sx n="44" d="100"/>
          <a:sy n="44" d="100"/>
        </p:scale>
        <p:origin x="64" y="11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ags" Target="tags/tag1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12.fntdata"/><Relationship Id="rId67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7.fntdata"/><Relationship Id="rId6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C7F10-2E8D-4886-BBAF-9066D1324461}" type="datetimeFigureOut">
              <a:rPr lang="vi-VN" smtClean="0"/>
              <a:t>03/04/2023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4A490-54D2-45DC-A6C1-F6B8DBC48A9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312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151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359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538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4714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0926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077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3223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371" algn="l" defTabSz="9123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ED5ADF-93AE-4238-903C-1AC36264F4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720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921F441-1F66-4D78-8BF8-497EB053A058}" type="slidenum">
              <a:rPr lang="zh-CN" altLang="en-US" smtClean="0">
                <a:solidFill>
                  <a:prstClr val="black"/>
                </a:solidFill>
                <a:latin typeface="等线" panose="020F0502020204030204"/>
              </a:rPr>
              <a:pPr defTabSz="914400">
                <a:defRPr/>
              </a:pPr>
              <a:t>2</a:t>
            </a:fld>
            <a:endParaRPr lang="zh-CN" altLang="en-US">
              <a:solidFill>
                <a:prstClr val="black"/>
              </a:solidFill>
              <a:latin typeface="等线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5418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243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515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等线" charset="-122"/>
            </a:endParaRPr>
          </a:p>
        </p:txBody>
      </p:sp>
      <p:sp>
        <p:nvSpPr>
          <p:cNvPr id="94212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685669" indent="-263719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05487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47682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1898774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3207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7426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1646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5865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marL="0" marR="0" lvl="0" indent="0" algn="r" defTabSz="748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1633A-9F19-4EAE-A1A9-D9CCD8DF741A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charset="-122"/>
                <a:ea typeface="等线" charset="-122"/>
                <a:cs typeface="+mn-cs"/>
              </a:rPr>
              <a:pPr marL="0" marR="0" lvl="0" indent="0" algn="r" defTabSz="7488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010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484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A0BE08-CD88-4D9B-AC90-8BE344F046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7484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885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42938" y="685800"/>
            <a:ext cx="5572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 defTabSz="914400">
                <a:defRPr/>
              </a:pPr>
              <a:t>32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75180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38163" y="1431925"/>
            <a:ext cx="628173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39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7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40095A-B57F-4284-B540-FDA4170B5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51" y="1122364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83F3F6D-A716-45FB-BA04-D7F2C10F9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51" y="3602093"/>
            <a:ext cx="914400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151" indent="0" algn="ctr">
              <a:buNone/>
              <a:defRPr sz="2000"/>
            </a:lvl2pPr>
            <a:lvl3pPr marL="912359" indent="0" algn="ctr">
              <a:buNone/>
              <a:defRPr sz="1900"/>
            </a:lvl3pPr>
            <a:lvl4pPr marL="1368538" indent="0" algn="ctr">
              <a:buNone/>
              <a:defRPr sz="1600"/>
            </a:lvl4pPr>
            <a:lvl5pPr marL="1824714" indent="0" algn="ctr">
              <a:buNone/>
              <a:defRPr sz="1600"/>
            </a:lvl5pPr>
            <a:lvl6pPr marL="2280926" indent="0" algn="ctr">
              <a:buNone/>
              <a:defRPr sz="1600"/>
            </a:lvl6pPr>
            <a:lvl7pPr marL="2737077" indent="0" algn="ctr">
              <a:buNone/>
              <a:defRPr sz="1600"/>
            </a:lvl7pPr>
            <a:lvl8pPr marL="3193223" indent="0" algn="ctr">
              <a:buNone/>
              <a:defRPr sz="1600"/>
            </a:lvl8pPr>
            <a:lvl9pPr marL="364937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41EF99-216D-453B-8564-2CD7F84EB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CD891F-A34B-4812-8DB2-E0B08BE1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1CB022-47A2-4FAB-A813-FB43BC2F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3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C78DD-CB9D-4EAA-B692-BEF026F5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FDD991-5F66-4A55-A7D7-C7AA988F0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2CB163-705B-42EB-91B4-8F862C9F3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5D2410-D059-4ECF-9D91-3D9CFDA65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9A90E8-0DE9-4FAE-A462-D37CFCB8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522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80162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89"/>
            <a:ext cx="4011084" cy="116205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158"/>
            <a:ext cx="6815667" cy="5853113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5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24"/>
            <a:ext cx="4011084" cy="4691063"/>
          </a:xfrm>
        </p:spPr>
        <p:txBody>
          <a:bodyPr/>
          <a:lstStyle>
            <a:lvl1pPr marL="0" indent="0">
              <a:buNone/>
              <a:defRPr sz="2000"/>
            </a:lvl1pPr>
            <a:lvl2pPr marL="646830" indent="0">
              <a:buNone/>
              <a:defRPr sz="1900"/>
            </a:lvl2pPr>
            <a:lvl3pPr marL="1293662" indent="0">
              <a:buNone/>
              <a:defRPr sz="1500"/>
            </a:lvl3pPr>
            <a:lvl4pPr marL="1940493" indent="0">
              <a:buNone/>
              <a:defRPr sz="1200"/>
            </a:lvl4pPr>
            <a:lvl5pPr marL="2587322" indent="0">
              <a:buNone/>
              <a:defRPr sz="1200"/>
            </a:lvl5pPr>
            <a:lvl6pPr marL="3234154" indent="0">
              <a:buNone/>
              <a:defRPr sz="1200"/>
            </a:lvl6pPr>
            <a:lvl7pPr marL="3880986" indent="0">
              <a:buNone/>
              <a:defRPr sz="1200"/>
            </a:lvl7pPr>
            <a:lvl8pPr marL="4527752" indent="0">
              <a:buNone/>
              <a:defRPr sz="1200"/>
            </a:lvl8pPr>
            <a:lvl9pPr marL="517458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8926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45"/>
            <a:ext cx="7315200" cy="56673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5"/>
            <a:ext cx="7315200" cy="4114800"/>
          </a:xfrm>
        </p:spPr>
        <p:txBody>
          <a:bodyPr/>
          <a:lstStyle>
            <a:lvl1pPr marL="0" indent="0">
              <a:buNone/>
              <a:defRPr sz="4500"/>
            </a:lvl1pPr>
            <a:lvl2pPr marL="646830" indent="0">
              <a:buNone/>
              <a:defRPr sz="3900"/>
            </a:lvl2pPr>
            <a:lvl3pPr marL="1293662" indent="0">
              <a:buNone/>
              <a:defRPr sz="3500"/>
            </a:lvl3pPr>
            <a:lvl4pPr marL="1940493" indent="0">
              <a:buNone/>
              <a:defRPr sz="2800"/>
            </a:lvl4pPr>
            <a:lvl5pPr marL="2587322" indent="0">
              <a:buNone/>
              <a:defRPr sz="2800"/>
            </a:lvl5pPr>
            <a:lvl6pPr marL="3234154" indent="0">
              <a:buNone/>
              <a:defRPr sz="2800"/>
            </a:lvl6pPr>
            <a:lvl7pPr marL="3880986" indent="0">
              <a:buNone/>
              <a:defRPr sz="2800"/>
            </a:lvl7pPr>
            <a:lvl8pPr marL="4527752" indent="0">
              <a:buNone/>
              <a:defRPr sz="2800"/>
            </a:lvl8pPr>
            <a:lvl9pPr marL="5174583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84"/>
            <a:ext cx="7315200" cy="804861"/>
          </a:xfrm>
        </p:spPr>
        <p:txBody>
          <a:bodyPr/>
          <a:lstStyle>
            <a:lvl1pPr marL="0" indent="0">
              <a:buNone/>
              <a:defRPr sz="2000"/>
            </a:lvl1pPr>
            <a:lvl2pPr marL="646830" indent="0">
              <a:buNone/>
              <a:defRPr sz="1900"/>
            </a:lvl2pPr>
            <a:lvl3pPr marL="1293662" indent="0">
              <a:buNone/>
              <a:defRPr sz="1500"/>
            </a:lvl3pPr>
            <a:lvl4pPr marL="1940493" indent="0">
              <a:buNone/>
              <a:defRPr sz="1200"/>
            </a:lvl4pPr>
            <a:lvl5pPr marL="2587322" indent="0">
              <a:buNone/>
              <a:defRPr sz="1200"/>
            </a:lvl5pPr>
            <a:lvl6pPr marL="3234154" indent="0">
              <a:buNone/>
              <a:defRPr sz="1200"/>
            </a:lvl6pPr>
            <a:lvl7pPr marL="3880986" indent="0">
              <a:buNone/>
              <a:defRPr sz="1200"/>
            </a:lvl7pPr>
            <a:lvl8pPr marL="4527752" indent="0">
              <a:buNone/>
              <a:defRPr sz="1200"/>
            </a:lvl8pPr>
            <a:lvl9pPr marL="517458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8766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600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90" y="274684"/>
            <a:ext cx="2743201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90" y="274684"/>
            <a:ext cx="8026399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331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6" tIns="45678" rIns="91256" bIns="45678" rtlCol="0" anchor="ctr"/>
          <a:lstStyle/>
          <a:p>
            <a:pPr algn="ctr" defTabSz="912412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97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79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9162E85-05BE-4B91-B2DC-895B1C0A0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234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30DCAB-22C8-407D-9C40-C03B04D95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15" y="365234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6E9020-F5CA-49B7-A51E-9A824914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1751FE-27EA-4E87-9142-F096721D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25E08-B691-4F57-8C4C-1CF08F72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9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6" tIns="45678" rIns="91256" bIns="45678" rtlCol="0" anchor="ctr"/>
          <a:lstStyle/>
          <a:p>
            <a:pPr algn="ctr" defTabSz="912412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62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0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E2B9168-BDD2-4C92-8538-5A7D6B466B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3" y="28"/>
            <a:ext cx="12191980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6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6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7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3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1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5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3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339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89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7" y="440696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7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793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599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396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19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399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478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558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38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98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6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95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7931" indent="0">
              <a:buNone/>
              <a:defRPr sz="2700" b="1"/>
            </a:lvl2pPr>
            <a:lvl3pPr marL="1215990" indent="0">
              <a:buNone/>
              <a:defRPr sz="2400" b="1"/>
            </a:lvl3pPr>
            <a:lvl4pPr marL="1823961" indent="0">
              <a:buNone/>
              <a:defRPr sz="2100" b="1"/>
            </a:lvl4pPr>
            <a:lvl5pPr marL="2431978" indent="0">
              <a:buNone/>
              <a:defRPr sz="2100" b="1"/>
            </a:lvl5pPr>
            <a:lvl6pPr marL="3039900" indent="0">
              <a:buNone/>
              <a:defRPr sz="2100" b="1"/>
            </a:lvl6pPr>
            <a:lvl7pPr marL="3647835" indent="0">
              <a:buNone/>
              <a:defRPr sz="2100" b="1"/>
            </a:lvl7pPr>
            <a:lvl8pPr marL="4255868" indent="0">
              <a:buNone/>
              <a:defRPr sz="2100" b="1"/>
            </a:lvl8pPr>
            <a:lvl9pPr marL="4863841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18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7931" indent="0">
              <a:buNone/>
              <a:defRPr sz="2700" b="1"/>
            </a:lvl2pPr>
            <a:lvl3pPr marL="1215990" indent="0">
              <a:buNone/>
              <a:defRPr sz="2400" b="1"/>
            </a:lvl3pPr>
            <a:lvl4pPr marL="1823961" indent="0">
              <a:buNone/>
              <a:defRPr sz="2100" b="1"/>
            </a:lvl4pPr>
            <a:lvl5pPr marL="2431978" indent="0">
              <a:buNone/>
              <a:defRPr sz="2100" b="1"/>
            </a:lvl5pPr>
            <a:lvl6pPr marL="3039900" indent="0">
              <a:buNone/>
              <a:defRPr sz="2100" b="1"/>
            </a:lvl6pPr>
            <a:lvl7pPr marL="3647835" indent="0">
              <a:buNone/>
              <a:defRPr sz="2100" b="1"/>
            </a:lvl7pPr>
            <a:lvl8pPr marL="4255868" indent="0">
              <a:buNone/>
              <a:defRPr sz="2100" b="1"/>
            </a:lvl8pPr>
            <a:lvl9pPr marL="4863841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1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4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AC57A-A6D2-4528-A27E-5ED034B0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EEF171-E20E-4AD8-813C-5875F0467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20C361-70A8-4F0F-9251-EE9F26B8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F63909-88BA-49CC-B35F-8A4F0DBE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EE2F43-BC39-4762-81A7-B64240CB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78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24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42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10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7931" indent="0">
              <a:buNone/>
              <a:defRPr sz="1600"/>
            </a:lvl2pPr>
            <a:lvl3pPr marL="1215990" indent="0">
              <a:buNone/>
              <a:defRPr sz="1300"/>
            </a:lvl3pPr>
            <a:lvl4pPr marL="1823961" indent="0">
              <a:buNone/>
              <a:defRPr sz="1200"/>
            </a:lvl4pPr>
            <a:lvl5pPr marL="2431978" indent="0">
              <a:buNone/>
              <a:defRPr sz="1200"/>
            </a:lvl5pPr>
            <a:lvl6pPr marL="3039900" indent="0">
              <a:buNone/>
              <a:defRPr sz="1200"/>
            </a:lvl6pPr>
            <a:lvl7pPr marL="3647835" indent="0">
              <a:buNone/>
              <a:defRPr sz="1200"/>
            </a:lvl7pPr>
            <a:lvl8pPr marL="4255868" indent="0">
              <a:buNone/>
              <a:defRPr sz="1200"/>
            </a:lvl8pPr>
            <a:lvl9pPr marL="486384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55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6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7931" indent="0">
              <a:buNone/>
              <a:defRPr sz="3700"/>
            </a:lvl2pPr>
            <a:lvl3pPr marL="1215990" indent="0">
              <a:buNone/>
              <a:defRPr sz="3200"/>
            </a:lvl3pPr>
            <a:lvl4pPr marL="1823961" indent="0">
              <a:buNone/>
              <a:defRPr sz="2700"/>
            </a:lvl4pPr>
            <a:lvl5pPr marL="2431978" indent="0">
              <a:buNone/>
              <a:defRPr sz="2700"/>
            </a:lvl5pPr>
            <a:lvl6pPr marL="3039900" indent="0">
              <a:buNone/>
              <a:defRPr sz="2700"/>
            </a:lvl6pPr>
            <a:lvl7pPr marL="3647835" indent="0">
              <a:buNone/>
              <a:defRPr sz="2700"/>
            </a:lvl7pPr>
            <a:lvl8pPr marL="4255868" indent="0">
              <a:buNone/>
              <a:defRPr sz="2700"/>
            </a:lvl8pPr>
            <a:lvl9pPr marL="4863841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37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7931" indent="0">
              <a:buNone/>
              <a:defRPr sz="1600"/>
            </a:lvl2pPr>
            <a:lvl3pPr marL="1215990" indent="0">
              <a:buNone/>
              <a:defRPr sz="1300"/>
            </a:lvl3pPr>
            <a:lvl4pPr marL="1823961" indent="0">
              <a:buNone/>
              <a:defRPr sz="1200"/>
            </a:lvl4pPr>
            <a:lvl5pPr marL="2431978" indent="0">
              <a:buNone/>
              <a:defRPr sz="1200"/>
            </a:lvl5pPr>
            <a:lvl6pPr marL="3039900" indent="0">
              <a:buNone/>
              <a:defRPr sz="1200"/>
            </a:lvl6pPr>
            <a:lvl7pPr marL="3647835" indent="0">
              <a:buNone/>
              <a:defRPr sz="1200"/>
            </a:lvl7pPr>
            <a:lvl8pPr marL="4255868" indent="0">
              <a:buNone/>
              <a:defRPr sz="1200"/>
            </a:lvl8pPr>
            <a:lvl9pPr marL="4863841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834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413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0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0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1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1122363"/>
            <a:ext cx="10363201" cy="238760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58"/>
            <a:ext cx="9144001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3" indent="0" algn="ctr">
              <a:buNone/>
              <a:defRPr sz="2000"/>
            </a:lvl2pPr>
            <a:lvl3pPr marL="914426" indent="0" algn="ctr">
              <a:buNone/>
              <a:defRPr sz="1800"/>
            </a:lvl3pPr>
            <a:lvl4pPr marL="1371639" indent="0" algn="ctr">
              <a:buNone/>
              <a:defRPr sz="1600"/>
            </a:lvl4pPr>
            <a:lvl5pPr marL="1828852" indent="0" algn="ctr">
              <a:buNone/>
              <a:defRPr sz="1600"/>
            </a:lvl5pPr>
            <a:lvl6pPr marL="2286065" indent="0" algn="ctr">
              <a:buNone/>
              <a:defRPr sz="1600"/>
            </a:lvl6pPr>
            <a:lvl7pPr marL="2743278" indent="0" algn="ctr">
              <a:buNone/>
              <a:defRPr sz="1600"/>
            </a:lvl7pPr>
            <a:lvl8pPr marL="3200491" indent="0" algn="ctr">
              <a:buNone/>
              <a:defRPr sz="1600"/>
            </a:lvl8pPr>
            <a:lvl9pPr marL="365770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743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16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1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51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9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3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6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4A126A-32F0-4504-A961-CAA6D6C5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9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C22C3D-2FFF-4BA9-8003-3B9989B01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523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1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35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5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47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0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0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2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3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279A69-750B-446F-8ECA-9830C398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53711B-421B-4CC4-8FDA-BD0FB277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045BE3-F318-47C9-9EDE-701C05D57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68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3" indent="0">
              <a:buNone/>
              <a:defRPr sz="2000" b="1"/>
            </a:lvl2pPr>
            <a:lvl3pPr marL="914426" indent="0">
              <a:buNone/>
              <a:defRPr sz="1800" b="1"/>
            </a:lvl3pPr>
            <a:lvl4pPr marL="1371639" indent="0">
              <a:buNone/>
              <a:defRPr sz="1600" b="1"/>
            </a:lvl4pPr>
            <a:lvl5pPr marL="1828852" indent="0">
              <a:buNone/>
              <a:defRPr sz="1600" b="1"/>
            </a:lvl5pPr>
            <a:lvl6pPr marL="2286065" indent="0">
              <a:buNone/>
              <a:defRPr sz="1600" b="1"/>
            </a:lvl6pPr>
            <a:lvl7pPr marL="2743278" indent="0">
              <a:buNone/>
              <a:defRPr sz="1600" b="1"/>
            </a:lvl7pPr>
            <a:lvl8pPr marL="3200491" indent="0">
              <a:buNone/>
              <a:defRPr sz="1600" b="1"/>
            </a:lvl8pPr>
            <a:lvl9pPr marL="365770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9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38" y="1681163"/>
            <a:ext cx="518318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3" indent="0">
              <a:buNone/>
              <a:defRPr sz="2000" b="1"/>
            </a:lvl2pPr>
            <a:lvl3pPr marL="914426" indent="0">
              <a:buNone/>
              <a:defRPr sz="1800" b="1"/>
            </a:lvl3pPr>
            <a:lvl4pPr marL="1371639" indent="0">
              <a:buNone/>
              <a:defRPr sz="1600" b="1"/>
            </a:lvl4pPr>
            <a:lvl5pPr marL="1828852" indent="0">
              <a:buNone/>
              <a:defRPr sz="1600" b="1"/>
            </a:lvl5pPr>
            <a:lvl6pPr marL="2286065" indent="0">
              <a:buNone/>
              <a:defRPr sz="1600" b="1"/>
            </a:lvl6pPr>
            <a:lvl7pPr marL="2743278" indent="0">
              <a:buNone/>
              <a:defRPr sz="1600" b="1"/>
            </a:lvl7pPr>
            <a:lvl8pPr marL="3200491" indent="0">
              <a:buNone/>
              <a:defRPr sz="1600" b="1"/>
            </a:lvl8pPr>
            <a:lvl9pPr marL="365770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38" y="250509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33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58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245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1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3" indent="0">
              <a:buNone/>
              <a:defRPr sz="1400"/>
            </a:lvl2pPr>
            <a:lvl3pPr marL="914426" indent="0">
              <a:buNone/>
              <a:defRPr sz="1200"/>
            </a:lvl3pPr>
            <a:lvl4pPr marL="1371639" indent="0">
              <a:buNone/>
              <a:defRPr sz="1000"/>
            </a:lvl4pPr>
            <a:lvl5pPr marL="1828852" indent="0">
              <a:buNone/>
              <a:defRPr sz="1000"/>
            </a:lvl5pPr>
            <a:lvl6pPr marL="2286065" indent="0">
              <a:buNone/>
              <a:defRPr sz="1000"/>
            </a:lvl6pPr>
            <a:lvl7pPr marL="2743278" indent="0">
              <a:buNone/>
              <a:defRPr sz="1000"/>
            </a:lvl7pPr>
            <a:lvl8pPr marL="3200491" indent="0">
              <a:buNone/>
              <a:defRPr sz="1000"/>
            </a:lvl8pPr>
            <a:lvl9pPr marL="3657704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23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1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3" indent="0">
              <a:buNone/>
              <a:defRPr sz="2800"/>
            </a:lvl2pPr>
            <a:lvl3pPr marL="914426" indent="0">
              <a:buNone/>
              <a:defRPr sz="2400"/>
            </a:lvl3pPr>
            <a:lvl4pPr marL="1371639" indent="0">
              <a:buNone/>
              <a:defRPr sz="2000"/>
            </a:lvl4pPr>
            <a:lvl5pPr marL="1828852" indent="0">
              <a:buNone/>
              <a:defRPr sz="2000"/>
            </a:lvl5pPr>
            <a:lvl6pPr marL="2286065" indent="0">
              <a:buNone/>
              <a:defRPr sz="2000"/>
            </a:lvl6pPr>
            <a:lvl7pPr marL="2743278" indent="0">
              <a:buNone/>
              <a:defRPr sz="2000"/>
            </a:lvl7pPr>
            <a:lvl8pPr marL="3200491" indent="0">
              <a:buNone/>
              <a:defRPr sz="2000"/>
            </a:lvl8pPr>
            <a:lvl9pPr marL="3657704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3" indent="0">
              <a:buNone/>
              <a:defRPr sz="1400"/>
            </a:lvl2pPr>
            <a:lvl3pPr marL="914426" indent="0">
              <a:buNone/>
              <a:defRPr sz="1200"/>
            </a:lvl3pPr>
            <a:lvl4pPr marL="1371639" indent="0">
              <a:buNone/>
              <a:defRPr sz="1000"/>
            </a:lvl4pPr>
            <a:lvl5pPr marL="1828852" indent="0">
              <a:buNone/>
              <a:defRPr sz="1000"/>
            </a:lvl5pPr>
            <a:lvl6pPr marL="2286065" indent="0">
              <a:buNone/>
              <a:defRPr sz="1000"/>
            </a:lvl6pPr>
            <a:lvl7pPr marL="2743278" indent="0">
              <a:buNone/>
              <a:defRPr sz="1000"/>
            </a:lvl7pPr>
            <a:lvl8pPr marL="3200491" indent="0">
              <a:buNone/>
              <a:defRPr sz="1000"/>
            </a:lvl8pPr>
            <a:lvl9pPr marL="3657704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8356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875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45"/>
            <a:ext cx="2628900" cy="5811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39" y="365145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8151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20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17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1F94988-89F0-4CE4-AE57-1AE5EF56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9B459BF-6E2B-4056-97E0-EB2C5C46B9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110" y="106532"/>
            <a:ext cx="426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2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38D2F8-6D2A-477C-8587-C11488F47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F1AB4-011C-45CB-8334-B395638C1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17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DF207A-E3FF-4E20-8E42-D06A7DF42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12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4287C6-0009-49A5-BC05-DFC3C7D0E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20F788-E95B-4A2E-859A-5E39BFE66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6F24B6-5C62-4611-8D1B-5A0CBF90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276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2EA56E12-642E-45B5-ACD1-7A9C34FFE256}"/>
              </a:ext>
            </a:extLst>
          </p:cNvPr>
          <p:cNvSpPr/>
          <p:nvPr userDrawn="1"/>
        </p:nvSpPr>
        <p:spPr>
          <a:xfrm>
            <a:off x="544750" y="5058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B765D9F-424C-4597-A054-077E2C430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374" y="1799618"/>
            <a:ext cx="3509608" cy="50583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C15A57D-1E0A-4787-B0BA-39A48C99DE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45" y="-87550"/>
            <a:ext cx="1356014" cy="169261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978D986-2ABF-4C08-A172-32FAD6328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90" y="3943898"/>
            <a:ext cx="3879310" cy="458776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13D372B6-7D96-4E05-BBFE-0B26546F95EC}"/>
              </a:ext>
            </a:extLst>
          </p:cNvPr>
          <p:cNvSpPr txBox="1"/>
          <p:nvPr userDrawn="1"/>
        </p:nvSpPr>
        <p:spPr>
          <a:xfrm>
            <a:off x="4202350" y="651371"/>
            <a:ext cx="3453319" cy="4126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57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74AED800-AB4B-4AD1-852B-6C7C095589F0}"/>
              </a:ext>
            </a:extLst>
          </p:cNvPr>
          <p:cNvSpPr/>
          <p:nvPr userDrawn="1"/>
        </p:nvSpPr>
        <p:spPr>
          <a:xfrm>
            <a:off x="544750" y="5058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C3FDF235-A1B0-429E-8258-E1D1EEDB4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061" y="2801565"/>
            <a:ext cx="4546465" cy="45464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6BD2E8C-DCB3-405F-B151-578680F905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85636"/>
            <a:ext cx="2667000" cy="4953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A9F837C-BA4D-4F30-81B2-437ECFBB62A5}"/>
              </a:ext>
            </a:extLst>
          </p:cNvPr>
          <p:cNvSpPr txBox="1"/>
          <p:nvPr userDrawn="1"/>
        </p:nvSpPr>
        <p:spPr>
          <a:xfrm>
            <a:off x="4202350" y="651371"/>
            <a:ext cx="3453319" cy="4126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00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7DA1C638-34AC-4C4A-A8F4-1B97F2C6055E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BADFE07-D1FB-4930-8D81-79DD0524E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75610" cy="20505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A3BE2C1-984A-4341-89BE-0BC4A2E70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455" y="4516428"/>
            <a:ext cx="3449218" cy="23415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322A1A8-229F-4447-A71F-4656C9F2D4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8571"/>
            <a:ext cx="2727769" cy="403049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56FE037D-76F8-4E4A-8A84-C76B01A84EF6}"/>
              </a:ext>
            </a:extLst>
          </p:cNvPr>
          <p:cNvSpPr txBox="1"/>
          <p:nvPr userDrawn="1"/>
        </p:nvSpPr>
        <p:spPr>
          <a:xfrm>
            <a:off x="4202350" y="651371"/>
            <a:ext cx="3453319" cy="4126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904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3C7E5B60-395B-4216-9A18-0F5F76B254D3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7CEDD86-7968-4B14-8159-F39C71897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19" y="791184"/>
            <a:ext cx="4049600" cy="60668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BFC3DC4-AD94-4D04-ADEB-23E7A6D624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554" y="249019"/>
            <a:ext cx="1920199" cy="20758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D929124C-7B27-4411-95C0-5AE7A90FBD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81" y="3920246"/>
            <a:ext cx="1851619" cy="30129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0ACBBB52-2397-463B-89E1-BCBC36501DA8}"/>
              </a:ext>
            </a:extLst>
          </p:cNvPr>
          <p:cNvSpPr txBox="1"/>
          <p:nvPr userDrawn="1"/>
        </p:nvSpPr>
        <p:spPr>
          <a:xfrm>
            <a:off x="4202350" y="651371"/>
            <a:ext cx="3453319" cy="4126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26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69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81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599" y="1122373"/>
            <a:ext cx="103632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199" y="3602170"/>
            <a:ext cx="9144001" cy="165576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4028" indent="0" algn="ctr">
              <a:buNone/>
              <a:defRPr sz="2000"/>
            </a:lvl2pPr>
            <a:lvl3pPr marL="908154" indent="0" algn="ctr">
              <a:buNone/>
              <a:defRPr sz="1900"/>
            </a:lvl3pPr>
            <a:lvl4pPr marL="1362236" indent="0" algn="ctr">
              <a:buNone/>
              <a:defRPr sz="1600"/>
            </a:lvl4pPr>
            <a:lvl5pPr marL="1816318" indent="0" algn="ctr">
              <a:buNone/>
              <a:defRPr sz="1600"/>
            </a:lvl5pPr>
            <a:lvl6pPr marL="2270443" indent="0" algn="ctr">
              <a:buNone/>
              <a:defRPr sz="1600"/>
            </a:lvl6pPr>
            <a:lvl7pPr marL="2724475" indent="0" algn="ctr">
              <a:buNone/>
              <a:defRPr sz="1600"/>
            </a:lvl7pPr>
            <a:lvl8pPr marL="3178504" indent="0" algn="ctr">
              <a:buNone/>
              <a:defRPr sz="1600"/>
            </a:lvl8pPr>
            <a:lvl9pPr marL="363259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333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468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0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6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402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081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2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16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704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244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785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32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541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17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35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50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806A7F-F115-4A5B-A101-E8D411CFF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3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F6960A-BBEE-4933-8BBF-33FF3045D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81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51" indent="0">
              <a:buNone/>
              <a:defRPr sz="2000" b="1"/>
            </a:lvl2pPr>
            <a:lvl3pPr marL="912359" indent="0">
              <a:buNone/>
              <a:defRPr sz="1900" b="1"/>
            </a:lvl3pPr>
            <a:lvl4pPr marL="1368538" indent="0">
              <a:buNone/>
              <a:defRPr sz="1600" b="1"/>
            </a:lvl4pPr>
            <a:lvl5pPr marL="1824714" indent="0">
              <a:buNone/>
              <a:defRPr sz="1600" b="1"/>
            </a:lvl5pPr>
            <a:lvl6pPr marL="2280926" indent="0">
              <a:buNone/>
              <a:defRPr sz="1600" b="1"/>
            </a:lvl6pPr>
            <a:lvl7pPr marL="2737077" indent="0">
              <a:buNone/>
              <a:defRPr sz="1600" b="1"/>
            </a:lvl7pPr>
            <a:lvl8pPr marL="3193223" indent="0">
              <a:buNone/>
              <a:defRPr sz="1600" b="1"/>
            </a:lvl8pPr>
            <a:lvl9pPr marL="364937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E2BE9E-5641-43D6-8ED8-119F77494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813" y="250508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610F9C3-E87C-4577-86B0-FCBB98873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151" indent="0">
              <a:buNone/>
              <a:defRPr sz="2000" b="1"/>
            </a:lvl2pPr>
            <a:lvl3pPr marL="912359" indent="0">
              <a:buNone/>
              <a:defRPr sz="1900" b="1"/>
            </a:lvl3pPr>
            <a:lvl4pPr marL="1368538" indent="0">
              <a:buNone/>
              <a:defRPr sz="1600" b="1"/>
            </a:lvl4pPr>
            <a:lvl5pPr marL="1824714" indent="0">
              <a:buNone/>
              <a:defRPr sz="1600" b="1"/>
            </a:lvl5pPr>
            <a:lvl6pPr marL="2280926" indent="0">
              <a:buNone/>
              <a:defRPr sz="1600" b="1"/>
            </a:lvl6pPr>
            <a:lvl7pPr marL="2737077" indent="0">
              <a:buNone/>
              <a:defRPr sz="1600" b="1"/>
            </a:lvl7pPr>
            <a:lvl8pPr marL="3193223" indent="0">
              <a:buNone/>
              <a:defRPr sz="1600" b="1"/>
            </a:lvl8pPr>
            <a:lvl9pPr marL="364937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79E9828-0409-4A5A-BAAD-B929B361D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10" y="250508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7EA458A-5BD3-4230-82BC-C28A20CE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ADBD19D-B48B-440F-A7D2-F49BA34D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8C1255E-DA48-4F2E-99C7-CDFC370B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920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51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47" y="1681213"/>
            <a:ext cx="5157787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028" indent="0">
              <a:buNone/>
              <a:defRPr sz="2000" b="1"/>
            </a:lvl2pPr>
            <a:lvl3pPr marL="908154" indent="0">
              <a:buNone/>
              <a:defRPr sz="1900" b="1"/>
            </a:lvl3pPr>
            <a:lvl4pPr marL="1362236" indent="0">
              <a:buNone/>
              <a:defRPr sz="1600" b="1"/>
            </a:lvl4pPr>
            <a:lvl5pPr marL="1816318" indent="0">
              <a:buNone/>
              <a:defRPr sz="1600" b="1"/>
            </a:lvl5pPr>
            <a:lvl6pPr marL="2270443" indent="0">
              <a:buNone/>
              <a:defRPr sz="1600" b="1"/>
            </a:lvl6pPr>
            <a:lvl7pPr marL="2724475" indent="0">
              <a:buNone/>
              <a:defRPr sz="1600" b="1"/>
            </a:lvl7pPr>
            <a:lvl8pPr marL="3178504" indent="0">
              <a:buNone/>
              <a:defRPr sz="1600" b="1"/>
            </a:lvl8pPr>
            <a:lvl9pPr marL="363259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47" y="2505104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16" y="1681213"/>
            <a:ext cx="518318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028" indent="0">
              <a:buNone/>
              <a:defRPr sz="2000" b="1"/>
            </a:lvl2pPr>
            <a:lvl3pPr marL="908154" indent="0">
              <a:buNone/>
              <a:defRPr sz="1900" b="1"/>
            </a:lvl3pPr>
            <a:lvl4pPr marL="1362236" indent="0">
              <a:buNone/>
              <a:defRPr sz="1600" b="1"/>
            </a:lvl4pPr>
            <a:lvl5pPr marL="1816318" indent="0">
              <a:buNone/>
              <a:defRPr sz="1600" b="1"/>
            </a:lvl5pPr>
            <a:lvl6pPr marL="2270443" indent="0">
              <a:buNone/>
              <a:defRPr sz="1600" b="1"/>
            </a:lvl6pPr>
            <a:lvl7pPr marL="2724475" indent="0">
              <a:buNone/>
              <a:defRPr sz="1600" b="1"/>
            </a:lvl7pPr>
            <a:lvl8pPr marL="3178504" indent="0">
              <a:buNone/>
              <a:defRPr sz="1600" b="1"/>
            </a:lvl8pPr>
            <a:lvl9pPr marL="363259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16" y="2505104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137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420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636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66" y="457335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739"/>
            <a:ext cx="6172200" cy="4873625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66" y="2057427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4028" indent="0">
              <a:buNone/>
              <a:defRPr sz="1500"/>
            </a:lvl2pPr>
            <a:lvl3pPr marL="908154" indent="0">
              <a:buNone/>
              <a:defRPr sz="1100"/>
            </a:lvl3pPr>
            <a:lvl4pPr marL="1362236" indent="0">
              <a:buNone/>
              <a:defRPr sz="1100"/>
            </a:lvl4pPr>
            <a:lvl5pPr marL="1816318" indent="0">
              <a:buNone/>
              <a:defRPr sz="1100"/>
            </a:lvl5pPr>
            <a:lvl6pPr marL="2270443" indent="0">
              <a:buNone/>
              <a:defRPr sz="1100"/>
            </a:lvl6pPr>
            <a:lvl7pPr marL="2724475" indent="0">
              <a:buNone/>
              <a:defRPr sz="1100"/>
            </a:lvl7pPr>
            <a:lvl8pPr marL="3178504" indent="0">
              <a:buNone/>
              <a:defRPr sz="1100"/>
            </a:lvl8pPr>
            <a:lvl9pPr marL="3632592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865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66" y="457335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739"/>
            <a:ext cx="6172200" cy="4873625"/>
          </a:xfrm>
        </p:spPr>
        <p:txBody>
          <a:bodyPr anchor="t"/>
          <a:lstStyle>
            <a:lvl1pPr marL="0" indent="0">
              <a:buNone/>
              <a:defRPr sz="3100"/>
            </a:lvl1pPr>
            <a:lvl2pPr marL="454028" indent="0">
              <a:buNone/>
              <a:defRPr sz="2900"/>
            </a:lvl2pPr>
            <a:lvl3pPr marL="908154" indent="0">
              <a:buNone/>
              <a:defRPr sz="2400"/>
            </a:lvl3pPr>
            <a:lvl4pPr marL="1362236" indent="0">
              <a:buNone/>
              <a:defRPr sz="2000"/>
            </a:lvl4pPr>
            <a:lvl5pPr marL="1816318" indent="0">
              <a:buNone/>
              <a:defRPr sz="2000"/>
            </a:lvl5pPr>
            <a:lvl6pPr marL="2270443" indent="0">
              <a:buNone/>
              <a:defRPr sz="2000"/>
            </a:lvl6pPr>
            <a:lvl7pPr marL="2724475" indent="0">
              <a:buNone/>
              <a:defRPr sz="2000"/>
            </a:lvl7pPr>
            <a:lvl8pPr marL="3178504" indent="0">
              <a:buNone/>
              <a:defRPr sz="2000"/>
            </a:lvl8pPr>
            <a:lvl9pPr marL="3632592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66" y="2057427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4028" indent="0">
              <a:buNone/>
              <a:defRPr sz="1500"/>
            </a:lvl2pPr>
            <a:lvl3pPr marL="908154" indent="0">
              <a:buNone/>
              <a:defRPr sz="1100"/>
            </a:lvl3pPr>
            <a:lvl4pPr marL="1362236" indent="0">
              <a:buNone/>
              <a:defRPr sz="1100"/>
            </a:lvl4pPr>
            <a:lvl5pPr marL="1816318" indent="0">
              <a:buNone/>
              <a:defRPr sz="1100"/>
            </a:lvl5pPr>
            <a:lvl6pPr marL="2270443" indent="0">
              <a:buNone/>
              <a:defRPr sz="1100"/>
            </a:lvl6pPr>
            <a:lvl7pPr marL="2724475" indent="0">
              <a:buNone/>
              <a:defRPr sz="1100"/>
            </a:lvl7pPr>
            <a:lvl8pPr marL="3178504" indent="0">
              <a:buNone/>
              <a:defRPr sz="1100"/>
            </a:lvl8pPr>
            <a:lvl9pPr marL="3632592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086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739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7" y="365352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40" y="365352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960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094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47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1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A42B1-A48D-4E59-83FA-004C4CE8B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F98C5F7-D2C5-4F8B-9189-228981DE4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A92BD4-4819-4D61-8698-A3366D24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F96264-B125-4E56-AD12-B32187CB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045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401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5896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254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279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410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563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617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756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方正姚体" panose="02010601030101010101" pitchFamily="2" charset="-122"/>
                <a:ea typeface="方正姚体" panose="02010601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方正姚体" panose="02010601030101010101" pitchFamily="2" charset="-122"/>
                <a:ea typeface="方正姚体" panose="02010601030101010101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1622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890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038D348-DFEA-4518-AB87-8282CFE5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5EC39C1-A55D-4A10-8774-473C7348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DE9DA7-7BC4-42A0-8318-249EE8E6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961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006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089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7386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93208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711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2382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6667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33049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2666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0586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AB4487-15E1-4E48-83CB-44E8FAC6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12" y="457313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A98E23-B013-42DC-8FFA-3FC17FCC6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59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6E7ECC-080D-4791-825C-893347098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12" y="2057412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151" indent="0">
              <a:buNone/>
              <a:defRPr sz="1500"/>
            </a:lvl2pPr>
            <a:lvl3pPr marL="912359" indent="0">
              <a:buNone/>
              <a:defRPr sz="1200"/>
            </a:lvl3pPr>
            <a:lvl4pPr marL="1368538" indent="0">
              <a:buNone/>
              <a:defRPr sz="1100"/>
            </a:lvl4pPr>
            <a:lvl5pPr marL="1824714" indent="0">
              <a:buNone/>
              <a:defRPr sz="1100"/>
            </a:lvl5pPr>
            <a:lvl6pPr marL="2280926" indent="0">
              <a:buNone/>
              <a:defRPr sz="1100"/>
            </a:lvl6pPr>
            <a:lvl7pPr marL="2737077" indent="0">
              <a:buNone/>
              <a:defRPr sz="1100"/>
            </a:lvl7pPr>
            <a:lvl8pPr marL="3193223" indent="0">
              <a:buNone/>
              <a:defRPr sz="1100"/>
            </a:lvl8pPr>
            <a:lvl9pPr marL="364937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DCE428-578D-4535-8363-08DF675A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4448F7-64AD-436B-BD38-659B0C6C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140023-4D7B-491F-9C38-400C5CFF7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545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74842" tIns="37420" rIns="74842" bIns="374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fld id="{17A6065F-3679-4902-A4C5-8C0BCDA580B3}" type="datetimeFigureOut">
              <a:rPr lang="en-US" smtClean="0">
                <a:solidFill>
                  <a:prstClr val="black"/>
                </a:solidFill>
                <a:ea typeface="SimSun" pitchFamily="2" charset="-122"/>
              </a:rPr>
              <a:pPr defTabSz="701595" fontAlgn="base">
                <a:spcBef>
                  <a:spcPct val="0"/>
                </a:spcBef>
                <a:spcAft>
                  <a:spcPct val="0"/>
                </a:spcAft>
              </a:pPr>
              <a:t>4/3/2023</a:t>
            </a:fld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fld id="{8FB5286E-86F2-4821-A294-9B6801CFB1CC}" type="slidenum">
              <a:rPr lang="en-US" smtClean="0">
                <a:solidFill>
                  <a:prstClr val="black"/>
                </a:solidFill>
                <a:ea typeface="SimSun" pitchFamily="2" charset="-122"/>
              </a:rPr>
              <a:pPr defTabSz="70159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587450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fld id="{61415FAF-5DFD-498A-8BA8-10FC062F1A2A}" type="datetimeFigureOut">
              <a:rPr lang="en-US" smtClean="0">
                <a:solidFill>
                  <a:prstClr val="black"/>
                </a:solidFill>
                <a:ea typeface="SimSun" pitchFamily="2" charset="-122"/>
              </a:rPr>
              <a:pPr defTabSz="701595" fontAlgn="base">
                <a:spcBef>
                  <a:spcPct val="0"/>
                </a:spcBef>
                <a:spcAft>
                  <a:spcPct val="0"/>
                </a:spcAft>
              </a:pPr>
              <a:t>4/3/2023</a:t>
            </a:fld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74842" tIns="37420" rIns="74842" bIns="374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itchFamily="34" charset="0"/>
              </a:defRPr>
            </a:lvl1pPr>
          </a:lstStyle>
          <a:p>
            <a:pPr defTabSz="701595" fontAlgn="base">
              <a:spcBef>
                <a:spcPct val="0"/>
              </a:spcBef>
              <a:spcAft>
                <a:spcPct val="0"/>
              </a:spcAft>
            </a:pPr>
            <a:fld id="{5BAB5094-D67A-47B3-A80F-A9AE266D91E1}" type="slidenum">
              <a:rPr lang="en-US" smtClean="0">
                <a:solidFill>
                  <a:prstClr val="black"/>
                </a:solidFill>
                <a:ea typeface="SimSun" pitchFamily="2" charset="-122"/>
              </a:rPr>
              <a:pPr defTabSz="70159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108201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75759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40095A-B57F-4284-B540-FDA4170B5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70" y="1122364"/>
            <a:ext cx="9144001" cy="2387600"/>
          </a:xfrm>
        </p:spPr>
        <p:txBody>
          <a:bodyPr anchor="b"/>
          <a:lstStyle>
            <a:lvl1pPr algn="ctr">
              <a:defRPr sz="5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83F3F6D-A716-45FB-BA04-D7F2C10F9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70" y="3602108"/>
            <a:ext cx="9144001" cy="1655763"/>
          </a:xfrm>
        </p:spPr>
        <p:txBody>
          <a:bodyPr/>
          <a:lstStyle>
            <a:lvl1pPr marL="0" indent="0" algn="ctr">
              <a:buNone/>
              <a:defRPr sz="2156"/>
            </a:lvl1pPr>
            <a:lvl2pPr marL="416716" indent="0" algn="ctr">
              <a:buNone/>
              <a:defRPr sz="1781"/>
            </a:lvl2pPr>
            <a:lvl3pPr marL="833481" indent="0" algn="ctr">
              <a:buNone/>
              <a:defRPr sz="1688"/>
            </a:lvl3pPr>
            <a:lvl4pPr marL="1250225" indent="0" algn="ctr">
              <a:buNone/>
              <a:defRPr sz="1500"/>
            </a:lvl4pPr>
            <a:lvl5pPr marL="1666959" indent="0" algn="ctr">
              <a:buNone/>
              <a:defRPr sz="1500"/>
            </a:lvl5pPr>
            <a:lvl6pPr marL="2083743" indent="0" algn="ctr">
              <a:buNone/>
              <a:defRPr sz="1500"/>
            </a:lvl6pPr>
            <a:lvl7pPr marL="2500458" indent="0" algn="ctr">
              <a:buNone/>
              <a:defRPr sz="1500"/>
            </a:lvl7pPr>
            <a:lvl8pPr marL="2917171" indent="0" algn="ctr">
              <a:buNone/>
              <a:defRPr sz="1500"/>
            </a:lvl8pPr>
            <a:lvl9pPr marL="3333883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41EF99-216D-453B-8564-2CD7F84EB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CD891F-A34B-4812-8DB2-E0B08BE1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1CB022-47A2-4FAB-A813-FB43BC2F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598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AC57A-A6D2-4528-A27E-5ED034B0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EEF171-E20E-4AD8-813C-5875F0467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20C361-70A8-4F0F-9251-EE9F26B8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F63909-88BA-49CC-B35F-8A4F0DBE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EE2F43-BC39-4762-81A7-B64240CB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644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4A126A-32F0-4504-A961-CAA6D6C5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928"/>
            <a:ext cx="10515600" cy="2852737"/>
          </a:xfrm>
        </p:spPr>
        <p:txBody>
          <a:bodyPr anchor="b"/>
          <a:lstStyle>
            <a:lvl1pPr>
              <a:defRPr sz="5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C22C3D-2FFF-4BA9-8003-3B9989B01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524"/>
            <a:ext cx="10515600" cy="1500188"/>
          </a:xfrm>
        </p:spPr>
        <p:txBody>
          <a:bodyPr/>
          <a:lstStyle>
            <a:lvl1pPr marL="0" indent="0">
              <a:buNone/>
              <a:defRPr sz="2156">
                <a:solidFill>
                  <a:schemeClr val="tx1">
                    <a:tint val="75000"/>
                  </a:schemeClr>
                </a:solidFill>
              </a:defRPr>
            </a:lvl1pPr>
            <a:lvl2pPr marL="416716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2pPr>
            <a:lvl3pPr marL="833481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50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66695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0837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004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29171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3338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279A69-750B-446F-8ECA-9830C398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53711B-421B-4CC4-8FDA-BD0FB277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045BE3-F318-47C9-9EDE-701C05D57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922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38D2F8-6D2A-477C-8587-C11488F47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F1AB4-011C-45CB-8334-B395638C1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17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DF207A-E3FF-4E20-8E42-D06A7DF42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12" y="182564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4287C6-0009-49A5-BC05-DFC3C7D0E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20F788-E95B-4A2E-859A-5E39BFE66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6F24B6-5C62-4611-8D1B-5A0CBF90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261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806A7F-F115-4A5B-A101-E8D411CFF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3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F6960A-BBEE-4933-8BBF-33FF3045D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813" y="1681167"/>
            <a:ext cx="5157787" cy="823912"/>
          </a:xfrm>
        </p:spPr>
        <p:txBody>
          <a:bodyPr anchor="b"/>
          <a:lstStyle>
            <a:lvl1pPr marL="0" indent="0">
              <a:buNone/>
              <a:defRPr sz="2156" b="1"/>
            </a:lvl1pPr>
            <a:lvl2pPr marL="416716" indent="0">
              <a:buNone/>
              <a:defRPr sz="1781" b="1"/>
            </a:lvl2pPr>
            <a:lvl3pPr marL="833481" indent="0">
              <a:buNone/>
              <a:defRPr sz="1688" b="1"/>
            </a:lvl3pPr>
            <a:lvl4pPr marL="1250225" indent="0">
              <a:buNone/>
              <a:defRPr sz="1500" b="1"/>
            </a:lvl4pPr>
            <a:lvl5pPr marL="1666959" indent="0">
              <a:buNone/>
              <a:defRPr sz="1500" b="1"/>
            </a:lvl5pPr>
            <a:lvl6pPr marL="2083743" indent="0">
              <a:buNone/>
              <a:defRPr sz="1500" b="1"/>
            </a:lvl6pPr>
            <a:lvl7pPr marL="2500458" indent="0">
              <a:buNone/>
              <a:defRPr sz="1500" b="1"/>
            </a:lvl7pPr>
            <a:lvl8pPr marL="2917171" indent="0">
              <a:buNone/>
              <a:defRPr sz="1500" b="1"/>
            </a:lvl8pPr>
            <a:lvl9pPr marL="3333883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E2BE9E-5641-43D6-8ED8-119F77494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813" y="2505089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610F9C3-E87C-4577-86B0-FCBB98873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11" y="1681167"/>
            <a:ext cx="5183188" cy="823912"/>
          </a:xfrm>
        </p:spPr>
        <p:txBody>
          <a:bodyPr anchor="b"/>
          <a:lstStyle>
            <a:lvl1pPr marL="0" indent="0">
              <a:buNone/>
              <a:defRPr sz="2156" b="1"/>
            </a:lvl1pPr>
            <a:lvl2pPr marL="416716" indent="0">
              <a:buNone/>
              <a:defRPr sz="1781" b="1"/>
            </a:lvl2pPr>
            <a:lvl3pPr marL="833481" indent="0">
              <a:buNone/>
              <a:defRPr sz="1688" b="1"/>
            </a:lvl3pPr>
            <a:lvl4pPr marL="1250225" indent="0">
              <a:buNone/>
              <a:defRPr sz="1500" b="1"/>
            </a:lvl4pPr>
            <a:lvl5pPr marL="1666959" indent="0">
              <a:buNone/>
              <a:defRPr sz="1500" b="1"/>
            </a:lvl5pPr>
            <a:lvl6pPr marL="2083743" indent="0">
              <a:buNone/>
              <a:defRPr sz="1500" b="1"/>
            </a:lvl6pPr>
            <a:lvl7pPr marL="2500458" indent="0">
              <a:buNone/>
              <a:defRPr sz="1500" b="1"/>
            </a:lvl7pPr>
            <a:lvl8pPr marL="2917171" indent="0">
              <a:buNone/>
              <a:defRPr sz="1500" b="1"/>
            </a:lvl8pPr>
            <a:lvl9pPr marL="3333883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79E9828-0409-4A5A-BAAD-B929B361D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11" y="250508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7EA458A-5BD3-4230-82BC-C28A20CE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ADBD19D-B48B-440F-A7D2-F49BA34D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8C1255E-DA48-4F2E-99C7-CDFC370B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107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A42B1-A48D-4E59-83FA-004C4CE8B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F98C5F7-D2C5-4F8B-9189-228981DE4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A92BD4-4819-4D61-8698-A3366D24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F96264-B125-4E56-AD12-B32187CB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6319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038D348-DFEA-4518-AB87-8282CFE5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5EC39C1-A55D-4A10-8774-473C7348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DE9DA7-7BC4-42A0-8318-249EE8E6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1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2E6FD0-BB95-477A-BAF3-A95785153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12" y="457313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68F9D2E-0A4A-455A-849A-0D2D4DF4A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59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151" indent="0">
              <a:buNone/>
              <a:defRPr sz="2800"/>
            </a:lvl2pPr>
            <a:lvl3pPr marL="912359" indent="0">
              <a:buNone/>
              <a:defRPr sz="2400"/>
            </a:lvl3pPr>
            <a:lvl4pPr marL="1368538" indent="0">
              <a:buNone/>
              <a:defRPr sz="2000"/>
            </a:lvl4pPr>
            <a:lvl5pPr marL="1824714" indent="0">
              <a:buNone/>
              <a:defRPr sz="2000"/>
            </a:lvl5pPr>
            <a:lvl6pPr marL="2280926" indent="0">
              <a:buNone/>
              <a:defRPr sz="2000"/>
            </a:lvl6pPr>
            <a:lvl7pPr marL="2737077" indent="0">
              <a:buNone/>
              <a:defRPr sz="2000"/>
            </a:lvl7pPr>
            <a:lvl8pPr marL="3193223" indent="0">
              <a:buNone/>
              <a:defRPr sz="2000"/>
            </a:lvl8pPr>
            <a:lvl9pPr marL="364937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2E6928-9E04-4997-823D-B45D3AE5F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12" y="2057412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151" indent="0">
              <a:buNone/>
              <a:defRPr sz="1500"/>
            </a:lvl2pPr>
            <a:lvl3pPr marL="912359" indent="0">
              <a:buNone/>
              <a:defRPr sz="1200"/>
            </a:lvl3pPr>
            <a:lvl4pPr marL="1368538" indent="0">
              <a:buNone/>
              <a:defRPr sz="1100"/>
            </a:lvl4pPr>
            <a:lvl5pPr marL="1824714" indent="0">
              <a:buNone/>
              <a:defRPr sz="1100"/>
            </a:lvl5pPr>
            <a:lvl6pPr marL="2280926" indent="0">
              <a:buNone/>
              <a:defRPr sz="1100"/>
            </a:lvl6pPr>
            <a:lvl7pPr marL="2737077" indent="0">
              <a:buNone/>
              <a:defRPr sz="1100"/>
            </a:lvl7pPr>
            <a:lvl8pPr marL="3193223" indent="0">
              <a:buNone/>
              <a:defRPr sz="1100"/>
            </a:lvl8pPr>
            <a:lvl9pPr marL="364937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A3658D-F85B-459C-8B24-1D04C37B5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C63843-E684-486A-97DE-C334B4A93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380D46-6309-44DF-B229-9FF51BDE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015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AB4487-15E1-4E48-83CB-44E8FAC6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13" y="457328"/>
            <a:ext cx="3932237" cy="1600201"/>
          </a:xfrm>
        </p:spPr>
        <p:txBody>
          <a:bodyPr anchor="b"/>
          <a:lstStyle>
            <a:lvl1pPr>
              <a:defRPr sz="290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A98E23-B013-42DC-8FFA-3FC17FCC6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613"/>
            <a:ext cx="6172200" cy="4873625"/>
          </a:xfrm>
        </p:spPr>
        <p:txBody>
          <a:bodyPr/>
          <a:lstStyle>
            <a:lvl1pPr>
              <a:defRPr sz="2906"/>
            </a:lvl1pPr>
            <a:lvl2pPr>
              <a:defRPr sz="2625"/>
            </a:lvl2pPr>
            <a:lvl3pPr>
              <a:defRPr sz="2156"/>
            </a:lvl3pPr>
            <a:lvl4pPr>
              <a:defRPr sz="1781"/>
            </a:lvl4pPr>
            <a:lvl5pPr>
              <a:defRPr sz="1781"/>
            </a:lvl5pPr>
            <a:lvl6pPr>
              <a:defRPr sz="1781"/>
            </a:lvl6pPr>
            <a:lvl7pPr>
              <a:defRPr sz="1781"/>
            </a:lvl7pPr>
            <a:lvl8pPr>
              <a:defRPr sz="1781"/>
            </a:lvl8pPr>
            <a:lvl9pPr>
              <a:defRPr sz="17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6E7ECC-080D-4791-825C-893347098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13" y="2057427"/>
            <a:ext cx="3932237" cy="3811589"/>
          </a:xfrm>
        </p:spPr>
        <p:txBody>
          <a:bodyPr/>
          <a:lstStyle>
            <a:lvl1pPr marL="0" indent="0">
              <a:buNone/>
              <a:defRPr sz="1500"/>
            </a:lvl1pPr>
            <a:lvl2pPr marL="416716" indent="0">
              <a:buNone/>
              <a:defRPr sz="1313"/>
            </a:lvl2pPr>
            <a:lvl3pPr marL="833481" indent="0">
              <a:buNone/>
              <a:defRPr sz="1125"/>
            </a:lvl3pPr>
            <a:lvl4pPr marL="1250225" indent="0">
              <a:buNone/>
              <a:defRPr sz="1031"/>
            </a:lvl4pPr>
            <a:lvl5pPr marL="1666959" indent="0">
              <a:buNone/>
              <a:defRPr sz="1031"/>
            </a:lvl5pPr>
            <a:lvl6pPr marL="2083743" indent="0">
              <a:buNone/>
              <a:defRPr sz="1031"/>
            </a:lvl6pPr>
            <a:lvl7pPr marL="2500458" indent="0">
              <a:buNone/>
              <a:defRPr sz="1031"/>
            </a:lvl7pPr>
            <a:lvl8pPr marL="2917171" indent="0">
              <a:buNone/>
              <a:defRPr sz="1031"/>
            </a:lvl8pPr>
            <a:lvl9pPr marL="3333883" indent="0">
              <a:buNone/>
              <a:defRPr sz="10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DCE428-578D-4535-8363-08DF675A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4448F7-64AD-436B-BD38-659B0C6C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140023-4D7B-491F-9C38-400C5CFF7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559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2E6FD0-BB95-477A-BAF3-A95785153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13" y="457328"/>
            <a:ext cx="3932237" cy="1600201"/>
          </a:xfrm>
        </p:spPr>
        <p:txBody>
          <a:bodyPr anchor="b"/>
          <a:lstStyle>
            <a:lvl1pPr>
              <a:defRPr sz="290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68F9D2E-0A4A-455A-849A-0D2D4DF4A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613"/>
            <a:ext cx="6172200" cy="4873625"/>
          </a:xfrm>
        </p:spPr>
        <p:txBody>
          <a:bodyPr/>
          <a:lstStyle>
            <a:lvl1pPr marL="0" indent="0">
              <a:buNone/>
              <a:defRPr sz="2906"/>
            </a:lvl1pPr>
            <a:lvl2pPr marL="416716" indent="0">
              <a:buNone/>
              <a:defRPr sz="2625"/>
            </a:lvl2pPr>
            <a:lvl3pPr marL="833481" indent="0">
              <a:buNone/>
              <a:defRPr sz="2156"/>
            </a:lvl3pPr>
            <a:lvl4pPr marL="1250225" indent="0">
              <a:buNone/>
              <a:defRPr sz="1781"/>
            </a:lvl4pPr>
            <a:lvl5pPr marL="1666959" indent="0">
              <a:buNone/>
              <a:defRPr sz="1781"/>
            </a:lvl5pPr>
            <a:lvl6pPr marL="2083743" indent="0">
              <a:buNone/>
              <a:defRPr sz="1781"/>
            </a:lvl6pPr>
            <a:lvl7pPr marL="2500458" indent="0">
              <a:buNone/>
              <a:defRPr sz="1781"/>
            </a:lvl7pPr>
            <a:lvl8pPr marL="2917171" indent="0">
              <a:buNone/>
              <a:defRPr sz="1781"/>
            </a:lvl8pPr>
            <a:lvl9pPr marL="3333883" indent="0">
              <a:buNone/>
              <a:defRPr sz="1781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2E6928-9E04-4997-823D-B45D3AE5F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13" y="2057427"/>
            <a:ext cx="3932237" cy="3811589"/>
          </a:xfrm>
        </p:spPr>
        <p:txBody>
          <a:bodyPr/>
          <a:lstStyle>
            <a:lvl1pPr marL="0" indent="0">
              <a:buNone/>
              <a:defRPr sz="1500"/>
            </a:lvl1pPr>
            <a:lvl2pPr marL="416716" indent="0">
              <a:buNone/>
              <a:defRPr sz="1313"/>
            </a:lvl2pPr>
            <a:lvl3pPr marL="833481" indent="0">
              <a:buNone/>
              <a:defRPr sz="1125"/>
            </a:lvl3pPr>
            <a:lvl4pPr marL="1250225" indent="0">
              <a:buNone/>
              <a:defRPr sz="1031"/>
            </a:lvl4pPr>
            <a:lvl5pPr marL="1666959" indent="0">
              <a:buNone/>
              <a:defRPr sz="1031"/>
            </a:lvl5pPr>
            <a:lvl6pPr marL="2083743" indent="0">
              <a:buNone/>
              <a:defRPr sz="1031"/>
            </a:lvl6pPr>
            <a:lvl7pPr marL="2500458" indent="0">
              <a:buNone/>
              <a:defRPr sz="1031"/>
            </a:lvl7pPr>
            <a:lvl8pPr marL="2917171" indent="0">
              <a:buNone/>
              <a:defRPr sz="1031"/>
            </a:lvl8pPr>
            <a:lvl9pPr marL="3333883" indent="0">
              <a:buNone/>
              <a:defRPr sz="10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A3658D-F85B-459C-8B24-1D04C37B5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C63843-E684-486A-97DE-C334B4A93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380D46-6309-44DF-B229-9FF51BDE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978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C78DD-CB9D-4EAA-B692-BEF026F5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FDD991-5F66-4A55-A7D7-C7AA988F0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2CB163-705B-42EB-91B4-8F862C9F3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5D2410-D059-4ECF-9D91-3D9CFDA65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9A90E8-0DE9-4FAE-A462-D37CFCB8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487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9162E85-05BE-4B91-B2DC-895B1C0A0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249"/>
            <a:ext cx="2628901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30DCAB-22C8-407D-9C40-C03B04D95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33" y="365249"/>
            <a:ext cx="7734301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6E9020-F5CA-49B7-A51E-9A824914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1751FE-27EA-4E87-9142-F096721D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25E08-B691-4F57-8C4C-1CF08F72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843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2" y="2130534"/>
            <a:ext cx="1036319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51" y="3886204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6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3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0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87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4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80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27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74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571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3862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16" y="4406907"/>
            <a:ext cx="10363199" cy="1362076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116" y="2906722"/>
            <a:ext cx="10363199" cy="1500187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683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29366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049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8732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4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809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2775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745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7084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80" y="1600206"/>
            <a:ext cx="5384799" cy="4525963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28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91" y="1600206"/>
            <a:ext cx="5384799" cy="4525963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28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54942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52" y="1535117"/>
            <a:ext cx="5386919" cy="639763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46830" indent="0">
              <a:buNone/>
              <a:defRPr sz="2800" b="1"/>
            </a:lvl2pPr>
            <a:lvl3pPr marL="1293662" indent="0">
              <a:buNone/>
              <a:defRPr sz="2700" b="1"/>
            </a:lvl3pPr>
            <a:lvl4pPr marL="1940493" indent="0">
              <a:buNone/>
              <a:defRPr sz="2300" b="1"/>
            </a:lvl4pPr>
            <a:lvl5pPr marL="2587322" indent="0">
              <a:buNone/>
              <a:defRPr sz="2300" b="1"/>
            </a:lvl5pPr>
            <a:lvl6pPr marL="3234154" indent="0">
              <a:buNone/>
              <a:defRPr sz="2300" b="1"/>
            </a:lvl6pPr>
            <a:lvl7pPr marL="3880986" indent="0">
              <a:buNone/>
              <a:defRPr sz="2300" b="1"/>
            </a:lvl7pPr>
            <a:lvl8pPr marL="4527752" indent="0">
              <a:buNone/>
              <a:defRPr sz="2300" b="1"/>
            </a:lvl8pPr>
            <a:lvl9pPr marL="5174583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52" y="2174875"/>
            <a:ext cx="5386919" cy="3951288"/>
          </a:xfrm>
        </p:spPr>
        <p:txBody>
          <a:bodyPr/>
          <a:lstStyle>
            <a:lvl1pPr>
              <a:defRPr sz="3500"/>
            </a:lvl1pPr>
            <a:lvl2pPr>
              <a:defRPr sz="28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1" y="1535117"/>
            <a:ext cx="5389033" cy="639763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46830" indent="0">
              <a:buNone/>
              <a:defRPr sz="2800" b="1"/>
            </a:lvl2pPr>
            <a:lvl3pPr marL="1293662" indent="0">
              <a:buNone/>
              <a:defRPr sz="2700" b="1"/>
            </a:lvl3pPr>
            <a:lvl4pPr marL="1940493" indent="0">
              <a:buNone/>
              <a:defRPr sz="2300" b="1"/>
            </a:lvl4pPr>
            <a:lvl5pPr marL="2587322" indent="0">
              <a:buNone/>
              <a:defRPr sz="2300" b="1"/>
            </a:lvl5pPr>
            <a:lvl6pPr marL="3234154" indent="0">
              <a:buNone/>
              <a:defRPr sz="2300" b="1"/>
            </a:lvl6pPr>
            <a:lvl7pPr marL="3880986" indent="0">
              <a:buNone/>
              <a:defRPr sz="2300" b="1"/>
            </a:lvl7pPr>
            <a:lvl8pPr marL="4527752" indent="0">
              <a:buNone/>
              <a:defRPr sz="2300" b="1"/>
            </a:lvl8pPr>
            <a:lvl9pPr marL="5174583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1" y="2174875"/>
            <a:ext cx="5389033" cy="3951288"/>
          </a:xfrm>
        </p:spPr>
        <p:txBody>
          <a:bodyPr/>
          <a:lstStyle>
            <a:lvl1pPr>
              <a:defRPr sz="3500"/>
            </a:lvl1pPr>
            <a:lvl2pPr>
              <a:defRPr sz="28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825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7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jpe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8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19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DBF8BFE-C8BD-4057-B15E-4F1594E6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34"/>
            <a:ext cx="10515600" cy="1325563"/>
          </a:xfrm>
          <a:prstGeom prst="rect">
            <a:avLst/>
          </a:prstGeom>
        </p:spPr>
        <p:txBody>
          <a:bodyPr vert="horz" lIns="91250" tIns="45674" rIns="91250" bIns="4567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2C71D4-6537-46A0-BF7B-6B9482DAD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45"/>
            <a:ext cx="10515600" cy="4351339"/>
          </a:xfrm>
          <a:prstGeom prst="rect">
            <a:avLst/>
          </a:prstGeom>
        </p:spPr>
        <p:txBody>
          <a:bodyPr vert="horz" lIns="91250" tIns="45674" rIns="91250" bIns="4567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729C4B-DAE3-456A-B282-AA5EC5DCE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456"/>
            <a:ext cx="2743200" cy="365125"/>
          </a:xfrm>
          <a:prstGeom prst="rect">
            <a:avLst/>
          </a:prstGeom>
        </p:spPr>
        <p:txBody>
          <a:bodyPr vert="horz" lIns="91250" tIns="45674" rIns="91250" bIns="4567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317A3F-738A-4D51-AFDB-D4FB68F08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456"/>
            <a:ext cx="4114800" cy="365125"/>
          </a:xfrm>
          <a:prstGeom prst="rect">
            <a:avLst/>
          </a:prstGeom>
        </p:spPr>
        <p:txBody>
          <a:bodyPr vert="horz" lIns="91250" tIns="45674" rIns="91250" bIns="4567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3BDF19-47C0-419E-9852-019786DDD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12" y="6356456"/>
            <a:ext cx="2743200" cy="365125"/>
          </a:xfrm>
          <a:prstGeom prst="rect">
            <a:avLst/>
          </a:prstGeom>
        </p:spPr>
        <p:txBody>
          <a:bodyPr vert="horz" lIns="91250" tIns="45674" rIns="91250" bIns="4567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3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2359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05" indent="-228105" algn="l" defTabSz="91235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14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0461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611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759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971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147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326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538" indent="-228105" algn="l" defTabSz="912359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51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59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38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14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926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077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223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371" algn="l" defTabSz="9123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50" y="274639"/>
            <a:ext cx="10972803" cy="1143000"/>
          </a:xfrm>
          <a:prstGeom prst="rect">
            <a:avLst/>
          </a:prstGeom>
        </p:spPr>
        <p:txBody>
          <a:bodyPr vert="horz" lIns="74842" tIns="37420" rIns="74842" bIns="374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686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3" r:id="rId2"/>
    <p:sldLayoutId id="2147484564" r:id="rId3"/>
    <p:sldLayoutId id="2147484565" r:id="rId4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63" b="0" i="0" u="none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350797" algn="l" rtl="0" fontAlgn="base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701595" algn="l" rtl="0" fontAlgn="base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052385" algn="l" rtl="0" fontAlgn="base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403174" algn="l" rtl="0" fontAlgn="base">
        <a:lnSpc>
          <a:spcPct val="90000"/>
        </a:lnSpc>
        <a:spcBef>
          <a:spcPct val="0"/>
        </a:spcBef>
        <a:spcAft>
          <a:spcPct val="0"/>
        </a:spcAft>
        <a:defRPr sz="3563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175398" indent="-175398" algn="l" rtl="0" eaLnBrk="0" fontAlgn="base" hangingPunct="0">
        <a:lnSpc>
          <a:spcPct val="90000"/>
        </a:lnSpc>
        <a:spcBef>
          <a:spcPts val="769"/>
        </a:spcBef>
        <a:spcAft>
          <a:spcPct val="0"/>
        </a:spcAft>
        <a:buFont typeface="Arial" pitchFamily="34" charset="0"/>
        <a:buChar char="•"/>
        <a:defRPr sz="225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526193" indent="-175398" algn="l" rtl="0" eaLnBrk="0" fontAlgn="base" hangingPunct="0">
        <a:lnSpc>
          <a:spcPct val="90000"/>
        </a:lnSpc>
        <a:spcBef>
          <a:spcPts val="384"/>
        </a:spcBef>
        <a:spcAft>
          <a:spcPct val="0"/>
        </a:spcAft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876982" indent="-175398" algn="l" rtl="0" eaLnBrk="0" fontAlgn="base" hangingPunct="0">
        <a:lnSpc>
          <a:spcPct val="90000"/>
        </a:lnSpc>
        <a:spcBef>
          <a:spcPts val="384"/>
        </a:spcBef>
        <a:spcAft>
          <a:spcPct val="0"/>
        </a:spcAft>
        <a:buFont typeface="Arial" pitchFamily="34" charset="0"/>
        <a:buChar char="•"/>
        <a:defRPr sz="1594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227776" indent="-175398" algn="l" rtl="0" eaLnBrk="0" fontAlgn="base" hangingPunct="0">
        <a:lnSpc>
          <a:spcPct val="90000"/>
        </a:lnSpc>
        <a:spcBef>
          <a:spcPts val="384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1578579" indent="-175398" algn="l" rtl="0" eaLnBrk="0" fontAlgn="base" hangingPunct="0">
        <a:lnSpc>
          <a:spcPct val="90000"/>
        </a:lnSpc>
        <a:spcBef>
          <a:spcPts val="384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1929366" indent="-175398" algn="l" defTabSz="70159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0163" indent="-175398" algn="l" defTabSz="70159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30953" indent="-175398" algn="l" defTabSz="70159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81757" indent="-175398" algn="l" defTabSz="70159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50797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01595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52385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03174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753970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104762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455553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806353" algn="l" defTabSz="70159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DBF8BFE-C8BD-4057-B15E-4F1594E6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39"/>
            <a:ext cx="10515600" cy="1325563"/>
          </a:xfrm>
          <a:prstGeom prst="rect">
            <a:avLst/>
          </a:prstGeom>
        </p:spPr>
        <p:txBody>
          <a:bodyPr vert="horz" lIns="91200" tIns="45646" rIns="91200" bIns="4564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2C71D4-6537-46A0-BF7B-6B9482DAD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45"/>
            <a:ext cx="10515600" cy="4351339"/>
          </a:xfrm>
          <a:prstGeom prst="rect">
            <a:avLst/>
          </a:prstGeom>
        </p:spPr>
        <p:txBody>
          <a:bodyPr vert="horz" lIns="91200" tIns="45646" rIns="91200" bIns="456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729C4B-DAE3-456A-B282-AA5EC5DCE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471"/>
            <a:ext cx="2743200" cy="365125"/>
          </a:xfrm>
          <a:prstGeom prst="rect">
            <a:avLst/>
          </a:prstGeom>
        </p:spPr>
        <p:txBody>
          <a:bodyPr vert="horz" lIns="91200" tIns="45646" rIns="91200" bIns="45646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1B318-237C-4B8D-AB3D-AA6F00534237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317A3F-738A-4D51-AFDB-D4FB68F08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471"/>
            <a:ext cx="4114800" cy="365125"/>
          </a:xfrm>
          <a:prstGeom prst="rect">
            <a:avLst/>
          </a:prstGeom>
        </p:spPr>
        <p:txBody>
          <a:bodyPr vert="horz" lIns="91200" tIns="45646" rIns="91200" bIns="45646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3BDF19-47C0-419E-9852-019786DDD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12" y="6356471"/>
            <a:ext cx="2743200" cy="365125"/>
          </a:xfrm>
          <a:prstGeom prst="rect">
            <a:avLst/>
          </a:prstGeom>
        </p:spPr>
        <p:txBody>
          <a:bodyPr vert="horz" lIns="91200" tIns="45646" rIns="91200" bIns="45646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8EA54-B860-4220-BD07-5EEB717B5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4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7" r:id="rId1"/>
    <p:sldLayoutId id="2147484568" r:id="rId2"/>
    <p:sldLayoutId id="2147484569" r:id="rId3"/>
    <p:sldLayoutId id="2147484570" r:id="rId4"/>
    <p:sldLayoutId id="2147484571" r:id="rId5"/>
    <p:sldLayoutId id="2147484572" r:id="rId6"/>
    <p:sldLayoutId id="2147484573" r:id="rId7"/>
    <p:sldLayoutId id="2147484574" r:id="rId8"/>
    <p:sldLayoutId id="2147484575" r:id="rId9"/>
    <p:sldLayoutId id="2147484576" r:id="rId10"/>
    <p:sldLayoutId id="2147484577" r:id="rId11"/>
  </p:sldLayoutIdLst>
  <p:txStyles>
    <p:titleStyle>
      <a:lvl1pPr algn="l" defTabSz="833481" rtl="0" eaLnBrk="1" latinLnBrk="0" hangingPunct="1">
        <a:lnSpc>
          <a:spcPct val="90000"/>
        </a:lnSpc>
        <a:spcBef>
          <a:spcPct val="0"/>
        </a:spcBef>
        <a:buNone/>
        <a:defRPr sz="4031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8385" indent="-208385" algn="l" defTabSz="833481" rtl="0" eaLnBrk="1" latinLnBrk="0" hangingPunct="1">
        <a:lnSpc>
          <a:spcPct val="90000"/>
        </a:lnSpc>
        <a:spcBef>
          <a:spcPts val="913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25153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2156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041869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458584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875300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292071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08813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125556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542328" indent="-208385" algn="l" defTabSz="833481" rtl="0" eaLnBrk="1" latinLnBrk="0" hangingPunct="1">
        <a:lnSpc>
          <a:spcPct val="90000"/>
        </a:lnSpc>
        <a:spcBef>
          <a:spcPts val="457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16716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33481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50225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666959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083743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00458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2917171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333883" algn="l" defTabSz="833481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51" y="274643"/>
            <a:ext cx="10972801" cy="1143000"/>
          </a:xfrm>
          <a:prstGeom prst="rect">
            <a:avLst/>
          </a:prstGeom>
        </p:spPr>
        <p:txBody>
          <a:bodyPr vert="horz" lIns="96784" tIns="48376" rIns="96784" bIns="4837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51" y="1600206"/>
            <a:ext cx="10972801" cy="4525963"/>
          </a:xfrm>
          <a:prstGeom prst="rect">
            <a:avLst/>
          </a:prstGeom>
        </p:spPr>
        <p:txBody>
          <a:bodyPr vert="horz" lIns="96784" tIns="48376" rIns="96784" bIns="4837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39" y="6356396"/>
            <a:ext cx="2844801" cy="365125"/>
          </a:xfrm>
          <a:prstGeom prst="rect">
            <a:avLst/>
          </a:prstGeom>
        </p:spPr>
        <p:txBody>
          <a:bodyPr vert="horz" lIns="96784" tIns="48376" rIns="96784" bIns="4837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654"/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7654"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51" y="6356396"/>
            <a:ext cx="3860801" cy="365125"/>
          </a:xfrm>
          <a:prstGeom prst="rect">
            <a:avLst/>
          </a:prstGeom>
        </p:spPr>
        <p:txBody>
          <a:bodyPr vert="horz" lIns="96784" tIns="48376" rIns="96784" bIns="4837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65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93" y="6356396"/>
            <a:ext cx="2844801" cy="365125"/>
          </a:xfrm>
          <a:prstGeom prst="rect">
            <a:avLst/>
          </a:prstGeom>
        </p:spPr>
        <p:txBody>
          <a:bodyPr vert="horz" lIns="96784" tIns="48376" rIns="96784" bIns="4837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7654"/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765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3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  <p:sldLayoutId id="2147484585" r:id="rId7"/>
    <p:sldLayoutId id="2147484586" r:id="rId8"/>
    <p:sldLayoutId id="2147484587" r:id="rId9"/>
    <p:sldLayoutId id="2147484588" r:id="rId10"/>
    <p:sldLayoutId id="2147484589" r:id="rId11"/>
  </p:sldLayoutIdLst>
  <p:txStyles>
    <p:titleStyle>
      <a:lvl1pPr algn="ctr" defTabSz="1293662" rtl="0" eaLnBrk="1" latinLnBrk="0" hangingPunct="1">
        <a:spcBef>
          <a:spcPct val="0"/>
        </a:spcBef>
        <a:buNone/>
        <a:defRPr sz="6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5123" indent="-485123" algn="l" defTabSz="129366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51100" indent="-404269" algn="l" defTabSz="1293662" rtl="0" eaLnBrk="1" latinLnBrk="0" hangingPunct="1">
        <a:spcBef>
          <a:spcPct val="20000"/>
        </a:spcBef>
        <a:buFont typeface="Arial" pitchFamily="34" charset="0"/>
        <a:buChar char="–"/>
        <a:defRPr sz="39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617077" indent="-323416" algn="l" defTabSz="129366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263906" indent="-323416" algn="l" defTabSz="129366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10738" indent="-323416" algn="l" defTabSz="129366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57570" indent="-323416" algn="l" defTabSz="129366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04362" indent="-323416" algn="l" defTabSz="129366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51168" indent="-323416" algn="l" defTabSz="129366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97999" indent="-323416" algn="l" defTabSz="129366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6830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93662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940493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587322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234154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880986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27752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583" algn="l" defTabSz="12936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96"/>
            <a:ext cx="10515224" cy="1324637"/>
          </a:xfrm>
          <a:prstGeom prst="rect">
            <a:avLst/>
          </a:prstGeom>
        </p:spPr>
        <p:txBody>
          <a:bodyPr vert="horz" lIns="91256" tIns="45678" rIns="91256" bIns="4567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903"/>
            <a:ext cx="10515224" cy="4351728"/>
          </a:xfrm>
          <a:prstGeom prst="rect">
            <a:avLst/>
          </a:prstGeom>
        </p:spPr>
        <p:txBody>
          <a:bodyPr vert="horz" lIns="91256" tIns="45678" rIns="91256" bIns="4567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515" y="6356751"/>
            <a:ext cx="2742447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412" fontAlgn="base">
                <a:spcBef>
                  <a:spcPct val="0"/>
                </a:spcBef>
                <a:spcAft>
                  <a:spcPct val="0"/>
                </a:spcAft>
              </a:pPr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51"/>
            <a:ext cx="4115176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91" y="6356751"/>
            <a:ext cx="2742447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412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48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9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2412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18" indent="-228118" algn="l" defTabSz="9124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54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0526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703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879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116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319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525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762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5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12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616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821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058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234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405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579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96"/>
            <a:ext cx="10515224" cy="1324637"/>
          </a:xfrm>
          <a:prstGeom prst="rect">
            <a:avLst/>
          </a:prstGeom>
        </p:spPr>
        <p:txBody>
          <a:bodyPr vert="horz" lIns="91256" tIns="45678" rIns="91256" bIns="4567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903"/>
            <a:ext cx="10515224" cy="4351728"/>
          </a:xfrm>
          <a:prstGeom prst="rect">
            <a:avLst/>
          </a:prstGeom>
        </p:spPr>
        <p:txBody>
          <a:bodyPr vert="horz" lIns="91256" tIns="45678" rIns="91256" bIns="4567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515" y="6356751"/>
            <a:ext cx="2742447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412" fontAlgn="base">
                <a:spcBef>
                  <a:spcPct val="0"/>
                </a:spcBef>
                <a:spcAft>
                  <a:spcPct val="0"/>
                </a:spcAft>
              </a:pPr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51"/>
            <a:ext cx="4115176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91" y="6356751"/>
            <a:ext cx="2742447" cy="364276"/>
          </a:xfrm>
          <a:prstGeom prst="rect">
            <a:avLst/>
          </a:prstGeom>
        </p:spPr>
        <p:txBody>
          <a:bodyPr vert="horz" lIns="91256" tIns="45678" rIns="91256" bIns="45678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412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2412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41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2412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18" indent="-228118" algn="l" defTabSz="9124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54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0526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703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879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116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319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525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762" indent="-228118" algn="l" defTabSz="91241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5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12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616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821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058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234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405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579" algn="l" defTabSz="9124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44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260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6" indent="-228166" algn="l" defTabSz="91260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02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770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43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315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648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951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253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586" indent="-228166" algn="l" defTabSz="91260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71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04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906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212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546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813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087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359" algn="l" defTabSz="9126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121618" tIns="60809" rIns="121618" bIns="6080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121618" tIns="60809" rIns="121618" bIns="6080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12"/>
            <a:ext cx="2844800" cy="365125"/>
          </a:xfrm>
          <a:prstGeom prst="rect">
            <a:avLst/>
          </a:prstGeom>
        </p:spPr>
        <p:txBody>
          <a:bodyPr vert="horz" lIns="121618" tIns="60809" rIns="121618" bIns="6080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599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5990"/>
              <a:t>4/3/2023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412"/>
            <a:ext cx="3860800" cy="365125"/>
          </a:xfrm>
          <a:prstGeom prst="rect">
            <a:avLst/>
          </a:prstGeom>
        </p:spPr>
        <p:txBody>
          <a:bodyPr vert="horz" lIns="121618" tIns="60809" rIns="121618" bIns="6080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599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412"/>
            <a:ext cx="2844800" cy="365125"/>
          </a:xfrm>
          <a:prstGeom prst="rect">
            <a:avLst/>
          </a:prstGeom>
        </p:spPr>
        <p:txBody>
          <a:bodyPr vert="horz" lIns="121618" tIns="60809" rIns="121618" bIns="6080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599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599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1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289" r:id="rId2"/>
    <p:sldLayoutId id="2147484290" r:id="rId3"/>
    <p:sldLayoutId id="2147484291" r:id="rId4"/>
    <p:sldLayoutId id="2147484292" r:id="rId5"/>
    <p:sldLayoutId id="2147484293" r:id="rId6"/>
    <p:sldLayoutId id="2147484294" r:id="rId7"/>
    <p:sldLayoutId id="2147484295" r:id="rId8"/>
    <p:sldLayoutId id="2147484296" r:id="rId9"/>
    <p:sldLayoutId id="2147484297" r:id="rId10"/>
    <p:sldLayoutId id="2147484298" r:id="rId11"/>
  </p:sldLayoutIdLst>
  <p:txStyles>
    <p:titleStyle>
      <a:lvl1pPr algn="ctr" defTabSz="1215990" rtl="0" eaLnBrk="1" latinLnBrk="0" hangingPunct="1">
        <a:spcBef>
          <a:spcPct val="0"/>
        </a:spcBef>
        <a:buNone/>
        <a:defRPr sz="59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931" indent="-455931" algn="l" defTabSz="121599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8014" indent="-379997" algn="l" defTabSz="1215990" rtl="0" eaLnBrk="1" latinLnBrk="0" hangingPunct="1">
        <a:spcBef>
          <a:spcPct val="20000"/>
        </a:spcBef>
        <a:buFont typeface="Arial" pitchFamily="34" charset="0"/>
        <a:buChar char="–"/>
        <a:defRPr sz="37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19941" indent="-303972" algn="l" defTabSz="12159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7935" indent="-303972" algn="l" defTabSz="121599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5940" indent="-303972" algn="l" defTabSz="121599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3860" indent="-303972" algn="l" defTabSz="121599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1887" indent="-303972" algn="l" defTabSz="121599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59851" indent="-303972" algn="l" defTabSz="121599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67820" indent="-303972" algn="l" defTabSz="121599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931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990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3961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1978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9900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7835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5868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3841" algn="l" defTabSz="12159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38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26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2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38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26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2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7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8" r:id="rId1"/>
    <p:sldLayoutId id="2147484419" r:id="rId2"/>
    <p:sldLayoutId id="2147484420" r:id="rId3"/>
    <p:sldLayoutId id="2147484421" r:id="rId4"/>
    <p:sldLayoutId id="2147484422" r:id="rId5"/>
    <p:sldLayoutId id="2147484423" r:id="rId6"/>
    <p:sldLayoutId id="2147484424" r:id="rId7"/>
    <p:sldLayoutId id="2147484425" r:id="rId8"/>
    <p:sldLayoutId id="2147484426" r:id="rId9"/>
    <p:sldLayoutId id="2147484427" r:id="rId10"/>
    <p:sldLayoutId id="2147484428" r:id="rId11"/>
  </p:sldLayoutIdLst>
  <p:txStyles>
    <p:titleStyle>
      <a:lvl1pPr algn="l" defTabSz="91442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0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2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5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9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1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85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97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10" indent="-228606" algn="l" defTabSz="9144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3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6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9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2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65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8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91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04" algn="l" defTabSz="9144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26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31" r:id="rId2"/>
    <p:sldLayoutId id="2147484432" r:id="rId3"/>
    <p:sldLayoutId id="2147484433" r:id="rId4"/>
    <p:sldLayoutId id="2147484434" r:id="rId5"/>
    <p:sldLayoutId id="2147484435" r:id="rId6"/>
    <p:sldLayoutId id="2147484436" r:id="rId7"/>
    <p:sldLayoutId id="2147484437" r:id="rId8"/>
    <p:sldLayoutId id="2147484438" r:id="rId9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51"/>
            <a:ext cx="10515600" cy="1325564"/>
          </a:xfrm>
          <a:prstGeom prst="rect">
            <a:avLst/>
          </a:prstGeom>
        </p:spPr>
        <p:txBody>
          <a:bodyPr vert="horz" lIns="92033" tIns="46092" rIns="92033" bIns="4609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45"/>
            <a:ext cx="10515600" cy="4351339"/>
          </a:xfrm>
          <a:prstGeom prst="rect">
            <a:avLst/>
          </a:prstGeom>
        </p:spPr>
        <p:txBody>
          <a:bodyPr vert="horz" lIns="92033" tIns="46092" rIns="92033" bIns="4609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554"/>
            <a:ext cx="2743200" cy="365125"/>
          </a:xfrm>
          <a:prstGeom prst="rect">
            <a:avLst/>
          </a:prstGeom>
        </p:spPr>
        <p:txBody>
          <a:bodyPr vert="horz" lIns="92033" tIns="46092" rIns="92033" bIns="4609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154"/>
            <a:fld id="{0DA2CC75-8280-4D50-8556-C2874ADEF92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2023/4/3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54"/>
            <a:ext cx="4114800" cy="365125"/>
          </a:xfrm>
          <a:prstGeom prst="rect">
            <a:avLst/>
          </a:prstGeom>
        </p:spPr>
        <p:txBody>
          <a:bodyPr vert="horz" lIns="92033" tIns="46092" rIns="92033" bIns="4609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15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33" y="6356554"/>
            <a:ext cx="2743200" cy="365125"/>
          </a:xfrm>
          <a:prstGeom prst="rect">
            <a:avLst/>
          </a:prstGeom>
        </p:spPr>
        <p:txBody>
          <a:bodyPr vert="horz" lIns="92033" tIns="46092" rIns="92033" bIns="4609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154"/>
            <a:fld id="{6E190E77-D57C-49F8-ADC2-FB99C50EBC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0815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4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</p:sldLayoutIdLst>
  <p:txStyles>
    <p:titleStyle>
      <a:lvl1pPr algn="l" defTabSz="9081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059" indent="-227059" algn="l" defTabSz="9081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188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219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89252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43283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7410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51492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05581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59688" indent="-227059" algn="l" defTabSz="90815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8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8154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236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6318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0443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24475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78504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32592" algn="l" defTabSz="9081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D01EB-32EF-43D0-9557-9498E0137AA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4D1CE-CDD0-4D48-A66C-C19AA262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0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CDF8A-D63E-4C76-907D-14E0621C443D}" type="datetimeFigureOut">
              <a:rPr lang="zh-CN" altLang="en-US" smtClean="0"/>
              <a:t>2023/4/3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6EBE7-A632-4266-8BA8-D06C247E5B2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1"/>
          <a:stretch/>
        </p:blipFill>
        <p:spPr>
          <a:xfrm>
            <a:off x="0" y="-19050"/>
            <a:ext cx="1219200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9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0" r:id="rId1"/>
    <p:sldLayoutId id="2147484551" r:id="rId2"/>
    <p:sldLayoutId id="2147484552" r:id="rId3"/>
    <p:sldLayoutId id="2147484553" r:id="rId4"/>
    <p:sldLayoutId id="2147484554" r:id="rId5"/>
    <p:sldLayoutId id="2147484555" r:id="rId6"/>
    <p:sldLayoutId id="2147484556" r:id="rId7"/>
    <p:sldLayoutId id="2147484557" r:id="rId8"/>
    <p:sldLayoutId id="2147484558" r:id="rId9"/>
    <p:sldLayoutId id="2147484559" r:id="rId10"/>
    <p:sldLayoutId id="21474845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mp3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7" Type="http://schemas.openxmlformats.org/officeDocument/2006/relationships/image" Target="../media/image21.png"/><Relationship Id="rId2" Type="http://schemas.microsoft.com/office/2007/relationships/media" Target="../media/media3.mp3"/><Relationship Id="rId1" Type="http://schemas.openxmlformats.org/officeDocument/2006/relationships/tags" Target="../tags/tag3.xml"/><Relationship Id="rId6" Type="http://schemas.openxmlformats.org/officeDocument/2006/relationships/image" Target="../media/image4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8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8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9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66.png"/><Relationship Id="rId11" Type="http://schemas.openxmlformats.org/officeDocument/2006/relationships/image" Target="../media/image71.gif"/><Relationship Id="rId5" Type="http://schemas.openxmlformats.org/officeDocument/2006/relationships/image" Target="../media/image65.png"/><Relationship Id="rId10" Type="http://schemas.openxmlformats.org/officeDocument/2006/relationships/image" Target="../media/image70.gif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2.xml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儿童歌曲 - 开学了 - 原版伴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4625" y="-1260748"/>
            <a:ext cx="609600" cy="6096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976">
            <a:off x="1611085" y="4270206"/>
            <a:ext cx="5355771" cy="182247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6" r="78220" b="47977"/>
          <a:stretch/>
        </p:blipFill>
        <p:spPr>
          <a:xfrm>
            <a:off x="-29030" y="3429000"/>
            <a:ext cx="1770743" cy="31713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8639">
            <a:off x="7827040" y="4239713"/>
            <a:ext cx="4777682" cy="162576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1" t="6624" r="62625" b="50519"/>
          <a:stretch/>
        </p:blipFill>
        <p:spPr>
          <a:xfrm>
            <a:off x="1223519" y="3875158"/>
            <a:ext cx="1770743" cy="26125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3310"/>
            <a:ext cx="12192000" cy="19788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" t="50672" r="72341" b="6471"/>
          <a:stretch/>
        </p:blipFill>
        <p:spPr>
          <a:xfrm>
            <a:off x="9399768" y="3290156"/>
            <a:ext cx="2792232" cy="261257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9" t="73199" r="63251" b="16562"/>
          <a:stretch/>
        </p:blipFill>
        <p:spPr>
          <a:xfrm>
            <a:off x="1799770" y="5571298"/>
            <a:ext cx="754742" cy="62411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5" t="7753" r="20000" b="60580"/>
          <a:stretch/>
        </p:blipFill>
        <p:spPr>
          <a:xfrm>
            <a:off x="788091" y="4216244"/>
            <a:ext cx="1451428" cy="19304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7" t="15925" r="8452" b="65027"/>
          <a:stretch/>
        </p:blipFill>
        <p:spPr>
          <a:xfrm>
            <a:off x="512320" y="5212329"/>
            <a:ext cx="914400" cy="116114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9" t="61769" r="63251" b="27992"/>
          <a:stretch/>
        </p:blipFill>
        <p:spPr>
          <a:xfrm>
            <a:off x="2674948" y="5307249"/>
            <a:ext cx="696685" cy="5761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72" t="9720" r="34721" b="57453"/>
          <a:stretch/>
        </p:blipFill>
        <p:spPr>
          <a:xfrm>
            <a:off x="9394410" y="1003259"/>
            <a:ext cx="1500461" cy="200114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8" r="63938" b="74180"/>
          <a:stretch/>
        </p:blipFill>
        <p:spPr>
          <a:xfrm>
            <a:off x="199349" y="202981"/>
            <a:ext cx="2479582" cy="145437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9" t="-1905" r="36907" b="76085"/>
          <a:stretch/>
        </p:blipFill>
        <p:spPr>
          <a:xfrm>
            <a:off x="891204" y="1750701"/>
            <a:ext cx="1348315" cy="886511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8" r="63938" b="74180"/>
          <a:stretch/>
        </p:blipFill>
        <p:spPr>
          <a:xfrm>
            <a:off x="7431940" y="455583"/>
            <a:ext cx="2479582" cy="145437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9" t="-1905" r="36907" b="76085"/>
          <a:stretch/>
        </p:blipFill>
        <p:spPr>
          <a:xfrm>
            <a:off x="10883895" y="219093"/>
            <a:ext cx="996117" cy="654942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85742" y="78277"/>
            <a:ext cx="1131267" cy="1131267"/>
            <a:chOff x="2573534" y="-1821132"/>
            <a:chExt cx="1035154" cy="1035154"/>
          </a:xfrm>
        </p:grpSpPr>
        <p:sp>
          <p:nvSpPr>
            <p:cNvPr id="33" name="七角星 32"/>
            <p:cNvSpPr/>
            <p:nvPr/>
          </p:nvSpPr>
          <p:spPr>
            <a:xfrm>
              <a:off x="2573534" y="-1821132"/>
              <a:ext cx="1035154" cy="1035154"/>
            </a:xfrm>
            <a:prstGeom prst="star7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2779980" y="-1554055"/>
              <a:ext cx="577495" cy="57749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8" t="13820" r="48495" b="13532"/>
          <a:stretch/>
        </p:blipFill>
        <p:spPr>
          <a:xfrm rot="21232826">
            <a:off x="3676822" y="3905956"/>
            <a:ext cx="1977637" cy="2391142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t="13820" r="65265" b="13532"/>
          <a:stretch/>
        </p:blipFill>
        <p:spPr>
          <a:xfrm rot="21105278">
            <a:off x="1050990" y="4151087"/>
            <a:ext cx="2352298" cy="228616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6772">
            <a:off x="9789418" y="4499672"/>
            <a:ext cx="2289335" cy="2477635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3" r="21477"/>
          <a:stretch/>
        </p:blipFill>
        <p:spPr>
          <a:xfrm rot="481013">
            <a:off x="6712545" y="3724709"/>
            <a:ext cx="2656114" cy="265720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8269" y="-844829"/>
            <a:ext cx="2679499" cy="1673014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669">
            <a:off x="11656216" y="-1116929"/>
            <a:ext cx="1939187" cy="134405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024" y="3002415"/>
            <a:ext cx="1253080" cy="749687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9738708" y="-125049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延迟符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E25E8CD-D0F1-4997-A076-586A80500A79}"/>
              </a:ext>
            </a:extLst>
          </p:cNvPr>
          <p:cNvSpPr txBox="1"/>
          <p:nvPr/>
        </p:nvSpPr>
        <p:spPr>
          <a:xfrm>
            <a:off x="2532569" y="1628447"/>
            <a:ext cx="7612071" cy="1416915"/>
          </a:xfrm>
          <a:prstGeom prst="rect">
            <a:avLst/>
          </a:prstGeom>
          <a:noFill/>
        </p:spPr>
        <p:txBody>
          <a:bodyPr wrap="square" lIns="92476" tIns="46286" rIns="92476" bIns="46286">
            <a:spAutoFit/>
          </a:bodyPr>
          <a:lstStyle/>
          <a:p>
            <a:pPr marL="0" marR="0" lvl="0" indent="0" algn="ctr" defTabSz="6826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NI-Avo" pitchFamily="2" charset="0"/>
              <a:cs typeface="Times New Roman" panose="02020603050405020304" pitchFamily="18" charset="0"/>
            </a:endParaRPr>
          </a:p>
          <a:p>
            <a:pPr marL="0" marR="0" lvl="0" indent="0" algn="ctr" defTabSz="6826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NI-Avo" pitchFamily="2" charset="0"/>
                <a:cs typeface="Times New Roman" panose="02020603050405020304" pitchFamily="18" charset="0"/>
              </a:rPr>
              <a:t>MOÂN TIEÁNG VIEÄT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E223302-3BAF-41D7-A27C-8136098A93E6}"/>
              </a:ext>
            </a:extLst>
          </p:cNvPr>
          <p:cNvSpPr txBox="1"/>
          <p:nvPr/>
        </p:nvSpPr>
        <p:spPr>
          <a:xfrm>
            <a:off x="4019899" y="3750562"/>
            <a:ext cx="6529739" cy="592455"/>
          </a:xfrm>
          <a:prstGeom prst="rect">
            <a:avLst/>
          </a:prstGeom>
          <a:noFill/>
        </p:spPr>
        <p:txBody>
          <a:bodyPr wrap="square" lIns="92476" tIns="46286" rIns="92476" bIns="46286" rtlCol="0">
            <a:spAutoFit/>
          </a:bodyPr>
          <a:lstStyle/>
          <a:p>
            <a:pPr marL="0" marR="0" lvl="0" indent="0" algn="l" defTabSz="966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cs typeface="+mn-cs"/>
              </a:rPr>
              <a:t>Giaùo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cs typeface="+mn-cs"/>
              </a:rPr>
              <a:t>vieân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8256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ripple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42" presetClass="entr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33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42" presetClass="entr" presetSubtype="0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42" presetClass="entr" presetSubtype="0" fill="hold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8" presetClass="emph" presetSubtype="0" repeatCount="indefinite" fill="hold" nodeType="withEffect" p14:presetBounceEnd="15000">
                                      <p:stCondLst>
                                        <p:cond delay="4700"/>
                                      </p:stCondLst>
                                      <p:childTnLst>
                                        <p:animRot by="21600000" p14:bounceEnd="15000">
                                          <p:cBhvr>
                                            <p:cTn id="6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8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4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4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fill="hold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4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4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12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6" fill="hold" nodeType="withEffect">
                                      <p:stCondLst>
                                        <p:cond delay="24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6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6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" presetClass="entr" presetSubtype="9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4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4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" presetClass="entr" presetSubtype="8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fill="hold" nodeType="withEffect">
                                      <p:stCondLst>
                                        <p:cond delay="48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" presetClass="entr" presetSubtype="2" fill="hold" nodeType="withEffect">
                                      <p:stCondLst>
                                        <p:cond delay="73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22" presetClass="entr" presetSubtype="4" fill="hold" grpId="0" nodeType="withEffect">
                                      <p:stCondLst>
                                        <p:cond delay="730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2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34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3.16623E-7 -1.57598E-6 L 3.16623E-7 -0.07223 " pathEditMode="relative" rAng="0" ptsTypes="AA">
                                          <p:cBhvr>
                                            <p:cTn id="12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2"/>
                                        </p:animMotion>
                                        <p:animRot by="1500000">
                                          <p:cBhvr>
                                            <p:cTn id="12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2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66">
                    <p:cTn id="12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</p:childTnLst>
            </p:cTn>
          </p:par>
        </p:tnLst>
        <p:bldLst>
          <p:bldP spid="6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42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42" presetClass="entr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42" presetClass="entr" presetSubtype="0" fill="hold" nodeType="withEffect">
                                      <p:stCondLst>
                                        <p:cond delay="33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42" presetClass="entr" presetSubtype="0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42" presetClass="entr" presetSubtype="0" fill="hold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8" presetClass="emph" presetSubtype="0" repeatCount="indefinite" fill="hold" nodeType="withEffect">
                                      <p:stCondLst>
                                        <p:cond delay="47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8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4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4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fill="hold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4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4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12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5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6" fill="hold" nodeType="withEffect">
                                      <p:stCondLst>
                                        <p:cond delay="24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6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6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" presetClass="entr" presetSubtype="9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4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4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" presetClass="entr" presetSubtype="8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fill="hold" nodeType="withEffect">
                                      <p:stCondLst>
                                        <p:cond delay="48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42" presetClass="entr" presetSubtype="0" fill="hold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1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4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6" presetID="2" presetClass="entr" presetSubtype="2" fill="hold" nodeType="withEffect">
                                      <p:stCondLst>
                                        <p:cond delay="73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0" presetID="22" presetClass="entr" presetSubtype="4" fill="hold" grpId="0" nodeType="withEffect">
                                      <p:stCondLst>
                                        <p:cond delay="730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2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34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3.16623E-7 -1.57598E-6 L 3.16623E-7 -0.07223 " pathEditMode="relative" rAng="0" ptsTypes="AA">
                                          <p:cBhvr>
                                            <p:cTn id="12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2"/>
                                        </p:animMotion>
                                        <p:animRot by="1500000">
                                          <p:cBhvr>
                                            <p:cTn id="12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2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2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4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66">
                    <p:cTn id="12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0"/>
                    </p:tgtEl>
                  </p:cMediaNode>
                </p:audio>
              </p:childTnLst>
            </p:cTn>
          </p:par>
        </p:tnLst>
        <p:bldLst>
          <p:bldP spid="6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幼儿园可爱卡通PPT背景图片合集(二)_幼儿园PPT模板_61幼儿网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428" y="1428"/>
            <a:ext cx="12297428" cy="685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469516" y="694360"/>
            <a:ext cx="5836639" cy="1020932"/>
            <a:chOff x="3568352" y="2594608"/>
            <a:chExt cx="5760641" cy="1195255"/>
          </a:xfrm>
        </p:grpSpPr>
        <p:sp>
          <p:nvSpPr>
            <p:cNvPr id="2" name="Wave 1"/>
            <p:cNvSpPr/>
            <p:nvPr/>
          </p:nvSpPr>
          <p:spPr>
            <a:xfrm>
              <a:off x="3568352" y="2594608"/>
              <a:ext cx="5760641" cy="1195255"/>
            </a:xfrm>
            <a:prstGeom prst="wav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8903">
                <a:defRPr/>
              </a:pPr>
              <a:endParaRPr lang="en-US" sz="1925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" name="文本框 6"/>
            <p:cNvSpPr txBox="1">
              <a:spLocks noChangeArrowheads="1"/>
            </p:cNvSpPr>
            <p:nvPr/>
          </p:nvSpPr>
          <p:spPr bwMode="auto">
            <a:xfrm>
              <a:off x="4298146" y="2765359"/>
              <a:ext cx="4229043" cy="775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defTabSz="51436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48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Luyeän</a:t>
              </a:r>
              <a:r>
                <a:rPr lang="en-US" altLang="zh-CN" sz="3648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648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ñoïc</a:t>
              </a:r>
              <a:r>
                <a:rPr lang="en-US" altLang="zh-CN" sz="3648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648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töø</a:t>
              </a:r>
              <a:r>
                <a:rPr lang="en-US" altLang="zh-CN" sz="3648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648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khoù</a:t>
              </a:r>
              <a:endParaRPr lang="zh-CN" altLang="en-US" sz="3648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26690" y="1877198"/>
            <a:ext cx="3631663" cy="72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chuyeän</a:t>
            </a:r>
            <a:endParaRPr lang="en-US" sz="4053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3681" y="2923044"/>
            <a:ext cx="3631663" cy="72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daãn</a:t>
            </a:r>
            <a:r>
              <a:rPr lang="en-US" sz="4053" b="1" dirty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boùng</a:t>
            </a:r>
            <a:endParaRPr lang="en-US" sz="4053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6690" y="3860053"/>
            <a:ext cx="2469806" cy="72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laên</a:t>
            </a:r>
            <a:endParaRPr lang="en-US" sz="4053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8646" y="2071968"/>
            <a:ext cx="1812374" cy="716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phanh</a:t>
            </a:r>
            <a:endParaRPr lang="en-US" sz="4053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98645" y="2960750"/>
            <a:ext cx="3244899" cy="716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0070C0"/>
                </a:solidFill>
                <a:latin typeface="VNI-Avo" pitchFamily="2" charset="0"/>
              </a:rPr>
              <a:t>q</a:t>
            </a:r>
            <a:r>
              <a:rPr lang="en-US" sz="4053" b="1" dirty="0" err="1" smtClean="0">
                <a:solidFill>
                  <a:srgbClr val="0070C0"/>
                </a:solidFill>
                <a:latin typeface="VNI-Avo" pitchFamily="2" charset="0"/>
              </a:rPr>
              <a:t>uan</a:t>
            </a:r>
            <a:r>
              <a:rPr lang="en-US" sz="4053" b="1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4053" b="1" dirty="0" err="1" smtClean="0">
                <a:solidFill>
                  <a:srgbClr val="0070C0"/>
                </a:solidFill>
                <a:latin typeface="VNI-Avo" pitchFamily="2" charset="0"/>
              </a:rPr>
              <a:t>saùt</a:t>
            </a:r>
            <a:endParaRPr lang="en-US" sz="4053" b="1" dirty="0">
              <a:solidFill>
                <a:srgbClr val="0070C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2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579C419-EDF3-48A8-A05E-AD3F58591479}"/>
              </a:ext>
            </a:extLst>
          </p:cNvPr>
          <p:cNvSpPr txBox="1"/>
          <p:nvPr/>
        </p:nvSpPr>
        <p:spPr>
          <a:xfrm>
            <a:off x="4956454" y="5058031"/>
            <a:ext cx="3736971" cy="716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8903">
              <a:defRPr/>
            </a:pPr>
            <a:r>
              <a:rPr lang="en-US" sz="4053" b="1" dirty="0" err="1">
                <a:solidFill>
                  <a:srgbClr val="FF0000"/>
                </a:solidFill>
                <a:latin typeface="VNI-Avo" pitchFamily="2" charset="0"/>
              </a:rPr>
              <a:t>daãn</a:t>
            </a:r>
            <a:r>
              <a:rPr lang="en-US" sz="4053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053" b="1" dirty="0" err="1">
                <a:solidFill>
                  <a:srgbClr val="FF0000"/>
                </a:solidFill>
                <a:latin typeface="VNI-Avo" pitchFamily="2" charset="0"/>
              </a:rPr>
              <a:t>boùng</a:t>
            </a:r>
            <a:endParaRPr lang="en-US" sz="4053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A7A8E65-14D8-4481-AFBA-CF2F5D19E7DE}"/>
              </a:ext>
            </a:extLst>
          </p:cNvPr>
          <p:cNvSpPr/>
          <p:nvPr/>
        </p:nvSpPr>
        <p:spPr>
          <a:xfrm>
            <a:off x="450574" y="5913159"/>
            <a:ext cx="11595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làm cho </a:t>
            </a:r>
            <a:r>
              <a:rPr lang="en-US" sz="3200" dirty="0" err="1">
                <a:solidFill>
                  <a:srgbClr val="000000"/>
                </a:solidFill>
              </a:rPr>
              <a:t>bóng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vi-VN" sz="3200" dirty="0">
                <a:solidFill>
                  <a:srgbClr val="000000"/>
                </a:solidFill>
              </a:rPr>
              <a:t>di chuyển theo một đường, một hướng nào đó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FD66A74-730C-4862-963F-C99E614F9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53" y="360065"/>
            <a:ext cx="8092663" cy="455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577"/>
          <a:stretch/>
        </p:blipFill>
        <p:spPr>
          <a:xfrm>
            <a:off x="-178387" y="0"/>
            <a:ext cx="1237038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9614" y="203649"/>
            <a:ext cx="9932276" cy="2156241"/>
          </a:xfrm>
          <a:prstGeom prst="rect">
            <a:avLst/>
          </a:prstGeom>
          <a:noFill/>
        </p:spPr>
        <p:txBody>
          <a:bodyPr wrap="square" lIns="123706" tIns="61854" rIns="123706" bIns="61854">
            <a:spAutoFit/>
          </a:bodyPr>
          <a:lstStyle/>
          <a:p>
            <a:pPr marL="0" marR="0" lvl="0" indent="0" algn="ctr" defTabSz="129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</a:rPr>
              <a:t>Thö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</a:rPr>
              <a:t>giaõn</a:t>
            </a:r>
            <a:endParaRPr kumimoji="0" lang="en-US" sz="6600" b="1" i="0" u="none" strike="noStrike" kern="1200" cap="none" spc="0" normalizeH="0" baseline="0" noProof="0" dirty="0" smtClean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  <a:p>
            <a:pPr marL="0" marR="0" lvl="0" indent="0" algn="ctr" defTabSz="129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Troø</a:t>
            </a:r>
            <a:r>
              <a:rPr lang="en-US" sz="6600" b="1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chôi</a:t>
            </a:r>
            <a:r>
              <a:rPr lang="en-US" sz="6600" b="1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: </a:t>
            </a:r>
            <a:r>
              <a:rPr lang="en-US" sz="6600" b="1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Taäp</a:t>
            </a:r>
            <a:r>
              <a:rPr lang="en-US" sz="6600" b="1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taàm</a:t>
            </a:r>
            <a:r>
              <a:rPr lang="en-US" sz="6600" b="1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voâng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78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DE854E98-732D-4E54-B081-8BC1E2857EE0}"/>
              </a:ext>
            </a:extLst>
          </p:cNvPr>
          <p:cNvSpPr/>
          <p:nvPr/>
        </p:nvSpPr>
        <p:spPr>
          <a:xfrm>
            <a:off x="793968" y="684914"/>
            <a:ext cx="550289" cy="4738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4B851B47-78A6-4847-ADFA-44159D6B6CAF}"/>
              </a:ext>
            </a:extLst>
          </p:cNvPr>
          <p:cNvSpPr/>
          <p:nvPr/>
        </p:nvSpPr>
        <p:spPr>
          <a:xfrm>
            <a:off x="741990" y="2771371"/>
            <a:ext cx="550289" cy="4738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B560736F-5CD2-4590-9357-DD97B1447222}"/>
              </a:ext>
            </a:extLst>
          </p:cNvPr>
          <p:cNvSpPr/>
          <p:nvPr/>
        </p:nvSpPr>
        <p:spPr>
          <a:xfrm>
            <a:off x="741991" y="4534209"/>
            <a:ext cx="550289" cy="4738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757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EB46C1-8876-4963-94A9-F184A51FC01E}"/>
              </a:ext>
            </a:extLst>
          </p:cNvPr>
          <p:cNvSpPr txBox="1"/>
          <p:nvPr/>
        </p:nvSpPr>
        <p:spPr>
          <a:xfrm>
            <a:off x="2886918" y="1252234"/>
            <a:ext cx="6248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VNI-Avo" pitchFamily="2" charset="0"/>
              </a:rPr>
              <a:t>LUYEÄN ÑOÏC</a:t>
            </a:r>
          </a:p>
          <a:p>
            <a:pPr algn="ctr"/>
            <a:r>
              <a:rPr lang="en-US" sz="6000" b="1" dirty="0">
                <a:solidFill>
                  <a:srgbClr val="FF0000"/>
                </a:solidFill>
                <a:latin typeface="VNI-Avo" pitchFamily="2" charset="0"/>
              </a:rPr>
              <a:t> NHOÙM</a:t>
            </a:r>
          </a:p>
        </p:txBody>
      </p:sp>
    </p:spTree>
    <p:extLst>
      <p:ext uri="{BB962C8B-B14F-4D97-AF65-F5344CB8AC3E}">
        <p14:creationId xmlns:p14="http://schemas.microsoft.com/office/powerpoint/2010/main" val="427148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FD5C302-EA7C-4404-8E0F-D165A97FC162}"/>
              </a:ext>
            </a:extLst>
          </p:cNvPr>
          <p:cNvSpPr/>
          <p:nvPr/>
        </p:nvSpPr>
        <p:spPr>
          <a:xfrm>
            <a:off x="1152940" y="6313258"/>
            <a:ext cx="4452730" cy="4936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VNI-Avo" pitchFamily="2" charset="0"/>
              </a:rPr>
              <a:t>THI ÑUA ÑOÏC</a:t>
            </a:r>
          </a:p>
        </p:txBody>
      </p:sp>
    </p:spTree>
    <p:extLst>
      <p:ext uri="{BB962C8B-B14F-4D97-AF65-F5344CB8AC3E}">
        <p14:creationId xmlns:p14="http://schemas.microsoft.com/office/powerpoint/2010/main" val="97114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EAC7BFEA-95CA-4B1E-BBFF-D3AA9AFD10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699" y="3059000"/>
            <a:ext cx="2746933" cy="4140598"/>
          </a:xfrm>
          <a:prstGeom prst="rect">
            <a:avLst/>
          </a:prstGeom>
        </p:spPr>
      </p:pic>
      <p:sp>
        <p:nvSpPr>
          <p:cNvPr id="22" name="PA_文本框 5">
            <a:extLst>
              <a:ext uri="{FF2B5EF4-FFF2-40B4-BE49-F238E27FC236}">
                <a16:creationId xmlns:a16="http://schemas.microsoft.com/office/drawing/2014/main" xmlns="" id="{FF2BEE31-BD2B-475E-BD06-B0557CBE348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25052" y="1852267"/>
            <a:ext cx="4461478" cy="19807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方正有猫在_GBK"/>
                <a:cs typeface="+mn-cs"/>
              </a:rPr>
              <a:t>TIEÁT 2</a:t>
            </a:r>
            <a:endParaRPr kumimoji="0" lang="zh-CN" altLang="en-US" sz="115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方正有猫在_GBK"/>
              <a:cs typeface="+mn-cs"/>
            </a:endParaRPr>
          </a:p>
        </p:txBody>
      </p:sp>
      <p:pic>
        <p:nvPicPr>
          <p:cNvPr id="11" name="7be17">
            <a:hlinkClick r:id="" action="ppaction://media"/>
            <a:extLst>
              <a:ext uri="{FF2B5EF4-FFF2-40B4-BE49-F238E27FC236}">
                <a16:creationId xmlns:a16="http://schemas.microsoft.com/office/drawing/2014/main" xmlns="" id="{5E67A754-1E7E-442E-9D88-B7C089067D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2400" y="-1304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9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17259C-786D-4995-AB67-CA03A0544024}"/>
              </a:ext>
            </a:extLst>
          </p:cNvPr>
          <p:cNvSpPr/>
          <p:nvPr/>
        </p:nvSpPr>
        <p:spPr>
          <a:xfrm>
            <a:off x="1086679" y="6364314"/>
            <a:ext cx="4452730" cy="4936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ÑOÏC LAÏI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BAØI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0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08671" y="1145794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2994809" y="561111"/>
            <a:ext cx="6627900" cy="584683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7048935" y="6457983"/>
            <a:ext cx="6257977" cy="40001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54297A-FC2D-4B68-8315-3797B1066FDB}"/>
              </a:ext>
            </a:extLst>
          </p:cNvPr>
          <p:cNvSpPr txBox="1"/>
          <p:nvPr/>
        </p:nvSpPr>
        <p:spPr>
          <a:xfrm>
            <a:off x="442213" y="64920"/>
            <a:ext cx="11769284" cy="584683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Tìm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trong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baøi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ñoïc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tieáng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coù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VNI-Avo" pitchFamily="2" charset="0"/>
              </a:rPr>
              <a:t>vaàn</a:t>
            </a:r>
            <a:r>
              <a:rPr lang="en-US" sz="32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VNI-Avo" pitchFamily="2" charset="0"/>
              </a:rPr>
              <a:t>ai, 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940EE48-71F3-4521-BE32-4E4B4F6BBB78}"/>
              </a:ext>
            </a:extLst>
          </p:cNvPr>
          <p:cNvSpPr txBox="1"/>
          <p:nvPr/>
        </p:nvSpPr>
        <p:spPr>
          <a:xfrm>
            <a:off x="9577449" y="3708736"/>
            <a:ext cx="1386475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VNI-Avo" pitchFamily="2" charset="0"/>
              </a:rPr>
              <a:t>maùy</a:t>
            </a:r>
            <a:endParaRPr lang="en-US" sz="2800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28334E9-AAAD-4818-83E2-42D7D678D8A3}"/>
              </a:ext>
            </a:extLst>
          </p:cNvPr>
          <p:cNvSpPr txBox="1"/>
          <p:nvPr/>
        </p:nvSpPr>
        <p:spPr>
          <a:xfrm>
            <a:off x="9947103" y="5836972"/>
            <a:ext cx="1386475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VNI-Avo" pitchFamily="2" charset="0"/>
              </a:rPr>
              <a:t>Hai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50908DA-A5D3-4BBA-9ADA-955BA622F409}"/>
              </a:ext>
            </a:extLst>
          </p:cNvPr>
          <p:cNvSpPr txBox="1"/>
          <p:nvPr/>
        </p:nvSpPr>
        <p:spPr>
          <a:xfrm>
            <a:off x="2262248" y="4994197"/>
            <a:ext cx="1386475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VNI-Avo" pitchFamily="2" charset="0"/>
              </a:rPr>
              <a:t>may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D2C155-D2E2-40B5-831C-0F91951F3369}"/>
              </a:ext>
            </a:extLst>
          </p:cNvPr>
          <p:cNvSpPr txBox="1"/>
          <p:nvPr/>
        </p:nvSpPr>
        <p:spPr>
          <a:xfrm>
            <a:off x="5282007" y="4992324"/>
            <a:ext cx="1386475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VNI-Avo" pitchFamily="2" charset="0"/>
              </a:rPr>
              <a:t>maùy</a:t>
            </a:r>
            <a:endParaRPr lang="en-US" sz="2800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28334E9-AAAD-4818-83E2-42D7D678D8A3}"/>
              </a:ext>
            </a:extLst>
          </p:cNvPr>
          <p:cNvSpPr txBox="1"/>
          <p:nvPr/>
        </p:nvSpPr>
        <p:spPr>
          <a:xfrm>
            <a:off x="5250475" y="5420288"/>
            <a:ext cx="1386475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VNI-Avo" pitchFamily="2" charset="0"/>
              </a:rPr>
              <a:t>h</a:t>
            </a:r>
            <a:r>
              <a:rPr lang="en-US" sz="2800" b="1" dirty="0" err="1" smtClean="0">
                <a:solidFill>
                  <a:srgbClr val="FF0000"/>
                </a:solidFill>
                <a:latin typeface="VNI-Avo" pitchFamily="2" charset="0"/>
              </a:rPr>
              <a:t>ai</a:t>
            </a:r>
            <a:endParaRPr lang="en-US" sz="28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85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37" y="-770961"/>
            <a:ext cx="5534399" cy="762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339225" y="4041836"/>
            <a:ext cx="4092030" cy="160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0164" tIns="35081" rIns="70164" bIns="35081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defTabSz="7015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Tìm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ngoaøi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baøi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ñoïc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töø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ngöõ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chöùa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tieáng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coù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vaàn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 smtClean="0">
                <a:solidFill>
                  <a:srgbClr val="FF0000"/>
                </a:solidFill>
                <a:latin typeface="VNI-Avo" pitchFamily="2" charset="0"/>
              </a:rPr>
              <a:t>ai</a:t>
            </a:r>
            <a:r>
              <a:rPr lang="en-US" sz="2813" dirty="0" smtClean="0">
                <a:solidFill>
                  <a:prstClr val="black"/>
                </a:solidFill>
                <a:latin typeface="VNI-Avo" pitchFamily="2" charset="0"/>
              </a:rPr>
              <a:t>?</a:t>
            </a:r>
            <a:endParaRPr lang="en-US" sz="2813" dirty="0">
              <a:solidFill>
                <a:prstClr val="black"/>
              </a:solidFill>
              <a:latin typeface="VNI-Avo" pitchFamily="2" charset="0"/>
            </a:endParaRPr>
          </a:p>
          <a:p>
            <a:pPr defTabSz="7015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xmlns="" id="{B7B87692-3312-4DF9-BB41-682106908F77}"/>
              </a:ext>
            </a:extLst>
          </p:cNvPr>
          <p:cNvSpPr/>
          <p:nvPr/>
        </p:nvSpPr>
        <p:spPr>
          <a:xfrm>
            <a:off x="523875" y="69125"/>
            <a:ext cx="3384006" cy="556686"/>
          </a:xfrm>
          <a:custGeom>
            <a:avLst/>
            <a:gdLst>
              <a:gd name="connsiteX0" fmla="*/ 0 w 3012030"/>
              <a:gd name="connsiteY0" fmla="*/ 0 h 717825"/>
              <a:gd name="connsiteX1" fmla="*/ 2653118 w 3012030"/>
              <a:gd name="connsiteY1" fmla="*/ 0 h 717825"/>
              <a:gd name="connsiteX2" fmla="*/ 3012030 w 3012030"/>
              <a:gd name="connsiteY2" fmla="*/ 358913 h 717825"/>
              <a:gd name="connsiteX3" fmla="*/ 2653118 w 3012030"/>
              <a:gd name="connsiteY3" fmla="*/ 717825 h 717825"/>
              <a:gd name="connsiteX4" fmla="*/ 0 w 3012030"/>
              <a:gd name="connsiteY4" fmla="*/ 717825 h 717825"/>
              <a:gd name="connsiteX5" fmla="*/ 358913 w 3012030"/>
              <a:gd name="connsiteY5" fmla="*/ 358913 h 717825"/>
              <a:gd name="connsiteX6" fmla="*/ 0 w 3012030"/>
              <a:gd name="connsiteY6" fmla="*/ 0 h 71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12030" h="717825">
                <a:moveTo>
                  <a:pt x="0" y="0"/>
                </a:moveTo>
                <a:lnTo>
                  <a:pt x="2653118" y="0"/>
                </a:lnTo>
                <a:lnTo>
                  <a:pt x="3012030" y="358913"/>
                </a:lnTo>
                <a:lnTo>
                  <a:pt x="2653118" y="717825"/>
                </a:lnTo>
                <a:lnTo>
                  <a:pt x="0" y="717825"/>
                </a:lnTo>
                <a:lnTo>
                  <a:pt x="358913" y="35891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407369" tIns="43993" rIns="319381" bIns="43993" numCol="1" spcCol="1042" anchor="ctr" anchorCtr="0">
            <a:noAutofit/>
          </a:bodyPr>
          <a:lstStyle/>
          <a:p>
            <a:pPr algn="ctr" defTabSz="14665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813" err="1">
                <a:solidFill>
                  <a:srgbClr val="FF0000"/>
                </a:solidFill>
                <a:latin typeface="VNI-Avo" pitchFamily="2" charset="0"/>
              </a:rPr>
              <a:t>Tìm</a:t>
            </a:r>
            <a:r>
              <a:rPr lang="en-US" sz="2813">
                <a:solidFill>
                  <a:srgbClr val="FF0000"/>
                </a:solidFill>
                <a:latin typeface="VNI-Avo" pitchFamily="2" charset="0"/>
              </a:rPr>
              <a:t> tieáng</a:t>
            </a:r>
            <a:endParaRPr lang="en-US" sz="2813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8" name="图片 67591" descr="PPT素材-04">
            <a:extLst>
              <a:ext uri="{FF2B5EF4-FFF2-40B4-BE49-F238E27FC236}">
                <a16:creationId xmlns:a16="http://schemas.microsoft.com/office/drawing/2014/main" xmlns="" id="{E5C875A0-4B09-4F17-BDA4-B8B2B94FD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917" y="-770961"/>
            <a:ext cx="5534399" cy="762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EE16ED1A-48FF-45AB-9A48-CD6F073AA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405" y="4041836"/>
            <a:ext cx="4092030" cy="160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0164" tIns="35081" rIns="70164" bIns="35081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defTabSz="7015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Tìm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ngoaøi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baøi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ñoïc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töø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ngöõ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chöùa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tieáng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coù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err="1">
                <a:solidFill>
                  <a:prstClr val="black"/>
                </a:solidFill>
                <a:latin typeface="VNI-Avo" pitchFamily="2" charset="0"/>
              </a:rPr>
              <a:t>vaàn</a:t>
            </a:r>
            <a:r>
              <a:rPr lang="en-US" sz="2813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13" dirty="0" smtClean="0">
                <a:solidFill>
                  <a:srgbClr val="FF0000"/>
                </a:solidFill>
                <a:latin typeface="VNI-Avo" pitchFamily="2" charset="0"/>
              </a:rPr>
              <a:t>ay</a:t>
            </a:r>
            <a:r>
              <a:rPr lang="en-US" sz="2813" dirty="0" smtClean="0">
                <a:solidFill>
                  <a:prstClr val="black"/>
                </a:solidFill>
                <a:latin typeface="VNI-Avo" pitchFamily="2" charset="0"/>
              </a:rPr>
              <a:t>?</a:t>
            </a:r>
            <a:endParaRPr lang="en-US" sz="2813" dirty="0">
              <a:solidFill>
                <a:prstClr val="black"/>
              </a:solidFill>
              <a:latin typeface="VNI-Avo" pitchFamily="2" charset="0"/>
            </a:endParaRPr>
          </a:p>
          <a:p>
            <a:pPr defTabSz="70159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>
              <a:solidFill>
                <a:prstClr val="black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1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8852"/>
            <a:ext cx="12192001" cy="69806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27" y="3230932"/>
            <a:ext cx="8824951" cy="2781449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3066984" y="7251660"/>
            <a:ext cx="1550831" cy="1446465"/>
          </a:xfrm>
          <a:prstGeom prst="rect">
            <a:avLst/>
          </a:prstGeom>
          <a:noFill/>
        </p:spPr>
        <p:txBody>
          <a:bodyPr wrap="square" lIns="92470" tIns="46282" rIns="92470" bIns="46282" rtlCol="0">
            <a:spAutoFit/>
          </a:bodyPr>
          <a:lstStyle/>
          <a:p>
            <a:pPr algn="ctr" defTabSz="912540"/>
            <a:r>
              <a:rPr lang="zh-CN" altLang="en-US" sz="8800" b="1" dirty="0">
                <a:solidFill>
                  <a:srgbClr val="FFFFFF"/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开</a:t>
            </a:r>
            <a:endParaRPr lang="zh-CN" altLang="en-US" sz="8000" b="1" dirty="0">
              <a:solidFill>
                <a:srgbClr val="FFFFFF"/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574329" y="7153687"/>
            <a:ext cx="1550831" cy="1446465"/>
          </a:xfrm>
          <a:prstGeom prst="rect">
            <a:avLst/>
          </a:prstGeom>
          <a:noFill/>
        </p:spPr>
        <p:txBody>
          <a:bodyPr wrap="square" lIns="92470" tIns="46282" rIns="92470" bIns="46282" rtlCol="0">
            <a:spAutoFit/>
          </a:bodyPr>
          <a:lstStyle/>
          <a:p>
            <a:pPr algn="ctr" defTabSz="912540"/>
            <a:r>
              <a:rPr lang="zh-CN" altLang="en-US" sz="8800" b="1" dirty="0">
                <a:solidFill>
                  <a:srgbClr val="FFFFFF"/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啦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53060" y="753834"/>
            <a:ext cx="6572100" cy="1617640"/>
          </a:xfrm>
          <a:prstGeom prst="rect">
            <a:avLst/>
          </a:prstGeom>
          <a:noFill/>
        </p:spPr>
        <p:txBody>
          <a:bodyPr wrap="none" lIns="123618" tIns="61808" rIns="123618" bIns="61808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66905"/>
            <a:r>
              <a:rPr lang="en-US" sz="9700" b="1" dirty="0" err="1">
                <a:ln/>
                <a:solidFill>
                  <a:srgbClr val="6DC15F"/>
                </a:solidFill>
                <a:latin typeface="VNI-Avo" pitchFamily="2" charset="0"/>
              </a:rPr>
              <a:t>Kh</a:t>
            </a:r>
            <a:r>
              <a:rPr lang="en-US" sz="9700" b="1" dirty="0" err="1">
                <a:ln/>
                <a:solidFill>
                  <a:srgbClr val="0070C0"/>
                </a:solidFill>
                <a:latin typeface="VNI-Avo" pitchFamily="2" charset="0"/>
              </a:rPr>
              <a:t>ôûi</a:t>
            </a:r>
            <a:r>
              <a:rPr lang="en-US" sz="9700" b="1" dirty="0">
                <a:ln/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9700" b="1" dirty="0" err="1">
                <a:ln/>
                <a:solidFill>
                  <a:srgbClr val="7030A0"/>
                </a:solidFill>
                <a:latin typeface="VNI-Avo" pitchFamily="2" charset="0"/>
              </a:rPr>
              <a:t>ñ</a:t>
            </a:r>
            <a:r>
              <a:rPr lang="en-US" sz="9700" b="1" dirty="0" err="1">
                <a:ln/>
                <a:solidFill>
                  <a:srgbClr val="FF0000"/>
                </a:solidFill>
                <a:latin typeface="VNI-Avo" pitchFamily="2" charset="0"/>
              </a:rPr>
              <a:t>oäng</a:t>
            </a:r>
            <a:endParaRPr lang="en-US" sz="9700" b="1" dirty="0">
              <a:ln/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37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B072D41-62BA-4271-BDA7-788713D76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422" y="0"/>
            <a:ext cx="1230134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42487" y="61751"/>
            <a:ext cx="5416865" cy="1617735"/>
          </a:xfrm>
          <a:prstGeom prst="rect">
            <a:avLst/>
          </a:prstGeom>
          <a:solidFill>
            <a:schemeClr val="accent2"/>
          </a:solidFill>
        </p:spPr>
        <p:txBody>
          <a:bodyPr wrap="square" lIns="123706" tIns="61854" rIns="123706" bIns="61854">
            <a:spAutoFit/>
          </a:bodyPr>
          <a:lstStyle/>
          <a:p>
            <a:pPr marL="0" marR="0" lvl="0" indent="0" algn="ctr" defTabSz="129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00" b="1" i="0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</a:t>
            </a:r>
            <a:r>
              <a:rPr kumimoji="0" lang="en-US" sz="9700" b="1" i="0" u="none" strike="noStrike" kern="1200" cap="none" spc="0" normalizeH="0" baseline="0" noProof="0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9700" b="1" i="0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giaõn</a:t>
            </a:r>
            <a:endParaRPr kumimoji="0" lang="en-US" sz="9700" b="1" i="0" u="none" strike="noStrike" kern="1200" cap="none" spc="0" normalizeH="0" baseline="0" noProof="0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02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867EA7-089B-4E29-81E1-98A6D092622E}"/>
              </a:ext>
            </a:extLst>
          </p:cNvPr>
          <p:cNvSpPr txBox="1"/>
          <p:nvPr/>
        </p:nvSpPr>
        <p:spPr>
          <a:xfrm>
            <a:off x="2852301" y="5820613"/>
            <a:ext cx="6306695" cy="101557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algn="ctr"/>
            <a:r>
              <a:rPr lang="en-US" sz="6000" b="1" dirty="0" err="1">
                <a:solidFill>
                  <a:prstClr val="black"/>
                </a:solidFill>
                <a:latin typeface="VNI-Avo" pitchFamily="2" charset="0"/>
              </a:rPr>
              <a:t>d</a:t>
            </a:r>
            <a:r>
              <a:rPr lang="en-US" sz="6000" b="1" dirty="0" err="1">
                <a:solidFill>
                  <a:srgbClr val="FF0000"/>
                </a:solidFill>
                <a:latin typeface="VNI-Avo" pitchFamily="2" charset="0"/>
              </a:rPr>
              <a:t>aûi</a:t>
            </a: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VNI-Avo" pitchFamily="2" charset="0"/>
              </a:rPr>
              <a:t>phaân</a:t>
            </a: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VNI-Avo" pitchFamily="2" charset="0"/>
              </a:rPr>
              <a:t>caùch</a:t>
            </a:r>
            <a:endParaRPr lang="en-US" sz="6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5AAB0AC-CE73-4976-964C-90D2920AE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47" y="195469"/>
            <a:ext cx="7478106" cy="560857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3EB49B95-61C1-4CC9-8F38-13B9DBBF5A04}"/>
              </a:ext>
            </a:extLst>
          </p:cNvPr>
          <p:cNvSpPr/>
          <p:nvPr/>
        </p:nvSpPr>
        <p:spPr>
          <a:xfrm>
            <a:off x="4876800" y="4094922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8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23DA6A-B960-4081-BAB9-BC3BA1708F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2" t="61836" r="59493" b="19034"/>
          <a:stretch/>
        </p:blipFill>
        <p:spPr>
          <a:xfrm>
            <a:off x="3347715" y="357808"/>
            <a:ext cx="5928807" cy="52406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867EA7-089B-4E29-81E1-98A6D092622E}"/>
              </a:ext>
            </a:extLst>
          </p:cNvPr>
          <p:cNvSpPr txBox="1"/>
          <p:nvPr/>
        </p:nvSpPr>
        <p:spPr>
          <a:xfrm>
            <a:off x="2852301" y="5820613"/>
            <a:ext cx="6306695" cy="101557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l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aùi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3EB49B95-61C1-4CC9-8F38-13B9DBBF5A04}"/>
              </a:ext>
            </a:extLst>
          </p:cNvPr>
          <p:cNvSpPr/>
          <p:nvPr/>
        </p:nvSpPr>
        <p:spPr>
          <a:xfrm>
            <a:off x="3347715" y="2434788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77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208F9EE-A876-4C7A-83DA-B0D3DA1B3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2" t="33043" r="50000" b="50000"/>
          <a:stretch/>
        </p:blipFill>
        <p:spPr>
          <a:xfrm>
            <a:off x="2173129" y="172279"/>
            <a:ext cx="8375827" cy="52876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867EA7-089B-4E29-81E1-98A6D092622E}"/>
              </a:ext>
            </a:extLst>
          </p:cNvPr>
          <p:cNvSpPr txBox="1"/>
          <p:nvPr/>
        </p:nvSpPr>
        <p:spPr>
          <a:xfrm>
            <a:off x="2852301" y="5820613"/>
            <a:ext cx="6306695" cy="101557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x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aûi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3EB49B95-61C1-4CC9-8F38-13B9DBBF5A04}"/>
              </a:ext>
            </a:extLst>
          </p:cNvPr>
          <p:cNvSpPr/>
          <p:nvPr/>
        </p:nvSpPr>
        <p:spPr>
          <a:xfrm>
            <a:off x="1000313" y="1027044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41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0FFF732-8BB0-4ADD-AD99-8CB5D67DC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191" y="336273"/>
            <a:ext cx="8890000" cy="5256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500229-68E7-4B9B-BF82-0228405C5048}"/>
              </a:ext>
            </a:extLst>
          </p:cNvPr>
          <p:cNvSpPr txBox="1"/>
          <p:nvPr/>
        </p:nvSpPr>
        <p:spPr>
          <a:xfrm>
            <a:off x="1491204" y="5592416"/>
            <a:ext cx="8493973" cy="1015570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 err="1">
                <a:solidFill>
                  <a:prstClr val="black"/>
                </a:solidFill>
                <a:latin typeface="VNI-Avo" pitchFamily="2" charset="0"/>
              </a:rPr>
              <a:t>ñöôøng</a:t>
            </a:r>
            <a:r>
              <a:rPr lang="en-US" sz="6000" b="1" noProof="0" dirty="0">
                <a:solidFill>
                  <a:prstClr val="black"/>
                </a:solidFill>
                <a:latin typeface="VNI-Avo" pitchFamily="2" charset="0"/>
              </a:rPr>
              <a:t> r</a:t>
            </a:r>
            <a:r>
              <a:rPr lang="en-US" sz="6000" b="1" noProof="0" dirty="0">
                <a:solidFill>
                  <a:srgbClr val="FF0000"/>
                </a:solidFill>
                <a:latin typeface="VNI-Avo" pitchFamily="2" charset="0"/>
              </a:rPr>
              <a:t>ay</a:t>
            </a:r>
            <a:r>
              <a:rPr lang="en-US" sz="6000" b="1" noProof="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6000" b="1" noProof="0" dirty="0" err="1">
                <a:solidFill>
                  <a:prstClr val="black"/>
                </a:solidFill>
                <a:latin typeface="VNI-Avo" pitchFamily="2" charset="0"/>
              </a:rPr>
              <a:t>xe</a:t>
            </a:r>
            <a:r>
              <a:rPr lang="en-US" sz="6000" b="1" noProof="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6000" b="1" noProof="0" dirty="0" err="1">
                <a:solidFill>
                  <a:prstClr val="black"/>
                </a:solidFill>
                <a:latin typeface="VNI-Avo" pitchFamily="2" charset="0"/>
              </a:rPr>
              <a:t>löûa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BD65A42A-C3F3-4054-94BE-AAE67533F44A}"/>
              </a:ext>
            </a:extLst>
          </p:cNvPr>
          <p:cNvSpPr/>
          <p:nvPr/>
        </p:nvSpPr>
        <p:spPr>
          <a:xfrm>
            <a:off x="2789356" y="2765563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39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EEB741-F818-4280-8693-14C3C6B3EE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7" t="62029" r="64238" b="23163"/>
          <a:stretch/>
        </p:blipFill>
        <p:spPr>
          <a:xfrm>
            <a:off x="3896141" y="487418"/>
            <a:ext cx="5141842" cy="4556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500229-68E7-4B9B-BF82-0228405C5048}"/>
              </a:ext>
            </a:extLst>
          </p:cNvPr>
          <p:cNvSpPr txBox="1"/>
          <p:nvPr/>
        </p:nvSpPr>
        <p:spPr>
          <a:xfrm>
            <a:off x="1597221" y="5435842"/>
            <a:ext cx="8493973" cy="1015570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prstClr val="black"/>
                </a:solidFill>
                <a:latin typeface="VNI-Avo" pitchFamily="2" charset="0"/>
              </a:rPr>
              <a:t>ñoâi</a:t>
            </a: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VNI-Avo" pitchFamily="2" charset="0"/>
              </a:rPr>
              <a:t>gi</a:t>
            </a:r>
            <a:r>
              <a:rPr lang="en-US" sz="6000" b="1" dirty="0" err="1">
                <a:solidFill>
                  <a:srgbClr val="FF0000"/>
                </a:solidFill>
                <a:latin typeface="VNI-Avo" pitchFamily="2" charset="0"/>
              </a:rPr>
              <a:t>aøy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BD65A42A-C3F3-4054-94BE-AAE67533F44A}"/>
              </a:ext>
            </a:extLst>
          </p:cNvPr>
          <p:cNvSpPr/>
          <p:nvPr/>
        </p:nvSpPr>
        <p:spPr>
          <a:xfrm>
            <a:off x="3896141" y="1387337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13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CBAA2A-87D4-4D67-A8C0-CA46347B79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2" t="5397" r="47245" b="74674"/>
          <a:stretch/>
        </p:blipFill>
        <p:spPr>
          <a:xfrm>
            <a:off x="3405581" y="740345"/>
            <a:ext cx="6268506" cy="45209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500229-68E7-4B9B-BF82-0228405C5048}"/>
              </a:ext>
            </a:extLst>
          </p:cNvPr>
          <p:cNvSpPr txBox="1"/>
          <p:nvPr/>
        </p:nvSpPr>
        <p:spPr>
          <a:xfrm>
            <a:off x="1491204" y="5592416"/>
            <a:ext cx="8493973" cy="1015570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VNI-Avo" pitchFamily="2" charset="0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aûy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daây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BD65A42A-C3F3-4054-94BE-AAE67533F44A}"/>
              </a:ext>
            </a:extLst>
          </p:cNvPr>
          <p:cNvSpPr/>
          <p:nvPr/>
        </p:nvSpPr>
        <p:spPr>
          <a:xfrm>
            <a:off x="4525390" y="3157330"/>
            <a:ext cx="1391478" cy="543339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82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17259C-786D-4995-AB67-CA03A0544024}"/>
              </a:ext>
            </a:extLst>
          </p:cNvPr>
          <p:cNvSpPr/>
          <p:nvPr/>
        </p:nvSpPr>
        <p:spPr>
          <a:xfrm>
            <a:off x="1086679" y="6364314"/>
            <a:ext cx="4452730" cy="4936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ÑOÏC LAÏI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BAØI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4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345493" y="110736"/>
            <a:ext cx="5836639" cy="802667"/>
            <a:chOff x="3568352" y="2594608"/>
            <a:chExt cx="5760641" cy="1195255"/>
          </a:xfrm>
        </p:grpSpPr>
        <p:sp>
          <p:nvSpPr>
            <p:cNvPr id="4" name="Rounded Rectangle 3"/>
            <p:cNvSpPr/>
            <p:nvPr/>
          </p:nvSpPr>
          <p:spPr>
            <a:xfrm>
              <a:off x="3568352" y="2594608"/>
              <a:ext cx="5760641" cy="119525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621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文本框 6"/>
            <p:cNvSpPr txBox="1">
              <a:spLocks noChangeArrowheads="1"/>
            </p:cNvSpPr>
            <p:nvPr/>
          </p:nvSpPr>
          <p:spPr bwMode="auto">
            <a:xfrm>
              <a:off x="3897724" y="2765361"/>
              <a:ext cx="5029909" cy="962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5108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Tìm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hieåu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noäi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dung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baøi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endParaRPr>
            </a:p>
          </p:txBody>
        </p:sp>
      </p:grpSp>
      <p:sp>
        <p:nvSpPr>
          <p:cNvPr id="8" name="文本框 6"/>
          <p:cNvSpPr txBox="1">
            <a:spLocks noChangeArrowheads="1"/>
          </p:cNvSpPr>
          <p:nvPr/>
        </p:nvSpPr>
        <p:spPr bwMode="auto">
          <a:xfrm>
            <a:off x="1766110" y="1928632"/>
            <a:ext cx="10074773" cy="64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25" tIns="46084" rIns="92025" bIns="46084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marL="0" marR="0" lvl="0" indent="0" algn="ctr" defTabSz="510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1.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Treân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ñöôøng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ñi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hoïc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,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Baèng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ruû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Thieän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laøm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gì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NI-Avo" pitchFamily="2" charset="0"/>
              <a:ea typeface="华康海报体W12(P)" panose="040B0C00000000000000" pitchFamily="82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69C100F-7CF2-449F-9912-0C7C29C64D08}"/>
              </a:ext>
            </a:extLst>
          </p:cNvPr>
          <p:cNvSpPr/>
          <p:nvPr/>
        </p:nvSpPr>
        <p:spPr>
          <a:xfrm>
            <a:off x="1940735" y="5148748"/>
            <a:ext cx="9756857" cy="707676"/>
          </a:xfrm>
          <a:prstGeom prst="rect">
            <a:avLst/>
          </a:prstGeom>
        </p:spPr>
        <p:txBody>
          <a:bodyPr wrap="square" lIns="91232" tIns="45616" rIns="91232" bIns="45616">
            <a:spAutoFit/>
          </a:bodyPr>
          <a:lstStyle/>
          <a:p>
            <a:pPr lvl="0" defTabSz="912987">
              <a:defRPr/>
            </a:pPr>
            <a:r>
              <a:rPr lang="en-US" sz="4000" b="1" noProof="0" dirty="0" err="1">
                <a:solidFill>
                  <a:prstClr val="black"/>
                </a:solidFill>
                <a:latin typeface="VNI-Avo" pitchFamily="2" charset="0"/>
              </a:rPr>
              <a:t>Baèng</a:t>
            </a:r>
            <a:r>
              <a:rPr lang="en-US" sz="4000" b="1" noProof="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noProof="0" dirty="0" err="1">
                <a:solidFill>
                  <a:prstClr val="black"/>
                </a:solidFill>
                <a:latin typeface="VNI-Avo" pitchFamily="2" charset="0"/>
              </a:rPr>
              <a:t>ruû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Thieän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chôi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VNI-Avo" pitchFamily="2" charset="0"/>
              </a:rPr>
              <a:t>boùng</a:t>
            </a:r>
            <a:r>
              <a:rPr lang="en-US" sz="4000" b="1" dirty="0">
                <a:solidFill>
                  <a:prstClr val="black"/>
                </a:solidFill>
                <a:latin typeface="VNI-Avo" pitchFamily="2" charset="0"/>
              </a:rPr>
              <a:t>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Mũi tên: Phải 8">
            <a:extLst>
              <a:ext uri="{FF2B5EF4-FFF2-40B4-BE49-F238E27FC236}">
                <a16:creationId xmlns:a16="http://schemas.microsoft.com/office/drawing/2014/main" xmlns="" id="{7FB00978-5235-4DB7-BB51-CD408C7D6AE7}"/>
              </a:ext>
            </a:extLst>
          </p:cNvPr>
          <p:cNvSpPr/>
          <p:nvPr/>
        </p:nvSpPr>
        <p:spPr>
          <a:xfrm>
            <a:off x="988943" y="5218447"/>
            <a:ext cx="951792" cy="568278"/>
          </a:xfrm>
          <a:prstGeom prst="rightArrow">
            <a:avLst/>
          </a:prstGeom>
          <a:solidFill>
            <a:srgbClr val="50B34C"/>
          </a:solidFill>
          <a:ln w="12700" cap="flat" cmpd="sng" algn="ctr">
            <a:solidFill>
              <a:srgbClr val="50B34C">
                <a:shade val="50000"/>
              </a:srgbClr>
            </a:solidFill>
            <a:prstDash val="solid"/>
            <a:miter lim="800000"/>
          </a:ln>
          <a:effectLst/>
        </p:spPr>
        <p:txBody>
          <a:bodyPr lIns="91298" tIns="45651" rIns="91298" bIns="45651" rtlCol="0" anchor="ctr"/>
          <a:lstStyle/>
          <a:p>
            <a:pPr marL="0" marR="0" lvl="0" indent="0" algn="ctr" defTabSz="912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EB85AA0-F305-46C1-8915-B9146F338311}"/>
              </a:ext>
            </a:extLst>
          </p:cNvPr>
          <p:cNvSpPr/>
          <p:nvPr/>
        </p:nvSpPr>
        <p:spPr>
          <a:xfrm>
            <a:off x="1260540" y="3037180"/>
            <a:ext cx="10437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Thieän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Baèng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thöôøng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boä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ñeán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tröôøng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Moät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hoâm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Baèng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ruû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Thieän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</a:rPr>
              <a:t>boùng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</a:rPr>
              <a:t>.</a:t>
            </a:r>
            <a:endParaRPr lang="en-US" sz="3600" b="1" dirty="0">
              <a:solidFill>
                <a:prstClr val="black"/>
              </a:solidFill>
              <a:latin typeface="VNI-Avo" pitchFamily="2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8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345493" y="110736"/>
            <a:ext cx="5836639" cy="802667"/>
            <a:chOff x="3568352" y="2594608"/>
            <a:chExt cx="5760641" cy="1195255"/>
          </a:xfrm>
        </p:grpSpPr>
        <p:sp>
          <p:nvSpPr>
            <p:cNvPr id="4" name="Rounded Rectangle 3"/>
            <p:cNvSpPr/>
            <p:nvPr/>
          </p:nvSpPr>
          <p:spPr>
            <a:xfrm>
              <a:off x="3568352" y="2594608"/>
              <a:ext cx="5760641" cy="119525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621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文本框 6"/>
            <p:cNvSpPr txBox="1">
              <a:spLocks noChangeArrowheads="1"/>
            </p:cNvSpPr>
            <p:nvPr/>
          </p:nvSpPr>
          <p:spPr bwMode="auto">
            <a:xfrm>
              <a:off x="3897724" y="2765361"/>
              <a:ext cx="5029909" cy="962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5108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Tìm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hieåu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noäi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 dung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华康海报体W12(P)" panose="040B0C00000000000000" pitchFamily="82" charset="-122"/>
                  <a:cs typeface="+mn-cs"/>
                </a:rPr>
                <a:t>baøi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endParaRPr>
            </a:p>
          </p:txBody>
        </p:sp>
      </p:grpSp>
      <p:sp>
        <p:nvSpPr>
          <p:cNvPr id="8" name="文本框 6"/>
          <p:cNvSpPr txBox="1">
            <a:spLocks noChangeArrowheads="1"/>
          </p:cNvSpPr>
          <p:nvPr/>
        </p:nvSpPr>
        <p:spPr bwMode="auto">
          <a:xfrm>
            <a:off x="1828801" y="1133551"/>
            <a:ext cx="9857338" cy="120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25" tIns="46084" rIns="92025" bIns="46084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marL="0" marR="0" lvl="0" indent="0" defTabSz="510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	2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Baùc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ñi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xe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maùy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ñaõ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caên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daën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hai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baïn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</a:p>
          <a:p>
            <a:pPr marL="0" marR="0" lvl="0" indent="0" defTabSz="5108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nhoû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ñieàu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gì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华康海报体W12(P)" panose="040B0C00000000000000" pitchFamily="82" charset="-122"/>
                <a:cs typeface="+mn-cs"/>
              </a:rPr>
              <a:t>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NI-Avo" pitchFamily="2" charset="0"/>
              <a:ea typeface="华康海报体W12(P)" panose="040B0C00000000000000" pitchFamily="82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69C100F-7CF2-449F-9912-0C7C29C64D08}"/>
              </a:ext>
            </a:extLst>
          </p:cNvPr>
          <p:cNvSpPr/>
          <p:nvPr/>
        </p:nvSpPr>
        <p:spPr>
          <a:xfrm>
            <a:off x="1389787" y="4987557"/>
            <a:ext cx="9226896" cy="953897"/>
          </a:xfrm>
          <a:prstGeom prst="rect">
            <a:avLst/>
          </a:prstGeom>
        </p:spPr>
        <p:txBody>
          <a:bodyPr wrap="square" lIns="91232" tIns="45616" rIns="91232" bIns="45616">
            <a:spAutoFit/>
          </a:bodyPr>
          <a:lstStyle/>
          <a:p>
            <a:pPr lvl="0" defTabSz="912987">
              <a:defRPr/>
            </a:pP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daën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hai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baïn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ñöôøng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phaûi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chuù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yù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quan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saùt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khoâng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ñöôïc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laøm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vieäc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Mũi tên: Phải 8">
            <a:extLst>
              <a:ext uri="{FF2B5EF4-FFF2-40B4-BE49-F238E27FC236}">
                <a16:creationId xmlns:a16="http://schemas.microsoft.com/office/drawing/2014/main" xmlns="" id="{7FB00978-5235-4DB7-BB51-CD408C7D6AE7}"/>
              </a:ext>
            </a:extLst>
          </p:cNvPr>
          <p:cNvSpPr/>
          <p:nvPr/>
        </p:nvSpPr>
        <p:spPr>
          <a:xfrm>
            <a:off x="274507" y="5167115"/>
            <a:ext cx="951792" cy="568278"/>
          </a:xfrm>
          <a:prstGeom prst="rightArrow">
            <a:avLst/>
          </a:prstGeom>
          <a:solidFill>
            <a:srgbClr val="50B34C"/>
          </a:solidFill>
          <a:ln w="12700" cap="flat" cmpd="sng" algn="ctr">
            <a:solidFill>
              <a:srgbClr val="50B34C">
                <a:shade val="50000"/>
              </a:srgbClr>
            </a:solidFill>
            <a:prstDash val="solid"/>
            <a:miter lim="800000"/>
          </a:ln>
          <a:effectLst/>
        </p:spPr>
        <p:txBody>
          <a:bodyPr lIns="91298" tIns="45651" rIns="91298" bIns="45651" rtlCol="0" anchor="ctr"/>
          <a:lstStyle/>
          <a:p>
            <a:pPr marL="0" marR="0" lvl="0" indent="0" algn="ctr" defTabSz="912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67B66E5-04BE-42FB-8770-26F9F35B6823}"/>
              </a:ext>
            </a:extLst>
          </p:cNvPr>
          <p:cNvSpPr/>
          <p:nvPr/>
        </p:nvSpPr>
        <p:spPr>
          <a:xfrm>
            <a:off x="1638300" y="2592629"/>
            <a:ext cx="96144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Raát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may,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xe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maùy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phanh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xe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kòp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thôøi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neân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Baèng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khoâng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sao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caû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daën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hai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baïn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ñöôøng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phaûi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chuù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yù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quan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saùt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khoâng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ñöôïc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ñi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vöøa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laøm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vieäc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khaùc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. Hai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baïn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caûm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ôn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baùc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roài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tieáp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tuïc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tôùi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VNI-Avo" pitchFamily="2" charset="0"/>
              </a:rPr>
              <a:t>tröôøng</a:t>
            </a:r>
            <a:r>
              <a:rPr lang="en-US" sz="2800" b="1" dirty="0">
                <a:solidFill>
                  <a:prstClr val="black"/>
                </a:solidFill>
                <a:latin typeface="VNI-Av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77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Ếch Con - Nhạc thiếu nhi - hoạt hình chú ếch con vui nhộ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886.5232" end="139031.81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762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577"/>
          <a:stretch/>
        </p:blipFill>
        <p:spPr>
          <a:xfrm>
            <a:off x="-178387" y="0"/>
            <a:ext cx="1237038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392836"/>
            <a:ext cx="12191999" cy="1786910"/>
          </a:xfrm>
          <a:prstGeom prst="rect">
            <a:avLst/>
          </a:prstGeom>
          <a:noFill/>
        </p:spPr>
        <p:txBody>
          <a:bodyPr wrap="square" lIns="123706" tIns="61854" rIns="123706" bIns="61854">
            <a:spAutoFit/>
          </a:bodyPr>
          <a:lstStyle/>
          <a:p>
            <a:pPr marL="0" marR="0" lvl="0" indent="0" algn="ctr" defTabSz="129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Haõy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neâu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nhöõng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tham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gia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giao</a:t>
            </a:r>
            <a:r>
              <a:rPr kumimoji="0" lang="en-US" sz="5400" b="1" i="0" u="none" strike="noStrike" kern="1200" cap="none" spc="0" normalizeH="0" noProof="0" dirty="0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 smtClean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thoâng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m Đi Qua Ngã Tư Đường Phố - Nhạc Thiếu Nhi Hoạt Hình Vui Nhộn">
            <a:hlinkClick r:id="" action="ppaction://media"/>
            <a:extLst>
              <a:ext uri="{FF2B5EF4-FFF2-40B4-BE49-F238E27FC236}">
                <a16:creationId xmlns:a16="http://schemas.microsoft.com/office/drawing/2014/main" xmlns="" id="{BF2A6996-DA5A-4EE6-873B-B493595F9B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4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" y="226"/>
            <a:ext cx="12192000" cy="68575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/>
        </p:blipFill>
        <p:spPr>
          <a:xfrm>
            <a:off x="4272081" y="2984944"/>
            <a:ext cx="7919950" cy="38262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0" b="64444"/>
          <a:stretch/>
        </p:blipFill>
        <p:spPr>
          <a:xfrm>
            <a:off x="104" y="456"/>
            <a:ext cx="2438400" cy="24382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32474" r="80000" b="43585"/>
          <a:stretch/>
        </p:blipFill>
        <p:spPr>
          <a:xfrm>
            <a:off x="-86737" y="2017593"/>
            <a:ext cx="1885696" cy="16417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5689" r="54000" b="64444"/>
          <a:stretch/>
        </p:blipFill>
        <p:spPr>
          <a:xfrm>
            <a:off x="4693166" y="0"/>
            <a:ext cx="1430528" cy="204813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3" t="3081" r="19867" b="71083"/>
          <a:stretch/>
        </p:blipFill>
        <p:spPr>
          <a:xfrm>
            <a:off x="9816934" y="203289"/>
            <a:ext cx="1316736" cy="17718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2474" r="14267" b="22252"/>
          <a:stretch/>
        </p:blipFill>
        <p:spPr>
          <a:xfrm>
            <a:off x="7797285" y="2658643"/>
            <a:ext cx="3067287" cy="419940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03906" y="1832410"/>
            <a:ext cx="6547823" cy="1633724"/>
          </a:xfrm>
          <a:prstGeom prst="rect">
            <a:avLst/>
          </a:prstGeom>
          <a:noFill/>
        </p:spPr>
        <p:txBody>
          <a:bodyPr wrap="none" lIns="124399" tIns="62202" rIns="124399" bIns="62202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73100"/>
            <a:r>
              <a:rPr lang="en-US" sz="9800" b="1">
                <a:ln/>
                <a:solidFill>
                  <a:srgbClr val="00B050"/>
                </a:solidFill>
                <a:latin typeface="VNI-Avo" pitchFamily="2" charset="0"/>
              </a:rPr>
              <a:t>CUÛNG COÁ</a:t>
            </a:r>
            <a:endParaRPr lang="en-US" sz="9800" b="1" dirty="0">
              <a:ln/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1026" name="Picture 2" descr="Cactus Sticker by Mr. Houseplant for iOS &amp; Android | GIPHY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089" y="4301404"/>
            <a:ext cx="2876493" cy="28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ctus/Agave/Yucca - Verde Valley Nursery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64" y="4390563"/>
            <a:ext cx="3860264" cy="289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0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8"/>
          <a:stretch/>
        </p:blipFill>
        <p:spPr>
          <a:xfrm>
            <a:off x="61" y="40"/>
            <a:ext cx="12191999" cy="6958361"/>
          </a:xfrm>
          <a:prstGeom prst="rect">
            <a:avLst/>
          </a:prstGeom>
        </p:spPr>
      </p:pic>
      <p:sp>
        <p:nvSpPr>
          <p:cNvPr id="6" name="矩形 6"/>
          <p:cNvSpPr/>
          <p:nvPr/>
        </p:nvSpPr>
        <p:spPr>
          <a:xfrm>
            <a:off x="3193201" y="2338466"/>
            <a:ext cx="6187459" cy="1824364"/>
          </a:xfrm>
          <a:prstGeom prst="rect">
            <a:avLst/>
          </a:prstGeom>
          <a:noFill/>
        </p:spPr>
        <p:txBody>
          <a:bodyPr wrap="none" lIns="99852" tIns="49920" rIns="99852" bIns="499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98532"/>
            <a:r>
              <a:rPr lang="en-US" altLang="zh-CN" sz="5600" b="1" spc="55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汉仪粗宋简" pitchFamily="49" charset="-122"/>
                <a:cs typeface="Times New Roman" pitchFamily="18" charset="0"/>
              </a:rPr>
              <a:t>CHÀO TẠM BIỆT</a:t>
            </a:r>
          </a:p>
          <a:p>
            <a:pPr algn="ctr" defTabSz="998532"/>
            <a:r>
              <a:rPr lang="en-US" altLang="zh-CN" sz="5600" b="1" spc="55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汉仪粗宋简" pitchFamily="49" charset="-122"/>
                <a:cs typeface="Times New Roman" pitchFamily="18" charset="0"/>
              </a:rPr>
              <a:t> CÁC CON</a:t>
            </a:r>
            <a:endParaRPr lang="zh-CN" altLang="en-US" sz="5600" b="1" spc="55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汉仪粗宋简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44737"/>
      </p:ext>
    </p:extLst>
  </p:cSld>
  <p:clrMapOvr>
    <a:masterClrMapping/>
  </p:clrMapOvr>
  <p:transition spd="slow" advTm="585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20" y="-19523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26" tIns="60813" rIns="121626" bIns="60813" rtlCol="0" anchor="ctr"/>
          <a:lstStyle/>
          <a:p>
            <a:pPr algn="ctr" defTabSz="1215900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88" y="14345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26" tIns="60813" rIns="121626" bIns="60813" rtlCol="0" anchor="ctr"/>
          <a:lstStyle/>
          <a:p>
            <a:pPr algn="ctr" defTabSz="1215900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0" tIns="60805" rIns="121610" bIns="60805" spcCol="0" rtlCol="0" anchor="ctr"/>
          <a:lstStyle/>
          <a:p>
            <a:pPr algn="ctr" defTabSz="1215900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Rectangle 10"/>
          <p:cNvSpPr/>
          <p:nvPr/>
        </p:nvSpPr>
        <p:spPr>
          <a:xfrm rot="416356">
            <a:off x="17422549" y="1289097"/>
            <a:ext cx="2593755" cy="92773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69873 w 5334002"/>
              <a:gd name="connsiteY2" fmla="*/ 506124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49092 w 5334002"/>
              <a:gd name="connsiteY2" fmla="*/ 454170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3999"/>
              <a:gd name="connsiteY0" fmla="*/ 0 h 724766"/>
              <a:gd name="connsiteX1" fmla="*/ 5334000 w 5333999"/>
              <a:gd name="connsiteY1" fmla="*/ 0 h 724766"/>
              <a:gd name="connsiteX2" fmla="*/ 3970191 w 5333999"/>
              <a:gd name="connsiteY2" fmla="*/ 513468 h 724766"/>
              <a:gd name="connsiteX3" fmla="*/ 5334000 w 5333999"/>
              <a:gd name="connsiteY3" fmla="*/ 724766 h 724766"/>
              <a:gd name="connsiteX4" fmla="*/ 0 w 5333999"/>
              <a:gd name="connsiteY4" fmla="*/ 724766 h 724766"/>
              <a:gd name="connsiteX5" fmla="*/ 0 w 5333999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572681 w 5334002"/>
              <a:gd name="connsiteY2" fmla="*/ 409907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649495"/>
              <a:gd name="connsiteY0" fmla="*/ 0 h 724766"/>
              <a:gd name="connsiteX1" fmla="*/ 5649496 w 5649495"/>
              <a:gd name="connsiteY1" fmla="*/ 27302 h 724766"/>
              <a:gd name="connsiteX2" fmla="*/ 4572681 w 5649495"/>
              <a:gd name="connsiteY2" fmla="*/ 409907 h 724766"/>
              <a:gd name="connsiteX3" fmla="*/ 5334000 w 5649495"/>
              <a:gd name="connsiteY3" fmla="*/ 724766 h 724766"/>
              <a:gd name="connsiteX4" fmla="*/ 0 w 5649495"/>
              <a:gd name="connsiteY4" fmla="*/ 724766 h 724766"/>
              <a:gd name="connsiteX5" fmla="*/ 0 w 5649495"/>
              <a:gd name="connsiteY5" fmla="*/ 0 h 724766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24345 w 5673840"/>
              <a:gd name="connsiteY4" fmla="*/ 697464 h 697464"/>
              <a:gd name="connsiteX5" fmla="*/ -1 w 5673840"/>
              <a:gd name="connsiteY5" fmla="*/ 152873 h 697464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6831 w 5673840"/>
              <a:gd name="connsiteY4" fmla="*/ 568730 h 697464"/>
              <a:gd name="connsiteX5" fmla="*/ -1 w 5673840"/>
              <a:gd name="connsiteY5" fmla="*/ 152873 h 697464"/>
              <a:gd name="connsiteX0" fmla="*/ -1 w 5673840"/>
              <a:gd name="connsiteY0" fmla="*/ 152873 h 661803"/>
              <a:gd name="connsiteX1" fmla="*/ 5673841 w 5673840"/>
              <a:gd name="connsiteY1" fmla="*/ 0 h 661803"/>
              <a:gd name="connsiteX2" fmla="*/ 4597026 w 5673840"/>
              <a:gd name="connsiteY2" fmla="*/ 382605 h 661803"/>
              <a:gd name="connsiteX3" fmla="*/ 5253439 w 5673840"/>
              <a:gd name="connsiteY3" fmla="*/ 661803 h 661803"/>
              <a:gd name="connsiteX4" fmla="*/ 6831 w 5673840"/>
              <a:gd name="connsiteY4" fmla="*/ 568730 h 661803"/>
              <a:gd name="connsiteX5" fmla="*/ -1 w 5673840"/>
              <a:gd name="connsiteY5" fmla="*/ 152873 h 66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3840" h="661803">
                <a:moveTo>
                  <a:pt x="-1" y="152873"/>
                </a:moveTo>
                <a:lnTo>
                  <a:pt x="5673841" y="0"/>
                </a:lnTo>
                <a:cubicBezTo>
                  <a:pt x="5674995" y="102899"/>
                  <a:pt x="4595872" y="279706"/>
                  <a:pt x="4597026" y="382605"/>
                </a:cubicBezTo>
                <a:lnTo>
                  <a:pt x="5253439" y="661803"/>
                </a:lnTo>
                <a:lnTo>
                  <a:pt x="6831" y="568730"/>
                </a:lnTo>
                <a:lnTo>
                  <a:pt x="-1" y="152873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0" tIns="60805" rIns="121610" bIns="60805" spcCol="0" rtlCol="0" anchor="ctr"/>
          <a:lstStyle/>
          <a:p>
            <a:pPr algn="ctr" defTabSz="1215900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9085">
            <a:off x="-604896" y="-813217"/>
            <a:ext cx="3282951" cy="308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42221" y="329772"/>
            <a:ext cx="1788707" cy="1477014"/>
          </a:xfrm>
          <a:prstGeom prst="rect">
            <a:avLst/>
          </a:prstGeom>
          <a:noFill/>
        </p:spPr>
        <p:txBody>
          <a:bodyPr wrap="square" lIns="121610" tIns="60805" rIns="121610" bIns="60805" rtlCol="0">
            <a:spAutoFit/>
          </a:bodyPr>
          <a:lstStyle/>
          <a:p>
            <a:pPr algn="ctr" defTabSz="1215900"/>
            <a:r>
              <a:rPr lang="en-US" sz="8800" b="1" dirty="0">
                <a:solidFill>
                  <a:srgbClr val="7030A0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29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50041" y="463092"/>
            <a:ext cx="9846160" cy="1046127"/>
          </a:xfrm>
          <a:prstGeom prst="rect">
            <a:avLst/>
          </a:prstGeom>
          <a:noFill/>
        </p:spPr>
        <p:txBody>
          <a:bodyPr wrap="square" lIns="121610" tIns="60805" rIns="121610" bIns="60805" rtlCol="0">
            <a:spAutoFit/>
          </a:bodyPr>
          <a:lstStyle/>
          <a:p>
            <a:pPr algn="ctr" defTabSz="1215900"/>
            <a:r>
              <a:rPr lang="en-US" sz="60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</a:t>
            </a:r>
            <a:r>
              <a:rPr lang="vi-VN" sz="60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Ư</a:t>
            </a:r>
            <a:r>
              <a:rPr lang="en-US" sz="60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ỜNG ĐẾN TR</a:t>
            </a:r>
            <a:r>
              <a:rPr lang="vi-VN" sz="60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Ư</a:t>
            </a:r>
            <a:r>
              <a:rPr lang="en-US" sz="60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ỜNG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B189810-4E57-431B-9F84-88A92A382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030" y="2424817"/>
            <a:ext cx="7983939" cy="425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20" y="-19523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26" tIns="60813" rIns="121626" bIns="60813" rtlCol="0" anchor="ctr"/>
          <a:lstStyle/>
          <a:p>
            <a:pPr marL="0" marR="0" lvl="0" indent="0" algn="ctr" defTabSz="1215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88" y="697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26" tIns="60813" rIns="121626" bIns="60813" rtlCol="0" anchor="ctr"/>
          <a:lstStyle/>
          <a:p>
            <a:pPr marL="0" marR="0" lvl="0" indent="0" algn="ctr" defTabSz="1215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0"/>
          <p:cNvSpPr/>
          <p:nvPr/>
        </p:nvSpPr>
        <p:spPr>
          <a:xfrm rot="416356">
            <a:off x="17422549" y="1289097"/>
            <a:ext cx="2593755" cy="92773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69873 w 5334002"/>
              <a:gd name="connsiteY2" fmla="*/ 506124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49092 w 5334002"/>
              <a:gd name="connsiteY2" fmla="*/ 454170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3999"/>
              <a:gd name="connsiteY0" fmla="*/ 0 h 724766"/>
              <a:gd name="connsiteX1" fmla="*/ 5334000 w 5333999"/>
              <a:gd name="connsiteY1" fmla="*/ 0 h 724766"/>
              <a:gd name="connsiteX2" fmla="*/ 3970191 w 5333999"/>
              <a:gd name="connsiteY2" fmla="*/ 513468 h 724766"/>
              <a:gd name="connsiteX3" fmla="*/ 5334000 w 5333999"/>
              <a:gd name="connsiteY3" fmla="*/ 724766 h 724766"/>
              <a:gd name="connsiteX4" fmla="*/ 0 w 5333999"/>
              <a:gd name="connsiteY4" fmla="*/ 724766 h 724766"/>
              <a:gd name="connsiteX5" fmla="*/ 0 w 5333999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572681 w 5334002"/>
              <a:gd name="connsiteY2" fmla="*/ 409907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649495"/>
              <a:gd name="connsiteY0" fmla="*/ 0 h 724766"/>
              <a:gd name="connsiteX1" fmla="*/ 5649496 w 5649495"/>
              <a:gd name="connsiteY1" fmla="*/ 27302 h 724766"/>
              <a:gd name="connsiteX2" fmla="*/ 4572681 w 5649495"/>
              <a:gd name="connsiteY2" fmla="*/ 409907 h 724766"/>
              <a:gd name="connsiteX3" fmla="*/ 5334000 w 5649495"/>
              <a:gd name="connsiteY3" fmla="*/ 724766 h 724766"/>
              <a:gd name="connsiteX4" fmla="*/ 0 w 5649495"/>
              <a:gd name="connsiteY4" fmla="*/ 724766 h 724766"/>
              <a:gd name="connsiteX5" fmla="*/ 0 w 5649495"/>
              <a:gd name="connsiteY5" fmla="*/ 0 h 724766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24345 w 5673840"/>
              <a:gd name="connsiteY4" fmla="*/ 697464 h 697464"/>
              <a:gd name="connsiteX5" fmla="*/ -1 w 5673840"/>
              <a:gd name="connsiteY5" fmla="*/ 152873 h 697464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6831 w 5673840"/>
              <a:gd name="connsiteY4" fmla="*/ 568730 h 697464"/>
              <a:gd name="connsiteX5" fmla="*/ -1 w 5673840"/>
              <a:gd name="connsiteY5" fmla="*/ 152873 h 697464"/>
              <a:gd name="connsiteX0" fmla="*/ -1 w 5673840"/>
              <a:gd name="connsiteY0" fmla="*/ 152873 h 661803"/>
              <a:gd name="connsiteX1" fmla="*/ 5673841 w 5673840"/>
              <a:gd name="connsiteY1" fmla="*/ 0 h 661803"/>
              <a:gd name="connsiteX2" fmla="*/ 4597026 w 5673840"/>
              <a:gd name="connsiteY2" fmla="*/ 382605 h 661803"/>
              <a:gd name="connsiteX3" fmla="*/ 5253439 w 5673840"/>
              <a:gd name="connsiteY3" fmla="*/ 661803 h 661803"/>
              <a:gd name="connsiteX4" fmla="*/ 6831 w 5673840"/>
              <a:gd name="connsiteY4" fmla="*/ 568730 h 661803"/>
              <a:gd name="connsiteX5" fmla="*/ -1 w 5673840"/>
              <a:gd name="connsiteY5" fmla="*/ 152873 h 66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3840" h="661803">
                <a:moveTo>
                  <a:pt x="-1" y="152873"/>
                </a:moveTo>
                <a:lnTo>
                  <a:pt x="5673841" y="0"/>
                </a:lnTo>
                <a:cubicBezTo>
                  <a:pt x="5674995" y="102899"/>
                  <a:pt x="4595872" y="279706"/>
                  <a:pt x="4597026" y="382605"/>
                </a:cubicBezTo>
                <a:lnTo>
                  <a:pt x="5253439" y="661803"/>
                </a:lnTo>
                <a:lnTo>
                  <a:pt x="6831" y="568730"/>
                </a:lnTo>
                <a:lnTo>
                  <a:pt x="-1" y="152873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0" tIns="60805" rIns="121610" bIns="60805" spcCol="0" rtlCol="0" anchor="ctr"/>
          <a:lstStyle/>
          <a:p>
            <a:pPr marL="0" marR="0" lvl="0" indent="0" algn="ctr" defTabSz="1215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812055" y="547901"/>
            <a:ext cx="8351814" cy="1456793"/>
            <a:chOff x="1927413" y="2469755"/>
            <a:chExt cx="5768788" cy="109259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076974" y="2637700"/>
              <a:ext cx="5129032" cy="530906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91428" tIns="45714" rIns="91428" bIns="45714" rtlCol="0">
              <a:spAutoFit/>
            </a:bodyPr>
            <a:lstStyle/>
            <a:p>
              <a:pPr marL="0" marR="0" lvl="0" indent="0" algn="ctr" defTabSz="1215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Chuyeän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xaûy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ra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treân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ñöôøng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028131" y="140525"/>
            <a:ext cx="1855408" cy="1970480"/>
            <a:chOff x="-104055" y="-71834"/>
            <a:chExt cx="3240360" cy="3240360"/>
          </a:xfrm>
        </p:grpSpPr>
        <p:pic>
          <p:nvPicPr>
            <p:cNvPr id="27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4055" y="-71834"/>
              <a:ext cx="3240360" cy="3240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962853" y="942387"/>
              <a:ext cx="1310747" cy="136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120248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NI-Avo" pitchFamily="2" charset="0"/>
                  <a:ea typeface="+mn-ea"/>
                  <a:cs typeface="+mn-cs"/>
                </a:rPr>
                <a:t>Baøi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NI-Avo" pitchFamily="2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120248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NI-Avo" pitchFamily="2" charset="0"/>
                  <a:ea typeface="+mn-ea"/>
                  <a:cs typeface="+mn-cs"/>
                </a:rPr>
                <a:t>1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4DFD62-2BCA-421B-B618-5D15FE08E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297" y="2580704"/>
            <a:ext cx="7109867" cy="4277296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xmlns="" id="{1E8E6572-B48D-468A-B146-92A2C3330C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22" y="4637614"/>
            <a:ext cx="2620488" cy="2220386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xmlns="" id="{6F371599-4BCF-4470-AA49-8589687B2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512" y="4637614"/>
            <a:ext cx="2620488" cy="222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EAC7BFEA-95CA-4B1E-BBFF-D3AA9AFD1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699" y="3059000"/>
            <a:ext cx="2746933" cy="4140598"/>
          </a:xfrm>
          <a:prstGeom prst="rect">
            <a:avLst/>
          </a:prstGeom>
        </p:spPr>
      </p:pic>
      <p:sp>
        <p:nvSpPr>
          <p:cNvPr id="22" name="PA_文本框 5">
            <a:extLst>
              <a:ext uri="{FF2B5EF4-FFF2-40B4-BE49-F238E27FC236}">
                <a16:creationId xmlns:a16="http://schemas.microsoft.com/office/drawing/2014/main" xmlns="" id="{FF2BEE31-BD2B-475E-BD06-B0557CBE348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25052" y="1852267"/>
            <a:ext cx="4461478" cy="19807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方正有猫在_GBK"/>
              </a:rPr>
              <a:t>TIEÁT</a:t>
            </a:r>
            <a:r>
              <a:rPr kumimoji="0" lang="en-US" altLang="zh-CN" sz="11500" b="1" i="0" u="none" strike="noStrike" kern="1200" cap="none" spc="3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方正有猫在_GBK"/>
              </a:rPr>
              <a:t> 1</a:t>
            </a:r>
            <a:endParaRPr kumimoji="0" lang="zh-CN" altLang="en-US" sz="115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方正有猫在_GBK"/>
            </a:endParaRPr>
          </a:p>
        </p:txBody>
      </p:sp>
    </p:spTree>
    <p:extLst>
      <p:ext uri="{BB962C8B-B14F-4D97-AF65-F5344CB8AC3E}">
        <p14:creationId xmlns:p14="http://schemas.microsoft.com/office/powerpoint/2010/main" val="121303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8AF188-4BC3-4EBE-9FB2-F8794DAD66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" t="18611" r="7745" b="48056"/>
          <a:stretch/>
        </p:blipFill>
        <p:spPr>
          <a:xfrm>
            <a:off x="-1" y="0"/>
            <a:ext cx="12190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6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Chuyeän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xaûy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ra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treân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ñöôøng</a:t>
            </a:r>
            <a:endParaRPr lang="en-US" sz="3600" b="1" dirty="0">
              <a:solidFill>
                <a:srgbClr val="00B050"/>
              </a:solidFill>
              <a:latin typeface="VNI-Avo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lvl="0" algn="just"/>
            <a:r>
              <a:rPr lang="en-US" sz="2800" b="1" dirty="0">
                <a:latin typeface="VNI-Avo" pitchFamily="2" charset="0"/>
              </a:rPr>
              <a:t>	</a:t>
            </a:r>
            <a:r>
              <a:rPr lang="en-US" sz="2800" b="1" dirty="0" err="1">
                <a:latin typeface="VNI-Avo" pitchFamily="2" charset="0"/>
              </a:rPr>
              <a:t>Thieän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vaø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thöôøng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boä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ñeán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tröôøng</a:t>
            </a:r>
            <a:r>
              <a:rPr lang="en-US" sz="2800" b="1" dirty="0">
                <a:latin typeface="VNI-Avo" pitchFamily="2" charset="0"/>
              </a:rPr>
              <a:t>. </a:t>
            </a:r>
            <a:r>
              <a:rPr lang="en-US" sz="2800" b="1" dirty="0" err="1">
                <a:latin typeface="VNI-Avo" pitchFamily="2" charset="0"/>
              </a:rPr>
              <a:t>Moät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hoâm</a:t>
            </a:r>
            <a:r>
              <a:rPr lang="en-US" sz="2800" b="1" dirty="0">
                <a:latin typeface="VNI-Avo" pitchFamily="2" charset="0"/>
              </a:rPr>
              <a:t>, 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ruû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Thieän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chôi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boùng</a:t>
            </a:r>
            <a:r>
              <a:rPr lang="en-US" sz="2800" b="1" dirty="0">
                <a:latin typeface="VNI-Avo" pitchFamily="2" charset="0"/>
              </a:rPr>
              <a:t>. </a:t>
            </a:r>
            <a:r>
              <a:rPr lang="en-US" sz="2800" b="1" dirty="0" err="1">
                <a:latin typeface="VNI-Avo" pitchFamily="2" charset="0"/>
              </a:rPr>
              <a:t>Thieän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baûo</a:t>
            </a:r>
            <a:r>
              <a:rPr lang="en-US" sz="2800" b="1" dirty="0">
                <a:latin typeface="VNI-Avo" pitchFamily="2" charset="0"/>
              </a:rPr>
              <a:t>: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- </a:t>
            </a:r>
            <a:r>
              <a:rPr lang="en-US" sz="2800" b="1" dirty="0" err="1">
                <a:latin typeface="VNI-Avo" pitchFamily="2" charset="0"/>
              </a:rPr>
              <a:t>Nguy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hieåm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laém</a:t>
            </a:r>
            <a:r>
              <a:rPr lang="en-US" sz="2800" b="1" dirty="0">
                <a:latin typeface="VNI-Avo" pitchFamily="2" charset="0"/>
              </a:rPr>
              <a:t>!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noùi</a:t>
            </a:r>
            <a:r>
              <a:rPr lang="en-US" sz="2800" b="1" dirty="0">
                <a:latin typeface="VNI-Avo" pitchFamily="2" charset="0"/>
              </a:rPr>
              <a:t>: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- </a:t>
            </a:r>
            <a:r>
              <a:rPr lang="en-US" sz="2800" b="1" dirty="0" err="1">
                <a:latin typeface="VNI-Avo" pitchFamily="2" charset="0"/>
              </a:rPr>
              <a:t>Caäu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sôï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thì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tôù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chôi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moät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mình</a:t>
            </a:r>
            <a:r>
              <a:rPr lang="en-US" sz="2800" b="1" dirty="0">
                <a:latin typeface="VNI-Avo" pitchFamily="2" charset="0"/>
              </a:rPr>
              <a:t>.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daãn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boùng</a:t>
            </a:r>
            <a:r>
              <a:rPr lang="en-US" sz="2800" b="1" dirty="0">
                <a:latin typeface="VNI-Avo" pitchFamily="2" charset="0"/>
              </a:rPr>
              <a:t>. </a:t>
            </a:r>
            <a:r>
              <a:rPr lang="en-US" sz="2800" b="1" dirty="0" err="1">
                <a:latin typeface="VNI-Avo" pitchFamily="2" charset="0"/>
              </a:rPr>
              <a:t>Boùng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laên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xuoáng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loøng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ñöôøng</a:t>
            </a:r>
            <a:r>
              <a:rPr lang="en-US" sz="2800" b="1" dirty="0">
                <a:latin typeface="VNI-Avo" pitchFamily="2" charset="0"/>
              </a:rPr>
              <a:t>. 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lao </a:t>
            </a:r>
            <a:r>
              <a:rPr lang="en-US" sz="2800" b="1" dirty="0" err="1">
                <a:latin typeface="VNI-Avo" pitchFamily="2" charset="0"/>
              </a:rPr>
              <a:t>theo.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Ñuùng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luùc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ñoù</a:t>
            </a:r>
            <a:r>
              <a:rPr lang="en-US" sz="2800" b="1" dirty="0">
                <a:latin typeface="VNI-Avo" pitchFamily="2" charset="0"/>
              </a:rPr>
              <a:t>, </a:t>
            </a:r>
            <a:r>
              <a:rPr lang="en-US" sz="2800" b="1" dirty="0" err="1">
                <a:latin typeface="VNI-Avo" pitchFamily="2" charset="0"/>
              </a:rPr>
              <a:t>moät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chieác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xe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maùy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chaïy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tôùi</a:t>
            </a:r>
            <a:r>
              <a:rPr lang="en-US" sz="2800" b="1" dirty="0">
                <a:latin typeface="VNI-Avo" pitchFamily="2" charset="0"/>
              </a:rPr>
              <a:t>.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</a:t>
            </a:r>
            <a:r>
              <a:rPr lang="en-US" sz="2800" b="1" dirty="0" err="1">
                <a:latin typeface="VNI-Avo" pitchFamily="2" charset="0"/>
              </a:rPr>
              <a:t>Kít</a:t>
            </a:r>
            <a:r>
              <a:rPr lang="en-US" sz="2800" b="1" dirty="0">
                <a:latin typeface="VNI-Avo" pitchFamily="2" charset="0"/>
              </a:rPr>
              <a:t>...</a:t>
            </a:r>
            <a:r>
              <a:rPr lang="en-US" sz="2800" b="1" dirty="0" err="1">
                <a:latin typeface="VNI-Avo" pitchFamily="2" charset="0"/>
              </a:rPr>
              <a:t>kít</a:t>
            </a:r>
            <a:r>
              <a:rPr lang="en-US" sz="2800" b="1" dirty="0">
                <a:latin typeface="VNI-Avo" pitchFamily="2" charset="0"/>
              </a:rPr>
              <a:t>... </a:t>
            </a:r>
            <a:r>
              <a:rPr lang="en-US" sz="2800" b="1" dirty="0" err="1">
                <a:latin typeface="VNI-Avo" pitchFamily="2" charset="0"/>
              </a:rPr>
              <a:t>Tieáng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phanh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xe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rít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leân</a:t>
            </a:r>
            <a:r>
              <a:rPr lang="en-US" sz="2800" b="1" dirty="0">
                <a:latin typeface="VNI-Avo" pitchFamily="2" charset="0"/>
              </a:rPr>
              <a:t>.</a:t>
            </a:r>
          </a:p>
          <a:p>
            <a:pPr lvl="0" algn="just"/>
            <a:r>
              <a:rPr lang="en-US" sz="2800" b="1" dirty="0">
                <a:latin typeface="VNI-Avo" pitchFamily="2" charset="0"/>
              </a:rPr>
              <a:t>	</a:t>
            </a:r>
            <a:r>
              <a:rPr lang="en-US" sz="2800" b="1" dirty="0" err="1">
                <a:latin typeface="VNI-Avo" pitchFamily="2" charset="0"/>
              </a:rPr>
              <a:t>Raát</a:t>
            </a:r>
            <a:r>
              <a:rPr lang="en-US" sz="2800" b="1" dirty="0">
                <a:latin typeface="VNI-Avo" pitchFamily="2" charset="0"/>
              </a:rPr>
              <a:t> may, </a:t>
            </a:r>
            <a:r>
              <a:rPr lang="en-US" sz="2800" b="1" dirty="0" err="1">
                <a:latin typeface="VNI-Avo" pitchFamily="2" charset="0"/>
              </a:rPr>
              <a:t>baùc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xe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maùy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phanh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xe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kòp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thôøi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neân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Baèng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khoâng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sao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caû</a:t>
            </a:r>
            <a:r>
              <a:rPr lang="en-US" sz="2800" b="1" dirty="0">
                <a:latin typeface="VNI-Avo" pitchFamily="2" charset="0"/>
              </a:rPr>
              <a:t>. </a:t>
            </a:r>
            <a:r>
              <a:rPr lang="en-US" sz="2800" b="1" dirty="0" err="1">
                <a:latin typeface="VNI-Avo" pitchFamily="2" charset="0"/>
              </a:rPr>
              <a:t>Baùc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daën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hai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baïn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khi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ñöôøng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phaûi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chuù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yù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quan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saùt</a:t>
            </a:r>
            <a:r>
              <a:rPr lang="en-US" sz="2800" b="1" dirty="0">
                <a:latin typeface="VNI-Avo" pitchFamily="2" charset="0"/>
              </a:rPr>
              <a:t>, </a:t>
            </a:r>
            <a:r>
              <a:rPr lang="en-US" sz="2800" b="1" dirty="0" err="1">
                <a:latin typeface="VNI-Avo" pitchFamily="2" charset="0"/>
              </a:rPr>
              <a:t>khoâng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ñöôïc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vöøa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laøm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vieäc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khaùc</a:t>
            </a:r>
            <a:r>
              <a:rPr lang="en-US" sz="2800" b="1" dirty="0">
                <a:latin typeface="VNI-Avo" pitchFamily="2" charset="0"/>
              </a:rPr>
              <a:t>. Hai </a:t>
            </a:r>
            <a:r>
              <a:rPr lang="en-US" sz="2800" b="1" dirty="0" err="1">
                <a:latin typeface="VNI-Avo" pitchFamily="2" charset="0"/>
              </a:rPr>
              <a:t>baïn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caûm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ôn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baùc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roài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tieáp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tuïc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tôùi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tröôøng</a:t>
            </a:r>
            <a:r>
              <a:rPr lang="en-US" sz="2800" b="1" dirty="0">
                <a:latin typeface="VNI-Avo" pitchFamily="2" charset="0"/>
              </a:rPr>
              <a:t>.</a:t>
            </a:r>
          </a:p>
          <a:p>
            <a:pPr lvl="0" algn="just"/>
            <a:endParaRPr lang="en-US" sz="2800" b="1" dirty="0">
              <a:latin typeface="VNI-Avo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r>
              <a:rPr lang="en-US" sz="2800" b="1" i="1" dirty="0" err="1">
                <a:latin typeface="VNI-Avo" pitchFamily="2" charset="0"/>
              </a:rPr>
              <a:t>Phoûng</a:t>
            </a:r>
            <a:r>
              <a:rPr lang="en-US" sz="2800" b="1" i="1" dirty="0">
                <a:latin typeface="VNI-Avo" pitchFamily="2" charset="0"/>
              </a:rPr>
              <a:t> </a:t>
            </a:r>
            <a:r>
              <a:rPr lang="en-US" sz="2800" b="1" i="1" dirty="0" err="1">
                <a:latin typeface="VNI-Avo" pitchFamily="2" charset="0"/>
              </a:rPr>
              <a:t>theo</a:t>
            </a:r>
            <a:r>
              <a:rPr lang="en-US" sz="2800" b="1" i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Ñoã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Thò</a:t>
            </a:r>
            <a:r>
              <a:rPr lang="en-US" sz="2800" b="1" dirty="0">
                <a:latin typeface="VNI-Avo" pitchFamily="2" charset="0"/>
              </a:rPr>
              <a:t> </a:t>
            </a:r>
            <a:r>
              <a:rPr lang="en-US" sz="2800" b="1" dirty="0" err="1">
                <a:latin typeface="VNI-Avo" pitchFamily="2" charset="0"/>
              </a:rPr>
              <a:t>Ngoïc</a:t>
            </a:r>
            <a:r>
              <a:rPr lang="en-US" sz="2800" b="1" dirty="0">
                <a:latin typeface="VNI-Avo" pitchFamily="2" charset="0"/>
              </a:rPr>
              <a:t> Anh</a:t>
            </a:r>
          </a:p>
        </p:txBody>
      </p:sp>
    </p:spTree>
    <p:extLst>
      <p:ext uri="{BB962C8B-B14F-4D97-AF65-F5344CB8AC3E}">
        <p14:creationId xmlns:p14="http://schemas.microsoft.com/office/powerpoint/2010/main" val="17881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:a16="http://schemas.microsoft.com/office/drawing/2014/main" xmlns="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3008061" y="0"/>
            <a:ext cx="6627900" cy="646238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Chuyeän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xaûy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treân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442213" y="646238"/>
            <a:ext cx="10960575" cy="6124661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vaø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boä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ñeán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ruû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Thieän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baûo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noùi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Caäu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sôï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Boùng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xuoáng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loøng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lao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Ñuùng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moät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chieác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chaïy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Raát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may,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maùy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kòp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thôøi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neân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Baèng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daën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phaûi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chuù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quan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saùt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khoâng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ñöôïc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vöøa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laøm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vieäc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 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baïn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caûm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baùc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roài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tieáp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tôùi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tröôøng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17745D8-FC38-46F6-A5F2-1C0E1063E674}"/>
              </a:ext>
            </a:extLst>
          </p:cNvPr>
          <p:cNvSpPr txBox="1"/>
          <p:nvPr/>
        </p:nvSpPr>
        <p:spPr>
          <a:xfrm>
            <a:off x="5922500" y="6283817"/>
            <a:ext cx="6257977" cy="523127"/>
          </a:xfrm>
          <a:prstGeom prst="rect">
            <a:avLst/>
          </a:prstGeom>
          <a:noFill/>
        </p:spPr>
        <p:txBody>
          <a:bodyPr wrap="square" lIns="91250" tIns="45674" rIns="91250" bIns="45674" rtlCol="0">
            <a:spAutoFit/>
          </a:bodyPr>
          <a:lstStyle/>
          <a:p>
            <a:pPr marL="0" marR="0" lvl="0" indent="0" algn="l" defTabSz="912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Phoûng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theo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Anh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EB516E-E681-451B-AF15-833340BC33C5}"/>
              </a:ext>
            </a:extLst>
          </p:cNvPr>
          <p:cNvSpPr txBox="1"/>
          <p:nvPr/>
        </p:nvSpPr>
        <p:spPr>
          <a:xfrm>
            <a:off x="884423" y="6327256"/>
            <a:ext cx="433513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töø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khoù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ñoïc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khoù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hieåu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E183B8B-60A2-4372-84E1-04C62DD58017}"/>
              </a:ext>
            </a:extLst>
          </p:cNvPr>
          <p:cNvCxnSpPr>
            <a:cxnSpLocks/>
          </p:cNvCxnSpPr>
          <p:nvPr/>
        </p:nvCxnSpPr>
        <p:spPr>
          <a:xfrm flipH="1" flipV="1">
            <a:off x="3051990" y="610103"/>
            <a:ext cx="1851314" cy="18113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8F00103-863A-427C-8921-5ED6A3E4DE97}"/>
              </a:ext>
            </a:extLst>
          </p:cNvPr>
          <p:cNvCxnSpPr>
            <a:cxnSpLocks/>
          </p:cNvCxnSpPr>
          <p:nvPr/>
        </p:nvCxnSpPr>
        <p:spPr>
          <a:xfrm flipH="1" flipV="1">
            <a:off x="4996843" y="3273790"/>
            <a:ext cx="1851314" cy="18113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B1D9265C-F67B-4CDA-8671-0D49A4F7BB47}"/>
              </a:ext>
            </a:extLst>
          </p:cNvPr>
          <p:cNvCxnSpPr>
            <a:cxnSpLocks/>
          </p:cNvCxnSpPr>
          <p:nvPr/>
        </p:nvCxnSpPr>
        <p:spPr>
          <a:xfrm flipH="1">
            <a:off x="3990899" y="4572503"/>
            <a:ext cx="1241910" cy="1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A756CBE-EFDB-4F5F-B225-7DF22983C1FA}"/>
              </a:ext>
            </a:extLst>
          </p:cNvPr>
          <p:cNvCxnSpPr>
            <a:cxnSpLocks/>
          </p:cNvCxnSpPr>
          <p:nvPr/>
        </p:nvCxnSpPr>
        <p:spPr>
          <a:xfrm flipH="1">
            <a:off x="8205092" y="3270673"/>
            <a:ext cx="846396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1D9265C-F67B-4CDA-8671-0D49A4F7BB47}"/>
              </a:ext>
            </a:extLst>
          </p:cNvPr>
          <p:cNvCxnSpPr>
            <a:cxnSpLocks/>
          </p:cNvCxnSpPr>
          <p:nvPr/>
        </p:nvCxnSpPr>
        <p:spPr>
          <a:xfrm flipH="1">
            <a:off x="442213" y="5812725"/>
            <a:ext cx="1843787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71106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490133&quot;&gt;&lt;property id=&quot;20148&quot; value=&quot;5&quot;/&gt;&lt;property id=&quot;20300&quot; value=&quot;Slide 4&quot;/&gt;&lt;property id=&quot;20307&quot; value=&quot;287&quot;/&gt;&lt;/object&gt;&lt;object type=&quot;3&quot; unique_id=&quot;494922&quot;&gt;&lt;property id=&quot;20148&quot; value=&quot;5&quot;/&gt;&lt;property id=&quot;20300&quot; value=&quot;Slide 5&quot;/&gt;&lt;property id=&quot;20307&quot; value=&quot;300&quot;/&gt;&lt;/object&gt;&lt;object type=&quot;3&quot; unique_id=&quot;495644&quot;&gt;&lt;property id=&quot;20148&quot; value=&quot;5&quot;/&gt;&lt;property id=&quot;20300&quot; value=&quot;Slide 8&quot;/&gt;&lt;property id=&quot;20307&quot; value=&quot;306&quot;/&gt;&lt;/object&gt;&lt;object type=&quot;3&quot; unique_id=&quot;495645&quot;&gt;&lt;property id=&quot;20148&quot; value=&quot;5&quot;/&gt;&lt;property id=&quot;20300&quot; value=&quot;Slide 11&quot;/&gt;&lt;property id=&quot;20307&quot; value=&quot;307&quot;/&gt;&lt;/object&gt;&lt;object type=&quot;3&quot; unique_id=&quot;497828&quot;&gt;&lt;property id=&quot;20148&quot; value=&quot;5&quot;/&gt;&lt;property id=&quot;20300&quot; value=&quot;Slide 32&quot;/&gt;&lt;property id=&quot;20307&quot; value=&quot;317&quot;/&gt;&lt;/object&gt;&lt;object type=&quot;3&quot; unique_id=&quot;507428&quot;&gt;&lt;property id=&quot;20148&quot; value=&quot;5&quot;/&gt;&lt;property id=&quot;20300&quot; value=&quot;Slide 14&quot;/&gt;&lt;property id=&quot;20307&quot; value=&quot;338&quot;/&gt;&lt;/object&gt;&lt;object type=&quot;3&quot; unique_id=&quot;507430&quot;&gt;&lt;property id=&quot;20148&quot; value=&quot;5&quot;/&gt;&lt;property id=&quot;20300&quot; value=&quot;Slide 17&quot;/&gt;&lt;property id=&quot;20307&quot; value=&quot;340&quot;/&gt;&lt;/object&gt;&lt;object type=&quot;3&quot; unique_id=&quot;510088&quot;&gt;&lt;property id=&quot;20148&quot; value=&quot;5&quot;/&gt;&lt;property id=&quot;20300&quot; value=&quot;Slide 34&quot;/&gt;&lt;property id=&quot;20307&quot; value=&quot;348&quot;/&gt;&lt;/object&gt;&lt;object type=&quot;3&quot; unique_id=&quot;510089&quot;&gt;&lt;property id=&quot;20148&quot; value=&quot;5&quot;/&gt;&lt;property id=&quot;20300&quot; value=&quot;Slide 35&quot;/&gt;&lt;property id=&quot;20307&quot; value=&quot;349&quot;/&gt;&lt;/object&gt;&lt;object type=&quot;3&quot; unique_id=&quot;510459&quot;&gt;&lt;property id=&quot;20148&quot; value=&quot;5&quot;/&gt;&lt;property id=&quot;20300&quot; value=&quot;Slide 16&quot;/&gt;&lt;property id=&quot;20307&quot; value=&quot;350&quot;/&gt;&lt;/object&gt;&lt;object type=&quot;3&quot; unique_id=&quot;517903&quot;&gt;&lt;property id=&quot;20148&quot; value=&quot;5&quot;/&gt;&lt;property id=&quot;20300&quot; value=&quot;Slide 2&quot;/&gt;&lt;property id=&quot;20307&quot; value=&quot;353&quot;/&gt;&lt;/object&gt;&lt;object type=&quot;3&quot; unique_id=&quot;517904&quot;&gt;&lt;property id=&quot;20148&quot; value=&quot;5&quot;/&gt;&lt;property id=&quot;20300&quot; value=&quot;Slide 15&quot;/&gt;&lt;property id=&quot;20307&quot; value=&quot;354&quot;/&gt;&lt;/object&gt;&lt;object type=&quot;3&quot; unique_id=&quot;520136&quot;&gt;&lt;property id=&quot;20148&quot; value=&quot;5&quot;/&gt;&lt;property id=&quot;20300&quot; value=&quot;Slide 6&quot;/&gt;&lt;property id=&quot;20307&quot; value=&quot;365&quot;/&gt;&lt;/object&gt;&lt;object type=&quot;3&quot; unique_id=&quot;544427&quot;&gt;&lt;property id=&quot;20148&quot; value=&quot;5&quot;/&gt;&lt;property id=&quot;20300&quot; value=&quot;Slide 12&quot;/&gt;&lt;property id=&quot;20307&quot; value=&quot;373&quot;/&gt;&lt;/object&gt;&lt;object type=&quot;3&quot; unique_id=&quot;546241&quot;&gt;&lt;property id=&quot;20148&quot; value=&quot;5&quot;/&gt;&lt;property id=&quot;20300&quot; value=&quot;Slide 9&quot;/&gt;&lt;property id=&quot;20307&quot; value=&quot;376&quot;/&gt;&lt;/object&gt;&lt;object type=&quot;3&quot; unique_id=&quot;546242&quot;&gt;&lt;property id=&quot;20148&quot; value=&quot;5&quot;/&gt;&lt;property id=&quot;20300&quot; value=&quot;Slide 10&quot;/&gt;&lt;property id=&quot;20307&quot; value=&quot;377&quot;/&gt;&lt;/object&gt;&lt;object type=&quot;3&quot; unique_id=&quot;555246&quot;&gt;&lt;property id=&quot;20148&quot; value=&quot;5&quot;/&gt;&lt;property id=&quot;20300&quot; value=&quot;Slide 1&quot;/&gt;&lt;property id=&quot;20307&quot; value=&quot;394&quot;/&gt;&lt;/object&gt;&lt;object type=&quot;3&quot; unique_id=&quot;556850&quot;&gt;&lt;property id=&quot;20148&quot; value=&quot;5&quot;/&gt;&lt;property id=&quot;20300&quot; value=&quot;Slide 7&quot;/&gt;&lt;property id=&quot;20307&quot; value=&quot;397&quot;/&gt;&lt;/object&gt;&lt;object type=&quot;3&quot; unique_id=&quot;560930&quot;&gt;&lt;property id=&quot;20148&quot; value=&quot;5&quot;/&gt;&lt;property id=&quot;20300&quot; value=&quot;Slide 3&quot;/&gt;&lt;property id=&quot;20307&quot; value=&quot;400&quot;/&gt;&lt;/object&gt;&lt;object type=&quot;3&quot; unique_id=&quot;561284&quot;&gt;&lt;property id=&quot;20148&quot; value=&quot;5&quot;/&gt;&lt;property id=&quot;20300&quot; value=&quot;Slide 18&quot;/&gt;&lt;property id=&quot;20307&quot; value=&quot;401&quot;/&gt;&lt;/object&gt;&lt;object type=&quot;3&quot; unique_id=&quot;561285&quot;&gt;&lt;property id=&quot;20148&quot; value=&quot;5&quot;/&gt;&lt;property id=&quot;20300&quot; value=&quot;Slide 19&quot;/&gt;&lt;property id=&quot;20307&quot; value=&quot;402&quot;/&gt;&lt;/object&gt;&lt;object type=&quot;3&quot; unique_id=&quot;561286&quot;&gt;&lt;property id=&quot;20148&quot; value=&quot;5&quot;/&gt;&lt;property id=&quot;20300&quot; value=&quot;Slide 20&quot;/&gt;&lt;property id=&quot;20307&quot; value=&quot;403&quot;/&gt;&lt;/object&gt;&lt;object type=&quot;3&quot; unique_id=&quot;561287&quot;&gt;&lt;property id=&quot;20148&quot; value=&quot;5&quot;/&gt;&lt;property id=&quot;20300&quot; value=&quot;Slide 21&quot;/&gt;&lt;property id=&quot;20307&quot; value=&quot;404&quot;/&gt;&lt;/object&gt;&lt;object type=&quot;3&quot; unique_id=&quot;561288&quot;&gt;&lt;property id=&quot;20148&quot; value=&quot;5&quot;/&gt;&lt;property id=&quot;20300&quot; value=&quot;Slide 22&quot;/&gt;&lt;property id=&quot;20307&quot; value=&quot;405&quot;/&gt;&lt;/object&gt;&lt;object type=&quot;3&quot; unique_id=&quot;561289&quot;&gt;&lt;property id=&quot;20148&quot; value=&quot;5&quot;/&gt;&lt;property id=&quot;20300&quot; value=&quot;Slide 23&quot;/&gt;&lt;property id=&quot;20307&quot; value=&quot;406&quot;/&gt;&lt;/object&gt;&lt;object type=&quot;3&quot; unique_id=&quot;561290&quot;&gt;&lt;property id=&quot;20148&quot; value=&quot;5&quot;/&gt;&lt;property id=&quot;20300&quot; value=&quot;Slide 24&quot;/&gt;&lt;property id=&quot;20307&quot; value=&quot;407&quot;/&gt;&lt;/object&gt;&lt;object type=&quot;3&quot; unique_id=&quot;561291&quot;&gt;&lt;property id=&quot;20148&quot; value=&quot;5&quot;/&gt;&lt;property id=&quot;20300&quot; value=&quot;Slide 25&quot;/&gt;&lt;property id=&quot;20307&quot; value=&quot;408&quot;/&gt;&lt;/object&gt;&lt;object type=&quot;3&quot; unique_id=&quot;561293&quot;&gt;&lt;property id=&quot;20148&quot; value=&quot;5&quot;/&gt;&lt;property id=&quot;20300&quot; value=&quot;Slide 27&quot;/&gt;&lt;property id=&quot;20307&quot; value=&quot;410&quot;/&gt;&lt;/object&gt;&lt;object type=&quot;3&quot; unique_id=&quot;561294&quot;&gt;&lt;property id=&quot;20148&quot; value=&quot;5&quot;/&gt;&lt;property id=&quot;20300&quot; value=&quot;Slide 28&quot;/&gt;&lt;property id=&quot;20307&quot; value=&quot;411&quot;/&gt;&lt;/object&gt;&lt;object type=&quot;3&quot; unique_id=&quot;561295&quot;&gt;&lt;property id=&quot;20148&quot; value=&quot;5&quot;/&gt;&lt;property id=&quot;20300&quot; value=&quot;Slide 29&quot;/&gt;&lt;property id=&quot;20307&quot; value=&quot;412&quot;/&gt;&lt;/object&gt;&lt;object type=&quot;3&quot; unique_id=&quot;561296&quot;&gt;&lt;property id=&quot;20148&quot; value=&quot;5&quot;/&gt;&lt;property id=&quot;20300&quot; value=&quot;Slide 30&quot;/&gt;&lt;property id=&quot;20307&quot; value=&quot;413&quot;/&gt;&lt;/object&gt;&lt;object type=&quot;3&quot; unique_id=&quot;561297&quot;&gt;&lt;property id=&quot;20148&quot; value=&quot;5&quot;/&gt;&lt;property id=&quot;20300&quot; value=&quot;Slide 31&quot;/&gt;&lt;property id=&quot;20307&quot; value=&quot;414&quot;/&gt;&lt;/object&gt;&lt;object type=&quot;3&quot; unique_id=&quot;561696&quot;&gt;&lt;property id=&quot;20148&quot; value=&quot;5&quot;/&gt;&lt;property id=&quot;20300&quot; value=&quot;Slide 33&quot;/&gt;&lt;property id=&quot;20307&quot; value=&quot;416&quot;/&gt;&lt;/object&gt;&lt;object type=&quot;3&quot; unique_id=&quot;562418&quot;&gt;&lt;property id=&quot;20148&quot; value=&quot;5&quot;/&gt;&lt;property id=&quot;20300&quot; value=&quot;Slide 13&quot;/&gt;&lt;property id=&quot;20307&quot; value=&quot;417&quot;/&gt;&lt;/object&gt;&lt;object type=&quot;3&quot; unique_id=&quot;562856&quot;&gt;&lt;property id=&quot;20148&quot; value=&quot;5&quot;/&gt;&lt;property id=&quot;20300&quot; value=&quot;Slide 26&quot;/&gt;&lt;property id=&quot;20307&quot; value=&quot;418&quot;/&gt;&lt;/object&gt;&lt;/object&gt;&lt;object type=&quot;8&quot; unique_id=&quot;10032&quot;&gt;&lt;/object&gt;&lt;/object&gt;&lt;/database&gt;"/>
  <p:tag name="SECTOMILLISECCONVERTED" val="1"/>
  <p:tag name="ISPRING_UUID" val="{43021C84-29A1-4C36-AA84-BA5E4582E29F}"/>
  <p:tag name="ISPRING_RESOURCE_FOLDER" val="G:\PP NHẬN SOẠN\CTST\TUAN 29\29\29. TV BÀI 1 CHUYỆN XẢY RA TRÊN ĐƯỜNG. BÀI SOẠN CỦA LAN HƯƠNG-0354473852.pptx\"/>
  <p:tag name="ISPRING_PRESENTATION_PATH" val="G:\PP NHẬN SOẠN\CTST\TUAN 29\29\29. TV BÀI 1 CHUYỆN XẢY RA TRÊN ĐƯỜNG. BÀI SOẠN CỦA LAN HƯƠNG-0354473852.pptx.pptx"/>
  <p:tag name="ISPRING_PROJECT_VERSION" val="9"/>
  <p:tag name="ISPRING_PROJECT_FOLDER_UPDATED" val="1"/>
  <p:tag name="ISPRING_SCREEN_RECS_UPDATED" val="G:\PP NHẬN SOẠN\CTST\TUAN 29\29\29. TV BÀI 1 CHUYỆN XẢY RA TRÊN ĐƯỜNG. BÀI SOẠN CỦA LAN HƯƠNG-0354473852.pptx\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PT充电站">
  <a:themeElements>
    <a:clrScheme name="自定义 203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FEC23F"/>
      </a:accent1>
      <a:accent2>
        <a:srgbClr val="73C7AA"/>
      </a:accent2>
      <a:accent3>
        <a:srgbClr val="FFC000"/>
      </a:accent3>
      <a:accent4>
        <a:srgbClr val="FFC000"/>
      </a:accent4>
      <a:accent5>
        <a:srgbClr val="FFC000"/>
      </a:accent5>
      <a:accent6>
        <a:srgbClr val="FFC000"/>
      </a:accent6>
      <a:hlink>
        <a:srgbClr val="FFC000"/>
      </a:hlink>
      <a:folHlink>
        <a:srgbClr val="954F72"/>
      </a:folHlink>
    </a:clrScheme>
    <a:fontScheme name="标准00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标准000" id="{D4B76CA2-B109-4A4B-9A5F-5D8E1F4440FB}" vid="{3A4CA05C-C500-47DB-8831-196445B5F2FE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DB146"/>
      </a:accent1>
      <a:accent2>
        <a:srgbClr val="DEB313"/>
      </a:accent2>
      <a:accent3>
        <a:srgbClr val="CB634F"/>
      </a:accent3>
      <a:accent4>
        <a:srgbClr val="ADB146"/>
      </a:accent4>
      <a:accent5>
        <a:srgbClr val="DEB313"/>
      </a:accent5>
      <a:accent6>
        <a:srgbClr val="CB634F"/>
      </a:accent6>
      <a:hlink>
        <a:srgbClr val="0563C1"/>
      </a:hlink>
      <a:folHlink>
        <a:srgbClr val="954F72"/>
      </a:folHlink>
    </a:clrScheme>
    <a:fontScheme name="自定义 4">
      <a:majorFont>
        <a:latin typeface="等线 Light"/>
        <a:ea typeface="方正有猫在_GBK"/>
        <a:cs typeface=""/>
      </a:majorFont>
      <a:minorFont>
        <a:latin typeface="等线"/>
        <a:ea typeface="汉仪全唐诗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potx" id="{686BFE9D-0620-4036-A638-EF6EF9C97193}" vid="{3A6DB355-AB88-4F00-A581-7F597D416C5D}"/>
    </a:ext>
  </a:extLst>
</a:theme>
</file>

<file path=ppt/theme/theme7.xml><?xml version="1.0" encoding="utf-8"?>
<a:theme xmlns:a="http://schemas.openxmlformats.org/drawingml/2006/main" name="7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 Light"/>
        <a:ea typeface="方正姚体"/>
        <a:cs typeface=""/>
      </a:majorFont>
      <a:minorFont>
        <a:latin typeface="Calibri"/>
        <a:ea typeface="方正姚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485</Words>
  <Application>Microsoft Office PowerPoint</Application>
  <PresentationFormat>Widescreen</PresentationFormat>
  <Paragraphs>135</Paragraphs>
  <Slides>33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33</vt:i4>
      </vt:variant>
    </vt:vector>
  </HeadingPairs>
  <TitlesOfParts>
    <vt:vector size="64" baseType="lpstr">
      <vt:lpstr>方正姚体</vt:lpstr>
      <vt:lpstr>汉仪菱心体简</vt:lpstr>
      <vt:lpstr>宋体</vt:lpstr>
      <vt:lpstr>汉仪全唐诗简</vt:lpstr>
      <vt:lpstr>等线</vt:lpstr>
      <vt:lpstr>Calibri Light</vt:lpstr>
      <vt:lpstr>微软雅黑</vt:lpstr>
      <vt:lpstr>VNI-Avo</vt:lpstr>
      <vt:lpstr>Arial-Rounded</vt:lpstr>
      <vt:lpstr>Calibri</vt:lpstr>
      <vt:lpstr>Arial Rounded MT Bold</vt:lpstr>
      <vt:lpstr>Times New Roman</vt:lpstr>
      <vt:lpstr>Arial</vt:lpstr>
      <vt:lpstr>宋体</vt:lpstr>
      <vt:lpstr>汉仪粗宋简</vt:lpstr>
      <vt:lpstr>华康海报体W12(P)</vt:lpstr>
      <vt:lpstr>华康少女文字W5</vt:lpstr>
      <vt:lpstr>方正有猫在_GBK</vt:lpstr>
      <vt:lpstr>Office Theme</vt:lpstr>
      <vt:lpstr>1_www.33ppt.com</vt:lpstr>
      <vt:lpstr>PPT充电站</vt:lpstr>
      <vt:lpstr>8_Office Theme</vt:lpstr>
      <vt:lpstr>5_Office 主题​​</vt:lpstr>
      <vt:lpstr>PPT定制1801380800</vt:lpstr>
      <vt:lpstr>7_Office 主题​​</vt:lpstr>
      <vt:lpstr>2_Office Theme</vt:lpstr>
      <vt:lpstr>1_Office 主题</vt:lpstr>
      <vt:lpstr>5_Office 主题</vt:lpstr>
      <vt:lpstr>12_Office Theme</vt:lpstr>
      <vt:lpstr>6_Office Theme</vt:lpstr>
      <vt:lpstr>2_www.33ppt.com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Nhàn</dc:creator>
  <cp:lastModifiedBy>Admin</cp:lastModifiedBy>
  <cp:revision>522</cp:revision>
  <dcterms:created xsi:type="dcterms:W3CDTF">2021-01-11T01:39:47Z</dcterms:created>
  <dcterms:modified xsi:type="dcterms:W3CDTF">2023-04-03T02:16:55Z</dcterms:modified>
</cp:coreProperties>
</file>