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0" r:id="rId2"/>
    <p:sldMasterId id="2147483716" r:id="rId3"/>
    <p:sldMasterId id="2147483718" r:id="rId4"/>
    <p:sldMasterId id="2147483730" r:id="rId5"/>
    <p:sldMasterId id="2147483742" r:id="rId6"/>
  </p:sldMasterIdLst>
  <p:notesMasterIdLst>
    <p:notesMasterId r:id="rId32"/>
  </p:notesMasterIdLst>
  <p:sldIdLst>
    <p:sldId id="2007577155" r:id="rId7"/>
    <p:sldId id="2007577157" r:id="rId8"/>
    <p:sldId id="2007577151" r:id="rId9"/>
    <p:sldId id="2007577094" r:id="rId10"/>
    <p:sldId id="266" r:id="rId11"/>
    <p:sldId id="2007577158" r:id="rId12"/>
    <p:sldId id="2007577152" r:id="rId13"/>
    <p:sldId id="273" r:id="rId14"/>
    <p:sldId id="2007577161" r:id="rId15"/>
    <p:sldId id="2007577091" r:id="rId16"/>
    <p:sldId id="2007577162" r:id="rId17"/>
    <p:sldId id="2007577090" r:id="rId18"/>
    <p:sldId id="2007577098" r:id="rId19"/>
    <p:sldId id="2007577154" r:id="rId20"/>
    <p:sldId id="257" r:id="rId21"/>
    <p:sldId id="258" r:id="rId22"/>
    <p:sldId id="259" r:id="rId23"/>
    <p:sldId id="260" r:id="rId24"/>
    <p:sldId id="261" r:id="rId25"/>
    <p:sldId id="262" r:id="rId26"/>
    <p:sldId id="263" r:id="rId27"/>
    <p:sldId id="2007577160" r:id="rId28"/>
    <p:sldId id="2007577153" r:id="rId29"/>
    <p:sldId id="256" r:id="rId30"/>
    <p:sldId id="323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72" autoAdjust="0"/>
    <p:restoredTop sz="94660"/>
  </p:normalViewPr>
  <p:slideViewPr>
    <p:cSldViewPr snapToGrid="0">
      <p:cViewPr varScale="1">
        <p:scale>
          <a:sx n="59" d="100"/>
          <a:sy n="59" d="100"/>
        </p:scale>
        <p:origin x="98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7E2F20-F785-4F06-823A-931B22B9B09F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1CB20E-709E-45B6-8C0C-EB713CBED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678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6662DE-F1A6-47CD-A8C4-98B0B68DE56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40603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CB20E-709E-45B6-8C0C-EB713CBEDDD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7356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1CB20E-709E-45B6-8C0C-EB713CBEDDD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4563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1CB20E-709E-45B6-8C0C-EB713CBEDD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34174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C7BF0-0F9F-4250-8448-99D98C14468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37841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CB20E-709E-45B6-8C0C-EB713CBEDDD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4005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92049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C7BF0-0F9F-4250-8448-99D98C14468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74747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C7BF0-0F9F-4250-8448-99D98C14468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360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993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C7BF0-0F9F-4250-8448-99D98C14468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47634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Design by: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C7BF0-0F9F-4250-8448-99D98C14468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21907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C7BF0-0F9F-4250-8448-99D98C14468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59060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1CB20E-709E-45B6-8C0C-EB713CBEDD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56992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7E6127-5E05-44BB-A699-F638848028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7346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facebook.com/nkpowerskills" TargetMode="External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facebook.com/nkpowerskills" TargetMode="External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facebook.com/nkpowerskills" TargetMode="External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facebook.com/nkpowerskills" TargetMode="External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facebook.com/nkpowerskills" TargetMode="External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facebook.com/nkpowerskills" TargetMode="External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6BFEC-FDAE-4D0C-98B7-5010FD436E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D2DDC3-55BF-4A93-809A-F69D91F9EB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AEACB-D723-401E-A3A5-CCC020071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40BA9-47F9-4710-972E-B38CB1CD7254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6733CE-D592-4255-9534-438BCAF5A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B8A7B4-B3EC-4B10-B762-844968F58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67186-6F6D-4C21-9042-BD0A2C01F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17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3CFA2-A158-4072-9618-24A700271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567AE5-B1B7-4D87-96F4-5F35EA4494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8B82E4-F276-43CB-BBEA-F10C72610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40BA9-47F9-4710-972E-B38CB1CD7254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68DCF2-E590-4E2B-BEA0-B49F40CCB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C2D6EF-2123-4512-B83D-53EB1E7C6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67186-6F6D-4C21-9042-BD0A2C01F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91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459DA2B-062C-419A-A1E6-90F93C8495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81BE93-3B48-4D8E-B27F-FEC63FE735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1D629-1F47-4F68-A74D-4F6F97BF9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40BA9-47F9-4710-972E-B38CB1CD7254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A1B122-9AD5-4A77-B117-7A67D9BDE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50A09C-F6BC-4B77-8AFD-9A5006999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67186-6F6D-4C21-9042-BD0A2C01F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2455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" y="0"/>
            <a:ext cx="12189258" cy="686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9637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397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75407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64753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09183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31655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90327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5703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3666A-ABB7-44F2-A65B-24A79CA2B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A881A-2AB1-442A-AB07-B36B39E4B2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26B899-2B9B-4FC2-8125-7C4E1F35C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40BA9-47F9-4710-972E-B38CB1CD7254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0722C4-A737-4326-A22D-6D3374367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080652-4ACB-417E-83B3-69CFBB092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67186-6F6D-4C21-9042-BD0A2C01F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6593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22566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88829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67874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08891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55943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Fir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064000" y="441961"/>
            <a:ext cx="4368800" cy="3083564"/>
          </a:xfrm>
          <a:custGeom>
            <a:avLst/>
            <a:gdLst/>
            <a:ahLst/>
            <a:cxnLst/>
            <a:rect l="l" t="t" r="r" b="b"/>
            <a:pathLst>
              <a:path w="3276600" h="3124200">
                <a:moveTo>
                  <a:pt x="3028950" y="0"/>
                </a:moveTo>
                <a:cubicBezTo>
                  <a:pt x="3165723" y="0"/>
                  <a:pt x="3276600" y="110877"/>
                  <a:pt x="3276600" y="247650"/>
                </a:cubicBezTo>
                <a:lnTo>
                  <a:pt x="3276600" y="2876550"/>
                </a:lnTo>
                <a:cubicBezTo>
                  <a:pt x="3276600" y="3013323"/>
                  <a:pt x="3165723" y="3124200"/>
                  <a:pt x="3028950" y="3124200"/>
                </a:cubicBezTo>
                <a:cubicBezTo>
                  <a:pt x="2892177" y="3124200"/>
                  <a:pt x="2781300" y="3013323"/>
                  <a:pt x="2781300" y="2876550"/>
                </a:cubicBezTo>
                <a:lnTo>
                  <a:pt x="2781300" y="247650"/>
                </a:lnTo>
                <a:cubicBezTo>
                  <a:pt x="2781300" y="110877"/>
                  <a:pt x="2892177" y="0"/>
                  <a:pt x="3028950" y="0"/>
                </a:cubicBezTo>
                <a:close/>
                <a:moveTo>
                  <a:pt x="2317750" y="0"/>
                </a:moveTo>
                <a:cubicBezTo>
                  <a:pt x="2454523" y="0"/>
                  <a:pt x="2565400" y="110877"/>
                  <a:pt x="2565400" y="247650"/>
                </a:cubicBezTo>
                <a:lnTo>
                  <a:pt x="2565400" y="2876550"/>
                </a:lnTo>
                <a:cubicBezTo>
                  <a:pt x="2565400" y="3013323"/>
                  <a:pt x="2454523" y="3124200"/>
                  <a:pt x="2317750" y="3124200"/>
                </a:cubicBezTo>
                <a:cubicBezTo>
                  <a:pt x="2180977" y="3124200"/>
                  <a:pt x="2070100" y="3013323"/>
                  <a:pt x="2070100" y="2876550"/>
                </a:cubicBezTo>
                <a:lnTo>
                  <a:pt x="2070100" y="247650"/>
                </a:lnTo>
                <a:cubicBezTo>
                  <a:pt x="2070100" y="110877"/>
                  <a:pt x="2180977" y="0"/>
                  <a:pt x="2317750" y="0"/>
                </a:cubicBezTo>
                <a:close/>
                <a:moveTo>
                  <a:pt x="1606550" y="0"/>
                </a:moveTo>
                <a:cubicBezTo>
                  <a:pt x="1743323" y="0"/>
                  <a:pt x="1854200" y="110877"/>
                  <a:pt x="1854200" y="247650"/>
                </a:cubicBezTo>
                <a:lnTo>
                  <a:pt x="1854200" y="2876550"/>
                </a:lnTo>
                <a:cubicBezTo>
                  <a:pt x="1854200" y="3013323"/>
                  <a:pt x="1743323" y="3124200"/>
                  <a:pt x="1606550" y="3124200"/>
                </a:cubicBezTo>
                <a:cubicBezTo>
                  <a:pt x="1469777" y="3124200"/>
                  <a:pt x="1358900" y="3013323"/>
                  <a:pt x="1358900" y="2876550"/>
                </a:cubicBezTo>
                <a:lnTo>
                  <a:pt x="1358900" y="247650"/>
                </a:lnTo>
                <a:cubicBezTo>
                  <a:pt x="1358900" y="110877"/>
                  <a:pt x="1469777" y="0"/>
                  <a:pt x="1606550" y="0"/>
                </a:cubicBezTo>
                <a:close/>
                <a:moveTo>
                  <a:pt x="958850" y="0"/>
                </a:moveTo>
                <a:cubicBezTo>
                  <a:pt x="1095623" y="0"/>
                  <a:pt x="1206500" y="110877"/>
                  <a:pt x="1206500" y="247650"/>
                </a:cubicBezTo>
                <a:lnTo>
                  <a:pt x="1206500" y="2876550"/>
                </a:lnTo>
                <a:cubicBezTo>
                  <a:pt x="1206500" y="3013323"/>
                  <a:pt x="1095623" y="3124200"/>
                  <a:pt x="958850" y="3124200"/>
                </a:cubicBezTo>
                <a:cubicBezTo>
                  <a:pt x="822077" y="3124200"/>
                  <a:pt x="711200" y="3013323"/>
                  <a:pt x="711200" y="2876550"/>
                </a:cubicBezTo>
                <a:lnTo>
                  <a:pt x="711200" y="247650"/>
                </a:lnTo>
                <a:cubicBezTo>
                  <a:pt x="711200" y="110877"/>
                  <a:pt x="822077" y="0"/>
                  <a:pt x="958850" y="0"/>
                </a:cubicBezTo>
                <a:close/>
                <a:moveTo>
                  <a:pt x="247650" y="0"/>
                </a:moveTo>
                <a:cubicBezTo>
                  <a:pt x="384423" y="0"/>
                  <a:pt x="495300" y="110877"/>
                  <a:pt x="495300" y="247650"/>
                </a:cubicBezTo>
                <a:lnTo>
                  <a:pt x="495300" y="2876550"/>
                </a:lnTo>
                <a:cubicBezTo>
                  <a:pt x="495300" y="3013323"/>
                  <a:pt x="384423" y="3124200"/>
                  <a:pt x="247650" y="3124200"/>
                </a:cubicBezTo>
                <a:cubicBezTo>
                  <a:pt x="110877" y="3124200"/>
                  <a:pt x="0" y="3013323"/>
                  <a:pt x="0" y="2876550"/>
                </a:cubicBezTo>
                <a:lnTo>
                  <a:pt x="0" y="247650"/>
                </a:lnTo>
                <a:cubicBezTo>
                  <a:pt x="0" y="110877"/>
                  <a:pt x="110877" y="0"/>
                  <a:pt x="247650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108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954706" y="3801452"/>
            <a:ext cx="4511964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200" b="1">
                <a:solidFill>
                  <a:schemeClr val="bg1"/>
                </a:solidFill>
                <a:latin typeface="Lato Hairline"/>
                <a:cs typeface="Lato Hairline"/>
              </a:defRPr>
            </a:lvl1pPr>
          </a:lstStyle>
          <a:p>
            <a:pPr lvl="0"/>
            <a:r>
              <a:rPr lang="es-ES_tradnl" dirty="0"/>
              <a:t>TITLE HERE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3954706" y="4385250"/>
            <a:ext cx="4511964" cy="228451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Ultimate</a:t>
            </a:r>
            <a:r>
              <a:rPr lang="es-ES_tradnl" dirty="0"/>
              <a:t> </a:t>
            </a:r>
            <a:r>
              <a:rPr lang="es-ES_tradnl" dirty="0" err="1"/>
              <a:t>Powerpoint</a:t>
            </a:r>
            <a:r>
              <a:rPr lang="es-ES_tradnl" dirty="0"/>
              <a:t> </a:t>
            </a:r>
            <a:r>
              <a:rPr lang="es-ES_tradnl" dirty="0" err="1"/>
              <a:t>Template</a:t>
            </a:r>
            <a:endParaRPr lang="es-ES_tradnl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975167" y="4817825"/>
            <a:ext cx="4488039" cy="1536868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44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non </a:t>
            </a:r>
            <a:r>
              <a:rPr lang="en-US" dirty="0" err="1"/>
              <a:t>purus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16986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03219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47042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A327F-81D7-4126-85C5-15C0D509BB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74B581-A09A-410F-BC05-62E1F9C735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574BAC-7B84-458D-9220-7C126DDA9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DE9-F4C7-4771-962B-1B3FE4A01F17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71C044-E3E0-44C2-86DB-D84B22E14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D54D6F-0E8A-47AF-A09B-F2A629800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hlinkClick r:id="rId2"/>
            <a:extLst>
              <a:ext uri="{FF2B5EF4-FFF2-40B4-BE49-F238E27FC236}">
                <a16:creationId xmlns:a16="http://schemas.microsoft.com/office/drawing/2014/main" id="{21743DE7-69FA-47B1-B38F-69A31C788E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8559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CC0BE-12BB-43E1-9ABB-4151FECDA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CDC680-3B9C-4C51-9AA7-2101391113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8482F4-FB21-4DCF-AD00-C1C0CCB28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DE9-F4C7-4771-962B-1B3FE4A01F17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30D3C-9B85-4CD9-9393-9EFF2692E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AFBD30-EFB0-4176-9CDC-50BEC0462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hlinkClick r:id="rId2"/>
            <a:extLst>
              <a:ext uri="{FF2B5EF4-FFF2-40B4-BE49-F238E27FC236}">
                <a16:creationId xmlns:a16="http://schemas.microsoft.com/office/drawing/2014/main" id="{6F5CFC3B-8CE1-4B8E-9355-3CAD5EC744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987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3801F-953B-4651-91E4-7AFCDD9B3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E65798-40D0-4379-A6E7-391C8B2ED8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1A54A9-6699-4E4A-9B97-0D89888F6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40BA9-47F9-4710-972E-B38CB1CD7254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65DB16-44F5-43EE-AE13-82EC673AF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CECCB9-1C47-462A-B798-FE433108F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67186-6F6D-4C21-9042-BD0A2C01F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498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4186A-0217-440C-86C5-1B9CB609A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33E21A-AD8E-46F3-85B2-6849C50C4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FC4DE9-5A2C-486A-BFAD-1507940F9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DE9-F4C7-4771-962B-1B3FE4A01F17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CD6435-106F-4ACF-BC86-79B280322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6BBA3E-1A6C-4349-AEC8-646AD2CD5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hlinkClick r:id="rId2"/>
            <a:extLst>
              <a:ext uri="{FF2B5EF4-FFF2-40B4-BE49-F238E27FC236}">
                <a16:creationId xmlns:a16="http://schemas.microsoft.com/office/drawing/2014/main" id="{830C9265-4194-4513-935D-827D77AA1F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97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BDA86-0968-4DFD-A3F1-2B728153A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6053AE-2048-4C9D-A74B-B55E49D764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49F789-211B-4DDB-9223-C582B364E5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4D70FC-DC5F-44F7-8F0B-F540821C1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DE9-F4C7-4771-962B-1B3FE4A01F17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745741-3AA7-4F32-B2D5-0F1040D73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D20DF8-2704-4470-B445-CC9779D62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hlinkClick r:id="rId2"/>
            <a:extLst>
              <a:ext uri="{FF2B5EF4-FFF2-40B4-BE49-F238E27FC236}">
                <a16:creationId xmlns:a16="http://schemas.microsoft.com/office/drawing/2014/main" id="{AE71F58B-7143-42BE-9B65-FE8B6CE7C2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8834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BCF71-CB77-4F03-BC32-14319BBF7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490A0-C51F-4AEA-8900-201015D5EF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449F79-BA40-4669-BDB5-4CF0ACC75C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E9179D-F2A1-4F22-ABCB-2A69C88D6A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8B8E59-2F19-46FB-820D-36F8DD000D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62DF71-C6F9-4FA4-B13D-E640E0D6A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DE9-F4C7-4771-962B-1B3FE4A01F17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9E5557-9DB2-4ADE-B31F-BF42A1A22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B5B0B1-BF82-487B-BE78-776B68079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hlinkClick r:id="rId2"/>
            <a:extLst>
              <a:ext uri="{FF2B5EF4-FFF2-40B4-BE49-F238E27FC236}">
                <a16:creationId xmlns:a16="http://schemas.microsoft.com/office/drawing/2014/main" id="{607B8EAC-C3EE-4010-93C9-8F73FAD6B1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9551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BDE6F-DBA5-4CF4-AA47-E05B2CCF4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DDBB63-5AEE-4882-9EB0-5E8E68686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DE9-F4C7-4771-962B-1B3FE4A01F17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D19861-E5C6-4BA0-A4A6-EEDD9B0F4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F3AEE9-6D0D-4A71-AA13-07D836D6E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hlinkClick r:id="rId2"/>
            <a:extLst>
              <a:ext uri="{FF2B5EF4-FFF2-40B4-BE49-F238E27FC236}">
                <a16:creationId xmlns:a16="http://schemas.microsoft.com/office/drawing/2014/main" id="{CC49D2E9-4A87-4534-9224-9B0E84D482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2859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8AAA8F-E5D2-4AB8-B7DB-DDF429038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DE9-F4C7-4771-962B-1B3FE4A01F17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84748D-DF3D-4127-909B-3E43458FD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79C680-8827-4BD3-8FE3-0D54C76F8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195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5FF94-436A-412F-84C1-836747AAF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012F8F-0711-41AE-BF03-C0D7BBD9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28A8E2-9F3E-48D3-8981-514BE48AD1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BA8338-B490-4D53-9E69-5D3C1CE52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DE9-F4C7-4771-962B-1B3FE4A01F17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4464D9-9948-4987-9527-7C89BE2CF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B9BE96-2774-44F2-9A52-CC432BB43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41682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1A344-4DCB-4165-B0D2-87150D39B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D7388E4-A740-4980-A0E9-9AD8402C6B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8F599F-ABCB-4BFB-8BE6-11DAD797E0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0273A7-C200-4F09-B06F-168C937E3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DE9-F4C7-4771-962B-1B3FE4A01F17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028CF3-21CB-4154-9EA8-1043F5D40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F1860E-32BB-4C34-B8E0-E4755875E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409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1215E-606B-4129-BBEF-C8376E46D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EFDB52-12F3-45A3-A26C-390DAAF4DD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DF9281-6579-4DDB-BE14-308073199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DE9-F4C7-4771-962B-1B3FE4A01F17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8D1AA-2EA8-4F20-B9F4-796E879C0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70E073-870C-4E04-BC1D-F0BFC7FCA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1438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0BF1693-B64D-4BE7-B234-F3A5415063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612CAB-FFA6-4320-8E38-681C6B30AD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DF1C58-7E87-4235-A9AF-20B023989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DE9-F4C7-4771-962B-1B3FE4A01F17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7808EF-D98E-4B6E-8637-78A6D8247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49F90-C46F-4CEA-ACC9-DE6F687EB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9315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2A82C-24DE-4475-9567-3843F0E949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55A6D-1123-4E70-B036-6645129F5A5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9479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9B598-1185-4027-8499-C6377584D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5CB4A3-A712-4FCA-848E-9F002A2250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551AA9-6B0B-43AA-9478-0BF82806BB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786C46-830D-4C85-90B2-2439060ED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40BA9-47F9-4710-972E-B38CB1CD7254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42E264-E989-4446-B338-A43D9A6CF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56546C-C7A0-4449-9D89-B3D6C156A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67186-6F6D-4C21-9042-BD0A2C01F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42339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2A82C-24DE-4475-9567-3843F0E949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55A6D-1123-4E70-B036-6645129F5A5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541018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2A82C-24DE-4475-9567-3843F0E949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55A6D-1123-4E70-B036-6645129F5A5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31789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2A82C-24DE-4475-9567-3843F0E949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55A6D-1123-4E70-B036-6645129F5A5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987018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2A82C-24DE-4475-9567-3843F0E949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55A6D-1123-4E70-B036-6645129F5A5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621312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2A82C-24DE-4475-9567-3843F0E949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55A6D-1123-4E70-B036-6645129F5A5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127609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2A82C-24DE-4475-9567-3843F0E949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55A6D-1123-4E70-B036-6645129F5A5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737632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2A82C-24DE-4475-9567-3843F0E949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55A6D-1123-4E70-B036-6645129F5A5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503427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2A82C-24DE-4475-9567-3843F0E949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55A6D-1123-4E70-B036-6645129F5A5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709890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2A82C-24DE-4475-9567-3843F0E949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55A6D-1123-4E70-B036-6645129F5A5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174713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2A82C-24DE-4475-9567-3843F0E949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55A6D-1123-4E70-B036-6645129F5A5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786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A1197-262A-4B2D-803C-7B969A5D0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F068A5-B2DF-4CC4-935A-DC06835CCC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FB62C-F6C2-4A50-ACB7-8B72F16745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827D7A-0BF6-4C5B-86D1-226F3C7D41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2C96DC-1F73-4E8F-B030-D861D79F62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5E08A5-BCB0-483F-B4D2-9539DB9BF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40BA9-47F9-4710-972E-B38CB1CD7254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B6DA709-F3D8-4CAC-9BB0-816EE1114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176E93-047C-4D88-9FF9-09FA6555D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67186-6F6D-4C21-9042-BD0A2C01F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45898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6E9206-D2D6-4057-92D4-39C87A03E66D}" type="datetime1">
              <a:rPr kumimoji="0" lang="en-US" altLang="zh-CN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10/4/2023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1EE9E8-4134-49B0-9AA7-3089E6521627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889498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52E9E1-D97D-4C90-BB96-FA1ED58B786F}" type="datetime1">
              <a:rPr kumimoji="0" lang="en-US" altLang="zh-CN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10/4/2023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1EE9E8-4134-49B0-9AA7-3089E6521627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365560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4779EE-1E16-4CC5-A459-C716090F6017}" type="datetime1">
              <a:rPr kumimoji="0" lang="en-US" altLang="zh-CN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10/4/2023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1EE9E8-4134-49B0-9AA7-3089E6521627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937319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311C9F-D64E-4824-A709-CF61DE4E0BDD}" type="datetime1">
              <a:rPr kumimoji="0" lang="en-US" altLang="zh-CN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10/4/2023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1EE9E8-4134-49B0-9AA7-3089E6521627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319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4318BD-B3C6-4D4B-B871-C29490A2E55A}" type="datetime1">
              <a:rPr kumimoji="0" lang="en-US" altLang="zh-CN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10/4/2023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1EE9E8-4134-49B0-9AA7-3089E6521627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788068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4CAFC4-799C-4CDE-B92B-8C262F06CF3E}" type="datetime1">
              <a:rPr kumimoji="0" lang="en-US" altLang="zh-CN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10/4/2023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1EE9E8-4134-49B0-9AA7-3089E6521627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374700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729073-8FFE-4F18-B513-07581FC6638E}" type="datetime1">
              <a:rPr kumimoji="0" lang="en-US" altLang="zh-CN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10/4/2023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1EE9E8-4134-49B0-9AA7-3089E6521627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ITC Avant Garde Std Bk" panose="020B0502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ITC Avant Garde Std Bk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00513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125487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C7FCF6-76BD-4495-B08F-4C059D2BA31F}" type="datetime1">
              <a:rPr kumimoji="0" lang="en-US" altLang="zh-CN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10/4/2023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1EE9E8-4134-49B0-9AA7-3089E6521627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413668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57577C-F53D-4BB9-9408-EB84DEB3CD80}" type="datetime1">
              <a:rPr kumimoji="0" lang="en-US" altLang="zh-CN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10/4/2023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1EE9E8-4134-49B0-9AA7-3089E6521627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3356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AA8D0-7B68-4295-8D95-5D338430D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8A9A5B-C28A-47CA-91BE-B115F8BD6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40BA9-47F9-4710-972E-B38CB1CD7254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9E00C2-A670-4E62-830C-CC737C542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8F85D4-9CDE-4A06-9C96-5A2D69E23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67186-6F6D-4C21-9042-BD0A2C01F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33705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D58058-BD14-4845-947D-4A9B79A00D09}" type="datetime1">
              <a:rPr kumimoji="0" lang="en-US" altLang="zh-CN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10/4/2023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1EE9E8-4134-49B0-9AA7-3089E6521627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280192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ECB469-C949-4E3F-B0CB-0C15DA7B7F92}" type="datetime1">
              <a:rPr kumimoji="0" lang="en-US" altLang="zh-CN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10/4/2023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1EE9E8-4134-49B0-9AA7-3089E6521627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327105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2289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D4837D-D0C1-4B2F-9D81-887E77DF0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40BA9-47F9-4710-972E-B38CB1CD7254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83B574-929A-4D47-A004-CC3ACA8B0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CE489B-B3C4-4DC7-B380-F48EFF307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67186-6F6D-4C21-9042-BD0A2C01F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27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8273F-FC65-4D58-985F-703FAE946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92742C-8448-4DD8-9417-7A6AF02A3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00AF6B-BB7E-43E0-AAC0-74B369F0A4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7CEFFC-A389-406A-81D5-50C22BACD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40BA9-47F9-4710-972E-B38CB1CD7254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C8C702-43D6-4096-AA8B-6DDA8FAAB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235824-D218-43DB-AE7C-62E41319F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67186-6F6D-4C21-9042-BD0A2C01F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39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5A0A1-ACCB-4747-BF4F-C268B989F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6CF276-CCE5-4BEC-8A8A-D4D6CEA9A9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577EB6-E07E-4C84-9C3C-A2D08DD939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D62F44-14A2-4A23-A702-D7CDD025D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40BA9-47F9-4710-972E-B38CB1CD7254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37BF1F-9DAA-4B5E-8047-550416A40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5FBF67-2B4F-4718-A899-D35E9B303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67186-6F6D-4C21-9042-BD0A2C01F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596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4.jpg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5" Type="http://schemas.openxmlformats.org/officeDocument/2006/relationships/image" Target="../media/image5.jpg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9F9F71-10A1-4912-A8B1-4E792B4E0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D96446-C2BE-412E-A232-8D34B232E5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6F1FE9-A5A6-4D62-8BE1-FD522C0CD2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540BA9-47F9-4710-972E-B38CB1CD7254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391556-9903-409A-96B5-A9AA219D6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B7A310-4EE7-46DF-9DCD-1AC59B974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67186-6F6D-4C21-9042-BD0A2C01F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314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1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757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7902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3BC105-C927-4B7D-9C20-2397A3D17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785D4D-BC54-4E9D-9653-58F04679A5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9A542E-D4BC-4D77-BDB8-A0222C985C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A0DE9-F4C7-4771-962B-1B3FE4A01F17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549D8C-4723-4B8F-8424-356BA2EFDE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3723-E55B-4156-A1E2-983B2D4858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949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2A82C-24DE-4475-9567-3843F0E949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55A6D-1123-4E70-B036-6645129F5A5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id="{33DA1AE9-BB13-4DC9-A657-3A79EF42882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3038" y="414337"/>
            <a:ext cx="1114425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852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96EC2F-0988-4314-AD4B-24FF16D7B45E}" type="datetime1">
              <a:rPr kumimoji="0" lang="en-US" altLang="zh-CN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10/4/2023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1EE9E8-4134-49B0-9AA7-3089E6521627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7045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</p:sldLayoutIdLs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9.png"/><Relationship Id="rId5" Type="http://schemas.openxmlformats.org/officeDocument/2006/relationships/image" Target="../media/image48.emf"/><Relationship Id="rId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slide" Target="slide21.xml"/><Relationship Id="rId18" Type="http://schemas.openxmlformats.org/officeDocument/2006/relationships/image" Target="../media/image61.png"/><Relationship Id="rId3" Type="http://schemas.openxmlformats.org/officeDocument/2006/relationships/audio" Target="../media/audio1.wav"/><Relationship Id="rId7" Type="http://schemas.openxmlformats.org/officeDocument/2006/relationships/slide" Target="slide16.xml"/><Relationship Id="rId12" Type="http://schemas.openxmlformats.org/officeDocument/2006/relationships/image" Target="../media/image58.png"/><Relationship Id="rId17" Type="http://schemas.openxmlformats.org/officeDocument/2006/relationships/slide" Target="slide19.xml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60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55.gif"/><Relationship Id="rId11" Type="http://schemas.openxmlformats.org/officeDocument/2006/relationships/slide" Target="slide18.xml"/><Relationship Id="rId5" Type="http://schemas.openxmlformats.org/officeDocument/2006/relationships/image" Target="../media/image54.jpg"/><Relationship Id="rId15" Type="http://schemas.openxmlformats.org/officeDocument/2006/relationships/slide" Target="slide20.xml"/><Relationship Id="rId10" Type="http://schemas.openxmlformats.org/officeDocument/2006/relationships/image" Target="../media/image57.png"/><Relationship Id="rId19" Type="http://schemas.openxmlformats.org/officeDocument/2006/relationships/slide" Target="slide22.xml"/><Relationship Id="rId4" Type="http://schemas.openxmlformats.org/officeDocument/2006/relationships/audio" Target="../media/audio2.wav"/><Relationship Id="rId9" Type="http://schemas.openxmlformats.org/officeDocument/2006/relationships/slide" Target="slide17.xml"/><Relationship Id="rId14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63.jpeg"/><Relationship Id="rId5" Type="http://schemas.openxmlformats.org/officeDocument/2006/relationships/image" Target="../media/image62.png"/><Relationship Id="rId4" Type="http://schemas.openxmlformats.org/officeDocument/2006/relationships/slide" Target="sl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65.jpeg"/><Relationship Id="rId5" Type="http://schemas.openxmlformats.org/officeDocument/2006/relationships/image" Target="../media/image64.png"/><Relationship Id="rId4" Type="http://schemas.openxmlformats.org/officeDocument/2006/relationships/slide" Target="slide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slide" Target="slide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slide" Target="slide1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slide" Target="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slide" Target="slide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5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26.png"/><Relationship Id="rId9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hop Stage photography backdrop red theater curtain - whosedr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85905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11CF415-6F85-4586-97F0-8BCBAAD95E09}"/>
              </a:ext>
            </a:extLst>
          </p:cNvPr>
          <p:cNvSpPr/>
          <p:nvPr/>
        </p:nvSpPr>
        <p:spPr>
          <a:xfrm>
            <a:off x="586740" y="325755"/>
            <a:ext cx="11018520" cy="6206490"/>
          </a:xfrm>
          <a:custGeom>
            <a:avLst/>
            <a:gdLst>
              <a:gd name="connsiteX0" fmla="*/ 0 w 11018520"/>
              <a:gd name="connsiteY0" fmla="*/ 571432 h 6206490"/>
              <a:gd name="connsiteX1" fmla="*/ 571432 w 11018520"/>
              <a:gd name="connsiteY1" fmla="*/ 0 h 6206490"/>
              <a:gd name="connsiteX2" fmla="*/ 1251110 w 11018520"/>
              <a:gd name="connsiteY2" fmla="*/ 0 h 6206490"/>
              <a:gd name="connsiteX3" fmla="*/ 1733274 w 11018520"/>
              <a:gd name="connsiteY3" fmla="*/ 0 h 6206490"/>
              <a:gd name="connsiteX4" fmla="*/ 2116682 w 11018520"/>
              <a:gd name="connsiteY4" fmla="*/ 0 h 6206490"/>
              <a:gd name="connsiteX5" fmla="*/ 2895116 w 11018520"/>
              <a:gd name="connsiteY5" fmla="*/ 0 h 6206490"/>
              <a:gd name="connsiteX6" fmla="*/ 3377280 w 11018520"/>
              <a:gd name="connsiteY6" fmla="*/ 0 h 6206490"/>
              <a:gd name="connsiteX7" fmla="*/ 3958201 w 11018520"/>
              <a:gd name="connsiteY7" fmla="*/ 0 h 6206490"/>
              <a:gd name="connsiteX8" fmla="*/ 4341609 w 11018520"/>
              <a:gd name="connsiteY8" fmla="*/ 0 h 6206490"/>
              <a:gd name="connsiteX9" fmla="*/ 5120043 w 11018520"/>
              <a:gd name="connsiteY9" fmla="*/ 0 h 6206490"/>
              <a:gd name="connsiteX10" fmla="*/ 5700964 w 11018520"/>
              <a:gd name="connsiteY10" fmla="*/ 0 h 6206490"/>
              <a:gd name="connsiteX11" fmla="*/ 5985615 w 11018520"/>
              <a:gd name="connsiteY11" fmla="*/ 0 h 6206490"/>
              <a:gd name="connsiteX12" fmla="*/ 6270266 w 11018520"/>
              <a:gd name="connsiteY12" fmla="*/ 0 h 6206490"/>
              <a:gd name="connsiteX13" fmla="*/ 6949944 w 11018520"/>
              <a:gd name="connsiteY13" fmla="*/ 0 h 6206490"/>
              <a:gd name="connsiteX14" fmla="*/ 7530865 w 11018520"/>
              <a:gd name="connsiteY14" fmla="*/ 0 h 6206490"/>
              <a:gd name="connsiteX15" fmla="*/ 7914273 w 11018520"/>
              <a:gd name="connsiteY15" fmla="*/ 0 h 6206490"/>
              <a:gd name="connsiteX16" fmla="*/ 8593950 w 11018520"/>
              <a:gd name="connsiteY16" fmla="*/ 0 h 6206490"/>
              <a:gd name="connsiteX17" fmla="*/ 9273628 w 11018520"/>
              <a:gd name="connsiteY17" fmla="*/ 0 h 6206490"/>
              <a:gd name="connsiteX18" fmla="*/ 10447088 w 11018520"/>
              <a:gd name="connsiteY18" fmla="*/ 0 h 6206490"/>
              <a:gd name="connsiteX19" fmla="*/ 11018520 w 11018520"/>
              <a:gd name="connsiteY19" fmla="*/ 571432 h 6206490"/>
              <a:gd name="connsiteX20" fmla="*/ 11018520 w 11018520"/>
              <a:gd name="connsiteY20" fmla="*/ 1134057 h 6206490"/>
              <a:gd name="connsiteX21" fmla="*/ 11018520 w 11018520"/>
              <a:gd name="connsiteY21" fmla="*/ 1696682 h 6206490"/>
              <a:gd name="connsiteX22" fmla="*/ 11018520 w 11018520"/>
              <a:gd name="connsiteY22" fmla="*/ 2259307 h 6206490"/>
              <a:gd name="connsiteX23" fmla="*/ 11018520 w 11018520"/>
              <a:gd name="connsiteY23" fmla="*/ 2923205 h 6206490"/>
              <a:gd name="connsiteX24" fmla="*/ 11018520 w 11018520"/>
              <a:gd name="connsiteY24" fmla="*/ 3485830 h 6206490"/>
              <a:gd name="connsiteX25" fmla="*/ 11018520 w 11018520"/>
              <a:gd name="connsiteY25" fmla="*/ 3896546 h 6206490"/>
              <a:gd name="connsiteX26" fmla="*/ 11018520 w 11018520"/>
              <a:gd name="connsiteY26" fmla="*/ 4307263 h 6206490"/>
              <a:gd name="connsiteX27" fmla="*/ 11018520 w 11018520"/>
              <a:gd name="connsiteY27" fmla="*/ 4971160 h 6206490"/>
              <a:gd name="connsiteX28" fmla="*/ 11018520 w 11018520"/>
              <a:gd name="connsiteY28" fmla="*/ 5635058 h 6206490"/>
              <a:gd name="connsiteX29" fmla="*/ 10447088 w 11018520"/>
              <a:gd name="connsiteY29" fmla="*/ 6206490 h 6206490"/>
              <a:gd name="connsiteX30" fmla="*/ 10063680 w 11018520"/>
              <a:gd name="connsiteY30" fmla="*/ 6206490 h 6206490"/>
              <a:gd name="connsiteX31" fmla="*/ 9285246 w 11018520"/>
              <a:gd name="connsiteY31" fmla="*/ 6206490 h 6206490"/>
              <a:gd name="connsiteX32" fmla="*/ 9000595 w 11018520"/>
              <a:gd name="connsiteY32" fmla="*/ 6206490 h 6206490"/>
              <a:gd name="connsiteX33" fmla="*/ 8320917 w 11018520"/>
              <a:gd name="connsiteY33" fmla="*/ 6206490 h 6206490"/>
              <a:gd name="connsiteX34" fmla="*/ 7739996 w 11018520"/>
              <a:gd name="connsiteY34" fmla="*/ 6206490 h 6206490"/>
              <a:gd name="connsiteX35" fmla="*/ 7159075 w 11018520"/>
              <a:gd name="connsiteY35" fmla="*/ 6206490 h 6206490"/>
              <a:gd name="connsiteX36" fmla="*/ 6676911 w 11018520"/>
              <a:gd name="connsiteY36" fmla="*/ 6206490 h 6206490"/>
              <a:gd name="connsiteX37" fmla="*/ 5997234 w 11018520"/>
              <a:gd name="connsiteY37" fmla="*/ 6206490 h 6206490"/>
              <a:gd name="connsiteX38" fmla="*/ 5712582 w 11018520"/>
              <a:gd name="connsiteY38" fmla="*/ 6206490 h 6206490"/>
              <a:gd name="connsiteX39" fmla="*/ 5131661 w 11018520"/>
              <a:gd name="connsiteY39" fmla="*/ 6206490 h 6206490"/>
              <a:gd name="connsiteX40" fmla="*/ 4748254 w 11018520"/>
              <a:gd name="connsiteY40" fmla="*/ 6206490 h 6206490"/>
              <a:gd name="connsiteX41" fmla="*/ 3969820 w 11018520"/>
              <a:gd name="connsiteY41" fmla="*/ 6206490 h 6206490"/>
              <a:gd name="connsiteX42" fmla="*/ 3388899 w 11018520"/>
              <a:gd name="connsiteY42" fmla="*/ 6206490 h 6206490"/>
              <a:gd name="connsiteX43" fmla="*/ 2610465 w 11018520"/>
              <a:gd name="connsiteY43" fmla="*/ 6206490 h 6206490"/>
              <a:gd name="connsiteX44" fmla="*/ 2325813 w 11018520"/>
              <a:gd name="connsiteY44" fmla="*/ 6206490 h 6206490"/>
              <a:gd name="connsiteX45" fmla="*/ 1942405 w 11018520"/>
              <a:gd name="connsiteY45" fmla="*/ 6206490 h 6206490"/>
              <a:gd name="connsiteX46" fmla="*/ 1163971 w 11018520"/>
              <a:gd name="connsiteY46" fmla="*/ 6206490 h 6206490"/>
              <a:gd name="connsiteX47" fmla="*/ 571432 w 11018520"/>
              <a:gd name="connsiteY47" fmla="*/ 6206490 h 6206490"/>
              <a:gd name="connsiteX48" fmla="*/ 0 w 11018520"/>
              <a:gd name="connsiteY48" fmla="*/ 5635058 h 6206490"/>
              <a:gd name="connsiteX49" fmla="*/ 0 w 11018520"/>
              <a:gd name="connsiteY49" fmla="*/ 5021797 h 6206490"/>
              <a:gd name="connsiteX50" fmla="*/ 0 w 11018520"/>
              <a:gd name="connsiteY50" fmla="*/ 4560444 h 6206490"/>
              <a:gd name="connsiteX51" fmla="*/ 0 w 11018520"/>
              <a:gd name="connsiteY51" fmla="*/ 3947183 h 6206490"/>
              <a:gd name="connsiteX52" fmla="*/ 0 w 11018520"/>
              <a:gd name="connsiteY52" fmla="*/ 3435194 h 6206490"/>
              <a:gd name="connsiteX53" fmla="*/ 0 w 11018520"/>
              <a:gd name="connsiteY53" fmla="*/ 2821932 h 6206490"/>
              <a:gd name="connsiteX54" fmla="*/ 0 w 11018520"/>
              <a:gd name="connsiteY54" fmla="*/ 2309944 h 6206490"/>
              <a:gd name="connsiteX55" fmla="*/ 0 w 11018520"/>
              <a:gd name="connsiteY55" fmla="*/ 1899227 h 6206490"/>
              <a:gd name="connsiteX56" fmla="*/ 0 w 11018520"/>
              <a:gd name="connsiteY56" fmla="*/ 1235330 h 6206490"/>
              <a:gd name="connsiteX57" fmla="*/ 0 w 11018520"/>
              <a:gd name="connsiteY57" fmla="*/ 571432 h 6206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1018520" h="6206490" fill="none" extrusionOk="0">
                <a:moveTo>
                  <a:pt x="0" y="571432"/>
                </a:moveTo>
                <a:cubicBezTo>
                  <a:pt x="-77035" y="267802"/>
                  <a:pt x="238687" y="-54520"/>
                  <a:pt x="571432" y="0"/>
                </a:cubicBezTo>
                <a:cubicBezTo>
                  <a:pt x="901211" y="-51931"/>
                  <a:pt x="1048188" y="44064"/>
                  <a:pt x="1251110" y="0"/>
                </a:cubicBezTo>
                <a:cubicBezTo>
                  <a:pt x="1454032" y="-44064"/>
                  <a:pt x="1597360" y="3371"/>
                  <a:pt x="1733274" y="0"/>
                </a:cubicBezTo>
                <a:cubicBezTo>
                  <a:pt x="1869188" y="-3371"/>
                  <a:pt x="1973232" y="21842"/>
                  <a:pt x="2116682" y="0"/>
                </a:cubicBezTo>
                <a:cubicBezTo>
                  <a:pt x="2260132" y="-21842"/>
                  <a:pt x="2551147" y="8106"/>
                  <a:pt x="2895116" y="0"/>
                </a:cubicBezTo>
                <a:cubicBezTo>
                  <a:pt x="3239085" y="-8106"/>
                  <a:pt x="3159098" y="6162"/>
                  <a:pt x="3377280" y="0"/>
                </a:cubicBezTo>
                <a:cubicBezTo>
                  <a:pt x="3595462" y="-6162"/>
                  <a:pt x="3797206" y="29864"/>
                  <a:pt x="3958201" y="0"/>
                </a:cubicBezTo>
                <a:cubicBezTo>
                  <a:pt x="4119196" y="-29864"/>
                  <a:pt x="4201919" y="44691"/>
                  <a:pt x="4341609" y="0"/>
                </a:cubicBezTo>
                <a:cubicBezTo>
                  <a:pt x="4481299" y="-44691"/>
                  <a:pt x="4955991" y="19713"/>
                  <a:pt x="5120043" y="0"/>
                </a:cubicBezTo>
                <a:cubicBezTo>
                  <a:pt x="5284095" y="-19713"/>
                  <a:pt x="5489436" y="50424"/>
                  <a:pt x="5700964" y="0"/>
                </a:cubicBezTo>
                <a:cubicBezTo>
                  <a:pt x="5912492" y="-50424"/>
                  <a:pt x="5891047" y="29483"/>
                  <a:pt x="5985615" y="0"/>
                </a:cubicBezTo>
                <a:cubicBezTo>
                  <a:pt x="6080183" y="-29483"/>
                  <a:pt x="6130343" y="29045"/>
                  <a:pt x="6270266" y="0"/>
                </a:cubicBezTo>
                <a:cubicBezTo>
                  <a:pt x="6410189" y="-29045"/>
                  <a:pt x="6720456" y="80572"/>
                  <a:pt x="6949944" y="0"/>
                </a:cubicBezTo>
                <a:cubicBezTo>
                  <a:pt x="7179432" y="-80572"/>
                  <a:pt x="7257453" y="63045"/>
                  <a:pt x="7530865" y="0"/>
                </a:cubicBezTo>
                <a:cubicBezTo>
                  <a:pt x="7804277" y="-63045"/>
                  <a:pt x="7757690" y="32705"/>
                  <a:pt x="7914273" y="0"/>
                </a:cubicBezTo>
                <a:cubicBezTo>
                  <a:pt x="8070856" y="-32705"/>
                  <a:pt x="8416357" y="60303"/>
                  <a:pt x="8593950" y="0"/>
                </a:cubicBezTo>
                <a:cubicBezTo>
                  <a:pt x="8771543" y="-60303"/>
                  <a:pt x="8942550" y="74425"/>
                  <a:pt x="9273628" y="0"/>
                </a:cubicBezTo>
                <a:cubicBezTo>
                  <a:pt x="9604706" y="-74425"/>
                  <a:pt x="9881530" y="137871"/>
                  <a:pt x="10447088" y="0"/>
                </a:cubicBezTo>
                <a:cubicBezTo>
                  <a:pt x="10821108" y="-18036"/>
                  <a:pt x="10989827" y="244435"/>
                  <a:pt x="11018520" y="571432"/>
                </a:cubicBezTo>
                <a:cubicBezTo>
                  <a:pt x="11048828" y="826531"/>
                  <a:pt x="10981767" y="886199"/>
                  <a:pt x="11018520" y="1134057"/>
                </a:cubicBezTo>
                <a:cubicBezTo>
                  <a:pt x="11055273" y="1381915"/>
                  <a:pt x="10955033" y="1453737"/>
                  <a:pt x="11018520" y="1696682"/>
                </a:cubicBezTo>
                <a:cubicBezTo>
                  <a:pt x="11082007" y="1939628"/>
                  <a:pt x="10970277" y="1990735"/>
                  <a:pt x="11018520" y="2259307"/>
                </a:cubicBezTo>
                <a:cubicBezTo>
                  <a:pt x="11066763" y="2527879"/>
                  <a:pt x="10955701" y="2672113"/>
                  <a:pt x="11018520" y="2923205"/>
                </a:cubicBezTo>
                <a:cubicBezTo>
                  <a:pt x="11081339" y="3174297"/>
                  <a:pt x="11003917" y="3207531"/>
                  <a:pt x="11018520" y="3485830"/>
                </a:cubicBezTo>
                <a:cubicBezTo>
                  <a:pt x="11033123" y="3764129"/>
                  <a:pt x="10985813" y="3786481"/>
                  <a:pt x="11018520" y="3896546"/>
                </a:cubicBezTo>
                <a:cubicBezTo>
                  <a:pt x="11051227" y="4006611"/>
                  <a:pt x="10985283" y="4222511"/>
                  <a:pt x="11018520" y="4307263"/>
                </a:cubicBezTo>
                <a:cubicBezTo>
                  <a:pt x="11051757" y="4392015"/>
                  <a:pt x="10987738" y="4706006"/>
                  <a:pt x="11018520" y="4971160"/>
                </a:cubicBezTo>
                <a:cubicBezTo>
                  <a:pt x="11049302" y="5236314"/>
                  <a:pt x="10993840" y="5314890"/>
                  <a:pt x="11018520" y="5635058"/>
                </a:cubicBezTo>
                <a:cubicBezTo>
                  <a:pt x="11044669" y="5942995"/>
                  <a:pt x="10750735" y="6177603"/>
                  <a:pt x="10447088" y="6206490"/>
                </a:cubicBezTo>
                <a:cubicBezTo>
                  <a:pt x="10337800" y="6219228"/>
                  <a:pt x="10192997" y="6186834"/>
                  <a:pt x="10063680" y="6206490"/>
                </a:cubicBezTo>
                <a:cubicBezTo>
                  <a:pt x="9934363" y="6226146"/>
                  <a:pt x="9569203" y="6143337"/>
                  <a:pt x="9285246" y="6206490"/>
                </a:cubicBezTo>
                <a:cubicBezTo>
                  <a:pt x="9001289" y="6269643"/>
                  <a:pt x="9139249" y="6179752"/>
                  <a:pt x="9000595" y="6206490"/>
                </a:cubicBezTo>
                <a:cubicBezTo>
                  <a:pt x="8861941" y="6233228"/>
                  <a:pt x="8509003" y="6142534"/>
                  <a:pt x="8320917" y="6206490"/>
                </a:cubicBezTo>
                <a:cubicBezTo>
                  <a:pt x="8132831" y="6270446"/>
                  <a:pt x="7881360" y="6148796"/>
                  <a:pt x="7739996" y="6206490"/>
                </a:cubicBezTo>
                <a:cubicBezTo>
                  <a:pt x="7598632" y="6264184"/>
                  <a:pt x="7342939" y="6150646"/>
                  <a:pt x="7159075" y="6206490"/>
                </a:cubicBezTo>
                <a:cubicBezTo>
                  <a:pt x="6975211" y="6262334"/>
                  <a:pt x="6854876" y="6164883"/>
                  <a:pt x="6676911" y="6206490"/>
                </a:cubicBezTo>
                <a:cubicBezTo>
                  <a:pt x="6498946" y="6248097"/>
                  <a:pt x="6265414" y="6151302"/>
                  <a:pt x="5997234" y="6206490"/>
                </a:cubicBezTo>
                <a:cubicBezTo>
                  <a:pt x="5729054" y="6261678"/>
                  <a:pt x="5773853" y="6178556"/>
                  <a:pt x="5712582" y="6206490"/>
                </a:cubicBezTo>
                <a:cubicBezTo>
                  <a:pt x="5651311" y="6234424"/>
                  <a:pt x="5266022" y="6138068"/>
                  <a:pt x="5131661" y="6206490"/>
                </a:cubicBezTo>
                <a:cubicBezTo>
                  <a:pt x="4997300" y="6274912"/>
                  <a:pt x="4931542" y="6166614"/>
                  <a:pt x="4748254" y="6206490"/>
                </a:cubicBezTo>
                <a:cubicBezTo>
                  <a:pt x="4564966" y="6246366"/>
                  <a:pt x="4305372" y="6143847"/>
                  <a:pt x="3969820" y="6206490"/>
                </a:cubicBezTo>
                <a:cubicBezTo>
                  <a:pt x="3634268" y="6269133"/>
                  <a:pt x="3638634" y="6146493"/>
                  <a:pt x="3388899" y="6206490"/>
                </a:cubicBezTo>
                <a:cubicBezTo>
                  <a:pt x="3139164" y="6266487"/>
                  <a:pt x="2844096" y="6129365"/>
                  <a:pt x="2610465" y="6206490"/>
                </a:cubicBezTo>
                <a:cubicBezTo>
                  <a:pt x="2376834" y="6283615"/>
                  <a:pt x="2465724" y="6201064"/>
                  <a:pt x="2325813" y="6206490"/>
                </a:cubicBezTo>
                <a:cubicBezTo>
                  <a:pt x="2185902" y="6211916"/>
                  <a:pt x="2053306" y="6177342"/>
                  <a:pt x="1942405" y="6206490"/>
                </a:cubicBezTo>
                <a:cubicBezTo>
                  <a:pt x="1831504" y="6235638"/>
                  <a:pt x="1334857" y="6204932"/>
                  <a:pt x="1163971" y="6206490"/>
                </a:cubicBezTo>
                <a:cubicBezTo>
                  <a:pt x="993085" y="6208048"/>
                  <a:pt x="772042" y="6157217"/>
                  <a:pt x="571432" y="6206490"/>
                </a:cubicBezTo>
                <a:cubicBezTo>
                  <a:pt x="212479" y="6232725"/>
                  <a:pt x="4982" y="5956661"/>
                  <a:pt x="0" y="5635058"/>
                </a:cubicBezTo>
                <a:cubicBezTo>
                  <a:pt x="-55852" y="5348176"/>
                  <a:pt x="56663" y="5188348"/>
                  <a:pt x="0" y="5021797"/>
                </a:cubicBezTo>
                <a:cubicBezTo>
                  <a:pt x="-56663" y="4855246"/>
                  <a:pt x="6687" y="4756348"/>
                  <a:pt x="0" y="4560444"/>
                </a:cubicBezTo>
                <a:cubicBezTo>
                  <a:pt x="-6687" y="4364540"/>
                  <a:pt x="45594" y="4203643"/>
                  <a:pt x="0" y="3947183"/>
                </a:cubicBezTo>
                <a:cubicBezTo>
                  <a:pt x="-45594" y="3690723"/>
                  <a:pt x="49348" y="3571807"/>
                  <a:pt x="0" y="3435194"/>
                </a:cubicBezTo>
                <a:cubicBezTo>
                  <a:pt x="-49348" y="3298581"/>
                  <a:pt x="19587" y="3078747"/>
                  <a:pt x="0" y="2821932"/>
                </a:cubicBezTo>
                <a:cubicBezTo>
                  <a:pt x="-19587" y="2565117"/>
                  <a:pt x="27271" y="2428975"/>
                  <a:pt x="0" y="2309944"/>
                </a:cubicBezTo>
                <a:cubicBezTo>
                  <a:pt x="-27271" y="2190913"/>
                  <a:pt x="7633" y="2067047"/>
                  <a:pt x="0" y="1899227"/>
                </a:cubicBezTo>
                <a:cubicBezTo>
                  <a:pt x="-7633" y="1731407"/>
                  <a:pt x="63659" y="1522574"/>
                  <a:pt x="0" y="1235330"/>
                </a:cubicBezTo>
                <a:cubicBezTo>
                  <a:pt x="-63659" y="948086"/>
                  <a:pt x="60267" y="820354"/>
                  <a:pt x="0" y="571432"/>
                </a:cubicBezTo>
                <a:close/>
              </a:path>
              <a:path w="11018520" h="6206490" stroke="0" extrusionOk="0">
                <a:moveTo>
                  <a:pt x="0" y="571432"/>
                </a:moveTo>
                <a:cubicBezTo>
                  <a:pt x="49132" y="283920"/>
                  <a:pt x="334506" y="-38750"/>
                  <a:pt x="571432" y="0"/>
                </a:cubicBezTo>
                <a:cubicBezTo>
                  <a:pt x="841904" y="-69649"/>
                  <a:pt x="975298" y="26608"/>
                  <a:pt x="1349866" y="0"/>
                </a:cubicBezTo>
                <a:cubicBezTo>
                  <a:pt x="1724434" y="-26608"/>
                  <a:pt x="1882834" y="48797"/>
                  <a:pt x="2128300" y="0"/>
                </a:cubicBezTo>
                <a:cubicBezTo>
                  <a:pt x="2373766" y="-48797"/>
                  <a:pt x="2274185" y="30255"/>
                  <a:pt x="2412951" y="0"/>
                </a:cubicBezTo>
                <a:cubicBezTo>
                  <a:pt x="2551717" y="-30255"/>
                  <a:pt x="2579393" y="5815"/>
                  <a:pt x="2697603" y="0"/>
                </a:cubicBezTo>
                <a:cubicBezTo>
                  <a:pt x="2815813" y="-5815"/>
                  <a:pt x="3196979" y="31115"/>
                  <a:pt x="3377280" y="0"/>
                </a:cubicBezTo>
                <a:cubicBezTo>
                  <a:pt x="3557581" y="-31115"/>
                  <a:pt x="3591507" y="41905"/>
                  <a:pt x="3760688" y="0"/>
                </a:cubicBezTo>
                <a:cubicBezTo>
                  <a:pt x="3929869" y="-41905"/>
                  <a:pt x="3919933" y="33419"/>
                  <a:pt x="4045339" y="0"/>
                </a:cubicBezTo>
                <a:cubicBezTo>
                  <a:pt x="4170745" y="-33419"/>
                  <a:pt x="4522038" y="65718"/>
                  <a:pt x="4725017" y="0"/>
                </a:cubicBezTo>
                <a:cubicBezTo>
                  <a:pt x="4927996" y="-65718"/>
                  <a:pt x="4952609" y="16729"/>
                  <a:pt x="5009668" y="0"/>
                </a:cubicBezTo>
                <a:cubicBezTo>
                  <a:pt x="5066727" y="-16729"/>
                  <a:pt x="5254717" y="3294"/>
                  <a:pt x="5491832" y="0"/>
                </a:cubicBezTo>
                <a:cubicBezTo>
                  <a:pt x="5728947" y="-3294"/>
                  <a:pt x="6031455" y="37466"/>
                  <a:pt x="6270266" y="0"/>
                </a:cubicBezTo>
                <a:cubicBezTo>
                  <a:pt x="6509077" y="-37466"/>
                  <a:pt x="6621857" y="46628"/>
                  <a:pt x="6851187" y="0"/>
                </a:cubicBezTo>
                <a:cubicBezTo>
                  <a:pt x="7080517" y="-46628"/>
                  <a:pt x="7192641" y="30182"/>
                  <a:pt x="7530865" y="0"/>
                </a:cubicBezTo>
                <a:cubicBezTo>
                  <a:pt x="7869089" y="-30182"/>
                  <a:pt x="7700047" y="27730"/>
                  <a:pt x="7815516" y="0"/>
                </a:cubicBezTo>
                <a:cubicBezTo>
                  <a:pt x="7930985" y="-27730"/>
                  <a:pt x="8085212" y="7652"/>
                  <a:pt x="8198924" y="0"/>
                </a:cubicBezTo>
                <a:cubicBezTo>
                  <a:pt x="8312636" y="-7652"/>
                  <a:pt x="8465212" y="7898"/>
                  <a:pt x="8582332" y="0"/>
                </a:cubicBezTo>
                <a:cubicBezTo>
                  <a:pt x="8699452" y="-7898"/>
                  <a:pt x="8995784" y="63475"/>
                  <a:pt x="9360766" y="0"/>
                </a:cubicBezTo>
                <a:cubicBezTo>
                  <a:pt x="9725748" y="-63475"/>
                  <a:pt x="9551047" y="5550"/>
                  <a:pt x="9645417" y="0"/>
                </a:cubicBezTo>
                <a:cubicBezTo>
                  <a:pt x="9739787" y="-5550"/>
                  <a:pt x="10067408" y="22774"/>
                  <a:pt x="10447088" y="0"/>
                </a:cubicBezTo>
                <a:cubicBezTo>
                  <a:pt x="10721716" y="22917"/>
                  <a:pt x="10947627" y="244785"/>
                  <a:pt x="11018520" y="571432"/>
                </a:cubicBezTo>
                <a:cubicBezTo>
                  <a:pt x="11065623" y="716959"/>
                  <a:pt x="11009563" y="1000563"/>
                  <a:pt x="11018520" y="1235330"/>
                </a:cubicBezTo>
                <a:cubicBezTo>
                  <a:pt x="11027477" y="1470097"/>
                  <a:pt x="11010816" y="1514443"/>
                  <a:pt x="11018520" y="1646046"/>
                </a:cubicBezTo>
                <a:cubicBezTo>
                  <a:pt x="11026224" y="1777649"/>
                  <a:pt x="11012649" y="1971886"/>
                  <a:pt x="11018520" y="2208671"/>
                </a:cubicBezTo>
                <a:cubicBezTo>
                  <a:pt x="11024391" y="2445456"/>
                  <a:pt x="10966507" y="2651104"/>
                  <a:pt x="11018520" y="2771296"/>
                </a:cubicBezTo>
                <a:cubicBezTo>
                  <a:pt x="11070533" y="2891489"/>
                  <a:pt x="10973293" y="3114572"/>
                  <a:pt x="11018520" y="3232649"/>
                </a:cubicBezTo>
                <a:cubicBezTo>
                  <a:pt x="11063747" y="3350726"/>
                  <a:pt x="10998880" y="3671373"/>
                  <a:pt x="11018520" y="3896546"/>
                </a:cubicBezTo>
                <a:cubicBezTo>
                  <a:pt x="11038160" y="4121719"/>
                  <a:pt x="10983973" y="4259488"/>
                  <a:pt x="11018520" y="4560444"/>
                </a:cubicBezTo>
                <a:cubicBezTo>
                  <a:pt x="11053067" y="4861400"/>
                  <a:pt x="11014873" y="4858221"/>
                  <a:pt x="11018520" y="5021797"/>
                </a:cubicBezTo>
                <a:cubicBezTo>
                  <a:pt x="11022167" y="5185373"/>
                  <a:pt x="11004442" y="5397185"/>
                  <a:pt x="11018520" y="5635058"/>
                </a:cubicBezTo>
                <a:cubicBezTo>
                  <a:pt x="10990448" y="6003840"/>
                  <a:pt x="10768134" y="6197406"/>
                  <a:pt x="10447088" y="6206490"/>
                </a:cubicBezTo>
                <a:cubicBezTo>
                  <a:pt x="10259333" y="6299455"/>
                  <a:pt x="10047746" y="6118660"/>
                  <a:pt x="9668654" y="6206490"/>
                </a:cubicBezTo>
                <a:cubicBezTo>
                  <a:pt x="9289562" y="6294320"/>
                  <a:pt x="9314678" y="6191461"/>
                  <a:pt x="9087733" y="6206490"/>
                </a:cubicBezTo>
                <a:cubicBezTo>
                  <a:pt x="8860788" y="6221519"/>
                  <a:pt x="8635628" y="6121219"/>
                  <a:pt x="8309299" y="6206490"/>
                </a:cubicBezTo>
                <a:cubicBezTo>
                  <a:pt x="7982970" y="6291761"/>
                  <a:pt x="8083350" y="6204656"/>
                  <a:pt x="7925891" y="6206490"/>
                </a:cubicBezTo>
                <a:cubicBezTo>
                  <a:pt x="7768432" y="6208324"/>
                  <a:pt x="7545254" y="6153137"/>
                  <a:pt x="7246214" y="6206490"/>
                </a:cubicBezTo>
                <a:cubicBezTo>
                  <a:pt x="6947174" y="6259843"/>
                  <a:pt x="7097778" y="6198838"/>
                  <a:pt x="6961562" y="6206490"/>
                </a:cubicBezTo>
                <a:cubicBezTo>
                  <a:pt x="6825346" y="6214142"/>
                  <a:pt x="6654850" y="6137061"/>
                  <a:pt x="6380641" y="6206490"/>
                </a:cubicBezTo>
                <a:cubicBezTo>
                  <a:pt x="6106432" y="6275919"/>
                  <a:pt x="6033860" y="6174012"/>
                  <a:pt x="5898477" y="6206490"/>
                </a:cubicBezTo>
                <a:cubicBezTo>
                  <a:pt x="5763094" y="6238968"/>
                  <a:pt x="5556809" y="6201005"/>
                  <a:pt x="5218800" y="6206490"/>
                </a:cubicBezTo>
                <a:cubicBezTo>
                  <a:pt x="4880791" y="6211975"/>
                  <a:pt x="4994436" y="6179558"/>
                  <a:pt x="4835392" y="6206490"/>
                </a:cubicBezTo>
                <a:cubicBezTo>
                  <a:pt x="4676348" y="6233422"/>
                  <a:pt x="4635663" y="6194315"/>
                  <a:pt x="4550740" y="6206490"/>
                </a:cubicBezTo>
                <a:cubicBezTo>
                  <a:pt x="4465817" y="6218665"/>
                  <a:pt x="4394598" y="6174557"/>
                  <a:pt x="4266089" y="6206490"/>
                </a:cubicBezTo>
                <a:cubicBezTo>
                  <a:pt x="4137580" y="6238423"/>
                  <a:pt x="3685540" y="6135794"/>
                  <a:pt x="3487655" y="6206490"/>
                </a:cubicBezTo>
                <a:cubicBezTo>
                  <a:pt x="3289770" y="6277186"/>
                  <a:pt x="3149849" y="6171300"/>
                  <a:pt x="2906734" y="6206490"/>
                </a:cubicBezTo>
                <a:cubicBezTo>
                  <a:pt x="2663619" y="6241680"/>
                  <a:pt x="2457911" y="6144788"/>
                  <a:pt x="2325813" y="6206490"/>
                </a:cubicBezTo>
                <a:cubicBezTo>
                  <a:pt x="2193715" y="6268192"/>
                  <a:pt x="1724237" y="6125443"/>
                  <a:pt x="1547379" y="6206490"/>
                </a:cubicBezTo>
                <a:cubicBezTo>
                  <a:pt x="1370521" y="6287537"/>
                  <a:pt x="1324537" y="6204609"/>
                  <a:pt x="1262728" y="6206490"/>
                </a:cubicBezTo>
                <a:cubicBezTo>
                  <a:pt x="1200919" y="6208371"/>
                  <a:pt x="905689" y="6191662"/>
                  <a:pt x="571432" y="6206490"/>
                </a:cubicBezTo>
                <a:cubicBezTo>
                  <a:pt x="264638" y="6209490"/>
                  <a:pt x="4325" y="5981395"/>
                  <a:pt x="0" y="5635058"/>
                </a:cubicBezTo>
                <a:cubicBezTo>
                  <a:pt x="-7534" y="5497473"/>
                  <a:pt x="19236" y="5299153"/>
                  <a:pt x="0" y="5173705"/>
                </a:cubicBezTo>
                <a:cubicBezTo>
                  <a:pt x="-19236" y="5048257"/>
                  <a:pt x="52888" y="4752220"/>
                  <a:pt x="0" y="4509808"/>
                </a:cubicBezTo>
                <a:cubicBezTo>
                  <a:pt x="-52888" y="4267396"/>
                  <a:pt x="4068" y="4217388"/>
                  <a:pt x="0" y="4099091"/>
                </a:cubicBezTo>
                <a:cubicBezTo>
                  <a:pt x="-4068" y="3980794"/>
                  <a:pt x="22556" y="3667951"/>
                  <a:pt x="0" y="3485830"/>
                </a:cubicBezTo>
                <a:cubicBezTo>
                  <a:pt x="-22556" y="3303709"/>
                  <a:pt x="1555" y="3137155"/>
                  <a:pt x="0" y="3024477"/>
                </a:cubicBezTo>
                <a:cubicBezTo>
                  <a:pt x="-1555" y="2911799"/>
                  <a:pt x="72828" y="2573424"/>
                  <a:pt x="0" y="2360580"/>
                </a:cubicBezTo>
                <a:cubicBezTo>
                  <a:pt x="-72828" y="2147736"/>
                  <a:pt x="34307" y="1981234"/>
                  <a:pt x="0" y="1696682"/>
                </a:cubicBezTo>
                <a:cubicBezTo>
                  <a:pt x="-34307" y="1412130"/>
                  <a:pt x="118692" y="1030918"/>
                  <a:pt x="0" y="571432"/>
                </a:cubicBezTo>
                <a:close/>
              </a:path>
            </a:pathLst>
          </a:custGeom>
          <a:solidFill>
            <a:schemeClr val="bg1"/>
          </a:solidFill>
          <a:ln>
            <a:extLst>
              <a:ext uri="{C807C97D-BFC1-408E-A445-0C87EB9F89A2}">
                <ask:lineSketchStyleProps xmlns:ask="http://schemas.microsoft.com/office/drawing/2018/sketchyshapes" sd="2710531996">
                  <a:prstGeom prst="roundRect">
                    <a:avLst>
                      <a:gd name="adj" fmla="val 920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5963395D-9867-4768-82CC-DE5E97F85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8829" y="4752753"/>
            <a:ext cx="2105247" cy="210524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E936246-0C73-44A7-B246-09C72396F7E1}"/>
              </a:ext>
            </a:extLst>
          </p:cNvPr>
          <p:cNvSpPr txBox="1"/>
          <p:nvPr/>
        </p:nvSpPr>
        <p:spPr>
          <a:xfrm>
            <a:off x="3317357" y="76890"/>
            <a:ext cx="5348177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</a:rPr>
              <a:t>Một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số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hoạt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động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ngày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Tết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Các hoạt động ngày tết truyền thống của người Việt | Phụ Nữ &amp;amp; Gia Đình">
            <a:extLst>
              <a:ext uri="{FF2B5EF4-FFF2-40B4-BE49-F238E27FC236}">
                <a16:creationId xmlns:a16="http://schemas.microsoft.com/office/drawing/2014/main" id="{5523F43D-AE88-4557-8AFE-A488856A1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95" y="836687"/>
            <a:ext cx="3775665" cy="279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ọn dẹp nhà cửa trước Tết có ý nghĩa như thế nào?">
            <a:extLst>
              <a:ext uri="{FF2B5EF4-FFF2-40B4-BE49-F238E27FC236}">
                <a16:creationId xmlns:a16="http://schemas.microsoft.com/office/drawing/2014/main" id="{9A53DE82-1D2C-494C-9AAF-CF56A635D3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217" y="836687"/>
            <a:ext cx="3110207" cy="279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ọn nhà ngày Tết| VTC14 - YouTube">
            <a:extLst>
              <a:ext uri="{FF2B5EF4-FFF2-40B4-BE49-F238E27FC236}">
                <a16:creationId xmlns:a16="http://schemas.microsoft.com/office/drawing/2014/main" id="{57A0BABC-A65B-4785-80E0-D9F0515C39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830" y="836687"/>
            <a:ext cx="3491023" cy="279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Để khỏi lâm vào cảnh &amp;quot;muối mặt&amp;quot; ngày Tết, bố mẹ nhất định đừng quên dạy con  8 nguyên tắc ứng xử">
            <a:extLst>
              <a:ext uri="{FF2B5EF4-FFF2-40B4-BE49-F238E27FC236}">
                <a16:creationId xmlns:a16="http://schemas.microsoft.com/office/drawing/2014/main" id="{4577CAE2-D41E-446E-8288-46141EF312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0741" y="3979529"/>
            <a:ext cx="3625259" cy="2416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ó nên bỏ phong tục lì xì ngày Tết cho trẻ?">
            <a:extLst>
              <a:ext uri="{FF2B5EF4-FFF2-40B4-BE49-F238E27FC236}">
                <a16:creationId xmlns:a16="http://schemas.microsoft.com/office/drawing/2014/main" id="{F55E8D35-3253-4DCA-ADE6-7FCF54D79B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323" y="3936988"/>
            <a:ext cx="3222452" cy="2416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4845C75-F301-4033-9DC8-34790DC73EDE}"/>
              </a:ext>
            </a:extLst>
          </p:cNvPr>
          <p:cNvSpPr/>
          <p:nvPr/>
        </p:nvSpPr>
        <p:spPr>
          <a:xfrm>
            <a:off x="1520456" y="3338623"/>
            <a:ext cx="2817628" cy="505029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bg1"/>
                </a:solidFill>
              </a:rPr>
              <a:t>Nấu</a:t>
            </a:r>
            <a:r>
              <a:rPr lang="en-US" sz="2800" b="1" dirty="0">
                <a:solidFill>
                  <a:schemeClr val="bg1"/>
                </a:solidFill>
              </a:rPr>
              <a:t> bánh </a:t>
            </a:r>
            <a:r>
              <a:rPr lang="en-US" sz="2800" b="1" dirty="0" err="1">
                <a:solidFill>
                  <a:schemeClr val="bg1"/>
                </a:solidFill>
              </a:rPr>
              <a:t>Chưng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CC4BEB4C-0AD3-489F-82DA-E9ADFAB97305}"/>
              </a:ext>
            </a:extLst>
          </p:cNvPr>
          <p:cNvSpPr/>
          <p:nvPr/>
        </p:nvSpPr>
        <p:spPr>
          <a:xfrm>
            <a:off x="4829506" y="3310269"/>
            <a:ext cx="2817628" cy="505029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bg1"/>
                </a:solidFill>
              </a:rPr>
              <a:t>Dọn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nhà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EE18BA1-34AF-42E0-A00C-FF637505B368}"/>
              </a:ext>
            </a:extLst>
          </p:cNvPr>
          <p:cNvSpPr/>
          <p:nvPr/>
        </p:nvSpPr>
        <p:spPr>
          <a:xfrm>
            <a:off x="8138556" y="3281915"/>
            <a:ext cx="2817628" cy="505029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Trang </a:t>
            </a:r>
            <a:r>
              <a:rPr lang="en-US" sz="2800" b="1" dirty="0" err="1">
                <a:solidFill>
                  <a:schemeClr val="bg1"/>
                </a:solidFill>
              </a:rPr>
              <a:t>trí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nhà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B734552-7716-4798-B1F4-7C8BF79C0344}"/>
              </a:ext>
            </a:extLst>
          </p:cNvPr>
          <p:cNvSpPr/>
          <p:nvPr/>
        </p:nvSpPr>
        <p:spPr>
          <a:xfrm>
            <a:off x="2615609" y="6138136"/>
            <a:ext cx="3254253" cy="505029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bg1"/>
                </a:solidFill>
              </a:rPr>
              <a:t>Chúc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Tết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người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thân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19A04816-D962-45D4-B997-892683AB4F57}"/>
              </a:ext>
            </a:extLst>
          </p:cNvPr>
          <p:cNvSpPr/>
          <p:nvPr/>
        </p:nvSpPr>
        <p:spPr>
          <a:xfrm>
            <a:off x="6855431" y="6181843"/>
            <a:ext cx="3254253" cy="505029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bg1"/>
                </a:solidFill>
              </a:rPr>
              <a:t>Lì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xì</a:t>
            </a:r>
            <a:r>
              <a:rPr lang="en-US" sz="2800" b="1" dirty="0">
                <a:solidFill>
                  <a:schemeClr val="bg1"/>
                </a:solidFill>
              </a:rPr>
              <a:t> may </a:t>
            </a:r>
            <a:r>
              <a:rPr lang="en-US" sz="2800" b="1" dirty="0" err="1">
                <a:solidFill>
                  <a:schemeClr val="bg1"/>
                </a:solidFill>
              </a:rPr>
              <a:t>mắn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335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F1C9E5EC-3CF1-4C9D-A50B-EE91A0E72E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921" y="4360818"/>
            <a:ext cx="2387601" cy="238760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B63472C-9DF9-4FD6-B77F-AF74223DC434}"/>
              </a:ext>
            </a:extLst>
          </p:cNvPr>
          <p:cNvSpPr/>
          <p:nvPr/>
        </p:nvSpPr>
        <p:spPr>
          <a:xfrm>
            <a:off x="3303350" y="788670"/>
            <a:ext cx="7303770" cy="528066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0C7C24E-CB56-479F-9666-A6881DA540BF}"/>
              </a:ext>
            </a:extLst>
          </p:cNvPr>
          <p:cNvSpPr/>
          <p:nvPr/>
        </p:nvSpPr>
        <p:spPr>
          <a:xfrm rot="19630063">
            <a:off x="2462122" y="909126"/>
            <a:ext cx="2640330" cy="58402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4C5C720-3204-4493-8EEF-8DF6DF4316AE}"/>
              </a:ext>
            </a:extLst>
          </p:cNvPr>
          <p:cNvSpPr/>
          <p:nvPr/>
        </p:nvSpPr>
        <p:spPr>
          <a:xfrm rot="1372442">
            <a:off x="8745768" y="909127"/>
            <a:ext cx="2640330" cy="584025"/>
          </a:xfrm>
          <a:prstGeom prst="rect">
            <a:avLst/>
          </a:prstGeom>
          <a:solidFill>
            <a:schemeClr val="accent2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AFC7F0-97DE-4154-A98F-AC56AE305C71}"/>
              </a:ext>
            </a:extLst>
          </p:cNvPr>
          <p:cNvSpPr txBox="1"/>
          <p:nvPr/>
        </p:nvSpPr>
        <p:spPr>
          <a:xfrm>
            <a:off x="3640535" y="2532012"/>
            <a:ext cx="66294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vẽ lại lên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giấy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 vài hoạt động ngày Tết mình đã từng thực hiện.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937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0820CF-B880-4189-942D-D702A7CBA730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913308-F349-4B6D-A68A-DD1791B4A57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008" y="0"/>
            <a:ext cx="12288688" cy="6858000"/>
          </a:xfrm>
          <a:prstGeom prst="rect">
            <a:avLst/>
          </a:prstGeom>
        </p:spPr>
      </p:pic>
      <p:pic>
        <p:nvPicPr>
          <p:cNvPr id="13" name="图形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139622"/>
            <a:ext cx="1123156" cy="82693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544272" y="188640"/>
            <a:ext cx="1512168" cy="753657"/>
          </a:xfrm>
          <a:prstGeom prst="rect">
            <a:avLst/>
          </a:prstGeom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1123315" y="1193800"/>
            <a:ext cx="4390390" cy="543179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91A53F9-DEC3-48EC-A5E0-7BC27C3E75C7}"/>
              </a:ext>
            </a:extLst>
          </p:cNvPr>
          <p:cNvSpPr/>
          <p:nvPr/>
        </p:nvSpPr>
        <p:spPr>
          <a:xfrm>
            <a:off x="5135526" y="733647"/>
            <a:ext cx="6858000" cy="5454501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effectLst/>
                <a:ea typeface="Calibri" panose="020F0502020204030204" pitchFamily="34" charset="0"/>
              </a:rPr>
              <a:t>Chúng</a:t>
            </a:r>
            <a:r>
              <a:rPr lang="en-US" sz="2800" b="1" dirty="0">
                <a:effectLst/>
                <a:ea typeface="Calibri" panose="020F0502020204030204" pitchFamily="34" charset="0"/>
              </a:rPr>
              <a:t> ta </a:t>
            </a:r>
            <a:r>
              <a:rPr lang="en-US" sz="2800" b="1" dirty="0" err="1">
                <a:effectLst/>
                <a:ea typeface="Calibri" panose="020F0502020204030204" pitchFamily="34" charset="0"/>
              </a:rPr>
              <a:t>nên</a:t>
            </a:r>
            <a:r>
              <a:rPr lang="en-US" sz="2800" b="1" dirty="0">
                <a:effectLst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ea typeface="Calibri" panose="020F0502020204030204" pitchFamily="34" charset="0"/>
              </a:rPr>
              <a:t>tham</a:t>
            </a:r>
            <a:r>
              <a:rPr lang="en-US" sz="2800" b="1" dirty="0">
                <a:effectLst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ea typeface="Calibri" panose="020F0502020204030204" pitchFamily="34" charset="0"/>
              </a:rPr>
              <a:t>gia</a:t>
            </a:r>
            <a:r>
              <a:rPr lang="en-US" sz="2800" b="1" dirty="0">
                <a:effectLst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ea typeface="Calibri" panose="020F0502020204030204" pitchFamily="34" charset="0"/>
              </a:rPr>
              <a:t>cùng</a:t>
            </a:r>
            <a:r>
              <a:rPr lang="en-US" sz="2800" b="1" dirty="0">
                <a:effectLst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ea typeface="Calibri" panose="020F0502020204030204" pitchFamily="34" charset="0"/>
              </a:rPr>
              <a:t>gia</a:t>
            </a:r>
            <a:r>
              <a:rPr lang="en-US" sz="2800" b="1" dirty="0">
                <a:effectLst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ea typeface="Calibri" panose="020F0502020204030204" pitchFamily="34" charset="0"/>
              </a:rPr>
              <a:t>đình</a:t>
            </a:r>
            <a:r>
              <a:rPr lang="en-US" sz="2800" b="1" dirty="0">
                <a:effectLst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ea typeface="Calibri" panose="020F0502020204030204" pitchFamily="34" charset="0"/>
              </a:rPr>
              <a:t>làm</a:t>
            </a:r>
            <a:r>
              <a:rPr lang="en-US" sz="2800" b="1" dirty="0">
                <a:effectLst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ea typeface="Calibri" panose="020F0502020204030204" pitchFamily="34" charset="0"/>
              </a:rPr>
              <a:t>một</a:t>
            </a:r>
            <a:r>
              <a:rPr lang="en-US" sz="2800" b="1" dirty="0">
                <a:effectLst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ea typeface="Calibri" panose="020F0502020204030204" pitchFamily="34" charset="0"/>
              </a:rPr>
              <a:t>số</a:t>
            </a:r>
            <a:r>
              <a:rPr lang="en-US" sz="2800" b="1" dirty="0">
                <a:effectLst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ea typeface="Calibri" panose="020F0502020204030204" pitchFamily="34" charset="0"/>
              </a:rPr>
              <a:t>công</a:t>
            </a:r>
            <a:r>
              <a:rPr lang="en-US" sz="2800" b="1" dirty="0">
                <a:effectLst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ea typeface="Calibri" panose="020F0502020204030204" pitchFamily="34" charset="0"/>
              </a:rPr>
              <a:t>việc</a:t>
            </a:r>
            <a:r>
              <a:rPr lang="en-US" sz="2800" b="1" dirty="0">
                <a:effectLst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ea typeface="Calibri" panose="020F0502020204030204" pitchFamily="34" charset="0"/>
              </a:rPr>
              <a:t>phù</a:t>
            </a:r>
            <a:r>
              <a:rPr lang="en-US" sz="2800" b="1" dirty="0">
                <a:effectLst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ea typeface="Calibri" panose="020F0502020204030204" pitchFamily="34" charset="0"/>
              </a:rPr>
              <a:t>hợp</a:t>
            </a:r>
            <a:r>
              <a:rPr lang="en-US" sz="2800" b="1" dirty="0">
                <a:effectLst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ea typeface="Calibri" panose="020F0502020204030204" pitchFamily="34" charset="0"/>
              </a:rPr>
              <a:t>với</a:t>
            </a:r>
            <a:r>
              <a:rPr lang="en-US" sz="2800" b="1" dirty="0">
                <a:effectLst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ea typeface="Calibri" panose="020F0502020204030204" pitchFamily="34" charset="0"/>
              </a:rPr>
              <a:t>khả</a:t>
            </a:r>
            <a:r>
              <a:rPr lang="en-US" sz="2800" b="1" dirty="0">
                <a:effectLst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ea typeface="Calibri" panose="020F0502020204030204" pitchFamily="34" charset="0"/>
              </a:rPr>
              <a:t>năng</a:t>
            </a:r>
            <a:r>
              <a:rPr lang="en-US" sz="2800" b="1" dirty="0">
                <a:effectLst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ea typeface="Calibri" panose="020F0502020204030204" pitchFamily="34" charset="0"/>
              </a:rPr>
              <a:t>trong</a:t>
            </a:r>
            <a:r>
              <a:rPr lang="en-US" sz="2800" b="1" dirty="0">
                <a:effectLst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ea typeface="Calibri" panose="020F0502020204030204" pitchFamily="34" charset="0"/>
              </a:rPr>
              <a:t>dịp</a:t>
            </a:r>
            <a:r>
              <a:rPr lang="en-US" sz="2800" b="1" dirty="0">
                <a:effectLst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ea typeface="Calibri" panose="020F0502020204030204" pitchFamily="34" charset="0"/>
              </a:rPr>
              <a:t>Tết</a:t>
            </a:r>
            <a:r>
              <a:rPr lang="en-US" sz="2800" b="1" dirty="0">
                <a:effectLst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ea typeface="Calibri" panose="020F0502020204030204" pitchFamily="34" charset="0"/>
              </a:rPr>
              <a:t>như</a:t>
            </a:r>
            <a:r>
              <a:rPr lang="en-US" sz="2800" b="1" dirty="0">
                <a:effectLst/>
                <a:ea typeface="Calibri" panose="020F0502020204030204" pitchFamily="34" charset="0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b="1" dirty="0">
              <a:effectLst/>
              <a:ea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b="1" dirty="0">
              <a:effectLst/>
              <a:ea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b="1" dirty="0">
              <a:effectLst/>
              <a:ea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b="1" dirty="0">
              <a:ea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b="1" dirty="0">
              <a:effectLst/>
              <a:ea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b="1" dirty="0">
              <a:ea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b="1" dirty="0">
              <a:effectLst/>
              <a:ea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b="1" dirty="0">
              <a:effectLst/>
              <a:ea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04377" y="2679839"/>
            <a:ext cx="5435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 err="1">
                <a:solidFill>
                  <a:srgbClr val="FF0000"/>
                </a:solidFill>
              </a:rPr>
              <a:t>Dọn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dẹp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nhà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cửa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04377" y="3376928"/>
            <a:ext cx="5435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 err="1">
                <a:solidFill>
                  <a:srgbClr val="FF0000"/>
                </a:solidFill>
              </a:rPr>
              <a:t>Chuẩn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bị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phong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bao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lì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xì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804377" y="4059159"/>
            <a:ext cx="54355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FF0000"/>
                </a:solidFill>
              </a:rPr>
              <a:t>L</a:t>
            </a:r>
            <a:r>
              <a:rPr lang="vi-VN" sz="2800" b="1" dirty="0">
                <a:solidFill>
                  <a:srgbClr val="FF0000"/>
                </a:solidFill>
              </a:rPr>
              <a:t>au lá gói bánh chưng; lau và bày bàn thờ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26472" y="5114926"/>
            <a:ext cx="5435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 err="1">
                <a:solidFill>
                  <a:srgbClr val="FF0000"/>
                </a:solidFill>
              </a:rPr>
              <a:t>Đi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chúc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Tết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họ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hàng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118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2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F1C9E5EC-3CF1-4C9D-A50B-EE91A0E72E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921" y="4360818"/>
            <a:ext cx="2387601" cy="238760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B63472C-9DF9-4FD6-B77F-AF74223DC434}"/>
              </a:ext>
            </a:extLst>
          </p:cNvPr>
          <p:cNvSpPr/>
          <p:nvPr/>
        </p:nvSpPr>
        <p:spPr>
          <a:xfrm>
            <a:off x="3303350" y="788670"/>
            <a:ext cx="7303770" cy="528066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0C7C24E-CB56-479F-9666-A6881DA540BF}"/>
              </a:ext>
            </a:extLst>
          </p:cNvPr>
          <p:cNvSpPr/>
          <p:nvPr/>
        </p:nvSpPr>
        <p:spPr>
          <a:xfrm rot="19630063">
            <a:off x="2462122" y="909126"/>
            <a:ext cx="2640330" cy="58402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4C5C720-3204-4493-8EEF-8DF6DF4316AE}"/>
              </a:ext>
            </a:extLst>
          </p:cNvPr>
          <p:cNvSpPr/>
          <p:nvPr/>
        </p:nvSpPr>
        <p:spPr>
          <a:xfrm rot="1372442">
            <a:off x="8745768" y="909127"/>
            <a:ext cx="2640330" cy="584025"/>
          </a:xfrm>
          <a:prstGeom prst="rect">
            <a:avLst/>
          </a:prstGeom>
          <a:solidFill>
            <a:schemeClr val="accent2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AFC7F0-97DE-4154-A98F-AC56AE305C71}"/>
              </a:ext>
            </a:extLst>
          </p:cNvPr>
          <p:cNvSpPr txBox="1"/>
          <p:nvPr/>
        </p:nvSpPr>
        <p:spPr>
          <a:xfrm>
            <a:off x="3578286" y="1557723"/>
            <a:ext cx="6629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dirty="0">
                <a:solidFill>
                  <a:srgbClr val="C00000"/>
                </a:solidFill>
              </a:rPr>
              <a:t>Chơi trò chơi: </a:t>
            </a:r>
            <a:endParaRPr lang="en-US" sz="4400" b="1" dirty="0">
              <a:solidFill>
                <a:srgbClr val="C00000"/>
              </a:solidFill>
            </a:endParaRPr>
          </a:p>
          <a:p>
            <a:pPr algn="ctr"/>
            <a:r>
              <a:rPr lang="vi-VN" sz="4400" dirty="0">
                <a:solidFill>
                  <a:srgbClr val="C00000"/>
                </a:solidFill>
              </a:rPr>
              <a:t>“</a:t>
            </a:r>
            <a:r>
              <a:rPr lang="en-US" sz="4400" dirty="0" err="1">
                <a:solidFill>
                  <a:srgbClr val="C00000"/>
                </a:solidFill>
              </a:rPr>
              <a:t>Doremon</a:t>
            </a:r>
            <a:r>
              <a:rPr lang="en-US" sz="4400" dirty="0">
                <a:solidFill>
                  <a:srgbClr val="C00000"/>
                </a:solidFill>
              </a:rPr>
              <a:t> </a:t>
            </a:r>
            <a:r>
              <a:rPr lang="en-US" sz="4400" dirty="0" err="1">
                <a:solidFill>
                  <a:srgbClr val="C00000"/>
                </a:solidFill>
              </a:rPr>
              <a:t>mảnh</a:t>
            </a:r>
            <a:r>
              <a:rPr lang="en-US" sz="4400" dirty="0">
                <a:solidFill>
                  <a:srgbClr val="C00000"/>
                </a:solidFill>
              </a:rPr>
              <a:t> </a:t>
            </a:r>
            <a:r>
              <a:rPr lang="en-US" sz="4400" dirty="0" err="1">
                <a:solidFill>
                  <a:srgbClr val="C00000"/>
                </a:solidFill>
              </a:rPr>
              <a:t>ghép</a:t>
            </a:r>
            <a:r>
              <a:rPr lang="vi-VN" sz="4400" dirty="0">
                <a:solidFill>
                  <a:srgbClr val="C00000"/>
                </a:solidFill>
              </a:rPr>
              <a:t>.”</a:t>
            </a:r>
            <a:endParaRPr lang="en-US" sz="4400" dirty="0">
              <a:solidFill>
                <a:srgbClr val="C0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0F1D8A8-E37F-4466-94A0-C84AAE14BDA9}"/>
              </a:ext>
            </a:extLst>
          </p:cNvPr>
          <p:cNvSpPr txBox="1"/>
          <p:nvPr/>
        </p:nvSpPr>
        <p:spPr>
          <a:xfrm>
            <a:off x="3578286" y="3336472"/>
            <a:ext cx="70288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/>
              <a:t>Cùng</a:t>
            </a:r>
            <a:r>
              <a:rPr lang="en-US" sz="3600" dirty="0"/>
              <a:t> </a:t>
            </a:r>
            <a:r>
              <a:rPr lang="en-US" sz="3600" dirty="0" err="1"/>
              <a:t>dự</a:t>
            </a:r>
            <a:r>
              <a:rPr lang="en-US" sz="3600" dirty="0"/>
              <a:t> </a:t>
            </a:r>
            <a:r>
              <a:rPr lang="en-US" sz="3600" dirty="0" err="1"/>
              <a:t>đoán</a:t>
            </a:r>
            <a:r>
              <a:rPr lang="en-US" sz="3600" dirty="0"/>
              <a:t> </a:t>
            </a:r>
            <a:r>
              <a:rPr lang="en-US" sz="3600" dirty="0" err="1"/>
              <a:t>các</a:t>
            </a:r>
            <a:r>
              <a:rPr lang="en-US" sz="3600" dirty="0"/>
              <a:t> </a:t>
            </a:r>
            <a:r>
              <a:rPr lang="en-US" sz="3600" dirty="0" err="1"/>
              <a:t>việc</a:t>
            </a:r>
            <a:r>
              <a:rPr lang="en-US" sz="3600" dirty="0"/>
              <a:t> </a:t>
            </a:r>
            <a:r>
              <a:rPr lang="en-US" sz="3600" dirty="0" err="1"/>
              <a:t>làm</a:t>
            </a:r>
            <a:r>
              <a:rPr lang="en-US" sz="3600" dirty="0"/>
              <a:t> </a:t>
            </a:r>
            <a:r>
              <a:rPr lang="en-US" sz="3600" dirty="0" err="1"/>
              <a:t>trong</a:t>
            </a:r>
            <a:r>
              <a:rPr lang="en-US" sz="3600" dirty="0"/>
              <a:t> </a:t>
            </a:r>
            <a:r>
              <a:rPr lang="en-US" sz="3600" dirty="0" err="1"/>
              <a:t>ngày</a:t>
            </a:r>
            <a:r>
              <a:rPr lang="en-US" sz="3600" dirty="0"/>
              <a:t> </a:t>
            </a:r>
            <a:r>
              <a:rPr lang="en-US" sz="3600" dirty="0" err="1"/>
              <a:t>Tết</a:t>
            </a:r>
            <a:r>
              <a:rPr lang="en-US" sz="3600" dirty="0"/>
              <a:t> qua </a:t>
            </a:r>
            <a:r>
              <a:rPr lang="en-US" sz="3600" dirty="0" err="1"/>
              <a:t>trò</a:t>
            </a:r>
            <a:r>
              <a:rPr lang="en-US" sz="3600" dirty="0"/>
              <a:t> </a:t>
            </a:r>
            <a:r>
              <a:rPr lang="en-US" sz="3600" dirty="0" err="1"/>
              <a:t>chơi</a:t>
            </a:r>
            <a:r>
              <a:rPr lang="en-US" sz="3600" dirty="0"/>
              <a:t> </a:t>
            </a:r>
            <a:r>
              <a:rPr lang="en-US" sz="3600" dirty="0" err="1"/>
              <a:t>sau</a:t>
            </a:r>
            <a:r>
              <a:rPr lang="en-US" sz="3600" dirty="0"/>
              <a:t> </a:t>
            </a:r>
            <a:r>
              <a:rPr lang="en-US" sz="3600" dirty="0" err="1"/>
              <a:t>đây</a:t>
            </a:r>
            <a:r>
              <a:rPr lang="en-US" sz="3600" dirty="0"/>
              <a:t> </a:t>
            </a:r>
            <a:r>
              <a:rPr lang="en-US" sz="3600" dirty="0" err="1"/>
              <a:t>để</a:t>
            </a:r>
            <a:r>
              <a:rPr lang="en-US" sz="3600" dirty="0"/>
              <a:t> </a:t>
            </a:r>
            <a:r>
              <a:rPr lang="en-US" sz="3600" dirty="0" err="1"/>
              <a:t>lật</a:t>
            </a:r>
            <a:r>
              <a:rPr lang="en-US" sz="3600" dirty="0"/>
              <a:t> </a:t>
            </a:r>
            <a:r>
              <a:rPr lang="en-US" sz="3600" dirty="0" err="1"/>
              <a:t>mở</a:t>
            </a:r>
            <a:r>
              <a:rPr lang="en-US" sz="3600" dirty="0"/>
              <a:t> </a:t>
            </a:r>
            <a:r>
              <a:rPr lang="en-US" sz="3600" dirty="0" err="1"/>
              <a:t>mảnh</a:t>
            </a:r>
            <a:r>
              <a:rPr lang="en-US" sz="3600" dirty="0"/>
              <a:t> </a:t>
            </a:r>
            <a:r>
              <a:rPr lang="en-US" sz="3600" dirty="0" err="1"/>
              <a:t>ghép</a:t>
            </a:r>
            <a:r>
              <a:rPr lang="en-US" sz="3600" dirty="0"/>
              <a:t> </a:t>
            </a:r>
            <a:r>
              <a:rPr lang="en-US" sz="3600" dirty="0" err="1"/>
              <a:t>bí</a:t>
            </a:r>
            <a:r>
              <a:rPr lang="en-US" sz="3600" dirty="0"/>
              <a:t> </a:t>
            </a:r>
            <a:r>
              <a:rPr lang="en-US" sz="3600" dirty="0" err="1"/>
              <a:t>mật</a:t>
            </a:r>
            <a:r>
              <a:rPr lang="en-US" sz="3600" dirty="0"/>
              <a:t> </a:t>
            </a:r>
            <a:r>
              <a:rPr lang="en-US" sz="3600" dirty="0" err="1"/>
              <a:t>nhé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5954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31D959BC-F1D2-45FE-8A02-4EB8AB979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3" b="1338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0CA23FD-7812-4A6F-A1D9-C8D796DA68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473" r="25393"/>
          <a:stretch/>
        </p:blipFill>
        <p:spPr>
          <a:xfrm>
            <a:off x="5656055" y="0"/>
            <a:ext cx="6535946" cy="2960877"/>
          </a:xfrm>
          <a:prstGeom prst="rect">
            <a:avLst/>
          </a:prstGeom>
        </p:spPr>
      </p:pic>
      <p:pic>
        <p:nvPicPr>
          <p:cNvPr id="1026" name="Picture 2" descr="Download Nobi Child Nobita Cartoon Doraemon PNG Download Free HQ PNG Image  | FreePNGImg">
            <a:extLst>
              <a:ext uri="{FF2B5EF4-FFF2-40B4-BE49-F238E27FC236}">
                <a16:creationId xmlns:a16="http://schemas.microsoft.com/office/drawing/2014/main" id="{3D0F50FD-8CD3-4F6F-A18D-771F3B9686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055" y="1499980"/>
            <a:ext cx="9696665" cy="5197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91FA7AC-4284-413E-9473-45D7D8556B25}"/>
              </a:ext>
            </a:extLst>
          </p:cNvPr>
          <p:cNvSpPr txBox="1"/>
          <p:nvPr/>
        </p:nvSpPr>
        <p:spPr>
          <a:xfrm>
            <a:off x="6705601" y="1499980"/>
            <a:ext cx="548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UTM Futura Extra" panose="02040603050506020204" pitchFamily="18" charset="0"/>
                <a:ea typeface="+mn-ea"/>
                <a:cs typeface="+mn-cs"/>
              </a:rPr>
              <a:t>MẢNH GHÉP</a:t>
            </a:r>
          </a:p>
        </p:txBody>
      </p:sp>
      <p:pic>
        <p:nvPicPr>
          <p:cNvPr id="1030" name="Picture 6" descr="100+ hình ảnh doremon yasuo - hinhanhsieudep.net">
            <a:extLst>
              <a:ext uri="{FF2B5EF4-FFF2-40B4-BE49-F238E27FC236}">
                <a16:creationId xmlns:a16="http://schemas.microsoft.com/office/drawing/2014/main" id="{774CE22B-387C-4B5E-BF1F-31EEC31C8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345" y="246826"/>
            <a:ext cx="5817655" cy="1206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0412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3.33333E-6 L 0 -0.07223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C14775F9-E9C0-470F-87DF-44F906F440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91" y="0"/>
            <a:ext cx="12192000" cy="6460847"/>
          </a:xfrm>
          <a:prstGeom prst="rect">
            <a:avLst/>
          </a:prstGeom>
        </p:spPr>
      </p:pic>
      <p:pic>
        <p:nvPicPr>
          <p:cNvPr id="30" name="CẤM BUÔN BÁN, CẤM REUP" descr="Káº¿t quáº£ hÃ¬nh áº£nh cho win text gif">
            <a:extLst>
              <a:ext uri="{FF2B5EF4-FFF2-40B4-BE49-F238E27FC236}">
                <a16:creationId xmlns:a16="http://schemas.microsoft.com/office/drawing/2014/main" id="{1EF07EA3-5CBA-439C-8525-B1455F3ABCB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4964" y="-766699"/>
            <a:ext cx="3828136" cy="382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hlinkClick r:id="rId7" action="ppaction://hlinksldjump"/>
            <a:extLst>
              <a:ext uri="{FF2B5EF4-FFF2-40B4-BE49-F238E27FC236}">
                <a16:creationId xmlns:a16="http://schemas.microsoft.com/office/drawing/2014/main" id="{CC6DFC17-25C7-4C08-BF20-E44A7DEAFF8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3430073"/>
            <a:ext cx="4950381" cy="3468925"/>
          </a:xfrm>
          <a:prstGeom prst="rect">
            <a:avLst/>
          </a:prstGeom>
        </p:spPr>
      </p:pic>
      <p:pic>
        <p:nvPicPr>
          <p:cNvPr id="3" name="Picture 2">
            <a:hlinkClick r:id="rId9" action="ppaction://hlinksldjump"/>
            <a:extLst>
              <a:ext uri="{FF2B5EF4-FFF2-40B4-BE49-F238E27FC236}">
                <a16:creationId xmlns:a16="http://schemas.microsoft.com/office/drawing/2014/main" id="{FDEE5D25-8E8A-4121-801F-0B215229D059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5617"/>
          <a:stretch/>
        </p:blipFill>
        <p:spPr>
          <a:xfrm>
            <a:off x="-8608" y="-4723"/>
            <a:ext cx="4078577" cy="4206240"/>
          </a:xfrm>
          <a:prstGeom prst="rect">
            <a:avLst/>
          </a:prstGeom>
        </p:spPr>
      </p:pic>
      <p:pic>
        <p:nvPicPr>
          <p:cNvPr id="4" name="Picture 3">
            <a:hlinkClick r:id="rId11" action="ppaction://hlinksldjump"/>
            <a:extLst>
              <a:ext uri="{FF2B5EF4-FFF2-40B4-BE49-F238E27FC236}">
                <a16:creationId xmlns:a16="http://schemas.microsoft.com/office/drawing/2014/main" id="{C9694E0D-6587-4BDB-BE71-B92CC45243E5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5368"/>
          <a:stretch/>
        </p:blipFill>
        <p:spPr>
          <a:xfrm>
            <a:off x="3199274" y="-4723"/>
            <a:ext cx="4944285" cy="3450035"/>
          </a:xfrm>
          <a:prstGeom prst="rect">
            <a:avLst/>
          </a:prstGeom>
        </p:spPr>
      </p:pic>
      <p:pic>
        <p:nvPicPr>
          <p:cNvPr id="7" name="Picture 6">
            <a:hlinkClick r:id="rId13" action="ppaction://hlinksldjump"/>
            <a:extLst>
              <a:ext uri="{FF2B5EF4-FFF2-40B4-BE49-F238E27FC236}">
                <a16:creationId xmlns:a16="http://schemas.microsoft.com/office/drawing/2014/main" id="{77F541A2-23F9-4560-84E9-1608064B121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241586" y="-4723"/>
            <a:ext cx="4950381" cy="3462828"/>
          </a:xfrm>
          <a:prstGeom prst="rect">
            <a:avLst/>
          </a:prstGeom>
        </p:spPr>
      </p:pic>
      <p:pic>
        <p:nvPicPr>
          <p:cNvPr id="11" name="Picture 10">
            <a:hlinkClick r:id="rId15" action="ppaction://hlinksldjump"/>
            <a:extLst>
              <a:ext uri="{FF2B5EF4-FFF2-40B4-BE49-F238E27FC236}">
                <a16:creationId xmlns:a16="http://schemas.microsoft.com/office/drawing/2014/main" id="{8E951F9F-1C59-49B8-A567-1ED70C6C6A2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116249" y="2688078"/>
            <a:ext cx="4078577" cy="4206605"/>
          </a:xfrm>
          <a:prstGeom prst="rect">
            <a:avLst/>
          </a:prstGeom>
        </p:spPr>
      </p:pic>
      <p:pic>
        <p:nvPicPr>
          <p:cNvPr id="12" name="Picture 11">
            <a:hlinkClick r:id="rId17" action="ppaction://hlinksldjump"/>
            <a:extLst>
              <a:ext uri="{FF2B5EF4-FFF2-40B4-BE49-F238E27FC236}">
                <a16:creationId xmlns:a16="http://schemas.microsoft.com/office/drawing/2014/main" id="{7EDD3AAF-DB8E-4561-93C6-EEAC45E531C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065818" y="3434795"/>
            <a:ext cx="4944285" cy="3468925"/>
          </a:xfrm>
          <a:prstGeom prst="rect">
            <a:avLst/>
          </a:prstGeom>
        </p:spPr>
      </p:pic>
      <p:sp>
        <p:nvSpPr>
          <p:cNvPr id="5" name="Rectangle: Rounded Corners 4">
            <a:hlinkClick r:id="rId19" action="ppaction://hlinksldjump"/>
            <a:extLst>
              <a:ext uri="{FF2B5EF4-FFF2-40B4-BE49-F238E27FC236}">
                <a16:creationId xmlns:a16="http://schemas.microsoft.com/office/drawing/2014/main" id="{44C83B0C-D8AC-4503-945F-ACB57A6D506E}"/>
              </a:ext>
            </a:extLst>
          </p:cNvPr>
          <p:cNvSpPr/>
          <p:nvPr/>
        </p:nvSpPr>
        <p:spPr>
          <a:xfrm>
            <a:off x="10666113" y="202018"/>
            <a:ext cx="1350334" cy="3597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tiếp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990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D4593B95-06C8-4297-8002-9BECF4D4E0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3" b="1338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Tổng hợp ảnh Doremon PNG">
            <a:hlinkClick r:id="rId4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08" y="3708887"/>
            <a:ext cx="1989772" cy="285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9A04C41-C12B-4474-BCD3-95E387E0F5CC}"/>
              </a:ext>
            </a:extLst>
          </p:cNvPr>
          <p:cNvSpPr/>
          <p:nvPr/>
        </p:nvSpPr>
        <p:spPr>
          <a:xfrm>
            <a:off x="4831080" y="3381226"/>
            <a:ext cx="6934200" cy="132031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Dọn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dẹp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nhà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cửa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897582DE-79E5-42C2-8C98-E6D9EA76386C}"/>
              </a:ext>
            </a:extLst>
          </p:cNvPr>
          <p:cNvSpPr/>
          <p:nvPr/>
        </p:nvSpPr>
        <p:spPr>
          <a:xfrm>
            <a:off x="1005840" y="289560"/>
            <a:ext cx="10759440" cy="2255520"/>
          </a:xfrm>
          <a:prstGeom prst="wedgeRoundRectCallout">
            <a:avLst>
              <a:gd name="adj1" fmla="val -40521"/>
              <a:gd name="adj2" fmla="val 9290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" name="Picture 6" descr="Dọn dẹp nhà cửa">
            <a:extLst>
              <a:ext uri="{FF2B5EF4-FFF2-40B4-BE49-F238E27FC236}">
                <a16:creationId xmlns:a16="http://schemas.microsoft.com/office/drawing/2014/main" id="{23FB8284-67F3-8D48-A744-9D66627B8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4F3F1"/>
              </a:clrFrom>
              <a:clrTo>
                <a:srgbClr val="F4F3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901" y="0"/>
            <a:ext cx="3798811" cy="2445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8374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D4593B95-06C8-4297-8002-9BECF4D4E0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3" b="1338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hlinkClick r:id="rId4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0" y="3794563"/>
            <a:ext cx="3078408" cy="321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9A04C41-C12B-4474-BCD3-95E387E0F5CC}"/>
              </a:ext>
            </a:extLst>
          </p:cNvPr>
          <p:cNvSpPr/>
          <p:nvPr/>
        </p:nvSpPr>
        <p:spPr>
          <a:xfrm>
            <a:off x="4831080" y="3381226"/>
            <a:ext cx="6934200" cy="132031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chợ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Tết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897582DE-79E5-42C2-8C98-E6D9EA76386C}"/>
              </a:ext>
            </a:extLst>
          </p:cNvPr>
          <p:cNvSpPr/>
          <p:nvPr/>
        </p:nvSpPr>
        <p:spPr>
          <a:xfrm>
            <a:off x="1005840" y="289560"/>
            <a:ext cx="10759440" cy="2645026"/>
          </a:xfrm>
          <a:prstGeom prst="wedgeRoundRectCallout">
            <a:avLst>
              <a:gd name="adj1" fmla="val -40521"/>
              <a:gd name="adj2" fmla="val 9290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 descr="Nguyễn Hồng Nhung và con đi chợ Tết - VnExpress Giải trí">
            <a:extLst>
              <a:ext uri="{FF2B5EF4-FFF2-40B4-BE49-F238E27FC236}">
                <a16:creationId xmlns:a16="http://schemas.microsoft.com/office/drawing/2014/main" id="{F5494FBC-EA6A-9B4A-9A12-6B00B52525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948" y="289560"/>
            <a:ext cx="3607122" cy="2570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4855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D4593B95-06C8-4297-8002-9BECF4D4E0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3" b="1338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hlinkClick r:id="rId4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0" y="3137834"/>
            <a:ext cx="2888932" cy="343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9A04C41-C12B-4474-BCD3-95E387E0F5CC}"/>
              </a:ext>
            </a:extLst>
          </p:cNvPr>
          <p:cNvSpPr/>
          <p:nvPr/>
        </p:nvSpPr>
        <p:spPr>
          <a:xfrm>
            <a:off x="4831080" y="3381226"/>
            <a:ext cx="6934200" cy="132031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Gói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bánh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chưng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897582DE-79E5-42C2-8C98-E6D9EA76386C}"/>
              </a:ext>
            </a:extLst>
          </p:cNvPr>
          <p:cNvSpPr/>
          <p:nvPr/>
        </p:nvSpPr>
        <p:spPr>
          <a:xfrm>
            <a:off x="1005840" y="289560"/>
            <a:ext cx="10759440" cy="2255520"/>
          </a:xfrm>
          <a:prstGeom prst="wedgeRoundRectCallout">
            <a:avLst>
              <a:gd name="adj1" fmla="val -40521"/>
              <a:gd name="adj2" fmla="val 9290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9720059-4AEE-4882-8126-5655795B62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3835" y="380554"/>
            <a:ext cx="3657542" cy="2106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338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D4593B95-06C8-4297-8002-9BECF4D4E0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3" b="1338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hlinkClick r:id="rId4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298132" y="3381226"/>
            <a:ext cx="3910012" cy="3130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9A04C41-C12B-4474-BCD3-95E387E0F5CC}"/>
              </a:ext>
            </a:extLst>
          </p:cNvPr>
          <p:cNvSpPr/>
          <p:nvPr/>
        </p:nvSpPr>
        <p:spPr>
          <a:xfrm>
            <a:off x="4831080" y="3381226"/>
            <a:ext cx="6934200" cy="132031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Xin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chữ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897582DE-79E5-42C2-8C98-E6D9EA76386C}"/>
              </a:ext>
            </a:extLst>
          </p:cNvPr>
          <p:cNvSpPr/>
          <p:nvPr/>
        </p:nvSpPr>
        <p:spPr>
          <a:xfrm>
            <a:off x="1005840" y="289560"/>
            <a:ext cx="10759440" cy="2255520"/>
          </a:xfrm>
          <a:prstGeom prst="wedgeRoundRectCallout">
            <a:avLst>
              <a:gd name="adj1" fmla="val -40521"/>
              <a:gd name="adj2" fmla="val 9290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300813-86DD-4503-91C1-4C53C022C9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3656" y="200526"/>
            <a:ext cx="4461576" cy="243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474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812" y="1267038"/>
            <a:ext cx="7246978" cy="2647492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527" y="4915578"/>
            <a:ext cx="3003473" cy="14066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05774"/>
            <a:ext cx="12192000" cy="125222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898" y="5318943"/>
            <a:ext cx="12192000" cy="153905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736" y="2672056"/>
            <a:ext cx="2066925" cy="3429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661" y="4400587"/>
            <a:ext cx="1790496" cy="198097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0900" y="4720083"/>
            <a:ext cx="1201460" cy="1341982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898" y="5143069"/>
            <a:ext cx="2792259" cy="108834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314" y="5845075"/>
            <a:ext cx="1101646" cy="632092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743" y="3961988"/>
            <a:ext cx="2264238" cy="2775264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380" y="609584"/>
            <a:ext cx="1303954" cy="1259753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675" y="5283816"/>
            <a:ext cx="4891672" cy="1353873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339" y="349233"/>
            <a:ext cx="2155720" cy="628650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460" y="372666"/>
            <a:ext cx="1866900" cy="177165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39" y="1228642"/>
            <a:ext cx="1636497" cy="1975083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6475" y="2813451"/>
            <a:ext cx="1704722" cy="1219200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6147" y="6291429"/>
            <a:ext cx="361950" cy="371475"/>
          </a:xfrm>
          <a:prstGeom prst="rect">
            <a:avLst/>
          </a:prstGeom>
        </p:spPr>
      </p:pic>
      <p:sp>
        <p:nvSpPr>
          <p:cNvPr id="46" name="矩形 259"/>
          <p:cNvSpPr>
            <a:spLocks noChangeArrowheads="1"/>
          </p:cNvSpPr>
          <p:nvPr/>
        </p:nvSpPr>
        <p:spPr bwMode="auto">
          <a:xfrm>
            <a:off x="2762296" y="1700999"/>
            <a:ext cx="660654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4800" b="0" i="0" u="none" strike="noStrike" kern="1200" cap="all" spc="0" normalizeH="0" baseline="0" noProof="0" dirty="0" err="1">
                <a:ln w="38100">
                  <a:noFill/>
                </a:ln>
                <a:solidFill>
                  <a:prstClr val="white"/>
                </a:solidFill>
                <a:effectLst>
                  <a:outerShdw blurRad="152400" dist="88900" dir="21540000" algn="tl">
                    <a:srgbClr val="000000">
                      <a:alpha val="78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Chào</a:t>
            </a:r>
            <a:r>
              <a:rPr kumimoji="0" lang="en-US" altLang="zh-CN" sz="4800" b="0" i="0" u="none" strike="noStrike" kern="1200" cap="all" spc="0" normalizeH="0" noProof="0" dirty="0">
                <a:ln w="38100">
                  <a:noFill/>
                </a:ln>
                <a:solidFill>
                  <a:prstClr val="white"/>
                </a:solidFill>
                <a:effectLst>
                  <a:outerShdw blurRad="152400" dist="88900" dir="21540000" algn="tl">
                    <a:srgbClr val="000000">
                      <a:alpha val="78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800" b="0" i="0" u="none" strike="noStrike" kern="1200" cap="all" spc="0" normalizeH="0" noProof="0" dirty="0" err="1">
                <a:ln w="38100">
                  <a:noFill/>
                </a:ln>
                <a:solidFill>
                  <a:prstClr val="white"/>
                </a:solidFill>
                <a:effectLst>
                  <a:outerShdw blurRad="152400" dist="88900" dir="21540000" algn="tl">
                    <a:srgbClr val="000000">
                      <a:alpha val="78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mừng</a:t>
            </a:r>
            <a:r>
              <a:rPr kumimoji="0" lang="en-US" altLang="zh-CN" sz="4800" b="0" i="0" u="none" strike="noStrike" kern="1200" cap="all" spc="0" normalizeH="0" noProof="0" dirty="0">
                <a:ln w="38100">
                  <a:noFill/>
                </a:ln>
                <a:solidFill>
                  <a:prstClr val="white"/>
                </a:solidFill>
                <a:effectLst>
                  <a:outerShdw blurRad="152400" dist="88900" dir="21540000" algn="tl">
                    <a:srgbClr val="000000">
                      <a:alpha val="78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800" b="0" i="0" u="none" strike="noStrike" kern="1200" cap="all" spc="0" normalizeH="0" noProof="0" dirty="0" err="1">
                <a:ln w="38100">
                  <a:noFill/>
                </a:ln>
                <a:solidFill>
                  <a:prstClr val="white"/>
                </a:solidFill>
                <a:effectLst>
                  <a:outerShdw blurRad="152400" dist="88900" dir="21540000" algn="tl">
                    <a:srgbClr val="000000">
                      <a:alpha val="78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thầy</a:t>
            </a:r>
            <a:r>
              <a:rPr kumimoji="0" lang="en-US" altLang="zh-CN" sz="4800" b="0" i="0" u="none" strike="noStrike" kern="1200" cap="all" spc="0" normalizeH="0" noProof="0" dirty="0">
                <a:ln w="38100">
                  <a:noFill/>
                </a:ln>
                <a:solidFill>
                  <a:prstClr val="white"/>
                </a:solidFill>
                <a:effectLst>
                  <a:outerShdw blurRad="152400" dist="88900" dir="21540000" algn="tl">
                    <a:srgbClr val="000000">
                      <a:alpha val="78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800" b="0" i="0" u="none" strike="noStrike" kern="1200" cap="all" spc="0" normalizeH="0" noProof="0" dirty="0" err="1">
                <a:ln w="38100">
                  <a:noFill/>
                </a:ln>
                <a:solidFill>
                  <a:prstClr val="white"/>
                </a:solidFill>
                <a:effectLst>
                  <a:outerShdw blurRad="152400" dist="88900" dir="21540000" algn="tl">
                    <a:srgbClr val="000000">
                      <a:alpha val="78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cô</a:t>
            </a:r>
            <a:r>
              <a:rPr kumimoji="0" lang="en-US" altLang="zh-CN" sz="4800" b="0" i="0" u="none" strike="noStrike" kern="1200" cap="all" spc="0" normalizeH="0" noProof="0" dirty="0">
                <a:ln w="38100">
                  <a:noFill/>
                </a:ln>
                <a:solidFill>
                  <a:prstClr val="white"/>
                </a:solidFill>
                <a:effectLst>
                  <a:outerShdw blurRad="152400" dist="88900" dir="21540000" algn="tl">
                    <a:srgbClr val="000000">
                      <a:alpha val="78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800" b="0" i="0" u="none" strike="noStrike" kern="1200" cap="all" spc="0" normalizeH="0" noProof="0" dirty="0" err="1">
                <a:ln w="38100">
                  <a:noFill/>
                </a:ln>
                <a:solidFill>
                  <a:prstClr val="white"/>
                </a:solidFill>
                <a:effectLst>
                  <a:outerShdw blurRad="152400" dist="88900" dir="21540000" algn="tl">
                    <a:srgbClr val="000000">
                      <a:alpha val="78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và</a:t>
            </a:r>
            <a:r>
              <a:rPr kumimoji="0" lang="en-US" altLang="zh-CN" sz="4800" b="0" i="0" u="none" strike="noStrike" kern="1200" cap="all" spc="0" normalizeH="0" noProof="0" dirty="0">
                <a:ln w="38100">
                  <a:noFill/>
                </a:ln>
                <a:solidFill>
                  <a:prstClr val="white"/>
                </a:solidFill>
                <a:effectLst>
                  <a:outerShdw blurRad="152400" dist="88900" dir="21540000" algn="tl">
                    <a:srgbClr val="000000">
                      <a:alpha val="78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800" b="0" i="0" u="none" strike="noStrike" kern="1200" cap="all" spc="0" normalizeH="0" noProof="0" dirty="0" err="1">
                <a:ln w="38100">
                  <a:noFill/>
                </a:ln>
                <a:solidFill>
                  <a:prstClr val="white"/>
                </a:solidFill>
                <a:effectLst>
                  <a:outerShdw blurRad="152400" dist="88900" dir="21540000" algn="tl">
                    <a:srgbClr val="000000">
                      <a:alpha val="78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các</a:t>
            </a:r>
            <a:r>
              <a:rPr kumimoji="0" lang="en-US" altLang="zh-CN" sz="4800" b="0" i="0" u="none" strike="noStrike" kern="1200" cap="all" spc="0" normalizeH="0" noProof="0" dirty="0">
                <a:ln w="38100">
                  <a:noFill/>
                </a:ln>
                <a:solidFill>
                  <a:prstClr val="white"/>
                </a:solidFill>
                <a:effectLst>
                  <a:outerShdw blurRad="152400" dist="88900" dir="21540000" algn="tl">
                    <a:srgbClr val="000000">
                      <a:alpha val="78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800" b="0" i="0" u="none" strike="noStrike" kern="1200" cap="all" spc="0" normalizeH="0" noProof="0" dirty="0" err="1">
                <a:ln w="38100">
                  <a:noFill/>
                </a:ln>
                <a:solidFill>
                  <a:prstClr val="white"/>
                </a:solidFill>
                <a:effectLst>
                  <a:outerShdw blurRad="152400" dist="88900" dir="21540000" algn="tl">
                    <a:srgbClr val="000000">
                      <a:alpha val="78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em</a:t>
            </a:r>
            <a:endParaRPr kumimoji="0" lang="zh-CN" altLang="en-US" sz="4800" b="0" i="0" u="none" strike="noStrike" kern="1200" cap="all" spc="0" normalizeH="0" baseline="0" noProof="0" dirty="0">
              <a:ln w="38100">
                <a:noFill/>
              </a:ln>
              <a:solidFill>
                <a:prstClr val="white"/>
              </a:solidFill>
              <a:effectLst>
                <a:outerShdw blurRad="152400" dist="88900" dir="21540000" algn="tl">
                  <a:srgbClr val="000000">
                    <a:alpha val="78000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方正黑体简体" panose="03000509000000000000" pitchFamily="65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49" name="图片 4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36" y="407677"/>
            <a:ext cx="1480533" cy="628650"/>
          </a:xfrm>
          <a:prstGeom prst="rect">
            <a:avLst/>
          </a:prstGeom>
        </p:spPr>
      </p:pic>
      <p:sp>
        <p:nvSpPr>
          <p:cNvPr id="51" name="矩形 259"/>
          <p:cNvSpPr>
            <a:spLocks noChangeArrowheads="1"/>
          </p:cNvSpPr>
          <p:nvPr/>
        </p:nvSpPr>
        <p:spPr bwMode="auto">
          <a:xfrm>
            <a:off x="4164417" y="4535213"/>
            <a:ext cx="3988604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Giáo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viên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:…………….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方正黑体简体" panose="03000509000000000000" pitchFamily="65" charset="-122"/>
              <a:cs typeface="+mn-ea"/>
              <a:sym typeface="+mn-lt"/>
            </a:endParaRPr>
          </a:p>
        </p:txBody>
      </p:sp>
      <p:pic>
        <p:nvPicPr>
          <p:cNvPr id="54" name="图片 53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2493" y="3980385"/>
            <a:ext cx="449539" cy="265774"/>
          </a:xfrm>
          <a:prstGeom prst="rect">
            <a:avLst/>
          </a:prstGeom>
        </p:spPr>
      </p:pic>
      <p:pic>
        <p:nvPicPr>
          <p:cNvPr id="55" name="图片 5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31565">
            <a:off x="1911468" y="2401706"/>
            <a:ext cx="744732" cy="719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00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8" presetClass="entr" presetSubtype="0" accel="50000" fill="hold" nodeType="withEffect">
                                  <p:stCondLst>
                                    <p:cond delay="11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3" presetClass="entr" presetSubtype="36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3" presetClass="path" presetSubtype="0" repeatCount="indefinite" autoRev="1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-2.08333E-6 2.22222E-6 L 0.09753 2.22222E-6 " pathEditMode="relative" rAng="0" ptsTypes="AA">
                                      <p:cBhvr>
                                        <p:cTn id="31" dur="50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70" y="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3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2.96296E-6 L 0.08985 0.00371 " pathEditMode="relative" rAng="0" ptsTypes="AA">
                                      <p:cBhvr>
                                        <p:cTn id="36" dur="5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92" y="185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62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9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9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2" presetClass="emph" presetSubtype="0" repeatCount="indefinite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8" presetClass="emph" presetSubtype="0" repeatCount="indefinite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Rot by="21600000">
                                      <p:cBhvr>
                                        <p:cTn id="61" dur="27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8" presetClass="emph" presetSubtype="0" repeatCount="indefinite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Rot by="21600000">
                                      <p:cBhvr>
                                        <p:cTn id="6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2" presetClass="entr" presetSubtype="2" fill="hold" nodeType="withEffect">
                                  <p:stCondLst>
                                    <p:cond delay="62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63" presetClass="path" presetSubtype="0" repeatCount="indefinite" autoRev="1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-2.08333E-6 2.22222E-6 L 0.09753 2.22222E-6 " pathEditMode="relative" rAng="0" ptsTypes="AA">
                                      <p:cBhvr>
                                        <p:cTn id="75" dur="5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7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D4593B95-06C8-4297-8002-9BECF4D4E0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3" b="1338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hlinkClick r:id="rId4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0" y="3155931"/>
            <a:ext cx="2873692" cy="3412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9A04C41-C12B-4474-BCD3-95E387E0F5CC}"/>
              </a:ext>
            </a:extLst>
          </p:cNvPr>
          <p:cNvSpPr/>
          <p:nvPr/>
        </p:nvSpPr>
        <p:spPr>
          <a:xfrm>
            <a:off x="4831080" y="3381226"/>
            <a:ext cx="6934200" cy="132031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Chúc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Tết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ông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à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897582DE-79E5-42C2-8C98-E6D9EA76386C}"/>
              </a:ext>
            </a:extLst>
          </p:cNvPr>
          <p:cNvSpPr/>
          <p:nvPr/>
        </p:nvSpPr>
        <p:spPr>
          <a:xfrm>
            <a:off x="1005840" y="289560"/>
            <a:ext cx="10759440" cy="2255520"/>
          </a:xfrm>
          <a:prstGeom prst="wedgeRoundRectCallout">
            <a:avLst>
              <a:gd name="adj1" fmla="val -40521"/>
              <a:gd name="adj2" fmla="val 9290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DC0F19-B6C5-4479-A87C-0CE125B9A5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7147" y="289560"/>
            <a:ext cx="5076825" cy="260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61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D4593B95-06C8-4297-8002-9BECF4D4E0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3" b="1338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hlinkClick r:id="rId4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674330" y="3708887"/>
            <a:ext cx="1538367" cy="285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9A04C41-C12B-4474-BCD3-95E387E0F5CC}"/>
              </a:ext>
            </a:extLst>
          </p:cNvPr>
          <p:cNvSpPr/>
          <p:nvPr/>
        </p:nvSpPr>
        <p:spPr>
          <a:xfrm>
            <a:off x="4831080" y="3381226"/>
            <a:ext cx="6934200" cy="132031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Cắm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hoa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897582DE-79E5-42C2-8C98-E6D9EA76386C}"/>
              </a:ext>
            </a:extLst>
          </p:cNvPr>
          <p:cNvSpPr/>
          <p:nvPr/>
        </p:nvSpPr>
        <p:spPr>
          <a:xfrm>
            <a:off x="1005840" y="289560"/>
            <a:ext cx="10759440" cy="2255520"/>
          </a:xfrm>
          <a:prstGeom prst="wedgeRoundRectCallout">
            <a:avLst>
              <a:gd name="adj1" fmla="val -40521"/>
              <a:gd name="adj2" fmla="val 9290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77E4F7-C437-4ED6-B9DE-79C84231CF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8404" y="289560"/>
            <a:ext cx="4126496" cy="2593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54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61312-2C2B-4988-A297-0B953FE011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BBC332-030A-4D53-9866-F19DA27ABC0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图片 1">
            <a:extLst>
              <a:ext uri="{FF2B5EF4-FFF2-40B4-BE49-F238E27FC236}">
                <a16:creationId xmlns:a16="http://schemas.microsoft.com/office/drawing/2014/main" id="{C491DC77-74C2-40B7-A2B1-2BB713532F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680610"/>
            <a:ext cx="8081010" cy="5842857"/>
          </a:xfrm>
          <a:prstGeom prst="rect">
            <a:avLst/>
          </a:prstGeom>
        </p:spPr>
      </p:pic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F1C9E5EC-3CF1-4C9D-A50B-EE91A0E72E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921" y="4360818"/>
            <a:ext cx="2387601" cy="23876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62ABD5F-48C8-4D47-BEAE-8FFE76A058AC}"/>
              </a:ext>
            </a:extLst>
          </p:cNvPr>
          <p:cNvSpPr txBox="1"/>
          <p:nvPr/>
        </p:nvSpPr>
        <p:spPr>
          <a:xfrm>
            <a:off x="2339163" y="2109579"/>
            <a:ext cx="618709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4400" dirty="0">
                <a:solidFill>
                  <a:srgbClr val="C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Trong dịp Tết, gia đình nào cũng bận rộn nhiều công việc, tuy vất vả nhưng vui và đầm ấm.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40D4C1A-B10C-4750-A5C5-F3F4B4765F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010" y="470905"/>
            <a:ext cx="1279208" cy="1291163"/>
          </a:xfrm>
          <a:prstGeom prst="flowChartConnector">
            <a:avLst/>
          </a:prstGeom>
        </p:spPr>
      </p:pic>
      <p:pic>
        <p:nvPicPr>
          <p:cNvPr id="13" name="Picture 12" descr="A picture containing logo&#10;&#10;Description automatically generated">
            <a:extLst>
              <a:ext uri="{FF2B5EF4-FFF2-40B4-BE49-F238E27FC236}">
                <a16:creationId xmlns:a16="http://schemas.microsoft.com/office/drawing/2014/main" id="{069C5576-CD00-4592-9FEE-F7B1DB1EBD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978" y="386126"/>
            <a:ext cx="2428147" cy="2428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378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A782555-E932-492A-AF40-6A6DCA1328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54" b="76709"/>
          <a:stretch/>
        </p:blipFill>
        <p:spPr>
          <a:xfrm>
            <a:off x="8996032" y="0"/>
            <a:ext cx="3195968" cy="1920954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708EFA79-4A60-475B-9D9C-0D22E7CEC4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821" b="72996"/>
          <a:stretch/>
        </p:blipFill>
        <p:spPr>
          <a:xfrm>
            <a:off x="-9748" y="0"/>
            <a:ext cx="3186219" cy="210659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B72E5C8-3A7C-49F6-8AFA-9C7B6B682B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" t="62109" r="28789" b="-55"/>
          <a:stretch/>
        </p:blipFill>
        <p:spPr>
          <a:xfrm>
            <a:off x="0" y="3794967"/>
            <a:ext cx="3961708" cy="306303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57E0B756-4E9C-4D6B-A07C-1C0F24BCE6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5" t="61875" r="1276" b="171"/>
          <a:stretch/>
        </p:blipFill>
        <p:spPr>
          <a:xfrm>
            <a:off x="9418966" y="4048530"/>
            <a:ext cx="2773034" cy="2809470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E0DD14E7-2DA3-416A-A02D-B1FE574EB50B}"/>
              </a:ext>
            </a:extLst>
          </p:cNvPr>
          <p:cNvGrpSpPr/>
          <p:nvPr/>
        </p:nvGrpSpPr>
        <p:grpSpPr>
          <a:xfrm>
            <a:off x="757803" y="1631894"/>
            <a:ext cx="10676394" cy="3594211"/>
            <a:chOff x="2364936" y="2051505"/>
            <a:chExt cx="7917564" cy="2665450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497EF31D-0906-4E93-856E-FB0B7E553560}"/>
                </a:ext>
              </a:extLst>
            </p:cNvPr>
            <p:cNvSpPr/>
            <p:nvPr/>
          </p:nvSpPr>
          <p:spPr>
            <a:xfrm>
              <a:off x="2428568" y="2128383"/>
              <a:ext cx="7816645" cy="25124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3ACF40AE-4493-4B3D-960D-1A90D63A9428}"/>
                </a:ext>
              </a:extLst>
            </p:cNvPr>
            <p:cNvSpPr/>
            <p:nvPr/>
          </p:nvSpPr>
          <p:spPr>
            <a:xfrm>
              <a:off x="2580968" y="2280784"/>
              <a:ext cx="7497097" cy="2251888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B6C76500-9C8A-42F6-9A0C-AF1F67B42B4F}"/>
                </a:ext>
              </a:extLst>
            </p:cNvPr>
            <p:cNvSpPr/>
            <p:nvPr/>
          </p:nvSpPr>
          <p:spPr>
            <a:xfrm>
              <a:off x="2364936" y="2051505"/>
              <a:ext cx="294967" cy="321591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2798C677-93DB-496B-BB9D-C39F40B69718}"/>
                </a:ext>
              </a:extLst>
            </p:cNvPr>
            <p:cNvSpPr/>
            <p:nvPr/>
          </p:nvSpPr>
          <p:spPr>
            <a:xfrm>
              <a:off x="9987533" y="4395364"/>
              <a:ext cx="294967" cy="321591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</p:grpSp>
      <p:sp>
        <p:nvSpPr>
          <p:cNvPr id="14" name="文本框 13">
            <a:extLst>
              <a:ext uri="{FF2B5EF4-FFF2-40B4-BE49-F238E27FC236}">
                <a16:creationId xmlns:a16="http://schemas.microsoft.com/office/drawing/2014/main" id="{5A63B608-23EF-4F26-B83A-98934782C019}"/>
              </a:ext>
            </a:extLst>
          </p:cNvPr>
          <p:cNvSpPr txBox="1"/>
          <p:nvPr/>
        </p:nvSpPr>
        <p:spPr>
          <a:xfrm>
            <a:off x="4323771" y="2405920"/>
            <a:ext cx="58883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altLang="zh-CN" sz="7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7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B5E10A56-CAD3-4A72-9B46-5576422FB7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7" t="26498" r="72450" b="67088"/>
          <a:stretch/>
        </p:blipFill>
        <p:spPr>
          <a:xfrm>
            <a:off x="7577731" y="5037174"/>
            <a:ext cx="1616597" cy="1204528"/>
          </a:xfrm>
          <a:prstGeom prst="rect">
            <a:avLst/>
          </a:prstGeom>
        </p:spPr>
      </p:pic>
      <p:grpSp>
        <p:nvGrpSpPr>
          <p:cNvPr id="25" name="组合 24">
            <a:extLst>
              <a:ext uri="{FF2B5EF4-FFF2-40B4-BE49-F238E27FC236}">
                <a16:creationId xmlns:a16="http://schemas.microsoft.com/office/drawing/2014/main" id="{49701490-7986-458B-93BD-0D31ADDB7E7C}"/>
              </a:ext>
            </a:extLst>
          </p:cNvPr>
          <p:cNvGrpSpPr/>
          <p:nvPr/>
        </p:nvGrpSpPr>
        <p:grpSpPr>
          <a:xfrm>
            <a:off x="2241542" y="1012782"/>
            <a:ext cx="2644727" cy="4631866"/>
            <a:chOff x="1794768" y="1421343"/>
            <a:chExt cx="2024065" cy="3544864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092DCF09-A8D9-4C10-9CC4-384CB2BB72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995" t="36034" r="2829" b="41425"/>
            <a:stretch/>
          </p:blipFill>
          <p:spPr>
            <a:xfrm>
              <a:off x="1794768" y="2842025"/>
              <a:ext cx="1204652" cy="2124182"/>
            </a:xfrm>
            <a:prstGeom prst="rect">
              <a:avLst/>
            </a:prstGeom>
          </p:spPr>
        </p:pic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CCF4C5AB-5233-4AE7-A1FD-7810AD1B6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995" t="36034" r="2829" b="41425"/>
            <a:stretch/>
          </p:blipFill>
          <p:spPr>
            <a:xfrm>
              <a:off x="2550691" y="2739370"/>
              <a:ext cx="989583" cy="1744947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A5E9C73B-783D-4462-B02B-E4B83A85B1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995" t="36034" r="2829" b="41425"/>
            <a:stretch/>
          </p:blipFill>
          <p:spPr>
            <a:xfrm>
              <a:off x="2130119" y="1782289"/>
              <a:ext cx="1204652" cy="2124182"/>
            </a:xfrm>
            <a:prstGeom prst="rect">
              <a:avLst/>
            </a:prstGeom>
          </p:spPr>
        </p:pic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35098846-14D1-4193-A37D-4CC2959D7A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637" t="26498" r="72450" b="67088"/>
            <a:stretch/>
          </p:blipFill>
          <p:spPr>
            <a:xfrm>
              <a:off x="2202236" y="1421343"/>
              <a:ext cx="1616597" cy="12045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13296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61312-2C2B-4988-A297-0B953FE011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BBC332-030A-4D53-9866-F19DA27ABC0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图片 1">
            <a:extLst>
              <a:ext uri="{FF2B5EF4-FFF2-40B4-BE49-F238E27FC236}">
                <a16:creationId xmlns:a16="http://schemas.microsoft.com/office/drawing/2014/main" id="{C491DC77-74C2-40B7-A2B1-2BB713532F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680610"/>
            <a:ext cx="8081010" cy="5842857"/>
          </a:xfrm>
          <a:prstGeom prst="rect">
            <a:avLst/>
          </a:prstGeom>
        </p:spPr>
      </p:pic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F1C9E5EC-3CF1-4C9D-A50B-EE91A0E72E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921" y="4360818"/>
            <a:ext cx="2387601" cy="23876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62ABD5F-48C8-4D47-BEAE-8FFE76A058AC}"/>
              </a:ext>
            </a:extLst>
          </p:cNvPr>
          <p:cNvSpPr txBox="1"/>
          <p:nvPr/>
        </p:nvSpPr>
        <p:spPr>
          <a:xfrm>
            <a:off x="2971278" y="2109579"/>
            <a:ext cx="555498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Về</a:t>
            </a:r>
            <a:r>
              <a:rPr lang="en-US" sz="44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nhà</a:t>
            </a:r>
            <a:r>
              <a:rPr lang="en-US" sz="44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</a:t>
            </a:r>
            <a:r>
              <a:rPr lang="en-US" sz="44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hãy</a:t>
            </a:r>
            <a:r>
              <a:rPr lang="en-US" sz="44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US" sz="4400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</a:t>
            </a:r>
            <a:r>
              <a:rPr lang="en-US" sz="44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lịch</a:t>
            </a:r>
            <a:r>
              <a:rPr lang="en-US" sz="44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44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đánh</a:t>
            </a:r>
            <a:r>
              <a:rPr lang="en-US" sz="44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dấu</a:t>
            </a:r>
            <a:r>
              <a:rPr lang="en-US" sz="44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ngày</a:t>
            </a:r>
            <a:r>
              <a:rPr lang="en-US" sz="44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en-US" sz="4400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ết</a:t>
            </a:r>
            <a:r>
              <a:rPr lang="en-US" sz="44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Nguyên</a:t>
            </a:r>
            <a:r>
              <a:rPr lang="en-US" sz="44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đán</a:t>
            </a:r>
            <a:r>
              <a:rPr lang="en-US" sz="44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4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năm</a:t>
            </a:r>
            <a:r>
              <a:rPr lang="en-US" sz="44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nay </a:t>
            </a:r>
            <a:r>
              <a:rPr lang="en-US" sz="4400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nhé</a:t>
            </a:r>
            <a:endParaRPr lang="en-US" sz="4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40D4C1A-B10C-4750-A5C5-F3F4B4765F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010" y="470905"/>
            <a:ext cx="1279208" cy="1291163"/>
          </a:xfrm>
          <a:prstGeom prst="flowChartConnector">
            <a:avLst/>
          </a:prstGeom>
        </p:spPr>
      </p:pic>
      <p:pic>
        <p:nvPicPr>
          <p:cNvPr id="13" name="Picture 12" descr="A picture containing logo&#10;&#10;Description automatically generated">
            <a:extLst>
              <a:ext uri="{FF2B5EF4-FFF2-40B4-BE49-F238E27FC236}">
                <a16:creationId xmlns:a16="http://schemas.microsoft.com/office/drawing/2014/main" id="{069C5576-CD00-4592-9FEE-F7B1DB1EBD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978" y="386126"/>
            <a:ext cx="2428147" cy="2428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241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3959A16-E37B-455A-B07E-685C867F43EB}"/>
              </a:ext>
            </a:extLst>
          </p:cNvPr>
          <p:cNvSpPr txBox="1"/>
          <p:nvPr/>
        </p:nvSpPr>
        <p:spPr>
          <a:xfrm>
            <a:off x="3008489" y="1275645"/>
            <a:ext cx="61750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tạm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biệt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hẹn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gặp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809587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A782555-E932-492A-AF40-6A6DCA1328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54" b="76709"/>
          <a:stretch/>
        </p:blipFill>
        <p:spPr>
          <a:xfrm>
            <a:off x="8996032" y="0"/>
            <a:ext cx="3195968" cy="1920954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708EFA79-4A60-475B-9D9C-0D22E7CEC4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821" b="72996"/>
          <a:stretch/>
        </p:blipFill>
        <p:spPr>
          <a:xfrm>
            <a:off x="-9748" y="0"/>
            <a:ext cx="3186219" cy="210659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B72E5C8-3A7C-49F6-8AFA-9C7B6B682B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" t="62109" r="28789" b="-55"/>
          <a:stretch/>
        </p:blipFill>
        <p:spPr>
          <a:xfrm>
            <a:off x="0" y="3794967"/>
            <a:ext cx="3961708" cy="306303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57E0B756-4E9C-4D6B-A07C-1C0F24BCE6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5" t="61875" r="1276" b="171"/>
          <a:stretch/>
        </p:blipFill>
        <p:spPr>
          <a:xfrm>
            <a:off x="9418966" y="4048530"/>
            <a:ext cx="2773034" cy="2809470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E0DD14E7-2DA3-416A-A02D-B1FE574EB50B}"/>
              </a:ext>
            </a:extLst>
          </p:cNvPr>
          <p:cNvGrpSpPr/>
          <p:nvPr/>
        </p:nvGrpSpPr>
        <p:grpSpPr>
          <a:xfrm>
            <a:off x="757803" y="1631894"/>
            <a:ext cx="10676394" cy="3594211"/>
            <a:chOff x="2364936" y="2051505"/>
            <a:chExt cx="7917564" cy="2665450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497EF31D-0906-4E93-856E-FB0B7E553560}"/>
                </a:ext>
              </a:extLst>
            </p:cNvPr>
            <p:cNvSpPr/>
            <p:nvPr/>
          </p:nvSpPr>
          <p:spPr>
            <a:xfrm>
              <a:off x="2428568" y="2128383"/>
              <a:ext cx="7816645" cy="25124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3ACF40AE-4493-4B3D-960D-1A90D63A9428}"/>
                </a:ext>
              </a:extLst>
            </p:cNvPr>
            <p:cNvSpPr/>
            <p:nvPr/>
          </p:nvSpPr>
          <p:spPr>
            <a:xfrm>
              <a:off x="2580968" y="2280784"/>
              <a:ext cx="7497097" cy="2251888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B6C76500-9C8A-42F6-9A0C-AF1F67B42B4F}"/>
                </a:ext>
              </a:extLst>
            </p:cNvPr>
            <p:cNvSpPr/>
            <p:nvPr/>
          </p:nvSpPr>
          <p:spPr>
            <a:xfrm>
              <a:off x="2364936" y="2051505"/>
              <a:ext cx="294967" cy="321591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2798C677-93DB-496B-BB9D-C39F40B69718}"/>
                </a:ext>
              </a:extLst>
            </p:cNvPr>
            <p:cNvSpPr/>
            <p:nvPr/>
          </p:nvSpPr>
          <p:spPr>
            <a:xfrm>
              <a:off x="9987533" y="4395364"/>
              <a:ext cx="294967" cy="321591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</p:grpSp>
      <p:sp>
        <p:nvSpPr>
          <p:cNvPr id="14" name="文本框 13">
            <a:extLst>
              <a:ext uri="{FF2B5EF4-FFF2-40B4-BE49-F238E27FC236}">
                <a16:creationId xmlns:a16="http://schemas.microsoft.com/office/drawing/2014/main" id="{5A63B608-23EF-4F26-B83A-98934782C019}"/>
              </a:ext>
            </a:extLst>
          </p:cNvPr>
          <p:cNvSpPr txBox="1"/>
          <p:nvPr/>
        </p:nvSpPr>
        <p:spPr>
          <a:xfrm>
            <a:off x="4323771" y="2405920"/>
            <a:ext cx="58883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Khởi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B5E10A56-CAD3-4A72-9B46-5576422FB7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7" t="26498" r="72450" b="67088"/>
          <a:stretch/>
        </p:blipFill>
        <p:spPr>
          <a:xfrm>
            <a:off x="7577731" y="5037174"/>
            <a:ext cx="1616597" cy="1204528"/>
          </a:xfrm>
          <a:prstGeom prst="rect">
            <a:avLst/>
          </a:prstGeom>
        </p:spPr>
      </p:pic>
      <p:grpSp>
        <p:nvGrpSpPr>
          <p:cNvPr id="25" name="组合 24">
            <a:extLst>
              <a:ext uri="{FF2B5EF4-FFF2-40B4-BE49-F238E27FC236}">
                <a16:creationId xmlns:a16="http://schemas.microsoft.com/office/drawing/2014/main" id="{49701490-7986-458B-93BD-0D31ADDB7E7C}"/>
              </a:ext>
            </a:extLst>
          </p:cNvPr>
          <p:cNvGrpSpPr/>
          <p:nvPr/>
        </p:nvGrpSpPr>
        <p:grpSpPr>
          <a:xfrm>
            <a:off x="2241542" y="1012782"/>
            <a:ext cx="2644727" cy="4631866"/>
            <a:chOff x="1794768" y="1421343"/>
            <a:chExt cx="2024065" cy="3544864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092DCF09-A8D9-4C10-9CC4-384CB2BB72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995" t="36034" r="2829" b="41425"/>
            <a:stretch/>
          </p:blipFill>
          <p:spPr>
            <a:xfrm>
              <a:off x="1794768" y="2842025"/>
              <a:ext cx="1204652" cy="2124182"/>
            </a:xfrm>
            <a:prstGeom prst="rect">
              <a:avLst/>
            </a:prstGeom>
          </p:spPr>
        </p:pic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CCF4C5AB-5233-4AE7-A1FD-7810AD1B6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995" t="36034" r="2829" b="41425"/>
            <a:stretch/>
          </p:blipFill>
          <p:spPr>
            <a:xfrm>
              <a:off x="2550691" y="2739370"/>
              <a:ext cx="989583" cy="1744947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A5E9C73B-783D-4462-B02B-E4B83A85B1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995" t="36034" r="2829" b="41425"/>
            <a:stretch/>
          </p:blipFill>
          <p:spPr>
            <a:xfrm>
              <a:off x="2130119" y="1782289"/>
              <a:ext cx="1204652" cy="2124182"/>
            </a:xfrm>
            <a:prstGeom prst="rect">
              <a:avLst/>
            </a:prstGeom>
          </p:spPr>
        </p:pic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35098846-14D1-4193-A37D-4CC2959D7A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637" t="26498" r="72450" b="67088"/>
            <a:stretch/>
          </p:blipFill>
          <p:spPr>
            <a:xfrm>
              <a:off x="2202236" y="1421343"/>
              <a:ext cx="1616597" cy="12045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87748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11CF415-6F85-4586-97F0-8BCBAAD95E09}"/>
              </a:ext>
            </a:extLst>
          </p:cNvPr>
          <p:cNvSpPr/>
          <p:nvPr/>
        </p:nvSpPr>
        <p:spPr>
          <a:xfrm>
            <a:off x="586740" y="325755"/>
            <a:ext cx="11018520" cy="6206490"/>
          </a:xfrm>
          <a:custGeom>
            <a:avLst/>
            <a:gdLst>
              <a:gd name="connsiteX0" fmla="*/ 0 w 11018520"/>
              <a:gd name="connsiteY0" fmla="*/ 571432 h 6206490"/>
              <a:gd name="connsiteX1" fmla="*/ 571432 w 11018520"/>
              <a:gd name="connsiteY1" fmla="*/ 0 h 6206490"/>
              <a:gd name="connsiteX2" fmla="*/ 1251110 w 11018520"/>
              <a:gd name="connsiteY2" fmla="*/ 0 h 6206490"/>
              <a:gd name="connsiteX3" fmla="*/ 1733274 w 11018520"/>
              <a:gd name="connsiteY3" fmla="*/ 0 h 6206490"/>
              <a:gd name="connsiteX4" fmla="*/ 2116682 w 11018520"/>
              <a:gd name="connsiteY4" fmla="*/ 0 h 6206490"/>
              <a:gd name="connsiteX5" fmla="*/ 2895116 w 11018520"/>
              <a:gd name="connsiteY5" fmla="*/ 0 h 6206490"/>
              <a:gd name="connsiteX6" fmla="*/ 3377280 w 11018520"/>
              <a:gd name="connsiteY6" fmla="*/ 0 h 6206490"/>
              <a:gd name="connsiteX7" fmla="*/ 3958201 w 11018520"/>
              <a:gd name="connsiteY7" fmla="*/ 0 h 6206490"/>
              <a:gd name="connsiteX8" fmla="*/ 4341609 w 11018520"/>
              <a:gd name="connsiteY8" fmla="*/ 0 h 6206490"/>
              <a:gd name="connsiteX9" fmla="*/ 5120043 w 11018520"/>
              <a:gd name="connsiteY9" fmla="*/ 0 h 6206490"/>
              <a:gd name="connsiteX10" fmla="*/ 5700964 w 11018520"/>
              <a:gd name="connsiteY10" fmla="*/ 0 h 6206490"/>
              <a:gd name="connsiteX11" fmla="*/ 5985615 w 11018520"/>
              <a:gd name="connsiteY11" fmla="*/ 0 h 6206490"/>
              <a:gd name="connsiteX12" fmla="*/ 6270266 w 11018520"/>
              <a:gd name="connsiteY12" fmla="*/ 0 h 6206490"/>
              <a:gd name="connsiteX13" fmla="*/ 6949944 w 11018520"/>
              <a:gd name="connsiteY13" fmla="*/ 0 h 6206490"/>
              <a:gd name="connsiteX14" fmla="*/ 7530865 w 11018520"/>
              <a:gd name="connsiteY14" fmla="*/ 0 h 6206490"/>
              <a:gd name="connsiteX15" fmla="*/ 7914273 w 11018520"/>
              <a:gd name="connsiteY15" fmla="*/ 0 h 6206490"/>
              <a:gd name="connsiteX16" fmla="*/ 8593950 w 11018520"/>
              <a:gd name="connsiteY16" fmla="*/ 0 h 6206490"/>
              <a:gd name="connsiteX17" fmla="*/ 9273628 w 11018520"/>
              <a:gd name="connsiteY17" fmla="*/ 0 h 6206490"/>
              <a:gd name="connsiteX18" fmla="*/ 10447088 w 11018520"/>
              <a:gd name="connsiteY18" fmla="*/ 0 h 6206490"/>
              <a:gd name="connsiteX19" fmla="*/ 11018520 w 11018520"/>
              <a:gd name="connsiteY19" fmla="*/ 571432 h 6206490"/>
              <a:gd name="connsiteX20" fmla="*/ 11018520 w 11018520"/>
              <a:gd name="connsiteY20" fmla="*/ 1134057 h 6206490"/>
              <a:gd name="connsiteX21" fmla="*/ 11018520 w 11018520"/>
              <a:gd name="connsiteY21" fmla="*/ 1696682 h 6206490"/>
              <a:gd name="connsiteX22" fmla="*/ 11018520 w 11018520"/>
              <a:gd name="connsiteY22" fmla="*/ 2259307 h 6206490"/>
              <a:gd name="connsiteX23" fmla="*/ 11018520 w 11018520"/>
              <a:gd name="connsiteY23" fmla="*/ 2923205 h 6206490"/>
              <a:gd name="connsiteX24" fmla="*/ 11018520 w 11018520"/>
              <a:gd name="connsiteY24" fmla="*/ 3485830 h 6206490"/>
              <a:gd name="connsiteX25" fmla="*/ 11018520 w 11018520"/>
              <a:gd name="connsiteY25" fmla="*/ 3896546 h 6206490"/>
              <a:gd name="connsiteX26" fmla="*/ 11018520 w 11018520"/>
              <a:gd name="connsiteY26" fmla="*/ 4307263 h 6206490"/>
              <a:gd name="connsiteX27" fmla="*/ 11018520 w 11018520"/>
              <a:gd name="connsiteY27" fmla="*/ 4971160 h 6206490"/>
              <a:gd name="connsiteX28" fmla="*/ 11018520 w 11018520"/>
              <a:gd name="connsiteY28" fmla="*/ 5635058 h 6206490"/>
              <a:gd name="connsiteX29" fmla="*/ 10447088 w 11018520"/>
              <a:gd name="connsiteY29" fmla="*/ 6206490 h 6206490"/>
              <a:gd name="connsiteX30" fmla="*/ 10063680 w 11018520"/>
              <a:gd name="connsiteY30" fmla="*/ 6206490 h 6206490"/>
              <a:gd name="connsiteX31" fmla="*/ 9285246 w 11018520"/>
              <a:gd name="connsiteY31" fmla="*/ 6206490 h 6206490"/>
              <a:gd name="connsiteX32" fmla="*/ 9000595 w 11018520"/>
              <a:gd name="connsiteY32" fmla="*/ 6206490 h 6206490"/>
              <a:gd name="connsiteX33" fmla="*/ 8320917 w 11018520"/>
              <a:gd name="connsiteY33" fmla="*/ 6206490 h 6206490"/>
              <a:gd name="connsiteX34" fmla="*/ 7739996 w 11018520"/>
              <a:gd name="connsiteY34" fmla="*/ 6206490 h 6206490"/>
              <a:gd name="connsiteX35" fmla="*/ 7159075 w 11018520"/>
              <a:gd name="connsiteY35" fmla="*/ 6206490 h 6206490"/>
              <a:gd name="connsiteX36" fmla="*/ 6676911 w 11018520"/>
              <a:gd name="connsiteY36" fmla="*/ 6206490 h 6206490"/>
              <a:gd name="connsiteX37" fmla="*/ 5997234 w 11018520"/>
              <a:gd name="connsiteY37" fmla="*/ 6206490 h 6206490"/>
              <a:gd name="connsiteX38" fmla="*/ 5712582 w 11018520"/>
              <a:gd name="connsiteY38" fmla="*/ 6206490 h 6206490"/>
              <a:gd name="connsiteX39" fmla="*/ 5131661 w 11018520"/>
              <a:gd name="connsiteY39" fmla="*/ 6206490 h 6206490"/>
              <a:gd name="connsiteX40" fmla="*/ 4748254 w 11018520"/>
              <a:gd name="connsiteY40" fmla="*/ 6206490 h 6206490"/>
              <a:gd name="connsiteX41" fmla="*/ 3969820 w 11018520"/>
              <a:gd name="connsiteY41" fmla="*/ 6206490 h 6206490"/>
              <a:gd name="connsiteX42" fmla="*/ 3388899 w 11018520"/>
              <a:gd name="connsiteY42" fmla="*/ 6206490 h 6206490"/>
              <a:gd name="connsiteX43" fmla="*/ 2610465 w 11018520"/>
              <a:gd name="connsiteY43" fmla="*/ 6206490 h 6206490"/>
              <a:gd name="connsiteX44" fmla="*/ 2325813 w 11018520"/>
              <a:gd name="connsiteY44" fmla="*/ 6206490 h 6206490"/>
              <a:gd name="connsiteX45" fmla="*/ 1942405 w 11018520"/>
              <a:gd name="connsiteY45" fmla="*/ 6206490 h 6206490"/>
              <a:gd name="connsiteX46" fmla="*/ 1163971 w 11018520"/>
              <a:gd name="connsiteY46" fmla="*/ 6206490 h 6206490"/>
              <a:gd name="connsiteX47" fmla="*/ 571432 w 11018520"/>
              <a:gd name="connsiteY47" fmla="*/ 6206490 h 6206490"/>
              <a:gd name="connsiteX48" fmla="*/ 0 w 11018520"/>
              <a:gd name="connsiteY48" fmla="*/ 5635058 h 6206490"/>
              <a:gd name="connsiteX49" fmla="*/ 0 w 11018520"/>
              <a:gd name="connsiteY49" fmla="*/ 5021797 h 6206490"/>
              <a:gd name="connsiteX50" fmla="*/ 0 w 11018520"/>
              <a:gd name="connsiteY50" fmla="*/ 4560444 h 6206490"/>
              <a:gd name="connsiteX51" fmla="*/ 0 w 11018520"/>
              <a:gd name="connsiteY51" fmla="*/ 3947183 h 6206490"/>
              <a:gd name="connsiteX52" fmla="*/ 0 w 11018520"/>
              <a:gd name="connsiteY52" fmla="*/ 3435194 h 6206490"/>
              <a:gd name="connsiteX53" fmla="*/ 0 w 11018520"/>
              <a:gd name="connsiteY53" fmla="*/ 2821932 h 6206490"/>
              <a:gd name="connsiteX54" fmla="*/ 0 w 11018520"/>
              <a:gd name="connsiteY54" fmla="*/ 2309944 h 6206490"/>
              <a:gd name="connsiteX55" fmla="*/ 0 w 11018520"/>
              <a:gd name="connsiteY55" fmla="*/ 1899227 h 6206490"/>
              <a:gd name="connsiteX56" fmla="*/ 0 w 11018520"/>
              <a:gd name="connsiteY56" fmla="*/ 1235330 h 6206490"/>
              <a:gd name="connsiteX57" fmla="*/ 0 w 11018520"/>
              <a:gd name="connsiteY57" fmla="*/ 571432 h 6206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1018520" h="6206490" fill="none" extrusionOk="0">
                <a:moveTo>
                  <a:pt x="0" y="571432"/>
                </a:moveTo>
                <a:cubicBezTo>
                  <a:pt x="-77035" y="267802"/>
                  <a:pt x="238687" y="-54520"/>
                  <a:pt x="571432" y="0"/>
                </a:cubicBezTo>
                <a:cubicBezTo>
                  <a:pt x="901211" y="-51931"/>
                  <a:pt x="1048188" y="44064"/>
                  <a:pt x="1251110" y="0"/>
                </a:cubicBezTo>
                <a:cubicBezTo>
                  <a:pt x="1454032" y="-44064"/>
                  <a:pt x="1597360" y="3371"/>
                  <a:pt x="1733274" y="0"/>
                </a:cubicBezTo>
                <a:cubicBezTo>
                  <a:pt x="1869188" y="-3371"/>
                  <a:pt x="1973232" y="21842"/>
                  <a:pt x="2116682" y="0"/>
                </a:cubicBezTo>
                <a:cubicBezTo>
                  <a:pt x="2260132" y="-21842"/>
                  <a:pt x="2551147" y="8106"/>
                  <a:pt x="2895116" y="0"/>
                </a:cubicBezTo>
                <a:cubicBezTo>
                  <a:pt x="3239085" y="-8106"/>
                  <a:pt x="3159098" y="6162"/>
                  <a:pt x="3377280" y="0"/>
                </a:cubicBezTo>
                <a:cubicBezTo>
                  <a:pt x="3595462" y="-6162"/>
                  <a:pt x="3797206" y="29864"/>
                  <a:pt x="3958201" y="0"/>
                </a:cubicBezTo>
                <a:cubicBezTo>
                  <a:pt x="4119196" y="-29864"/>
                  <a:pt x="4201919" y="44691"/>
                  <a:pt x="4341609" y="0"/>
                </a:cubicBezTo>
                <a:cubicBezTo>
                  <a:pt x="4481299" y="-44691"/>
                  <a:pt x="4955991" y="19713"/>
                  <a:pt x="5120043" y="0"/>
                </a:cubicBezTo>
                <a:cubicBezTo>
                  <a:pt x="5284095" y="-19713"/>
                  <a:pt x="5489436" y="50424"/>
                  <a:pt x="5700964" y="0"/>
                </a:cubicBezTo>
                <a:cubicBezTo>
                  <a:pt x="5912492" y="-50424"/>
                  <a:pt x="5891047" y="29483"/>
                  <a:pt x="5985615" y="0"/>
                </a:cubicBezTo>
                <a:cubicBezTo>
                  <a:pt x="6080183" y="-29483"/>
                  <a:pt x="6130343" y="29045"/>
                  <a:pt x="6270266" y="0"/>
                </a:cubicBezTo>
                <a:cubicBezTo>
                  <a:pt x="6410189" y="-29045"/>
                  <a:pt x="6720456" y="80572"/>
                  <a:pt x="6949944" y="0"/>
                </a:cubicBezTo>
                <a:cubicBezTo>
                  <a:pt x="7179432" y="-80572"/>
                  <a:pt x="7257453" y="63045"/>
                  <a:pt x="7530865" y="0"/>
                </a:cubicBezTo>
                <a:cubicBezTo>
                  <a:pt x="7804277" y="-63045"/>
                  <a:pt x="7757690" y="32705"/>
                  <a:pt x="7914273" y="0"/>
                </a:cubicBezTo>
                <a:cubicBezTo>
                  <a:pt x="8070856" y="-32705"/>
                  <a:pt x="8416357" y="60303"/>
                  <a:pt x="8593950" y="0"/>
                </a:cubicBezTo>
                <a:cubicBezTo>
                  <a:pt x="8771543" y="-60303"/>
                  <a:pt x="8942550" y="74425"/>
                  <a:pt x="9273628" y="0"/>
                </a:cubicBezTo>
                <a:cubicBezTo>
                  <a:pt x="9604706" y="-74425"/>
                  <a:pt x="9881530" y="137871"/>
                  <a:pt x="10447088" y="0"/>
                </a:cubicBezTo>
                <a:cubicBezTo>
                  <a:pt x="10821108" y="-18036"/>
                  <a:pt x="10989827" y="244435"/>
                  <a:pt x="11018520" y="571432"/>
                </a:cubicBezTo>
                <a:cubicBezTo>
                  <a:pt x="11048828" y="826531"/>
                  <a:pt x="10981767" y="886199"/>
                  <a:pt x="11018520" y="1134057"/>
                </a:cubicBezTo>
                <a:cubicBezTo>
                  <a:pt x="11055273" y="1381915"/>
                  <a:pt x="10955033" y="1453737"/>
                  <a:pt x="11018520" y="1696682"/>
                </a:cubicBezTo>
                <a:cubicBezTo>
                  <a:pt x="11082007" y="1939628"/>
                  <a:pt x="10970277" y="1990735"/>
                  <a:pt x="11018520" y="2259307"/>
                </a:cubicBezTo>
                <a:cubicBezTo>
                  <a:pt x="11066763" y="2527879"/>
                  <a:pt x="10955701" y="2672113"/>
                  <a:pt x="11018520" y="2923205"/>
                </a:cubicBezTo>
                <a:cubicBezTo>
                  <a:pt x="11081339" y="3174297"/>
                  <a:pt x="11003917" y="3207531"/>
                  <a:pt x="11018520" y="3485830"/>
                </a:cubicBezTo>
                <a:cubicBezTo>
                  <a:pt x="11033123" y="3764129"/>
                  <a:pt x="10985813" y="3786481"/>
                  <a:pt x="11018520" y="3896546"/>
                </a:cubicBezTo>
                <a:cubicBezTo>
                  <a:pt x="11051227" y="4006611"/>
                  <a:pt x="10985283" y="4222511"/>
                  <a:pt x="11018520" y="4307263"/>
                </a:cubicBezTo>
                <a:cubicBezTo>
                  <a:pt x="11051757" y="4392015"/>
                  <a:pt x="10987738" y="4706006"/>
                  <a:pt x="11018520" y="4971160"/>
                </a:cubicBezTo>
                <a:cubicBezTo>
                  <a:pt x="11049302" y="5236314"/>
                  <a:pt x="10993840" y="5314890"/>
                  <a:pt x="11018520" y="5635058"/>
                </a:cubicBezTo>
                <a:cubicBezTo>
                  <a:pt x="11044669" y="5942995"/>
                  <a:pt x="10750735" y="6177603"/>
                  <a:pt x="10447088" y="6206490"/>
                </a:cubicBezTo>
                <a:cubicBezTo>
                  <a:pt x="10337800" y="6219228"/>
                  <a:pt x="10192997" y="6186834"/>
                  <a:pt x="10063680" y="6206490"/>
                </a:cubicBezTo>
                <a:cubicBezTo>
                  <a:pt x="9934363" y="6226146"/>
                  <a:pt x="9569203" y="6143337"/>
                  <a:pt x="9285246" y="6206490"/>
                </a:cubicBezTo>
                <a:cubicBezTo>
                  <a:pt x="9001289" y="6269643"/>
                  <a:pt x="9139249" y="6179752"/>
                  <a:pt x="9000595" y="6206490"/>
                </a:cubicBezTo>
                <a:cubicBezTo>
                  <a:pt x="8861941" y="6233228"/>
                  <a:pt x="8509003" y="6142534"/>
                  <a:pt x="8320917" y="6206490"/>
                </a:cubicBezTo>
                <a:cubicBezTo>
                  <a:pt x="8132831" y="6270446"/>
                  <a:pt x="7881360" y="6148796"/>
                  <a:pt x="7739996" y="6206490"/>
                </a:cubicBezTo>
                <a:cubicBezTo>
                  <a:pt x="7598632" y="6264184"/>
                  <a:pt x="7342939" y="6150646"/>
                  <a:pt x="7159075" y="6206490"/>
                </a:cubicBezTo>
                <a:cubicBezTo>
                  <a:pt x="6975211" y="6262334"/>
                  <a:pt x="6854876" y="6164883"/>
                  <a:pt x="6676911" y="6206490"/>
                </a:cubicBezTo>
                <a:cubicBezTo>
                  <a:pt x="6498946" y="6248097"/>
                  <a:pt x="6265414" y="6151302"/>
                  <a:pt x="5997234" y="6206490"/>
                </a:cubicBezTo>
                <a:cubicBezTo>
                  <a:pt x="5729054" y="6261678"/>
                  <a:pt x="5773853" y="6178556"/>
                  <a:pt x="5712582" y="6206490"/>
                </a:cubicBezTo>
                <a:cubicBezTo>
                  <a:pt x="5651311" y="6234424"/>
                  <a:pt x="5266022" y="6138068"/>
                  <a:pt x="5131661" y="6206490"/>
                </a:cubicBezTo>
                <a:cubicBezTo>
                  <a:pt x="4997300" y="6274912"/>
                  <a:pt x="4931542" y="6166614"/>
                  <a:pt x="4748254" y="6206490"/>
                </a:cubicBezTo>
                <a:cubicBezTo>
                  <a:pt x="4564966" y="6246366"/>
                  <a:pt x="4305372" y="6143847"/>
                  <a:pt x="3969820" y="6206490"/>
                </a:cubicBezTo>
                <a:cubicBezTo>
                  <a:pt x="3634268" y="6269133"/>
                  <a:pt x="3638634" y="6146493"/>
                  <a:pt x="3388899" y="6206490"/>
                </a:cubicBezTo>
                <a:cubicBezTo>
                  <a:pt x="3139164" y="6266487"/>
                  <a:pt x="2844096" y="6129365"/>
                  <a:pt x="2610465" y="6206490"/>
                </a:cubicBezTo>
                <a:cubicBezTo>
                  <a:pt x="2376834" y="6283615"/>
                  <a:pt x="2465724" y="6201064"/>
                  <a:pt x="2325813" y="6206490"/>
                </a:cubicBezTo>
                <a:cubicBezTo>
                  <a:pt x="2185902" y="6211916"/>
                  <a:pt x="2053306" y="6177342"/>
                  <a:pt x="1942405" y="6206490"/>
                </a:cubicBezTo>
                <a:cubicBezTo>
                  <a:pt x="1831504" y="6235638"/>
                  <a:pt x="1334857" y="6204932"/>
                  <a:pt x="1163971" y="6206490"/>
                </a:cubicBezTo>
                <a:cubicBezTo>
                  <a:pt x="993085" y="6208048"/>
                  <a:pt x="772042" y="6157217"/>
                  <a:pt x="571432" y="6206490"/>
                </a:cubicBezTo>
                <a:cubicBezTo>
                  <a:pt x="212479" y="6232725"/>
                  <a:pt x="4982" y="5956661"/>
                  <a:pt x="0" y="5635058"/>
                </a:cubicBezTo>
                <a:cubicBezTo>
                  <a:pt x="-55852" y="5348176"/>
                  <a:pt x="56663" y="5188348"/>
                  <a:pt x="0" y="5021797"/>
                </a:cubicBezTo>
                <a:cubicBezTo>
                  <a:pt x="-56663" y="4855246"/>
                  <a:pt x="6687" y="4756348"/>
                  <a:pt x="0" y="4560444"/>
                </a:cubicBezTo>
                <a:cubicBezTo>
                  <a:pt x="-6687" y="4364540"/>
                  <a:pt x="45594" y="4203643"/>
                  <a:pt x="0" y="3947183"/>
                </a:cubicBezTo>
                <a:cubicBezTo>
                  <a:pt x="-45594" y="3690723"/>
                  <a:pt x="49348" y="3571807"/>
                  <a:pt x="0" y="3435194"/>
                </a:cubicBezTo>
                <a:cubicBezTo>
                  <a:pt x="-49348" y="3298581"/>
                  <a:pt x="19587" y="3078747"/>
                  <a:pt x="0" y="2821932"/>
                </a:cubicBezTo>
                <a:cubicBezTo>
                  <a:pt x="-19587" y="2565117"/>
                  <a:pt x="27271" y="2428975"/>
                  <a:pt x="0" y="2309944"/>
                </a:cubicBezTo>
                <a:cubicBezTo>
                  <a:pt x="-27271" y="2190913"/>
                  <a:pt x="7633" y="2067047"/>
                  <a:pt x="0" y="1899227"/>
                </a:cubicBezTo>
                <a:cubicBezTo>
                  <a:pt x="-7633" y="1731407"/>
                  <a:pt x="63659" y="1522574"/>
                  <a:pt x="0" y="1235330"/>
                </a:cubicBezTo>
                <a:cubicBezTo>
                  <a:pt x="-63659" y="948086"/>
                  <a:pt x="60267" y="820354"/>
                  <a:pt x="0" y="571432"/>
                </a:cubicBezTo>
                <a:close/>
              </a:path>
              <a:path w="11018520" h="6206490" stroke="0" extrusionOk="0">
                <a:moveTo>
                  <a:pt x="0" y="571432"/>
                </a:moveTo>
                <a:cubicBezTo>
                  <a:pt x="49132" y="283920"/>
                  <a:pt x="334506" y="-38750"/>
                  <a:pt x="571432" y="0"/>
                </a:cubicBezTo>
                <a:cubicBezTo>
                  <a:pt x="841904" y="-69649"/>
                  <a:pt x="975298" y="26608"/>
                  <a:pt x="1349866" y="0"/>
                </a:cubicBezTo>
                <a:cubicBezTo>
                  <a:pt x="1724434" y="-26608"/>
                  <a:pt x="1882834" y="48797"/>
                  <a:pt x="2128300" y="0"/>
                </a:cubicBezTo>
                <a:cubicBezTo>
                  <a:pt x="2373766" y="-48797"/>
                  <a:pt x="2274185" y="30255"/>
                  <a:pt x="2412951" y="0"/>
                </a:cubicBezTo>
                <a:cubicBezTo>
                  <a:pt x="2551717" y="-30255"/>
                  <a:pt x="2579393" y="5815"/>
                  <a:pt x="2697603" y="0"/>
                </a:cubicBezTo>
                <a:cubicBezTo>
                  <a:pt x="2815813" y="-5815"/>
                  <a:pt x="3196979" y="31115"/>
                  <a:pt x="3377280" y="0"/>
                </a:cubicBezTo>
                <a:cubicBezTo>
                  <a:pt x="3557581" y="-31115"/>
                  <a:pt x="3591507" y="41905"/>
                  <a:pt x="3760688" y="0"/>
                </a:cubicBezTo>
                <a:cubicBezTo>
                  <a:pt x="3929869" y="-41905"/>
                  <a:pt x="3919933" y="33419"/>
                  <a:pt x="4045339" y="0"/>
                </a:cubicBezTo>
                <a:cubicBezTo>
                  <a:pt x="4170745" y="-33419"/>
                  <a:pt x="4522038" y="65718"/>
                  <a:pt x="4725017" y="0"/>
                </a:cubicBezTo>
                <a:cubicBezTo>
                  <a:pt x="4927996" y="-65718"/>
                  <a:pt x="4952609" y="16729"/>
                  <a:pt x="5009668" y="0"/>
                </a:cubicBezTo>
                <a:cubicBezTo>
                  <a:pt x="5066727" y="-16729"/>
                  <a:pt x="5254717" y="3294"/>
                  <a:pt x="5491832" y="0"/>
                </a:cubicBezTo>
                <a:cubicBezTo>
                  <a:pt x="5728947" y="-3294"/>
                  <a:pt x="6031455" y="37466"/>
                  <a:pt x="6270266" y="0"/>
                </a:cubicBezTo>
                <a:cubicBezTo>
                  <a:pt x="6509077" y="-37466"/>
                  <a:pt x="6621857" y="46628"/>
                  <a:pt x="6851187" y="0"/>
                </a:cubicBezTo>
                <a:cubicBezTo>
                  <a:pt x="7080517" y="-46628"/>
                  <a:pt x="7192641" y="30182"/>
                  <a:pt x="7530865" y="0"/>
                </a:cubicBezTo>
                <a:cubicBezTo>
                  <a:pt x="7869089" y="-30182"/>
                  <a:pt x="7700047" y="27730"/>
                  <a:pt x="7815516" y="0"/>
                </a:cubicBezTo>
                <a:cubicBezTo>
                  <a:pt x="7930985" y="-27730"/>
                  <a:pt x="8085212" y="7652"/>
                  <a:pt x="8198924" y="0"/>
                </a:cubicBezTo>
                <a:cubicBezTo>
                  <a:pt x="8312636" y="-7652"/>
                  <a:pt x="8465212" y="7898"/>
                  <a:pt x="8582332" y="0"/>
                </a:cubicBezTo>
                <a:cubicBezTo>
                  <a:pt x="8699452" y="-7898"/>
                  <a:pt x="8995784" y="63475"/>
                  <a:pt x="9360766" y="0"/>
                </a:cubicBezTo>
                <a:cubicBezTo>
                  <a:pt x="9725748" y="-63475"/>
                  <a:pt x="9551047" y="5550"/>
                  <a:pt x="9645417" y="0"/>
                </a:cubicBezTo>
                <a:cubicBezTo>
                  <a:pt x="9739787" y="-5550"/>
                  <a:pt x="10067408" y="22774"/>
                  <a:pt x="10447088" y="0"/>
                </a:cubicBezTo>
                <a:cubicBezTo>
                  <a:pt x="10721716" y="22917"/>
                  <a:pt x="10947627" y="244785"/>
                  <a:pt x="11018520" y="571432"/>
                </a:cubicBezTo>
                <a:cubicBezTo>
                  <a:pt x="11065623" y="716959"/>
                  <a:pt x="11009563" y="1000563"/>
                  <a:pt x="11018520" y="1235330"/>
                </a:cubicBezTo>
                <a:cubicBezTo>
                  <a:pt x="11027477" y="1470097"/>
                  <a:pt x="11010816" y="1514443"/>
                  <a:pt x="11018520" y="1646046"/>
                </a:cubicBezTo>
                <a:cubicBezTo>
                  <a:pt x="11026224" y="1777649"/>
                  <a:pt x="11012649" y="1971886"/>
                  <a:pt x="11018520" y="2208671"/>
                </a:cubicBezTo>
                <a:cubicBezTo>
                  <a:pt x="11024391" y="2445456"/>
                  <a:pt x="10966507" y="2651104"/>
                  <a:pt x="11018520" y="2771296"/>
                </a:cubicBezTo>
                <a:cubicBezTo>
                  <a:pt x="11070533" y="2891489"/>
                  <a:pt x="10973293" y="3114572"/>
                  <a:pt x="11018520" y="3232649"/>
                </a:cubicBezTo>
                <a:cubicBezTo>
                  <a:pt x="11063747" y="3350726"/>
                  <a:pt x="10998880" y="3671373"/>
                  <a:pt x="11018520" y="3896546"/>
                </a:cubicBezTo>
                <a:cubicBezTo>
                  <a:pt x="11038160" y="4121719"/>
                  <a:pt x="10983973" y="4259488"/>
                  <a:pt x="11018520" y="4560444"/>
                </a:cubicBezTo>
                <a:cubicBezTo>
                  <a:pt x="11053067" y="4861400"/>
                  <a:pt x="11014873" y="4858221"/>
                  <a:pt x="11018520" y="5021797"/>
                </a:cubicBezTo>
                <a:cubicBezTo>
                  <a:pt x="11022167" y="5185373"/>
                  <a:pt x="11004442" y="5397185"/>
                  <a:pt x="11018520" y="5635058"/>
                </a:cubicBezTo>
                <a:cubicBezTo>
                  <a:pt x="10990448" y="6003840"/>
                  <a:pt x="10768134" y="6197406"/>
                  <a:pt x="10447088" y="6206490"/>
                </a:cubicBezTo>
                <a:cubicBezTo>
                  <a:pt x="10259333" y="6299455"/>
                  <a:pt x="10047746" y="6118660"/>
                  <a:pt x="9668654" y="6206490"/>
                </a:cubicBezTo>
                <a:cubicBezTo>
                  <a:pt x="9289562" y="6294320"/>
                  <a:pt x="9314678" y="6191461"/>
                  <a:pt x="9087733" y="6206490"/>
                </a:cubicBezTo>
                <a:cubicBezTo>
                  <a:pt x="8860788" y="6221519"/>
                  <a:pt x="8635628" y="6121219"/>
                  <a:pt x="8309299" y="6206490"/>
                </a:cubicBezTo>
                <a:cubicBezTo>
                  <a:pt x="7982970" y="6291761"/>
                  <a:pt x="8083350" y="6204656"/>
                  <a:pt x="7925891" y="6206490"/>
                </a:cubicBezTo>
                <a:cubicBezTo>
                  <a:pt x="7768432" y="6208324"/>
                  <a:pt x="7545254" y="6153137"/>
                  <a:pt x="7246214" y="6206490"/>
                </a:cubicBezTo>
                <a:cubicBezTo>
                  <a:pt x="6947174" y="6259843"/>
                  <a:pt x="7097778" y="6198838"/>
                  <a:pt x="6961562" y="6206490"/>
                </a:cubicBezTo>
                <a:cubicBezTo>
                  <a:pt x="6825346" y="6214142"/>
                  <a:pt x="6654850" y="6137061"/>
                  <a:pt x="6380641" y="6206490"/>
                </a:cubicBezTo>
                <a:cubicBezTo>
                  <a:pt x="6106432" y="6275919"/>
                  <a:pt x="6033860" y="6174012"/>
                  <a:pt x="5898477" y="6206490"/>
                </a:cubicBezTo>
                <a:cubicBezTo>
                  <a:pt x="5763094" y="6238968"/>
                  <a:pt x="5556809" y="6201005"/>
                  <a:pt x="5218800" y="6206490"/>
                </a:cubicBezTo>
                <a:cubicBezTo>
                  <a:pt x="4880791" y="6211975"/>
                  <a:pt x="4994436" y="6179558"/>
                  <a:pt x="4835392" y="6206490"/>
                </a:cubicBezTo>
                <a:cubicBezTo>
                  <a:pt x="4676348" y="6233422"/>
                  <a:pt x="4635663" y="6194315"/>
                  <a:pt x="4550740" y="6206490"/>
                </a:cubicBezTo>
                <a:cubicBezTo>
                  <a:pt x="4465817" y="6218665"/>
                  <a:pt x="4394598" y="6174557"/>
                  <a:pt x="4266089" y="6206490"/>
                </a:cubicBezTo>
                <a:cubicBezTo>
                  <a:pt x="4137580" y="6238423"/>
                  <a:pt x="3685540" y="6135794"/>
                  <a:pt x="3487655" y="6206490"/>
                </a:cubicBezTo>
                <a:cubicBezTo>
                  <a:pt x="3289770" y="6277186"/>
                  <a:pt x="3149849" y="6171300"/>
                  <a:pt x="2906734" y="6206490"/>
                </a:cubicBezTo>
                <a:cubicBezTo>
                  <a:pt x="2663619" y="6241680"/>
                  <a:pt x="2457911" y="6144788"/>
                  <a:pt x="2325813" y="6206490"/>
                </a:cubicBezTo>
                <a:cubicBezTo>
                  <a:pt x="2193715" y="6268192"/>
                  <a:pt x="1724237" y="6125443"/>
                  <a:pt x="1547379" y="6206490"/>
                </a:cubicBezTo>
                <a:cubicBezTo>
                  <a:pt x="1370521" y="6287537"/>
                  <a:pt x="1324537" y="6204609"/>
                  <a:pt x="1262728" y="6206490"/>
                </a:cubicBezTo>
                <a:cubicBezTo>
                  <a:pt x="1200919" y="6208371"/>
                  <a:pt x="905689" y="6191662"/>
                  <a:pt x="571432" y="6206490"/>
                </a:cubicBezTo>
                <a:cubicBezTo>
                  <a:pt x="264638" y="6209490"/>
                  <a:pt x="4325" y="5981395"/>
                  <a:pt x="0" y="5635058"/>
                </a:cubicBezTo>
                <a:cubicBezTo>
                  <a:pt x="-7534" y="5497473"/>
                  <a:pt x="19236" y="5299153"/>
                  <a:pt x="0" y="5173705"/>
                </a:cubicBezTo>
                <a:cubicBezTo>
                  <a:pt x="-19236" y="5048257"/>
                  <a:pt x="52888" y="4752220"/>
                  <a:pt x="0" y="4509808"/>
                </a:cubicBezTo>
                <a:cubicBezTo>
                  <a:pt x="-52888" y="4267396"/>
                  <a:pt x="4068" y="4217388"/>
                  <a:pt x="0" y="4099091"/>
                </a:cubicBezTo>
                <a:cubicBezTo>
                  <a:pt x="-4068" y="3980794"/>
                  <a:pt x="22556" y="3667951"/>
                  <a:pt x="0" y="3485830"/>
                </a:cubicBezTo>
                <a:cubicBezTo>
                  <a:pt x="-22556" y="3303709"/>
                  <a:pt x="1555" y="3137155"/>
                  <a:pt x="0" y="3024477"/>
                </a:cubicBezTo>
                <a:cubicBezTo>
                  <a:pt x="-1555" y="2911799"/>
                  <a:pt x="72828" y="2573424"/>
                  <a:pt x="0" y="2360580"/>
                </a:cubicBezTo>
                <a:cubicBezTo>
                  <a:pt x="-72828" y="2147736"/>
                  <a:pt x="34307" y="1981234"/>
                  <a:pt x="0" y="1696682"/>
                </a:cubicBezTo>
                <a:cubicBezTo>
                  <a:pt x="-34307" y="1412130"/>
                  <a:pt x="118692" y="1030918"/>
                  <a:pt x="0" y="571432"/>
                </a:cubicBezTo>
                <a:close/>
              </a:path>
            </a:pathLst>
          </a:custGeom>
          <a:solidFill>
            <a:schemeClr val="bg1"/>
          </a:solidFill>
          <a:ln>
            <a:extLst>
              <a:ext uri="{C807C97D-BFC1-408E-A445-0C87EB9F89A2}">
                <ask:lineSketchStyleProps xmlns:ask="http://schemas.microsoft.com/office/drawing/2018/sketchyshapes" sd="2710531996">
                  <a:prstGeom prst="roundRect">
                    <a:avLst>
                      <a:gd name="adj" fmla="val 920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5963395D-9867-4768-82CC-DE5E97F852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666" y="4336825"/>
            <a:ext cx="2521175" cy="2521175"/>
          </a:xfrm>
          <a:prstGeom prst="rect">
            <a:avLst/>
          </a:prstGeom>
        </p:spPr>
      </p:pic>
      <p:pic>
        <p:nvPicPr>
          <p:cNvPr id="3" name="Media1">
            <a:hlinkClick r:id="" action="ppaction://media"/>
            <a:extLst>
              <a:ext uri="{FF2B5EF4-FFF2-40B4-BE49-F238E27FC236}">
                <a16:creationId xmlns:a16="http://schemas.microsoft.com/office/drawing/2014/main" id="{920AF1A9-D058-485A-95EA-756ED9A4D10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10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7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3C0946B-8596-41AE-826C-CB1D0F7A13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54" b="76709"/>
          <a:stretch/>
        </p:blipFill>
        <p:spPr>
          <a:xfrm>
            <a:off x="6484912" y="-1276"/>
            <a:ext cx="5707087" cy="343027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D39A166-ECA0-478D-BA06-395C2FA9FFF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" t="62109" r="28789" b="-55"/>
          <a:stretch/>
        </p:blipFill>
        <p:spPr>
          <a:xfrm>
            <a:off x="1" y="1388297"/>
            <a:ext cx="6438376" cy="546970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AF36C5B-544C-4465-BF68-E96543FA8E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5" t="61875" r="1276" b="171"/>
          <a:stretch/>
        </p:blipFill>
        <p:spPr>
          <a:xfrm>
            <a:off x="7240153" y="1880886"/>
            <a:ext cx="4951846" cy="501691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C3DA95A3-DE1C-4F5B-AB72-03CDB6FF8C9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821" b="72996"/>
          <a:stretch/>
        </p:blipFill>
        <p:spPr>
          <a:xfrm>
            <a:off x="1" y="0"/>
            <a:ext cx="5689678" cy="3761772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A6F3A6A9-6BC8-49DE-9AB9-0A21BB312A72}"/>
              </a:ext>
            </a:extLst>
          </p:cNvPr>
          <p:cNvGrpSpPr/>
          <p:nvPr/>
        </p:nvGrpSpPr>
        <p:grpSpPr>
          <a:xfrm>
            <a:off x="219919" y="324091"/>
            <a:ext cx="11727754" cy="6195495"/>
            <a:chOff x="2428568" y="2128383"/>
            <a:chExt cx="7816645" cy="2512443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44380FF9-E548-4329-91DC-6B6FE9101044}"/>
                </a:ext>
              </a:extLst>
            </p:cNvPr>
            <p:cNvSpPr/>
            <p:nvPr/>
          </p:nvSpPr>
          <p:spPr>
            <a:xfrm>
              <a:off x="2428568" y="2128383"/>
              <a:ext cx="7816645" cy="2512443"/>
            </a:xfrm>
            <a:prstGeom prst="rect">
              <a:avLst/>
            </a:prstGeom>
            <a:solidFill>
              <a:schemeClr val="bg1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9C4A781F-4A0F-48C0-9457-4292C776A1B7}"/>
                </a:ext>
              </a:extLst>
            </p:cNvPr>
            <p:cNvSpPr/>
            <p:nvPr/>
          </p:nvSpPr>
          <p:spPr>
            <a:xfrm>
              <a:off x="2580968" y="2206305"/>
              <a:ext cx="7497097" cy="2326367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3EBED71A-86FB-4E1A-A586-6A5794A0F34D}"/>
                </a:ext>
              </a:extLst>
            </p:cNvPr>
            <p:cNvSpPr/>
            <p:nvPr/>
          </p:nvSpPr>
          <p:spPr>
            <a:xfrm>
              <a:off x="2492219" y="2165645"/>
              <a:ext cx="167684" cy="207450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CBF9A6DE-B3F7-4CAD-843E-428E0B833E9E}"/>
                </a:ext>
              </a:extLst>
            </p:cNvPr>
            <p:cNvSpPr/>
            <p:nvPr/>
          </p:nvSpPr>
          <p:spPr>
            <a:xfrm>
              <a:off x="9987534" y="4395364"/>
              <a:ext cx="179281" cy="214186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B8DE34AC-5409-4C62-9D4F-BAE814A409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91" y="448717"/>
            <a:ext cx="5976810" cy="5815372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FAF4BCC-E02C-451B-8375-AD5BE1E9B35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4" t="41519" r="74729" b="47173"/>
          <a:stretch/>
        </p:blipFill>
        <p:spPr>
          <a:xfrm>
            <a:off x="7702906" y="294043"/>
            <a:ext cx="1288608" cy="1166714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D83F42B1-4A9B-4AAC-BD86-4B7031A959D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4" t="41519" r="74729" b="47173"/>
          <a:stretch/>
        </p:blipFill>
        <p:spPr>
          <a:xfrm>
            <a:off x="9191700" y="5311162"/>
            <a:ext cx="1288608" cy="1166714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2E631989-C5BE-4B36-B316-590059C854A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7" t="26498" r="72450" b="67088"/>
          <a:stretch/>
        </p:blipFill>
        <p:spPr>
          <a:xfrm>
            <a:off x="5908905" y="4347863"/>
            <a:ext cx="2112312" cy="1573886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AB7E03D9-D68C-4A18-84E8-89B74A4F9D7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7" t="26498" r="72450" b="67088"/>
          <a:stretch/>
        </p:blipFill>
        <p:spPr>
          <a:xfrm>
            <a:off x="495109" y="1570150"/>
            <a:ext cx="2112312" cy="157388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F7F855D-C596-4491-A97A-AB3D22DDAC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8940" y="1974858"/>
            <a:ext cx="6255038" cy="251786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CF8B7B4-84AB-45E4-88C2-530E4BD8AA4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15425" y="1315119"/>
            <a:ext cx="3846909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375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ute girl cartoon writing on a book Royalty Free Vector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1934" l="0" r="100000">
                        <a14:foregroundMark x1="27000" y1="13994" x2="31600" y2="16132"/>
                        <a14:foregroundMark x1="83800" y1="23712" x2="66000" y2="25462"/>
                        <a14:foregroundMark x1="60800" y1="32847" x2="59600" y2="44121"/>
                        <a14:foregroundMark x1="38600" y1="32653" x2="54400" y2="42177"/>
                        <a14:foregroundMark x1="50600" y1="29932" x2="36000" y2="42760"/>
                        <a14:foregroundMark x1="57400" y1="33625" x2="63400" y2="39650"/>
                        <a14:foregroundMark x1="62000" y1="37123" x2="52200" y2="40039"/>
                        <a14:foregroundMark x1="23400" y1="12828" x2="34400" y2="23518"/>
                        <a14:foregroundMark x1="19800" y1="86200" x2="54600" y2="86395"/>
                        <a14:foregroundMark x1="66600" y1="87561" x2="52600" y2="88338"/>
                        <a14:foregroundMark x1="63400" y1="86589" x2="55800" y2="85423"/>
                        <a14:foregroundMark x1="68600" y1="86395" x2="65000" y2="87366"/>
                        <a14:foregroundMark x1="68400" y1="85811" x2="68400" y2="85811"/>
                        <a14:foregroundMark x1="45400" y1="89116" x2="70000" y2="89796"/>
                        <a14:foregroundMark x1="69300" y1="85714" x2="69300" y2="85714"/>
                        <a14:foregroundMark x1="13600" y1="84451" x2="24300" y2="84645"/>
                        <a14:foregroundMark x1="13700" y1="88727" x2="45900" y2="89504"/>
                        <a14:foregroundMark x1="27600" y1="12731" x2="31300" y2="15743"/>
                        <a14:foregroundMark x1="25000" y1="15743" x2="25000" y2="15743"/>
                        <a14:foregroundMark x1="80700" y1="26142" x2="76400" y2="262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061"/>
          <a:stretch/>
        </p:blipFill>
        <p:spPr bwMode="auto">
          <a:xfrm>
            <a:off x="1086772" y="3969232"/>
            <a:ext cx="3113928" cy="3106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ounded Rectangle 15">
            <a:extLst>
              <a:ext uri="{FF2B5EF4-FFF2-40B4-BE49-F238E27FC236}">
                <a16:creationId xmlns:a16="http://schemas.microsoft.com/office/drawing/2014/main" id="{75BD5E1D-EB98-4D45-8821-56D08BC0BF13}"/>
              </a:ext>
            </a:extLst>
          </p:cNvPr>
          <p:cNvSpPr/>
          <p:nvPr/>
        </p:nvSpPr>
        <p:spPr>
          <a:xfrm>
            <a:off x="1904554" y="1399152"/>
            <a:ext cx="9334578" cy="1260437"/>
          </a:xfrm>
          <a:prstGeom prst="wedgeRoundRectCallout">
            <a:avLst>
              <a:gd name="adj1" fmla="val -42726"/>
              <a:gd name="adj2" fmla="val 149137"/>
              <a:gd name="adj3" fmla="val 16667"/>
            </a:avLst>
          </a:prstGeom>
          <a:gradFill flip="none" rotWithShape="1">
            <a:gsLst>
              <a:gs pos="0">
                <a:srgbClr val="DDF86B">
                  <a:tint val="66000"/>
                  <a:satMod val="160000"/>
                </a:srgbClr>
              </a:gs>
              <a:gs pos="50000">
                <a:srgbClr val="DDF86B">
                  <a:tint val="44500"/>
                  <a:satMod val="160000"/>
                </a:srgbClr>
              </a:gs>
              <a:gs pos="100000">
                <a:srgbClr val="DDF86B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914217">
              <a:defRPr/>
            </a:pPr>
            <a:r>
              <a:rPr lang="en-US" sz="3999">
                <a:solidFill>
                  <a:srgbClr val="000000"/>
                </a:solidFill>
              </a:rPr>
              <a:t>Vì sao ai cũng mong Tết đến? </a:t>
            </a:r>
            <a:endParaRPr kumimoji="0" lang="en-US" sz="3999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ounded Rectangle 15">
            <a:extLst>
              <a:ext uri="{FF2B5EF4-FFF2-40B4-BE49-F238E27FC236}">
                <a16:creationId xmlns:a16="http://schemas.microsoft.com/office/drawing/2014/main" id="{B2885764-8E6D-4533-AE8A-AD28B407F66D}"/>
              </a:ext>
            </a:extLst>
          </p:cNvPr>
          <p:cNvSpPr/>
          <p:nvPr/>
        </p:nvSpPr>
        <p:spPr>
          <a:xfrm>
            <a:off x="4778789" y="3507185"/>
            <a:ext cx="6892906" cy="1260437"/>
          </a:xfrm>
          <a:prstGeom prst="wedgeRoundRectCallout">
            <a:avLst>
              <a:gd name="adj1" fmla="val -59108"/>
              <a:gd name="adj2" fmla="val 68628"/>
              <a:gd name="adj3" fmla="val 16667"/>
            </a:avLst>
          </a:prstGeom>
          <a:gradFill flip="none" rotWithShape="1">
            <a:gsLst>
              <a:gs pos="0">
                <a:srgbClr val="DDF86B">
                  <a:tint val="66000"/>
                  <a:satMod val="160000"/>
                </a:srgbClr>
              </a:gs>
              <a:gs pos="50000">
                <a:srgbClr val="DDF86B">
                  <a:tint val="44500"/>
                  <a:satMod val="160000"/>
                </a:srgbClr>
              </a:gs>
              <a:gs pos="100000">
                <a:srgbClr val="DDF86B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914217">
              <a:defRPr/>
            </a:pPr>
            <a:r>
              <a:rPr lang="vi-VN" sz="3999">
                <a:solidFill>
                  <a:srgbClr val="000000"/>
                </a:solidFill>
                <a:latin typeface="Calibri"/>
              </a:rPr>
              <a:t>Tết đến, chúng ta thường làm những gì?</a:t>
            </a:r>
            <a:endParaRPr kumimoji="0" lang="en-US" sz="3999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679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A782555-E932-492A-AF40-6A6DCA1328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54" b="76709"/>
          <a:stretch/>
        </p:blipFill>
        <p:spPr>
          <a:xfrm>
            <a:off x="8996032" y="0"/>
            <a:ext cx="3195968" cy="1920954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708EFA79-4A60-475B-9D9C-0D22E7CEC4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821" b="72996"/>
          <a:stretch/>
        </p:blipFill>
        <p:spPr>
          <a:xfrm>
            <a:off x="-9748" y="0"/>
            <a:ext cx="3186219" cy="210659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B72E5C8-3A7C-49F6-8AFA-9C7B6B682B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" t="62109" r="28789" b="-55"/>
          <a:stretch/>
        </p:blipFill>
        <p:spPr>
          <a:xfrm>
            <a:off x="0" y="3794967"/>
            <a:ext cx="3961708" cy="306303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57E0B756-4E9C-4D6B-A07C-1C0F24BCE6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5" t="61875" r="1276" b="171"/>
          <a:stretch/>
        </p:blipFill>
        <p:spPr>
          <a:xfrm>
            <a:off x="9418966" y="4048530"/>
            <a:ext cx="2773034" cy="2809470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E0DD14E7-2DA3-416A-A02D-B1FE574EB50B}"/>
              </a:ext>
            </a:extLst>
          </p:cNvPr>
          <p:cNvGrpSpPr/>
          <p:nvPr/>
        </p:nvGrpSpPr>
        <p:grpSpPr>
          <a:xfrm>
            <a:off x="757803" y="1631894"/>
            <a:ext cx="10676394" cy="3594211"/>
            <a:chOff x="2364936" y="2051505"/>
            <a:chExt cx="7917564" cy="2665450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497EF31D-0906-4E93-856E-FB0B7E553560}"/>
                </a:ext>
              </a:extLst>
            </p:cNvPr>
            <p:cNvSpPr/>
            <p:nvPr/>
          </p:nvSpPr>
          <p:spPr>
            <a:xfrm>
              <a:off x="2428568" y="2128383"/>
              <a:ext cx="7816645" cy="25124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3ACF40AE-4493-4B3D-960D-1A90D63A9428}"/>
                </a:ext>
              </a:extLst>
            </p:cNvPr>
            <p:cNvSpPr/>
            <p:nvPr/>
          </p:nvSpPr>
          <p:spPr>
            <a:xfrm>
              <a:off x="2580968" y="2280784"/>
              <a:ext cx="7497097" cy="2251888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B6C76500-9C8A-42F6-9A0C-AF1F67B42B4F}"/>
                </a:ext>
              </a:extLst>
            </p:cNvPr>
            <p:cNvSpPr/>
            <p:nvPr/>
          </p:nvSpPr>
          <p:spPr>
            <a:xfrm>
              <a:off x="2364936" y="2051505"/>
              <a:ext cx="294967" cy="321591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2798C677-93DB-496B-BB9D-C39F40B69718}"/>
                </a:ext>
              </a:extLst>
            </p:cNvPr>
            <p:cNvSpPr/>
            <p:nvPr/>
          </p:nvSpPr>
          <p:spPr>
            <a:xfrm>
              <a:off x="9987533" y="4395364"/>
              <a:ext cx="294967" cy="321591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</p:grpSp>
      <p:sp>
        <p:nvSpPr>
          <p:cNvPr id="14" name="文本框 13">
            <a:extLst>
              <a:ext uri="{FF2B5EF4-FFF2-40B4-BE49-F238E27FC236}">
                <a16:creationId xmlns:a16="http://schemas.microsoft.com/office/drawing/2014/main" id="{5A63B608-23EF-4F26-B83A-98934782C019}"/>
              </a:ext>
            </a:extLst>
          </p:cNvPr>
          <p:cNvSpPr txBox="1"/>
          <p:nvPr/>
        </p:nvSpPr>
        <p:spPr>
          <a:xfrm>
            <a:off x="4323771" y="2405920"/>
            <a:ext cx="58883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Khám</a:t>
            </a:r>
            <a:r>
              <a:rPr kumimoji="0" lang="en-US" altLang="zh-CN" sz="7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7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phá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B5E10A56-CAD3-4A72-9B46-5576422FB7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7" t="26498" r="72450" b="67088"/>
          <a:stretch/>
        </p:blipFill>
        <p:spPr>
          <a:xfrm>
            <a:off x="7577731" y="5037174"/>
            <a:ext cx="1616597" cy="1204528"/>
          </a:xfrm>
          <a:prstGeom prst="rect">
            <a:avLst/>
          </a:prstGeom>
        </p:spPr>
      </p:pic>
      <p:grpSp>
        <p:nvGrpSpPr>
          <p:cNvPr id="25" name="组合 24">
            <a:extLst>
              <a:ext uri="{FF2B5EF4-FFF2-40B4-BE49-F238E27FC236}">
                <a16:creationId xmlns:a16="http://schemas.microsoft.com/office/drawing/2014/main" id="{49701490-7986-458B-93BD-0D31ADDB7E7C}"/>
              </a:ext>
            </a:extLst>
          </p:cNvPr>
          <p:cNvGrpSpPr/>
          <p:nvPr/>
        </p:nvGrpSpPr>
        <p:grpSpPr>
          <a:xfrm>
            <a:off x="2241542" y="1012782"/>
            <a:ext cx="2644727" cy="4631866"/>
            <a:chOff x="1794768" y="1421343"/>
            <a:chExt cx="2024065" cy="3544864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092DCF09-A8D9-4C10-9CC4-384CB2BB72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995" t="36034" r="2829" b="41425"/>
            <a:stretch/>
          </p:blipFill>
          <p:spPr>
            <a:xfrm>
              <a:off x="1794768" y="2842025"/>
              <a:ext cx="1204652" cy="2124182"/>
            </a:xfrm>
            <a:prstGeom prst="rect">
              <a:avLst/>
            </a:prstGeom>
          </p:spPr>
        </p:pic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CCF4C5AB-5233-4AE7-A1FD-7810AD1B6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995" t="36034" r="2829" b="41425"/>
            <a:stretch/>
          </p:blipFill>
          <p:spPr>
            <a:xfrm>
              <a:off x="2550691" y="2739370"/>
              <a:ext cx="989583" cy="1744947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A5E9C73B-783D-4462-B02B-E4B83A85B1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995" t="36034" r="2829" b="41425"/>
            <a:stretch/>
          </p:blipFill>
          <p:spPr>
            <a:xfrm>
              <a:off x="2130119" y="1782289"/>
              <a:ext cx="1204652" cy="2124182"/>
            </a:xfrm>
            <a:prstGeom prst="rect">
              <a:avLst/>
            </a:prstGeom>
          </p:spPr>
        </p:pic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35098846-14D1-4193-A37D-4CC2959D7A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637" t="26498" r="72450" b="67088"/>
            <a:stretch/>
          </p:blipFill>
          <p:spPr>
            <a:xfrm>
              <a:off x="2202236" y="1421343"/>
              <a:ext cx="1616597" cy="12045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93673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7D39A166-ECA0-478D-BA06-395C2FA9FFF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" t="62109" r="28789" b="-55"/>
          <a:stretch/>
        </p:blipFill>
        <p:spPr>
          <a:xfrm>
            <a:off x="0" y="1388297"/>
            <a:ext cx="7074481" cy="5469703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A6F3A6A9-6BC8-49DE-9AB9-0A21BB312A72}"/>
              </a:ext>
            </a:extLst>
          </p:cNvPr>
          <p:cNvGrpSpPr/>
          <p:nvPr/>
        </p:nvGrpSpPr>
        <p:grpSpPr>
          <a:xfrm>
            <a:off x="219919" y="324091"/>
            <a:ext cx="11727754" cy="6195495"/>
            <a:chOff x="2428568" y="2128383"/>
            <a:chExt cx="7816645" cy="2512443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44380FF9-E548-4329-91DC-6B6FE9101044}"/>
                </a:ext>
              </a:extLst>
            </p:cNvPr>
            <p:cNvSpPr/>
            <p:nvPr/>
          </p:nvSpPr>
          <p:spPr>
            <a:xfrm>
              <a:off x="2428568" y="2128383"/>
              <a:ext cx="7816645" cy="2512443"/>
            </a:xfrm>
            <a:prstGeom prst="rect">
              <a:avLst/>
            </a:prstGeom>
            <a:solidFill>
              <a:schemeClr val="bg1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9C4A781F-4A0F-48C0-9457-4292C776A1B7}"/>
                </a:ext>
              </a:extLst>
            </p:cNvPr>
            <p:cNvSpPr/>
            <p:nvPr/>
          </p:nvSpPr>
          <p:spPr>
            <a:xfrm>
              <a:off x="2580968" y="2206305"/>
              <a:ext cx="7497097" cy="2326367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3EBED71A-86FB-4E1A-A586-6A5794A0F34D}"/>
                </a:ext>
              </a:extLst>
            </p:cNvPr>
            <p:cNvSpPr/>
            <p:nvPr/>
          </p:nvSpPr>
          <p:spPr>
            <a:xfrm>
              <a:off x="2492219" y="2165645"/>
              <a:ext cx="167684" cy="207450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CBF9A6DE-B3F7-4CAD-843E-428E0B833E9E}"/>
                </a:ext>
              </a:extLst>
            </p:cNvPr>
            <p:cNvSpPr/>
            <p:nvPr/>
          </p:nvSpPr>
          <p:spPr>
            <a:xfrm>
              <a:off x="9987534" y="4395364"/>
              <a:ext cx="179281" cy="214186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</p:grpSp>
      <p:sp>
        <p:nvSpPr>
          <p:cNvPr id="12" name="Rounded Rectangular Callout 11"/>
          <p:cNvSpPr/>
          <p:nvPr/>
        </p:nvSpPr>
        <p:spPr>
          <a:xfrm>
            <a:off x="4494998" y="747161"/>
            <a:ext cx="6105466" cy="956511"/>
          </a:xfrm>
          <a:prstGeom prst="wedgeRoundRectCallout">
            <a:avLst>
              <a:gd name="adj1" fmla="val 31652"/>
              <a:gd name="adj2" fmla="val 251390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defTabSz="1219170">
              <a:buClr>
                <a:srgbClr val="000000"/>
              </a:buClr>
              <a:defRPr/>
            </a:pPr>
            <a:r>
              <a:rPr lang="en-US" sz="3200" kern="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Em</a:t>
            </a:r>
            <a:r>
              <a:rPr lang="en-US" sz="3200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thích</a:t>
            </a:r>
            <a:r>
              <a:rPr lang="en-US" sz="3200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nhất</a:t>
            </a:r>
            <a:r>
              <a:rPr lang="en-US" sz="3200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làm</a:t>
            </a:r>
            <a:r>
              <a:rPr lang="en-US" sz="3200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việc</a:t>
            </a:r>
            <a:r>
              <a:rPr lang="en-US" sz="3200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gì</a:t>
            </a:r>
            <a:r>
              <a:rPr lang="en-US" sz="3200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?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8315" y="3516282"/>
            <a:ext cx="3220053" cy="226729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963488" y="4970504"/>
            <a:ext cx="27624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Chia </a:t>
            </a:r>
            <a:r>
              <a:rPr lang="en-US" sz="4000" b="1" dirty="0" err="1"/>
              <a:t>sẻ</a:t>
            </a:r>
            <a:r>
              <a:rPr lang="en-US" sz="4000" b="1" dirty="0"/>
              <a:t> </a:t>
            </a:r>
            <a:r>
              <a:rPr lang="en-US" sz="4000" b="1" dirty="0" err="1"/>
              <a:t>theo</a:t>
            </a:r>
            <a:r>
              <a:rPr lang="en-US" sz="4000" b="1" dirty="0"/>
              <a:t> </a:t>
            </a:r>
            <a:r>
              <a:rPr lang="en-US" sz="4000" b="1" dirty="0" err="1"/>
              <a:t>nhóm</a:t>
            </a:r>
            <a:endParaRPr lang="en-US" sz="4000" b="1" dirty="0"/>
          </a:p>
        </p:txBody>
      </p:sp>
      <p:sp>
        <p:nvSpPr>
          <p:cNvPr id="15" name="Rounded Rectangular Callout 14"/>
          <p:cNvSpPr/>
          <p:nvPr/>
        </p:nvSpPr>
        <p:spPr>
          <a:xfrm>
            <a:off x="1264057" y="1785785"/>
            <a:ext cx="6461881" cy="1185490"/>
          </a:xfrm>
          <a:prstGeom prst="wedgeRoundRectCallout">
            <a:avLst>
              <a:gd name="adj1" fmla="val 73535"/>
              <a:gd name="adj2" fmla="val 107491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defTabSz="1219170">
              <a:buClr>
                <a:srgbClr val="000000"/>
              </a:buClr>
              <a:defRPr/>
            </a:pPr>
            <a:r>
              <a:rPr lang="vi-VN" sz="3200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Em cảm thấy thế nào khi cùng tham gia những công việc đó với gia đình?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Rounded Rectangular Callout 15"/>
          <p:cNvSpPr/>
          <p:nvPr/>
        </p:nvSpPr>
        <p:spPr>
          <a:xfrm>
            <a:off x="405968" y="3516282"/>
            <a:ext cx="6461881" cy="1185490"/>
          </a:xfrm>
          <a:prstGeom prst="wedgeRoundRectCallout">
            <a:avLst>
              <a:gd name="adj1" fmla="val 64979"/>
              <a:gd name="adj2" fmla="val -17177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defTabSz="1219170">
              <a:buClr>
                <a:srgbClr val="000000"/>
              </a:buClr>
              <a:defRPr/>
            </a:pPr>
            <a:r>
              <a:rPr lang="vi-VN" sz="3200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Bố mẹ, người thân em đã nói gì khi thấy em làm được việc đó?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6513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7D39A166-ECA0-478D-BA06-395C2FA9FFF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" t="62109" r="28789" b="-55"/>
          <a:stretch/>
        </p:blipFill>
        <p:spPr>
          <a:xfrm>
            <a:off x="0" y="1388297"/>
            <a:ext cx="7074481" cy="5469703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A6F3A6A9-6BC8-49DE-9AB9-0A21BB312A72}"/>
              </a:ext>
            </a:extLst>
          </p:cNvPr>
          <p:cNvGrpSpPr/>
          <p:nvPr/>
        </p:nvGrpSpPr>
        <p:grpSpPr>
          <a:xfrm>
            <a:off x="219919" y="324091"/>
            <a:ext cx="11727754" cy="6195495"/>
            <a:chOff x="2428568" y="2128383"/>
            <a:chExt cx="7816645" cy="2512443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44380FF9-E548-4329-91DC-6B6FE9101044}"/>
                </a:ext>
              </a:extLst>
            </p:cNvPr>
            <p:cNvSpPr/>
            <p:nvPr/>
          </p:nvSpPr>
          <p:spPr>
            <a:xfrm>
              <a:off x="2428568" y="2128383"/>
              <a:ext cx="7816645" cy="2512443"/>
            </a:xfrm>
            <a:prstGeom prst="rect">
              <a:avLst/>
            </a:prstGeom>
            <a:solidFill>
              <a:schemeClr val="bg1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9C4A781F-4A0F-48C0-9457-4292C776A1B7}"/>
                </a:ext>
              </a:extLst>
            </p:cNvPr>
            <p:cNvSpPr/>
            <p:nvPr/>
          </p:nvSpPr>
          <p:spPr>
            <a:xfrm>
              <a:off x="2580968" y="2206305"/>
              <a:ext cx="7497097" cy="2326367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3EBED71A-86FB-4E1A-A586-6A5794A0F34D}"/>
                </a:ext>
              </a:extLst>
            </p:cNvPr>
            <p:cNvSpPr/>
            <p:nvPr/>
          </p:nvSpPr>
          <p:spPr>
            <a:xfrm>
              <a:off x="2492219" y="2165645"/>
              <a:ext cx="167684" cy="207450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CBF9A6DE-B3F7-4CAD-843E-428E0B833E9E}"/>
                </a:ext>
              </a:extLst>
            </p:cNvPr>
            <p:cNvSpPr/>
            <p:nvPr/>
          </p:nvSpPr>
          <p:spPr>
            <a:xfrm>
              <a:off x="9987534" y="4395364"/>
              <a:ext cx="179281" cy="214186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A83864E-E9A6-400F-BE0A-BB20B81DFB7B}"/>
              </a:ext>
            </a:extLst>
          </p:cNvPr>
          <p:cNvSpPr txBox="1"/>
          <p:nvPr/>
        </p:nvSpPr>
        <p:spPr>
          <a:xfrm>
            <a:off x="448573" y="675246"/>
            <a:ext cx="120234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 Chia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sẻ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những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việc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từng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làm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cùng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đình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để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đón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Tết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816D2A50-7092-493D-8BA4-78FBF1ED76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2349" y="1482946"/>
            <a:ext cx="8203740" cy="4389806"/>
          </a:xfrm>
          <a:prstGeom prst="rect">
            <a:avLst/>
          </a:prstGeom>
        </p:spPr>
      </p:pic>
      <p:sp>
        <p:nvSpPr>
          <p:cNvPr id="30" name="矩形 10">
            <a:extLst>
              <a:ext uri="{FF2B5EF4-FFF2-40B4-BE49-F238E27FC236}">
                <a16:creationId xmlns:a16="http://schemas.microsoft.com/office/drawing/2014/main" id="{4796A28C-3279-4BD5-8D15-696BDA6E3AFB}"/>
              </a:ext>
            </a:extLst>
          </p:cNvPr>
          <p:cNvSpPr/>
          <p:nvPr/>
        </p:nvSpPr>
        <p:spPr>
          <a:xfrm>
            <a:off x="2232838" y="1368080"/>
            <a:ext cx="8282762" cy="4577007"/>
          </a:xfrm>
          <a:prstGeom prst="rect">
            <a:avLst/>
          </a:prstGeom>
          <a:noFill/>
          <a:ln w="101600">
            <a:solidFill>
              <a:srgbClr val="68C5CD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594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0" grpId="0" bldLvl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3">
      <a:majorFont>
        <a:latin typeface="Arial Black"/>
        <a:ea typeface="方正少儿简体"/>
        <a:cs typeface=""/>
      </a:majorFont>
      <a:minorFont>
        <a:latin typeface="Arial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333</Words>
  <Application>Microsoft Office PowerPoint</Application>
  <PresentationFormat>Widescreen</PresentationFormat>
  <Paragraphs>62</Paragraphs>
  <Slides>25</Slides>
  <Notes>15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25</vt:i4>
      </vt:variant>
    </vt:vector>
  </HeadingPairs>
  <TitlesOfParts>
    <vt:vector size="44" baseType="lpstr">
      <vt:lpstr>等线</vt:lpstr>
      <vt:lpstr>Arial</vt:lpstr>
      <vt:lpstr>Arial Black</vt:lpstr>
      <vt:lpstr>Arial-Rounded</vt:lpstr>
      <vt:lpstr>Calibri</vt:lpstr>
      <vt:lpstr>Calibri Light</vt:lpstr>
      <vt:lpstr>ITC Avant Garde Std Bk</vt:lpstr>
      <vt:lpstr>Lato Hairline</vt:lpstr>
      <vt:lpstr>Lato Light</vt:lpstr>
      <vt:lpstr>Lato Regular</vt:lpstr>
      <vt:lpstr>Times New Roman</vt:lpstr>
      <vt:lpstr>UTM Futura Extra</vt:lpstr>
      <vt:lpstr>小单纯体</vt:lpstr>
      <vt:lpstr>Office Theme</vt:lpstr>
      <vt:lpstr>2_Office 主题​​</vt:lpstr>
      <vt:lpstr>1_Office Theme</vt:lpstr>
      <vt:lpstr>2_Office Theme</vt:lpstr>
      <vt:lpstr>3_Office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56</cp:revision>
  <dcterms:created xsi:type="dcterms:W3CDTF">2021-07-10T01:25:10Z</dcterms:created>
  <dcterms:modified xsi:type="dcterms:W3CDTF">2023-04-10T14:18:25Z</dcterms:modified>
</cp:coreProperties>
</file>