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p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49.jpg" ContentType="image/jpeg"/>
  <Override PartName="/ppt/media/image50.jpg" ContentType="image/jpeg"/>
  <Override PartName="/ppt/notesSlides/notesSlide3.xml" ContentType="application/vnd.openxmlformats-officedocument.presentationml.notesSlide+xml"/>
  <Override PartName="/ppt/media/image51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57.jpg" ContentType="image/jpeg"/>
  <Override PartName="/ppt/media/image60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image68.jpg" ContentType="image/jpeg"/>
  <Override PartName="/ppt/media/image69.jpg" ContentType="image/jpeg"/>
  <Override PartName="/ppt/media/image70.jpg" ContentType="image/jpeg"/>
  <Override PartName="/ppt/notesSlides/notesSlide9.xml" ContentType="application/vnd.openxmlformats-officedocument.presentationml.notesSlide+xml"/>
  <Override PartName="/ppt/media/image71.jpg" ContentType="image/jpeg"/>
  <Override PartName="/ppt/media/image72.jpg" ContentType="image/jpeg"/>
  <Override PartName="/ppt/notesSlides/notesSlide10.xml" ContentType="application/vnd.openxmlformats-officedocument.presentationml.notesSlide+xml"/>
  <Override PartName="/ppt/media/image74.jpg" ContentType="image/jpeg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7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88" r:id="rId14"/>
    <p:sldId id="295" r:id="rId15"/>
    <p:sldId id="272" r:id="rId16"/>
    <p:sldId id="294" r:id="rId17"/>
    <p:sldId id="289" r:id="rId18"/>
    <p:sldId id="290" r:id="rId19"/>
    <p:sldId id="291" r:id="rId20"/>
    <p:sldId id="292" r:id="rId21"/>
    <p:sldId id="270" r:id="rId22"/>
    <p:sldId id="274" r:id="rId23"/>
    <p:sldId id="293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275" r:id="rId34"/>
    <p:sldId id="276" r:id="rId35"/>
    <p:sldId id="277" r:id="rId36"/>
    <p:sldId id="279" r:id="rId37"/>
    <p:sldId id="280" r:id="rId38"/>
    <p:sldId id="281" r:id="rId39"/>
    <p:sldId id="282" r:id="rId40"/>
    <p:sldId id="284" r:id="rId41"/>
    <p:sldId id="286" r:id="rId42"/>
    <p:sldId id="287" r:id="rId43"/>
    <p:sldId id="305" r:id="rId44"/>
    <p:sldId id="306" r:id="rId45"/>
    <p:sldId id="307" r:id="rId46"/>
  </p:sldIdLst>
  <p:sldSz cx="12192000" cy="6858000"/>
  <p:notesSz cx="6858000" cy="9144000"/>
  <p:embeddedFontLst>
    <p:embeddedFont>
      <p:font typeface="Calibri Light" panose="020F0302020204030204" pitchFamily="34" charset="0"/>
      <p:regular r:id="rId48"/>
      <p:italic r:id="rId49"/>
    </p:embeddedFont>
    <p:embeddedFont>
      <p:font typeface="微软雅黑" panose="020B0503020204020204" pitchFamily="34" charset="-122"/>
      <p:regular r:id="rId50"/>
      <p:bold r:id="rId51"/>
    </p:embeddedFont>
    <p:embeddedFont>
      <p:font typeface="Arial Rounded MT Bold" panose="020F0704030504030204" pitchFamily="34" charset="0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等线" panose="020B0604020202020204" charset="0"/>
      <p:regular r:id="rId57"/>
      <p:bold r:id="rId58"/>
    </p:embeddedFont>
    <p:embeddedFont>
      <p:font typeface="SimSun" panose="02010600030101010101" pitchFamily="2" charset="-122"/>
      <p:regular r:id="rId59"/>
    </p:embeddedFont>
    <p:embeddedFont>
      <p:font typeface="Arial-Rounded" panose="020B0500000000000000" pitchFamily="34" charset="0"/>
      <p:regular r:id="rId60"/>
    </p:embeddedFont>
    <p:embeddedFont>
      <p:font typeface="VNI-Avo" pitchFamily="2" charset="0"/>
      <p:regular r:id="rId61"/>
      <p:bold r:id="rId62"/>
      <p:italic r:id="rId63"/>
      <p:boldItalic r:id="rId64"/>
    </p:embeddedFont>
    <p:embeddedFont>
      <p:font typeface="SimSun" panose="02010600030101010101" pitchFamily="2" charset="-122"/>
      <p:regular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4" d="100"/>
          <a:sy n="44" d="100"/>
        </p:scale>
        <p:origin x="6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7E9F8-0D0C-4AEF-B705-C1EF095C8E44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A0F168-87CE-4302-9B95-041DB7C5E1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881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C7802-39D2-4E0E-9C47-EAD1E9630E0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083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等线" charset="-122"/>
            </a:endParaRPr>
          </a:p>
        </p:txBody>
      </p:sp>
      <p:sp>
        <p:nvSpPr>
          <p:cNvPr id="94212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685669" indent="-263719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05487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47682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1898774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3207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7426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1646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5865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fld id="{A861633A-9F19-4EAE-A1A9-D9CCD8DF741A}" type="slidenum">
              <a:rPr lang="en-US" altLang="zh-CN" b="0">
                <a:solidFill>
                  <a:prstClr val="black"/>
                </a:solidFill>
                <a:latin typeface="等线" charset="-122"/>
                <a:ea typeface="等线" charset="-122"/>
              </a:rPr>
              <a:pPr/>
              <a:t>39</a:t>
            </a:fld>
            <a:endParaRPr lang="en-US" altLang="zh-CN" b="0">
              <a:solidFill>
                <a:prstClr val="black"/>
              </a:solidFill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7008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B6B8B-9E98-48B0-B411-BB22AD0C102B}" type="slidenum">
              <a:rPr lang="zh-CN" altLang="en-US" smtClean="0">
                <a:solidFill>
                  <a:prstClr val="black"/>
                </a:solidFill>
              </a:rPr>
              <a:pPr/>
              <a:t>45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766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13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662935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17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023882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24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94743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25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00279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>
                <a:solidFill>
                  <a:prstClr val="black"/>
                </a:solidFill>
              </a:rPr>
              <a:pPr/>
              <a:t>26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2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/>
              <a:t>31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9276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等线" charset="-122"/>
            </a:endParaRPr>
          </a:p>
        </p:txBody>
      </p:sp>
      <p:sp>
        <p:nvSpPr>
          <p:cNvPr id="94212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685669" indent="-263719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05487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47682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1898774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3207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7426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1646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5865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fld id="{A861633A-9F19-4EAE-A1A9-D9CCD8DF741A}" type="slidenum">
              <a:rPr lang="en-US" altLang="zh-CN" b="0">
                <a:solidFill>
                  <a:prstClr val="black"/>
                </a:solidFill>
                <a:latin typeface="等线" charset="-122"/>
                <a:ea typeface="等线" charset="-122"/>
              </a:rPr>
              <a:pPr/>
              <a:t>34</a:t>
            </a:fld>
            <a:endParaRPr lang="en-US" altLang="zh-CN" b="0">
              <a:solidFill>
                <a:prstClr val="black"/>
              </a:solidFill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565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幻灯片图像占位符 68609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文本占位符 68610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等线" charset="-122"/>
            </a:endParaRPr>
          </a:p>
        </p:txBody>
      </p:sp>
      <p:sp>
        <p:nvSpPr>
          <p:cNvPr id="94212" name="灯片编号占位符 1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685669" indent="-263719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05487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476825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1898774" indent="-210975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3207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7426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16462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586574" indent="-21097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fld id="{A861633A-9F19-4EAE-A1A9-D9CCD8DF741A}" type="slidenum">
              <a:rPr lang="en-US" altLang="zh-CN" b="0">
                <a:solidFill>
                  <a:prstClr val="black"/>
                </a:solidFill>
                <a:latin typeface="等线" charset="-122"/>
                <a:ea typeface="等线" charset="-122"/>
              </a:rPr>
              <a:pPr/>
              <a:t>36</a:t>
            </a:fld>
            <a:endParaRPr lang="en-US" altLang="zh-CN" b="0">
              <a:solidFill>
                <a:prstClr val="black"/>
              </a:solidFill>
              <a:latin typeface="等线" charset="-122"/>
              <a:ea typeface="等线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858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4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32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69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645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2000">
        <p14:warp dir="in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41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3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32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1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13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13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914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1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8B332-CE48-47DA-90A3-82133A6F08EE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9AFCD-ADE4-4D1D-B48E-BE5D3E3FD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00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5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9.wdp"/><Relationship Id="rId7" Type="http://schemas.microsoft.com/office/2007/relationships/hdphoto" Target="../media/hdphoto2.wdp"/><Relationship Id="rId12" Type="http://schemas.openxmlformats.org/officeDocument/2006/relationships/image" Target="../media/image7.png"/><Relationship Id="rId17" Type="http://schemas.microsoft.com/office/2007/relationships/hdphoto" Target="../media/hdphoto7.wdp"/><Relationship Id="rId25" Type="http://schemas.microsoft.com/office/2007/relationships/hdphoto" Target="../media/hdphoto11.wdp"/><Relationship Id="rId2" Type="http://schemas.openxmlformats.org/officeDocument/2006/relationships/audio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3.wdp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11" Type="http://schemas.microsoft.com/office/2007/relationships/hdphoto" Target="../media/hdphoto4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5" Type="http://schemas.microsoft.com/office/2007/relationships/hdphoto" Target="../media/hdphoto1.wdp"/><Relationship Id="rId15" Type="http://schemas.microsoft.com/office/2007/relationships/hdphoto" Target="../media/hdphoto6.wdp"/><Relationship Id="rId23" Type="http://schemas.microsoft.com/office/2007/relationships/hdphoto" Target="../media/hdphoto10.wdp"/><Relationship Id="rId28" Type="http://schemas.openxmlformats.org/officeDocument/2006/relationships/image" Target="../media/image15.png"/><Relationship Id="rId10" Type="http://schemas.openxmlformats.org/officeDocument/2006/relationships/image" Target="../media/image6.png"/><Relationship Id="rId19" Type="http://schemas.microsoft.com/office/2007/relationships/hdphoto" Target="../media/hdphoto8.wdp"/><Relationship Id="rId31" Type="http://schemas.openxmlformats.org/officeDocument/2006/relationships/image" Target="../media/image16.png"/><Relationship Id="rId4" Type="http://schemas.openxmlformats.org/officeDocument/2006/relationships/image" Target="../media/image3.jpeg"/><Relationship Id="rId9" Type="http://schemas.microsoft.com/office/2007/relationships/hdphoto" Target="../media/hdphoto3.wdp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2.wdp"/><Relationship Id="rId30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microsoft.com/office/2007/relationships/hdphoto" Target="../media/hdphoto2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microsoft.com/office/2007/relationships/hdphoto" Target="../media/hdphoto2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8.png"/><Relationship Id="rId5" Type="http://schemas.openxmlformats.org/officeDocument/2006/relationships/image" Target="../media/image57.jpg"/><Relationship Id="rId4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60.jpg"/><Relationship Id="rId7" Type="http://schemas.openxmlformats.org/officeDocument/2006/relationships/image" Target="../media/image6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30.xml"/><Relationship Id="rId5" Type="http://schemas.openxmlformats.org/officeDocument/2006/relationships/image" Target="../media/image61.jpeg"/><Relationship Id="rId10" Type="http://schemas.openxmlformats.org/officeDocument/2006/relationships/slide" Target="slide31.xml"/><Relationship Id="rId4" Type="http://schemas.openxmlformats.org/officeDocument/2006/relationships/slide" Target="slide29.xml"/><Relationship Id="rId9" Type="http://schemas.openxmlformats.org/officeDocument/2006/relationships/image" Target="../media/image6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microsoft.com/office/2007/relationships/hdphoto" Target="../media/hdphoto14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microsoft.com/office/2007/relationships/hdphoto" Target="../media/hdphoto29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g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6.png"/><Relationship Id="rId18" Type="http://schemas.openxmlformats.org/officeDocument/2006/relationships/slide" Target="slide5.xml"/><Relationship Id="rId26" Type="http://schemas.openxmlformats.org/officeDocument/2006/relationships/slide" Target="slide7.xml"/><Relationship Id="rId39" Type="http://schemas.microsoft.com/office/2007/relationships/hdphoto" Target="../media/hdphoto24.wdp"/><Relationship Id="rId3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microsoft.com/office/2007/relationships/hdphoto" Target="../media/hdphoto23.wdp"/><Relationship Id="rId42" Type="http://schemas.openxmlformats.org/officeDocument/2006/relationships/image" Target="../media/image36.png"/><Relationship Id="rId47" Type="http://schemas.microsoft.com/office/2007/relationships/hdphoto" Target="../media/hdphoto28.wdp"/><Relationship Id="rId7" Type="http://schemas.openxmlformats.org/officeDocument/2006/relationships/image" Target="../media/image23.png"/><Relationship Id="rId12" Type="http://schemas.microsoft.com/office/2007/relationships/hdphoto" Target="../media/hdphoto19.wdp"/><Relationship Id="rId17" Type="http://schemas.openxmlformats.org/officeDocument/2006/relationships/image" Target="../media/image27.png"/><Relationship Id="rId25" Type="http://schemas.microsoft.com/office/2007/relationships/hdphoto" Target="../media/hdphoto20.wdp"/><Relationship Id="rId33" Type="http://schemas.openxmlformats.org/officeDocument/2006/relationships/image" Target="../media/image32.png"/><Relationship Id="rId38" Type="http://schemas.openxmlformats.org/officeDocument/2006/relationships/image" Target="../media/image34.png"/><Relationship Id="rId46" Type="http://schemas.openxmlformats.org/officeDocument/2006/relationships/image" Target="../media/image38.png"/><Relationship Id="rId2" Type="http://schemas.openxmlformats.org/officeDocument/2006/relationships/image" Target="../media/image18.jpeg"/><Relationship Id="rId16" Type="http://schemas.microsoft.com/office/2007/relationships/hdphoto" Target="../media/hdphoto9.wdp"/><Relationship Id="rId20" Type="http://schemas.openxmlformats.org/officeDocument/2006/relationships/slide" Target="slide8.xml"/><Relationship Id="rId29" Type="http://schemas.openxmlformats.org/officeDocument/2006/relationships/image" Target="../media/image13.png"/><Relationship Id="rId41" Type="http://schemas.microsoft.com/office/2007/relationships/hdphoto" Target="../media/hdphoto25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6.wdp"/><Relationship Id="rId11" Type="http://schemas.openxmlformats.org/officeDocument/2006/relationships/image" Target="../media/image25.png"/><Relationship Id="rId24" Type="http://schemas.openxmlformats.org/officeDocument/2006/relationships/image" Target="../media/image29.png"/><Relationship Id="rId32" Type="http://schemas.microsoft.com/office/2007/relationships/hdphoto" Target="../media/hdphoto22.wdp"/><Relationship Id="rId37" Type="http://schemas.openxmlformats.org/officeDocument/2006/relationships/image" Target="../media/image33.png"/><Relationship Id="rId40" Type="http://schemas.openxmlformats.org/officeDocument/2006/relationships/image" Target="../media/image35.png"/><Relationship Id="rId45" Type="http://schemas.microsoft.com/office/2007/relationships/hdphoto" Target="../media/hdphoto27.wdp"/><Relationship Id="rId5" Type="http://schemas.openxmlformats.org/officeDocument/2006/relationships/image" Target="../media/image22.png"/><Relationship Id="rId15" Type="http://schemas.openxmlformats.org/officeDocument/2006/relationships/image" Target="../media/image11.png"/><Relationship Id="rId23" Type="http://schemas.openxmlformats.org/officeDocument/2006/relationships/slide" Target="slide6.xml"/><Relationship Id="rId28" Type="http://schemas.microsoft.com/office/2007/relationships/hdphoto" Target="../media/hdphoto21.wdp"/><Relationship Id="rId36" Type="http://schemas.microsoft.com/office/2007/relationships/hdphoto" Target="../media/hdphoto12.wdp"/><Relationship Id="rId10" Type="http://schemas.microsoft.com/office/2007/relationships/hdphoto" Target="../media/hdphoto18.wdp"/><Relationship Id="rId19" Type="http://schemas.openxmlformats.org/officeDocument/2006/relationships/image" Target="../media/image28.png"/><Relationship Id="rId31" Type="http://schemas.openxmlformats.org/officeDocument/2006/relationships/image" Target="../media/image31.png"/><Relationship Id="rId44" Type="http://schemas.openxmlformats.org/officeDocument/2006/relationships/image" Target="../media/image37.png"/><Relationship Id="rId4" Type="http://schemas.microsoft.com/office/2007/relationships/hdphoto" Target="../media/hdphoto15.wdp"/><Relationship Id="rId9" Type="http://schemas.openxmlformats.org/officeDocument/2006/relationships/image" Target="../media/image24.png"/><Relationship Id="rId14" Type="http://schemas.openxmlformats.org/officeDocument/2006/relationships/slide" Target="slide9.xml"/><Relationship Id="rId22" Type="http://schemas.microsoft.com/office/2007/relationships/hdphoto" Target="../media/hdphoto8.wdp"/><Relationship Id="rId27" Type="http://schemas.openxmlformats.org/officeDocument/2006/relationships/image" Target="../media/image30.png"/><Relationship Id="rId30" Type="http://schemas.microsoft.com/office/2007/relationships/hdphoto" Target="../media/hdphoto11.wdp"/><Relationship Id="rId35" Type="http://schemas.openxmlformats.org/officeDocument/2006/relationships/image" Target="../media/image14.png"/><Relationship Id="rId43" Type="http://schemas.microsoft.com/office/2007/relationships/hdphoto" Target="../media/hdphoto26.wdp"/><Relationship Id="rId48" Type="http://schemas.openxmlformats.org/officeDocument/2006/relationships/slide" Target="slide10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7.png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个人重要资料(勿删)\Administrator\桌面\2786001_141310264000_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963"/>
          <a:stretch/>
        </p:blipFill>
        <p:spPr bwMode="auto">
          <a:xfrm>
            <a:off x="-5080" y="0"/>
            <a:ext cx="121970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07411" y="2277075"/>
            <a:ext cx="6572100" cy="1617640"/>
          </a:xfrm>
          <a:prstGeom prst="rect">
            <a:avLst/>
          </a:prstGeom>
          <a:noFill/>
        </p:spPr>
        <p:txBody>
          <a:bodyPr wrap="none" lIns="123581" tIns="61789" rIns="123581" bIns="61789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966569"/>
            <a:r>
              <a:rPr lang="en-US" sz="9700" b="1" dirty="0" err="1">
                <a:ln/>
                <a:solidFill>
                  <a:srgbClr val="6DC15F"/>
                </a:solidFill>
                <a:latin typeface="VNI-Avo" pitchFamily="2" charset="0"/>
              </a:rPr>
              <a:t>Kh</a:t>
            </a:r>
            <a:r>
              <a:rPr lang="en-US" sz="9700" b="1" dirty="0" err="1">
                <a:ln/>
                <a:solidFill>
                  <a:srgbClr val="0070C0"/>
                </a:solidFill>
                <a:latin typeface="VNI-Avo" pitchFamily="2" charset="0"/>
              </a:rPr>
              <a:t>ôûi</a:t>
            </a:r>
            <a:r>
              <a:rPr lang="en-US" sz="9700" b="1" dirty="0">
                <a:ln/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9700" b="1" dirty="0" err="1">
                <a:ln/>
                <a:solidFill>
                  <a:srgbClr val="7030A0"/>
                </a:solidFill>
                <a:latin typeface="VNI-Avo" pitchFamily="2" charset="0"/>
              </a:rPr>
              <a:t>ñ</a:t>
            </a:r>
            <a:r>
              <a:rPr lang="en-US" sz="9700" b="1" dirty="0" err="1">
                <a:ln/>
                <a:solidFill>
                  <a:srgbClr val="FF0000"/>
                </a:solidFill>
                <a:latin typeface="VNI-Avo" pitchFamily="2" charset="0"/>
              </a:rPr>
              <a:t>oäng</a:t>
            </a:r>
            <a:endParaRPr lang="en-US" sz="9700" b="1" dirty="0">
              <a:ln/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11" y="4169734"/>
            <a:ext cx="8496807" cy="267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1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0" y="23961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589" tIns="60794" rIns="121589" bIns="60794" rtlCol="0" anchor="ctr"/>
          <a:lstStyle/>
          <a:p>
            <a:pPr algn="ctr" defTabSz="1215480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37465" y="353078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589" tIns="60794" rIns="121589" bIns="60794" rtlCol="0" anchor="ctr"/>
          <a:lstStyle/>
          <a:p>
            <a:pPr algn="ctr" defTabSz="1215480"/>
            <a:endParaRPr lang="en-US" sz="24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573" tIns="60786" rIns="121573" bIns="60786" spcCol="0" rtlCol="0" anchor="ctr"/>
          <a:lstStyle/>
          <a:p>
            <a:pPr algn="ctr" defTabSz="1215480"/>
            <a:endParaRPr lang="en-US" sz="2400">
              <a:solidFill>
                <a:prstClr val="white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753661" y="3220656"/>
            <a:ext cx="7691717" cy="1456793"/>
            <a:chOff x="2047789" y="3758115"/>
            <a:chExt cx="5768788" cy="1092595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7789" y="3758115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2118132" y="3947786"/>
              <a:ext cx="5121462" cy="530906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91428" tIns="45714" rIns="91428" bIns="45714" rtlCol="0">
              <a:spAutoFit/>
            </a:bodyPr>
            <a:lstStyle/>
            <a:p>
              <a:pPr algn="ctr" defTabSz="1215480"/>
              <a:r>
                <a:rPr lang="en-US" sz="4000" b="1" dirty="0" err="1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Vui</a:t>
              </a:r>
              <a:r>
                <a:rPr lang="en-US" sz="4000" b="1" dirty="0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hoïc</a:t>
              </a:r>
              <a:r>
                <a:rPr lang="en-US" sz="4000" b="1" dirty="0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ôû</a:t>
              </a:r>
              <a:r>
                <a:rPr lang="en-US" sz="4000" b="1" dirty="0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Thaûo</a:t>
              </a:r>
              <a:r>
                <a:rPr lang="en-US" sz="4000" b="1" dirty="0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caàm</a:t>
              </a:r>
              <a:r>
                <a:rPr lang="en-US" sz="4000" b="1" dirty="0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000" b="1" dirty="0" err="1">
                  <a:solidFill>
                    <a:srgbClr val="FF0000"/>
                  </a:solidFill>
                  <a:latin typeface="VNI-Avo" pitchFamily="2" charset="0"/>
                  <a:ea typeface="Arial-Rounded" pitchFamily="34" charset="0"/>
                  <a:cs typeface="Arial-Rounded" pitchFamily="34" charset="0"/>
                </a:rPr>
                <a:t>vieân</a:t>
              </a:r>
              <a:endParaRPr lang="en-US" sz="4000" b="1" dirty="0">
                <a:solidFill>
                  <a:srgbClr val="FF0000"/>
                </a:solidFill>
                <a:latin typeface="VNI-Avo" pitchFamily="2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9085">
            <a:off x="-675293" y="-466332"/>
            <a:ext cx="3282951" cy="3088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7568" y="737315"/>
            <a:ext cx="1788707" cy="1477015"/>
          </a:xfrm>
          <a:prstGeom prst="rect">
            <a:avLst/>
          </a:prstGeom>
          <a:noFill/>
        </p:spPr>
        <p:txBody>
          <a:bodyPr wrap="square" lIns="121573" tIns="60786" rIns="121573" bIns="60786" rtlCol="0">
            <a:spAutoFit/>
          </a:bodyPr>
          <a:lstStyle/>
          <a:p>
            <a:pPr algn="ctr" defTabSz="1215480"/>
            <a:r>
              <a:rPr lang="en-US" sz="8800" b="1" dirty="0">
                <a:solidFill>
                  <a:srgbClr val="7030A0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27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07848" y="1405230"/>
            <a:ext cx="9448800" cy="964055"/>
          </a:xfrm>
          <a:prstGeom prst="rect">
            <a:avLst/>
          </a:prstGeom>
          <a:noFill/>
        </p:spPr>
        <p:txBody>
          <a:bodyPr wrap="square" lIns="121573" tIns="60786" rIns="121573" bIns="60786" rtlCol="0">
            <a:spAutoFit/>
          </a:bodyPr>
          <a:lstStyle/>
          <a:p>
            <a:pPr algn="ctr" defTabSz="1215480"/>
            <a:r>
              <a:rPr lang="en-US" sz="5500" b="1" dirty="0">
                <a:ln w="3175">
                  <a:solidFill>
                    <a:prstClr val="white"/>
                  </a:solidFill>
                </a:ln>
                <a:solidFill>
                  <a:schemeClr val="accent4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 CÙNG HỌC CÙNG CHƠI</a:t>
            </a: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1272217" y="2812355"/>
            <a:ext cx="1855408" cy="1970480"/>
            <a:chOff x="-104055" y="-71834"/>
            <a:chExt cx="3240360" cy="3240360"/>
          </a:xfrm>
        </p:grpSpPr>
        <p:pic>
          <p:nvPicPr>
            <p:cNvPr id="27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4055" y="-71834"/>
              <a:ext cx="3240360" cy="3240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Rectangle 9"/>
            <p:cNvSpPr>
              <a:spLocks noChangeArrowheads="1"/>
            </p:cNvSpPr>
            <p:nvPr/>
          </p:nvSpPr>
          <p:spPr bwMode="auto">
            <a:xfrm>
              <a:off x="962853" y="942387"/>
              <a:ext cx="1310747" cy="1366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defTabSz="120206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 err="1">
                  <a:solidFill>
                    <a:prstClr val="white"/>
                  </a:solidFill>
                  <a:latin typeface="VNI-Avo" pitchFamily="2" charset="0"/>
                </a:rPr>
                <a:t>Baøi</a:t>
              </a:r>
              <a:r>
                <a:rPr lang="en-US" sz="2400" b="1" dirty="0">
                  <a:solidFill>
                    <a:prstClr val="white"/>
                  </a:solidFill>
                  <a:latin typeface="VNI-Avo" pitchFamily="2" charset="0"/>
                </a:rPr>
                <a:t> </a:t>
              </a:r>
            </a:p>
            <a:p>
              <a:pPr algn="ctr" defTabSz="1202067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prstClr val="white"/>
                  </a:solidFill>
                  <a:latin typeface="VNI-Avo" pitchFamily="2" charset="0"/>
                </a:rPr>
                <a:t>2</a:t>
              </a:r>
            </a:p>
          </p:txBody>
        </p:sp>
      </p:grpSp>
      <p:sp>
        <p:nvSpPr>
          <p:cNvPr id="16" name="TextBox 37"/>
          <p:cNvSpPr>
            <a:spLocks noChangeArrowheads="1"/>
          </p:cNvSpPr>
          <p:nvPr/>
        </p:nvSpPr>
        <p:spPr bwMode="auto">
          <a:xfrm>
            <a:off x="2341818" y="5200488"/>
            <a:ext cx="7334250" cy="807847"/>
          </a:xfrm>
          <a:prstGeom prst="rect">
            <a:avLst/>
          </a:prstGeom>
          <a:noFill/>
          <a:ln>
            <a:noFill/>
          </a:ln>
          <a:extLst/>
        </p:spPr>
        <p:txBody>
          <a:bodyPr lIns="68516" tIns="34257" rIns="68516" bIns="34257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  <a:sym typeface="Calibri" pitchFamily="34" charset="0"/>
              </a:defRPr>
            </a:lvl9pPr>
          </a:lstStyle>
          <a:p>
            <a:pPr algn="ctr" defTabSz="913562">
              <a:spcBef>
                <a:spcPct val="0"/>
              </a:spcBef>
              <a:buNone/>
              <a:defRPr/>
            </a:pPr>
            <a:r>
              <a:rPr lang="en-US" altLang="zh-CN" sz="4800" b="1" dirty="0">
                <a:solidFill>
                  <a:srgbClr val="FF0000"/>
                </a:solidFill>
                <a:effectLst>
                  <a:glow rad="127000">
                    <a:prstClr val="white"/>
                  </a:glow>
                </a:effectLst>
                <a:latin typeface="VNI-Avo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TIEÁT 1</a:t>
            </a:r>
            <a:endParaRPr lang="zh-CN" altLang="en-US" sz="4800" b="1" dirty="0">
              <a:solidFill>
                <a:srgbClr val="FF0000"/>
              </a:solidFill>
              <a:effectLst>
                <a:glow rad="127000">
                  <a:prstClr val="white"/>
                </a:glow>
              </a:effectLst>
              <a:latin typeface="VNI-Avo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4763" y="6358597"/>
            <a:ext cx="759655" cy="4994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2" tIns="45718" rIns="91412" bIns="45718" rtlCol="0" anchor="ctr"/>
          <a:lstStyle/>
          <a:p>
            <a:pPr algn="ctr"/>
            <a:endParaRPr lang="vi-VN"/>
          </a:p>
        </p:txBody>
      </p:sp>
      <p:sp>
        <p:nvSpPr>
          <p:cNvPr id="7" name="Rectangle 6"/>
          <p:cNvSpPr/>
          <p:nvPr/>
        </p:nvSpPr>
        <p:spPr>
          <a:xfrm>
            <a:off x="2912012" y="-17584"/>
            <a:ext cx="4600136" cy="4994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2" tIns="45718" rIns="91412" bIns="45718" rtlCol="0" anchor="ctr"/>
          <a:lstStyle/>
          <a:p>
            <a:pPr algn="ctr"/>
            <a:endParaRPr lang="vi-VN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" t="13333" r="12650" b="4133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0657" y="127882"/>
            <a:ext cx="3302583" cy="707874"/>
          </a:xfrm>
          <a:prstGeom prst="rect">
            <a:avLst/>
          </a:prstGeom>
          <a:solidFill>
            <a:srgbClr val="FFFF00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 defTabSz="1215480"/>
            <a:r>
              <a:rPr lang="en-US" sz="4000" b="1">
                <a:solidFill>
                  <a:srgbClr val="FF0000"/>
                </a:solidFill>
                <a:latin typeface="VNI-Avo" pitchFamily="2" charset="0"/>
                <a:ea typeface="Arial-Rounded" pitchFamily="34" charset="0"/>
                <a:cs typeface="Arial-Rounded" pitchFamily="34" charset="0"/>
              </a:rPr>
              <a:t>Coâng vieân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427721" y="5120640"/>
            <a:ext cx="3362290" cy="813931"/>
            <a:chOff x="-314049" y="2707502"/>
            <a:chExt cx="3832207" cy="814313"/>
          </a:xfrm>
          <a:solidFill>
            <a:srgbClr val="FFFF00"/>
          </a:solidFill>
        </p:grpSpPr>
        <p:sp>
          <p:nvSpPr>
            <p:cNvPr id="8" name="Rounded Rectangle 7"/>
            <p:cNvSpPr/>
            <p:nvPr/>
          </p:nvSpPr>
          <p:spPr>
            <a:xfrm>
              <a:off x="1565728" y="2839474"/>
              <a:ext cx="1952430" cy="682341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99677">
                <a:defRPr/>
              </a:pPr>
              <a:r>
                <a:rPr lang="en-US" sz="3600" b="1" kern="0">
                  <a:solidFill>
                    <a:prstClr val="black"/>
                  </a:solidFill>
                  <a:latin typeface="VNI-Avo" pitchFamily="2" charset="0"/>
                </a:rPr>
                <a:t>voi</a:t>
              </a:r>
              <a:endParaRPr lang="en-US" sz="3600" b="1" kern="0" dirty="0">
                <a:solidFill>
                  <a:srgbClr val="FF0000"/>
                </a:solidFill>
                <a:latin typeface="Calibri" panose="020F0502020204030204"/>
              </a:endParaRP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 flipV="1">
              <a:off x="-314049" y="2707502"/>
              <a:ext cx="1879777" cy="473142"/>
            </a:xfrm>
            <a:prstGeom prst="straightConnector1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0" name="Oval 9"/>
          <p:cNvSpPr/>
          <p:nvPr/>
        </p:nvSpPr>
        <p:spPr>
          <a:xfrm>
            <a:off x="7665770" y="5375191"/>
            <a:ext cx="243711" cy="178549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89508" tIns="44779" rIns="89508" bIns="44779" spcCol="0" rtlCol="0" anchor="ctr"/>
          <a:lstStyle/>
          <a:p>
            <a:pPr algn="ctr" defTabSz="895006">
              <a:defRPr/>
            </a:pPr>
            <a:endParaRPr lang="vi-VN" kern="0">
              <a:solidFill>
                <a:prstClr val="white"/>
              </a:solidFill>
              <a:latin typeface="李旭科漫画体v1.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89769" y="2462199"/>
            <a:ext cx="3609581" cy="3771310"/>
            <a:chOff x="1008759" y="-251265"/>
            <a:chExt cx="4114060" cy="3773080"/>
          </a:xfrm>
          <a:solidFill>
            <a:srgbClr val="FFFF00"/>
          </a:solidFill>
        </p:grpSpPr>
        <p:sp>
          <p:nvSpPr>
            <p:cNvPr id="13" name="Rounded Rectangle 12"/>
            <p:cNvSpPr/>
            <p:nvPr/>
          </p:nvSpPr>
          <p:spPr>
            <a:xfrm>
              <a:off x="1008759" y="2839474"/>
              <a:ext cx="4114060" cy="682341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99677">
                <a:defRPr/>
              </a:pPr>
              <a:r>
                <a:rPr lang="en-US" sz="3600" b="1" kern="0">
                  <a:solidFill>
                    <a:prstClr val="black"/>
                  </a:solidFill>
                  <a:latin typeface="VNI-Avo" pitchFamily="2" charset="0"/>
                </a:rPr>
                <a:t>höôu cao coå</a:t>
              </a:r>
              <a:endParaRPr lang="en-US" sz="3600" b="1" kern="0" dirty="0">
                <a:solidFill>
                  <a:srgbClr val="FF0000"/>
                </a:solidFill>
                <a:latin typeface="Calibri" panose="020F0502020204030204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 flipV="1">
              <a:off x="4021137" y="-251265"/>
              <a:ext cx="441551" cy="3049416"/>
            </a:xfrm>
            <a:prstGeom prst="straightConnector1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5" name="Oval 14"/>
          <p:cNvSpPr/>
          <p:nvPr/>
        </p:nvSpPr>
        <p:spPr>
          <a:xfrm>
            <a:off x="3642489" y="2237930"/>
            <a:ext cx="243711" cy="178549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89508" tIns="44779" rIns="89508" bIns="44779" spcCol="0" rtlCol="0" anchor="ctr"/>
          <a:lstStyle/>
          <a:p>
            <a:pPr algn="ctr" defTabSz="895006">
              <a:defRPr/>
            </a:pPr>
            <a:endParaRPr lang="vi-VN" kern="0">
              <a:solidFill>
                <a:prstClr val="white"/>
              </a:solidFill>
              <a:latin typeface="李旭科漫画体v1.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055050" y="2416478"/>
            <a:ext cx="2030271" cy="1277812"/>
            <a:chOff x="1204134" y="2243403"/>
            <a:chExt cx="2314024" cy="1278412"/>
          </a:xfrm>
          <a:solidFill>
            <a:srgbClr val="FFFF00"/>
          </a:solidFill>
        </p:grpSpPr>
        <p:sp>
          <p:nvSpPr>
            <p:cNvPr id="21" name="Rounded Rectangle 20"/>
            <p:cNvSpPr/>
            <p:nvPr/>
          </p:nvSpPr>
          <p:spPr>
            <a:xfrm>
              <a:off x="1565728" y="2839474"/>
              <a:ext cx="1952430" cy="682341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99677">
                <a:defRPr/>
              </a:pPr>
              <a:r>
                <a:rPr lang="en-US" sz="3600" b="1" kern="0">
                  <a:solidFill>
                    <a:prstClr val="black"/>
                  </a:solidFill>
                  <a:latin typeface="VNI-Avo" pitchFamily="2" charset="0"/>
                </a:rPr>
                <a:t>chim</a:t>
              </a:r>
              <a:endParaRPr lang="en-US" sz="3600" b="1" kern="0" dirty="0">
                <a:solidFill>
                  <a:srgbClr val="FF0000"/>
                </a:solidFill>
                <a:latin typeface="Calibri" panose="020F0502020204030204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flipH="1" flipV="1">
              <a:off x="1204134" y="2243403"/>
              <a:ext cx="1723444" cy="473142"/>
            </a:xfrm>
            <a:prstGeom prst="straightConnector1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23" name="Oval 22"/>
          <p:cNvSpPr/>
          <p:nvPr/>
        </p:nvSpPr>
        <p:spPr>
          <a:xfrm>
            <a:off x="9303956" y="2237930"/>
            <a:ext cx="243711" cy="178549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89508" tIns="44779" rIns="89508" bIns="44779" spcCol="0" rtlCol="0" anchor="ctr"/>
          <a:lstStyle/>
          <a:p>
            <a:pPr algn="ctr" defTabSz="895006">
              <a:defRPr/>
            </a:pPr>
            <a:endParaRPr lang="vi-VN" kern="0">
              <a:solidFill>
                <a:prstClr val="white"/>
              </a:solidFill>
              <a:latin typeface="李旭科漫画体v1.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4970122" y="1431549"/>
            <a:ext cx="2207918" cy="682021"/>
            <a:chOff x="1565728" y="2839474"/>
            <a:chExt cx="2516499" cy="682341"/>
          </a:xfrm>
          <a:solidFill>
            <a:srgbClr val="FFFF00"/>
          </a:solidFill>
        </p:grpSpPr>
        <p:sp>
          <p:nvSpPr>
            <p:cNvPr id="26" name="Rounded Rectangle 25"/>
            <p:cNvSpPr/>
            <p:nvPr/>
          </p:nvSpPr>
          <p:spPr>
            <a:xfrm>
              <a:off x="1565728" y="2839474"/>
              <a:ext cx="1952430" cy="682341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99677">
                <a:defRPr/>
              </a:pPr>
              <a:r>
                <a:rPr lang="en-US" sz="3600" b="1" kern="0">
                  <a:solidFill>
                    <a:prstClr val="black"/>
                  </a:solidFill>
                  <a:latin typeface="VNI-Avo" pitchFamily="2" charset="0"/>
                </a:rPr>
                <a:t>gaáu</a:t>
              </a:r>
              <a:endParaRPr lang="en-US" sz="3600" b="1" kern="0" dirty="0">
                <a:solidFill>
                  <a:srgbClr val="FF0000"/>
                </a:solidFill>
                <a:latin typeface="Calibri" panose="020F0502020204030204"/>
              </a:endParaRPr>
            </a:p>
          </p:txBody>
        </p:sp>
        <p:cxnSp>
          <p:nvCxnSpPr>
            <p:cNvPr id="27" name="Straight Arrow Connector 26"/>
            <p:cNvCxnSpPr>
              <a:stCxn id="26" idx="3"/>
            </p:cNvCxnSpPr>
            <p:nvPr/>
          </p:nvCxnSpPr>
          <p:spPr>
            <a:xfrm>
              <a:off x="3518158" y="3180645"/>
              <a:ext cx="564069" cy="341170"/>
            </a:xfrm>
            <a:prstGeom prst="straightConnector1">
              <a:avLst/>
            </a:prstGeom>
            <a:grpFill/>
            <a:ln w="38100" cap="flat" cmpd="sng" algn="ctr">
              <a:solidFill>
                <a:srgbClr val="FF0000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28" name="Oval 27"/>
          <p:cNvSpPr/>
          <p:nvPr/>
        </p:nvSpPr>
        <p:spPr>
          <a:xfrm>
            <a:off x="7665770" y="1853790"/>
            <a:ext cx="243711" cy="178549"/>
          </a:xfrm>
          <a:prstGeom prst="ellips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lIns="89508" tIns="44779" rIns="89508" bIns="44779" spcCol="0" rtlCol="0" anchor="ctr"/>
          <a:lstStyle/>
          <a:p>
            <a:pPr algn="ctr" defTabSz="895006">
              <a:defRPr/>
            </a:pPr>
            <a:endParaRPr lang="vi-VN" kern="0">
              <a:solidFill>
                <a:prstClr val="white"/>
              </a:solidFill>
              <a:latin typeface="李旭科漫画体v1.0"/>
            </a:endParaRPr>
          </a:p>
        </p:txBody>
      </p:sp>
    </p:spTree>
    <p:extLst>
      <p:ext uri="{BB962C8B-B14F-4D97-AF65-F5344CB8AC3E}">
        <p14:creationId xmlns:p14="http://schemas.microsoft.com/office/powerpoint/2010/main" val="39509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96278" y="85875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4991339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704013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140041"/>
            <a:ext cx="12191998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" y="4684065"/>
            <a:ext cx="12191998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pic>
        <p:nvPicPr>
          <p:cNvPr id="2" name="Đọc - Vui ở Thảo cầm viên (TV2, tr.8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832" y="85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" y="-97022"/>
            <a:ext cx="12191332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339" y="3307625"/>
            <a:ext cx="12191332" cy="355037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165313" y="761747"/>
            <a:ext cx="5432659" cy="907869"/>
            <a:chOff x="3568352" y="2594608"/>
            <a:chExt cx="5760641" cy="1195255"/>
          </a:xfrm>
        </p:grpSpPr>
        <p:sp>
          <p:nvSpPr>
            <p:cNvPr id="9" name="Wave 8"/>
            <p:cNvSpPr/>
            <p:nvPr/>
          </p:nvSpPr>
          <p:spPr>
            <a:xfrm>
              <a:off x="3568352" y="2594608"/>
              <a:ext cx="5760641" cy="1195255"/>
            </a:xfrm>
            <a:prstGeom prst="wav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58894"/>
              <a:endParaRPr lang="en-US" sz="1689" kern="0">
                <a:solidFill>
                  <a:prstClr val="white"/>
                </a:solidFill>
              </a:endParaRPr>
            </a:p>
          </p:txBody>
        </p:sp>
        <p:sp>
          <p:nvSpPr>
            <p:cNvPr id="10" name="文本框 6"/>
            <p:cNvSpPr txBox="1">
              <a:spLocks noChangeArrowheads="1"/>
            </p:cNvSpPr>
            <p:nvPr/>
          </p:nvSpPr>
          <p:spPr bwMode="auto">
            <a:xfrm rot="245466">
              <a:off x="4473357" y="2812808"/>
              <a:ext cx="3950628" cy="769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defTabSz="45596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200" b="1" kern="0" dirty="0" err="1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Luyeän</a:t>
              </a:r>
              <a:r>
                <a:rPr lang="en-US" altLang="zh-CN" sz="3200" b="1" kern="0" dirty="0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200" b="1" kern="0" dirty="0" err="1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ñoïc</a:t>
              </a:r>
              <a:r>
                <a:rPr lang="en-US" altLang="zh-CN" sz="3200" b="1" kern="0" dirty="0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200" b="1" kern="0" dirty="0" err="1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töø</a:t>
              </a:r>
              <a:r>
                <a:rPr lang="en-US" altLang="zh-CN" sz="3200" b="1" kern="0" dirty="0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200" b="1" kern="0" dirty="0" err="1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khoù</a:t>
              </a:r>
              <a:endParaRPr lang="zh-CN" altLang="en-US" sz="3200" b="1" kern="0" dirty="0">
                <a:solidFill>
                  <a:prstClr val="black"/>
                </a:solidFill>
                <a:latin typeface="VNI-Avo" pitchFamily="2" charset="0"/>
                <a:ea typeface="华康海报体W12(P)" panose="040B0C00000000000000" pitchFamily="82" charset="-122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366297" y="2071420"/>
            <a:ext cx="6580890" cy="913929"/>
          </a:xfrm>
          <a:prstGeom prst="rect">
            <a:avLst/>
          </a:prstGeom>
          <a:noFill/>
        </p:spPr>
        <p:txBody>
          <a:bodyPr wrap="square" lIns="82127" tIns="41065" rIns="82127" bIns="41065" rtlCol="0">
            <a:spAutoFit/>
          </a:bodyPr>
          <a:lstStyle/>
          <a:p>
            <a:pPr defTabSz="858894"/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Thaûo</a:t>
            </a:r>
            <a:r>
              <a:rPr lang="en-US" sz="540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caàm</a:t>
            </a:r>
            <a:r>
              <a:rPr lang="en-US" sz="540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vieân</a:t>
            </a:r>
            <a:endParaRPr lang="en-US" sz="5400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99865" y="3349146"/>
            <a:ext cx="3956877" cy="913929"/>
          </a:xfrm>
          <a:prstGeom prst="rect">
            <a:avLst/>
          </a:prstGeom>
          <a:noFill/>
        </p:spPr>
        <p:txBody>
          <a:bodyPr wrap="square" lIns="82127" tIns="41065" rIns="82127" bIns="41065" rtlCol="0">
            <a:spAutoFit/>
          </a:bodyPr>
          <a:lstStyle/>
          <a:p>
            <a:pPr defTabSz="858894"/>
            <a:r>
              <a:rPr lang="en-US" sz="5400" dirty="0" err="1">
                <a:solidFill>
                  <a:srgbClr val="FF0000"/>
                </a:solidFill>
                <a:latin typeface="VNI-Avo" pitchFamily="2" charset="0"/>
              </a:rPr>
              <a:t>g</a:t>
            </a:r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iaûi</a:t>
            </a:r>
            <a:r>
              <a:rPr lang="en-US" sz="540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trí</a:t>
            </a:r>
            <a:endParaRPr lang="en-US" sz="5400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478073" y="3344740"/>
            <a:ext cx="4378845" cy="913929"/>
          </a:xfrm>
          <a:prstGeom prst="rect">
            <a:avLst/>
          </a:prstGeom>
          <a:noFill/>
        </p:spPr>
        <p:txBody>
          <a:bodyPr wrap="square" lIns="82127" tIns="41065" rIns="82127" bIns="41065" rtlCol="0">
            <a:spAutoFit/>
          </a:bodyPr>
          <a:lstStyle/>
          <a:p>
            <a:pPr defTabSz="858894"/>
            <a:r>
              <a:rPr lang="en-US" sz="5400" dirty="0" err="1">
                <a:solidFill>
                  <a:srgbClr val="FF0000"/>
                </a:solidFill>
                <a:latin typeface="VNI-Avo" pitchFamily="2" charset="0"/>
              </a:rPr>
              <a:t>t</a:t>
            </a:r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ham</a:t>
            </a:r>
            <a:r>
              <a:rPr lang="en-US" sz="5400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VNI-Avo" pitchFamily="2" charset="0"/>
              </a:rPr>
              <a:t>quan</a:t>
            </a:r>
            <a:endParaRPr lang="en-US" sz="5400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42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486" y="3344090"/>
            <a:ext cx="5856514" cy="35139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423" y="0"/>
            <a:ext cx="8477794" cy="33440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66" y="3344091"/>
            <a:ext cx="5241993" cy="351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3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183251" y="6004830"/>
            <a:ext cx="6065520" cy="70779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VNI-Avo" pitchFamily="2" charset="0"/>
              </a:rPr>
              <a:t>giaûi</a:t>
            </a:r>
            <a:r>
              <a:rPr lang="en-US" sz="40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VNI-Avo" pitchFamily="2" charset="0"/>
              </a:rPr>
              <a:t>trí</a:t>
            </a:r>
            <a:endParaRPr lang="en-US" sz="4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3" y="261208"/>
            <a:ext cx="10599420" cy="57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3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4295771" y="6119997"/>
            <a:ext cx="6065520" cy="70779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VNI-Avo" pitchFamily="2" charset="0"/>
              </a:rPr>
              <a:t>tham quan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" y="209337"/>
            <a:ext cx="11003280" cy="58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80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113797" y="555984"/>
            <a:ext cx="5432659" cy="907869"/>
            <a:chOff x="3568352" y="2594608"/>
            <a:chExt cx="5760641" cy="1195255"/>
          </a:xfrm>
        </p:grpSpPr>
        <p:sp>
          <p:nvSpPr>
            <p:cNvPr id="9" name="Wave 8"/>
            <p:cNvSpPr/>
            <p:nvPr/>
          </p:nvSpPr>
          <p:spPr>
            <a:xfrm>
              <a:off x="3568352" y="2594608"/>
              <a:ext cx="5760641" cy="1195255"/>
            </a:xfrm>
            <a:prstGeom prst="wave">
              <a:avLst/>
            </a:prstGeom>
            <a:solidFill>
              <a:srgbClr val="FFC000">
                <a:lumMod val="20000"/>
                <a:lumOff val="80000"/>
              </a:srgbClr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58894"/>
              <a:endParaRPr lang="en-US" sz="1689" kern="0">
                <a:solidFill>
                  <a:prstClr val="white"/>
                </a:solidFill>
                <a:latin typeface="VNI-Avo" pitchFamily="2" charset="0"/>
              </a:endParaRPr>
            </a:p>
          </p:txBody>
        </p:sp>
        <p:sp>
          <p:nvSpPr>
            <p:cNvPr id="10" name="文本框 6"/>
            <p:cNvSpPr txBox="1">
              <a:spLocks noChangeArrowheads="1"/>
            </p:cNvSpPr>
            <p:nvPr/>
          </p:nvSpPr>
          <p:spPr bwMode="auto">
            <a:xfrm rot="245466">
              <a:off x="5015588" y="2812808"/>
              <a:ext cx="2866169" cy="769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defTabSz="45596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vi-VN" altLang="zh-CN" sz="3200" b="1" kern="0" dirty="0" smtClean="0">
                  <a:solidFill>
                    <a:prstClr val="black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Giải nghĩa từ</a:t>
              </a:r>
              <a:endParaRPr lang="zh-CN" altLang="en-US" sz="3200" b="1" kern="0" dirty="0">
                <a:solidFill>
                  <a:prstClr val="black"/>
                </a:solidFill>
                <a:latin typeface="VNI-Avo" pitchFamily="2" charset="0"/>
                <a:ea typeface="华康海报体W12(P)" panose="040B0C00000000000000" pitchFamily="82" charset="-122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0" y="1664662"/>
            <a:ext cx="4095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Thaûo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caàm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vieân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389" y="1687745"/>
            <a:ext cx="8546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VNI-Avo" pitchFamily="2" charset="0"/>
              </a:rPr>
              <a:t>l</a:t>
            </a:r>
            <a:r>
              <a:rPr lang="en-US" sz="3600" dirty="0" err="1" smtClean="0">
                <a:latin typeface="VNI-Avo" pitchFamily="2" charset="0"/>
              </a:rPr>
              <a:t>aø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coâng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vieân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baûo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toàn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ñoäng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vaät</a:t>
            </a:r>
            <a:r>
              <a:rPr lang="en-US" sz="3600" dirty="0" smtClean="0">
                <a:latin typeface="VNI-Avo" pitchFamily="2" charset="0"/>
              </a:rPr>
              <a:t> – </a:t>
            </a:r>
            <a:r>
              <a:rPr lang="en-US" sz="3600" dirty="0" err="1" smtClean="0">
                <a:latin typeface="VNI-Avo" pitchFamily="2" charset="0"/>
              </a:rPr>
              <a:t>thöïc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vaät</a:t>
            </a:r>
            <a:r>
              <a:rPr lang="en-US" sz="3600" dirty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ôû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thaønh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phoá</a:t>
            </a:r>
            <a:r>
              <a:rPr lang="en-US" sz="3600" dirty="0" smtClean="0">
                <a:latin typeface="VNI-Avo" pitchFamily="2" charset="0"/>
              </a:rPr>
              <a:t> HCM.</a:t>
            </a:r>
            <a:endParaRPr lang="en-US" sz="3600" dirty="0">
              <a:latin typeface="VNI-Avo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66606" y="3253112"/>
            <a:ext cx="2611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err="1">
                <a:solidFill>
                  <a:srgbClr val="FF0000"/>
                </a:solidFill>
                <a:latin typeface="VNI-Avo" pitchFamily="2" charset="0"/>
              </a:rPr>
              <a:t>g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iaûi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trí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97738" y="3253112"/>
            <a:ext cx="9726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VNI-Avo" pitchFamily="2" charset="0"/>
              </a:rPr>
              <a:t>l</a:t>
            </a:r>
            <a:r>
              <a:rPr lang="en-US" sz="3600" dirty="0" err="1" smtClean="0">
                <a:latin typeface="VNI-Avo" pitchFamily="2" charset="0"/>
              </a:rPr>
              <a:t>aø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hoaït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ñoäng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nhaèm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giaûi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toûa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caêng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thaúng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trí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naõo</a:t>
            </a:r>
            <a:r>
              <a:rPr lang="en-US" sz="3600" dirty="0" smtClean="0">
                <a:latin typeface="VNI-Avo" pitchFamily="2" charset="0"/>
              </a:rPr>
              <a:t>, </a:t>
            </a:r>
            <a:r>
              <a:rPr lang="en-US" sz="3600" dirty="0" err="1" smtClean="0">
                <a:latin typeface="VNI-Avo" pitchFamily="2" charset="0"/>
              </a:rPr>
              <a:t>taïo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söï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höùng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thuù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cho</a:t>
            </a:r>
            <a:r>
              <a:rPr lang="en-US" sz="3600" dirty="0" smtClean="0">
                <a:latin typeface="VNI-Avo" pitchFamily="2" charset="0"/>
              </a:rPr>
              <a:t> con </a:t>
            </a:r>
            <a:r>
              <a:rPr lang="en-US" sz="3600" dirty="0" err="1" smtClean="0">
                <a:latin typeface="VNI-Avo" pitchFamily="2" charset="0"/>
              </a:rPr>
              <a:t>ngöôøi</a:t>
            </a:r>
            <a:r>
              <a:rPr lang="en-US" sz="3600" dirty="0" smtClean="0">
                <a:latin typeface="VNI-Avo" pitchFamily="2" charset="0"/>
              </a:rPr>
              <a:t>.</a:t>
            </a:r>
            <a:endParaRPr lang="en-US" sz="3600" dirty="0"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116" y="5137350"/>
            <a:ext cx="3335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VNI-Avo" pitchFamily="2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ham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</a:rPr>
              <a:t>quan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10277" y="5183517"/>
            <a:ext cx="9726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VNI-Avo" pitchFamily="2" charset="0"/>
              </a:rPr>
              <a:t>l</a:t>
            </a:r>
            <a:r>
              <a:rPr lang="en-US" sz="3600" dirty="0" err="1" smtClean="0">
                <a:latin typeface="VNI-Avo" pitchFamily="2" charset="0"/>
              </a:rPr>
              <a:t>aø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ñeán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taän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nôi</a:t>
            </a:r>
            <a:r>
              <a:rPr lang="en-US" sz="3600" dirty="0" smtClean="0">
                <a:latin typeface="VNI-Avo" pitchFamily="2" charset="0"/>
              </a:rPr>
              <a:t>, </a:t>
            </a:r>
            <a:r>
              <a:rPr lang="en-US" sz="3600" dirty="0" err="1" smtClean="0">
                <a:latin typeface="VNI-Avo" pitchFamily="2" charset="0"/>
              </a:rPr>
              <a:t>taän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maét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nhìn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thaáy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ñeå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môû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roäng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theâm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hieåu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bieát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hoaëc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ñeå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hoïc</a:t>
            </a:r>
            <a:r>
              <a:rPr lang="en-US" sz="3600" dirty="0" smtClean="0">
                <a:latin typeface="VNI-Avo" pitchFamily="2" charset="0"/>
              </a:rPr>
              <a:t> </a:t>
            </a:r>
            <a:r>
              <a:rPr lang="en-US" sz="3600" dirty="0" err="1" smtClean="0">
                <a:latin typeface="VNI-Avo" pitchFamily="2" charset="0"/>
              </a:rPr>
              <a:t>taäp</a:t>
            </a:r>
            <a:r>
              <a:rPr lang="en-US" sz="3600" dirty="0" smtClean="0">
                <a:latin typeface="VNI-Avo" pitchFamily="2" charset="0"/>
              </a:rPr>
              <a:t>.</a:t>
            </a:r>
            <a:endParaRPr lang="en-US" sz="3600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31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2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577"/>
          <a:stretch/>
        </p:blipFill>
        <p:spPr>
          <a:xfrm>
            <a:off x="-178386" y="0"/>
            <a:ext cx="1237038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42487" y="802758"/>
            <a:ext cx="5416865" cy="1617735"/>
          </a:xfrm>
          <a:prstGeom prst="rect">
            <a:avLst/>
          </a:prstGeom>
          <a:noFill/>
        </p:spPr>
        <p:txBody>
          <a:bodyPr wrap="square" lIns="123669" tIns="61836" rIns="123669" bIns="61836">
            <a:spAutoFit/>
          </a:bodyPr>
          <a:lstStyle/>
          <a:p>
            <a:pPr algn="ctr" defTabSz="1293124">
              <a:defRPr/>
            </a:pPr>
            <a:r>
              <a:rPr lang="en-US" sz="9700" b="1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Thö</a:t>
            </a:r>
            <a:r>
              <a:rPr lang="en-US" sz="9700" b="1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9700" b="1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giaõn</a:t>
            </a:r>
            <a:endParaRPr lang="en-US" sz="9700" b="1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18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Đi Chơi Thuyề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1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7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1" y="5330827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7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7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9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1" y="3680604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3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8" y="-2260598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3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5" y="3244818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9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28667" y="1305006"/>
            <a:ext cx="2764004" cy="1107996"/>
          </a:xfrm>
          <a:prstGeom prst="rect">
            <a:avLst/>
          </a:prstGeom>
          <a:noFill/>
        </p:spPr>
        <p:txBody>
          <a:bodyPr wrap="none" lIns="121914" tIns="60957" rIns="121914" bIns="60957" rtlCol="0">
            <a:spAutoFit/>
          </a:bodyPr>
          <a:lstStyle/>
          <a:p>
            <a:pPr algn="ctr" defTabSz="121914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</a:t>
            </a:r>
          </a:p>
          <a:p>
            <a:pPr algn="ctr" defTabSz="1219140"/>
            <a:r>
              <a:rPr lang="en-US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rId30" action="ppaction://hlinksldjump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4" y="2746047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3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96278" y="85875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4991339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704013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140041"/>
            <a:ext cx="12191998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" y="4684065"/>
            <a:ext cx="12191998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pic>
        <p:nvPicPr>
          <p:cNvPr id="2" name="Đọc - Vui ở Thảo cầm viên (TV2, tr.8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832" y="85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34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032582" y="15808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4991341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solidFill>
                  <a:prstClr val="black"/>
                </a:solidFill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704013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. 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" y="2121902"/>
            <a:ext cx="12191996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" y="4650690"/>
            <a:ext cx="12191999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694810" y="812321"/>
            <a:ext cx="449691" cy="4496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lIns="91398" tIns="45706" rIns="91398" bIns="45706" rtlCol="0" anchor="ctr"/>
          <a:lstStyle/>
          <a:p>
            <a:pPr algn="ctr" defTabSz="914218">
              <a:defRPr/>
            </a:pPr>
            <a:r>
              <a:rPr lang="en-US" sz="3200" kern="0">
                <a:solidFill>
                  <a:srgbClr val="FF0000"/>
                </a:solidFill>
                <a:latin typeface="Arial Rounded MT Bold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694810" y="2200502"/>
            <a:ext cx="449691" cy="4496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lIns="91398" tIns="45706" rIns="91398" bIns="45706" rtlCol="0" anchor="ctr"/>
          <a:lstStyle/>
          <a:p>
            <a:pPr algn="ctr" defTabSz="914218">
              <a:defRPr/>
            </a:pPr>
            <a:r>
              <a:rPr lang="en-US" sz="3200" kern="0" dirty="0">
                <a:solidFill>
                  <a:srgbClr val="FF0000"/>
                </a:solidFill>
                <a:latin typeface="Arial Rounded MT Bold" pitchFamily="34" charset="0"/>
              </a:rPr>
              <a:t>3</a:t>
            </a:r>
          </a:p>
        </p:txBody>
      </p:sp>
      <p:sp>
        <p:nvSpPr>
          <p:cNvPr id="13" name="Oval 12"/>
          <p:cNvSpPr/>
          <p:nvPr/>
        </p:nvSpPr>
        <p:spPr>
          <a:xfrm>
            <a:off x="9609008" y="2737763"/>
            <a:ext cx="449691" cy="4496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lIns="91398" tIns="45706" rIns="91398" bIns="45706" rtlCol="0" anchor="ctr"/>
          <a:lstStyle/>
          <a:p>
            <a:pPr algn="ctr" defTabSz="914218">
              <a:defRPr/>
            </a:pPr>
            <a:r>
              <a:rPr lang="en-US" sz="3200" kern="0">
                <a:solidFill>
                  <a:srgbClr val="FF0000"/>
                </a:solidFill>
                <a:latin typeface="Arial Rounded MT Bold" pitchFamily="34" charset="0"/>
              </a:rPr>
              <a:t>4</a:t>
            </a:r>
          </a:p>
        </p:txBody>
      </p:sp>
      <p:sp>
        <p:nvSpPr>
          <p:cNvPr id="14" name="Oval 13"/>
          <p:cNvSpPr/>
          <p:nvPr/>
        </p:nvSpPr>
        <p:spPr>
          <a:xfrm>
            <a:off x="694810" y="4669226"/>
            <a:ext cx="449691" cy="4496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lIns="91398" tIns="45706" rIns="91398" bIns="45706" rtlCol="0" anchor="ctr"/>
          <a:lstStyle/>
          <a:p>
            <a:pPr algn="ctr" defTabSz="914218">
              <a:defRPr/>
            </a:pPr>
            <a:r>
              <a:rPr lang="en-US" sz="3200" kern="0">
                <a:solidFill>
                  <a:srgbClr val="FF0000"/>
                </a:solidFill>
                <a:latin typeface="Arial Rounded MT Bold" pitchFamily="34" charset="0"/>
              </a:rPr>
              <a:t>6</a:t>
            </a:r>
          </a:p>
        </p:txBody>
      </p:sp>
      <p:sp>
        <p:nvSpPr>
          <p:cNvPr id="22" name="Oval 21"/>
          <p:cNvSpPr/>
          <p:nvPr/>
        </p:nvSpPr>
        <p:spPr>
          <a:xfrm>
            <a:off x="9246638" y="781287"/>
            <a:ext cx="449691" cy="44969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lIns="91398" tIns="45706" rIns="91398" bIns="45706" rtlCol="0" anchor="ctr"/>
          <a:lstStyle/>
          <a:p>
            <a:pPr algn="ctr" defTabSz="914218">
              <a:defRPr/>
            </a:pPr>
            <a:r>
              <a:rPr lang="en-US" sz="3200" kern="0">
                <a:solidFill>
                  <a:srgbClr val="FF0000"/>
                </a:solidFill>
                <a:latin typeface="Arial Rounded MT Bold" pitchFamily="34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6276193" y="3283904"/>
            <a:ext cx="420821" cy="425211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lIns="91398" tIns="45706" rIns="91398" bIns="45706" rtlCol="0" anchor="ctr"/>
          <a:lstStyle/>
          <a:p>
            <a:pPr algn="ctr" defTabSz="914218">
              <a:defRPr/>
            </a:pPr>
            <a:r>
              <a:rPr lang="en-US" sz="3200" kern="0" dirty="0">
                <a:solidFill>
                  <a:srgbClr val="FF0000"/>
                </a:solidFill>
                <a:latin typeface="Arial Rounded MT Bold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" y="690899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cs typeface="Times New Roman" pitchFamily="18" charset="0"/>
              </a:rPr>
              <a:t>. 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 smtClean="0">
                <a:solidFill>
                  <a:srgbClr val="00B0F0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00B0F0"/>
              </a:solidFill>
              <a:latin typeface="VNI-Avo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121902"/>
            <a:ext cx="12191996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 smtClean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  <a:cs typeface="Times New Roman" pitchFamily="18" charset="0"/>
              </a:rPr>
              <a:t>.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ÔÛ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solidFill>
                  <a:srgbClr val="7030A0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solidFill>
                <a:srgbClr val="7030A0"/>
              </a:solidFill>
              <a:latin typeface="VNI-Avo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3" y="4647787"/>
            <a:ext cx="12191999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 smtClean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solidFill>
                  <a:srgbClr val="0070C0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solidFill>
                <a:srgbClr val="0070C0"/>
              </a:solidFill>
              <a:latin typeface="VNI-Avo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522" y="4349456"/>
            <a:ext cx="9114116" cy="600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32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22" grpId="0" animBg="1"/>
      <p:bldP spid="15" grpId="0" animBg="1"/>
      <p:bldP spid="16" grpId="0"/>
      <p:bldP spid="17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96278" y="85875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7486031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solidFill>
                  <a:prstClr val="black"/>
                </a:solidFill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4221" y="704013"/>
            <a:ext cx="10620488" cy="1770043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solidFill>
                <a:prstClr val="black"/>
              </a:solidFill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5677" y="2299067"/>
            <a:ext cx="10699035" cy="2878039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solidFill>
                <a:prstClr val="black"/>
              </a:solidFill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4356" y="5022136"/>
            <a:ext cx="10232856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solidFill>
                <a:prstClr val="black"/>
              </a:solidFill>
              <a:latin typeface="VNI-Avo" pitchFamily="2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85" y="161945"/>
            <a:ext cx="527051" cy="2124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3"/>
          <p:cNvSpPr txBox="1">
            <a:spLocks/>
          </p:cNvSpPr>
          <p:nvPr/>
        </p:nvSpPr>
        <p:spPr>
          <a:xfrm>
            <a:off x="-55875" y="1236617"/>
            <a:ext cx="1066800" cy="857251"/>
          </a:xfrm>
          <a:prstGeom prst="rect">
            <a:avLst/>
          </a:prstGeom>
        </p:spPr>
        <p:txBody>
          <a:bodyPr vert="horz" lIns="91386" tIns="45698" rIns="91386" bIns="45698" rtlCol="0" anchor="ctr">
            <a:noAutofit/>
          </a:bodyPr>
          <a:lstStyle>
            <a:lvl1pPr algn="ctr" defTabSz="913989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solidFill>
                  <a:srgbClr val="FF0000"/>
                </a:solidFill>
                <a:latin typeface="VNI-Avo" pitchFamily="2" charset="0"/>
                <a:ea typeface="Arial-Rounded" pitchFamily="34" charset="0"/>
                <a:cs typeface="Arial-Rounded" pitchFamily="34" charset="0"/>
              </a:rPr>
              <a:t>Ñoaïn 1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856" y="1911958"/>
            <a:ext cx="527051" cy="316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3"/>
          <p:cNvSpPr txBox="1">
            <a:spLocks/>
          </p:cNvSpPr>
          <p:nvPr/>
        </p:nvSpPr>
        <p:spPr>
          <a:xfrm>
            <a:off x="-91187" y="3441393"/>
            <a:ext cx="1066800" cy="857251"/>
          </a:xfrm>
          <a:prstGeom prst="rect">
            <a:avLst/>
          </a:prstGeom>
        </p:spPr>
        <p:txBody>
          <a:bodyPr vert="horz" lIns="91386" tIns="45698" rIns="91386" bIns="45698" rtlCol="0" anchor="ctr">
            <a:noAutofit/>
          </a:bodyPr>
          <a:lstStyle>
            <a:lvl1pPr algn="ctr" defTabSz="913989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FF0000"/>
                </a:solidFill>
                <a:latin typeface="VNI-Avo" pitchFamily="2" charset="0"/>
                <a:ea typeface="Arial-Rounded" pitchFamily="34" charset="0"/>
                <a:cs typeface="Arial-Rounded" pitchFamily="34" charset="0"/>
              </a:rPr>
              <a:t>Ñoaïn</a:t>
            </a:r>
            <a:r>
              <a:rPr lang="en-US" sz="2400" b="1" dirty="0">
                <a:solidFill>
                  <a:srgbClr val="FF0000"/>
                </a:solidFill>
                <a:latin typeface="VNI-Avo" pitchFamily="2" charset="0"/>
                <a:ea typeface="Arial-Rounded" pitchFamily="34" charset="0"/>
                <a:cs typeface="Arial-Rounded" pitchFamily="34" charset="0"/>
              </a:rPr>
              <a:t> 2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30" y="4925192"/>
            <a:ext cx="527051" cy="1599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itle 13"/>
          <p:cNvSpPr txBox="1">
            <a:spLocks/>
          </p:cNvSpPr>
          <p:nvPr/>
        </p:nvSpPr>
        <p:spPr>
          <a:xfrm>
            <a:off x="-20016" y="5827569"/>
            <a:ext cx="1066800" cy="451360"/>
          </a:xfrm>
          <a:prstGeom prst="rect">
            <a:avLst/>
          </a:prstGeom>
        </p:spPr>
        <p:txBody>
          <a:bodyPr vert="horz" lIns="91386" tIns="45698" rIns="91386" bIns="45698" rtlCol="0" anchor="ctr">
            <a:noAutofit/>
          </a:bodyPr>
          <a:lstStyle>
            <a:lvl1pPr algn="ctr" defTabSz="913989" rtl="0" eaLnBrk="1" latinLnBrk="0" hangingPunct="1"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>
                <a:solidFill>
                  <a:srgbClr val="FF0000"/>
                </a:solidFill>
                <a:latin typeface="VNI-Avo" pitchFamily="2" charset="0"/>
                <a:ea typeface="Arial-Rounded" pitchFamily="34" charset="0"/>
                <a:cs typeface="Arial-Rounded" pitchFamily="34" charset="0"/>
              </a:rPr>
              <a:t>Ñoaïn 3</a:t>
            </a:r>
          </a:p>
        </p:txBody>
      </p:sp>
    </p:spTree>
    <p:extLst>
      <p:ext uri="{BB962C8B-B14F-4D97-AF65-F5344CB8AC3E}">
        <p14:creationId xmlns:p14="http://schemas.microsoft.com/office/powerpoint/2010/main" val="400892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2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2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2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2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2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96278" y="85875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4991339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704013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140041"/>
            <a:ext cx="12191998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" y="4684065"/>
            <a:ext cx="12191998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pic>
        <p:nvPicPr>
          <p:cNvPr id="2" name="Đọc - Vui ở Thảo cầm viên (TV2, tr.8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832" y="85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5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068" y="4979455"/>
            <a:ext cx="5355909" cy="17880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89996" y="1504253"/>
            <a:ext cx="8169423" cy="2340131"/>
          </a:xfrm>
          <a:prstGeom prst="rect">
            <a:avLst/>
          </a:prstGeom>
        </p:spPr>
        <p:txBody>
          <a:bodyPr wrap="square" lIns="92278" tIns="46186" rIns="92278" bIns="46186">
            <a:spAutoFit/>
          </a:bodyPr>
          <a:lstStyle/>
          <a:p>
            <a:pPr algn="ctr" defTabSz="1233476">
              <a:defRPr/>
            </a:pPr>
            <a:r>
              <a:rPr lang="en-US" sz="73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Luyeän</a:t>
            </a:r>
            <a:r>
              <a:rPr lang="en-US" sz="73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73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ñoïc</a:t>
            </a:r>
            <a:endParaRPr lang="en-US" sz="73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latin typeface="VNI-Avo" pitchFamily="2" charset="0"/>
            </a:endParaRPr>
          </a:p>
          <a:p>
            <a:pPr algn="ctr" defTabSz="1233476">
              <a:defRPr/>
            </a:pPr>
            <a:r>
              <a:rPr lang="en-US" sz="7300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nhoùm</a:t>
            </a:r>
            <a:endParaRPr lang="en-US" sz="109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1" y="6477706"/>
            <a:ext cx="482131" cy="40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7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068" y="4979455"/>
            <a:ext cx="5355909" cy="17880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89996" y="1504253"/>
            <a:ext cx="8169423" cy="1216659"/>
          </a:xfrm>
          <a:prstGeom prst="rect">
            <a:avLst/>
          </a:prstGeom>
        </p:spPr>
        <p:txBody>
          <a:bodyPr wrap="square" lIns="92278" tIns="46186" rIns="92278" bIns="46186">
            <a:spAutoFit/>
          </a:bodyPr>
          <a:lstStyle/>
          <a:p>
            <a:pPr algn="ctr" defTabSz="1233476">
              <a:defRPr/>
            </a:pPr>
            <a:r>
              <a:rPr lang="en-US" sz="7300" b="1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Thi</a:t>
            </a:r>
            <a:r>
              <a:rPr lang="en-US" sz="7300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 </a:t>
            </a:r>
            <a:r>
              <a:rPr lang="en-US" sz="7300" b="1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đọc</a:t>
            </a:r>
            <a:endParaRPr lang="en-US" sz="109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latin typeface="UTM Av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1" y="6477706"/>
            <a:ext cx="482131" cy="40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8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" y="1242"/>
            <a:ext cx="12187239" cy="6855520"/>
          </a:xfrm>
          <a:prstGeom prst="rect">
            <a:avLst/>
          </a:prstGeom>
        </p:spPr>
      </p:pic>
      <p:sp>
        <p:nvSpPr>
          <p:cNvPr id="17" name="TextBox 4"/>
          <p:cNvSpPr txBox="1"/>
          <p:nvPr/>
        </p:nvSpPr>
        <p:spPr>
          <a:xfrm>
            <a:off x="3367089" y="1585396"/>
            <a:ext cx="4057295" cy="1861935"/>
          </a:xfrm>
          <a:prstGeom prst="rect">
            <a:avLst/>
          </a:prstGeom>
          <a:noFill/>
        </p:spPr>
        <p:txBody>
          <a:bodyPr wrap="none" lIns="91328" tIns="45664" rIns="91328" bIns="45664" rtlCol="0">
            <a:spAutoFit/>
          </a:bodyPr>
          <a:lstStyle/>
          <a:p>
            <a:pPr algn="ctr" defTabSz="913265"/>
            <a:r>
              <a:rPr lang="en-US" altLang="zh-CN" sz="11500" b="1" spc="-150" dirty="0">
                <a:solidFill>
                  <a:srgbClr val="FF0000"/>
                </a:solidFill>
                <a:latin typeface="VNI-Avo" pitchFamily="2" charset="0"/>
                <a:ea typeface="华文新魏" panose="02010800040101010101" pitchFamily="2" charset="-122"/>
              </a:rPr>
              <a:t>TIEÁT 2</a:t>
            </a:r>
          </a:p>
        </p:txBody>
      </p:sp>
      <p:pic>
        <p:nvPicPr>
          <p:cNvPr id="9" name="Weezer - You Might Thin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25709" y="-999820"/>
            <a:ext cx="609441" cy="60945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082" y="3307070"/>
            <a:ext cx="5731840" cy="306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7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Ỉ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30" y="841979"/>
            <a:ext cx="3414111" cy="288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THỎ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97" y="3353572"/>
            <a:ext cx="3233881" cy="254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CHIM" descr="CHÚ CHIM LẠC MẸ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769" y="938164"/>
            <a:ext cx="2237363" cy="25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5">
            <a:hlinkClick r:id="rId10" action="ppaction://hlinksldjump"/>
          </p:cNvPr>
          <p:cNvSpPr/>
          <p:nvPr/>
        </p:nvSpPr>
        <p:spPr>
          <a:xfrm>
            <a:off x="10719581" y="145395"/>
            <a:ext cx="1304544" cy="646176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24762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2323" y="2327557"/>
            <a:ext cx="104907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4000" b="1" dirty="0" smtClean="0">
                <a:latin typeface="VNI-Avo" pitchFamily="2" charset="0"/>
                <a:cs typeface="Times New Roman" pitchFamily="18" charset="0"/>
              </a:rPr>
              <a:t>.</a:t>
            </a:r>
            <a:endParaRPr lang="en-US" sz="4000" b="1" dirty="0">
              <a:solidFill>
                <a:prstClr val="black"/>
              </a:solidFill>
              <a:latin typeface="VNI-Avo" pitchFamily="2" charset="0"/>
            </a:endParaRPr>
          </a:p>
        </p:txBody>
      </p:sp>
      <p:pic>
        <p:nvPicPr>
          <p:cNvPr id="20" name="Picture 1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23" y="111369"/>
            <a:ext cx="7620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16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6604" y="224818"/>
            <a:ext cx="963613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1602" y="1201925"/>
            <a:ext cx="1090973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69783"/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4800" b="1" dirty="0" smtClean="0">
                <a:latin typeface="VNI-Avo" pitchFamily="2" charset="0"/>
                <a:cs typeface="Times New Roman" pitchFamily="18" charset="0"/>
              </a:rPr>
              <a:t>.</a:t>
            </a:r>
            <a:endParaRPr lang="en-US" sz="2400" b="1" dirty="0"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69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6"/>
            <a:ext cx="8331200" cy="3077760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</a:bodyPr>
          <a:lstStyle/>
          <a:p>
            <a:pPr algn="ctr" defTabSz="121914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4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khỉ</a:t>
            </a:r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1219140"/>
            <a:r>
              <a:rPr lang="en-US" sz="48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chặn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</a:t>
            </a:r>
          </a:p>
          <a:p>
            <a:pPr algn="ctr" defTabSz="1219140"/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lâm</a:t>
            </a:r>
            <a:r>
              <a:rPr lang="en-US" sz="48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tặc</a:t>
            </a:r>
            <a:endParaRPr lang="en-US" sz="48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4" y="5969001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28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51" y="177019"/>
            <a:ext cx="762000" cy="276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6351" y="2590110"/>
            <a:ext cx="1087553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069783"/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en-US" sz="4800" b="1" dirty="0">
              <a:solidFill>
                <a:prstClr val="black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9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068" y="4979455"/>
            <a:ext cx="5355909" cy="178801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89996" y="1504253"/>
            <a:ext cx="8169423" cy="1216659"/>
          </a:xfrm>
          <a:prstGeom prst="rect">
            <a:avLst/>
          </a:prstGeom>
        </p:spPr>
        <p:txBody>
          <a:bodyPr wrap="square" lIns="92278" tIns="46186" rIns="92278" bIns="46186">
            <a:spAutoFit/>
          </a:bodyPr>
          <a:lstStyle/>
          <a:p>
            <a:pPr algn="ctr" defTabSz="1233476">
              <a:defRPr/>
            </a:pPr>
            <a:r>
              <a:rPr lang="en-US" sz="7300" b="1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Luyện</a:t>
            </a:r>
            <a:r>
              <a:rPr lang="en-US" sz="7300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 </a:t>
            </a:r>
            <a:r>
              <a:rPr lang="en-US" sz="7300" b="1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đọc</a:t>
            </a:r>
            <a:r>
              <a:rPr lang="en-US" sz="7300" b="1" dirty="0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 </a:t>
            </a:r>
            <a:r>
              <a:rPr lang="en-US" sz="7300" b="1" dirty="0" err="1" smtClean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UTM Avo"/>
              </a:rPr>
              <a:t>lại</a:t>
            </a:r>
            <a:endParaRPr lang="en-US" sz="109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latin typeface="UTM Av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61" y="6477706"/>
            <a:ext cx="482131" cy="40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32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96278" y="85875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4991339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704013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140041"/>
            <a:ext cx="12191998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" y="4684065"/>
            <a:ext cx="12191998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pic>
        <p:nvPicPr>
          <p:cNvPr id="2" name="Đọc - Vui ở Thảo cầm viên (TV2, tr.8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832" y="85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179637" y="154161"/>
            <a:ext cx="6487223" cy="646238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Vui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hoïc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ôû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Thaûo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caàm</a:t>
            </a:r>
            <a:r>
              <a:rPr lang="en-US" sz="3600" b="1" dirty="0">
                <a:solidFill>
                  <a:srgbClr val="00B050"/>
                </a:solidFill>
                <a:latin typeface="VNI-Avo" pitchFamily="2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VNI-Avo" pitchFamily="2" charset="0"/>
              </a:rPr>
              <a:t>vieân</a:t>
            </a:r>
            <a:endParaRPr lang="en-US" sz="3600" b="1" dirty="0">
              <a:solidFill>
                <a:srgbClr val="00B050"/>
              </a:solidFill>
              <a:latin typeface="VNI-Avo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" y="925917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2256405"/>
            <a:ext cx="12191996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8329" y="4716393"/>
            <a:ext cx="12191998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B8F936B-A325-465E-A9BC-BF4C57F2B973}"/>
              </a:ext>
            </a:extLst>
          </p:cNvPr>
          <p:cNvSpPr txBox="1"/>
          <p:nvPr/>
        </p:nvSpPr>
        <p:spPr>
          <a:xfrm>
            <a:off x="-8329" y="5991410"/>
            <a:ext cx="12145922" cy="76934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>
              <a:defRPr/>
            </a:pP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Tìm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trong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baøi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ñoïc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tieáng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coù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VNI-Avo" pitchFamily="2" charset="0"/>
              </a:rPr>
              <a:t>vaàn</a:t>
            </a:r>
            <a:r>
              <a:rPr lang="en-US" sz="4400" b="1" dirty="0">
                <a:solidFill>
                  <a:srgbClr val="7030A0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VNI-Avo" pitchFamily="2" charset="0"/>
              </a:rPr>
              <a:t>ui</a:t>
            </a:r>
            <a:r>
              <a:rPr lang="en-US" sz="4400" b="1" dirty="0">
                <a:solidFill>
                  <a:srgbClr val="FF0000"/>
                </a:solidFill>
                <a:latin typeface="VNI-Avo" pitchFamily="2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VNI-Avo" pitchFamily="2" charset="0"/>
              </a:rPr>
              <a:t>uoâi</a:t>
            </a:r>
            <a:endParaRPr lang="en-US" sz="4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179637" y="154160"/>
            <a:ext cx="2490859" cy="646238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VNI-Avo" pitchFamily="2" charset="0"/>
              </a:rPr>
              <a:t>Vui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0" y="1472891"/>
            <a:ext cx="1386475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 dirty="0" err="1">
                <a:solidFill>
                  <a:srgbClr val="FF00FF"/>
                </a:solidFill>
                <a:latin typeface="VNI-Avo" pitchFamily="2" charset="0"/>
              </a:rPr>
              <a:t>nuoâi</a:t>
            </a:r>
            <a:endParaRPr lang="en-US" sz="3600" b="1" dirty="0">
              <a:solidFill>
                <a:srgbClr val="FF00FF"/>
              </a:solidFill>
              <a:latin typeface="VNI-Avo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8426311" y="1497586"/>
            <a:ext cx="2490859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VNI-Avo" pitchFamily="2" charset="0"/>
              </a:rPr>
              <a:t>vui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35404" y="3360758"/>
            <a:ext cx="2490859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VNI-Avo" pitchFamily="2" charset="0"/>
              </a:rPr>
              <a:t>vui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11322832" y="4716393"/>
            <a:ext cx="2490859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VNI-Avo" pitchFamily="2" charset="0"/>
              </a:rPr>
              <a:t>vui</a:t>
            </a:r>
            <a:endParaRPr lang="en-US" sz="36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257440" y="685882"/>
            <a:ext cx="782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21039" y="2009405"/>
            <a:ext cx="782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7747" y="2035909"/>
            <a:ext cx="1151956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401225" y="5272055"/>
            <a:ext cx="782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761908" y="3895399"/>
            <a:ext cx="7824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42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31" grpId="0"/>
      <p:bldP spid="32" grpId="0"/>
      <p:bldP spid="3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72" y="-770952"/>
            <a:ext cx="6054727" cy="762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018" y="-427025"/>
            <a:ext cx="6705601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504989" y="4041844"/>
            <a:ext cx="4476751" cy="204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22" tIns="45674" rIns="91222" bIns="45674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Tìm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ngoaøi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baøi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ñoïc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töø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ngöõ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chöùa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tieáng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coù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vaàn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VNI-Avo" pitchFamily="2" charset="0"/>
              </a:rPr>
              <a:t>ui</a:t>
            </a:r>
            <a:r>
              <a:rPr lang="en-US" sz="3600" dirty="0">
                <a:solidFill>
                  <a:srgbClr val="FF0000"/>
                </a:solidFill>
                <a:latin typeface="VNI-Avo" pitchFamily="2" charset="0"/>
              </a:rPr>
              <a:t>.</a:t>
            </a:r>
            <a:endParaRPr lang="en-US" sz="3600" dirty="0">
              <a:solidFill>
                <a:prstClr val="black"/>
              </a:solidFill>
              <a:latin typeface="VNI-Avo" pitchFamily="2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VNI-Avo" pitchFamily="2" charset="0"/>
            </a:endParaRPr>
          </a:p>
        </p:txBody>
      </p:sp>
      <p:sp>
        <p:nvSpPr>
          <p:cNvPr id="9" name="Freeform: Shape 7">
            <a:extLst>
              <a:ext uri="{FF2B5EF4-FFF2-40B4-BE49-F238E27FC236}">
                <a16:creationId xmlns="" xmlns:a16="http://schemas.microsoft.com/office/drawing/2014/main" id="{B7B87692-3312-4DF9-BB41-682106908F77}"/>
              </a:ext>
            </a:extLst>
          </p:cNvPr>
          <p:cNvSpPr/>
          <p:nvPr/>
        </p:nvSpPr>
        <p:spPr>
          <a:xfrm>
            <a:off x="12" y="69168"/>
            <a:ext cx="3702160" cy="556685"/>
          </a:xfrm>
          <a:custGeom>
            <a:avLst/>
            <a:gdLst>
              <a:gd name="connsiteX0" fmla="*/ 0 w 3012030"/>
              <a:gd name="connsiteY0" fmla="*/ 0 h 717825"/>
              <a:gd name="connsiteX1" fmla="*/ 2653118 w 3012030"/>
              <a:gd name="connsiteY1" fmla="*/ 0 h 717825"/>
              <a:gd name="connsiteX2" fmla="*/ 3012030 w 3012030"/>
              <a:gd name="connsiteY2" fmla="*/ 358913 h 717825"/>
              <a:gd name="connsiteX3" fmla="*/ 2653118 w 3012030"/>
              <a:gd name="connsiteY3" fmla="*/ 717825 h 717825"/>
              <a:gd name="connsiteX4" fmla="*/ 0 w 3012030"/>
              <a:gd name="connsiteY4" fmla="*/ 717825 h 717825"/>
              <a:gd name="connsiteX5" fmla="*/ 358913 w 3012030"/>
              <a:gd name="connsiteY5" fmla="*/ 358913 h 717825"/>
              <a:gd name="connsiteX6" fmla="*/ 0 w 3012030"/>
              <a:gd name="connsiteY6" fmla="*/ 0 h 71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12030" h="717825">
                <a:moveTo>
                  <a:pt x="0" y="0"/>
                </a:moveTo>
                <a:lnTo>
                  <a:pt x="2653118" y="0"/>
                </a:lnTo>
                <a:lnTo>
                  <a:pt x="3012030" y="358913"/>
                </a:lnTo>
                <a:lnTo>
                  <a:pt x="2653118" y="717825"/>
                </a:lnTo>
                <a:lnTo>
                  <a:pt x="0" y="717825"/>
                </a:lnTo>
                <a:lnTo>
                  <a:pt x="358913" y="35891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529556" tIns="57199" rIns="415200" bIns="57199" numCol="1" spcCol="1269" anchor="ctr" anchorCtr="0">
            <a:noAutofit/>
          </a:bodyPr>
          <a:lstStyle/>
          <a:p>
            <a:pPr algn="ctr" defTabSz="190638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err="1">
                <a:solidFill>
                  <a:srgbClr val="FF0000"/>
                </a:solidFill>
                <a:latin typeface="VNI-Avo" pitchFamily="2" charset="0"/>
              </a:rPr>
              <a:t>Tìm</a:t>
            </a:r>
            <a:r>
              <a:rPr lang="en-US" sz="3600">
                <a:solidFill>
                  <a:srgbClr val="FF0000"/>
                </a:solidFill>
                <a:latin typeface="VNI-Avo" pitchFamily="2" charset="0"/>
              </a:rPr>
              <a:t> tieáng</a:t>
            </a:r>
            <a:endParaRPr lang="en-US" sz="3600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644" y="1491998"/>
            <a:ext cx="2790348" cy="274634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5140470" y="4582267"/>
            <a:ext cx="6306695" cy="830904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</a:rPr>
              <a:t>t</a:t>
            </a:r>
            <a:r>
              <a:rPr lang="en-US" sz="4800" b="1" dirty="0" err="1">
                <a:solidFill>
                  <a:srgbClr val="FF0000"/>
                </a:solidFill>
                <a:latin typeface="VNI-Avo" pitchFamily="2" charset="0"/>
              </a:rPr>
              <a:t>uùi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</a:rPr>
              <a:t>saùch</a:t>
            </a:r>
            <a:endParaRPr lang="en-US" sz="48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56" y="133352"/>
            <a:ext cx="9144000" cy="58717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2852319" y="5851093"/>
            <a:ext cx="6306695" cy="1015571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6000" b="1">
                <a:solidFill>
                  <a:prstClr val="black"/>
                </a:solidFill>
                <a:latin typeface="VNI-Avo" pitchFamily="2" charset="0"/>
              </a:rPr>
              <a:t>n</a:t>
            </a:r>
            <a:r>
              <a:rPr lang="en-US" sz="6000" b="1">
                <a:solidFill>
                  <a:srgbClr val="FF0000"/>
                </a:solidFill>
                <a:latin typeface="VNI-Avo" pitchFamily="2" charset="0"/>
              </a:rPr>
              <a:t>uùi</a:t>
            </a:r>
            <a:endParaRPr lang="en-US" sz="60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656" y="289560"/>
            <a:ext cx="9144000" cy="56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11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83" y="-770952"/>
            <a:ext cx="6657653" cy="762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94" y="-427025"/>
            <a:ext cx="6705601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99708" y="4066283"/>
            <a:ext cx="4856069" cy="204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22" tIns="45674" rIns="91222" bIns="45674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Tìm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ngoaøi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baøi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ñoïc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töø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ngöõ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chöùa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tieáng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coù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vaàn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VNI-Avo" pitchFamily="2" charset="0"/>
              </a:rPr>
              <a:t>uoâi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VNI-Avo" pitchFamily="2" charset="0"/>
            </a:endParaRPr>
          </a:p>
        </p:txBody>
      </p:sp>
      <p:sp>
        <p:nvSpPr>
          <p:cNvPr id="9" name="Freeform: Shape 7">
            <a:extLst>
              <a:ext uri="{FF2B5EF4-FFF2-40B4-BE49-F238E27FC236}">
                <a16:creationId xmlns="" xmlns:a16="http://schemas.microsoft.com/office/drawing/2014/main" id="{B7B87692-3312-4DF9-BB41-682106908F77}"/>
              </a:ext>
            </a:extLst>
          </p:cNvPr>
          <p:cNvSpPr/>
          <p:nvPr/>
        </p:nvSpPr>
        <p:spPr>
          <a:xfrm>
            <a:off x="12" y="22136"/>
            <a:ext cx="3702160" cy="556685"/>
          </a:xfrm>
          <a:custGeom>
            <a:avLst/>
            <a:gdLst>
              <a:gd name="connsiteX0" fmla="*/ 0 w 3012030"/>
              <a:gd name="connsiteY0" fmla="*/ 0 h 717825"/>
              <a:gd name="connsiteX1" fmla="*/ 2653118 w 3012030"/>
              <a:gd name="connsiteY1" fmla="*/ 0 h 717825"/>
              <a:gd name="connsiteX2" fmla="*/ 3012030 w 3012030"/>
              <a:gd name="connsiteY2" fmla="*/ 358913 h 717825"/>
              <a:gd name="connsiteX3" fmla="*/ 2653118 w 3012030"/>
              <a:gd name="connsiteY3" fmla="*/ 717825 h 717825"/>
              <a:gd name="connsiteX4" fmla="*/ 0 w 3012030"/>
              <a:gd name="connsiteY4" fmla="*/ 717825 h 717825"/>
              <a:gd name="connsiteX5" fmla="*/ 358913 w 3012030"/>
              <a:gd name="connsiteY5" fmla="*/ 358913 h 717825"/>
              <a:gd name="connsiteX6" fmla="*/ 0 w 3012030"/>
              <a:gd name="connsiteY6" fmla="*/ 0 h 71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12030" h="717825">
                <a:moveTo>
                  <a:pt x="0" y="0"/>
                </a:moveTo>
                <a:lnTo>
                  <a:pt x="2653118" y="0"/>
                </a:lnTo>
                <a:lnTo>
                  <a:pt x="3012030" y="358913"/>
                </a:lnTo>
                <a:lnTo>
                  <a:pt x="2653118" y="717825"/>
                </a:lnTo>
                <a:lnTo>
                  <a:pt x="0" y="717825"/>
                </a:lnTo>
                <a:lnTo>
                  <a:pt x="358913" y="35891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529556" tIns="57199" rIns="415200" bIns="57199" numCol="1" spcCol="1269" anchor="ctr" anchorCtr="0">
            <a:noAutofit/>
          </a:bodyPr>
          <a:lstStyle/>
          <a:p>
            <a:pPr algn="ctr" defTabSz="190638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err="1">
                <a:solidFill>
                  <a:srgbClr val="FF0000"/>
                </a:solidFill>
                <a:latin typeface="VNI-Avo" pitchFamily="2" charset="0"/>
              </a:rPr>
              <a:t>Tìm</a:t>
            </a:r>
            <a:r>
              <a:rPr lang="en-US" sz="3600">
                <a:solidFill>
                  <a:srgbClr val="FF0000"/>
                </a:solidFill>
                <a:latin typeface="VNI-Avo" pitchFamily="2" charset="0"/>
              </a:rPr>
              <a:t> tieáng</a:t>
            </a:r>
            <a:endParaRPr lang="en-US" sz="3600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5981077" y="4470820"/>
            <a:ext cx="5016939" cy="76934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400" b="1" dirty="0" err="1">
                <a:solidFill>
                  <a:prstClr val="black"/>
                </a:solidFill>
                <a:latin typeface="VNI-Avo" pitchFamily="2" charset="0"/>
              </a:rPr>
              <a:t>chim</a:t>
            </a:r>
            <a:r>
              <a:rPr lang="en-US" sz="44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VNI-Avo" pitchFamily="2" charset="0"/>
              </a:rPr>
              <a:t>r</a:t>
            </a:r>
            <a:r>
              <a:rPr lang="en-US" sz="4400" b="1" dirty="0" err="1">
                <a:solidFill>
                  <a:srgbClr val="FF0000"/>
                </a:solidFill>
                <a:latin typeface="VNI-Avo" pitchFamily="2" charset="0"/>
              </a:rPr>
              <a:t>uoài</a:t>
            </a:r>
            <a:endParaRPr lang="en-US" sz="4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79" y="1139251"/>
            <a:ext cx="4811847" cy="333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228163" y="5822648"/>
            <a:ext cx="6306695" cy="830904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800" b="1">
                <a:solidFill>
                  <a:prstClr val="black"/>
                </a:solidFill>
                <a:latin typeface="VNI-Avo" pitchFamily="2" charset="0"/>
              </a:rPr>
              <a:t>ch</a:t>
            </a:r>
            <a:r>
              <a:rPr lang="en-US" sz="4800" b="1">
                <a:solidFill>
                  <a:srgbClr val="FF0000"/>
                </a:solidFill>
                <a:latin typeface="VNI-Avo" pitchFamily="2" charset="0"/>
              </a:rPr>
              <a:t>uoái</a:t>
            </a:r>
            <a:endParaRPr lang="en-US" sz="48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593" y="196295"/>
            <a:ext cx="7258131" cy="562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64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2980763" y="5970659"/>
            <a:ext cx="6306695" cy="830904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800" b="1">
                <a:solidFill>
                  <a:prstClr val="black"/>
                </a:solidFill>
                <a:latin typeface="VNI-Avo" pitchFamily="2" charset="0"/>
              </a:rPr>
              <a:t>s</a:t>
            </a:r>
            <a:r>
              <a:rPr lang="en-US" sz="4800" b="1">
                <a:solidFill>
                  <a:srgbClr val="FF0000"/>
                </a:solidFill>
                <a:latin typeface="VNI-Avo" pitchFamily="2" charset="0"/>
              </a:rPr>
              <a:t>uoái</a:t>
            </a:r>
            <a:endParaRPr lang="en-US" sz="48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00991"/>
            <a:ext cx="9098280" cy="577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10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2" name="图片 67591" descr="PPT素材-0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1483" y="-770952"/>
            <a:ext cx="6657653" cy="762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4" name="图片 67593" descr="PPT素材-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94" y="-427025"/>
            <a:ext cx="6705601" cy="755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99708" y="4066283"/>
            <a:ext cx="4856069" cy="2046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22" tIns="45674" rIns="91222" bIns="45674">
            <a:spAutoFit/>
          </a:bodyPr>
          <a:lstStyle>
            <a:lvl1pPr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itchFamily="34" charset="0"/>
                <a:ea typeface="SimSun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Tìm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ngoaøi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baøi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ñoïc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töø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ngöõ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chöùa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tieáng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coù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VNI-Avo" pitchFamily="2" charset="0"/>
              </a:rPr>
              <a:t>vaàn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VNI-Avo" pitchFamily="2" charset="0"/>
              </a:rPr>
              <a:t>öôi</a:t>
            </a:r>
            <a:r>
              <a:rPr lang="en-US" sz="3600" dirty="0">
                <a:solidFill>
                  <a:prstClr val="black"/>
                </a:solidFill>
                <a:latin typeface="VNI-Avo" pitchFamily="2" charset="0"/>
              </a:rPr>
              <a:t>?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VNI-Avo" pitchFamily="2" charset="0"/>
            </a:endParaRPr>
          </a:p>
        </p:txBody>
      </p:sp>
      <p:sp>
        <p:nvSpPr>
          <p:cNvPr id="9" name="Freeform: Shape 7">
            <a:extLst>
              <a:ext uri="{FF2B5EF4-FFF2-40B4-BE49-F238E27FC236}">
                <a16:creationId xmlns="" xmlns:a16="http://schemas.microsoft.com/office/drawing/2014/main" id="{B7B87692-3312-4DF9-BB41-682106908F77}"/>
              </a:ext>
            </a:extLst>
          </p:cNvPr>
          <p:cNvSpPr/>
          <p:nvPr/>
        </p:nvSpPr>
        <p:spPr>
          <a:xfrm>
            <a:off x="12" y="22136"/>
            <a:ext cx="3702160" cy="556685"/>
          </a:xfrm>
          <a:custGeom>
            <a:avLst/>
            <a:gdLst>
              <a:gd name="connsiteX0" fmla="*/ 0 w 3012030"/>
              <a:gd name="connsiteY0" fmla="*/ 0 h 717825"/>
              <a:gd name="connsiteX1" fmla="*/ 2653118 w 3012030"/>
              <a:gd name="connsiteY1" fmla="*/ 0 h 717825"/>
              <a:gd name="connsiteX2" fmla="*/ 3012030 w 3012030"/>
              <a:gd name="connsiteY2" fmla="*/ 358913 h 717825"/>
              <a:gd name="connsiteX3" fmla="*/ 2653118 w 3012030"/>
              <a:gd name="connsiteY3" fmla="*/ 717825 h 717825"/>
              <a:gd name="connsiteX4" fmla="*/ 0 w 3012030"/>
              <a:gd name="connsiteY4" fmla="*/ 717825 h 717825"/>
              <a:gd name="connsiteX5" fmla="*/ 358913 w 3012030"/>
              <a:gd name="connsiteY5" fmla="*/ 358913 h 717825"/>
              <a:gd name="connsiteX6" fmla="*/ 0 w 3012030"/>
              <a:gd name="connsiteY6" fmla="*/ 0 h 71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12030" h="717825">
                <a:moveTo>
                  <a:pt x="0" y="0"/>
                </a:moveTo>
                <a:lnTo>
                  <a:pt x="2653118" y="0"/>
                </a:lnTo>
                <a:lnTo>
                  <a:pt x="3012030" y="358913"/>
                </a:lnTo>
                <a:lnTo>
                  <a:pt x="2653118" y="717825"/>
                </a:lnTo>
                <a:lnTo>
                  <a:pt x="0" y="717825"/>
                </a:lnTo>
                <a:lnTo>
                  <a:pt x="358913" y="358913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529556" tIns="57199" rIns="415200" bIns="57199" numCol="1" spcCol="1269" anchor="ctr" anchorCtr="0">
            <a:noAutofit/>
          </a:bodyPr>
          <a:lstStyle/>
          <a:p>
            <a:pPr algn="ctr" defTabSz="190638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3600" err="1">
                <a:solidFill>
                  <a:srgbClr val="FF0000"/>
                </a:solidFill>
                <a:latin typeface="VNI-Avo" pitchFamily="2" charset="0"/>
              </a:rPr>
              <a:t>Tìm</a:t>
            </a:r>
            <a:r>
              <a:rPr lang="en-US" sz="3600">
                <a:solidFill>
                  <a:srgbClr val="FF0000"/>
                </a:solidFill>
                <a:latin typeface="VNI-Avo" pitchFamily="2" charset="0"/>
              </a:rPr>
              <a:t> tieáng</a:t>
            </a:r>
            <a:endParaRPr lang="en-US" sz="3600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37" y="1443571"/>
            <a:ext cx="4502049" cy="319991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5045194" y="4841987"/>
            <a:ext cx="6306695" cy="830904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</a:rPr>
              <a:t>t</a:t>
            </a:r>
            <a:r>
              <a:rPr lang="en-US" sz="4800" b="1" dirty="0" err="1">
                <a:solidFill>
                  <a:srgbClr val="FF0000"/>
                </a:solidFill>
                <a:latin typeface="VNI-Avo" pitchFamily="2" charset="0"/>
              </a:rPr>
              <a:t>öôi</a:t>
            </a:r>
            <a:r>
              <a:rPr lang="en-US" sz="4800" b="1" dirty="0">
                <a:solidFill>
                  <a:prstClr val="black"/>
                </a:solidFill>
                <a:latin typeface="VNI-Avo" pitchFamily="2" charset="0"/>
              </a:rPr>
              <a:t> </a:t>
            </a:r>
            <a:r>
              <a:rPr lang="en-US" sz="4800" b="1" dirty="0" err="1">
                <a:solidFill>
                  <a:prstClr val="black"/>
                </a:solidFill>
                <a:latin typeface="VNI-Avo" pitchFamily="2" charset="0"/>
              </a:rPr>
              <a:t>c</a:t>
            </a:r>
            <a:r>
              <a:rPr lang="en-US" sz="4800" b="1" dirty="0" err="1">
                <a:solidFill>
                  <a:srgbClr val="FF0000"/>
                </a:solidFill>
                <a:latin typeface="VNI-Avo" pitchFamily="2" charset="0"/>
              </a:rPr>
              <a:t>öôøi</a:t>
            </a:r>
            <a:endParaRPr lang="en-US" sz="48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25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6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6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1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2" y="4954733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2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3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4" y="4121208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5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C:\Users\ADMIN\Desktop\Lam tac\e7f4c27d556f238339f9337509756439--lumberjacks-vectors.jp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037" y="4253424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5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9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5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4" y="1267406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4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4" y="308681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3" y="1309929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7" y="3665082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9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2" y="3862275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0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8" y="376555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2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2" y="4813302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902" y="4000502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5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18" action="ppaction://hlinksldjump"/>
          </p:cNvPr>
          <p:cNvSpPr/>
          <p:nvPr/>
        </p:nvSpPr>
        <p:spPr>
          <a:xfrm>
            <a:off x="1219201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r>
              <a:rPr lang="en-US" sz="2400" dirty="0">
                <a:solidFill>
                  <a:srgbClr val="006600"/>
                </a:solidFill>
              </a:rPr>
              <a:t>1</a:t>
            </a:r>
          </a:p>
        </p:txBody>
      </p:sp>
      <p:sp>
        <p:nvSpPr>
          <p:cNvPr id="40" name="Oval 39">
            <a:hlinkClick r:id="rId23" action="ppaction://hlinksldjump"/>
          </p:cNvPr>
          <p:cNvSpPr/>
          <p:nvPr/>
        </p:nvSpPr>
        <p:spPr>
          <a:xfrm>
            <a:off x="3376664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r>
              <a:rPr lang="en-US" sz="2400" dirty="0">
                <a:solidFill>
                  <a:srgbClr val="006600"/>
                </a:solidFill>
              </a:rPr>
              <a:t>2</a:t>
            </a:r>
          </a:p>
        </p:txBody>
      </p:sp>
      <p:sp>
        <p:nvSpPr>
          <p:cNvPr id="41" name="Oval 40">
            <a:hlinkClick r:id="rId26" action="ppaction://hlinksldjump"/>
          </p:cNvPr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r>
              <a:rPr lang="en-US" sz="2400" dirty="0">
                <a:solidFill>
                  <a:srgbClr val="006600"/>
                </a:solidFill>
              </a:rPr>
              <a:t>3</a:t>
            </a:r>
          </a:p>
        </p:txBody>
      </p:sp>
      <p:sp>
        <p:nvSpPr>
          <p:cNvPr id="42" name="Oval 41">
            <a:hlinkClick r:id="rId20" action="ppaction://hlinksldjump"/>
          </p:cNvPr>
          <p:cNvSpPr/>
          <p:nvPr/>
        </p:nvSpPr>
        <p:spPr>
          <a:xfrm>
            <a:off x="8229601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r>
              <a:rPr lang="en-US" sz="2400" dirty="0">
                <a:solidFill>
                  <a:srgbClr val="006600"/>
                </a:solidFill>
              </a:rPr>
              <a:t>4</a:t>
            </a:r>
          </a:p>
        </p:txBody>
      </p:sp>
      <p:sp>
        <p:nvSpPr>
          <p:cNvPr id="43" name="Oval 42">
            <a:hlinkClick r:id="rId14" action="ppaction://hlinksldjump"/>
          </p:cNvPr>
          <p:cNvSpPr/>
          <p:nvPr/>
        </p:nvSpPr>
        <p:spPr>
          <a:xfrm>
            <a:off x="10147421" y="3836529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 defTabSz="1219140"/>
            <a:r>
              <a:rPr lang="en-US" sz="2400" dirty="0">
                <a:solidFill>
                  <a:srgbClr val="006600"/>
                </a:solidFill>
              </a:rPr>
              <a:t>5</a:t>
            </a:r>
          </a:p>
        </p:txBody>
      </p:sp>
      <p:sp>
        <p:nvSpPr>
          <p:cNvPr id="8" name="Right Arrow 7">
            <a:hlinkClick r:id="rId48" action="ppaction://hlinksldjump"/>
          </p:cNvPr>
          <p:cNvSpPr/>
          <p:nvPr/>
        </p:nvSpPr>
        <p:spPr>
          <a:xfrm>
            <a:off x="10862426" y="0"/>
            <a:ext cx="1192414" cy="5880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BH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877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2980763" y="5970659"/>
            <a:ext cx="6306695" cy="830904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pPr algn="ctr"/>
            <a:r>
              <a:rPr lang="en-US" sz="4800" b="1">
                <a:solidFill>
                  <a:prstClr val="black"/>
                </a:solidFill>
                <a:latin typeface="VNI-Avo" pitchFamily="2" charset="0"/>
              </a:rPr>
              <a:t>soá m</a:t>
            </a:r>
            <a:r>
              <a:rPr lang="en-US" sz="4800" b="1">
                <a:solidFill>
                  <a:srgbClr val="FF0000"/>
                </a:solidFill>
                <a:latin typeface="VNI-Avo" pitchFamily="2" charset="0"/>
              </a:rPr>
              <a:t>öôøi</a:t>
            </a:r>
            <a:endParaRPr lang="en-US" sz="48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22" b="988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943" y="335280"/>
            <a:ext cx="6835140" cy="5257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463" y="182880"/>
            <a:ext cx="74295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3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577"/>
          <a:stretch/>
        </p:blipFill>
        <p:spPr>
          <a:xfrm>
            <a:off x="-178386" y="0"/>
            <a:ext cx="1237038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542487" y="802758"/>
            <a:ext cx="5416865" cy="1617735"/>
          </a:xfrm>
          <a:prstGeom prst="rect">
            <a:avLst/>
          </a:prstGeom>
          <a:noFill/>
        </p:spPr>
        <p:txBody>
          <a:bodyPr wrap="square" lIns="123669" tIns="61836" rIns="123669" bIns="61836">
            <a:spAutoFit/>
          </a:bodyPr>
          <a:lstStyle/>
          <a:p>
            <a:pPr algn="ctr" defTabSz="1293124">
              <a:defRPr/>
            </a:pPr>
            <a:r>
              <a:rPr lang="en-US" sz="9700" b="1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Thö</a:t>
            </a:r>
            <a:r>
              <a:rPr lang="en-US" sz="9700" b="1" dirty="0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9700" b="1" dirty="0" err="1">
                <a:ln w="12700">
                  <a:solidFill>
                    <a:srgbClr val="4BACC6"/>
                  </a:solidFill>
                  <a:prstDash val="solid"/>
                </a:ln>
                <a:solidFill>
                  <a:srgbClr val="FF0000"/>
                </a:solidFill>
                <a:latin typeface="VNI-Avo" pitchFamily="2" charset="0"/>
              </a:rPr>
              <a:t>giaõn</a:t>
            </a:r>
            <a:endParaRPr lang="en-US" sz="9700" b="1" dirty="0">
              <a:ln w="12700">
                <a:solidFill>
                  <a:srgbClr val="4BACC6"/>
                </a:solidFill>
                <a:prstDash val="solid"/>
              </a:ln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7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u Vui Chơi Thiếu Nhi - Bé Ngọc Thanh Thảo [Official]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8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í hiệu sách - đọc">
            <a:extLst>
              <a:ext uri="{FF2B5EF4-FFF2-40B4-BE49-F238E27FC236}">
                <a16:creationId xmlns="" xmlns:a16="http://schemas.microsoft.com/office/drawing/2014/main" id="{324777B7-D9B7-45AD-A814-CF799E7D56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-26159"/>
            <a:ext cx="884420" cy="8702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3796278" y="85875"/>
            <a:ext cx="6487223" cy="646239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VNI-Avo" pitchFamily="2" charset="0"/>
              </a:rPr>
              <a:t>Vui hoïc ôû Thaûo caàm vieân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717745D8-FC38-46F6-A5F2-1C0E1063E674}"/>
              </a:ext>
            </a:extLst>
          </p:cNvPr>
          <p:cNvSpPr txBox="1"/>
          <p:nvPr/>
        </p:nvSpPr>
        <p:spPr>
          <a:xfrm>
            <a:off x="7200659" y="6240777"/>
            <a:ext cx="4991339" cy="584683"/>
          </a:xfrm>
          <a:prstGeom prst="rect">
            <a:avLst/>
          </a:prstGeom>
          <a:noFill/>
        </p:spPr>
        <p:txBody>
          <a:bodyPr wrap="square" lIns="91222" tIns="45674" rIns="91222" bIns="45674" rtlCol="0">
            <a:spAutoFit/>
          </a:bodyPr>
          <a:lstStyle/>
          <a:p>
            <a:r>
              <a:rPr lang="en-US" sz="3200" b="1" i="1">
                <a:latin typeface="VNI-Avo" pitchFamily="2" charset="0"/>
              </a:rPr>
              <a:t>Baûo Anh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" y="704013"/>
            <a:ext cx="12191997" cy="1216008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vöïc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nuoâi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caûnh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giaûi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trí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140041"/>
            <a:ext cx="12191998" cy="2324004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em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cuõng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 ÔÛ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nhöõng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maøn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xieác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sz="1600" b="1" dirty="0">
              <a:latin typeface="VNI-Avo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" y="4684065"/>
            <a:ext cx="12191998" cy="1216045"/>
          </a:xfrm>
          <a:prstGeom prst="rect">
            <a:avLst/>
          </a:prstGeom>
          <a:noFill/>
        </p:spPr>
        <p:txBody>
          <a:bodyPr wrap="square" lIns="106979" tIns="53484" rIns="106979" bIns="53484" rtlCol="0">
            <a:spAutoFit/>
          </a:bodyPr>
          <a:lstStyle/>
          <a:p>
            <a:pPr algn="just" defTabSz="1069783"/>
            <a:r>
              <a:rPr lang="en-US" sz="3600" b="1" dirty="0">
                <a:latin typeface="VNI-Avo" pitchFamily="2" charset="0"/>
                <a:cs typeface="Times New Roman" pitchFamily="18" charset="0"/>
              </a:rPr>
              <a:t>	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Nhieàu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thích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VNI-Avo" pitchFamily="2" charset="0"/>
                <a:cs typeface="Times New Roman" pitchFamily="18" charset="0"/>
              </a:rPr>
              <a:t>taäp</a:t>
            </a:r>
            <a:r>
              <a:rPr lang="en-US" sz="3600" b="1" dirty="0">
                <a:latin typeface="VNI-Avo" pitchFamily="2" charset="0"/>
                <a:cs typeface="Times New Roman" pitchFamily="18" charset="0"/>
              </a:rPr>
              <a:t>.</a:t>
            </a:r>
            <a:endParaRPr lang="en-US" b="1" dirty="0">
              <a:latin typeface="VNI-Avo" pitchFamily="2" charset="0"/>
            </a:endParaRPr>
          </a:p>
        </p:txBody>
      </p:sp>
      <p:pic>
        <p:nvPicPr>
          <p:cNvPr id="2" name="Đọc - Vui ở Thảo cầm viên (TV2, tr.83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832" y="85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1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309012" y="67913"/>
            <a:ext cx="5836639" cy="802667"/>
            <a:chOff x="3568352" y="2594608"/>
            <a:chExt cx="5760641" cy="1195255"/>
          </a:xfrm>
        </p:grpSpPr>
        <p:sp>
          <p:nvSpPr>
            <p:cNvPr id="4" name="Rounded Rectangle 3"/>
            <p:cNvSpPr/>
            <p:nvPr/>
          </p:nvSpPr>
          <p:spPr>
            <a:xfrm>
              <a:off x="3568352" y="2594608"/>
              <a:ext cx="5760641" cy="119525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63417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文本框 6"/>
            <p:cNvSpPr txBox="1">
              <a:spLocks noChangeArrowheads="1"/>
            </p:cNvSpPr>
            <p:nvPr/>
          </p:nvSpPr>
          <p:spPr bwMode="auto">
            <a:xfrm>
              <a:off x="3897724" y="2765361"/>
              <a:ext cx="5029909" cy="962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 Light" panose="020F0302020204030204" pitchFamily="34" charset="0"/>
                  <a:ea typeface="方正宋刻本秀楷简体" panose="02000000000000000000" pitchFamily="2" charset="-122"/>
                </a:defRPr>
              </a:lvl9pPr>
            </a:lstStyle>
            <a:p>
              <a:pPr algn="ctr" defTabSz="511514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Tìm</a:t>
              </a:r>
              <a:r>
                <a:rPr lang="en-US" altLang="zh-CN" sz="3600" b="1" dirty="0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600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hieåu</a:t>
              </a:r>
              <a:r>
                <a:rPr lang="en-US" altLang="zh-CN" sz="3600" b="1" dirty="0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</a:t>
              </a:r>
              <a:r>
                <a:rPr lang="en-US" altLang="zh-CN" sz="3600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noäi</a:t>
              </a:r>
              <a:r>
                <a:rPr lang="en-US" altLang="zh-CN" sz="3600" b="1" dirty="0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 dung </a:t>
              </a:r>
              <a:r>
                <a:rPr lang="en-US" altLang="zh-CN" sz="3600" b="1" dirty="0" err="1">
                  <a:solidFill>
                    <a:srgbClr val="FF0000"/>
                  </a:solidFill>
                  <a:latin typeface="VNI-Avo" pitchFamily="2" charset="0"/>
                  <a:ea typeface="华康海报体W12(P)" panose="040B0C00000000000000" pitchFamily="82" charset="-122"/>
                </a:rPr>
                <a:t>baøi</a:t>
              </a:r>
              <a:endParaRPr lang="zh-CN" altLang="en-US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endParaRPr>
            </a:p>
          </p:txBody>
        </p:sp>
      </p:grpSp>
      <p:sp>
        <p:nvSpPr>
          <p:cNvPr id="8" name="文本框 6"/>
          <p:cNvSpPr txBox="1">
            <a:spLocks noChangeArrowheads="1"/>
          </p:cNvSpPr>
          <p:nvPr/>
        </p:nvSpPr>
        <p:spPr bwMode="auto">
          <a:xfrm>
            <a:off x="680905" y="1023343"/>
            <a:ext cx="9720811" cy="647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46" tIns="46158" rIns="92146" bIns="46158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defTabSz="51151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1.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Thaûo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caàm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vieân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coù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nhöõng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khu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vöïc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naøo</a:t>
            </a:r>
            <a:r>
              <a:rPr lang="en-US" altLang="zh-CN" sz="36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?</a:t>
            </a:r>
            <a:endParaRPr lang="zh-CN" altLang="en-US" sz="3600" b="1" dirty="0">
              <a:solidFill>
                <a:srgbClr val="0070C0"/>
              </a:solidFill>
              <a:latin typeface="VNI-Avo" pitchFamily="2" charset="0"/>
              <a:ea typeface="华康海报体W12(P)" panose="040B0C00000000000000" pitchFamily="82" charset="-122"/>
            </a:endParaRPr>
          </a:p>
        </p:txBody>
      </p:sp>
      <p:sp>
        <p:nvSpPr>
          <p:cNvPr id="10" name="文本框 6"/>
          <p:cNvSpPr txBox="1">
            <a:spLocks noChangeArrowheads="1"/>
          </p:cNvSpPr>
          <p:nvPr/>
        </p:nvSpPr>
        <p:spPr bwMode="auto">
          <a:xfrm>
            <a:off x="1226583" y="1670558"/>
            <a:ext cx="10660620" cy="120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146" tIns="46158" rIns="92146" bIns="46158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just" defTabSz="1069783"/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nuoâi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chim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thuù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caây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caûnh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vaø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khu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vui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chôi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giaûi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trí</a:t>
            </a:r>
            <a:r>
              <a:rPr lang="en-US" sz="3600" b="1" dirty="0">
                <a:solidFill>
                  <a:prstClr val="black"/>
                </a:solidFill>
                <a:latin typeface="VNI-Avo" pitchFamily="2" charset="0"/>
                <a:ea typeface="+mn-ea"/>
                <a:cs typeface="Times New Roman" pitchFamily="18" charset="0"/>
              </a:rPr>
              <a:t>.</a:t>
            </a:r>
            <a:endParaRPr lang="en-US" sz="1900" b="1" dirty="0">
              <a:solidFill>
                <a:prstClr val="black"/>
              </a:solidFill>
              <a:latin typeface="VNI-Avo" pitchFamily="2" charset="0"/>
              <a:ea typeface="+mn-ea"/>
            </a:endParaRPr>
          </a:p>
        </p:txBody>
      </p:sp>
      <p:sp>
        <p:nvSpPr>
          <p:cNvPr id="12" name="文本框 6"/>
          <p:cNvSpPr txBox="1">
            <a:spLocks noChangeArrowheads="1"/>
          </p:cNvSpPr>
          <p:nvPr/>
        </p:nvSpPr>
        <p:spPr bwMode="auto">
          <a:xfrm>
            <a:off x="680905" y="2871771"/>
            <a:ext cx="10190491" cy="1078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46" tIns="46158" rIns="92146" bIns="46158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defTabSz="51151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2.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Hoïc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sinh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coù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theå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ñeán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Thaûo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caàm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vieân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ñeå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laøm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gì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?</a:t>
            </a:r>
          </a:p>
          <a:p>
            <a:pPr algn="ctr" defTabSz="511514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200" b="1" dirty="0">
              <a:solidFill>
                <a:srgbClr val="0070C0"/>
              </a:solidFill>
              <a:latin typeface="VNI-Avo" pitchFamily="2" charset="0"/>
              <a:ea typeface="华康海报体W12(P)" panose="040B0C00000000000000" pitchFamily="82" charset="-122"/>
            </a:endParaRPr>
          </a:p>
        </p:txBody>
      </p:sp>
      <p:sp>
        <p:nvSpPr>
          <p:cNvPr id="9" name="文本框 6"/>
          <p:cNvSpPr txBox="1">
            <a:spLocks noChangeArrowheads="1"/>
          </p:cNvSpPr>
          <p:nvPr/>
        </p:nvSpPr>
        <p:spPr bwMode="auto">
          <a:xfrm>
            <a:off x="680905" y="5350916"/>
            <a:ext cx="10735455" cy="58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146" tIns="46158" rIns="92146" bIns="46158">
            <a:spAutoFit/>
          </a:bodyPr>
          <a:lstStyle>
            <a:lvl1pPr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 Light" panose="020F0302020204030204" pitchFamily="34" charset="0"/>
                <a:ea typeface="方正宋刻本秀楷简体" panose="02000000000000000000" pitchFamily="2" charset="-122"/>
              </a:defRPr>
            </a:lvl9pPr>
          </a:lstStyle>
          <a:p>
            <a:pPr algn="ctr" defTabSz="51151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3.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Tìm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töø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ngöõ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noùi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veà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nhöõng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maøn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xieác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ôû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khu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vui</a:t>
            </a:r>
            <a:r>
              <a:rPr lang="en-US" altLang="zh-CN" sz="3200" b="1" dirty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chôi</a:t>
            </a:r>
            <a:r>
              <a:rPr lang="en-US" altLang="zh-CN" sz="3200" b="1" dirty="0" smtClean="0">
                <a:solidFill>
                  <a:srgbClr val="FF0000"/>
                </a:solidFill>
                <a:latin typeface="VNI-Avo" pitchFamily="2" charset="0"/>
                <a:ea typeface="华康海报体W12(P)" panose="040B0C00000000000000" pitchFamily="82" charset="-122"/>
              </a:rPr>
              <a:t>?</a:t>
            </a:r>
            <a:endParaRPr lang="en-US" altLang="zh-CN" sz="3200" b="1" dirty="0">
              <a:solidFill>
                <a:srgbClr val="FF0000"/>
              </a:solidFill>
              <a:latin typeface="VNI-Avo" pitchFamily="2" charset="0"/>
              <a:ea typeface="华康海报体W12(P)" panose="040B0C00000000000000" pitchFamily="82" charset="-122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6583" y="3560391"/>
            <a:ext cx="10820400" cy="1754327"/>
          </a:xfrm>
          <a:prstGeom prst="rect">
            <a:avLst/>
          </a:prstGeom>
        </p:spPr>
        <p:txBody>
          <a:bodyPr wrap="square" lIns="91424" tIns="45718" rIns="91424" bIns="45718">
            <a:spAutoFit/>
          </a:bodyPr>
          <a:lstStyle/>
          <a:p>
            <a:pPr defTabSz="914218"/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 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Hoïc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sinh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ñeán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Thaûo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caàm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vieân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tham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quan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tìm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hieåu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veà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caùc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loaøi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chim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caây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coû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coù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theå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vaøo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khu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ñeå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troø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chôi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vi-VN" kern="0" dirty="0">
              <a:solidFill>
                <a:sysClr val="windowText" lastClr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3294" y="5936576"/>
            <a:ext cx="9175136" cy="646331"/>
          </a:xfrm>
          <a:prstGeom prst="rect">
            <a:avLst/>
          </a:prstGeom>
        </p:spPr>
        <p:txBody>
          <a:bodyPr wrap="square" lIns="91424" tIns="45718" rIns="91424" bIns="45718">
            <a:spAutoFit/>
          </a:bodyPr>
          <a:lstStyle/>
          <a:p>
            <a:pPr defTabSz="914218"/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Thuù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vò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,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vui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nhoän</a:t>
            </a:r>
            <a:r>
              <a:rPr lang="en-US" sz="3600" b="1" kern="0" dirty="0">
                <a:solidFill>
                  <a:prstClr val="black"/>
                </a:solidFill>
                <a:latin typeface="VNI-Avo" pitchFamily="2" charset="0"/>
                <a:cs typeface="Times New Roman" pitchFamily="18" charset="0"/>
              </a:rPr>
              <a:t>.</a:t>
            </a:r>
            <a:endParaRPr lang="vi-VN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9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9" grpId="0"/>
      <p:bldP spid="2" grpId="0"/>
      <p:bldP spid="6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图片 141" descr="f2e19f1dc336b45f0aa9c8204b1af8ed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00224" y="-555233"/>
            <a:ext cx="7392821" cy="1872001"/>
          </a:xfrm>
          <a:prstGeom prst="rect">
            <a:avLst/>
          </a:prstGeom>
        </p:spPr>
      </p:pic>
      <p:pic>
        <p:nvPicPr>
          <p:cNvPr id="130" name="图片 129" descr="1446cc0e598daeeb689b2ac3180c5d6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22776"/>
            <a:ext cx="12192000" cy="203530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320614" y="1203387"/>
            <a:ext cx="7932617" cy="2338884"/>
          </a:xfrm>
          <a:prstGeom prst="rect">
            <a:avLst/>
          </a:prstGeom>
          <a:noFill/>
        </p:spPr>
        <p:txBody>
          <a:bodyPr wrap="none" lIns="121585" tIns="60795" rIns="121585" bIns="60795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1215706"/>
            <a:r>
              <a:rPr lang="en-US" altLang="zh-CN" sz="7200" b="1" spc="67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汉仪粗宋简" pitchFamily="49" charset="-122"/>
                <a:cs typeface="Times New Roman" pitchFamily="18" charset="0"/>
              </a:rPr>
              <a:t>CHÀO TẠM BIỆT</a:t>
            </a:r>
          </a:p>
          <a:p>
            <a:pPr algn="ctr" defTabSz="1215706"/>
            <a:r>
              <a:rPr lang="en-US" altLang="zh-CN" sz="7200" b="1" spc="67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汉仪粗宋简" pitchFamily="49" charset="-122"/>
                <a:cs typeface="Times New Roman" pitchFamily="18" charset="0"/>
              </a:rPr>
              <a:t> CÁC CON</a:t>
            </a:r>
            <a:endParaRPr lang="zh-CN" altLang="en-US" sz="7200" b="1" spc="67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汉仪粗宋简" pitchFamily="49" charset="-122"/>
              <a:cs typeface="Times New Roman" pitchFamily="18" charset="0"/>
            </a:endParaRPr>
          </a:p>
        </p:txBody>
      </p:sp>
      <p:grpSp>
        <p:nvGrpSpPr>
          <p:cNvPr id="23" name="Group 280"/>
          <p:cNvGrpSpPr/>
          <p:nvPr/>
        </p:nvGrpSpPr>
        <p:grpSpPr>
          <a:xfrm rot="900000">
            <a:off x="6498752" y="3947225"/>
            <a:ext cx="1287913" cy="1911843"/>
            <a:chOff x="3530911" y="2620785"/>
            <a:chExt cx="859355" cy="1303577"/>
          </a:xfrm>
        </p:grpSpPr>
        <p:sp>
          <p:nvSpPr>
            <p:cNvPr id="24" name="Freeform 671"/>
            <p:cNvSpPr>
              <a:spLocks/>
            </p:cNvSpPr>
            <p:nvPr/>
          </p:nvSpPr>
          <p:spPr bwMode="auto">
            <a:xfrm>
              <a:off x="4239268" y="2973883"/>
              <a:ext cx="133233" cy="166556"/>
            </a:xfrm>
            <a:custGeom>
              <a:avLst/>
              <a:gdLst/>
              <a:ahLst/>
              <a:cxnLst>
                <a:cxn ang="0">
                  <a:pos x="49" y="23"/>
                </a:cxn>
                <a:cxn ang="0">
                  <a:pos x="45" y="14"/>
                </a:cxn>
                <a:cxn ang="0">
                  <a:pos x="22" y="22"/>
                </a:cxn>
                <a:cxn ang="0">
                  <a:pos x="24" y="14"/>
                </a:cxn>
                <a:cxn ang="0">
                  <a:pos x="25" y="8"/>
                </a:cxn>
                <a:cxn ang="0">
                  <a:pos x="15" y="6"/>
                </a:cxn>
                <a:cxn ang="0">
                  <a:pos x="10" y="21"/>
                </a:cxn>
                <a:cxn ang="0">
                  <a:pos x="5" y="28"/>
                </a:cxn>
                <a:cxn ang="0">
                  <a:pos x="5" y="33"/>
                </a:cxn>
                <a:cxn ang="0">
                  <a:pos x="4" y="34"/>
                </a:cxn>
                <a:cxn ang="0">
                  <a:pos x="3" y="54"/>
                </a:cxn>
                <a:cxn ang="0">
                  <a:pos x="15" y="58"/>
                </a:cxn>
                <a:cxn ang="0">
                  <a:pos x="18" y="60"/>
                </a:cxn>
                <a:cxn ang="0">
                  <a:pos x="32" y="71"/>
                </a:cxn>
                <a:cxn ang="0">
                  <a:pos x="40" y="64"/>
                </a:cxn>
                <a:cxn ang="0">
                  <a:pos x="40" y="64"/>
                </a:cxn>
                <a:cxn ang="0">
                  <a:pos x="32" y="55"/>
                </a:cxn>
                <a:cxn ang="0">
                  <a:pos x="31" y="52"/>
                </a:cxn>
                <a:cxn ang="0">
                  <a:pos x="31" y="52"/>
                </a:cxn>
                <a:cxn ang="0">
                  <a:pos x="50" y="58"/>
                </a:cxn>
                <a:cxn ang="0">
                  <a:pos x="53" y="46"/>
                </a:cxn>
                <a:cxn ang="0">
                  <a:pos x="38" y="42"/>
                </a:cxn>
                <a:cxn ang="0">
                  <a:pos x="39" y="42"/>
                </a:cxn>
                <a:cxn ang="0">
                  <a:pos x="43" y="41"/>
                </a:cxn>
                <a:cxn ang="0">
                  <a:pos x="48" y="39"/>
                </a:cxn>
                <a:cxn ang="0">
                  <a:pos x="54" y="38"/>
                </a:cxn>
                <a:cxn ang="0">
                  <a:pos x="55" y="27"/>
                </a:cxn>
                <a:cxn ang="0">
                  <a:pos x="46" y="27"/>
                </a:cxn>
                <a:cxn ang="0">
                  <a:pos x="43" y="28"/>
                </a:cxn>
                <a:cxn ang="0">
                  <a:pos x="40" y="29"/>
                </a:cxn>
                <a:cxn ang="0">
                  <a:pos x="49" y="23"/>
                </a:cxn>
              </a:cxnLst>
              <a:rect l="0" t="0" r="r" b="b"/>
              <a:pathLst>
                <a:path w="60" h="75">
                  <a:moveTo>
                    <a:pt x="49" y="23"/>
                  </a:moveTo>
                  <a:cubicBezTo>
                    <a:pt x="53" y="19"/>
                    <a:pt x="49" y="14"/>
                    <a:pt x="45" y="14"/>
                  </a:cubicBezTo>
                  <a:cubicBezTo>
                    <a:pt x="37" y="14"/>
                    <a:pt x="30" y="18"/>
                    <a:pt x="22" y="22"/>
                  </a:cubicBezTo>
                  <a:cubicBezTo>
                    <a:pt x="23" y="19"/>
                    <a:pt x="24" y="17"/>
                    <a:pt x="24" y="14"/>
                  </a:cubicBezTo>
                  <a:cubicBezTo>
                    <a:pt x="25" y="12"/>
                    <a:pt x="25" y="10"/>
                    <a:pt x="25" y="8"/>
                  </a:cubicBezTo>
                  <a:cubicBezTo>
                    <a:pt x="26" y="2"/>
                    <a:pt x="16" y="0"/>
                    <a:pt x="15" y="6"/>
                  </a:cubicBezTo>
                  <a:cubicBezTo>
                    <a:pt x="14" y="12"/>
                    <a:pt x="12" y="16"/>
                    <a:pt x="10" y="21"/>
                  </a:cubicBezTo>
                  <a:cubicBezTo>
                    <a:pt x="9" y="24"/>
                    <a:pt x="7" y="26"/>
                    <a:pt x="5" y="28"/>
                  </a:cubicBezTo>
                  <a:cubicBezTo>
                    <a:pt x="3" y="30"/>
                    <a:pt x="4" y="32"/>
                    <a:pt x="5" y="33"/>
                  </a:cubicBezTo>
                  <a:cubicBezTo>
                    <a:pt x="5" y="34"/>
                    <a:pt x="5" y="34"/>
                    <a:pt x="4" y="34"/>
                  </a:cubicBezTo>
                  <a:cubicBezTo>
                    <a:pt x="3" y="39"/>
                    <a:pt x="0" y="50"/>
                    <a:pt x="3" y="54"/>
                  </a:cubicBezTo>
                  <a:cubicBezTo>
                    <a:pt x="5" y="58"/>
                    <a:pt x="10" y="58"/>
                    <a:pt x="15" y="58"/>
                  </a:cubicBezTo>
                  <a:cubicBezTo>
                    <a:pt x="16" y="59"/>
                    <a:pt x="16" y="60"/>
                    <a:pt x="18" y="60"/>
                  </a:cubicBezTo>
                  <a:cubicBezTo>
                    <a:pt x="24" y="62"/>
                    <a:pt x="27" y="67"/>
                    <a:pt x="32" y="71"/>
                  </a:cubicBezTo>
                  <a:cubicBezTo>
                    <a:pt x="36" y="75"/>
                    <a:pt x="42" y="69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7" y="60"/>
                    <a:pt x="35" y="57"/>
                    <a:pt x="32" y="55"/>
                  </a:cubicBezTo>
                  <a:cubicBezTo>
                    <a:pt x="32" y="54"/>
                    <a:pt x="31" y="53"/>
                    <a:pt x="31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7" y="53"/>
                    <a:pt x="44" y="56"/>
                    <a:pt x="50" y="58"/>
                  </a:cubicBezTo>
                  <a:cubicBezTo>
                    <a:pt x="58" y="60"/>
                    <a:pt x="60" y="48"/>
                    <a:pt x="53" y="46"/>
                  </a:cubicBezTo>
                  <a:cubicBezTo>
                    <a:pt x="48" y="45"/>
                    <a:pt x="43" y="43"/>
                    <a:pt x="38" y="42"/>
                  </a:cubicBezTo>
                  <a:cubicBezTo>
                    <a:pt x="38" y="42"/>
                    <a:pt x="39" y="42"/>
                    <a:pt x="39" y="42"/>
                  </a:cubicBezTo>
                  <a:cubicBezTo>
                    <a:pt x="40" y="42"/>
                    <a:pt x="42" y="42"/>
                    <a:pt x="43" y="41"/>
                  </a:cubicBezTo>
                  <a:cubicBezTo>
                    <a:pt x="44" y="41"/>
                    <a:pt x="46" y="40"/>
                    <a:pt x="48" y="39"/>
                  </a:cubicBezTo>
                  <a:cubicBezTo>
                    <a:pt x="51" y="39"/>
                    <a:pt x="53" y="38"/>
                    <a:pt x="54" y="38"/>
                  </a:cubicBezTo>
                  <a:cubicBezTo>
                    <a:pt x="60" y="37"/>
                    <a:pt x="60" y="29"/>
                    <a:pt x="55" y="27"/>
                  </a:cubicBezTo>
                  <a:cubicBezTo>
                    <a:pt x="51" y="25"/>
                    <a:pt x="49" y="26"/>
                    <a:pt x="46" y="27"/>
                  </a:cubicBezTo>
                  <a:cubicBezTo>
                    <a:pt x="45" y="27"/>
                    <a:pt x="44" y="28"/>
                    <a:pt x="43" y="28"/>
                  </a:cubicBezTo>
                  <a:cubicBezTo>
                    <a:pt x="42" y="28"/>
                    <a:pt x="41" y="29"/>
                    <a:pt x="40" y="29"/>
                  </a:cubicBezTo>
                  <a:cubicBezTo>
                    <a:pt x="44" y="27"/>
                    <a:pt x="47" y="25"/>
                    <a:pt x="49" y="23"/>
                  </a:cubicBezTo>
                  <a:close/>
                </a:path>
              </a:pathLst>
            </a:custGeom>
            <a:solidFill>
              <a:srgbClr val="FED0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Freeform 672"/>
            <p:cNvSpPr>
              <a:spLocks/>
            </p:cNvSpPr>
            <p:nvPr/>
          </p:nvSpPr>
          <p:spPr bwMode="auto">
            <a:xfrm>
              <a:off x="3570881" y="3391384"/>
              <a:ext cx="135454" cy="151011"/>
            </a:xfrm>
            <a:custGeom>
              <a:avLst/>
              <a:gdLst/>
              <a:ahLst/>
              <a:cxnLst>
                <a:cxn ang="0">
                  <a:pos x="7" y="41"/>
                </a:cxn>
                <a:cxn ang="0">
                  <a:pos x="2" y="32"/>
                </a:cxn>
                <a:cxn ang="0">
                  <a:pos x="22" y="17"/>
                </a:cxn>
                <a:cxn ang="0">
                  <a:pos x="14" y="15"/>
                </a:cxn>
                <a:cxn ang="0">
                  <a:pos x="9" y="12"/>
                </a:cxn>
                <a:cxn ang="0">
                  <a:pos x="13" y="2"/>
                </a:cxn>
                <a:cxn ang="0">
                  <a:pos x="28" y="7"/>
                </a:cxn>
                <a:cxn ang="0">
                  <a:pos x="36" y="6"/>
                </a:cxn>
                <a:cxn ang="0">
                  <a:pos x="41" y="9"/>
                </a:cxn>
                <a:cxn ang="0">
                  <a:pos x="42" y="9"/>
                </a:cxn>
                <a:cxn ang="0">
                  <a:pos x="59" y="19"/>
                </a:cxn>
                <a:cxn ang="0">
                  <a:pos x="55" y="31"/>
                </a:cxn>
                <a:cxn ang="0">
                  <a:pos x="56" y="35"/>
                </a:cxn>
                <a:cxn ang="0">
                  <a:pos x="57" y="53"/>
                </a:cxn>
                <a:cxn ang="0">
                  <a:pos x="47" y="56"/>
                </a:cxn>
                <a:cxn ang="0">
                  <a:pos x="47" y="56"/>
                </a:cxn>
                <a:cxn ang="0">
                  <a:pos x="44" y="44"/>
                </a:cxn>
                <a:cxn ang="0">
                  <a:pos x="42" y="41"/>
                </a:cxn>
                <a:cxn ang="0">
                  <a:pos x="42" y="41"/>
                </a:cxn>
                <a:cxn ang="0">
                  <a:pos x="36" y="61"/>
                </a:cxn>
                <a:cxn ang="0">
                  <a:pos x="25" y="56"/>
                </a:cxn>
                <a:cxn ang="0">
                  <a:pos x="30" y="42"/>
                </a:cxn>
                <a:cxn ang="0">
                  <a:pos x="29" y="42"/>
                </a:cxn>
                <a:cxn ang="0">
                  <a:pos x="26" y="46"/>
                </a:cxn>
                <a:cxn ang="0">
                  <a:pos x="22" y="48"/>
                </a:cxn>
                <a:cxn ang="0">
                  <a:pos x="17" y="53"/>
                </a:cxn>
                <a:cxn ang="0">
                  <a:pos x="8" y="48"/>
                </a:cxn>
                <a:cxn ang="0">
                  <a:pos x="13" y="40"/>
                </a:cxn>
                <a:cxn ang="0">
                  <a:pos x="16" y="38"/>
                </a:cxn>
                <a:cxn ang="0">
                  <a:pos x="17" y="36"/>
                </a:cxn>
                <a:cxn ang="0">
                  <a:pos x="7" y="41"/>
                </a:cxn>
              </a:cxnLst>
              <a:rect l="0" t="0" r="r" b="b"/>
              <a:pathLst>
                <a:path w="61" h="68">
                  <a:moveTo>
                    <a:pt x="7" y="41"/>
                  </a:moveTo>
                  <a:cubicBezTo>
                    <a:pt x="2" y="42"/>
                    <a:pt x="0" y="36"/>
                    <a:pt x="2" y="32"/>
                  </a:cubicBezTo>
                  <a:cubicBezTo>
                    <a:pt x="7" y="25"/>
                    <a:pt x="14" y="22"/>
                    <a:pt x="22" y="17"/>
                  </a:cubicBezTo>
                  <a:cubicBezTo>
                    <a:pt x="19" y="17"/>
                    <a:pt x="17" y="16"/>
                    <a:pt x="14" y="15"/>
                  </a:cubicBezTo>
                  <a:cubicBezTo>
                    <a:pt x="12" y="14"/>
                    <a:pt x="11" y="13"/>
                    <a:pt x="9" y="12"/>
                  </a:cubicBezTo>
                  <a:cubicBezTo>
                    <a:pt x="3" y="9"/>
                    <a:pt x="7" y="0"/>
                    <a:pt x="13" y="2"/>
                  </a:cubicBezTo>
                  <a:cubicBezTo>
                    <a:pt x="18" y="5"/>
                    <a:pt x="23" y="6"/>
                    <a:pt x="28" y="7"/>
                  </a:cubicBezTo>
                  <a:cubicBezTo>
                    <a:pt x="31" y="7"/>
                    <a:pt x="34" y="7"/>
                    <a:pt x="36" y="6"/>
                  </a:cubicBezTo>
                  <a:cubicBezTo>
                    <a:pt x="39" y="6"/>
                    <a:pt x="40" y="7"/>
                    <a:pt x="41" y="9"/>
                  </a:cubicBezTo>
                  <a:cubicBezTo>
                    <a:pt x="41" y="9"/>
                    <a:pt x="42" y="9"/>
                    <a:pt x="42" y="9"/>
                  </a:cubicBezTo>
                  <a:cubicBezTo>
                    <a:pt x="46" y="11"/>
                    <a:pt x="57" y="15"/>
                    <a:pt x="59" y="19"/>
                  </a:cubicBezTo>
                  <a:cubicBezTo>
                    <a:pt x="61" y="23"/>
                    <a:pt x="58" y="28"/>
                    <a:pt x="55" y="31"/>
                  </a:cubicBezTo>
                  <a:cubicBezTo>
                    <a:pt x="56" y="32"/>
                    <a:pt x="56" y="34"/>
                    <a:pt x="56" y="35"/>
                  </a:cubicBezTo>
                  <a:cubicBezTo>
                    <a:pt x="54" y="41"/>
                    <a:pt x="56" y="46"/>
                    <a:pt x="57" y="53"/>
                  </a:cubicBezTo>
                  <a:cubicBezTo>
                    <a:pt x="58" y="59"/>
                    <a:pt x="50" y="61"/>
                    <a:pt x="47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5" y="51"/>
                    <a:pt x="44" y="48"/>
                    <a:pt x="44" y="44"/>
                  </a:cubicBezTo>
                  <a:cubicBezTo>
                    <a:pt x="43" y="43"/>
                    <a:pt x="43" y="42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39" y="47"/>
                    <a:pt x="38" y="55"/>
                    <a:pt x="36" y="61"/>
                  </a:cubicBezTo>
                  <a:cubicBezTo>
                    <a:pt x="34" y="68"/>
                    <a:pt x="22" y="64"/>
                    <a:pt x="25" y="56"/>
                  </a:cubicBezTo>
                  <a:cubicBezTo>
                    <a:pt x="27" y="52"/>
                    <a:pt x="28" y="47"/>
                    <a:pt x="30" y="42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8" y="44"/>
                    <a:pt x="27" y="45"/>
                    <a:pt x="26" y="46"/>
                  </a:cubicBezTo>
                  <a:cubicBezTo>
                    <a:pt x="26" y="46"/>
                    <a:pt x="23" y="48"/>
                    <a:pt x="22" y="48"/>
                  </a:cubicBezTo>
                  <a:cubicBezTo>
                    <a:pt x="20" y="51"/>
                    <a:pt x="18" y="52"/>
                    <a:pt x="17" y="53"/>
                  </a:cubicBezTo>
                  <a:cubicBezTo>
                    <a:pt x="14" y="57"/>
                    <a:pt x="7" y="53"/>
                    <a:pt x="8" y="48"/>
                  </a:cubicBezTo>
                  <a:cubicBezTo>
                    <a:pt x="9" y="43"/>
                    <a:pt x="11" y="42"/>
                    <a:pt x="13" y="40"/>
                  </a:cubicBezTo>
                  <a:cubicBezTo>
                    <a:pt x="14" y="39"/>
                    <a:pt x="15" y="39"/>
                    <a:pt x="16" y="38"/>
                  </a:cubicBezTo>
                  <a:cubicBezTo>
                    <a:pt x="16" y="37"/>
                    <a:pt x="17" y="37"/>
                    <a:pt x="17" y="36"/>
                  </a:cubicBezTo>
                  <a:cubicBezTo>
                    <a:pt x="14" y="38"/>
                    <a:pt x="11" y="40"/>
                    <a:pt x="7" y="41"/>
                  </a:cubicBezTo>
                  <a:close/>
                </a:path>
              </a:pathLst>
            </a:custGeom>
            <a:solidFill>
              <a:srgbClr val="FED0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Freeform 673"/>
            <p:cNvSpPr>
              <a:spLocks/>
            </p:cNvSpPr>
            <p:nvPr/>
          </p:nvSpPr>
          <p:spPr bwMode="auto">
            <a:xfrm>
              <a:off x="4163769" y="3542394"/>
              <a:ext cx="213173" cy="275372"/>
            </a:xfrm>
            <a:custGeom>
              <a:avLst/>
              <a:gdLst/>
              <a:ahLst/>
              <a:cxnLst>
                <a:cxn ang="0">
                  <a:pos x="73" y="93"/>
                </a:cxn>
                <a:cxn ang="0">
                  <a:pos x="72" y="91"/>
                </a:cxn>
                <a:cxn ang="0">
                  <a:pos x="28" y="10"/>
                </a:cxn>
                <a:cxn ang="0">
                  <a:pos x="22" y="9"/>
                </a:cxn>
                <a:cxn ang="0">
                  <a:pos x="18" y="6"/>
                </a:cxn>
                <a:cxn ang="0">
                  <a:pos x="11" y="5"/>
                </a:cxn>
                <a:cxn ang="0">
                  <a:pos x="11" y="5"/>
                </a:cxn>
                <a:cxn ang="0">
                  <a:pos x="2" y="10"/>
                </a:cxn>
                <a:cxn ang="0">
                  <a:pos x="29" y="60"/>
                </a:cxn>
                <a:cxn ang="0">
                  <a:pos x="46" y="97"/>
                </a:cxn>
                <a:cxn ang="0">
                  <a:pos x="46" y="97"/>
                </a:cxn>
                <a:cxn ang="0">
                  <a:pos x="48" y="103"/>
                </a:cxn>
                <a:cxn ang="0">
                  <a:pos x="50" y="106"/>
                </a:cxn>
                <a:cxn ang="0">
                  <a:pos x="52" y="110"/>
                </a:cxn>
                <a:cxn ang="0">
                  <a:pos x="59" y="120"/>
                </a:cxn>
                <a:cxn ang="0">
                  <a:pos x="82" y="112"/>
                </a:cxn>
                <a:cxn ang="0">
                  <a:pos x="83" y="112"/>
                </a:cxn>
                <a:cxn ang="0">
                  <a:pos x="84" y="112"/>
                </a:cxn>
                <a:cxn ang="0">
                  <a:pos x="93" y="104"/>
                </a:cxn>
                <a:cxn ang="0">
                  <a:pos x="73" y="93"/>
                </a:cxn>
              </a:cxnLst>
              <a:rect l="0" t="0" r="r" b="b"/>
              <a:pathLst>
                <a:path w="96" h="124">
                  <a:moveTo>
                    <a:pt x="73" y="93"/>
                  </a:moveTo>
                  <a:cubicBezTo>
                    <a:pt x="73" y="92"/>
                    <a:pt x="73" y="91"/>
                    <a:pt x="72" y="91"/>
                  </a:cubicBezTo>
                  <a:cubicBezTo>
                    <a:pt x="61" y="62"/>
                    <a:pt x="50" y="32"/>
                    <a:pt x="28" y="10"/>
                  </a:cubicBezTo>
                  <a:cubicBezTo>
                    <a:pt x="26" y="9"/>
                    <a:pt x="24" y="8"/>
                    <a:pt x="22" y="9"/>
                  </a:cubicBezTo>
                  <a:cubicBezTo>
                    <a:pt x="20" y="8"/>
                    <a:pt x="19" y="7"/>
                    <a:pt x="18" y="6"/>
                  </a:cubicBezTo>
                  <a:cubicBezTo>
                    <a:pt x="16" y="4"/>
                    <a:pt x="13" y="4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7" y="0"/>
                    <a:pt x="0" y="5"/>
                    <a:pt x="2" y="10"/>
                  </a:cubicBezTo>
                  <a:cubicBezTo>
                    <a:pt x="11" y="27"/>
                    <a:pt x="21" y="43"/>
                    <a:pt x="29" y="60"/>
                  </a:cubicBezTo>
                  <a:cubicBezTo>
                    <a:pt x="34" y="72"/>
                    <a:pt x="39" y="85"/>
                    <a:pt x="46" y="97"/>
                  </a:cubicBezTo>
                  <a:cubicBezTo>
                    <a:pt x="46" y="97"/>
                    <a:pt x="46" y="97"/>
                    <a:pt x="46" y="97"/>
                  </a:cubicBezTo>
                  <a:cubicBezTo>
                    <a:pt x="47" y="99"/>
                    <a:pt x="48" y="101"/>
                    <a:pt x="48" y="103"/>
                  </a:cubicBezTo>
                  <a:cubicBezTo>
                    <a:pt x="49" y="105"/>
                    <a:pt x="50" y="105"/>
                    <a:pt x="50" y="106"/>
                  </a:cubicBezTo>
                  <a:cubicBezTo>
                    <a:pt x="51" y="107"/>
                    <a:pt x="51" y="109"/>
                    <a:pt x="52" y="110"/>
                  </a:cubicBezTo>
                  <a:cubicBezTo>
                    <a:pt x="53" y="115"/>
                    <a:pt x="56" y="118"/>
                    <a:pt x="59" y="120"/>
                  </a:cubicBezTo>
                  <a:cubicBezTo>
                    <a:pt x="68" y="124"/>
                    <a:pt x="75" y="113"/>
                    <a:pt x="82" y="112"/>
                  </a:cubicBezTo>
                  <a:cubicBezTo>
                    <a:pt x="83" y="112"/>
                    <a:pt x="83" y="112"/>
                    <a:pt x="83" y="112"/>
                  </a:cubicBezTo>
                  <a:cubicBezTo>
                    <a:pt x="83" y="112"/>
                    <a:pt x="84" y="112"/>
                    <a:pt x="84" y="112"/>
                  </a:cubicBezTo>
                  <a:cubicBezTo>
                    <a:pt x="88" y="111"/>
                    <a:pt x="92" y="108"/>
                    <a:pt x="93" y="104"/>
                  </a:cubicBezTo>
                  <a:cubicBezTo>
                    <a:pt x="96" y="91"/>
                    <a:pt x="80" y="94"/>
                    <a:pt x="73" y="93"/>
                  </a:cubicBezTo>
                  <a:close/>
                </a:path>
              </a:pathLst>
            </a:custGeom>
            <a:solidFill>
              <a:srgbClr val="FED0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674"/>
            <p:cNvSpPr>
              <a:spLocks/>
            </p:cNvSpPr>
            <p:nvPr/>
          </p:nvSpPr>
          <p:spPr bwMode="auto">
            <a:xfrm>
              <a:off x="4265915" y="3728937"/>
              <a:ext cx="124351" cy="119920"/>
            </a:xfrm>
            <a:custGeom>
              <a:avLst/>
              <a:gdLst/>
              <a:ahLst/>
              <a:cxnLst>
                <a:cxn ang="0">
                  <a:pos x="50" y="3"/>
                </a:cxn>
                <a:cxn ang="0">
                  <a:pos x="39" y="4"/>
                </a:cxn>
                <a:cxn ang="0">
                  <a:pos x="25" y="12"/>
                </a:cxn>
                <a:cxn ang="0">
                  <a:pos x="24" y="15"/>
                </a:cxn>
                <a:cxn ang="0">
                  <a:pos x="17" y="20"/>
                </a:cxn>
                <a:cxn ang="0">
                  <a:pos x="7" y="23"/>
                </a:cxn>
                <a:cxn ang="0">
                  <a:pos x="6" y="23"/>
                </a:cxn>
                <a:cxn ang="0">
                  <a:pos x="5" y="24"/>
                </a:cxn>
                <a:cxn ang="0">
                  <a:pos x="3" y="27"/>
                </a:cxn>
                <a:cxn ang="0">
                  <a:pos x="3" y="28"/>
                </a:cxn>
                <a:cxn ang="0">
                  <a:pos x="53" y="22"/>
                </a:cxn>
                <a:cxn ang="0">
                  <a:pos x="55" y="15"/>
                </a:cxn>
                <a:cxn ang="0">
                  <a:pos x="56" y="12"/>
                </a:cxn>
                <a:cxn ang="0">
                  <a:pos x="50" y="3"/>
                </a:cxn>
              </a:cxnLst>
              <a:rect l="0" t="0" r="r" b="b"/>
              <a:pathLst>
                <a:path w="56" h="54">
                  <a:moveTo>
                    <a:pt x="50" y="3"/>
                  </a:moveTo>
                  <a:cubicBezTo>
                    <a:pt x="46" y="0"/>
                    <a:pt x="42" y="2"/>
                    <a:pt x="39" y="4"/>
                  </a:cubicBezTo>
                  <a:cubicBezTo>
                    <a:pt x="34" y="6"/>
                    <a:pt x="29" y="8"/>
                    <a:pt x="25" y="12"/>
                  </a:cubicBezTo>
                  <a:cubicBezTo>
                    <a:pt x="25" y="13"/>
                    <a:pt x="24" y="14"/>
                    <a:pt x="24" y="15"/>
                  </a:cubicBezTo>
                  <a:cubicBezTo>
                    <a:pt x="22" y="17"/>
                    <a:pt x="19" y="18"/>
                    <a:pt x="17" y="20"/>
                  </a:cubicBezTo>
                  <a:cubicBezTo>
                    <a:pt x="13" y="20"/>
                    <a:pt x="10" y="21"/>
                    <a:pt x="7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3"/>
                    <a:pt x="6" y="24"/>
                    <a:pt x="5" y="24"/>
                  </a:cubicBezTo>
                  <a:cubicBezTo>
                    <a:pt x="4" y="25"/>
                    <a:pt x="3" y="26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0" y="54"/>
                    <a:pt x="45" y="31"/>
                    <a:pt x="53" y="22"/>
                  </a:cubicBezTo>
                  <a:cubicBezTo>
                    <a:pt x="55" y="20"/>
                    <a:pt x="55" y="17"/>
                    <a:pt x="55" y="15"/>
                  </a:cubicBezTo>
                  <a:cubicBezTo>
                    <a:pt x="56" y="14"/>
                    <a:pt x="56" y="13"/>
                    <a:pt x="56" y="12"/>
                  </a:cubicBezTo>
                  <a:cubicBezTo>
                    <a:pt x="55" y="8"/>
                    <a:pt x="53" y="5"/>
                    <a:pt x="50" y="3"/>
                  </a:cubicBezTo>
                  <a:close/>
                </a:path>
              </a:pathLst>
            </a:custGeom>
            <a:solidFill>
              <a:srgbClr val="0070C0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675"/>
            <p:cNvSpPr>
              <a:spLocks/>
            </p:cNvSpPr>
            <p:nvPr/>
          </p:nvSpPr>
          <p:spPr bwMode="auto">
            <a:xfrm>
              <a:off x="3926170" y="3597913"/>
              <a:ext cx="88822" cy="322008"/>
            </a:xfrm>
            <a:custGeom>
              <a:avLst/>
              <a:gdLst/>
              <a:ahLst/>
              <a:cxnLst>
                <a:cxn ang="0">
                  <a:pos x="39" y="112"/>
                </a:cxn>
                <a:cxn ang="0">
                  <a:pos x="38" y="108"/>
                </a:cxn>
                <a:cxn ang="0">
                  <a:pos x="37" y="98"/>
                </a:cxn>
                <a:cxn ang="0">
                  <a:pos x="34" y="45"/>
                </a:cxn>
                <a:cxn ang="0">
                  <a:pos x="34" y="6"/>
                </a:cxn>
                <a:cxn ang="0">
                  <a:pos x="26" y="2"/>
                </a:cxn>
                <a:cxn ang="0">
                  <a:pos x="17" y="1"/>
                </a:cxn>
                <a:cxn ang="0">
                  <a:pos x="11" y="2"/>
                </a:cxn>
                <a:cxn ang="0">
                  <a:pos x="4" y="38"/>
                </a:cxn>
                <a:cxn ang="0">
                  <a:pos x="5" y="73"/>
                </a:cxn>
                <a:cxn ang="0">
                  <a:pos x="5" y="82"/>
                </a:cxn>
                <a:cxn ang="0">
                  <a:pos x="14" y="119"/>
                </a:cxn>
                <a:cxn ang="0">
                  <a:pos x="8" y="123"/>
                </a:cxn>
                <a:cxn ang="0">
                  <a:pos x="8" y="123"/>
                </a:cxn>
                <a:cxn ang="0">
                  <a:pos x="6" y="124"/>
                </a:cxn>
                <a:cxn ang="0">
                  <a:pos x="0" y="135"/>
                </a:cxn>
                <a:cxn ang="0">
                  <a:pos x="10" y="144"/>
                </a:cxn>
                <a:cxn ang="0">
                  <a:pos x="24" y="141"/>
                </a:cxn>
                <a:cxn ang="0">
                  <a:pos x="32" y="134"/>
                </a:cxn>
                <a:cxn ang="0">
                  <a:pos x="40" y="124"/>
                </a:cxn>
                <a:cxn ang="0">
                  <a:pos x="39" y="112"/>
                </a:cxn>
              </a:cxnLst>
              <a:rect l="0" t="0" r="r" b="b"/>
              <a:pathLst>
                <a:path w="40" h="145">
                  <a:moveTo>
                    <a:pt x="39" y="112"/>
                  </a:moveTo>
                  <a:cubicBezTo>
                    <a:pt x="38" y="110"/>
                    <a:pt x="38" y="109"/>
                    <a:pt x="38" y="108"/>
                  </a:cubicBezTo>
                  <a:cubicBezTo>
                    <a:pt x="38" y="104"/>
                    <a:pt x="37" y="101"/>
                    <a:pt x="37" y="98"/>
                  </a:cubicBezTo>
                  <a:cubicBezTo>
                    <a:pt x="37" y="97"/>
                    <a:pt x="34" y="62"/>
                    <a:pt x="34" y="45"/>
                  </a:cubicBezTo>
                  <a:cubicBezTo>
                    <a:pt x="35" y="32"/>
                    <a:pt x="38" y="19"/>
                    <a:pt x="34" y="6"/>
                  </a:cubicBezTo>
                  <a:cubicBezTo>
                    <a:pt x="33" y="2"/>
                    <a:pt x="29" y="1"/>
                    <a:pt x="26" y="2"/>
                  </a:cubicBezTo>
                  <a:cubicBezTo>
                    <a:pt x="24" y="0"/>
                    <a:pt x="20" y="0"/>
                    <a:pt x="17" y="1"/>
                  </a:cubicBezTo>
                  <a:cubicBezTo>
                    <a:pt x="15" y="0"/>
                    <a:pt x="13" y="1"/>
                    <a:pt x="11" y="2"/>
                  </a:cubicBezTo>
                  <a:cubicBezTo>
                    <a:pt x="1" y="9"/>
                    <a:pt x="4" y="28"/>
                    <a:pt x="4" y="38"/>
                  </a:cubicBezTo>
                  <a:cubicBezTo>
                    <a:pt x="5" y="50"/>
                    <a:pt x="4" y="61"/>
                    <a:pt x="5" y="73"/>
                  </a:cubicBezTo>
                  <a:cubicBezTo>
                    <a:pt x="5" y="76"/>
                    <a:pt x="5" y="80"/>
                    <a:pt x="5" y="82"/>
                  </a:cubicBezTo>
                  <a:cubicBezTo>
                    <a:pt x="4" y="91"/>
                    <a:pt x="14" y="119"/>
                    <a:pt x="14" y="119"/>
                  </a:cubicBezTo>
                  <a:cubicBezTo>
                    <a:pt x="14" y="119"/>
                    <a:pt x="10" y="122"/>
                    <a:pt x="8" y="123"/>
                  </a:cubicBezTo>
                  <a:cubicBezTo>
                    <a:pt x="8" y="123"/>
                    <a:pt x="8" y="123"/>
                    <a:pt x="8" y="123"/>
                  </a:cubicBezTo>
                  <a:cubicBezTo>
                    <a:pt x="7" y="123"/>
                    <a:pt x="7" y="123"/>
                    <a:pt x="6" y="124"/>
                  </a:cubicBezTo>
                  <a:cubicBezTo>
                    <a:pt x="2" y="126"/>
                    <a:pt x="0" y="130"/>
                    <a:pt x="0" y="135"/>
                  </a:cubicBezTo>
                  <a:cubicBezTo>
                    <a:pt x="1" y="141"/>
                    <a:pt x="6" y="143"/>
                    <a:pt x="10" y="144"/>
                  </a:cubicBezTo>
                  <a:cubicBezTo>
                    <a:pt x="15" y="145"/>
                    <a:pt x="20" y="144"/>
                    <a:pt x="24" y="141"/>
                  </a:cubicBezTo>
                  <a:cubicBezTo>
                    <a:pt x="26" y="140"/>
                    <a:pt x="32" y="134"/>
                    <a:pt x="32" y="134"/>
                  </a:cubicBezTo>
                  <a:cubicBezTo>
                    <a:pt x="35" y="133"/>
                    <a:pt x="39" y="125"/>
                    <a:pt x="40" y="124"/>
                  </a:cubicBezTo>
                  <a:cubicBezTo>
                    <a:pt x="40" y="121"/>
                    <a:pt x="39" y="113"/>
                    <a:pt x="39" y="112"/>
                  </a:cubicBezTo>
                  <a:close/>
                </a:path>
              </a:pathLst>
            </a:custGeom>
            <a:solidFill>
              <a:srgbClr val="FED0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Freeform 676"/>
            <p:cNvSpPr>
              <a:spLocks/>
            </p:cNvSpPr>
            <p:nvPr/>
          </p:nvSpPr>
          <p:spPr bwMode="auto">
            <a:xfrm>
              <a:off x="3906185" y="3848857"/>
              <a:ext cx="153218" cy="75505"/>
            </a:xfrm>
            <a:custGeom>
              <a:avLst/>
              <a:gdLst/>
              <a:ahLst/>
              <a:cxnLst>
                <a:cxn ang="0">
                  <a:pos x="3" y="28"/>
                </a:cxn>
                <a:cxn ang="0">
                  <a:pos x="5" y="31"/>
                </a:cxn>
                <a:cxn ang="0">
                  <a:pos x="12" y="33"/>
                </a:cxn>
                <a:cxn ang="0">
                  <a:pos x="50" y="4"/>
                </a:cxn>
                <a:cxn ang="0">
                  <a:pos x="49" y="0"/>
                </a:cxn>
                <a:cxn ang="0">
                  <a:pos x="42" y="6"/>
                </a:cxn>
                <a:cxn ang="0">
                  <a:pos x="25" y="9"/>
                </a:cxn>
                <a:cxn ang="0">
                  <a:pos x="22" y="7"/>
                </a:cxn>
                <a:cxn ang="0">
                  <a:pos x="10" y="9"/>
                </a:cxn>
                <a:cxn ang="0">
                  <a:pos x="1" y="17"/>
                </a:cxn>
                <a:cxn ang="0">
                  <a:pos x="3" y="28"/>
                </a:cxn>
              </a:cxnLst>
              <a:rect l="0" t="0" r="r" b="b"/>
              <a:pathLst>
                <a:path w="69" h="34">
                  <a:moveTo>
                    <a:pt x="3" y="28"/>
                  </a:moveTo>
                  <a:cubicBezTo>
                    <a:pt x="3" y="29"/>
                    <a:pt x="4" y="30"/>
                    <a:pt x="5" y="31"/>
                  </a:cubicBezTo>
                  <a:cubicBezTo>
                    <a:pt x="7" y="32"/>
                    <a:pt x="9" y="33"/>
                    <a:pt x="12" y="33"/>
                  </a:cubicBezTo>
                  <a:cubicBezTo>
                    <a:pt x="22" y="34"/>
                    <a:pt x="69" y="21"/>
                    <a:pt x="50" y="4"/>
                  </a:cubicBezTo>
                  <a:cubicBezTo>
                    <a:pt x="49" y="4"/>
                    <a:pt x="50" y="2"/>
                    <a:pt x="49" y="0"/>
                  </a:cubicBezTo>
                  <a:cubicBezTo>
                    <a:pt x="48" y="0"/>
                    <a:pt x="43" y="6"/>
                    <a:pt x="42" y="6"/>
                  </a:cubicBezTo>
                  <a:cubicBezTo>
                    <a:pt x="42" y="6"/>
                    <a:pt x="29" y="11"/>
                    <a:pt x="25" y="9"/>
                  </a:cubicBezTo>
                  <a:cubicBezTo>
                    <a:pt x="25" y="8"/>
                    <a:pt x="23" y="7"/>
                    <a:pt x="22" y="7"/>
                  </a:cubicBezTo>
                  <a:cubicBezTo>
                    <a:pt x="17" y="7"/>
                    <a:pt x="14" y="8"/>
                    <a:pt x="10" y="9"/>
                  </a:cubicBezTo>
                  <a:cubicBezTo>
                    <a:pt x="6" y="10"/>
                    <a:pt x="1" y="12"/>
                    <a:pt x="1" y="17"/>
                  </a:cubicBezTo>
                  <a:cubicBezTo>
                    <a:pt x="0" y="20"/>
                    <a:pt x="1" y="25"/>
                    <a:pt x="3" y="28"/>
                  </a:cubicBezTo>
                  <a:close/>
                </a:path>
              </a:pathLst>
            </a:custGeom>
            <a:solidFill>
              <a:srgbClr val="0070C0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Freeform 677"/>
            <p:cNvSpPr>
              <a:spLocks/>
            </p:cNvSpPr>
            <p:nvPr/>
          </p:nvSpPr>
          <p:spPr bwMode="auto">
            <a:xfrm>
              <a:off x="3673026" y="3027181"/>
              <a:ext cx="621756" cy="430825"/>
            </a:xfrm>
            <a:custGeom>
              <a:avLst/>
              <a:gdLst/>
              <a:ahLst/>
              <a:cxnLst>
                <a:cxn ang="0">
                  <a:pos x="246" y="4"/>
                </a:cxn>
                <a:cxn ang="0">
                  <a:pos x="264" y="43"/>
                </a:cxn>
                <a:cxn ang="0">
                  <a:pos x="166" y="88"/>
                </a:cxn>
                <a:cxn ang="0">
                  <a:pos x="210" y="144"/>
                </a:cxn>
                <a:cxn ang="0">
                  <a:pos x="110" y="182"/>
                </a:cxn>
                <a:cxn ang="0">
                  <a:pos x="96" y="130"/>
                </a:cxn>
                <a:cxn ang="0">
                  <a:pos x="26" y="194"/>
                </a:cxn>
                <a:cxn ang="0">
                  <a:pos x="0" y="166"/>
                </a:cxn>
                <a:cxn ang="0">
                  <a:pos x="113" y="66"/>
                </a:cxn>
                <a:cxn ang="0">
                  <a:pos x="246" y="4"/>
                </a:cxn>
              </a:cxnLst>
              <a:rect l="0" t="0" r="r" b="b"/>
              <a:pathLst>
                <a:path w="280" h="194">
                  <a:moveTo>
                    <a:pt x="246" y="4"/>
                  </a:moveTo>
                  <a:cubicBezTo>
                    <a:pt x="253" y="0"/>
                    <a:pt x="280" y="38"/>
                    <a:pt x="264" y="43"/>
                  </a:cubicBezTo>
                  <a:cubicBezTo>
                    <a:pt x="262" y="44"/>
                    <a:pt x="166" y="88"/>
                    <a:pt x="166" y="88"/>
                  </a:cubicBezTo>
                  <a:cubicBezTo>
                    <a:pt x="175" y="101"/>
                    <a:pt x="213" y="138"/>
                    <a:pt x="210" y="144"/>
                  </a:cubicBezTo>
                  <a:cubicBezTo>
                    <a:pt x="201" y="162"/>
                    <a:pt x="118" y="194"/>
                    <a:pt x="110" y="182"/>
                  </a:cubicBezTo>
                  <a:cubicBezTo>
                    <a:pt x="96" y="163"/>
                    <a:pt x="102" y="123"/>
                    <a:pt x="96" y="130"/>
                  </a:cubicBezTo>
                  <a:cubicBezTo>
                    <a:pt x="56" y="178"/>
                    <a:pt x="26" y="194"/>
                    <a:pt x="26" y="194"/>
                  </a:cubicBezTo>
                  <a:cubicBezTo>
                    <a:pt x="2" y="189"/>
                    <a:pt x="0" y="166"/>
                    <a:pt x="0" y="166"/>
                  </a:cubicBezTo>
                  <a:cubicBezTo>
                    <a:pt x="55" y="141"/>
                    <a:pt x="82" y="79"/>
                    <a:pt x="113" y="66"/>
                  </a:cubicBezTo>
                  <a:cubicBezTo>
                    <a:pt x="156" y="47"/>
                    <a:pt x="174" y="47"/>
                    <a:pt x="246" y="4"/>
                  </a:cubicBezTo>
                  <a:close/>
                </a:path>
              </a:pathLst>
            </a:custGeom>
            <a:solidFill>
              <a:srgbClr val="0070C0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Freeform 678"/>
            <p:cNvSpPr>
              <a:spLocks/>
            </p:cNvSpPr>
            <p:nvPr/>
          </p:nvSpPr>
          <p:spPr bwMode="auto">
            <a:xfrm>
              <a:off x="3886200" y="3200400"/>
              <a:ext cx="417465" cy="466357"/>
            </a:xfrm>
            <a:custGeom>
              <a:avLst/>
              <a:gdLst/>
              <a:ahLst/>
              <a:cxnLst>
                <a:cxn ang="0">
                  <a:pos x="0" y="52"/>
                </a:cxn>
                <a:cxn ang="0">
                  <a:pos x="8" y="198"/>
                </a:cxn>
                <a:cxn ang="0">
                  <a:pos x="82" y="203"/>
                </a:cxn>
                <a:cxn ang="0">
                  <a:pos x="173" y="152"/>
                </a:cxn>
                <a:cxn ang="0">
                  <a:pos x="185" y="110"/>
                </a:cxn>
                <a:cxn ang="0">
                  <a:pos x="76" y="18"/>
                </a:cxn>
                <a:cxn ang="0">
                  <a:pos x="0" y="52"/>
                </a:cxn>
              </a:cxnLst>
              <a:rect l="0" t="0" r="r" b="b"/>
              <a:pathLst>
                <a:path w="188" h="210">
                  <a:moveTo>
                    <a:pt x="0" y="52"/>
                  </a:moveTo>
                  <a:cubicBezTo>
                    <a:pt x="0" y="52"/>
                    <a:pt x="18" y="163"/>
                    <a:pt x="8" y="198"/>
                  </a:cubicBezTo>
                  <a:cubicBezTo>
                    <a:pt x="5" y="209"/>
                    <a:pt x="63" y="210"/>
                    <a:pt x="82" y="203"/>
                  </a:cubicBezTo>
                  <a:cubicBezTo>
                    <a:pt x="101" y="196"/>
                    <a:pt x="155" y="179"/>
                    <a:pt x="173" y="152"/>
                  </a:cubicBezTo>
                  <a:cubicBezTo>
                    <a:pt x="188" y="129"/>
                    <a:pt x="185" y="110"/>
                    <a:pt x="185" y="110"/>
                  </a:cubicBezTo>
                  <a:cubicBezTo>
                    <a:pt x="161" y="115"/>
                    <a:pt x="76" y="18"/>
                    <a:pt x="76" y="18"/>
                  </a:cubicBezTo>
                  <a:cubicBezTo>
                    <a:pt x="76" y="18"/>
                    <a:pt x="26" y="0"/>
                    <a:pt x="0" y="5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B0F0"/>
                </a:gs>
                <a:gs pos="100000">
                  <a:srgbClr val="00B0F0">
                    <a:lumMod val="60000"/>
                    <a:lumOff val="40000"/>
                  </a:srgbClr>
                </a:gs>
              </a:gsLst>
              <a:lin ang="270000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679"/>
            <p:cNvSpPr>
              <a:spLocks noEditPoints="1"/>
            </p:cNvSpPr>
            <p:nvPr/>
          </p:nvSpPr>
          <p:spPr bwMode="auto">
            <a:xfrm>
              <a:off x="3846230" y="3124894"/>
              <a:ext cx="475199" cy="550745"/>
            </a:xfrm>
            <a:custGeom>
              <a:avLst/>
              <a:gdLst/>
              <a:ahLst/>
              <a:cxnLst>
                <a:cxn ang="0">
                  <a:pos x="90" y="79"/>
                </a:cxn>
                <a:cxn ang="0">
                  <a:pos x="101" y="75"/>
                </a:cxn>
                <a:cxn ang="0">
                  <a:pos x="83" y="29"/>
                </a:cxn>
                <a:cxn ang="0">
                  <a:pos x="68" y="9"/>
                </a:cxn>
                <a:cxn ang="0">
                  <a:pos x="73" y="37"/>
                </a:cxn>
                <a:cxn ang="0">
                  <a:pos x="90" y="79"/>
                </a:cxn>
                <a:cxn ang="0">
                  <a:pos x="33" y="104"/>
                </a:cxn>
                <a:cxn ang="0">
                  <a:pos x="45" y="99"/>
                </a:cxn>
                <a:cxn ang="0">
                  <a:pos x="33" y="72"/>
                </a:cxn>
                <a:cxn ang="0">
                  <a:pos x="13" y="38"/>
                </a:cxn>
                <a:cxn ang="0">
                  <a:pos x="3" y="46"/>
                </a:cxn>
                <a:cxn ang="0">
                  <a:pos x="20" y="76"/>
                </a:cxn>
                <a:cxn ang="0">
                  <a:pos x="33" y="104"/>
                </a:cxn>
                <a:cxn ang="0">
                  <a:pos x="200" y="148"/>
                </a:cxn>
                <a:cxn ang="0">
                  <a:pos x="120" y="223"/>
                </a:cxn>
                <a:cxn ang="0">
                  <a:pos x="61" y="237"/>
                </a:cxn>
                <a:cxn ang="0">
                  <a:pos x="28" y="229"/>
                </a:cxn>
                <a:cxn ang="0">
                  <a:pos x="23" y="230"/>
                </a:cxn>
                <a:cxn ang="0">
                  <a:pos x="27" y="238"/>
                </a:cxn>
                <a:cxn ang="0">
                  <a:pos x="37" y="244"/>
                </a:cxn>
                <a:cxn ang="0">
                  <a:pos x="72" y="247"/>
                </a:cxn>
                <a:cxn ang="0">
                  <a:pos x="138" y="227"/>
                </a:cxn>
                <a:cxn ang="0">
                  <a:pos x="211" y="147"/>
                </a:cxn>
                <a:cxn ang="0">
                  <a:pos x="200" y="148"/>
                </a:cxn>
              </a:cxnLst>
              <a:rect l="0" t="0" r="r" b="b"/>
              <a:pathLst>
                <a:path w="214" h="248">
                  <a:moveTo>
                    <a:pt x="90" y="79"/>
                  </a:moveTo>
                  <a:cubicBezTo>
                    <a:pt x="93" y="85"/>
                    <a:pt x="104" y="82"/>
                    <a:pt x="101" y="75"/>
                  </a:cubicBezTo>
                  <a:cubicBezTo>
                    <a:pt x="95" y="60"/>
                    <a:pt x="89" y="44"/>
                    <a:pt x="83" y="29"/>
                  </a:cubicBezTo>
                  <a:cubicBezTo>
                    <a:pt x="82" y="27"/>
                    <a:pt x="75" y="0"/>
                    <a:pt x="68" y="9"/>
                  </a:cubicBezTo>
                  <a:cubicBezTo>
                    <a:pt x="63" y="16"/>
                    <a:pt x="71" y="31"/>
                    <a:pt x="73" y="37"/>
                  </a:cubicBezTo>
                  <a:cubicBezTo>
                    <a:pt x="79" y="51"/>
                    <a:pt x="84" y="65"/>
                    <a:pt x="90" y="79"/>
                  </a:cubicBezTo>
                  <a:close/>
                  <a:moveTo>
                    <a:pt x="33" y="104"/>
                  </a:moveTo>
                  <a:cubicBezTo>
                    <a:pt x="36" y="113"/>
                    <a:pt x="50" y="107"/>
                    <a:pt x="45" y="99"/>
                  </a:cubicBezTo>
                  <a:cubicBezTo>
                    <a:pt x="40" y="91"/>
                    <a:pt x="38" y="80"/>
                    <a:pt x="33" y="72"/>
                  </a:cubicBezTo>
                  <a:cubicBezTo>
                    <a:pt x="28" y="61"/>
                    <a:pt x="22" y="46"/>
                    <a:pt x="13" y="38"/>
                  </a:cubicBezTo>
                  <a:cubicBezTo>
                    <a:pt x="7" y="33"/>
                    <a:pt x="0" y="40"/>
                    <a:pt x="3" y="46"/>
                  </a:cubicBezTo>
                  <a:cubicBezTo>
                    <a:pt x="9" y="56"/>
                    <a:pt x="14" y="66"/>
                    <a:pt x="20" y="76"/>
                  </a:cubicBezTo>
                  <a:cubicBezTo>
                    <a:pt x="24" y="84"/>
                    <a:pt x="31" y="95"/>
                    <a:pt x="33" y="104"/>
                  </a:cubicBezTo>
                  <a:close/>
                  <a:moveTo>
                    <a:pt x="200" y="148"/>
                  </a:moveTo>
                  <a:cubicBezTo>
                    <a:pt x="201" y="188"/>
                    <a:pt x="151" y="209"/>
                    <a:pt x="120" y="223"/>
                  </a:cubicBezTo>
                  <a:cubicBezTo>
                    <a:pt x="101" y="231"/>
                    <a:pt x="82" y="235"/>
                    <a:pt x="61" y="237"/>
                  </a:cubicBezTo>
                  <a:cubicBezTo>
                    <a:pt x="51" y="237"/>
                    <a:pt x="37" y="233"/>
                    <a:pt x="28" y="229"/>
                  </a:cubicBezTo>
                  <a:cubicBezTo>
                    <a:pt x="27" y="229"/>
                    <a:pt x="25" y="229"/>
                    <a:pt x="23" y="230"/>
                  </a:cubicBezTo>
                  <a:cubicBezTo>
                    <a:pt x="19" y="233"/>
                    <a:pt x="23" y="239"/>
                    <a:pt x="27" y="238"/>
                  </a:cubicBezTo>
                  <a:cubicBezTo>
                    <a:pt x="19" y="240"/>
                    <a:pt x="35" y="243"/>
                    <a:pt x="37" y="244"/>
                  </a:cubicBezTo>
                  <a:cubicBezTo>
                    <a:pt x="49" y="247"/>
                    <a:pt x="60" y="248"/>
                    <a:pt x="72" y="247"/>
                  </a:cubicBezTo>
                  <a:cubicBezTo>
                    <a:pt x="96" y="244"/>
                    <a:pt x="116" y="237"/>
                    <a:pt x="138" y="227"/>
                  </a:cubicBezTo>
                  <a:cubicBezTo>
                    <a:pt x="171" y="212"/>
                    <a:pt x="214" y="189"/>
                    <a:pt x="211" y="147"/>
                  </a:cubicBezTo>
                  <a:cubicBezTo>
                    <a:pt x="210" y="140"/>
                    <a:pt x="200" y="141"/>
                    <a:pt x="200" y="148"/>
                  </a:cubicBezTo>
                  <a:close/>
                </a:path>
              </a:pathLst>
            </a:custGeom>
            <a:solidFill>
              <a:srgbClr val="0070C0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680"/>
            <p:cNvSpPr>
              <a:spLocks/>
            </p:cNvSpPr>
            <p:nvPr/>
          </p:nvSpPr>
          <p:spPr bwMode="auto">
            <a:xfrm>
              <a:off x="3573101" y="2700732"/>
              <a:ext cx="537375" cy="519655"/>
            </a:xfrm>
            <a:custGeom>
              <a:avLst/>
              <a:gdLst/>
              <a:ahLst/>
              <a:cxnLst>
                <a:cxn ang="0">
                  <a:pos x="23" y="151"/>
                </a:cxn>
                <a:cxn ang="0">
                  <a:pos x="152" y="213"/>
                </a:cxn>
                <a:cxn ang="0">
                  <a:pos x="174" y="229"/>
                </a:cxn>
                <a:cxn ang="0">
                  <a:pos x="178" y="202"/>
                </a:cxn>
                <a:cxn ang="0">
                  <a:pos x="240" y="132"/>
                </a:cxn>
                <a:cxn ang="0">
                  <a:pos x="210" y="72"/>
                </a:cxn>
                <a:cxn ang="0">
                  <a:pos x="170" y="19"/>
                </a:cxn>
                <a:cxn ang="0">
                  <a:pos x="73" y="13"/>
                </a:cxn>
                <a:cxn ang="0">
                  <a:pos x="23" y="151"/>
                </a:cxn>
              </a:cxnLst>
              <a:rect l="0" t="0" r="r" b="b"/>
              <a:pathLst>
                <a:path w="242" h="234">
                  <a:moveTo>
                    <a:pt x="23" y="151"/>
                  </a:moveTo>
                  <a:cubicBezTo>
                    <a:pt x="45" y="204"/>
                    <a:pt x="103" y="231"/>
                    <a:pt x="152" y="213"/>
                  </a:cubicBezTo>
                  <a:cubicBezTo>
                    <a:pt x="154" y="212"/>
                    <a:pt x="154" y="234"/>
                    <a:pt x="174" y="229"/>
                  </a:cubicBezTo>
                  <a:cubicBezTo>
                    <a:pt x="193" y="224"/>
                    <a:pt x="178" y="202"/>
                    <a:pt x="178" y="202"/>
                  </a:cubicBezTo>
                  <a:cubicBezTo>
                    <a:pt x="207" y="187"/>
                    <a:pt x="235" y="163"/>
                    <a:pt x="240" y="132"/>
                  </a:cubicBezTo>
                  <a:cubicBezTo>
                    <a:pt x="242" y="113"/>
                    <a:pt x="235" y="86"/>
                    <a:pt x="210" y="72"/>
                  </a:cubicBezTo>
                  <a:cubicBezTo>
                    <a:pt x="210" y="72"/>
                    <a:pt x="187" y="33"/>
                    <a:pt x="170" y="19"/>
                  </a:cubicBezTo>
                  <a:cubicBezTo>
                    <a:pt x="146" y="0"/>
                    <a:pt x="103" y="1"/>
                    <a:pt x="73" y="13"/>
                  </a:cubicBezTo>
                  <a:cubicBezTo>
                    <a:pt x="22" y="36"/>
                    <a:pt x="0" y="97"/>
                    <a:pt x="23" y="151"/>
                  </a:cubicBezTo>
                  <a:close/>
                </a:path>
              </a:pathLst>
            </a:custGeom>
            <a:solidFill>
              <a:srgbClr val="FED09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Freeform 681"/>
            <p:cNvSpPr>
              <a:spLocks/>
            </p:cNvSpPr>
            <p:nvPr/>
          </p:nvSpPr>
          <p:spPr bwMode="auto">
            <a:xfrm>
              <a:off x="3710776" y="2902820"/>
              <a:ext cx="33308" cy="42194"/>
            </a:xfrm>
            <a:custGeom>
              <a:avLst/>
              <a:gdLst/>
              <a:ahLst/>
              <a:cxnLst>
                <a:cxn ang="0">
                  <a:pos x="15" y="3"/>
                </a:cxn>
                <a:cxn ang="0">
                  <a:pos x="2" y="19"/>
                </a:cxn>
                <a:cxn ang="0">
                  <a:pos x="15" y="3"/>
                </a:cxn>
              </a:cxnLst>
              <a:rect l="0" t="0" r="r" b="b"/>
              <a:pathLst>
                <a:path w="15" h="19">
                  <a:moveTo>
                    <a:pt x="15" y="3"/>
                  </a:moveTo>
                  <a:cubicBezTo>
                    <a:pt x="7" y="0"/>
                    <a:pt x="0" y="9"/>
                    <a:pt x="2" y="19"/>
                  </a:cubicBezTo>
                  <a:cubicBezTo>
                    <a:pt x="2" y="11"/>
                    <a:pt x="8" y="3"/>
                    <a:pt x="15" y="3"/>
                  </a:cubicBezTo>
                  <a:close/>
                </a:path>
              </a:pathLst>
            </a:custGeom>
            <a:solidFill>
              <a:srgbClr val="B375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682"/>
            <p:cNvSpPr>
              <a:spLocks/>
            </p:cNvSpPr>
            <p:nvPr/>
          </p:nvSpPr>
          <p:spPr bwMode="auto">
            <a:xfrm>
              <a:off x="3948375" y="2794003"/>
              <a:ext cx="44411" cy="24428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0" y="10"/>
                </a:cxn>
                <a:cxn ang="0">
                  <a:pos x="20" y="11"/>
                </a:cxn>
              </a:cxnLst>
              <a:rect l="0" t="0" r="r" b="b"/>
              <a:pathLst>
                <a:path w="20" h="11">
                  <a:moveTo>
                    <a:pt x="20" y="11"/>
                  </a:moveTo>
                  <a:cubicBezTo>
                    <a:pt x="10" y="0"/>
                    <a:pt x="1" y="2"/>
                    <a:pt x="0" y="10"/>
                  </a:cubicBezTo>
                  <a:cubicBezTo>
                    <a:pt x="3" y="3"/>
                    <a:pt x="14" y="6"/>
                    <a:pt x="20" y="11"/>
                  </a:cubicBezTo>
                  <a:close/>
                </a:path>
              </a:pathLst>
            </a:custGeom>
            <a:solidFill>
              <a:srgbClr val="B375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683"/>
            <p:cNvSpPr>
              <a:spLocks/>
            </p:cNvSpPr>
            <p:nvPr/>
          </p:nvSpPr>
          <p:spPr bwMode="auto">
            <a:xfrm>
              <a:off x="3890641" y="2942793"/>
              <a:ext cx="57734" cy="37753"/>
            </a:xfrm>
            <a:custGeom>
              <a:avLst/>
              <a:gdLst/>
              <a:ahLst/>
              <a:cxnLst>
                <a:cxn ang="0">
                  <a:pos x="3" y="17"/>
                </a:cxn>
                <a:cxn ang="0">
                  <a:pos x="21" y="13"/>
                </a:cxn>
                <a:cxn ang="0">
                  <a:pos x="3" y="17"/>
                </a:cxn>
              </a:cxnLst>
              <a:rect l="0" t="0" r="r" b="b"/>
              <a:pathLst>
                <a:path w="26" h="17">
                  <a:moveTo>
                    <a:pt x="3" y="17"/>
                  </a:moveTo>
                  <a:cubicBezTo>
                    <a:pt x="6" y="10"/>
                    <a:pt x="17" y="3"/>
                    <a:pt x="21" y="13"/>
                  </a:cubicBezTo>
                  <a:cubicBezTo>
                    <a:pt x="26" y="0"/>
                    <a:pt x="0" y="5"/>
                    <a:pt x="3" y="17"/>
                  </a:cubicBezTo>
                  <a:close/>
                </a:path>
              </a:pathLst>
            </a:custGeom>
            <a:solidFill>
              <a:srgbClr val="FDC58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684"/>
            <p:cNvSpPr>
              <a:spLocks/>
            </p:cNvSpPr>
            <p:nvPr/>
          </p:nvSpPr>
          <p:spPr bwMode="auto">
            <a:xfrm>
              <a:off x="3855112" y="3031623"/>
              <a:ext cx="117689" cy="84388"/>
            </a:xfrm>
            <a:custGeom>
              <a:avLst/>
              <a:gdLst/>
              <a:ahLst/>
              <a:cxnLst>
                <a:cxn ang="0">
                  <a:pos x="19" y="35"/>
                </a:cxn>
                <a:cxn ang="0">
                  <a:pos x="31" y="25"/>
                </a:cxn>
                <a:cxn ang="0">
                  <a:pos x="47" y="0"/>
                </a:cxn>
                <a:cxn ang="0">
                  <a:pos x="0" y="2"/>
                </a:cxn>
                <a:cxn ang="0">
                  <a:pos x="19" y="35"/>
                </a:cxn>
              </a:cxnLst>
              <a:rect l="0" t="0" r="r" b="b"/>
              <a:pathLst>
                <a:path w="53" h="38">
                  <a:moveTo>
                    <a:pt x="19" y="35"/>
                  </a:moveTo>
                  <a:cubicBezTo>
                    <a:pt x="29" y="38"/>
                    <a:pt x="27" y="26"/>
                    <a:pt x="31" y="25"/>
                  </a:cubicBezTo>
                  <a:cubicBezTo>
                    <a:pt x="42" y="22"/>
                    <a:pt x="51" y="13"/>
                    <a:pt x="47" y="0"/>
                  </a:cubicBezTo>
                  <a:cubicBezTo>
                    <a:pt x="53" y="21"/>
                    <a:pt x="10" y="29"/>
                    <a:pt x="0" y="2"/>
                  </a:cubicBezTo>
                  <a:cubicBezTo>
                    <a:pt x="1" y="11"/>
                    <a:pt x="13" y="33"/>
                    <a:pt x="19" y="35"/>
                  </a:cubicBezTo>
                  <a:close/>
                </a:path>
              </a:pathLst>
            </a:custGeom>
            <a:solidFill>
              <a:srgbClr val="FA882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685"/>
            <p:cNvSpPr>
              <a:spLocks/>
            </p:cNvSpPr>
            <p:nvPr/>
          </p:nvSpPr>
          <p:spPr bwMode="auto">
            <a:xfrm>
              <a:off x="3726320" y="3016078"/>
              <a:ext cx="64396" cy="64402"/>
            </a:xfrm>
            <a:custGeom>
              <a:avLst/>
              <a:gdLst/>
              <a:ahLst/>
              <a:cxnLst>
                <a:cxn ang="0">
                  <a:pos x="11" y="29"/>
                </a:cxn>
                <a:cxn ang="0">
                  <a:pos x="29" y="9"/>
                </a:cxn>
                <a:cxn ang="0">
                  <a:pos x="7" y="6"/>
                </a:cxn>
                <a:cxn ang="0">
                  <a:pos x="11" y="29"/>
                </a:cxn>
              </a:cxnLst>
              <a:rect l="0" t="0" r="r" b="b"/>
              <a:pathLst>
                <a:path w="29" h="29">
                  <a:moveTo>
                    <a:pt x="11" y="29"/>
                  </a:moveTo>
                  <a:cubicBezTo>
                    <a:pt x="21" y="24"/>
                    <a:pt x="29" y="18"/>
                    <a:pt x="29" y="9"/>
                  </a:cubicBezTo>
                  <a:cubicBezTo>
                    <a:pt x="24" y="1"/>
                    <a:pt x="17" y="0"/>
                    <a:pt x="7" y="6"/>
                  </a:cubicBezTo>
                  <a:cubicBezTo>
                    <a:pt x="0" y="13"/>
                    <a:pt x="2" y="23"/>
                    <a:pt x="11" y="29"/>
                  </a:cubicBezTo>
                  <a:close/>
                </a:path>
              </a:pathLst>
            </a:custGeom>
            <a:solidFill>
              <a:srgbClr val="FCA03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686"/>
            <p:cNvSpPr>
              <a:spLocks/>
            </p:cNvSpPr>
            <p:nvPr/>
          </p:nvSpPr>
          <p:spPr bwMode="auto">
            <a:xfrm>
              <a:off x="4023874" y="2913923"/>
              <a:ext cx="68837" cy="62181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15" y="2"/>
                </a:cxn>
                <a:cxn ang="0">
                  <a:pos x="1" y="7"/>
                </a:cxn>
              </a:cxnLst>
              <a:rect l="0" t="0" r="r" b="b"/>
              <a:pathLst>
                <a:path w="31" h="28">
                  <a:moveTo>
                    <a:pt x="1" y="7"/>
                  </a:moveTo>
                  <a:cubicBezTo>
                    <a:pt x="0" y="28"/>
                    <a:pt x="31" y="11"/>
                    <a:pt x="15" y="2"/>
                  </a:cubicBezTo>
                  <a:cubicBezTo>
                    <a:pt x="11" y="0"/>
                    <a:pt x="5" y="4"/>
                    <a:pt x="1" y="7"/>
                  </a:cubicBezTo>
                  <a:close/>
                </a:path>
              </a:pathLst>
            </a:custGeom>
            <a:solidFill>
              <a:srgbClr val="FC9E2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Freeform 687"/>
            <p:cNvSpPr>
              <a:spLocks/>
            </p:cNvSpPr>
            <p:nvPr/>
          </p:nvSpPr>
          <p:spPr bwMode="auto">
            <a:xfrm>
              <a:off x="3970581" y="2860625"/>
              <a:ext cx="46632" cy="55519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20" y="11"/>
                </a:cxn>
                <a:cxn ang="0">
                  <a:pos x="7" y="2"/>
                </a:cxn>
                <a:cxn ang="0">
                  <a:pos x="3" y="20"/>
                </a:cxn>
              </a:cxnLst>
              <a:rect l="0" t="0" r="r" b="b"/>
              <a:pathLst>
                <a:path w="21" h="25">
                  <a:moveTo>
                    <a:pt x="3" y="20"/>
                  </a:moveTo>
                  <a:cubicBezTo>
                    <a:pt x="5" y="25"/>
                    <a:pt x="19" y="16"/>
                    <a:pt x="20" y="11"/>
                  </a:cubicBezTo>
                  <a:cubicBezTo>
                    <a:pt x="21" y="4"/>
                    <a:pt x="12" y="0"/>
                    <a:pt x="7" y="2"/>
                  </a:cubicBezTo>
                  <a:cubicBezTo>
                    <a:pt x="0" y="5"/>
                    <a:pt x="0" y="15"/>
                    <a:pt x="3" y="2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Freeform 688"/>
            <p:cNvSpPr>
              <a:spLocks/>
            </p:cNvSpPr>
            <p:nvPr/>
          </p:nvSpPr>
          <p:spPr bwMode="auto">
            <a:xfrm>
              <a:off x="3975022" y="2873950"/>
              <a:ext cx="33308" cy="42194"/>
            </a:xfrm>
            <a:custGeom>
              <a:avLst/>
              <a:gdLst/>
              <a:ahLst/>
              <a:cxnLst>
                <a:cxn ang="0">
                  <a:pos x="15" y="9"/>
                </a:cxn>
                <a:cxn ang="0">
                  <a:pos x="2" y="5"/>
                </a:cxn>
                <a:cxn ang="0">
                  <a:pos x="1" y="11"/>
                </a:cxn>
                <a:cxn ang="0">
                  <a:pos x="15" y="9"/>
                </a:cxn>
              </a:cxnLst>
              <a:rect l="0" t="0" r="r" b="b"/>
              <a:pathLst>
                <a:path w="15" h="19">
                  <a:moveTo>
                    <a:pt x="15" y="9"/>
                  </a:moveTo>
                  <a:cubicBezTo>
                    <a:pt x="13" y="2"/>
                    <a:pt x="6" y="0"/>
                    <a:pt x="2" y="5"/>
                  </a:cubicBezTo>
                  <a:cubicBezTo>
                    <a:pt x="0" y="7"/>
                    <a:pt x="1" y="11"/>
                    <a:pt x="1" y="11"/>
                  </a:cubicBezTo>
                  <a:cubicBezTo>
                    <a:pt x="1" y="19"/>
                    <a:pt x="12" y="14"/>
                    <a:pt x="15" y="9"/>
                  </a:cubicBezTo>
                  <a:close/>
                </a:path>
              </a:pathLst>
            </a:custGeom>
            <a:solidFill>
              <a:srgbClr val="94BE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Freeform 689"/>
            <p:cNvSpPr>
              <a:spLocks/>
            </p:cNvSpPr>
            <p:nvPr/>
          </p:nvSpPr>
          <p:spPr bwMode="auto">
            <a:xfrm>
              <a:off x="3977243" y="2882833"/>
              <a:ext cx="19985" cy="24428"/>
            </a:xfrm>
            <a:custGeom>
              <a:avLst/>
              <a:gdLst/>
              <a:ahLst/>
              <a:cxnLst>
                <a:cxn ang="0">
                  <a:pos x="9" y="6"/>
                </a:cxn>
                <a:cxn ang="0">
                  <a:pos x="1" y="3"/>
                </a:cxn>
                <a:cxn ang="0">
                  <a:pos x="0" y="7"/>
                </a:cxn>
                <a:cxn ang="0">
                  <a:pos x="9" y="6"/>
                </a:cxn>
              </a:cxnLst>
              <a:rect l="0" t="0" r="r" b="b"/>
              <a:pathLst>
                <a:path w="9" h="11">
                  <a:moveTo>
                    <a:pt x="9" y="6"/>
                  </a:moveTo>
                  <a:cubicBezTo>
                    <a:pt x="8" y="1"/>
                    <a:pt x="4" y="0"/>
                    <a:pt x="1" y="3"/>
                  </a:cubicBezTo>
                  <a:cubicBezTo>
                    <a:pt x="0" y="4"/>
                    <a:pt x="0" y="7"/>
                    <a:pt x="0" y="7"/>
                  </a:cubicBezTo>
                  <a:cubicBezTo>
                    <a:pt x="1" y="11"/>
                    <a:pt x="7" y="8"/>
                    <a:pt x="9" y="6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Freeform 690"/>
            <p:cNvSpPr>
              <a:spLocks/>
            </p:cNvSpPr>
            <p:nvPr/>
          </p:nvSpPr>
          <p:spPr bwMode="auto">
            <a:xfrm>
              <a:off x="3975022" y="2885054"/>
              <a:ext cx="13323" cy="13324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4" y="6"/>
                </a:cxn>
                <a:cxn ang="0">
                  <a:pos x="5" y="2"/>
                </a:cxn>
                <a:cxn ang="0">
                  <a:pos x="2" y="1"/>
                </a:cxn>
                <a:cxn ang="0">
                  <a:pos x="1" y="4"/>
                </a:cxn>
              </a:cxnLst>
              <a:rect l="0" t="0" r="r" b="b"/>
              <a:pathLst>
                <a:path w="6" h="6">
                  <a:moveTo>
                    <a:pt x="1" y="4"/>
                  </a:moveTo>
                  <a:cubicBezTo>
                    <a:pt x="1" y="5"/>
                    <a:pt x="3" y="6"/>
                    <a:pt x="4" y="6"/>
                  </a:cubicBezTo>
                  <a:cubicBezTo>
                    <a:pt x="5" y="5"/>
                    <a:pt x="6" y="4"/>
                    <a:pt x="5" y="2"/>
                  </a:cubicBezTo>
                  <a:cubicBezTo>
                    <a:pt x="5" y="1"/>
                    <a:pt x="3" y="0"/>
                    <a:pt x="2" y="1"/>
                  </a:cubicBezTo>
                  <a:cubicBezTo>
                    <a:pt x="1" y="1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Freeform 691"/>
            <p:cNvSpPr>
              <a:spLocks/>
            </p:cNvSpPr>
            <p:nvPr/>
          </p:nvSpPr>
          <p:spPr bwMode="auto">
            <a:xfrm>
              <a:off x="3737423" y="2958338"/>
              <a:ext cx="62176" cy="51077"/>
            </a:xfrm>
            <a:custGeom>
              <a:avLst/>
              <a:gdLst/>
              <a:ahLst/>
              <a:cxnLst>
                <a:cxn ang="0">
                  <a:pos x="10" y="19"/>
                </a:cxn>
                <a:cxn ang="0">
                  <a:pos x="27" y="10"/>
                </a:cxn>
                <a:cxn ang="0">
                  <a:pos x="14" y="2"/>
                </a:cxn>
                <a:cxn ang="0">
                  <a:pos x="10" y="19"/>
                </a:cxn>
              </a:cxnLst>
              <a:rect l="0" t="0" r="r" b="b"/>
              <a:pathLst>
                <a:path w="28" h="23">
                  <a:moveTo>
                    <a:pt x="10" y="19"/>
                  </a:moveTo>
                  <a:cubicBezTo>
                    <a:pt x="14" y="23"/>
                    <a:pt x="26" y="15"/>
                    <a:pt x="27" y="10"/>
                  </a:cubicBezTo>
                  <a:cubicBezTo>
                    <a:pt x="28" y="4"/>
                    <a:pt x="20" y="0"/>
                    <a:pt x="14" y="2"/>
                  </a:cubicBezTo>
                  <a:cubicBezTo>
                    <a:pt x="0" y="6"/>
                    <a:pt x="7" y="16"/>
                    <a:pt x="10" y="19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Freeform 692"/>
            <p:cNvSpPr>
              <a:spLocks/>
            </p:cNvSpPr>
            <p:nvPr/>
          </p:nvSpPr>
          <p:spPr bwMode="auto">
            <a:xfrm>
              <a:off x="3752966" y="2971663"/>
              <a:ext cx="44411" cy="39973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3" y="4"/>
                </a:cxn>
                <a:cxn ang="0">
                  <a:pos x="3" y="11"/>
                </a:cxn>
                <a:cxn ang="0">
                  <a:pos x="15" y="5"/>
                </a:cxn>
              </a:cxnLst>
              <a:rect l="0" t="0" r="r" b="b"/>
              <a:pathLst>
                <a:path w="20" h="18">
                  <a:moveTo>
                    <a:pt x="15" y="5"/>
                  </a:moveTo>
                  <a:cubicBezTo>
                    <a:pt x="13" y="1"/>
                    <a:pt x="7" y="0"/>
                    <a:pt x="3" y="4"/>
                  </a:cubicBezTo>
                  <a:cubicBezTo>
                    <a:pt x="3" y="5"/>
                    <a:pt x="0" y="7"/>
                    <a:pt x="3" y="11"/>
                  </a:cubicBezTo>
                  <a:cubicBezTo>
                    <a:pt x="4" y="18"/>
                    <a:pt x="20" y="12"/>
                    <a:pt x="15" y="5"/>
                  </a:cubicBezTo>
                  <a:close/>
                </a:path>
              </a:pathLst>
            </a:custGeom>
            <a:solidFill>
              <a:srgbClr val="94BEE5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Freeform 693"/>
            <p:cNvSpPr>
              <a:spLocks/>
            </p:cNvSpPr>
            <p:nvPr/>
          </p:nvSpPr>
          <p:spPr bwMode="auto">
            <a:xfrm>
              <a:off x="3757408" y="2982766"/>
              <a:ext cx="22206" cy="19987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1" y="2"/>
                </a:cxn>
                <a:cxn ang="0">
                  <a:pos x="1" y="6"/>
                </a:cxn>
                <a:cxn ang="0">
                  <a:pos x="7" y="3"/>
                </a:cxn>
              </a:cxnLst>
              <a:rect l="0" t="0" r="r" b="b"/>
              <a:pathLst>
                <a:path w="10" h="9">
                  <a:moveTo>
                    <a:pt x="7" y="3"/>
                  </a:moveTo>
                  <a:cubicBezTo>
                    <a:pt x="6" y="1"/>
                    <a:pt x="3" y="0"/>
                    <a:pt x="1" y="2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2" y="9"/>
                    <a:pt x="10" y="6"/>
                    <a:pt x="7" y="3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694"/>
            <p:cNvSpPr>
              <a:spLocks/>
            </p:cNvSpPr>
            <p:nvPr/>
          </p:nvSpPr>
          <p:spPr bwMode="auto">
            <a:xfrm>
              <a:off x="3755187" y="2984987"/>
              <a:ext cx="13323" cy="11104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4" y="4"/>
                </a:cxn>
                <a:cxn ang="0">
                  <a:pos x="6" y="1"/>
                </a:cxn>
                <a:cxn ang="0">
                  <a:pos x="2" y="1"/>
                </a:cxn>
                <a:cxn ang="0">
                  <a:pos x="1" y="3"/>
                </a:cxn>
              </a:cxnLst>
              <a:rect l="0" t="0" r="r" b="b"/>
              <a:pathLst>
                <a:path w="6" h="5">
                  <a:moveTo>
                    <a:pt x="1" y="3"/>
                  </a:moveTo>
                  <a:cubicBezTo>
                    <a:pt x="1" y="4"/>
                    <a:pt x="3" y="5"/>
                    <a:pt x="4" y="4"/>
                  </a:cubicBezTo>
                  <a:cubicBezTo>
                    <a:pt x="5" y="3"/>
                    <a:pt x="6" y="2"/>
                    <a:pt x="6" y="1"/>
                  </a:cubicBezTo>
                  <a:cubicBezTo>
                    <a:pt x="5" y="0"/>
                    <a:pt x="4" y="0"/>
                    <a:pt x="2" y="1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695"/>
            <p:cNvSpPr>
              <a:spLocks/>
            </p:cNvSpPr>
            <p:nvPr/>
          </p:nvSpPr>
          <p:spPr bwMode="auto">
            <a:xfrm>
              <a:off x="3530911" y="2620785"/>
              <a:ext cx="632858" cy="572952"/>
            </a:xfrm>
            <a:custGeom>
              <a:avLst/>
              <a:gdLst/>
              <a:ahLst/>
              <a:cxnLst>
                <a:cxn ang="0">
                  <a:pos x="33" y="249"/>
                </a:cxn>
                <a:cxn ang="0">
                  <a:pos x="27" y="255"/>
                </a:cxn>
                <a:cxn ang="0">
                  <a:pos x="15" y="241"/>
                </a:cxn>
                <a:cxn ang="0">
                  <a:pos x="5" y="199"/>
                </a:cxn>
                <a:cxn ang="0">
                  <a:pos x="2" y="159"/>
                </a:cxn>
                <a:cxn ang="0">
                  <a:pos x="10" y="103"/>
                </a:cxn>
                <a:cxn ang="0">
                  <a:pos x="48" y="49"/>
                </a:cxn>
                <a:cxn ang="0">
                  <a:pos x="163" y="9"/>
                </a:cxn>
                <a:cxn ang="0">
                  <a:pos x="173" y="32"/>
                </a:cxn>
                <a:cxn ang="0">
                  <a:pos x="228" y="79"/>
                </a:cxn>
                <a:cxn ang="0">
                  <a:pos x="256" y="103"/>
                </a:cxn>
                <a:cxn ang="0">
                  <a:pos x="271" y="105"/>
                </a:cxn>
                <a:cxn ang="0">
                  <a:pos x="279" y="108"/>
                </a:cxn>
                <a:cxn ang="0">
                  <a:pos x="284" y="119"/>
                </a:cxn>
                <a:cxn ang="0">
                  <a:pos x="268" y="131"/>
                </a:cxn>
                <a:cxn ang="0">
                  <a:pos x="264" y="135"/>
                </a:cxn>
                <a:cxn ang="0">
                  <a:pos x="240" y="116"/>
                </a:cxn>
                <a:cxn ang="0">
                  <a:pos x="225" y="101"/>
                </a:cxn>
                <a:cxn ang="0">
                  <a:pos x="197" y="82"/>
                </a:cxn>
                <a:cxn ang="0">
                  <a:pos x="191" y="84"/>
                </a:cxn>
                <a:cxn ang="0">
                  <a:pos x="106" y="60"/>
                </a:cxn>
                <a:cxn ang="0">
                  <a:pos x="163" y="108"/>
                </a:cxn>
                <a:cxn ang="0">
                  <a:pos x="117" y="76"/>
                </a:cxn>
                <a:cxn ang="0">
                  <a:pos x="101" y="90"/>
                </a:cxn>
                <a:cxn ang="0">
                  <a:pos x="128" y="127"/>
                </a:cxn>
                <a:cxn ang="0">
                  <a:pos x="95" y="95"/>
                </a:cxn>
                <a:cxn ang="0">
                  <a:pos x="70" y="84"/>
                </a:cxn>
                <a:cxn ang="0">
                  <a:pos x="67" y="162"/>
                </a:cxn>
                <a:cxn ang="0">
                  <a:pos x="91" y="240"/>
                </a:cxn>
                <a:cxn ang="0">
                  <a:pos x="71" y="204"/>
                </a:cxn>
                <a:cxn ang="0">
                  <a:pos x="53" y="172"/>
                </a:cxn>
                <a:cxn ang="0">
                  <a:pos x="68" y="248"/>
                </a:cxn>
                <a:cxn ang="0">
                  <a:pos x="56" y="248"/>
                </a:cxn>
                <a:cxn ang="0">
                  <a:pos x="39" y="249"/>
                </a:cxn>
              </a:cxnLst>
              <a:rect l="0" t="0" r="r" b="b"/>
              <a:pathLst>
                <a:path w="285" h="258">
                  <a:moveTo>
                    <a:pt x="39" y="249"/>
                  </a:moveTo>
                  <a:cubicBezTo>
                    <a:pt x="37" y="250"/>
                    <a:pt x="35" y="249"/>
                    <a:pt x="33" y="249"/>
                  </a:cubicBezTo>
                  <a:cubicBezTo>
                    <a:pt x="32" y="250"/>
                    <a:pt x="32" y="251"/>
                    <a:pt x="31" y="252"/>
                  </a:cubicBezTo>
                  <a:cubicBezTo>
                    <a:pt x="30" y="253"/>
                    <a:pt x="29" y="255"/>
                    <a:pt x="27" y="255"/>
                  </a:cubicBezTo>
                  <a:cubicBezTo>
                    <a:pt x="13" y="258"/>
                    <a:pt x="2" y="240"/>
                    <a:pt x="3" y="226"/>
                  </a:cubicBezTo>
                  <a:cubicBezTo>
                    <a:pt x="5" y="232"/>
                    <a:pt x="12" y="239"/>
                    <a:pt x="15" y="241"/>
                  </a:cubicBezTo>
                  <a:cubicBezTo>
                    <a:pt x="19" y="242"/>
                    <a:pt x="22" y="239"/>
                    <a:pt x="22" y="236"/>
                  </a:cubicBezTo>
                  <a:cubicBezTo>
                    <a:pt x="20" y="222"/>
                    <a:pt x="12" y="211"/>
                    <a:pt x="5" y="199"/>
                  </a:cubicBezTo>
                  <a:cubicBezTo>
                    <a:pt x="5" y="197"/>
                    <a:pt x="5" y="196"/>
                    <a:pt x="4" y="194"/>
                  </a:cubicBezTo>
                  <a:cubicBezTo>
                    <a:pt x="2" y="182"/>
                    <a:pt x="1" y="170"/>
                    <a:pt x="2" y="159"/>
                  </a:cubicBezTo>
                  <a:cubicBezTo>
                    <a:pt x="3" y="146"/>
                    <a:pt x="0" y="130"/>
                    <a:pt x="4" y="119"/>
                  </a:cubicBezTo>
                  <a:cubicBezTo>
                    <a:pt x="5" y="113"/>
                    <a:pt x="9" y="108"/>
                    <a:pt x="10" y="103"/>
                  </a:cubicBezTo>
                  <a:cubicBezTo>
                    <a:pt x="12" y="98"/>
                    <a:pt x="13" y="91"/>
                    <a:pt x="15" y="87"/>
                  </a:cubicBezTo>
                  <a:cubicBezTo>
                    <a:pt x="22" y="72"/>
                    <a:pt x="35" y="59"/>
                    <a:pt x="48" y="49"/>
                  </a:cubicBezTo>
                  <a:cubicBezTo>
                    <a:pt x="56" y="44"/>
                    <a:pt x="63" y="39"/>
                    <a:pt x="70" y="38"/>
                  </a:cubicBezTo>
                  <a:cubicBezTo>
                    <a:pt x="90" y="14"/>
                    <a:pt x="138" y="0"/>
                    <a:pt x="163" y="9"/>
                  </a:cubicBezTo>
                  <a:cubicBezTo>
                    <a:pt x="144" y="12"/>
                    <a:pt x="114" y="10"/>
                    <a:pt x="95" y="27"/>
                  </a:cubicBezTo>
                  <a:cubicBezTo>
                    <a:pt x="125" y="18"/>
                    <a:pt x="152" y="22"/>
                    <a:pt x="173" y="32"/>
                  </a:cubicBezTo>
                  <a:cubicBezTo>
                    <a:pt x="185" y="38"/>
                    <a:pt x="210" y="52"/>
                    <a:pt x="217" y="66"/>
                  </a:cubicBezTo>
                  <a:cubicBezTo>
                    <a:pt x="220" y="72"/>
                    <a:pt x="223" y="74"/>
                    <a:pt x="228" y="79"/>
                  </a:cubicBezTo>
                  <a:cubicBezTo>
                    <a:pt x="233" y="84"/>
                    <a:pt x="238" y="92"/>
                    <a:pt x="245" y="96"/>
                  </a:cubicBezTo>
                  <a:cubicBezTo>
                    <a:pt x="249" y="99"/>
                    <a:pt x="252" y="101"/>
                    <a:pt x="256" y="103"/>
                  </a:cubicBezTo>
                  <a:cubicBezTo>
                    <a:pt x="256" y="103"/>
                    <a:pt x="259" y="104"/>
                    <a:pt x="261" y="106"/>
                  </a:cubicBezTo>
                  <a:cubicBezTo>
                    <a:pt x="266" y="108"/>
                    <a:pt x="268" y="108"/>
                    <a:pt x="271" y="105"/>
                  </a:cubicBezTo>
                  <a:cubicBezTo>
                    <a:pt x="273" y="100"/>
                    <a:pt x="268" y="97"/>
                    <a:pt x="266" y="95"/>
                  </a:cubicBezTo>
                  <a:cubicBezTo>
                    <a:pt x="275" y="99"/>
                    <a:pt x="279" y="101"/>
                    <a:pt x="279" y="108"/>
                  </a:cubicBezTo>
                  <a:cubicBezTo>
                    <a:pt x="279" y="110"/>
                    <a:pt x="280" y="111"/>
                    <a:pt x="281" y="112"/>
                  </a:cubicBezTo>
                  <a:cubicBezTo>
                    <a:pt x="280" y="116"/>
                    <a:pt x="285" y="116"/>
                    <a:pt x="284" y="119"/>
                  </a:cubicBezTo>
                  <a:cubicBezTo>
                    <a:pt x="282" y="122"/>
                    <a:pt x="278" y="120"/>
                    <a:pt x="274" y="122"/>
                  </a:cubicBezTo>
                  <a:cubicBezTo>
                    <a:pt x="272" y="125"/>
                    <a:pt x="274" y="129"/>
                    <a:pt x="268" y="131"/>
                  </a:cubicBezTo>
                  <a:cubicBezTo>
                    <a:pt x="269" y="134"/>
                    <a:pt x="271" y="133"/>
                    <a:pt x="270" y="135"/>
                  </a:cubicBezTo>
                  <a:cubicBezTo>
                    <a:pt x="267" y="137"/>
                    <a:pt x="267" y="133"/>
                    <a:pt x="264" y="135"/>
                  </a:cubicBezTo>
                  <a:cubicBezTo>
                    <a:pt x="264" y="137"/>
                    <a:pt x="265" y="139"/>
                    <a:pt x="262" y="140"/>
                  </a:cubicBezTo>
                  <a:cubicBezTo>
                    <a:pt x="252" y="136"/>
                    <a:pt x="249" y="124"/>
                    <a:pt x="240" y="116"/>
                  </a:cubicBezTo>
                  <a:cubicBezTo>
                    <a:pt x="237" y="113"/>
                    <a:pt x="232" y="111"/>
                    <a:pt x="229" y="108"/>
                  </a:cubicBezTo>
                  <a:cubicBezTo>
                    <a:pt x="227" y="106"/>
                    <a:pt x="226" y="103"/>
                    <a:pt x="225" y="101"/>
                  </a:cubicBezTo>
                  <a:cubicBezTo>
                    <a:pt x="218" y="91"/>
                    <a:pt x="212" y="81"/>
                    <a:pt x="203" y="75"/>
                  </a:cubicBezTo>
                  <a:cubicBezTo>
                    <a:pt x="199" y="77"/>
                    <a:pt x="199" y="79"/>
                    <a:pt x="197" y="82"/>
                  </a:cubicBezTo>
                  <a:cubicBezTo>
                    <a:pt x="193" y="82"/>
                    <a:pt x="186" y="72"/>
                    <a:pt x="181" y="70"/>
                  </a:cubicBezTo>
                  <a:cubicBezTo>
                    <a:pt x="182" y="72"/>
                    <a:pt x="192" y="82"/>
                    <a:pt x="191" y="84"/>
                  </a:cubicBezTo>
                  <a:cubicBezTo>
                    <a:pt x="187" y="88"/>
                    <a:pt x="183" y="93"/>
                    <a:pt x="176" y="94"/>
                  </a:cubicBezTo>
                  <a:cubicBezTo>
                    <a:pt x="155" y="78"/>
                    <a:pt x="133" y="62"/>
                    <a:pt x="106" y="60"/>
                  </a:cubicBezTo>
                  <a:cubicBezTo>
                    <a:pt x="121" y="69"/>
                    <a:pt x="138" y="80"/>
                    <a:pt x="152" y="93"/>
                  </a:cubicBezTo>
                  <a:cubicBezTo>
                    <a:pt x="157" y="96"/>
                    <a:pt x="166" y="101"/>
                    <a:pt x="163" y="108"/>
                  </a:cubicBezTo>
                  <a:cubicBezTo>
                    <a:pt x="157" y="111"/>
                    <a:pt x="156" y="105"/>
                    <a:pt x="153" y="103"/>
                  </a:cubicBezTo>
                  <a:cubicBezTo>
                    <a:pt x="143" y="93"/>
                    <a:pt x="130" y="83"/>
                    <a:pt x="117" y="76"/>
                  </a:cubicBezTo>
                  <a:cubicBezTo>
                    <a:pt x="105" y="69"/>
                    <a:pt x="92" y="60"/>
                    <a:pt x="77" y="60"/>
                  </a:cubicBezTo>
                  <a:cubicBezTo>
                    <a:pt x="85" y="70"/>
                    <a:pt x="93" y="80"/>
                    <a:pt x="101" y="90"/>
                  </a:cubicBezTo>
                  <a:cubicBezTo>
                    <a:pt x="110" y="99"/>
                    <a:pt x="121" y="108"/>
                    <a:pt x="126" y="119"/>
                  </a:cubicBezTo>
                  <a:cubicBezTo>
                    <a:pt x="127" y="121"/>
                    <a:pt x="129" y="125"/>
                    <a:pt x="128" y="127"/>
                  </a:cubicBezTo>
                  <a:cubicBezTo>
                    <a:pt x="122" y="131"/>
                    <a:pt x="121" y="124"/>
                    <a:pt x="118" y="121"/>
                  </a:cubicBezTo>
                  <a:cubicBezTo>
                    <a:pt x="112" y="113"/>
                    <a:pt x="103" y="104"/>
                    <a:pt x="95" y="95"/>
                  </a:cubicBezTo>
                  <a:cubicBezTo>
                    <a:pt x="87" y="86"/>
                    <a:pt x="81" y="75"/>
                    <a:pt x="73" y="67"/>
                  </a:cubicBezTo>
                  <a:cubicBezTo>
                    <a:pt x="70" y="72"/>
                    <a:pt x="70" y="78"/>
                    <a:pt x="70" y="84"/>
                  </a:cubicBezTo>
                  <a:cubicBezTo>
                    <a:pt x="79" y="96"/>
                    <a:pt x="93" y="150"/>
                    <a:pt x="87" y="155"/>
                  </a:cubicBezTo>
                  <a:cubicBezTo>
                    <a:pt x="84" y="158"/>
                    <a:pt x="74" y="158"/>
                    <a:pt x="67" y="162"/>
                  </a:cubicBezTo>
                  <a:cubicBezTo>
                    <a:pt x="68" y="178"/>
                    <a:pt x="77" y="199"/>
                    <a:pt x="85" y="216"/>
                  </a:cubicBezTo>
                  <a:cubicBezTo>
                    <a:pt x="89" y="223"/>
                    <a:pt x="96" y="234"/>
                    <a:pt x="91" y="240"/>
                  </a:cubicBezTo>
                  <a:cubicBezTo>
                    <a:pt x="87" y="239"/>
                    <a:pt x="85" y="233"/>
                    <a:pt x="83" y="229"/>
                  </a:cubicBezTo>
                  <a:cubicBezTo>
                    <a:pt x="79" y="220"/>
                    <a:pt x="75" y="212"/>
                    <a:pt x="71" y="204"/>
                  </a:cubicBezTo>
                  <a:cubicBezTo>
                    <a:pt x="64" y="191"/>
                    <a:pt x="61" y="178"/>
                    <a:pt x="58" y="167"/>
                  </a:cubicBezTo>
                  <a:cubicBezTo>
                    <a:pt x="56" y="169"/>
                    <a:pt x="54" y="170"/>
                    <a:pt x="53" y="172"/>
                  </a:cubicBezTo>
                  <a:cubicBezTo>
                    <a:pt x="57" y="193"/>
                    <a:pt x="70" y="218"/>
                    <a:pt x="75" y="239"/>
                  </a:cubicBezTo>
                  <a:cubicBezTo>
                    <a:pt x="72" y="242"/>
                    <a:pt x="72" y="246"/>
                    <a:pt x="68" y="248"/>
                  </a:cubicBezTo>
                  <a:cubicBezTo>
                    <a:pt x="64" y="249"/>
                    <a:pt x="64" y="244"/>
                    <a:pt x="61" y="243"/>
                  </a:cubicBezTo>
                  <a:cubicBezTo>
                    <a:pt x="59" y="244"/>
                    <a:pt x="59" y="247"/>
                    <a:pt x="56" y="248"/>
                  </a:cubicBezTo>
                  <a:cubicBezTo>
                    <a:pt x="52" y="248"/>
                    <a:pt x="51" y="243"/>
                    <a:pt x="48" y="242"/>
                  </a:cubicBezTo>
                  <a:cubicBezTo>
                    <a:pt x="45" y="244"/>
                    <a:pt x="44" y="247"/>
                    <a:pt x="39" y="249"/>
                  </a:cubicBezTo>
                  <a:close/>
                </a:path>
              </a:pathLst>
            </a:custGeom>
            <a:solidFill>
              <a:srgbClr val="3F3F3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Freeform 696"/>
            <p:cNvSpPr>
              <a:spLocks/>
            </p:cNvSpPr>
            <p:nvPr/>
          </p:nvSpPr>
          <p:spPr bwMode="auto">
            <a:xfrm>
              <a:off x="3570881" y="2984987"/>
              <a:ext cx="71058" cy="33311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26" y="2"/>
                </a:cxn>
                <a:cxn ang="0">
                  <a:pos x="30" y="12"/>
                </a:cxn>
                <a:cxn ang="0">
                  <a:pos x="1" y="11"/>
                </a:cxn>
                <a:cxn ang="0">
                  <a:pos x="0" y="4"/>
                </a:cxn>
              </a:cxnLst>
              <a:rect l="0" t="0" r="r" b="b"/>
              <a:pathLst>
                <a:path w="32" h="15">
                  <a:moveTo>
                    <a:pt x="0" y="4"/>
                  </a:moveTo>
                  <a:cubicBezTo>
                    <a:pt x="0" y="4"/>
                    <a:pt x="18" y="0"/>
                    <a:pt x="26" y="2"/>
                  </a:cubicBezTo>
                  <a:cubicBezTo>
                    <a:pt x="32" y="5"/>
                    <a:pt x="31" y="10"/>
                    <a:pt x="30" y="12"/>
                  </a:cubicBezTo>
                  <a:cubicBezTo>
                    <a:pt x="28" y="15"/>
                    <a:pt x="5" y="11"/>
                    <a:pt x="1" y="1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FD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697"/>
            <p:cNvSpPr>
              <a:spLocks/>
            </p:cNvSpPr>
            <p:nvPr/>
          </p:nvSpPr>
          <p:spPr bwMode="auto">
            <a:xfrm>
              <a:off x="3624174" y="2998312"/>
              <a:ext cx="8882" cy="888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4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3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cubicBezTo>
                    <a:pt x="1" y="4"/>
                    <a:pt x="2" y="4"/>
                    <a:pt x="3" y="4"/>
                  </a:cubicBezTo>
                  <a:cubicBezTo>
                    <a:pt x="3" y="4"/>
                    <a:pt x="4" y="3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C2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Freeform 698"/>
            <p:cNvSpPr>
              <a:spLocks/>
            </p:cNvSpPr>
            <p:nvPr/>
          </p:nvSpPr>
          <p:spPr bwMode="auto">
            <a:xfrm>
              <a:off x="3613071" y="2996091"/>
              <a:ext cx="6662" cy="11104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5"/>
                </a:cxn>
                <a:cxn ang="0">
                  <a:pos x="3" y="2"/>
                </a:cxn>
                <a:cxn ang="0">
                  <a:pos x="1" y="1"/>
                </a:cxn>
                <a:cxn ang="0">
                  <a:pos x="0" y="3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4"/>
                    <a:pt x="1" y="5"/>
                    <a:pt x="2" y="5"/>
                  </a:cubicBezTo>
                  <a:cubicBezTo>
                    <a:pt x="3" y="4"/>
                    <a:pt x="3" y="3"/>
                    <a:pt x="3" y="2"/>
                  </a:cubicBezTo>
                  <a:cubicBezTo>
                    <a:pt x="3" y="1"/>
                    <a:pt x="2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C2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Freeform 699"/>
            <p:cNvSpPr>
              <a:spLocks/>
            </p:cNvSpPr>
            <p:nvPr/>
          </p:nvSpPr>
          <p:spPr bwMode="auto">
            <a:xfrm>
              <a:off x="3599748" y="2996091"/>
              <a:ext cx="8882" cy="8883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4"/>
                </a:cxn>
                <a:cxn ang="0">
                  <a:pos x="4" y="1"/>
                </a:cxn>
                <a:cxn ang="0">
                  <a:pos x="1" y="0"/>
                </a:cxn>
                <a:cxn ang="0">
                  <a:pos x="1" y="3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1" y="4"/>
                    <a:pt x="2" y="4"/>
                    <a:pt x="3" y="4"/>
                  </a:cubicBezTo>
                  <a:cubicBezTo>
                    <a:pt x="4" y="4"/>
                    <a:pt x="4" y="2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1" y="1"/>
                    <a:pt x="0" y="2"/>
                    <a:pt x="1" y="3"/>
                  </a:cubicBezTo>
                  <a:close/>
                </a:path>
              </a:pathLst>
            </a:custGeom>
            <a:solidFill>
              <a:srgbClr val="FFC2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Freeform 700"/>
            <p:cNvSpPr>
              <a:spLocks/>
            </p:cNvSpPr>
            <p:nvPr/>
          </p:nvSpPr>
          <p:spPr bwMode="auto">
            <a:xfrm>
              <a:off x="3588645" y="2996091"/>
              <a:ext cx="8882" cy="8883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4"/>
                </a:cxn>
                <a:cxn ang="0">
                  <a:pos x="4" y="1"/>
                </a:cxn>
                <a:cxn ang="0">
                  <a:pos x="1" y="0"/>
                </a:cxn>
                <a:cxn ang="0">
                  <a:pos x="1" y="3"/>
                </a:cxn>
              </a:cxnLst>
              <a:rect l="0" t="0" r="r" b="b"/>
              <a:pathLst>
                <a:path w="4" h="4">
                  <a:moveTo>
                    <a:pt x="1" y="3"/>
                  </a:moveTo>
                  <a:cubicBezTo>
                    <a:pt x="1" y="4"/>
                    <a:pt x="2" y="4"/>
                    <a:pt x="3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1"/>
                    <a:pt x="1" y="3"/>
                  </a:cubicBezTo>
                  <a:close/>
                </a:path>
              </a:pathLst>
            </a:custGeom>
            <a:solidFill>
              <a:srgbClr val="FFC2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701"/>
            <p:cNvSpPr>
              <a:spLocks/>
            </p:cNvSpPr>
            <p:nvPr/>
          </p:nvSpPr>
          <p:spPr bwMode="auto">
            <a:xfrm>
              <a:off x="3577542" y="2996091"/>
              <a:ext cx="8882" cy="888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4"/>
                </a:cxn>
                <a:cxn ang="0">
                  <a:pos x="3" y="1"/>
                </a:cxn>
                <a:cxn ang="0">
                  <a:pos x="1" y="0"/>
                </a:cxn>
                <a:cxn ang="0">
                  <a:pos x="0" y="3"/>
                </a:cxn>
              </a:cxnLst>
              <a:rect l="0" t="0" r="r" b="b"/>
              <a:pathLst>
                <a:path w="4" h="4">
                  <a:moveTo>
                    <a:pt x="0" y="3"/>
                  </a:moveTo>
                  <a:cubicBezTo>
                    <a:pt x="1" y="4"/>
                    <a:pt x="2" y="4"/>
                    <a:pt x="2" y="4"/>
                  </a:cubicBezTo>
                  <a:cubicBezTo>
                    <a:pt x="3" y="3"/>
                    <a:pt x="4" y="2"/>
                    <a:pt x="3" y="1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0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FFC20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55" name="Group 404"/>
          <p:cNvGrpSpPr/>
          <p:nvPr/>
        </p:nvGrpSpPr>
        <p:grpSpPr>
          <a:xfrm rot="16200000">
            <a:off x="719407" y="4485172"/>
            <a:ext cx="1632180" cy="1632181"/>
            <a:chOff x="6400516" y="3801233"/>
            <a:chExt cx="1240180" cy="961582"/>
          </a:xfrm>
        </p:grpSpPr>
        <p:sp>
          <p:nvSpPr>
            <p:cNvPr id="56" name="Freeform 727"/>
            <p:cNvSpPr>
              <a:spLocks/>
            </p:cNvSpPr>
            <p:nvPr/>
          </p:nvSpPr>
          <p:spPr bwMode="auto">
            <a:xfrm>
              <a:off x="7017830" y="3801233"/>
              <a:ext cx="188747" cy="159894"/>
            </a:xfrm>
            <a:custGeom>
              <a:avLst/>
              <a:gdLst/>
              <a:ahLst/>
              <a:cxnLst>
                <a:cxn ang="0">
                  <a:pos x="60" y="63"/>
                </a:cxn>
                <a:cxn ang="0">
                  <a:pos x="60" y="63"/>
                </a:cxn>
                <a:cxn ang="0">
                  <a:pos x="74" y="49"/>
                </a:cxn>
                <a:cxn ang="0">
                  <a:pos x="82" y="42"/>
                </a:cxn>
                <a:cxn ang="0">
                  <a:pos x="69" y="38"/>
                </a:cxn>
                <a:cxn ang="0">
                  <a:pos x="57" y="39"/>
                </a:cxn>
                <a:cxn ang="0">
                  <a:pos x="70" y="13"/>
                </a:cxn>
                <a:cxn ang="0">
                  <a:pos x="63" y="9"/>
                </a:cxn>
                <a:cxn ang="0">
                  <a:pos x="49" y="21"/>
                </a:cxn>
                <a:cxn ang="0">
                  <a:pos x="45" y="17"/>
                </a:cxn>
                <a:cxn ang="0">
                  <a:pos x="41" y="3"/>
                </a:cxn>
                <a:cxn ang="0">
                  <a:pos x="33" y="3"/>
                </a:cxn>
                <a:cxn ang="0">
                  <a:pos x="32" y="15"/>
                </a:cxn>
                <a:cxn ang="0">
                  <a:pos x="25" y="12"/>
                </a:cxn>
                <a:cxn ang="0">
                  <a:pos x="15" y="9"/>
                </a:cxn>
                <a:cxn ang="0">
                  <a:pos x="13" y="15"/>
                </a:cxn>
                <a:cxn ang="0">
                  <a:pos x="20" y="25"/>
                </a:cxn>
                <a:cxn ang="0">
                  <a:pos x="8" y="25"/>
                </a:cxn>
                <a:cxn ang="0">
                  <a:pos x="4" y="30"/>
                </a:cxn>
                <a:cxn ang="0">
                  <a:pos x="14" y="40"/>
                </a:cxn>
                <a:cxn ang="0">
                  <a:pos x="16" y="54"/>
                </a:cxn>
                <a:cxn ang="0">
                  <a:pos x="30" y="68"/>
                </a:cxn>
                <a:cxn ang="0">
                  <a:pos x="60" y="63"/>
                </a:cxn>
                <a:cxn ang="0">
                  <a:pos x="60" y="63"/>
                </a:cxn>
              </a:cxnLst>
              <a:rect l="0" t="0" r="r" b="b"/>
              <a:pathLst>
                <a:path w="85" h="72">
                  <a:moveTo>
                    <a:pt x="60" y="63"/>
                  </a:moveTo>
                  <a:cubicBezTo>
                    <a:pt x="60" y="63"/>
                    <a:pt x="53" y="70"/>
                    <a:pt x="60" y="63"/>
                  </a:cubicBezTo>
                  <a:cubicBezTo>
                    <a:pt x="66" y="57"/>
                    <a:pt x="64" y="52"/>
                    <a:pt x="74" y="49"/>
                  </a:cubicBezTo>
                  <a:cubicBezTo>
                    <a:pt x="84" y="47"/>
                    <a:pt x="85" y="45"/>
                    <a:pt x="82" y="42"/>
                  </a:cubicBezTo>
                  <a:cubicBezTo>
                    <a:pt x="79" y="38"/>
                    <a:pt x="75" y="37"/>
                    <a:pt x="69" y="38"/>
                  </a:cubicBezTo>
                  <a:cubicBezTo>
                    <a:pt x="63" y="40"/>
                    <a:pt x="60" y="41"/>
                    <a:pt x="57" y="39"/>
                  </a:cubicBezTo>
                  <a:cubicBezTo>
                    <a:pt x="54" y="36"/>
                    <a:pt x="69" y="19"/>
                    <a:pt x="70" y="13"/>
                  </a:cubicBezTo>
                  <a:cubicBezTo>
                    <a:pt x="70" y="8"/>
                    <a:pt x="65" y="6"/>
                    <a:pt x="63" y="9"/>
                  </a:cubicBezTo>
                  <a:cubicBezTo>
                    <a:pt x="60" y="11"/>
                    <a:pt x="52" y="17"/>
                    <a:pt x="49" y="21"/>
                  </a:cubicBezTo>
                  <a:cubicBezTo>
                    <a:pt x="46" y="24"/>
                    <a:pt x="45" y="24"/>
                    <a:pt x="45" y="17"/>
                  </a:cubicBezTo>
                  <a:cubicBezTo>
                    <a:pt x="45" y="10"/>
                    <a:pt x="47" y="6"/>
                    <a:pt x="41" y="3"/>
                  </a:cubicBezTo>
                  <a:cubicBezTo>
                    <a:pt x="36" y="0"/>
                    <a:pt x="34" y="0"/>
                    <a:pt x="33" y="3"/>
                  </a:cubicBezTo>
                  <a:cubicBezTo>
                    <a:pt x="31" y="5"/>
                    <a:pt x="31" y="12"/>
                    <a:pt x="32" y="15"/>
                  </a:cubicBezTo>
                  <a:cubicBezTo>
                    <a:pt x="32" y="19"/>
                    <a:pt x="27" y="15"/>
                    <a:pt x="25" y="12"/>
                  </a:cubicBezTo>
                  <a:cubicBezTo>
                    <a:pt x="22" y="9"/>
                    <a:pt x="19" y="6"/>
                    <a:pt x="15" y="9"/>
                  </a:cubicBezTo>
                  <a:cubicBezTo>
                    <a:pt x="11" y="12"/>
                    <a:pt x="11" y="10"/>
                    <a:pt x="13" y="15"/>
                  </a:cubicBezTo>
                  <a:cubicBezTo>
                    <a:pt x="16" y="20"/>
                    <a:pt x="20" y="25"/>
                    <a:pt x="20" y="25"/>
                  </a:cubicBezTo>
                  <a:cubicBezTo>
                    <a:pt x="20" y="25"/>
                    <a:pt x="12" y="25"/>
                    <a:pt x="8" y="25"/>
                  </a:cubicBezTo>
                  <a:cubicBezTo>
                    <a:pt x="4" y="26"/>
                    <a:pt x="0" y="28"/>
                    <a:pt x="4" y="30"/>
                  </a:cubicBezTo>
                  <a:cubicBezTo>
                    <a:pt x="8" y="33"/>
                    <a:pt x="11" y="36"/>
                    <a:pt x="14" y="40"/>
                  </a:cubicBezTo>
                  <a:cubicBezTo>
                    <a:pt x="17" y="44"/>
                    <a:pt x="13" y="47"/>
                    <a:pt x="16" y="54"/>
                  </a:cubicBezTo>
                  <a:cubicBezTo>
                    <a:pt x="19" y="61"/>
                    <a:pt x="23" y="66"/>
                    <a:pt x="30" y="68"/>
                  </a:cubicBezTo>
                  <a:cubicBezTo>
                    <a:pt x="37" y="71"/>
                    <a:pt x="53" y="72"/>
                    <a:pt x="60" y="63"/>
                  </a:cubicBezTo>
                  <a:cubicBezTo>
                    <a:pt x="66" y="55"/>
                    <a:pt x="60" y="63"/>
                    <a:pt x="60" y="63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728"/>
            <p:cNvSpPr>
              <a:spLocks/>
            </p:cNvSpPr>
            <p:nvPr/>
          </p:nvSpPr>
          <p:spPr bwMode="auto">
            <a:xfrm>
              <a:off x="7367568" y="4609584"/>
              <a:ext cx="155439" cy="153231"/>
            </a:xfrm>
            <a:custGeom>
              <a:avLst/>
              <a:gdLst/>
              <a:ahLst/>
              <a:cxnLst>
                <a:cxn ang="0">
                  <a:pos x="9" y="11"/>
                </a:cxn>
                <a:cxn ang="0">
                  <a:pos x="2" y="29"/>
                </a:cxn>
                <a:cxn ang="0">
                  <a:pos x="8" y="48"/>
                </a:cxn>
                <a:cxn ang="0">
                  <a:pos x="23" y="65"/>
                </a:cxn>
                <a:cxn ang="0">
                  <a:pos x="36" y="63"/>
                </a:cxn>
                <a:cxn ang="0">
                  <a:pos x="46" y="63"/>
                </a:cxn>
                <a:cxn ang="0">
                  <a:pos x="50" y="53"/>
                </a:cxn>
                <a:cxn ang="0">
                  <a:pos x="58" y="49"/>
                </a:cxn>
                <a:cxn ang="0">
                  <a:pos x="52" y="35"/>
                </a:cxn>
                <a:cxn ang="0">
                  <a:pos x="66" y="34"/>
                </a:cxn>
                <a:cxn ang="0">
                  <a:pos x="67" y="26"/>
                </a:cxn>
                <a:cxn ang="0">
                  <a:pos x="52" y="19"/>
                </a:cxn>
                <a:cxn ang="0">
                  <a:pos x="9" y="11"/>
                </a:cxn>
              </a:cxnLst>
              <a:rect l="0" t="0" r="r" b="b"/>
              <a:pathLst>
                <a:path w="70" h="69">
                  <a:moveTo>
                    <a:pt x="9" y="11"/>
                  </a:moveTo>
                  <a:cubicBezTo>
                    <a:pt x="2" y="18"/>
                    <a:pt x="0" y="21"/>
                    <a:pt x="2" y="29"/>
                  </a:cubicBezTo>
                  <a:cubicBezTo>
                    <a:pt x="5" y="36"/>
                    <a:pt x="3" y="42"/>
                    <a:pt x="8" y="48"/>
                  </a:cubicBezTo>
                  <a:cubicBezTo>
                    <a:pt x="13" y="55"/>
                    <a:pt x="16" y="63"/>
                    <a:pt x="23" y="65"/>
                  </a:cubicBezTo>
                  <a:cubicBezTo>
                    <a:pt x="31" y="66"/>
                    <a:pt x="33" y="69"/>
                    <a:pt x="36" y="63"/>
                  </a:cubicBezTo>
                  <a:cubicBezTo>
                    <a:pt x="39" y="56"/>
                    <a:pt x="41" y="66"/>
                    <a:pt x="46" y="63"/>
                  </a:cubicBezTo>
                  <a:cubicBezTo>
                    <a:pt x="50" y="61"/>
                    <a:pt x="52" y="58"/>
                    <a:pt x="50" y="53"/>
                  </a:cubicBezTo>
                  <a:cubicBezTo>
                    <a:pt x="48" y="47"/>
                    <a:pt x="54" y="56"/>
                    <a:pt x="58" y="49"/>
                  </a:cubicBezTo>
                  <a:cubicBezTo>
                    <a:pt x="61" y="41"/>
                    <a:pt x="53" y="36"/>
                    <a:pt x="52" y="35"/>
                  </a:cubicBezTo>
                  <a:cubicBezTo>
                    <a:pt x="51" y="33"/>
                    <a:pt x="62" y="38"/>
                    <a:pt x="66" y="34"/>
                  </a:cubicBezTo>
                  <a:cubicBezTo>
                    <a:pt x="70" y="31"/>
                    <a:pt x="69" y="27"/>
                    <a:pt x="67" y="26"/>
                  </a:cubicBezTo>
                  <a:cubicBezTo>
                    <a:pt x="64" y="25"/>
                    <a:pt x="60" y="23"/>
                    <a:pt x="52" y="19"/>
                  </a:cubicBezTo>
                  <a:cubicBezTo>
                    <a:pt x="44" y="15"/>
                    <a:pt x="22" y="0"/>
                    <a:pt x="9" y="11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729"/>
            <p:cNvSpPr>
              <a:spLocks/>
            </p:cNvSpPr>
            <p:nvPr/>
          </p:nvSpPr>
          <p:spPr bwMode="auto">
            <a:xfrm>
              <a:off x="6793554" y="3914491"/>
              <a:ext cx="613984" cy="772820"/>
            </a:xfrm>
            <a:custGeom>
              <a:avLst/>
              <a:gdLst/>
              <a:ahLst/>
              <a:cxnLst>
                <a:cxn ang="0">
                  <a:pos x="157" y="220"/>
                </a:cxn>
                <a:cxn ang="0">
                  <a:pos x="187" y="262"/>
                </a:cxn>
                <a:cxn ang="0">
                  <a:pos x="223" y="291"/>
                </a:cxn>
                <a:cxn ang="0">
                  <a:pos x="270" y="319"/>
                </a:cxn>
                <a:cxn ang="0">
                  <a:pos x="263" y="334"/>
                </a:cxn>
                <a:cxn ang="0">
                  <a:pos x="252" y="342"/>
                </a:cxn>
                <a:cxn ang="0">
                  <a:pos x="196" y="312"/>
                </a:cxn>
                <a:cxn ang="0">
                  <a:pos x="158" y="283"/>
                </a:cxn>
                <a:cxn ang="0">
                  <a:pos x="127" y="262"/>
                </a:cxn>
                <a:cxn ang="0">
                  <a:pos x="70" y="262"/>
                </a:cxn>
                <a:cxn ang="0">
                  <a:pos x="27" y="270"/>
                </a:cxn>
                <a:cxn ang="0">
                  <a:pos x="11" y="151"/>
                </a:cxn>
                <a:cxn ang="0">
                  <a:pos x="57" y="143"/>
                </a:cxn>
                <a:cxn ang="0">
                  <a:pos x="104" y="143"/>
                </a:cxn>
                <a:cxn ang="0">
                  <a:pos x="113" y="37"/>
                </a:cxn>
                <a:cxn ang="0">
                  <a:pos x="123" y="5"/>
                </a:cxn>
                <a:cxn ang="0">
                  <a:pos x="132" y="2"/>
                </a:cxn>
                <a:cxn ang="0">
                  <a:pos x="150" y="8"/>
                </a:cxn>
                <a:cxn ang="0">
                  <a:pos x="140" y="53"/>
                </a:cxn>
                <a:cxn ang="0">
                  <a:pos x="136" y="134"/>
                </a:cxn>
                <a:cxn ang="0">
                  <a:pos x="157" y="220"/>
                </a:cxn>
              </a:cxnLst>
              <a:rect l="0" t="0" r="r" b="b"/>
              <a:pathLst>
                <a:path w="276" h="348">
                  <a:moveTo>
                    <a:pt x="157" y="220"/>
                  </a:moveTo>
                  <a:cubicBezTo>
                    <a:pt x="167" y="239"/>
                    <a:pt x="162" y="242"/>
                    <a:pt x="187" y="262"/>
                  </a:cubicBezTo>
                  <a:cubicBezTo>
                    <a:pt x="212" y="281"/>
                    <a:pt x="202" y="280"/>
                    <a:pt x="223" y="291"/>
                  </a:cubicBezTo>
                  <a:cubicBezTo>
                    <a:pt x="244" y="303"/>
                    <a:pt x="264" y="317"/>
                    <a:pt x="270" y="319"/>
                  </a:cubicBezTo>
                  <a:cubicBezTo>
                    <a:pt x="276" y="322"/>
                    <a:pt x="265" y="323"/>
                    <a:pt x="263" y="334"/>
                  </a:cubicBezTo>
                  <a:cubicBezTo>
                    <a:pt x="262" y="345"/>
                    <a:pt x="266" y="348"/>
                    <a:pt x="252" y="342"/>
                  </a:cubicBezTo>
                  <a:cubicBezTo>
                    <a:pt x="238" y="335"/>
                    <a:pt x="219" y="329"/>
                    <a:pt x="196" y="312"/>
                  </a:cubicBezTo>
                  <a:cubicBezTo>
                    <a:pt x="174" y="294"/>
                    <a:pt x="173" y="293"/>
                    <a:pt x="158" y="283"/>
                  </a:cubicBezTo>
                  <a:cubicBezTo>
                    <a:pt x="144" y="272"/>
                    <a:pt x="132" y="263"/>
                    <a:pt x="127" y="262"/>
                  </a:cubicBezTo>
                  <a:cubicBezTo>
                    <a:pt x="103" y="259"/>
                    <a:pt x="101" y="259"/>
                    <a:pt x="70" y="262"/>
                  </a:cubicBezTo>
                  <a:cubicBezTo>
                    <a:pt x="37" y="265"/>
                    <a:pt x="39" y="269"/>
                    <a:pt x="27" y="270"/>
                  </a:cubicBezTo>
                  <a:cubicBezTo>
                    <a:pt x="15" y="270"/>
                    <a:pt x="0" y="155"/>
                    <a:pt x="11" y="151"/>
                  </a:cubicBezTo>
                  <a:cubicBezTo>
                    <a:pt x="25" y="145"/>
                    <a:pt x="41" y="143"/>
                    <a:pt x="57" y="143"/>
                  </a:cubicBezTo>
                  <a:cubicBezTo>
                    <a:pt x="71" y="143"/>
                    <a:pt x="104" y="146"/>
                    <a:pt x="104" y="143"/>
                  </a:cubicBezTo>
                  <a:cubicBezTo>
                    <a:pt x="107" y="128"/>
                    <a:pt x="106" y="62"/>
                    <a:pt x="113" y="37"/>
                  </a:cubicBezTo>
                  <a:cubicBezTo>
                    <a:pt x="120" y="13"/>
                    <a:pt x="121" y="8"/>
                    <a:pt x="123" y="5"/>
                  </a:cubicBezTo>
                  <a:cubicBezTo>
                    <a:pt x="124" y="2"/>
                    <a:pt x="125" y="0"/>
                    <a:pt x="132" y="2"/>
                  </a:cubicBezTo>
                  <a:cubicBezTo>
                    <a:pt x="148" y="7"/>
                    <a:pt x="146" y="5"/>
                    <a:pt x="150" y="8"/>
                  </a:cubicBezTo>
                  <a:cubicBezTo>
                    <a:pt x="154" y="11"/>
                    <a:pt x="144" y="36"/>
                    <a:pt x="140" y="53"/>
                  </a:cubicBezTo>
                  <a:cubicBezTo>
                    <a:pt x="137" y="70"/>
                    <a:pt x="136" y="114"/>
                    <a:pt x="136" y="134"/>
                  </a:cubicBezTo>
                  <a:cubicBezTo>
                    <a:pt x="137" y="155"/>
                    <a:pt x="136" y="181"/>
                    <a:pt x="157" y="220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730"/>
            <p:cNvSpPr>
              <a:spLocks/>
            </p:cNvSpPr>
            <p:nvPr/>
          </p:nvSpPr>
          <p:spPr bwMode="auto">
            <a:xfrm>
              <a:off x="6882376" y="4320887"/>
              <a:ext cx="15544" cy="15545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1" y="4"/>
                </a:cxn>
                <a:cxn ang="0">
                  <a:pos x="2" y="0"/>
                </a:cxn>
                <a:cxn ang="0">
                  <a:pos x="6" y="2"/>
                </a:cxn>
                <a:cxn ang="0">
                  <a:pos x="5" y="7"/>
                </a:cxn>
              </a:cxnLst>
              <a:rect l="0" t="0" r="r" b="b"/>
              <a:pathLst>
                <a:path w="7" h="7">
                  <a:moveTo>
                    <a:pt x="5" y="7"/>
                  </a:moveTo>
                  <a:cubicBezTo>
                    <a:pt x="3" y="7"/>
                    <a:pt x="1" y="6"/>
                    <a:pt x="1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6" y="1"/>
                    <a:pt x="6" y="2"/>
                  </a:cubicBezTo>
                  <a:cubicBezTo>
                    <a:pt x="7" y="4"/>
                    <a:pt x="6" y="6"/>
                    <a:pt x="5" y="7"/>
                  </a:cubicBezTo>
                  <a:close/>
                </a:path>
              </a:pathLst>
            </a:custGeom>
            <a:solidFill>
              <a:srgbClr val="EBB7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731"/>
            <p:cNvSpPr>
              <a:spLocks/>
            </p:cNvSpPr>
            <p:nvPr/>
          </p:nvSpPr>
          <p:spPr bwMode="auto">
            <a:xfrm>
              <a:off x="6400516" y="4480781"/>
              <a:ext cx="128792" cy="204309"/>
            </a:xfrm>
            <a:custGeom>
              <a:avLst/>
              <a:gdLst/>
              <a:ahLst/>
              <a:cxnLst>
                <a:cxn ang="0">
                  <a:pos x="50" y="6"/>
                </a:cxn>
                <a:cxn ang="0">
                  <a:pos x="34" y="1"/>
                </a:cxn>
                <a:cxn ang="0">
                  <a:pos x="20" y="2"/>
                </a:cxn>
                <a:cxn ang="0">
                  <a:pos x="14" y="14"/>
                </a:cxn>
                <a:cxn ang="0">
                  <a:pos x="6" y="31"/>
                </a:cxn>
                <a:cxn ang="0">
                  <a:pos x="0" y="44"/>
                </a:cxn>
                <a:cxn ang="0">
                  <a:pos x="11" y="71"/>
                </a:cxn>
                <a:cxn ang="0">
                  <a:pos x="29" y="92"/>
                </a:cxn>
                <a:cxn ang="0">
                  <a:pos x="43" y="75"/>
                </a:cxn>
                <a:cxn ang="0">
                  <a:pos x="51" y="52"/>
                </a:cxn>
                <a:cxn ang="0">
                  <a:pos x="55" y="25"/>
                </a:cxn>
                <a:cxn ang="0">
                  <a:pos x="50" y="6"/>
                </a:cxn>
              </a:cxnLst>
              <a:rect l="0" t="0" r="r" b="b"/>
              <a:pathLst>
                <a:path w="58" h="92">
                  <a:moveTo>
                    <a:pt x="50" y="6"/>
                  </a:moveTo>
                  <a:cubicBezTo>
                    <a:pt x="42" y="5"/>
                    <a:pt x="42" y="0"/>
                    <a:pt x="34" y="1"/>
                  </a:cubicBezTo>
                  <a:cubicBezTo>
                    <a:pt x="26" y="2"/>
                    <a:pt x="23" y="0"/>
                    <a:pt x="20" y="2"/>
                  </a:cubicBezTo>
                  <a:cubicBezTo>
                    <a:pt x="16" y="5"/>
                    <a:pt x="15" y="9"/>
                    <a:pt x="14" y="14"/>
                  </a:cubicBezTo>
                  <a:cubicBezTo>
                    <a:pt x="12" y="19"/>
                    <a:pt x="11" y="26"/>
                    <a:pt x="6" y="31"/>
                  </a:cubicBezTo>
                  <a:cubicBezTo>
                    <a:pt x="2" y="35"/>
                    <a:pt x="0" y="38"/>
                    <a:pt x="0" y="44"/>
                  </a:cubicBezTo>
                  <a:cubicBezTo>
                    <a:pt x="1" y="49"/>
                    <a:pt x="6" y="62"/>
                    <a:pt x="11" y="71"/>
                  </a:cubicBezTo>
                  <a:cubicBezTo>
                    <a:pt x="17" y="79"/>
                    <a:pt x="25" y="92"/>
                    <a:pt x="29" y="92"/>
                  </a:cubicBezTo>
                  <a:cubicBezTo>
                    <a:pt x="32" y="91"/>
                    <a:pt x="41" y="85"/>
                    <a:pt x="43" y="75"/>
                  </a:cubicBezTo>
                  <a:cubicBezTo>
                    <a:pt x="45" y="65"/>
                    <a:pt x="48" y="61"/>
                    <a:pt x="51" y="52"/>
                  </a:cubicBezTo>
                  <a:cubicBezTo>
                    <a:pt x="53" y="44"/>
                    <a:pt x="58" y="33"/>
                    <a:pt x="55" y="25"/>
                  </a:cubicBezTo>
                  <a:cubicBezTo>
                    <a:pt x="51" y="17"/>
                    <a:pt x="50" y="6"/>
                    <a:pt x="50" y="6"/>
                  </a:cubicBezTo>
                  <a:close/>
                </a:path>
              </a:pathLst>
            </a:custGeom>
            <a:solidFill>
              <a:srgbClr val="54545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732"/>
            <p:cNvSpPr>
              <a:spLocks/>
            </p:cNvSpPr>
            <p:nvPr/>
          </p:nvSpPr>
          <p:spPr bwMode="auto">
            <a:xfrm>
              <a:off x="6418280" y="4471898"/>
              <a:ext cx="128792" cy="199867"/>
            </a:xfrm>
            <a:custGeom>
              <a:avLst/>
              <a:gdLst/>
              <a:ahLst/>
              <a:cxnLst>
                <a:cxn ang="0">
                  <a:pos x="50" y="6"/>
                </a:cxn>
                <a:cxn ang="0">
                  <a:pos x="34" y="2"/>
                </a:cxn>
                <a:cxn ang="0">
                  <a:pos x="19" y="4"/>
                </a:cxn>
                <a:cxn ang="0">
                  <a:pos x="14" y="15"/>
                </a:cxn>
                <a:cxn ang="0">
                  <a:pos x="6" y="32"/>
                </a:cxn>
                <a:cxn ang="0">
                  <a:pos x="0" y="45"/>
                </a:cxn>
                <a:cxn ang="0">
                  <a:pos x="12" y="70"/>
                </a:cxn>
                <a:cxn ang="0">
                  <a:pos x="29" y="90"/>
                </a:cxn>
                <a:cxn ang="0">
                  <a:pos x="43" y="73"/>
                </a:cxn>
                <a:cxn ang="0">
                  <a:pos x="51" y="51"/>
                </a:cxn>
                <a:cxn ang="0">
                  <a:pos x="54" y="25"/>
                </a:cxn>
                <a:cxn ang="0">
                  <a:pos x="50" y="6"/>
                </a:cxn>
              </a:cxnLst>
              <a:rect l="0" t="0" r="r" b="b"/>
              <a:pathLst>
                <a:path w="58" h="90">
                  <a:moveTo>
                    <a:pt x="50" y="6"/>
                  </a:moveTo>
                  <a:cubicBezTo>
                    <a:pt x="41" y="5"/>
                    <a:pt x="42" y="0"/>
                    <a:pt x="34" y="2"/>
                  </a:cubicBezTo>
                  <a:cubicBezTo>
                    <a:pt x="25" y="3"/>
                    <a:pt x="23" y="2"/>
                    <a:pt x="19" y="4"/>
                  </a:cubicBezTo>
                  <a:cubicBezTo>
                    <a:pt x="16" y="6"/>
                    <a:pt x="15" y="10"/>
                    <a:pt x="14" y="15"/>
                  </a:cubicBezTo>
                  <a:cubicBezTo>
                    <a:pt x="12" y="21"/>
                    <a:pt x="11" y="28"/>
                    <a:pt x="6" y="32"/>
                  </a:cubicBezTo>
                  <a:cubicBezTo>
                    <a:pt x="2" y="36"/>
                    <a:pt x="0" y="39"/>
                    <a:pt x="0" y="45"/>
                  </a:cubicBezTo>
                  <a:cubicBezTo>
                    <a:pt x="1" y="50"/>
                    <a:pt x="6" y="62"/>
                    <a:pt x="12" y="70"/>
                  </a:cubicBezTo>
                  <a:cubicBezTo>
                    <a:pt x="17" y="78"/>
                    <a:pt x="26" y="90"/>
                    <a:pt x="29" y="90"/>
                  </a:cubicBezTo>
                  <a:cubicBezTo>
                    <a:pt x="32" y="90"/>
                    <a:pt x="41" y="83"/>
                    <a:pt x="43" y="73"/>
                  </a:cubicBezTo>
                  <a:cubicBezTo>
                    <a:pt x="45" y="63"/>
                    <a:pt x="48" y="59"/>
                    <a:pt x="51" y="51"/>
                  </a:cubicBezTo>
                  <a:cubicBezTo>
                    <a:pt x="53" y="43"/>
                    <a:pt x="58" y="33"/>
                    <a:pt x="54" y="25"/>
                  </a:cubicBezTo>
                  <a:cubicBezTo>
                    <a:pt x="51" y="17"/>
                    <a:pt x="50" y="6"/>
                    <a:pt x="50" y="6"/>
                  </a:cubicBezTo>
                  <a:close/>
                </a:path>
              </a:pathLst>
            </a:custGeom>
            <a:solidFill>
              <a:srgbClr val="383838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733"/>
            <p:cNvSpPr>
              <a:spLocks/>
            </p:cNvSpPr>
            <p:nvPr/>
          </p:nvSpPr>
          <p:spPr bwMode="auto">
            <a:xfrm>
              <a:off x="6476015" y="4063281"/>
              <a:ext cx="430788" cy="548524"/>
            </a:xfrm>
            <a:custGeom>
              <a:avLst/>
              <a:gdLst/>
              <a:ahLst/>
              <a:cxnLst>
                <a:cxn ang="0">
                  <a:pos x="133" y="78"/>
                </a:cxn>
                <a:cxn ang="0">
                  <a:pos x="108" y="51"/>
                </a:cxn>
                <a:cxn ang="0">
                  <a:pos x="73" y="17"/>
                </a:cxn>
                <a:cxn ang="0">
                  <a:pos x="53" y="4"/>
                </a:cxn>
                <a:cxn ang="0">
                  <a:pos x="27" y="31"/>
                </a:cxn>
                <a:cxn ang="0">
                  <a:pos x="17" y="44"/>
                </a:cxn>
                <a:cxn ang="0">
                  <a:pos x="20" y="62"/>
                </a:cxn>
                <a:cxn ang="0">
                  <a:pos x="61" y="97"/>
                </a:cxn>
                <a:cxn ang="0">
                  <a:pos x="94" y="129"/>
                </a:cxn>
                <a:cxn ang="0">
                  <a:pos x="97" y="144"/>
                </a:cxn>
                <a:cxn ang="0">
                  <a:pos x="98" y="164"/>
                </a:cxn>
                <a:cxn ang="0">
                  <a:pos x="69" y="178"/>
                </a:cxn>
                <a:cxn ang="0">
                  <a:pos x="28" y="180"/>
                </a:cxn>
                <a:cxn ang="0">
                  <a:pos x="2" y="188"/>
                </a:cxn>
                <a:cxn ang="0">
                  <a:pos x="6" y="214"/>
                </a:cxn>
                <a:cxn ang="0">
                  <a:pos x="15" y="243"/>
                </a:cxn>
                <a:cxn ang="0">
                  <a:pos x="58" y="242"/>
                </a:cxn>
                <a:cxn ang="0">
                  <a:pos x="84" y="242"/>
                </a:cxn>
                <a:cxn ang="0">
                  <a:pos x="122" y="226"/>
                </a:cxn>
                <a:cxn ang="0">
                  <a:pos x="152" y="210"/>
                </a:cxn>
                <a:cxn ang="0">
                  <a:pos x="182" y="211"/>
                </a:cxn>
                <a:cxn ang="0">
                  <a:pos x="164" y="79"/>
                </a:cxn>
                <a:cxn ang="0">
                  <a:pos x="133" y="78"/>
                </a:cxn>
              </a:cxnLst>
              <a:rect l="0" t="0" r="r" b="b"/>
              <a:pathLst>
                <a:path w="194" h="247">
                  <a:moveTo>
                    <a:pt x="133" y="78"/>
                  </a:moveTo>
                  <a:cubicBezTo>
                    <a:pt x="123" y="70"/>
                    <a:pt x="124" y="68"/>
                    <a:pt x="108" y="51"/>
                  </a:cubicBezTo>
                  <a:cubicBezTo>
                    <a:pt x="92" y="35"/>
                    <a:pt x="87" y="31"/>
                    <a:pt x="73" y="17"/>
                  </a:cubicBezTo>
                  <a:cubicBezTo>
                    <a:pt x="59" y="4"/>
                    <a:pt x="58" y="0"/>
                    <a:pt x="53" y="4"/>
                  </a:cubicBezTo>
                  <a:cubicBezTo>
                    <a:pt x="47" y="8"/>
                    <a:pt x="35" y="22"/>
                    <a:pt x="27" y="31"/>
                  </a:cubicBezTo>
                  <a:cubicBezTo>
                    <a:pt x="20" y="40"/>
                    <a:pt x="20" y="38"/>
                    <a:pt x="17" y="44"/>
                  </a:cubicBezTo>
                  <a:cubicBezTo>
                    <a:pt x="14" y="50"/>
                    <a:pt x="10" y="53"/>
                    <a:pt x="20" y="62"/>
                  </a:cubicBezTo>
                  <a:cubicBezTo>
                    <a:pt x="31" y="72"/>
                    <a:pt x="35" y="77"/>
                    <a:pt x="61" y="97"/>
                  </a:cubicBezTo>
                  <a:cubicBezTo>
                    <a:pt x="86" y="116"/>
                    <a:pt x="92" y="125"/>
                    <a:pt x="94" y="129"/>
                  </a:cubicBezTo>
                  <a:cubicBezTo>
                    <a:pt x="97" y="133"/>
                    <a:pt x="96" y="133"/>
                    <a:pt x="97" y="144"/>
                  </a:cubicBezTo>
                  <a:cubicBezTo>
                    <a:pt x="97" y="156"/>
                    <a:pt x="97" y="160"/>
                    <a:pt x="98" y="164"/>
                  </a:cubicBezTo>
                  <a:cubicBezTo>
                    <a:pt x="99" y="168"/>
                    <a:pt x="77" y="176"/>
                    <a:pt x="69" y="178"/>
                  </a:cubicBezTo>
                  <a:cubicBezTo>
                    <a:pt x="62" y="180"/>
                    <a:pt x="43" y="179"/>
                    <a:pt x="28" y="180"/>
                  </a:cubicBezTo>
                  <a:cubicBezTo>
                    <a:pt x="13" y="181"/>
                    <a:pt x="4" y="183"/>
                    <a:pt x="2" y="188"/>
                  </a:cubicBezTo>
                  <a:cubicBezTo>
                    <a:pt x="0" y="192"/>
                    <a:pt x="4" y="204"/>
                    <a:pt x="6" y="214"/>
                  </a:cubicBezTo>
                  <a:cubicBezTo>
                    <a:pt x="9" y="224"/>
                    <a:pt x="9" y="239"/>
                    <a:pt x="15" y="243"/>
                  </a:cubicBezTo>
                  <a:cubicBezTo>
                    <a:pt x="21" y="247"/>
                    <a:pt x="48" y="241"/>
                    <a:pt x="58" y="242"/>
                  </a:cubicBezTo>
                  <a:cubicBezTo>
                    <a:pt x="68" y="244"/>
                    <a:pt x="74" y="246"/>
                    <a:pt x="84" y="242"/>
                  </a:cubicBezTo>
                  <a:cubicBezTo>
                    <a:pt x="94" y="238"/>
                    <a:pt x="108" y="233"/>
                    <a:pt x="122" y="226"/>
                  </a:cubicBezTo>
                  <a:cubicBezTo>
                    <a:pt x="137" y="219"/>
                    <a:pt x="145" y="210"/>
                    <a:pt x="152" y="210"/>
                  </a:cubicBezTo>
                  <a:cubicBezTo>
                    <a:pt x="159" y="209"/>
                    <a:pt x="170" y="214"/>
                    <a:pt x="182" y="211"/>
                  </a:cubicBezTo>
                  <a:cubicBezTo>
                    <a:pt x="194" y="208"/>
                    <a:pt x="167" y="87"/>
                    <a:pt x="164" y="79"/>
                  </a:cubicBezTo>
                  <a:cubicBezTo>
                    <a:pt x="161" y="71"/>
                    <a:pt x="133" y="78"/>
                    <a:pt x="133" y="78"/>
                  </a:cubicBezTo>
                  <a:close/>
                </a:path>
              </a:pathLst>
            </a:custGeom>
            <a:solidFill>
              <a:srgbClr val="E43C3C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734"/>
            <p:cNvSpPr>
              <a:spLocks/>
            </p:cNvSpPr>
            <p:nvPr/>
          </p:nvSpPr>
          <p:spPr bwMode="auto">
            <a:xfrm>
              <a:off x="6473794" y="3976672"/>
              <a:ext cx="157659" cy="190984"/>
            </a:xfrm>
            <a:custGeom>
              <a:avLst/>
              <a:gdLst/>
              <a:ahLst/>
              <a:cxnLst>
                <a:cxn ang="0">
                  <a:pos x="65" y="7"/>
                </a:cxn>
                <a:cxn ang="0">
                  <a:pos x="71" y="29"/>
                </a:cxn>
                <a:cxn ang="0">
                  <a:pos x="63" y="50"/>
                </a:cxn>
                <a:cxn ang="0">
                  <a:pos x="45" y="70"/>
                </a:cxn>
                <a:cxn ang="0">
                  <a:pos x="30" y="83"/>
                </a:cxn>
                <a:cxn ang="0">
                  <a:pos x="19" y="83"/>
                </a:cxn>
                <a:cxn ang="0">
                  <a:pos x="7" y="77"/>
                </a:cxn>
                <a:cxn ang="0">
                  <a:pos x="1" y="67"/>
                </a:cxn>
                <a:cxn ang="0">
                  <a:pos x="29" y="12"/>
                </a:cxn>
                <a:cxn ang="0">
                  <a:pos x="49" y="1"/>
                </a:cxn>
                <a:cxn ang="0">
                  <a:pos x="65" y="7"/>
                </a:cxn>
              </a:cxnLst>
              <a:rect l="0" t="0" r="r" b="b"/>
              <a:pathLst>
                <a:path w="71" h="86">
                  <a:moveTo>
                    <a:pt x="65" y="7"/>
                  </a:moveTo>
                  <a:cubicBezTo>
                    <a:pt x="69" y="13"/>
                    <a:pt x="70" y="21"/>
                    <a:pt x="71" y="29"/>
                  </a:cubicBezTo>
                  <a:cubicBezTo>
                    <a:pt x="71" y="37"/>
                    <a:pt x="68" y="42"/>
                    <a:pt x="63" y="50"/>
                  </a:cubicBezTo>
                  <a:cubicBezTo>
                    <a:pt x="58" y="59"/>
                    <a:pt x="51" y="62"/>
                    <a:pt x="45" y="70"/>
                  </a:cubicBezTo>
                  <a:cubicBezTo>
                    <a:pt x="38" y="77"/>
                    <a:pt x="31" y="80"/>
                    <a:pt x="30" y="83"/>
                  </a:cubicBezTo>
                  <a:cubicBezTo>
                    <a:pt x="28" y="85"/>
                    <a:pt x="25" y="86"/>
                    <a:pt x="19" y="83"/>
                  </a:cubicBezTo>
                  <a:cubicBezTo>
                    <a:pt x="14" y="81"/>
                    <a:pt x="12" y="83"/>
                    <a:pt x="7" y="77"/>
                  </a:cubicBezTo>
                  <a:cubicBezTo>
                    <a:pt x="2" y="72"/>
                    <a:pt x="2" y="73"/>
                    <a:pt x="1" y="67"/>
                  </a:cubicBezTo>
                  <a:cubicBezTo>
                    <a:pt x="0" y="61"/>
                    <a:pt x="25" y="20"/>
                    <a:pt x="29" y="12"/>
                  </a:cubicBezTo>
                  <a:cubicBezTo>
                    <a:pt x="34" y="5"/>
                    <a:pt x="44" y="1"/>
                    <a:pt x="49" y="1"/>
                  </a:cubicBezTo>
                  <a:cubicBezTo>
                    <a:pt x="55" y="0"/>
                    <a:pt x="65" y="7"/>
                    <a:pt x="65" y="7"/>
                  </a:cubicBezTo>
                  <a:close/>
                </a:path>
              </a:pathLst>
            </a:custGeom>
            <a:solidFill>
              <a:srgbClr val="54545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Freeform 735"/>
            <p:cNvSpPr>
              <a:spLocks/>
            </p:cNvSpPr>
            <p:nvPr/>
          </p:nvSpPr>
          <p:spPr bwMode="auto">
            <a:xfrm>
              <a:off x="6469353" y="3972230"/>
              <a:ext cx="150998" cy="168777"/>
            </a:xfrm>
            <a:custGeom>
              <a:avLst/>
              <a:gdLst/>
              <a:ahLst/>
              <a:cxnLst>
                <a:cxn ang="0">
                  <a:pos x="66" y="7"/>
                </a:cxn>
                <a:cxn ang="0">
                  <a:pos x="63" y="32"/>
                </a:cxn>
                <a:cxn ang="0">
                  <a:pos x="48" y="52"/>
                </a:cxn>
                <a:cxn ang="0">
                  <a:pos x="29" y="67"/>
                </a:cxn>
                <a:cxn ang="0">
                  <a:pos x="17" y="75"/>
                </a:cxn>
                <a:cxn ang="0">
                  <a:pos x="10" y="75"/>
                </a:cxn>
                <a:cxn ang="0">
                  <a:pos x="3" y="72"/>
                </a:cxn>
                <a:cxn ang="0">
                  <a:pos x="0" y="65"/>
                </a:cxn>
                <a:cxn ang="0">
                  <a:pos x="28" y="20"/>
                </a:cxn>
                <a:cxn ang="0">
                  <a:pos x="50" y="3"/>
                </a:cxn>
                <a:cxn ang="0">
                  <a:pos x="66" y="7"/>
                </a:cxn>
              </a:cxnLst>
              <a:rect l="0" t="0" r="r" b="b"/>
              <a:pathLst>
                <a:path w="68" h="76">
                  <a:moveTo>
                    <a:pt x="66" y="7"/>
                  </a:moveTo>
                  <a:cubicBezTo>
                    <a:pt x="68" y="14"/>
                    <a:pt x="65" y="23"/>
                    <a:pt x="63" y="32"/>
                  </a:cubicBezTo>
                  <a:cubicBezTo>
                    <a:pt x="60" y="40"/>
                    <a:pt x="55" y="44"/>
                    <a:pt x="48" y="52"/>
                  </a:cubicBezTo>
                  <a:cubicBezTo>
                    <a:pt x="41" y="59"/>
                    <a:pt x="35" y="62"/>
                    <a:pt x="29" y="67"/>
                  </a:cubicBezTo>
                  <a:cubicBezTo>
                    <a:pt x="23" y="71"/>
                    <a:pt x="18" y="73"/>
                    <a:pt x="17" y="75"/>
                  </a:cubicBezTo>
                  <a:cubicBezTo>
                    <a:pt x="16" y="76"/>
                    <a:pt x="13" y="76"/>
                    <a:pt x="10" y="75"/>
                  </a:cubicBezTo>
                  <a:cubicBezTo>
                    <a:pt x="7" y="74"/>
                    <a:pt x="6" y="75"/>
                    <a:pt x="3" y="72"/>
                  </a:cubicBezTo>
                  <a:cubicBezTo>
                    <a:pt x="0" y="69"/>
                    <a:pt x="1" y="69"/>
                    <a:pt x="0" y="65"/>
                  </a:cubicBezTo>
                  <a:cubicBezTo>
                    <a:pt x="0" y="62"/>
                    <a:pt x="22" y="28"/>
                    <a:pt x="28" y="20"/>
                  </a:cubicBezTo>
                  <a:cubicBezTo>
                    <a:pt x="34" y="10"/>
                    <a:pt x="45" y="4"/>
                    <a:pt x="50" y="3"/>
                  </a:cubicBezTo>
                  <a:cubicBezTo>
                    <a:pt x="57" y="0"/>
                    <a:pt x="66" y="7"/>
                    <a:pt x="66" y="7"/>
                  </a:cubicBezTo>
                  <a:close/>
                </a:path>
              </a:pathLst>
            </a:custGeom>
            <a:solidFill>
              <a:srgbClr val="383838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Freeform 736"/>
            <p:cNvSpPr>
              <a:spLocks/>
            </p:cNvSpPr>
            <p:nvPr/>
          </p:nvSpPr>
          <p:spPr bwMode="auto">
            <a:xfrm>
              <a:off x="6797995" y="4101033"/>
              <a:ext cx="496294" cy="515213"/>
            </a:xfrm>
            <a:custGeom>
              <a:avLst/>
              <a:gdLst/>
              <a:ahLst/>
              <a:cxnLst>
                <a:cxn ang="0">
                  <a:pos x="158" y="139"/>
                </a:cxn>
                <a:cxn ang="0">
                  <a:pos x="192" y="179"/>
                </a:cxn>
                <a:cxn ang="0">
                  <a:pos x="220" y="198"/>
                </a:cxn>
                <a:cxn ang="0">
                  <a:pos x="190" y="232"/>
                </a:cxn>
                <a:cxn ang="0">
                  <a:pos x="152" y="205"/>
                </a:cxn>
                <a:cxn ang="0">
                  <a:pos x="129" y="192"/>
                </a:cxn>
                <a:cxn ang="0">
                  <a:pos x="81" y="211"/>
                </a:cxn>
                <a:cxn ang="0">
                  <a:pos x="27" y="222"/>
                </a:cxn>
                <a:cxn ang="0">
                  <a:pos x="11" y="31"/>
                </a:cxn>
                <a:cxn ang="0">
                  <a:pos x="43" y="44"/>
                </a:cxn>
                <a:cxn ang="0">
                  <a:pos x="90" y="52"/>
                </a:cxn>
                <a:cxn ang="0">
                  <a:pos x="98" y="2"/>
                </a:cxn>
                <a:cxn ang="0">
                  <a:pos x="146" y="18"/>
                </a:cxn>
                <a:cxn ang="0">
                  <a:pos x="158" y="139"/>
                </a:cxn>
              </a:cxnLst>
              <a:rect l="0" t="0" r="r" b="b"/>
              <a:pathLst>
                <a:path w="223" h="232">
                  <a:moveTo>
                    <a:pt x="158" y="139"/>
                  </a:moveTo>
                  <a:cubicBezTo>
                    <a:pt x="168" y="157"/>
                    <a:pt x="166" y="159"/>
                    <a:pt x="192" y="179"/>
                  </a:cubicBezTo>
                  <a:cubicBezTo>
                    <a:pt x="217" y="198"/>
                    <a:pt x="210" y="183"/>
                    <a:pt x="220" y="198"/>
                  </a:cubicBezTo>
                  <a:cubicBezTo>
                    <a:pt x="223" y="203"/>
                    <a:pt x="191" y="232"/>
                    <a:pt x="190" y="232"/>
                  </a:cubicBezTo>
                  <a:cubicBezTo>
                    <a:pt x="179" y="231"/>
                    <a:pt x="166" y="215"/>
                    <a:pt x="152" y="205"/>
                  </a:cubicBezTo>
                  <a:cubicBezTo>
                    <a:pt x="138" y="194"/>
                    <a:pt x="134" y="190"/>
                    <a:pt x="129" y="192"/>
                  </a:cubicBezTo>
                  <a:cubicBezTo>
                    <a:pt x="125" y="195"/>
                    <a:pt x="110" y="200"/>
                    <a:pt x="81" y="211"/>
                  </a:cubicBezTo>
                  <a:cubicBezTo>
                    <a:pt x="52" y="222"/>
                    <a:pt x="39" y="222"/>
                    <a:pt x="27" y="222"/>
                  </a:cubicBezTo>
                  <a:cubicBezTo>
                    <a:pt x="15" y="222"/>
                    <a:pt x="0" y="27"/>
                    <a:pt x="11" y="31"/>
                  </a:cubicBezTo>
                  <a:cubicBezTo>
                    <a:pt x="24" y="36"/>
                    <a:pt x="28" y="41"/>
                    <a:pt x="43" y="44"/>
                  </a:cubicBezTo>
                  <a:cubicBezTo>
                    <a:pt x="57" y="48"/>
                    <a:pt x="90" y="55"/>
                    <a:pt x="90" y="52"/>
                  </a:cubicBezTo>
                  <a:cubicBezTo>
                    <a:pt x="93" y="37"/>
                    <a:pt x="91" y="26"/>
                    <a:pt x="98" y="2"/>
                  </a:cubicBezTo>
                  <a:cubicBezTo>
                    <a:pt x="98" y="2"/>
                    <a:pt x="154" y="0"/>
                    <a:pt x="146" y="18"/>
                  </a:cubicBezTo>
                  <a:cubicBezTo>
                    <a:pt x="138" y="37"/>
                    <a:pt x="137" y="100"/>
                    <a:pt x="158" y="139"/>
                  </a:cubicBezTo>
                  <a:close/>
                </a:path>
              </a:pathLst>
            </a:custGeom>
            <a:gradFill>
              <a:gsLst>
                <a:gs pos="0">
                  <a:srgbClr val="00B050">
                    <a:lumMod val="75000"/>
                  </a:srgbClr>
                </a:gs>
                <a:gs pos="100000">
                  <a:srgbClr val="00EA1C">
                    <a:lumMod val="75000"/>
                  </a:srgbClr>
                </a:gs>
              </a:gsLst>
              <a:lin ang="84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Freeform 737"/>
            <p:cNvSpPr>
              <a:spLocks/>
            </p:cNvSpPr>
            <p:nvPr/>
          </p:nvSpPr>
          <p:spPr bwMode="auto">
            <a:xfrm>
              <a:off x="7124417" y="4087709"/>
              <a:ext cx="427457" cy="428604"/>
            </a:xfrm>
            <a:custGeom>
              <a:avLst/>
              <a:gdLst/>
              <a:ahLst/>
              <a:cxnLst>
                <a:cxn ang="0">
                  <a:pos x="150" y="15"/>
                </a:cxn>
                <a:cxn ang="0">
                  <a:pos x="90" y="10"/>
                </a:cxn>
                <a:cxn ang="0">
                  <a:pos x="57" y="2"/>
                </a:cxn>
                <a:cxn ang="0">
                  <a:pos x="17" y="27"/>
                </a:cxn>
                <a:cxn ang="0">
                  <a:pos x="1" y="84"/>
                </a:cxn>
                <a:cxn ang="0">
                  <a:pos x="19" y="138"/>
                </a:cxn>
                <a:cxn ang="0">
                  <a:pos x="54" y="177"/>
                </a:cxn>
                <a:cxn ang="0">
                  <a:pos x="96" y="193"/>
                </a:cxn>
                <a:cxn ang="0">
                  <a:pos x="135" y="186"/>
                </a:cxn>
                <a:cxn ang="0">
                  <a:pos x="176" y="161"/>
                </a:cxn>
                <a:cxn ang="0">
                  <a:pos x="191" y="108"/>
                </a:cxn>
                <a:cxn ang="0">
                  <a:pos x="182" y="55"/>
                </a:cxn>
                <a:cxn ang="0">
                  <a:pos x="150" y="15"/>
                </a:cxn>
              </a:cxnLst>
              <a:rect l="0" t="0" r="r" b="b"/>
              <a:pathLst>
                <a:path w="192" h="193">
                  <a:moveTo>
                    <a:pt x="150" y="15"/>
                  </a:moveTo>
                  <a:cubicBezTo>
                    <a:pt x="138" y="7"/>
                    <a:pt x="100" y="13"/>
                    <a:pt x="90" y="10"/>
                  </a:cubicBezTo>
                  <a:cubicBezTo>
                    <a:pt x="85" y="9"/>
                    <a:pt x="74" y="0"/>
                    <a:pt x="57" y="2"/>
                  </a:cubicBezTo>
                  <a:cubicBezTo>
                    <a:pt x="49" y="3"/>
                    <a:pt x="25" y="16"/>
                    <a:pt x="17" y="27"/>
                  </a:cubicBezTo>
                  <a:cubicBezTo>
                    <a:pt x="9" y="39"/>
                    <a:pt x="0" y="65"/>
                    <a:pt x="1" y="84"/>
                  </a:cubicBezTo>
                  <a:cubicBezTo>
                    <a:pt x="3" y="102"/>
                    <a:pt x="11" y="124"/>
                    <a:pt x="19" y="138"/>
                  </a:cubicBezTo>
                  <a:cubicBezTo>
                    <a:pt x="27" y="152"/>
                    <a:pt x="41" y="169"/>
                    <a:pt x="54" y="177"/>
                  </a:cubicBezTo>
                  <a:cubicBezTo>
                    <a:pt x="66" y="184"/>
                    <a:pt x="81" y="193"/>
                    <a:pt x="96" y="193"/>
                  </a:cubicBezTo>
                  <a:cubicBezTo>
                    <a:pt x="111" y="192"/>
                    <a:pt x="122" y="190"/>
                    <a:pt x="135" y="186"/>
                  </a:cubicBezTo>
                  <a:cubicBezTo>
                    <a:pt x="148" y="183"/>
                    <a:pt x="169" y="169"/>
                    <a:pt x="176" y="161"/>
                  </a:cubicBezTo>
                  <a:cubicBezTo>
                    <a:pt x="183" y="152"/>
                    <a:pt x="192" y="124"/>
                    <a:pt x="191" y="108"/>
                  </a:cubicBezTo>
                  <a:cubicBezTo>
                    <a:pt x="189" y="92"/>
                    <a:pt x="188" y="68"/>
                    <a:pt x="182" y="55"/>
                  </a:cubicBezTo>
                  <a:cubicBezTo>
                    <a:pt x="174" y="35"/>
                    <a:pt x="150" y="15"/>
                    <a:pt x="150" y="15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Freeform 738"/>
            <p:cNvSpPr>
              <a:spLocks/>
            </p:cNvSpPr>
            <p:nvPr/>
          </p:nvSpPr>
          <p:spPr bwMode="auto">
            <a:xfrm>
              <a:off x="7352024" y="4305342"/>
              <a:ext cx="51073" cy="59960"/>
            </a:xfrm>
            <a:custGeom>
              <a:avLst/>
              <a:gdLst/>
              <a:ahLst/>
              <a:cxnLst>
                <a:cxn ang="0">
                  <a:pos x="15" y="24"/>
                </a:cxn>
                <a:cxn ang="0">
                  <a:pos x="3" y="16"/>
                </a:cxn>
                <a:cxn ang="0">
                  <a:pos x="7" y="2"/>
                </a:cxn>
                <a:cxn ang="0">
                  <a:pos x="20" y="9"/>
                </a:cxn>
                <a:cxn ang="0">
                  <a:pos x="15" y="24"/>
                </a:cxn>
              </a:cxnLst>
              <a:rect l="0" t="0" r="r" b="b"/>
              <a:pathLst>
                <a:path w="23" h="27">
                  <a:moveTo>
                    <a:pt x="15" y="24"/>
                  </a:moveTo>
                  <a:cubicBezTo>
                    <a:pt x="10" y="26"/>
                    <a:pt x="6" y="27"/>
                    <a:pt x="3" y="16"/>
                  </a:cubicBezTo>
                  <a:cubicBezTo>
                    <a:pt x="0" y="4"/>
                    <a:pt x="2" y="3"/>
                    <a:pt x="7" y="2"/>
                  </a:cubicBezTo>
                  <a:cubicBezTo>
                    <a:pt x="12" y="0"/>
                    <a:pt x="18" y="3"/>
                    <a:pt x="20" y="9"/>
                  </a:cubicBezTo>
                  <a:cubicBezTo>
                    <a:pt x="23" y="16"/>
                    <a:pt x="20" y="23"/>
                    <a:pt x="15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Freeform 739"/>
            <p:cNvSpPr>
              <a:spLocks/>
            </p:cNvSpPr>
            <p:nvPr/>
          </p:nvSpPr>
          <p:spPr bwMode="auto">
            <a:xfrm>
              <a:off x="7358686" y="4316446"/>
              <a:ext cx="24426" cy="26649"/>
            </a:xfrm>
            <a:custGeom>
              <a:avLst/>
              <a:gdLst/>
              <a:ahLst/>
              <a:cxnLst>
                <a:cxn ang="0">
                  <a:pos x="7" y="11"/>
                </a:cxn>
                <a:cxn ang="0">
                  <a:pos x="1" y="8"/>
                </a:cxn>
                <a:cxn ang="0">
                  <a:pos x="4" y="1"/>
                </a:cxn>
                <a:cxn ang="0">
                  <a:pos x="10" y="5"/>
                </a:cxn>
                <a:cxn ang="0">
                  <a:pos x="7" y="11"/>
                </a:cxn>
              </a:cxnLst>
              <a:rect l="0" t="0" r="r" b="b"/>
              <a:pathLst>
                <a:path w="11" h="12">
                  <a:moveTo>
                    <a:pt x="7" y="11"/>
                  </a:moveTo>
                  <a:cubicBezTo>
                    <a:pt x="5" y="12"/>
                    <a:pt x="2" y="10"/>
                    <a:pt x="1" y="8"/>
                  </a:cubicBez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2"/>
                    <a:pt x="10" y="5"/>
                  </a:cubicBezTo>
                  <a:cubicBezTo>
                    <a:pt x="11" y="7"/>
                    <a:pt x="10" y="10"/>
                    <a:pt x="7" y="11"/>
                  </a:cubicBezTo>
                  <a:close/>
                </a:path>
              </a:pathLst>
            </a:custGeom>
            <a:solidFill>
              <a:srgbClr val="8630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740"/>
            <p:cNvSpPr>
              <a:spLocks/>
            </p:cNvSpPr>
            <p:nvPr/>
          </p:nvSpPr>
          <p:spPr bwMode="auto">
            <a:xfrm>
              <a:off x="7443067" y="4336433"/>
              <a:ext cx="28867" cy="4219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8"/>
                </a:cxn>
                <a:cxn ang="0">
                  <a:pos x="7" y="15"/>
                </a:cxn>
                <a:cxn ang="0">
                  <a:pos x="0" y="19"/>
                </a:cxn>
                <a:cxn ang="0">
                  <a:pos x="12" y="15"/>
                </a:cxn>
                <a:cxn ang="0">
                  <a:pos x="12" y="5"/>
                </a:cxn>
                <a:cxn ang="0">
                  <a:pos x="8" y="0"/>
                </a:cxn>
              </a:cxnLst>
              <a:rect l="0" t="0" r="r" b="b"/>
              <a:pathLst>
                <a:path w="13" h="19">
                  <a:moveTo>
                    <a:pt x="8" y="0"/>
                  </a:moveTo>
                  <a:cubicBezTo>
                    <a:pt x="9" y="2"/>
                    <a:pt x="11" y="5"/>
                    <a:pt x="10" y="8"/>
                  </a:cubicBezTo>
                  <a:cubicBezTo>
                    <a:pt x="10" y="11"/>
                    <a:pt x="10" y="14"/>
                    <a:pt x="7" y="15"/>
                  </a:cubicBezTo>
                  <a:cubicBezTo>
                    <a:pt x="5" y="17"/>
                    <a:pt x="0" y="19"/>
                    <a:pt x="0" y="19"/>
                  </a:cubicBezTo>
                  <a:cubicBezTo>
                    <a:pt x="0" y="19"/>
                    <a:pt x="10" y="18"/>
                    <a:pt x="12" y="15"/>
                  </a:cubicBezTo>
                  <a:cubicBezTo>
                    <a:pt x="13" y="11"/>
                    <a:pt x="13" y="6"/>
                    <a:pt x="12" y="5"/>
                  </a:cubicBezTo>
                  <a:cubicBezTo>
                    <a:pt x="11" y="3"/>
                    <a:pt x="8" y="0"/>
                    <a:pt x="8" y="0"/>
                  </a:cubicBezTo>
                  <a:close/>
                </a:path>
              </a:pathLst>
            </a:custGeom>
            <a:solidFill>
              <a:srgbClr val="8630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741"/>
            <p:cNvSpPr>
              <a:spLocks/>
            </p:cNvSpPr>
            <p:nvPr/>
          </p:nvSpPr>
          <p:spPr bwMode="auto">
            <a:xfrm>
              <a:off x="7369788" y="4320887"/>
              <a:ext cx="6662" cy="8883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" y="2"/>
                </a:cxn>
                <a:cxn ang="0">
                  <a:pos x="2" y="3"/>
                </a:cxn>
              </a:cxnLst>
              <a:rect l="0" t="0" r="r" b="b"/>
              <a:pathLst>
                <a:path w="3" h="4">
                  <a:moveTo>
                    <a:pt x="2" y="3"/>
                  </a:move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3" y="2"/>
                    <a:pt x="3" y="3"/>
                    <a:pt x="2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Freeform 742"/>
            <p:cNvSpPr>
              <a:spLocks/>
            </p:cNvSpPr>
            <p:nvPr/>
          </p:nvSpPr>
          <p:spPr bwMode="auto">
            <a:xfrm>
              <a:off x="7320936" y="4114358"/>
              <a:ext cx="48852" cy="57739"/>
            </a:xfrm>
            <a:custGeom>
              <a:avLst/>
              <a:gdLst/>
              <a:ahLst/>
              <a:cxnLst>
                <a:cxn ang="0">
                  <a:pos x="14" y="24"/>
                </a:cxn>
                <a:cxn ang="0">
                  <a:pos x="2" y="15"/>
                </a:cxn>
                <a:cxn ang="0">
                  <a:pos x="6" y="2"/>
                </a:cxn>
                <a:cxn ang="0">
                  <a:pos x="19" y="10"/>
                </a:cxn>
                <a:cxn ang="0">
                  <a:pos x="14" y="24"/>
                </a:cxn>
              </a:cxnLst>
              <a:rect l="0" t="0" r="r" b="b"/>
              <a:pathLst>
                <a:path w="22" h="26">
                  <a:moveTo>
                    <a:pt x="14" y="24"/>
                  </a:moveTo>
                  <a:cubicBezTo>
                    <a:pt x="9" y="26"/>
                    <a:pt x="2" y="24"/>
                    <a:pt x="2" y="15"/>
                  </a:cubicBezTo>
                  <a:cubicBezTo>
                    <a:pt x="0" y="5"/>
                    <a:pt x="1" y="4"/>
                    <a:pt x="6" y="2"/>
                  </a:cubicBezTo>
                  <a:cubicBezTo>
                    <a:pt x="11" y="0"/>
                    <a:pt x="17" y="4"/>
                    <a:pt x="19" y="10"/>
                  </a:cubicBezTo>
                  <a:cubicBezTo>
                    <a:pt x="22" y="16"/>
                    <a:pt x="19" y="22"/>
                    <a:pt x="14" y="2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Freeform 743"/>
            <p:cNvSpPr>
              <a:spLocks/>
            </p:cNvSpPr>
            <p:nvPr/>
          </p:nvSpPr>
          <p:spPr bwMode="auto">
            <a:xfrm>
              <a:off x="7325377" y="4134345"/>
              <a:ext cx="24426" cy="26649"/>
            </a:xfrm>
            <a:custGeom>
              <a:avLst/>
              <a:gdLst/>
              <a:ahLst/>
              <a:cxnLst>
                <a:cxn ang="0">
                  <a:pos x="8" y="11"/>
                </a:cxn>
                <a:cxn ang="0">
                  <a:pos x="1" y="7"/>
                </a:cxn>
                <a:cxn ang="0">
                  <a:pos x="4" y="1"/>
                </a:cxn>
                <a:cxn ang="0">
                  <a:pos x="10" y="5"/>
                </a:cxn>
                <a:cxn ang="0">
                  <a:pos x="8" y="11"/>
                </a:cxn>
              </a:cxnLst>
              <a:rect l="0" t="0" r="r" b="b"/>
              <a:pathLst>
                <a:path w="11" h="12">
                  <a:moveTo>
                    <a:pt x="8" y="11"/>
                  </a:moveTo>
                  <a:cubicBezTo>
                    <a:pt x="5" y="12"/>
                    <a:pt x="2" y="10"/>
                    <a:pt x="1" y="7"/>
                  </a:cubicBezTo>
                  <a:cubicBezTo>
                    <a:pt x="0" y="5"/>
                    <a:pt x="2" y="2"/>
                    <a:pt x="4" y="1"/>
                  </a:cubicBezTo>
                  <a:cubicBezTo>
                    <a:pt x="6" y="0"/>
                    <a:pt x="9" y="2"/>
                    <a:pt x="10" y="5"/>
                  </a:cubicBezTo>
                  <a:cubicBezTo>
                    <a:pt x="11" y="7"/>
                    <a:pt x="10" y="10"/>
                    <a:pt x="8" y="11"/>
                  </a:cubicBezTo>
                  <a:close/>
                </a:path>
              </a:pathLst>
            </a:custGeom>
            <a:solidFill>
              <a:srgbClr val="8630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744"/>
            <p:cNvSpPr>
              <a:spLocks/>
            </p:cNvSpPr>
            <p:nvPr/>
          </p:nvSpPr>
          <p:spPr bwMode="auto">
            <a:xfrm>
              <a:off x="7418641" y="4127682"/>
              <a:ext cx="15544" cy="310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4" y="12"/>
                </a:cxn>
                <a:cxn ang="0">
                  <a:pos x="4" y="14"/>
                </a:cxn>
                <a:cxn ang="0">
                  <a:pos x="6" y="6"/>
                </a:cxn>
                <a:cxn ang="0">
                  <a:pos x="0" y="0"/>
                </a:cxn>
              </a:cxnLst>
              <a:rect l="0" t="0" r="r" b="b"/>
              <a:pathLst>
                <a:path w="7" h="14">
                  <a:moveTo>
                    <a:pt x="0" y="0"/>
                  </a:moveTo>
                  <a:cubicBezTo>
                    <a:pt x="0" y="0"/>
                    <a:pt x="2" y="2"/>
                    <a:pt x="4" y="5"/>
                  </a:cubicBezTo>
                  <a:cubicBezTo>
                    <a:pt x="5" y="7"/>
                    <a:pt x="5" y="11"/>
                    <a:pt x="4" y="12"/>
                  </a:cubicBezTo>
                  <a:cubicBezTo>
                    <a:pt x="3" y="14"/>
                    <a:pt x="4" y="14"/>
                    <a:pt x="4" y="14"/>
                  </a:cubicBezTo>
                  <a:cubicBezTo>
                    <a:pt x="4" y="14"/>
                    <a:pt x="7" y="9"/>
                    <a:pt x="6" y="6"/>
                  </a:cubicBezTo>
                  <a:cubicBezTo>
                    <a:pt x="5" y="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86303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745"/>
            <p:cNvSpPr>
              <a:spLocks/>
            </p:cNvSpPr>
            <p:nvPr/>
          </p:nvSpPr>
          <p:spPr bwMode="auto">
            <a:xfrm>
              <a:off x="7336480" y="4138786"/>
              <a:ext cx="8882" cy="8883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1" y="3"/>
                </a:cxn>
                <a:cxn ang="0">
                  <a:pos x="1" y="0"/>
                </a:cxn>
                <a:cxn ang="0">
                  <a:pos x="3" y="2"/>
                </a:cxn>
                <a:cxn ang="0">
                  <a:pos x="3" y="4"/>
                </a:cxn>
              </a:cxnLst>
              <a:rect l="0" t="0" r="r" b="b"/>
              <a:pathLst>
                <a:path w="4" h="4">
                  <a:moveTo>
                    <a:pt x="3" y="4"/>
                  </a:moveTo>
                  <a:cubicBezTo>
                    <a:pt x="2" y="4"/>
                    <a:pt x="1" y="4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1"/>
                    <a:pt x="3" y="2"/>
                  </a:cubicBezTo>
                  <a:cubicBezTo>
                    <a:pt x="4" y="3"/>
                    <a:pt x="3" y="4"/>
                    <a:pt x="3" y="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Freeform 746"/>
            <p:cNvSpPr>
              <a:spLocks/>
            </p:cNvSpPr>
            <p:nvPr/>
          </p:nvSpPr>
          <p:spPr bwMode="auto">
            <a:xfrm>
              <a:off x="7186593" y="4178760"/>
              <a:ext cx="132123" cy="159894"/>
            </a:xfrm>
            <a:custGeom>
              <a:avLst/>
              <a:gdLst/>
              <a:ahLst/>
              <a:cxnLst>
                <a:cxn ang="0">
                  <a:pos x="32" y="0"/>
                </a:cxn>
                <a:cxn ang="0">
                  <a:pos x="18" y="25"/>
                </a:cxn>
                <a:cxn ang="0">
                  <a:pos x="33" y="58"/>
                </a:cxn>
                <a:cxn ang="0">
                  <a:pos x="55" y="70"/>
                </a:cxn>
                <a:cxn ang="0">
                  <a:pos x="38" y="69"/>
                </a:cxn>
                <a:cxn ang="0">
                  <a:pos x="17" y="67"/>
                </a:cxn>
                <a:cxn ang="0">
                  <a:pos x="2" y="56"/>
                </a:cxn>
                <a:cxn ang="0">
                  <a:pos x="3" y="42"/>
                </a:cxn>
                <a:cxn ang="0">
                  <a:pos x="16" y="40"/>
                </a:cxn>
                <a:cxn ang="0">
                  <a:pos x="15" y="34"/>
                </a:cxn>
                <a:cxn ang="0">
                  <a:pos x="17" y="13"/>
                </a:cxn>
                <a:cxn ang="0">
                  <a:pos x="32" y="0"/>
                </a:cxn>
              </a:cxnLst>
              <a:rect l="0" t="0" r="r" b="b"/>
              <a:pathLst>
                <a:path w="59" h="72">
                  <a:moveTo>
                    <a:pt x="32" y="0"/>
                  </a:moveTo>
                  <a:cubicBezTo>
                    <a:pt x="32" y="0"/>
                    <a:pt x="18" y="12"/>
                    <a:pt x="18" y="25"/>
                  </a:cubicBezTo>
                  <a:cubicBezTo>
                    <a:pt x="18" y="38"/>
                    <a:pt x="23" y="49"/>
                    <a:pt x="33" y="58"/>
                  </a:cubicBezTo>
                  <a:cubicBezTo>
                    <a:pt x="39" y="63"/>
                    <a:pt x="51" y="69"/>
                    <a:pt x="55" y="70"/>
                  </a:cubicBezTo>
                  <a:cubicBezTo>
                    <a:pt x="59" y="72"/>
                    <a:pt x="43" y="70"/>
                    <a:pt x="38" y="69"/>
                  </a:cubicBezTo>
                  <a:cubicBezTo>
                    <a:pt x="33" y="69"/>
                    <a:pt x="25" y="68"/>
                    <a:pt x="17" y="67"/>
                  </a:cubicBezTo>
                  <a:cubicBezTo>
                    <a:pt x="9" y="67"/>
                    <a:pt x="3" y="60"/>
                    <a:pt x="2" y="56"/>
                  </a:cubicBezTo>
                  <a:cubicBezTo>
                    <a:pt x="1" y="52"/>
                    <a:pt x="0" y="43"/>
                    <a:pt x="3" y="42"/>
                  </a:cubicBezTo>
                  <a:cubicBezTo>
                    <a:pt x="6" y="40"/>
                    <a:pt x="16" y="40"/>
                    <a:pt x="16" y="40"/>
                  </a:cubicBezTo>
                  <a:cubicBezTo>
                    <a:pt x="16" y="40"/>
                    <a:pt x="18" y="42"/>
                    <a:pt x="15" y="34"/>
                  </a:cubicBezTo>
                  <a:cubicBezTo>
                    <a:pt x="13" y="27"/>
                    <a:pt x="14" y="18"/>
                    <a:pt x="17" y="13"/>
                  </a:cubicBezTo>
                  <a:cubicBezTo>
                    <a:pt x="23" y="2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D4991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Freeform 747"/>
            <p:cNvSpPr>
              <a:spLocks/>
            </p:cNvSpPr>
            <p:nvPr/>
          </p:nvSpPr>
          <p:spPr bwMode="auto">
            <a:xfrm>
              <a:off x="7300951" y="4345316"/>
              <a:ext cx="64396" cy="82168"/>
            </a:xfrm>
            <a:custGeom>
              <a:avLst/>
              <a:gdLst/>
              <a:ahLst/>
              <a:cxnLst>
                <a:cxn ang="0">
                  <a:pos x="20" y="35"/>
                </a:cxn>
                <a:cxn ang="0">
                  <a:pos x="3" y="22"/>
                </a:cxn>
                <a:cxn ang="0">
                  <a:pos x="8" y="2"/>
                </a:cxn>
                <a:cxn ang="0">
                  <a:pos x="25" y="15"/>
                </a:cxn>
                <a:cxn ang="0">
                  <a:pos x="20" y="35"/>
                </a:cxn>
              </a:cxnLst>
              <a:rect l="0" t="0" r="r" b="b"/>
              <a:pathLst>
                <a:path w="29" h="37">
                  <a:moveTo>
                    <a:pt x="20" y="35"/>
                  </a:moveTo>
                  <a:cubicBezTo>
                    <a:pt x="14" y="37"/>
                    <a:pt x="7" y="32"/>
                    <a:pt x="3" y="22"/>
                  </a:cubicBezTo>
                  <a:cubicBezTo>
                    <a:pt x="0" y="13"/>
                    <a:pt x="2" y="4"/>
                    <a:pt x="8" y="2"/>
                  </a:cubicBezTo>
                  <a:cubicBezTo>
                    <a:pt x="14" y="0"/>
                    <a:pt x="22" y="6"/>
                    <a:pt x="25" y="15"/>
                  </a:cubicBezTo>
                  <a:cubicBezTo>
                    <a:pt x="29" y="24"/>
                    <a:pt x="27" y="33"/>
                    <a:pt x="20" y="35"/>
                  </a:cubicBezTo>
                  <a:close/>
                </a:path>
              </a:pathLst>
            </a:custGeom>
            <a:solidFill>
              <a:srgbClr val="D4991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Freeform 748"/>
            <p:cNvSpPr>
              <a:spLocks/>
            </p:cNvSpPr>
            <p:nvPr/>
          </p:nvSpPr>
          <p:spPr bwMode="auto">
            <a:xfrm>
              <a:off x="7256540" y="4092150"/>
              <a:ext cx="59955" cy="64402"/>
            </a:xfrm>
            <a:custGeom>
              <a:avLst/>
              <a:gdLst/>
              <a:ahLst/>
              <a:cxnLst>
                <a:cxn ang="0">
                  <a:pos x="18" y="27"/>
                </a:cxn>
                <a:cxn ang="0">
                  <a:pos x="3" y="18"/>
                </a:cxn>
                <a:cxn ang="0">
                  <a:pos x="9" y="2"/>
                </a:cxn>
                <a:cxn ang="0">
                  <a:pos x="25" y="11"/>
                </a:cxn>
                <a:cxn ang="0">
                  <a:pos x="18" y="27"/>
                </a:cxn>
              </a:cxnLst>
              <a:rect l="0" t="0" r="r" b="b"/>
              <a:pathLst>
                <a:path w="27" h="29">
                  <a:moveTo>
                    <a:pt x="18" y="27"/>
                  </a:moveTo>
                  <a:cubicBezTo>
                    <a:pt x="12" y="29"/>
                    <a:pt x="5" y="25"/>
                    <a:pt x="3" y="18"/>
                  </a:cubicBezTo>
                  <a:cubicBezTo>
                    <a:pt x="0" y="12"/>
                    <a:pt x="3" y="4"/>
                    <a:pt x="9" y="2"/>
                  </a:cubicBezTo>
                  <a:cubicBezTo>
                    <a:pt x="15" y="0"/>
                    <a:pt x="22" y="4"/>
                    <a:pt x="25" y="11"/>
                  </a:cubicBezTo>
                  <a:cubicBezTo>
                    <a:pt x="27" y="18"/>
                    <a:pt x="24" y="25"/>
                    <a:pt x="18" y="27"/>
                  </a:cubicBezTo>
                  <a:close/>
                </a:path>
              </a:pathLst>
            </a:custGeom>
            <a:solidFill>
              <a:srgbClr val="D4991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Freeform 749"/>
            <p:cNvSpPr>
              <a:spLocks/>
            </p:cNvSpPr>
            <p:nvPr/>
          </p:nvSpPr>
          <p:spPr bwMode="auto">
            <a:xfrm>
              <a:off x="7276525" y="4189863"/>
              <a:ext cx="48852" cy="57739"/>
            </a:xfrm>
            <a:custGeom>
              <a:avLst/>
              <a:gdLst/>
              <a:ahLst/>
              <a:cxnLst>
                <a:cxn ang="0">
                  <a:pos x="17" y="25"/>
                </a:cxn>
                <a:cxn ang="0">
                  <a:pos x="22" y="15"/>
                </a:cxn>
                <a:cxn ang="0">
                  <a:pos x="19" y="5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2" y="9"/>
                </a:cxn>
                <a:cxn ang="0">
                  <a:pos x="12" y="5"/>
                </a:cxn>
                <a:cxn ang="0">
                  <a:pos x="18" y="11"/>
                </a:cxn>
                <a:cxn ang="0">
                  <a:pos x="17" y="23"/>
                </a:cxn>
                <a:cxn ang="0">
                  <a:pos x="17" y="25"/>
                </a:cxn>
              </a:cxnLst>
              <a:rect l="0" t="0" r="r" b="b"/>
              <a:pathLst>
                <a:path w="22" h="26">
                  <a:moveTo>
                    <a:pt x="17" y="25"/>
                  </a:moveTo>
                  <a:cubicBezTo>
                    <a:pt x="19" y="25"/>
                    <a:pt x="22" y="20"/>
                    <a:pt x="22" y="15"/>
                  </a:cubicBezTo>
                  <a:cubicBezTo>
                    <a:pt x="22" y="11"/>
                    <a:pt x="22" y="8"/>
                    <a:pt x="19" y="5"/>
                  </a:cubicBezTo>
                  <a:cubicBezTo>
                    <a:pt x="16" y="2"/>
                    <a:pt x="12" y="0"/>
                    <a:pt x="9" y="1"/>
                  </a:cubicBezTo>
                  <a:cubicBezTo>
                    <a:pt x="6" y="2"/>
                    <a:pt x="0" y="5"/>
                    <a:pt x="0" y="6"/>
                  </a:cubicBezTo>
                  <a:cubicBezTo>
                    <a:pt x="0" y="8"/>
                    <a:pt x="2" y="10"/>
                    <a:pt x="2" y="9"/>
                  </a:cubicBezTo>
                  <a:cubicBezTo>
                    <a:pt x="3" y="9"/>
                    <a:pt x="9" y="4"/>
                    <a:pt x="12" y="5"/>
                  </a:cubicBezTo>
                  <a:cubicBezTo>
                    <a:pt x="15" y="6"/>
                    <a:pt x="18" y="8"/>
                    <a:pt x="18" y="11"/>
                  </a:cubicBezTo>
                  <a:cubicBezTo>
                    <a:pt x="19" y="14"/>
                    <a:pt x="18" y="21"/>
                    <a:pt x="17" y="23"/>
                  </a:cubicBezTo>
                  <a:cubicBezTo>
                    <a:pt x="15" y="26"/>
                    <a:pt x="16" y="25"/>
                    <a:pt x="17" y="25"/>
                  </a:cubicBezTo>
                  <a:close/>
                </a:path>
              </a:pathLst>
            </a:custGeom>
            <a:solidFill>
              <a:srgbClr val="EBB7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Freeform 750"/>
            <p:cNvSpPr>
              <a:spLocks noEditPoints="1"/>
            </p:cNvSpPr>
            <p:nvPr/>
          </p:nvSpPr>
          <p:spPr bwMode="auto">
            <a:xfrm>
              <a:off x="7356465" y="4025528"/>
              <a:ext cx="284231" cy="552966"/>
            </a:xfrm>
            <a:custGeom>
              <a:avLst/>
              <a:gdLst/>
              <a:ahLst/>
              <a:cxnLst>
                <a:cxn ang="0">
                  <a:pos x="111" y="101"/>
                </a:cxn>
                <a:cxn ang="0">
                  <a:pos x="97" y="73"/>
                </a:cxn>
                <a:cxn ang="0">
                  <a:pos x="80" y="43"/>
                </a:cxn>
                <a:cxn ang="0">
                  <a:pos x="53" y="27"/>
                </a:cxn>
                <a:cxn ang="0">
                  <a:pos x="59" y="20"/>
                </a:cxn>
                <a:cxn ang="0">
                  <a:pos x="62" y="11"/>
                </a:cxn>
                <a:cxn ang="0">
                  <a:pos x="25" y="26"/>
                </a:cxn>
                <a:cxn ang="0">
                  <a:pos x="50" y="62"/>
                </a:cxn>
                <a:cxn ang="0">
                  <a:pos x="69" y="94"/>
                </a:cxn>
                <a:cxn ang="0">
                  <a:pos x="74" y="149"/>
                </a:cxn>
                <a:cxn ang="0">
                  <a:pos x="54" y="187"/>
                </a:cxn>
                <a:cxn ang="0">
                  <a:pos x="9" y="217"/>
                </a:cxn>
                <a:cxn ang="0">
                  <a:pos x="6" y="242"/>
                </a:cxn>
                <a:cxn ang="0">
                  <a:pos x="30" y="242"/>
                </a:cxn>
                <a:cxn ang="0">
                  <a:pos x="45" y="246"/>
                </a:cxn>
                <a:cxn ang="0">
                  <a:pos x="72" y="227"/>
                </a:cxn>
                <a:cxn ang="0">
                  <a:pos x="90" y="193"/>
                </a:cxn>
                <a:cxn ang="0">
                  <a:pos x="108" y="166"/>
                </a:cxn>
                <a:cxn ang="0">
                  <a:pos x="115" y="126"/>
                </a:cxn>
                <a:cxn ang="0">
                  <a:pos x="121" y="123"/>
                </a:cxn>
                <a:cxn ang="0">
                  <a:pos x="124" y="113"/>
                </a:cxn>
                <a:cxn ang="0">
                  <a:pos x="95" y="88"/>
                </a:cxn>
                <a:cxn ang="0">
                  <a:pos x="79" y="39"/>
                </a:cxn>
                <a:cxn ang="0">
                  <a:pos x="76" y="33"/>
                </a:cxn>
                <a:cxn ang="0">
                  <a:pos x="109" y="116"/>
                </a:cxn>
                <a:cxn ang="0">
                  <a:pos x="71" y="39"/>
                </a:cxn>
                <a:cxn ang="0">
                  <a:pos x="76" y="61"/>
                </a:cxn>
                <a:cxn ang="0">
                  <a:pos x="107" y="164"/>
                </a:cxn>
                <a:cxn ang="0">
                  <a:pos x="96" y="148"/>
                </a:cxn>
                <a:cxn ang="0">
                  <a:pos x="37" y="11"/>
                </a:cxn>
                <a:cxn ang="0">
                  <a:pos x="96" y="155"/>
                </a:cxn>
                <a:cxn ang="0">
                  <a:pos x="94" y="155"/>
                </a:cxn>
                <a:cxn ang="0">
                  <a:pos x="98" y="172"/>
                </a:cxn>
                <a:cxn ang="0">
                  <a:pos x="36" y="27"/>
                </a:cxn>
                <a:cxn ang="0">
                  <a:pos x="72" y="177"/>
                </a:cxn>
                <a:cxn ang="0">
                  <a:pos x="82" y="201"/>
                </a:cxn>
                <a:cxn ang="0">
                  <a:pos x="82" y="201"/>
                </a:cxn>
                <a:cxn ang="0">
                  <a:pos x="74" y="202"/>
                </a:cxn>
                <a:cxn ang="0">
                  <a:pos x="52" y="239"/>
                </a:cxn>
                <a:cxn ang="0">
                  <a:pos x="41" y="199"/>
                </a:cxn>
                <a:cxn ang="0">
                  <a:pos x="46" y="233"/>
                </a:cxn>
                <a:cxn ang="0">
                  <a:pos x="20" y="209"/>
                </a:cxn>
                <a:cxn ang="0">
                  <a:pos x="29" y="229"/>
                </a:cxn>
                <a:cxn ang="0">
                  <a:pos x="15" y="240"/>
                </a:cxn>
                <a:cxn ang="0">
                  <a:pos x="10" y="240"/>
                </a:cxn>
              </a:cxnLst>
              <a:rect l="0" t="0" r="r" b="b"/>
              <a:pathLst>
                <a:path w="128" h="249">
                  <a:moveTo>
                    <a:pt x="124" y="113"/>
                  </a:moveTo>
                  <a:cubicBezTo>
                    <a:pt x="127" y="111"/>
                    <a:pt x="124" y="107"/>
                    <a:pt x="125" y="104"/>
                  </a:cubicBezTo>
                  <a:cubicBezTo>
                    <a:pt x="121" y="102"/>
                    <a:pt x="116" y="102"/>
                    <a:pt x="111" y="101"/>
                  </a:cubicBezTo>
                  <a:cubicBezTo>
                    <a:pt x="115" y="90"/>
                    <a:pt x="102" y="78"/>
                    <a:pt x="94" y="75"/>
                  </a:cubicBezTo>
                  <a:cubicBezTo>
                    <a:pt x="93" y="69"/>
                    <a:pt x="88" y="61"/>
                    <a:pt x="93" y="58"/>
                  </a:cubicBezTo>
                  <a:cubicBezTo>
                    <a:pt x="98" y="62"/>
                    <a:pt x="95" y="71"/>
                    <a:pt x="97" y="73"/>
                  </a:cubicBezTo>
                  <a:cubicBezTo>
                    <a:pt x="99" y="69"/>
                    <a:pt x="99" y="64"/>
                    <a:pt x="96" y="57"/>
                  </a:cubicBezTo>
                  <a:cubicBezTo>
                    <a:pt x="93" y="56"/>
                    <a:pt x="90" y="54"/>
                    <a:pt x="91" y="50"/>
                  </a:cubicBezTo>
                  <a:cubicBezTo>
                    <a:pt x="87" y="48"/>
                    <a:pt x="84" y="45"/>
                    <a:pt x="80" y="43"/>
                  </a:cubicBezTo>
                  <a:cubicBezTo>
                    <a:pt x="83" y="39"/>
                    <a:pt x="80" y="34"/>
                    <a:pt x="77" y="30"/>
                  </a:cubicBezTo>
                  <a:cubicBezTo>
                    <a:pt x="71" y="29"/>
                    <a:pt x="65" y="28"/>
                    <a:pt x="57" y="30"/>
                  </a:cubicBezTo>
                  <a:cubicBezTo>
                    <a:pt x="56" y="28"/>
                    <a:pt x="54" y="28"/>
                    <a:pt x="53" y="27"/>
                  </a:cubicBezTo>
                  <a:cubicBezTo>
                    <a:pt x="55" y="23"/>
                    <a:pt x="48" y="19"/>
                    <a:pt x="53" y="15"/>
                  </a:cubicBezTo>
                  <a:cubicBezTo>
                    <a:pt x="51" y="15"/>
                    <a:pt x="46" y="13"/>
                    <a:pt x="47" y="11"/>
                  </a:cubicBezTo>
                  <a:cubicBezTo>
                    <a:pt x="53" y="10"/>
                    <a:pt x="56" y="13"/>
                    <a:pt x="59" y="20"/>
                  </a:cubicBezTo>
                  <a:cubicBezTo>
                    <a:pt x="57" y="19"/>
                    <a:pt x="55" y="19"/>
                    <a:pt x="54" y="21"/>
                  </a:cubicBezTo>
                  <a:cubicBezTo>
                    <a:pt x="55" y="25"/>
                    <a:pt x="57" y="24"/>
                    <a:pt x="60" y="24"/>
                  </a:cubicBezTo>
                  <a:cubicBezTo>
                    <a:pt x="64" y="21"/>
                    <a:pt x="60" y="14"/>
                    <a:pt x="62" y="11"/>
                  </a:cubicBezTo>
                  <a:cubicBezTo>
                    <a:pt x="59" y="9"/>
                    <a:pt x="56" y="4"/>
                    <a:pt x="53" y="3"/>
                  </a:cubicBezTo>
                  <a:cubicBezTo>
                    <a:pt x="38" y="0"/>
                    <a:pt x="26" y="10"/>
                    <a:pt x="30" y="24"/>
                  </a:cubicBezTo>
                  <a:cubicBezTo>
                    <a:pt x="28" y="23"/>
                    <a:pt x="26" y="24"/>
                    <a:pt x="25" y="26"/>
                  </a:cubicBezTo>
                  <a:cubicBezTo>
                    <a:pt x="24" y="32"/>
                    <a:pt x="30" y="43"/>
                    <a:pt x="36" y="43"/>
                  </a:cubicBezTo>
                  <a:cubicBezTo>
                    <a:pt x="36" y="50"/>
                    <a:pt x="44" y="51"/>
                    <a:pt x="49" y="53"/>
                  </a:cubicBezTo>
                  <a:cubicBezTo>
                    <a:pt x="47" y="55"/>
                    <a:pt x="49" y="58"/>
                    <a:pt x="50" y="62"/>
                  </a:cubicBezTo>
                  <a:cubicBezTo>
                    <a:pt x="53" y="64"/>
                    <a:pt x="57" y="64"/>
                    <a:pt x="59" y="67"/>
                  </a:cubicBezTo>
                  <a:cubicBezTo>
                    <a:pt x="59" y="72"/>
                    <a:pt x="63" y="74"/>
                    <a:pt x="64" y="77"/>
                  </a:cubicBezTo>
                  <a:cubicBezTo>
                    <a:pt x="63" y="81"/>
                    <a:pt x="65" y="89"/>
                    <a:pt x="69" y="94"/>
                  </a:cubicBezTo>
                  <a:cubicBezTo>
                    <a:pt x="69" y="96"/>
                    <a:pt x="63" y="103"/>
                    <a:pt x="63" y="105"/>
                  </a:cubicBezTo>
                  <a:cubicBezTo>
                    <a:pt x="63" y="113"/>
                    <a:pt x="70" y="118"/>
                    <a:pt x="75" y="123"/>
                  </a:cubicBezTo>
                  <a:cubicBezTo>
                    <a:pt x="71" y="130"/>
                    <a:pt x="74" y="140"/>
                    <a:pt x="74" y="149"/>
                  </a:cubicBezTo>
                  <a:cubicBezTo>
                    <a:pt x="75" y="150"/>
                    <a:pt x="77" y="151"/>
                    <a:pt x="78" y="152"/>
                  </a:cubicBezTo>
                  <a:cubicBezTo>
                    <a:pt x="77" y="154"/>
                    <a:pt x="75" y="156"/>
                    <a:pt x="75" y="159"/>
                  </a:cubicBezTo>
                  <a:cubicBezTo>
                    <a:pt x="59" y="164"/>
                    <a:pt x="59" y="176"/>
                    <a:pt x="54" y="187"/>
                  </a:cubicBezTo>
                  <a:cubicBezTo>
                    <a:pt x="51" y="185"/>
                    <a:pt x="47" y="186"/>
                    <a:pt x="44" y="186"/>
                  </a:cubicBezTo>
                  <a:cubicBezTo>
                    <a:pt x="39" y="192"/>
                    <a:pt x="31" y="197"/>
                    <a:pt x="30" y="205"/>
                  </a:cubicBezTo>
                  <a:cubicBezTo>
                    <a:pt x="17" y="194"/>
                    <a:pt x="15" y="211"/>
                    <a:pt x="9" y="217"/>
                  </a:cubicBezTo>
                  <a:cubicBezTo>
                    <a:pt x="9" y="219"/>
                    <a:pt x="13" y="221"/>
                    <a:pt x="11" y="222"/>
                  </a:cubicBezTo>
                  <a:cubicBezTo>
                    <a:pt x="4" y="221"/>
                    <a:pt x="3" y="228"/>
                    <a:pt x="1" y="231"/>
                  </a:cubicBezTo>
                  <a:cubicBezTo>
                    <a:pt x="2" y="236"/>
                    <a:pt x="4" y="239"/>
                    <a:pt x="6" y="242"/>
                  </a:cubicBezTo>
                  <a:cubicBezTo>
                    <a:pt x="13" y="242"/>
                    <a:pt x="17" y="249"/>
                    <a:pt x="24" y="249"/>
                  </a:cubicBezTo>
                  <a:cubicBezTo>
                    <a:pt x="26" y="244"/>
                    <a:pt x="16" y="245"/>
                    <a:pt x="18" y="240"/>
                  </a:cubicBezTo>
                  <a:cubicBezTo>
                    <a:pt x="23" y="239"/>
                    <a:pt x="27" y="246"/>
                    <a:pt x="30" y="242"/>
                  </a:cubicBezTo>
                  <a:cubicBezTo>
                    <a:pt x="26" y="242"/>
                    <a:pt x="20" y="237"/>
                    <a:pt x="22" y="232"/>
                  </a:cubicBezTo>
                  <a:cubicBezTo>
                    <a:pt x="23" y="231"/>
                    <a:pt x="24" y="231"/>
                    <a:pt x="25" y="231"/>
                  </a:cubicBezTo>
                  <a:cubicBezTo>
                    <a:pt x="31" y="236"/>
                    <a:pt x="39" y="240"/>
                    <a:pt x="45" y="246"/>
                  </a:cubicBezTo>
                  <a:cubicBezTo>
                    <a:pt x="50" y="246"/>
                    <a:pt x="55" y="246"/>
                    <a:pt x="61" y="243"/>
                  </a:cubicBezTo>
                  <a:cubicBezTo>
                    <a:pt x="63" y="239"/>
                    <a:pt x="68" y="235"/>
                    <a:pt x="68" y="230"/>
                  </a:cubicBezTo>
                  <a:cubicBezTo>
                    <a:pt x="70" y="229"/>
                    <a:pt x="71" y="228"/>
                    <a:pt x="72" y="227"/>
                  </a:cubicBezTo>
                  <a:cubicBezTo>
                    <a:pt x="71" y="223"/>
                    <a:pt x="68" y="224"/>
                    <a:pt x="67" y="222"/>
                  </a:cubicBezTo>
                  <a:cubicBezTo>
                    <a:pt x="70" y="217"/>
                    <a:pt x="77" y="217"/>
                    <a:pt x="82" y="214"/>
                  </a:cubicBezTo>
                  <a:cubicBezTo>
                    <a:pt x="90" y="211"/>
                    <a:pt x="96" y="199"/>
                    <a:pt x="90" y="193"/>
                  </a:cubicBezTo>
                  <a:cubicBezTo>
                    <a:pt x="92" y="192"/>
                    <a:pt x="93" y="190"/>
                    <a:pt x="95" y="189"/>
                  </a:cubicBezTo>
                  <a:cubicBezTo>
                    <a:pt x="94" y="181"/>
                    <a:pt x="101" y="180"/>
                    <a:pt x="106" y="178"/>
                  </a:cubicBezTo>
                  <a:cubicBezTo>
                    <a:pt x="108" y="175"/>
                    <a:pt x="107" y="170"/>
                    <a:pt x="108" y="166"/>
                  </a:cubicBezTo>
                  <a:cubicBezTo>
                    <a:pt x="112" y="165"/>
                    <a:pt x="113" y="163"/>
                    <a:pt x="116" y="162"/>
                  </a:cubicBezTo>
                  <a:cubicBezTo>
                    <a:pt x="118" y="156"/>
                    <a:pt x="113" y="151"/>
                    <a:pt x="109" y="148"/>
                  </a:cubicBezTo>
                  <a:cubicBezTo>
                    <a:pt x="108" y="139"/>
                    <a:pt x="114" y="134"/>
                    <a:pt x="115" y="126"/>
                  </a:cubicBezTo>
                  <a:cubicBezTo>
                    <a:pt x="117" y="132"/>
                    <a:pt x="112" y="134"/>
                    <a:pt x="114" y="139"/>
                  </a:cubicBezTo>
                  <a:cubicBezTo>
                    <a:pt x="123" y="132"/>
                    <a:pt x="113" y="121"/>
                    <a:pt x="112" y="112"/>
                  </a:cubicBezTo>
                  <a:cubicBezTo>
                    <a:pt x="117" y="112"/>
                    <a:pt x="122" y="118"/>
                    <a:pt x="121" y="123"/>
                  </a:cubicBezTo>
                  <a:cubicBezTo>
                    <a:pt x="128" y="113"/>
                    <a:pt x="112" y="111"/>
                    <a:pt x="107" y="105"/>
                  </a:cubicBezTo>
                  <a:cubicBezTo>
                    <a:pt x="114" y="102"/>
                    <a:pt x="119" y="102"/>
                    <a:pt x="123" y="105"/>
                  </a:cubicBezTo>
                  <a:cubicBezTo>
                    <a:pt x="125" y="108"/>
                    <a:pt x="124" y="115"/>
                    <a:pt x="124" y="113"/>
                  </a:cubicBezTo>
                  <a:close/>
                  <a:moveTo>
                    <a:pt x="107" y="95"/>
                  </a:moveTo>
                  <a:cubicBezTo>
                    <a:pt x="105" y="98"/>
                    <a:pt x="103" y="102"/>
                    <a:pt x="98" y="103"/>
                  </a:cubicBezTo>
                  <a:cubicBezTo>
                    <a:pt x="98" y="99"/>
                    <a:pt x="95" y="93"/>
                    <a:pt x="95" y="88"/>
                  </a:cubicBezTo>
                  <a:cubicBezTo>
                    <a:pt x="100" y="87"/>
                    <a:pt x="105" y="88"/>
                    <a:pt x="107" y="95"/>
                  </a:cubicBezTo>
                  <a:close/>
                  <a:moveTo>
                    <a:pt x="76" y="33"/>
                  </a:moveTo>
                  <a:cubicBezTo>
                    <a:pt x="77" y="35"/>
                    <a:pt x="78" y="37"/>
                    <a:pt x="79" y="39"/>
                  </a:cubicBezTo>
                  <a:cubicBezTo>
                    <a:pt x="77" y="40"/>
                    <a:pt x="76" y="38"/>
                    <a:pt x="74" y="40"/>
                  </a:cubicBezTo>
                  <a:cubicBezTo>
                    <a:pt x="72" y="35"/>
                    <a:pt x="69" y="33"/>
                    <a:pt x="65" y="33"/>
                  </a:cubicBezTo>
                  <a:cubicBezTo>
                    <a:pt x="67" y="30"/>
                    <a:pt x="74" y="32"/>
                    <a:pt x="76" y="33"/>
                  </a:cubicBezTo>
                  <a:close/>
                  <a:moveTo>
                    <a:pt x="109" y="116"/>
                  </a:moveTo>
                  <a:cubicBezTo>
                    <a:pt x="105" y="116"/>
                    <a:pt x="101" y="112"/>
                    <a:pt x="105" y="109"/>
                  </a:cubicBezTo>
                  <a:cubicBezTo>
                    <a:pt x="107" y="110"/>
                    <a:pt x="107" y="113"/>
                    <a:pt x="109" y="116"/>
                  </a:cubicBezTo>
                  <a:close/>
                  <a:moveTo>
                    <a:pt x="71" y="39"/>
                  </a:moveTo>
                  <a:cubicBezTo>
                    <a:pt x="67" y="38"/>
                    <a:pt x="63" y="39"/>
                    <a:pt x="60" y="35"/>
                  </a:cubicBezTo>
                  <a:cubicBezTo>
                    <a:pt x="64" y="35"/>
                    <a:pt x="68" y="35"/>
                    <a:pt x="71" y="39"/>
                  </a:cubicBezTo>
                  <a:close/>
                  <a:moveTo>
                    <a:pt x="79" y="60"/>
                  </a:moveTo>
                  <a:cubicBezTo>
                    <a:pt x="79" y="61"/>
                    <a:pt x="80" y="62"/>
                    <a:pt x="80" y="64"/>
                  </a:cubicBezTo>
                  <a:cubicBezTo>
                    <a:pt x="79" y="63"/>
                    <a:pt x="77" y="63"/>
                    <a:pt x="76" y="61"/>
                  </a:cubicBezTo>
                  <a:cubicBezTo>
                    <a:pt x="77" y="61"/>
                    <a:pt x="78" y="60"/>
                    <a:pt x="79" y="60"/>
                  </a:cubicBezTo>
                  <a:close/>
                  <a:moveTo>
                    <a:pt x="110" y="156"/>
                  </a:moveTo>
                  <a:cubicBezTo>
                    <a:pt x="111" y="160"/>
                    <a:pt x="108" y="161"/>
                    <a:pt x="107" y="164"/>
                  </a:cubicBezTo>
                  <a:cubicBezTo>
                    <a:pt x="103" y="164"/>
                    <a:pt x="107" y="155"/>
                    <a:pt x="110" y="156"/>
                  </a:cubicBezTo>
                  <a:close/>
                  <a:moveTo>
                    <a:pt x="102" y="143"/>
                  </a:moveTo>
                  <a:cubicBezTo>
                    <a:pt x="103" y="147"/>
                    <a:pt x="99" y="147"/>
                    <a:pt x="96" y="148"/>
                  </a:cubicBezTo>
                  <a:cubicBezTo>
                    <a:pt x="96" y="146"/>
                    <a:pt x="98" y="144"/>
                    <a:pt x="102" y="143"/>
                  </a:cubicBezTo>
                  <a:close/>
                  <a:moveTo>
                    <a:pt x="43" y="5"/>
                  </a:moveTo>
                  <a:cubicBezTo>
                    <a:pt x="42" y="8"/>
                    <a:pt x="41" y="10"/>
                    <a:pt x="37" y="11"/>
                  </a:cubicBezTo>
                  <a:cubicBezTo>
                    <a:pt x="38" y="16"/>
                    <a:pt x="36" y="18"/>
                    <a:pt x="33" y="21"/>
                  </a:cubicBezTo>
                  <a:cubicBezTo>
                    <a:pt x="30" y="15"/>
                    <a:pt x="35" y="5"/>
                    <a:pt x="43" y="5"/>
                  </a:cubicBezTo>
                  <a:close/>
                  <a:moveTo>
                    <a:pt x="96" y="155"/>
                  </a:moveTo>
                  <a:cubicBezTo>
                    <a:pt x="96" y="156"/>
                    <a:pt x="95" y="157"/>
                    <a:pt x="96" y="158"/>
                  </a:cubicBezTo>
                  <a:cubicBezTo>
                    <a:pt x="95" y="158"/>
                    <a:pt x="95" y="158"/>
                    <a:pt x="94" y="157"/>
                  </a:cubicBezTo>
                  <a:cubicBezTo>
                    <a:pt x="94" y="157"/>
                    <a:pt x="94" y="156"/>
                    <a:pt x="94" y="155"/>
                  </a:cubicBezTo>
                  <a:cubicBezTo>
                    <a:pt x="94" y="155"/>
                    <a:pt x="95" y="155"/>
                    <a:pt x="96" y="155"/>
                  </a:cubicBezTo>
                  <a:close/>
                  <a:moveTo>
                    <a:pt x="101" y="169"/>
                  </a:moveTo>
                  <a:cubicBezTo>
                    <a:pt x="100" y="170"/>
                    <a:pt x="100" y="173"/>
                    <a:pt x="98" y="172"/>
                  </a:cubicBezTo>
                  <a:cubicBezTo>
                    <a:pt x="97" y="170"/>
                    <a:pt x="99" y="169"/>
                    <a:pt x="101" y="169"/>
                  </a:cubicBezTo>
                  <a:close/>
                  <a:moveTo>
                    <a:pt x="34" y="23"/>
                  </a:moveTo>
                  <a:cubicBezTo>
                    <a:pt x="36" y="22"/>
                    <a:pt x="36" y="26"/>
                    <a:pt x="36" y="27"/>
                  </a:cubicBezTo>
                  <a:cubicBezTo>
                    <a:pt x="33" y="27"/>
                    <a:pt x="35" y="24"/>
                    <a:pt x="34" y="23"/>
                  </a:cubicBezTo>
                  <a:close/>
                  <a:moveTo>
                    <a:pt x="74" y="171"/>
                  </a:moveTo>
                  <a:cubicBezTo>
                    <a:pt x="75" y="174"/>
                    <a:pt x="72" y="175"/>
                    <a:pt x="72" y="177"/>
                  </a:cubicBezTo>
                  <a:cubicBezTo>
                    <a:pt x="70" y="177"/>
                    <a:pt x="68" y="176"/>
                    <a:pt x="65" y="178"/>
                  </a:cubicBezTo>
                  <a:cubicBezTo>
                    <a:pt x="64" y="173"/>
                    <a:pt x="70" y="169"/>
                    <a:pt x="74" y="171"/>
                  </a:cubicBezTo>
                  <a:close/>
                  <a:moveTo>
                    <a:pt x="82" y="201"/>
                  </a:moveTo>
                  <a:cubicBezTo>
                    <a:pt x="82" y="202"/>
                    <a:pt x="82" y="202"/>
                    <a:pt x="83" y="203"/>
                  </a:cubicBezTo>
                  <a:cubicBezTo>
                    <a:pt x="81" y="204"/>
                    <a:pt x="80" y="202"/>
                    <a:pt x="80" y="201"/>
                  </a:cubicBezTo>
                  <a:cubicBezTo>
                    <a:pt x="81" y="201"/>
                    <a:pt x="81" y="201"/>
                    <a:pt x="82" y="201"/>
                  </a:cubicBezTo>
                  <a:close/>
                  <a:moveTo>
                    <a:pt x="74" y="202"/>
                  </a:moveTo>
                  <a:cubicBezTo>
                    <a:pt x="74" y="203"/>
                    <a:pt x="73" y="204"/>
                    <a:pt x="70" y="205"/>
                  </a:cubicBezTo>
                  <a:cubicBezTo>
                    <a:pt x="69" y="201"/>
                    <a:pt x="72" y="202"/>
                    <a:pt x="74" y="202"/>
                  </a:cubicBezTo>
                  <a:close/>
                  <a:moveTo>
                    <a:pt x="65" y="231"/>
                  </a:moveTo>
                  <a:cubicBezTo>
                    <a:pt x="66" y="241"/>
                    <a:pt x="45" y="247"/>
                    <a:pt x="42" y="237"/>
                  </a:cubicBezTo>
                  <a:cubicBezTo>
                    <a:pt x="43" y="233"/>
                    <a:pt x="48" y="240"/>
                    <a:pt x="52" y="239"/>
                  </a:cubicBezTo>
                  <a:cubicBezTo>
                    <a:pt x="58" y="238"/>
                    <a:pt x="59" y="232"/>
                    <a:pt x="65" y="231"/>
                  </a:cubicBezTo>
                  <a:close/>
                  <a:moveTo>
                    <a:pt x="48" y="191"/>
                  </a:moveTo>
                  <a:cubicBezTo>
                    <a:pt x="46" y="194"/>
                    <a:pt x="45" y="199"/>
                    <a:pt x="41" y="199"/>
                  </a:cubicBezTo>
                  <a:cubicBezTo>
                    <a:pt x="42" y="195"/>
                    <a:pt x="44" y="193"/>
                    <a:pt x="48" y="191"/>
                  </a:cubicBezTo>
                  <a:close/>
                  <a:moveTo>
                    <a:pt x="58" y="231"/>
                  </a:moveTo>
                  <a:cubicBezTo>
                    <a:pt x="57" y="236"/>
                    <a:pt x="49" y="237"/>
                    <a:pt x="46" y="233"/>
                  </a:cubicBezTo>
                  <a:cubicBezTo>
                    <a:pt x="48" y="230"/>
                    <a:pt x="54" y="233"/>
                    <a:pt x="58" y="231"/>
                  </a:cubicBezTo>
                  <a:close/>
                  <a:moveTo>
                    <a:pt x="26" y="210"/>
                  </a:moveTo>
                  <a:cubicBezTo>
                    <a:pt x="24" y="210"/>
                    <a:pt x="22" y="209"/>
                    <a:pt x="20" y="209"/>
                  </a:cubicBezTo>
                  <a:cubicBezTo>
                    <a:pt x="21" y="206"/>
                    <a:pt x="25" y="207"/>
                    <a:pt x="26" y="210"/>
                  </a:cubicBezTo>
                  <a:close/>
                  <a:moveTo>
                    <a:pt x="33" y="232"/>
                  </a:moveTo>
                  <a:cubicBezTo>
                    <a:pt x="31" y="234"/>
                    <a:pt x="31" y="230"/>
                    <a:pt x="29" y="229"/>
                  </a:cubicBezTo>
                  <a:cubicBezTo>
                    <a:pt x="29" y="227"/>
                    <a:pt x="33" y="230"/>
                    <a:pt x="33" y="232"/>
                  </a:cubicBezTo>
                  <a:close/>
                  <a:moveTo>
                    <a:pt x="18" y="235"/>
                  </a:moveTo>
                  <a:cubicBezTo>
                    <a:pt x="18" y="237"/>
                    <a:pt x="18" y="239"/>
                    <a:pt x="15" y="240"/>
                  </a:cubicBezTo>
                  <a:cubicBezTo>
                    <a:pt x="15" y="239"/>
                    <a:pt x="14" y="239"/>
                    <a:pt x="13" y="237"/>
                  </a:cubicBezTo>
                  <a:cubicBezTo>
                    <a:pt x="16" y="237"/>
                    <a:pt x="16" y="237"/>
                    <a:pt x="18" y="235"/>
                  </a:cubicBezTo>
                  <a:close/>
                  <a:moveTo>
                    <a:pt x="10" y="240"/>
                  </a:moveTo>
                  <a:cubicBezTo>
                    <a:pt x="3" y="242"/>
                    <a:pt x="0" y="219"/>
                    <a:pt x="12" y="225"/>
                  </a:cubicBezTo>
                  <a:cubicBezTo>
                    <a:pt x="7" y="227"/>
                    <a:pt x="6" y="235"/>
                    <a:pt x="10" y="240"/>
                  </a:cubicBezTo>
                  <a:close/>
                </a:path>
              </a:pathLst>
            </a:custGeom>
            <a:solidFill>
              <a:srgbClr val="3838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Freeform 751"/>
            <p:cNvSpPr>
              <a:spLocks/>
            </p:cNvSpPr>
            <p:nvPr/>
          </p:nvSpPr>
          <p:spPr bwMode="auto">
            <a:xfrm>
              <a:off x="7106653" y="4318667"/>
              <a:ext cx="75499" cy="77726"/>
            </a:xfrm>
            <a:custGeom>
              <a:avLst/>
              <a:gdLst/>
              <a:ahLst/>
              <a:cxnLst>
                <a:cxn ang="0">
                  <a:pos x="27" y="30"/>
                </a:cxn>
                <a:cxn ang="0">
                  <a:pos x="11" y="34"/>
                </a:cxn>
                <a:cxn ang="0">
                  <a:pos x="2" y="22"/>
                </a:cxn>
                <a:cxn ang="0">
                  <a:pos x="1" y="7"/>
                </a:cxn>
                <a:cxn ang="0">
                  <a:pos x="17" y="2"/>
                </a:cxn>
                <a:cxn ang="0">
                  <a:pos x="28" y="13"/>
                </a:cxn>
                <a:cxn ang="0">
                  <a:pos x="27" y="30"/>
                </a:cxn>
              </a:cxnLst>
              <a:rect l="0" t="0" r="r" b="b"/>
              <a:pathLst>
                <a:path w="34" h="35">
                  <a:moveTo>
                    <a:pt x="27" y="30"/>
                  </a:moveTo>
                  <a:cubicBezTo>
                    <a:pt x="24" y="31"/>
                    <a:pt x="14" y="35"/>
                    <a:pt x="11" y="34"/>
                  </a:cubicBezTo>
                  <a:cubicBezTo>
                    <a:pt x="7" y="32"/>
                    <a:pt x="4" y="27"/>
                    <a:pt x="2" y="22"/>
                  </a:cubicBezTo>
                  <a:cubicBezTo>
                    <a:pt x="1" y="18"/>
                    <a:pt x="0" y="11"/>
                    <a:pt x="1" y="7"/>
                  </a:cubicBezTo>
                  <a:cubicBezTo>
                    <a:pt x="2" y="4"/>
                    <a:pt x="13" y="3"/>
                    <a:pt x="17" y="2"/>
                  </a:cubicBezTo>
                  <a:cubicBezTo>
                    <a:pt x="24" y="0"/>
                    <a:pt x="25" y="5"/>
                    <a:pt x="28" y="13"/>
                  </a:cubicBezTo>
                  <a:cubicBezTo>
                    <a:pt x="31" y="22"/>
                    <a:pt x="34" y="27"/>
                    <a:pt x="27" y="30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81" name="Group 431"/>
          <p:cNvGrpSpPr/>
          <p:nvPr/>
        </p:nvGrpSpPr>
        <p:grpSpPr>
          <a:xfrm rot="19800000">
            <a:off x="8697944" y="4525979"/>
            <a:ext cx="1346672" cy="1551497"/>
            <a:chOff x="5256929" y="1451684"/>
            <a:chExt cx="1083632" cy="1332447"/>
          </a:xfrm>
        </p:grpSpPr>
        <p:sp>
          <p:nvSpPr>
            <p:cNvPr id="82" name="Freeform 607"/>
            <p:cNvSpPr>
              <a:spLocks/>
            </p:cNvSpPr>
            <p:nvPr/>
          </p:nvSpPr>
          <p:spPr bwMode="auto">
            <a:xfrm>
              <a:off x="5488977" y="1591591"/>
              <a:ext cx="310878" cy="186543"/>
            </a:xfrm>
            <a:custGeom>
              <a:avLst/>
              <a:gdLst/>
              <a:ahLst/>
              <a:cxnLst>
                <a:cxn ang="0">
                  <a:pos x="115" y="16"/>
                </a:cxn>
                <a:cxn ang="0">
                  <a:pos x="63" y="2"/>
                </a:cxn>
                <a:cxn ang="0">
                  <a:pos x="13" y="16"/>
                </a:cxn>
                <a:cxn ang="0">
                  <a:pos x="4" y="30"/>
                </a:cxn>
                <a:cxn ang="0">
                  <a:pos x="12" y="30"/>
                </a:cxn>
                <a:cxn ang="0">
                  <a:pos x="7" y="35"/>
                </a:cxn>
                <a:cxn ang="0">
                  <a:pos x="15" y="37"/>
                </a:cxn>
                <a:cxn ang="0">
                  <a:pos x="10" y="42"/>
                </a:cxn>
                <a:cxn ang="0">
                  <a:pos x="38" y="35"/>
                </a:cxn>
                <a:cxn ang="0">
                  <a:pos x="20" y="46"/>
                </a:cxn>
                <a:cxn ang="0">
                  <a:pos x="21" y="52"/>
                </a:cxn>
                <a:cxn ang="0">
                  <a:pos x="33" y="52"/>
                </a:cxn>
                <a:cxn ang="0">
                  <a:pos x="28" y="59"/>
                </a:cxn>
                <a:cxn ang="0">
                  <a:pos x="35" y="62"/>
                </a:cxn>
                <a:cxn ang="0">
                  <a:pos x="37" y="67"/>
                </a:cxn>
                <a:cxn ang="0">
                  <a:pos x="46" y="68"/>
                </a:cxn>
                <a:cxn ang="0">
                  <a:pos x="63" y="67"/>
                </a:cxn>
                <a:cxn ang="0">
                  <a:pos x="48" y="76"/>
                </a:cxn>
                <a:cxn ang="0">
                  <a:pos x="46" y="80"/>
                </a:cxn>
                <a:cxn ang="0">
                  <a:pos x="55" y="79"/>
                </a:cxn>
                <a:cxn ang="0">
                  <a:pos x="92" y="68"/>
                </a:cxn>
                <a:cxn ang="0">
                  <a:pos x="125" y="38"/>
                </a:cxn>
                <a:cxn ang="0">
                  <a:pos x="139" y="23"/>
                </a:cxn>
                <a:cxn ang="0">
                  <a:pos x="115" y="16"/>
                </a:cxn>
              </a:cxnLst>
              <a:rect l="0" t="0" r="r" b="b"/>
              <a:pathLst>
                <a:path w="140" h="84">
                  <a:moveTo>
                    <a:pt x="115" y="16"/>
                  </a:moveTo>
                  <a:cubicBezTo>
                    <a:pt x="115" y="16"/>
                    <a:pt x="92" y="0"/>
                    <a:pt x="63" y="2"/>
                  </a:cubicBezTo>
                  <a:cubicBezTo>
                    <a:pt x="33" y="3"/>
                    <a:pt x="26" y="6"/>
                    <a:pt x="13" y="16"/>
                  </a:cubicBezTo>
                  <a:cubicBezTo>
                    <a:pt x="0" y="25"/>
                    <a:pt x="4" y="30"/>
                    <a:pt x="4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32" y="34"/>
                    <a:pt x="38" y="35"/>
                  </a:cubicBezTo>
                  <a:cubicBezTo>
                    <a:pt x="43" y="35"/>
                    <a:pt x="26" y="44"/>
                    <a:pt x="20" y="46"/>
                  </a:cubicBezTo>
                  <a:cubicBezTo>
                    <a:pt x="14" y="48"/>
                    <a:pt x="18" y="53"/>
                    <a:pt x="21" y="52"/>
                  </a:cubicBezTo>
                  <a:cubicBezTo>
                    <a:pt x="24" y="51"/>
                    <a:pt x="29" y="53"/>
                    <a:pt x="33" y="52"/>
                  </a:cubicBezTo>
                  <a:cubicBezTo>
                    <a:pt x="37" y="51"/>
                    <a:pt x="28" y="59"/>
                    <a:pt x="28" y="59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7" y="67"/>
                    <a:pt x="37" y="67"/>
                    <a:pt x="37" y="67"/>
                  </a:cubicBezTo>
                  <a:cubicBezTo>
                    <a:pt x="37" y="67"/>
                    <a:pt x="27" y="72"/>
                    <a:pt x="46" y="68"/>
                  </a:cubicBezTo>
                  <a:cubicBezTo>
                    <a:pt x="66" y="64"/>
                    <a:pt x="63" y="67"/>
                    <a:pt x="63" y="67"/>
                  </a:cubicBezTo>
                  <a:cubicBezTo>
                    <a:pt x="63" y="67"/>
                    <a:pt x="53" y="75"/>
                    <a:pt x="48" y="76"/>
                  </a:cubicBezTo>
                  <a:cubicBezTo>
                    <a:pt x="44" y="78"/>
                    <a:pt x="46" y="80"/>
                    <a:pt x="46" y="80"/>
                  </a:cubicBezTo>
                  <a:cubicBezTo>
                    <a:pt x="46" y="80"/>
                    <a:pt x="43" y="84"/>
                    <a:pt x="55" y="79"/>
                  </a:cubicBezTo>
                  <a:cubicBezTo>
                    <a:pt x="66" y="74"/>
                    <a:pt x="75" y="74"/>
                    <a:pt x="92" y="68"/>
                  </a:cubicBezTo>
                  <a:cubicBezTo>
                    <a:pt x="108" y="61"/>
                    <a:pt x="122" y="43"/>
                    <a:pt x="125" y="38"/>
                  </a:cubicBezTo>
                  <a:cubicBezTo>
                    <a:pt x="129" y="34"/>
                    <a:pt x="140" y="28"/>
                    <a:pt x="139" y="23"/>
                  </a:cubicBezTo>
                  <a:cubicBezTo>
                    <a:pt x="137" y="19"/>
                    <a:pt x="127" y="13"/>
                    <a:pt x="115" y="16"/>
                  </a:cubicBezTo>
                  <a:close/>
                </a:path>
              </a:pathLst>
            </a:custGeom>
            <a:solidFill>
              <a:srgbClr val="3B23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608"/>
            <p:cNvSpPr>
              <a:spLocks/>
            </p:cNvSpPr>
            <p:nvPr/>
          </p:nvSpPr>
          <p:spPr bwMode="auto">
            <a:xfrm>
              <a:off x="6126277" y="1895833"/>
              <a:ext cx="198740" cy="277593"/>
            </a:xfrm>
            <a:custGeom>
              <a:avLst/>
              <a:gdLst/>
              <a:ahLst/>
              <a:cxnLst>
                <a:cxn ang="0">
                  <a:pos x="41" y="15"/>
                </a:cxn>
                <a:cxn ang="0">
                  <a:pos x="76" y="52"/>
                </a:cxn>
                <a:cxn ang="0">
                  <a:pos x="84" y="106"/>
                </a:cxn>
                <a:cxn ang="0">
                  <a:pos x="73" y="122"/>
                </a:cxn>
                <a:cxn ang="0">
                  <a:pos x="68" y="113"/>
                </a:cxn>
                <a:cxn ang="0">
                  <a:pos x="65" y="120"/>
                </a:cxn>
                <a:cxn ang="0">
                  <a:pos x="60" y="113"/>
                </a:cxn>
                <a:cxn ang="0">
                  <a:pos x="56" y="119"/>
                </a:cxn>
                <a:cxn ang="0">
                  <a:pos x="52" y="88"/>
                </a:cxn>
                <a:cxn ang="0">
                  <a:pos x="47" y="110"/>
                </a:cxn>
                <a:cxn ang="0">
                  <a:pos x="41" y="112"/>
                </a:cxn>
                <a:cxn ang="0">
                  <a:pos x="36" y="100"/>
                </a:cxn>
                <a:cxn ang="0">
                  <a:pos x="30" y="107"/>
                </a:cxn>
                <a:cxn ang="0">
                  <a:pos x="25" y="101"/>
                </a:cxn>
                <a:cxn ang="0">
                  <a:pos x="19" y="101"/>
                </a:cxn>
                <a:cxn ang="0">
                  <a:pos x="15" y="92"/>
                </a:cxn>
                <a:cxn ang="0">
                  <a:pos x="11" y="76"/>
                </a:cxn>
                <a:cxn ang="0">
                  <a:pos x="6" y="94"/>
                </a:cxn>
                <a:cxn ang="0">
                  <a:pos x="3" y="97"/>
                </a:cxn>
                <a:cxn ang="0">
                  <a:pos x="1" y="89"/>
                </a:cxn>
                <a:cxn ang="0">
                  <a:pos x="1" y="52"/>
                </a:cxn>
                <a:cxn ang="0">
                  <a:pos x="17" y="16"/>
                </a:cxn>
                <a:cxn ang="0">
                  <a:pos x="26" y="0"/>
                </a:cxn>
                <a:cxn ang="0">
                  <a:pos x="41" y="15"/>
                </a:cxn>
              </a:cxnLst>
              <a:rect l="0" t="0" r="r" b="b"/>
              <a:pathLst>
                <a:path w="89" h="125">
                  <a:moveTo>
                    <a:pt x="41" y="15"/>
                  </a:moveTo>
                  <a:cubicBezTo>
                    <a:pt x="41" y="15"/>
                    <a:pt x="64" y="27"/>
                    <a:pt x="76" y="52"/>
                  </a:cubicBezTo>
                  <a:cubicBezTo>
                    <a:pt x="89" y="81"/>
                    <a:pt x="88" y="89"/>
                    <a:pt x="84" y="106"/>
                  </a:cubicBezTo>
                  <a:cubicBezTo>
                    <a:pt x="80" y="125"/>
                    <a:pt x="73" y="122"/>
                    <a:pt x="73" y="122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6" y="119"/>
                    <a:pt x="55" y="93"/>
                    <a:pt x="52" y="88"/>
                  </a:cubicBezTo>
                  <a:cubicBezTo>
                    <a:pt x="49" y="83"/>
                    <a:pt x="47" y="103"/>
                    <a:pt x="47" y="110"/>
                  </a:cubicBezTo>
                  <a:cubicBezTo>
                    <a:pt x="48" y="117"/>
                    <a:pt x="41" y="115"/>
                    <a:pt x="41" y="112"/>
                  </a:cubicBezTo>
                  <a:cubicBezTo>
                    <a:pt x="40" y="109"/>
                    <a:pt x="37" y="104"/>
                    <a:pt x="36" y="100"/>
                  </a:cubicBezTo>
                  <a:cubicBezTo>
                    <a:pt x="35" y="95"/>
                    <a:pt x="30" y="107"/>
                    <a:pt x="30" y="107"/>
                  </a:cubicBezTo>
                  <a:cubicBezTo>
                    <a:pt x="25" y="101"/>
                    <a:pt x="25" y="101"/>
                    <a:pt x="25" y="101"/>
                  </a:cubicBezTo>
                  <a:cubicBezTo>
                    <a:pt x="19" y="101"/>
                    <a:pt x="19" y="101"/>
                    <a:pt x="19" y="101"/>
                  </a:cubicBezTo>
                  <a:cubicBezTo>
                    <a:pt x="19" y="101"/>
                    <a:pt x="18" y="113"/>
                    <a:pt x="15" y="92"/>
                  </a:cubicBezTo>
                  <a:cubicBezTo>
                    <a:pt x="12" y="73"/>
                    <a:pt x="11" y="76"/>
                    <a:pt x="11" y="76"/>
                  </a:cubicBezTo>
                  <a:cubicBezTo>
                    <a:pt x="11" y="76"/>
                    <a:pt x="6" y="89"/>
                    <a:pt x="6" y="94"/>
                  </a:cubicBezTo>
                  <a:cubicBezTo>
                    <a:pt x="6" y="99"/>
                    <a:pt x="3" y="97"/>
                    <a:pt x="3" y="97"/>
                  </a:cubicBezTo>
                  <a:cubicBezTo>
                    <a:pt x="3" y="97"/>
                    <a:pt x="1" y="101"/>
                    <a:pt x="1" y="89"/>
                  </a:cubicBezTo>
                  <a:cubicBezTo>
                    <a:pt x="2" y="76"/>
                    <a:pt x="0" y="68"/>
                    <a:pt x="1" y="52"/>
                  </a:cubicBezTo>
                  <a:cubicBezTo>
                    <a:pt x="2" y="37"/>
                    <a:pt x="14" y="20"/>
                    <a:pt x="17" y="16"/>
                  </a:cubicBezTo>
                  <a:cubicBezTo>
                    <a:pt x="20" y="11"/>
                    <a:pt x="22" y="1"/>
                    <a:pt x="26" y="0"/>
                  </a:cubicBezTo>
                  <a:cubicBezTo>
                    <a:pt x="30" y="0"/>
                    <a:pt x="40" y="5"/>
                    <a:pt x="41" y="15"/>
                  </a:cubicBezTo>
                  <a:close/>
                </a:path>
              </a:pathLst>
            </a:custGeom>
            <a:solidFill>
              <a:srgbClr val="3B23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Freeform 609"/>
            <p:cNvSpPr>
              <a:spLocks/>
            </p:cNvSpPr>
            <p:nvPr/>
          </p:nvSpPr>
          <p:spPr bwMode="auto">
            <a:xfrm>
              <a:off x="5684386" y="1484995"/>
              <a:ext cx="602881" cy="572952"/>
            </a:xfrm>
            <a:custGeom>
              <a:avLst/>
              <a:gdLst/>
              <a:ahLst/>
              <a:cxnLst>
                <a:cxn ang="0">
                  <a:pos x="240" y="176"/>
                </a:cxn>
                <a:cxn ang="0">
                  <a:pos x="90" y="235"/>
                </a:cxn>
                <a:cxn ang="0">
                  <a:pos x="65" y="251"/>
                </a:cxn>
                <a:cxn ang="0">
                  <a:pos x="63" y="221"/>
                </a:cxn>
                <a:cxn ang="0">
                  <a:pos x="1" y="140"/>
                </a:cxn>
                <a:cxn ang="0">
                  <a:pos x="40" y="75"/>
                </a:cxn>
                <a:cxn ang="0">
                  <a:pos x="89" y="20"/>
                </a:cxn>
                <a:cxn ang="0">
                  <a:pos x="197" y="20"/>
                </a:cxn>
                <a:cxn ang="0">
                  <a:pos x="240" y="176"/>
                </a:cxn>
              </a:cxnLst>
              <a:rect l="0" t="0" r="r" b="b"/>
              <a:pathLst>
                <a:path w="271" h="258">
                  <a:moveTo>
                    <a:pt x="240" y="176"/>
                  </a:moveTo>
                  <a:cubicBezTo>
                    <a:pt x="211" y="232"/>
                    <a:pt x="144" y="258"/>
                    <a:pt x="90" y="235"/>
                  </a:cubicBezTo>
                  <a:cubicBezTo>
                    <a:pt x="88" y="234"/>
                    <a:pt x="87" y="258"/>
                    <a:pt x="65" y="251"/>
                  </a:cubicBezTo>
                  <a:cubicBezTo>
                    <a:pt x="45" y="245"/>
                    <a:pt x="63" y="221"/>
                    <a:pt x="63" y="221"/>
                  </a:cubicBezTo>
                  <a:cubicBezTo>
                    <a:pt x="33" y="202"/>
                    <a:pt x="3" y="175"/>
                    <a:pt x="1" y="140"/>
                  </a:cubicBezTo>
                  <a:cubicBezTo>
                    <a:pt x="0" y="118"/>
                    <a:pt x="10" y="90"/>
                    <a:pt x="40" y="75"/>
                  </a:cubicBezTo>
                  <a:cubicBezTo>
                    <a:pt x="40" y="75"/>
                    <a:pt x="68" y="34"/>
                    <a:pt x="89" y="20"/>
                  </a:cubicBezTo>
                  <a:cubicBezTo>
                    <a:pt x="117" y="0"/>
                    <a:pt x="165" y="4"/>
                    <a:pt x="197" y="20"/>
                  </a:cubicBezTo>
                  <a:cubicBezTo>
                    <a:pt x="251" y="48"/>
                    <a:pt x="271" y="118"/>
                    <a:pt x="240" y="176"/>
                  </a:cubicBezTo>
                  <a:close/>
                </a:path>
              </a:pathLst>
            </a:custGeom>
            <a:solidFill>
              <a:srgbClr val="E5C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Freeform 610"/>
            <p:cNvSpPr>
              <a:spLocks/>
            </p:cNvSpPr>
            <p:nvPr/>
          </p:nvSpPr>
          <p:spPr bwMode="auto">
            <a:xfrm>
              <a:off x="5748783" y="1642668"/>
              <a:ext cx="106587" cy="75505"/>
            </a:xfrm>
            <a:custGeom>
              <a:avLst/>
              <a:gdLst/>
              <a:ahLst/>
              <a:cxnLst>
                <a:cxn ang="0">
                  <a:pos x="29" y="34"/>
                </a:cxn>
                <a:cxn ang="0">
                  <a:pos x="0" y="26"/>
                </a:cxn>
                <a:cxn ang="0">
                  <a:pos x="29" y="34"/>
                </a:cxn>
              </a:cxnLst>
              <a:rect l="0" t="0" r="r" b="b"/>
              <a:pathLst>
                <a:path w="48" h="34">
                  <a:moveTo>
                    <a:pt x="29" y="34"/>
                  </a:moveTo>
                  <a:cubicBezTo>
                    <a:pt x="20" y="30"/>
                    <a:pt x="11" y="29"/>
                    <a:pt x="0" y="26"/>
                  </a:cubicBezTo>
                  <a:cubicBezTo>
                    <a:pt x="3" y="0"/>
                    <a:pt x="48" y="19"/>
                    <a:pt x="29" y="34"/>
                  </a:cubicBezTo>
                  <a:close/>
                </a:path>
              </a:pathLst>
            </a:custGeom>
            <a:solidFill>
              <a:srgbClr val="C5946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Freeform 611"/>
            <p:cNvSpPr>
              <a:spLocks/>
            </p:cNvSpPr>
            <p:nvPr/>
          </p:nvSpPr>
          <p:spPr bwMode="auto">
            <a:xfrm>
              <a:off x="6024132" y="1815886"/>
              <a:ext cx="115469" cy="117700"/>
            </a:xfrm>
            <a:custGeom>
              <a:avLst/>
              <a:gdLst/>
              <a:ahLst/>
              <a:cxnLst>
                <a:cxn ang="0">
                  <a:pos x="23" y="53"/>
                </a:cxn>
                <a:cxn ang="0">
                  <a:pos x="8" y="32"/>
                </a:cxn>
                <a:cxn ang="0">
                  <a:pos x="0" y="25"/>
                </a:cxn>
                <a:cxn ang="0">
                  <a:pos x="23" y="53"/>
                </a:cxn>
              </a:cxnLst>
              <a:rect l="0" t="0" r="r" b="b"/>
              <a:pathLst>
                <a:path w="52" h="53">
                  <a:moveTo>
                    <a:pt x="23" y="53"/>
                  </a:moveTo>
                  <a:cubicBezTo>
                    <a:pt x="20" y="46"/>
                    <a:pt x="16" y="38"/>
                    <a:pt x="8" y="32"/>
                  </a:cubicBezTo>
                  <a:cubicBezTo>
                    <a:pt x="6" y="30"/>
                    <a:pt x="1" y="29"/>
                    <a:pt x="0" y="25"/>
                  </a:cubicBezTo>
                  <a:cubicBezTo>
                    <a:pt x="18" y="0"/>
                    <a:pt x="52" y="41"/>
                    <a:pt x="23" y="53"/>
                  </a:cubicBezTo>
                  <a:close/>
                </a:path>
              </a:pathLst>
            </a:custGeom>
            <a:solidFill>
              <a:srgbClr val="C5946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Freeform 612"/>
            <p:cNvSpPr>
              <a:spLocks/>
            </p:cNvSpPr>
            <p:nvPr/>
          </p:nvSpPr>
          <p:spPr bwMode="auto">
            <a:xfrm>
              <a:off x="5806517" y="1764809"/>
              <a:ext cx="188747" cy="14656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9" y="48"/>
                </a:cxn>
                <a:cxn ang="0">
                  <a:pos x="67" y="55"/>
                </a:cxn>
                <a:cxn ang="0">
                  <a:pos x="85" y="48"/>
                </a:cxn>
                <a:cxn ang="0">
                  <a:pos x="38" y="63"/>
                </a:cxn>
                <a:cxn ang="0">
                  <a:pos x="1" y="23"/>
                </a:cxn>
                <a:cxn ang="0">
                  <a:pos x="2" y="0"/>
                </a:cxn>
              </a:cxnLst>
              <a:rect l="0" t="0" r="r" b="b"/>
              <a:pathLst>
                <a:path w="85" h="66">
                  <a:moveTo>
                    <a:pt x="2" y="0"/>
                  </a:moveTo>
                  <a:cubicBezTo>
                    <a:pt x="2" y="16"/>
                    <a:pt x="5" y="37"/>
                    <a:pt x="19" y="48"/>
                  </a:cubicBezTo>
                  <a:cubicBezTo>
                    <a:pt x="35" y="62"/>
                    <a:pt x="52" y="59"/>
                    <a:pt x="67" y="55"/>
                  </a:cubicBezTo>
                  <a:cubicBezTo>
                    <a:pt x="74" y="53"/>
                    <a:pt x="80" y="50"/>
                    <a:pt x="85" y="48"/>
                  </a:cubicBezTo>
                  <a:cubicBezTo>
                    <a:pt x="80" y="55"/>
                    <a:pt x="56" y="66"/>
                    <a:pt x="38" y="63"/>
                  </a:cubicBezTo>
                  <a:cubicBezTo>
                    <a:pt x="15" y="59"/>
                    <a:pt x="2" y="31"/>
                    <a:pt x="1" y="23"/>
                  </a:cubicBezTo>
                  <a:cubicBezTo>
                    <a:pt x="0" y="14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BF875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Freeform 613"/>
            <p:cNvSpPr>
              <a:spLocks/>
            </p:cNvSpPr>
            <p:nvPr/>
          </p:nvSpPr>
          <p:spPr bwMode="auto">
            <a:xfrm>
              <a:off x="5890898" y="1747043"/>
              <a:ext cx="51073" cy="39973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9" y="18"/>
                </a:cxn>
                <a:cxn ang="0">
                  <a:pos x="0" y="7"/>
                </a:cxn>
              </a:cxnLst>
              <a:rect l="0" t="0" r="r" b="b"/>
              <a:pathLst>
                <a:path w="23" h="18">
                  <a:moveTo>
                    <a:pt x="0" y="7"/>
                  </a:moveTo>
                  <a:cubicBezTo>
                    <a:pt x="7" y="0"/>
                    <a:pt x="23" y="8"/>
                    <a:pt x="19" y="18"/>
                  </a:cubicBezTo>
                  <a:cubicBezTo>
                    <a:pt x="21" y="9"/>
                    <a:pt x="7" y="4"/>
                    <a:pt x="0" y="7"/>
                  </a:cubicBezTo>
                  <a:close/>
                </a:path>
              </a:pathLst>
            </a:custGeom>
            <a:solidFill>
              <a:srgbClr val="C5946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Freeform 614"/>
            <p:cNvSpPr>
              <a:spLocks/>
            </p:cNvSpPr>
            <p:nvPr/>
          </p:nvSpPr>
          <p:spPr bwMode="auto">
            <a:xfrm>
              <a:off x="6128498" y="1713732"/>
              <a:ext cx="33308" cy="4663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2" y="21"/>
                </a:cxn>
                <a:cxn ang="0">
                  <a:pos x="0" y="2"/>
                </a:cxn>
              </a:cxnLst>
              <a:rect l="0" t="0" r="r" b="b"/>
              <a:pathLst>
                <a:path w="15" h="21">
                  <a:moveTo>
                    <a:pt x="0" y="2"/>
                  </a:moveTo>
                  <a:cubicBezTo>
                    <a:pt x="9" y="0"/>
                    <a:pt x="15" y="10"/>
                    <a:pt x="12" y="21"/>
                  </a:cubicBezTo>
                  <a:cubicBezTo>
                    <a:pt x="14" y="13"/>
                    <a:pt x="8" y="3"/>
                    <a:pt x="0" y="2"/>
                  </a:cubicBezTo>
                  <a:close/>
                </a:path>
              </a:pathLst>
            </a:custGeom>
            <a:solidFill>
              <a:srgbClr val="B375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Freeform 615"/>
            <p:cNvSpPr>
              <a:spLocks/>
            </p:cNvSpPr>
            <p:nvPr/>
          </p:nvSpPr>
          <p:spPr bwMode="auto">
            <a:xfrm>
              <a:off x="5804296" y="1647109"/>
              <a:ext cx="55514" cy="44415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21" y="20"/>
                </a:cxn>
                <a:cxn ang="0">
                  <a:pos x="0" y="7"/>
                </a:cxn>
              </a:cxnLst>
              <a:rect l="0" t="0" r="r" b="b"/>
              <a:pathLst>
                <a:path w="25" h="20">
                  <a:moveTo>
                    <a:pt x="0" y="7"/>
                  </a:moveTo>
                  <a:cubicBezTo>
                    <a:pt x="7" y="0"/>
                    <a:pt x="25" y="9"/>
                    <a:pt x="21" y="20"/>
                  </a:cubicBezTo>
                  <a:cubicBezTo>
                    <a:pt x="21" y="11"/>
                    <a:pt x="6" y="5"/>
                    <a:pt x="0" y="7"/>
                  </a:cubicBezTo>
                  <a:close/>
                </a:path>
              </a:pathLst>
            </a:custGeom>
            <a:solidFill>
              <a:srgbClr val="5B3A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Freeform 616"/>
            <p:cNvSpPr>
              <a:spLocks/>
            </p:cNvSpPr>
            <p:nvPr/>
          </p:nvSpPr>
          <p:spPr bwMode="auto">
            <a:xfrm>
              <a:off x="6048558" y="1793679"/>
              <a:ext cx="55514" cy="4885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20" y="22"/>
                </a:cxn>
                <a:cxn ang="0">
                  <a:pos x="0" y="6"/>
                </a:cxn>
              </a:cxnLst>
              <a:rect l="0" t="0" r="r" b="b"/>
              <a:pathLst>
                <a:path w="25" h="22">
                  <a:moveTo>
                    <a:pt x="0" y="6"/>
                  </a:moveTo>
                  <a:cubicBezTo>
                    <a:pt x="8" y="0"/>
                    <a:pt x="25" y="13"/>
                    <a:pt x="20" y="22"/>
                  </a:cubicBezTo>
                  <a:cubicBezTo>
                    <a:pt x="20" y="13"/>
                    <a:pt x="6" y="6"/>
                    <a:pt x="0" y="6"/>
                  </a:cubicBezTo>
                  <a:close/>
                </a:path>
              </a:pathLst>
            </a:custGeom>
            <a:solidFill>
              <a:srgbClr val="5B3A1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Freeform 617"/>
            <p:cNvSpPr>
              <a:spLocks/>
            </p:cNvSpPr>
            <p:nvPr/>
          </p:nvSpPr>
          <p:spPr bwMode="auto">
            <a:xfrm>
              <a:off x="5753224" y="1451684"/>
              <a:ext cx="587337" cy="499668"/>
            </a:xfrm>
            <a:custGeom>
              <a:avLst/>
              <a:gdLst/>
              <a:ahLst/>
              <a:cxnLst>
                <a:cxn ang="0">
                  <a:pos x="214" y="61"/>
                </a:cxn>
                <a:cxn ang="0">
                  <a:pos x="187" y="1"/>
                </a:cxn>
                <a:cxn ang="0">
                  <a:pos x="204" y="52"/>
                </a:cxn>
                <a:cxn ang="0">
                  <a:pos x="170" y="21"/>
                </a:cxn>
                <a:cxn ang="0">
                  <a:pos x="83" y="13"/>
                </a:cxn>
                <a:cxn ang="0">
                  <a:pos x="16" y="58"/>
                </a:cxn>
                <a:cxn ang="0">
                  <a:pos x="10" y="74"/>
                </a:cxn>
                <a:cxn ang="0">
                  <a:pos x="140" y="59"/>
                </a:cxn>
                <a:cxn ang="0">
                  <a:pos x="150" y="59"/>
                </a:cxn>
                <a:cxn ang="0">
                  <a:pos x="65" y="84"/>
                </a:cxn>
                <a:cxn ang="0">
                  <a:pos x="157" y="65"/>
                </a:cxn>
                <a:cxn ang="0">
                  <a:pos x="134" y="89"/>
                </a:cxn>
                <a:cxn ang="0">
                  <a:pos x="176" y="64"/>
                </a:cxn>
                <a:cxn ang="0">
                  <a:pos x="175" y="148"/>
                </a:cxn>
                <a:cxn ang="0">
                  <a:pos x="190" y="77"/>
                </a:cxn>
                <a:cxn ang="0">
                  <a:pos x="190" y="181"/>
                </a:cxn>
                <a:cxn ang="0">
                  <a:pos x="207" y="179"/>
                </a:cxn>
                <a:cxn ang="0">
                  <a:pos x="197" y="202"/>
                </a:cxn>
                <a:cxn ang="0">
                  <a:pos x="184" y="222"/>
                </a:cxn>
                <a:cxn ang="0">
                  <a:pos x="213" y="213"/>
                </a:cxn>
                <a:cxn ang="0">
                  <a:pos x="226" y="76"/>
                </a:cxn>
                <a:cxn ang="0">
                  <a:pos x="264" y="127"/>
                </a:cxn>
                <a:cxn ang="0">
                  <a:pos x="250" y="88"/>
                </a:cxn>
                <a:cxn ang="0">
                  <a:pos x="219" y="65"/>
                </a:cxn>
                <a:cxn ang="0">
                  <a:pos x="249" y="60"/>
                </a:cxn>
                <a:cxn ang="0">
                  <a:pos x="214" y="61"/>
                </a:cxn>
              </a:cxnLst>
              <a:rect l="0" t="0" r="r" b="b"/>
              <a:pathLst>
                <a:path w="264" h="225">
                  <a:moveTo>
                    <a:pt x="214" y="61"/>
                  </a:moveTo>
                  <a:cubicBezTo>
                    <a:pt x="215" y="48"/>
                    <a:pt x="187" y="1"/>
                    <a:pt x="187" y="1"/>
                  </a:cubicBezTo>
                  <a:cubicBezTo>
                    <a:pt x="188" y="23"/>
                    <a:pt x="201" y="32"/>
                    <a:pt x="204" y="52"/>
                  </a:cubicBezTo>
                  <a:cubicBezTo>
                    <a:pt x="205" y="52"/>
                    <a:pt x="203" y="37"/>
                    <a:pt x="170" y="21"/>
                  </a:cubicBezTo>
                  <a:cubicBezTo>
                    <a:pt x="128" y="0"/>
                    <a:pt x="97" y="9"/>
                    <a:pt x="83" y="13"/>
                  </a:cubicBezTo>
                  <a:cubicBezTo>
                    <a:pt x="68" y="17"/>
                    <a:pt x="32" y="37"/>
                    <a:pt x="16" y="58"/>
                  </a:cubicBezTo>
                  <a:cubicBezTo>
                    <a:pt x="0" y="79"/>
                    <a:pt x="10" y="74"/>
                    <a:pt x="10" y="74"/>
                  </a:cubicBezTo>
                  <a:cubicBezTo>
                    <a:pt x="10" y="74"/>
                    <a:pt x="118" y="64"/>
                    <a:pt x="140" y="59"/>
                  </a:cubicBezTo>
                  <a:cubicBezTo>
                    <a:pt x="162" y="54"/>
                    <a:pt x="150" y="59"/>
                    <a:pt x="150" y="59"/>
                  </a:cubicBezTo>
                  <a:cubicBezTo>
                    <a:pt x="65" y="84"/>
                    <a:pt x="65" y="84"/>
                    <a:pt x="65" y="84"/>
                  </a:cubicBezTo>
                  <a:cubicBezTo>
                    <a:pt x="65" y="84"/>
                    <a:pt x="140" y="74"/>
                    <a:pt x="157" y="65"/>
                  </a:cubicBezTo>
                  <a:cubicBezTo>
                    <a:pt x="173" y="56"/>
                    <a:pt x="134" y="89"/>
                    <a:pt x="134" y="89"/>
                  </a:cubicBezTo>
                  <a:cubicBezTo>
                    <a:pt x="134" y="89"/>
                    <a:pt x="175" y="70"/>
                    <a:pt x="176" y="64"/>
                  </a:cubicBezTo>
                  <a:cubicBezTo>
                    <a:pt x="177" y="58"/>
                    <a:pt x="190" y="92"/>
                    <a:pt x="175" y="148"/>
                  </a:cubicBezTo>
                  <a:cubicBezTo>
                    <a:pt x="175" y="148"/>
                    <a:pt x="191" y="97"/>
                    <a:pt x="190" y="77"/>
                  </a:cubicBezTo>
                  <a:cubicBezTo>
                    <a:pt x="190" y="76"/>
                    <a:pt x="211" y="161"/>
                    <a:pt x="190" y="181"/>
                  </a:cubicBezTo>
                  <a:cubicBezTo>
                    <a:pt x="170" y="201"/>
                    <a:pt x="202" y="168"/>
                    <a:pt x="207" y="179"/>
                  </a:cubicBezTo>
                  <a:cubicBezTo>
                    <a:pt x="212" y="189"/>
                    <a:pt x="202" y="199"/>
                    <a:pt x="197" y="202"/>
                  </a:cubicBezTo>
                  <a:cubicBezTo>
                    <a:pt x="185" y="209"/>
                    <a:pt x="184" y="222"/>
                    <a:pt x="184" y="222"/>
                  </a:cubicBezTo>
                  <a:cubicBezTo>
                    <a:pt x="188" y="223"/>
                    <a:pt x="190" y="225"/>
                    <a:pt x="213" y="213"/>
                  </a:cubicBezTo>
                  <a:cubicBezTo>
                    <a:pt x="240" y="199"/>
                    <a:pt x="249" y="101"/>
                    <a:pt x="226" y="76"/>
                  </a:cubicBezTo>
                  <a:cubicBezTo>
                    <a:pt x="226" y="76"/>
                    <a:pt x="247" y="88"/>
                    <a:pt x="264" y="127"/>
                  </a:cubicBezTo>
                  <a:cubicBezTo>
                    <a:pt x="264" y="127"/>
                    <a:pt x="260" y="99"/>
                    <a:pt x="250" y="88"/>
                  </a:cubicBezTo>
                  <a:cubicBezTo>
                    <a:pt x="234" y="71"/>
                    <a:pt x="219" y="65"/>
                    <a:pt x="219" y="65"/>
                  </a:cubicBezTo>
                  <a:cubicBezTo>
                    <a:pt x="219" y="65"/>
                    <a:pt x="237" y="58"/>
                    <a:pt x="249" y="60"/>
                  </a:cubicBezTo>
                  <a:cubicBezTo>
                    <a:pt x="261" y="62"/>
                    <a:pt x="228" y="43"/>
                    <a:pt x="214" y="61"/>
                  </a:cubicBezTo>
                  <a:close/>
                </a:path>
              </a:pathLst>
            </a:custGeom>
            <a:solidFill>
              <a:srgbClr val="3B231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Freeform 618"/>
            <p:cNvSpPr>
              <a:spLocks noEditPoints="1"/>
            </p:cNvSpPr>
            <p:nvPr/>
          </p:nvSpPr>
          <p:spPr bwMode="auto">
            <a:xfrm>
              <a:off x="5265812" y="2280022"/>
              <a:ext cx="507397" cy="493006"/>
            </a:xfrm>
            <a:custGeom>
              <a:avLst/>
              <a:gdLst/>
              <a:ahLst/>
              <a:cxnLst>
                <a:cxn ang="0">
                  <a:pos x="150" y="4"/>
                </a:cxn>
                <a:cxn ang="0">
                  <a:pos x="96" y="63"/>
                </a:cxn>
                <a:cxn ang="0">
                  <a:pos x="73" y="82"/>
                </a:cxn>
                <a:cxn ang="0">
                  <a:pos x="49" y="97"/>
                </a:cxn>
                <a:cxn ang="0">
                  <a:pos x="37" y="100"/>
                </a:cxn>
                <a:cxn ang="0">
                  <a:pos x="32" y="99"/>
                </a:cxn>
                <a:cxn ang="0">
                  <a:pos x="27" y="94"/>
                </a:cxn>
                <a:cxn ang="0">
                  <a:pos x="24" y="87"/>
                </a:cxn>
                <a:cxn ang="0">
                  <a:pos x="8" y="87"/>
                </a:cxn>
                <a:cxn ang="0">
                  <a:pos x="1" y="97"/>
                </a:cxn>
                <a:cxn ang="0">
                  <a:pos x="1" y="101"/>
                </a:cxn>
                <a:cxn ang="0">
                  <a:pos x="22" y="131"/>
                </a:cxn>
                <a:cxn ang="0">
                  <a:pos x="29" y="134"/>
                </a:cxn>
                <a:cxn ang="0">
                  <a:pos x="32" y="137"/>
                </a:cxn>
                <a:cxn ang="0">
                  <a:pos x="62" y="123"/>
                </a:cxn>
                <a:cxn ang="0">
                  <a:pos x="62" y="122"/>
                </a:cxn>
                <a:cxn ang="0">
                  <a:pos x="70" y="115"/>
                </a:cxn>
                <a:cxn ang="0">
                  <a:pos x="75" y="110"/>
                </a:cxn>
                <a:cxn ang="0">
                  <a:pos x="75" y="110"/>
                </a:cxn>
                <a:cxn ang="0">
                  <a:pos x="101" y="87"/>
                </a:cxn>
                <a:cxn ang="0">
                  <a:pos x="114" y="75"/>
                </a:cxn>
                <a:cxn ang="0">
                  <a:pos x="125" y="62"/>
                </a:cxn>
                <a:cxn ang="0">
                  <a:pos x="155" y="23"/>
                </a:cxn>
                <a:cxn ang="0">
                  <a:pos x="162" y="8"/>
                </a:cxn>
                <a:cxn ang="0">
                  <a:pos x="150" y="4"/>
                </a:cxn>
                <a:cxn ang="0">
                  <a:pos x="226" y="207"/>
                </a:cxn>
                <a:cxn ang="0">
                  <a:pos x="221" y="201"/>
                </a:cxn>
                <a:cxn ang="0">
                  <a:pos x="197" y="198"/>
                </a:cxn>
                <a:cxn ang="0">
                  <a:pos x="202" y="169"/>
                </a:cxn>
                <a:cxn ang="0">
                  <a:pos x="204" y="162"/>
                </a:cxn>
                <a:cxn ang="0">
                  <a:pos x="210" y="119"/>
                </a:cxn>
                <a:cxn ang="0">
                  <a:pos x="211" y="113"/>
                </a:cxn>
                <a:cxn ang="0">
                  <a:pos x="216" y="74"/>
                </a:cxn>
                <a:cxn ang="0">
                  <a:pos x="217" y="63"/>
                </a:cxn>
                <a:cxn ang="0">
                  <a:pos x="222" y="29"/>
                </a:cxn>
                <a:cxn ang="0">
                  <a:pos x="217" y="24"/>
                </a:cxn>
                <a:cxn ang="0">
                  <a:pos x="216" y="22"/>
                </a:cxn>
                <a:cxn ang="0">
                  <a:pos x="215" y="8"/>
                </a:cxn>
                <a:cxn ang="0">
                  <a:pos x="209" y="8"/>
                </a:cxn>
                <a:cxn ang="0">
                  <a:pos x="208" y="23"/>
                </a:cxn>
                <a:cxn ang="0">
                  <a:pos x="205" y="28"/>
                </a:cxn>
                <a:cxn ang="0">
                  <a:pos x="204" y="48"/>
                </a:cxn>
                <a:cxn ang="0">
                  <a:pos x="194" y="95"/>
                </a:cxn>
                <a:cxn ang="0">
                  <a:pos x="179" y="160"/>
                </a:cxn>
                <a:cxn ang="0">
                  <a:pos x="172" y="200"/>
                </a:cxn>
                <a:cxn ang="0">
                  <a:pos x="176" y="211"/>
                </a:cxn>
                <a:cxn ang="0">
                  <a:pos x="207" y="222"/>
                </a:cxn>
                <a:cxn ang="0">
                  <a:pos x="215" y="219"/>
                </a:cxn>
                <a:cxn ang="0">
                  <a:pos x="219" y="219"/>
                </a:cxn>
                <a:cxn ang="0">
                  <a:pos x="226" y="207"/>
                </a:cxn>
              </a:cxnLst>
              <a:rect l="0" t="0" r="r" b="b"/>
              <a:pathLst>
                <a:path w="228" h="222">
                  <a:moveTo>
                    <a:pt x="150" y="4"/>
                  </a:moveTo>
                  <a:cubicBezTo>
                    <a:pt x="133" y="24"/>
                    <a:pt x="117" y="48"/>
                    <a:pt x="96" y="63"/>
                  </a:cubicBezTo>
                  <a:cubicBezTo>
                    <a:pt x="88" y="69"/>
                    <a:pt x="81" y="76"/>
                    <a:pt x="73" y="82"/>
                  </a:cubicBezTo>
                  <a:cubicBezTo>
                    <a:pt x="65" y="87"/>
                    <a:pt x="57" y="92"/>
                    <a:pt x="49" y="97"/>
                  </a:cubicBezTo>
                  <a:cubicBezTo>
                    <a:pt x="45" y="98"/>
                    <a:pt x="41" y="99"/>
                    <a:pt x="37" y="100"/>
                  </a:cubicBezTo>
                  <a:cubicBezTo>
                    <a:pt x="36" y="100"/>
                    <a:pt x="34" y="99"/>
                    <a:pt x="32" y="99"/>
                  </a:cubicBezTo>
                  <a:cubicBezTo>
                    <a:pt x="31" y="98"/>
                    <a:pt x="29" y="95"/>
                    <a:pt x="27" y="94"/>
                  </a:cubicBezTo>
                  <a:cubicBezTo>
                    <a:pt x="26" y="91"/>
                    <a:pt x="26" y="89"/>
                    <a:pt x="24" y="87"/>
                  </a:cubicBezTo>
                  <a:cubicBezTo>
                    <a:pt x="20" y="83"/>
                    <a:pt x="13" y="83"/>
                    <a:pt x="8" y="87"/>
                  </a:cubicBezTo>
                  <a:cubicBezTo>
                    <a:pt x="4" y="90"/>
                    <a:pt x="2" y="94"/>
                    <a:pt x="1" y="97"/>
                  </a:cubicBezTo>
                  <a:cubicBezTo>
                    <a:pt x="1" y="98"/>
                    <a:pt x="0" y="100"/>
                    <a:pt x="1" y="101"/>
                  </a:cubicBezTo>
                  <a:cubicBezTo>
                    <a:pt x="2" y="117"/>
                    <a:pt x="10" y="124"/>
                    <a:pt x="22" y="131"/>
                  </a:cubicBezTo>
                  <a:cubicBezTo>
                    <a:pt x="24" y="132"/>
                    <a:pt x="27" y="133"/>
                    <a:pt x="29" y="134"/>
                  </a:cubicBezTo>
                  <a:cubicBezTo>
                    <a:pt x="30" y="135"/>
                    <a:pt x="31" y="136"/>
                    <a:pt x="32" y="137"/>
                  </a:cubicBezTo>
                  <a:cubicBezTo>
                    <a:pt x="43" y="146"/>
                    <a:pt x="57" y="134"/>
                    <a:pt x="62" y="123"/>
                  </a:cubicBezTo>
                  <a:cubicBezTo>
                    <a:pt x="62" y="122"/>
                    <a:pt x="62" y="122"/>
                    <a:pt x="62" y="122"/>
                  </a:cubicBezTo>
                  <a:cubicBezTo>
                    <a:pt x="65" y="120"/>
                    <a:pt x="67" y="118"/>
                    <a:pt x="70" y="115"/>
                  </a:cubicBezTo>
                  <a:cubicBezTo>
                    <a:pt x="72" y="113"/>
                    <a:pt x="74" y="112"/>
                    <a:pt x="75" y="110"/>
                  </a:cubicBezTo>
                  <a:cubicBezTo>
                    <a:pt x="75" y="110"/>
                    <a:pt x="75" y="110"/>
                    <a:pt x="75" y="110"/>
                  </a:cubicBezTo>
                  <a:cubicBezTo>
                    <a:pt x="84" y="103"/>
                    <a:pt x="93" y="95"/>
                    <a:pt x="101" y="87"/>
                  </a:cubicBezTo>
                  <a:cubicBezTo>
                    <a:pt x="105" y="83"/>
                    <a:pt x="110" y="79"/>
                    <a:pt x="114" y="75"/>
                  </a:cubicBezTo>
                  <a:cubicBezTo>
                    <a:pt x="118" y="71"/>
                    <a:pt x="122" y="66"/>
                    <a:pt x="125" y="62"/>
                  </a:cubicBezTo>
                  <a:cubicBezTo>
                    <a:pt x="137" y="50"/>
                    <a:pt x="148" y="39"/>
                    <a:pt x="155" y="23"/>
                  </a:cubicBezTo>
                  <a:cubicBezTo>
                    <a:pt x="159" y="18"/>
                    <a:pt x="162" y="14"/>
                    <a:pt x="162" y="8"/>
                  </a:cubicBezTo>
                  <a:cubicBezTo>
                    <a:pt x="162" y="2"/>
                    <a:pt x="155" y="0"/>
                    <a:pt x="150" y="4"/>
                  </a:cubicBezTo>
                  <a:close/>
                  <a:moveTo>
                    <a:pt x="226" y="207"/>
                  </a:moveTo>
                  <a:cubicBezTo>
                    <a:pt x="226" y="204"/>
                    <a:pt x="224" y="201"/>
                    <a:pt x="221" y="201"/>
                  </a:cubicBezTo>
                  <a:cubicBezTo>
                    <a:pt x="213" y="199"/>
                    <a:pt x="205" y="199"/>
                    <a:pt x="197" y="198"/>
                  </a:cubicBezTo>
                  <a:cubicBezTo>
                    <a:pt x="199" y="188"/>
                    <a:pt x="201" y="178"/>
                    <a:pt x="202" y="169"/>
                  </a:cubicBezTo>
                  <a:cubicBezTo>
                    <a:pt x="203" y="167"/>
                    <a:pt x="203" y="164"/>
                    <a:pt x="204" y="162"/>
                  </a:cubicBezTo>
                  <a:cubicBezTo>
                    <a:pt x="206" y="148"/>
                    <a:pt x="208" y="133"/>
                    <a:pt x="210" y="119"/>
                  </a:cubicBezTo>
                  <a:cubicBezTo>
                    <a:pt x="211" y="117"/>
                    <a:pt x="211" y="115"/>
                    <a:pt x="211" y="113"/>
                  </a:cubicBezTo>
                  <a:cubicBezTo>
                    <a:pt x="214" y="100"/>
                    <a:pt x="215" y="87"/>
                    <a:pt x="216" y="74"/>
                  </a:cubicBezTo>
                  <a:cubicBezTo>
                    <a:pt x="217" y="71"/>
                    <a:pt x="217" y="67"/>
                    <a:pt x="217" y="63"/>
                  </a:cubicBezTo>
                  <a:cubicBezTo>
                    <a:pt x="219" y="52"/>
                    <a:pt x="224" y="39"/>
                    <a:pt x="222" y="29"/>
                  </a:cubicBezTo>
                  <a:cubicBezTo>
                    <a:pt x="221" y="26"/>
                    <a:pt x="219" y="24"/>
                    <a:pt x="217" y="24"/>
                  </a:cubicBezTo>
                  <a:cubicBezTo>
                    <a:pt x="217" y="23"/>
                    <a:pt x="216" y="23"/>
                    <a:pt x="216" y="22"/>
                  </a:cubicBezTo>
                  <a:cubicBezTo>
                    <a:pt x="215" y="18"/>
                    <a:pt x="215" y="13"/>
                    <a:pt x="215" y="8"/>
                  </a:cubicBezTo>
                  <a:cubicBezTo>
                    <a:pt x="215" y="4"/>
                    <a:pt x="209" y="4"/>
                    <a:pt x="209" y="8"/>
                  </a:cubicBezTo>
                  <a:cubicBezTo>
                    <a:pt x="208" y="13"/>
                    <a:pt x="208" y="18"/>
                    <a:pt x="208" y="23"/>
                  </a:cubicBezTo>
                  <a:cubicBezTo>
                    <a:pt x="206" y="24"/>
                    <a:pt x="205" y="26"/>
                    <a:pt x="205" y="28"/>
                  </a:cubicBezTo>
                  <a:cubicBezTo>
                    <a:pt x="204" y="35"/>
                    <a:pt x="204" y="41"/>
                    <a:pt x="204" y="48"/>
                  </a:cubicBezTo>
                  <a:cubicBezTo>
                    <a:pt x="200" y="63"/>
                    <a:pt x="197" y="79"/>
                    <a:pt x="194" y="95"/>
                  </a:cubicBezTo>
                  <a:cubicBezTo>
                    <a:pt x="189" y="116"/>
                    <a:pt x="183" y="138"/>
                    <a:pt x="179" y="160"/>
                  </a:cubicBezTo>
                  <a:cubicBezTo>
                    <a:pt x="178" y="169"/>
                    <a:pt x="170" y="188"/>
                    <a:pt x="172" y="200"/>
                  </a:cubicBezTo>
                  <a:cubicBezTo>
                    <a:pt x="170" y="204"/>
                    <a:pt x="171" y="209"/>
                    <a:pt x="176" y="211"/>
                  </a:cubicBezTo>
                  <a:cubicBezTo>
                    <a:pt x="186" y="215"/>
                    <a:pt x="196" y="220"/>
                    <a:pt x="207" y="222"/>
                  </a:cubicBezTo>
                  <a:cubicBezTo>
                    <a:pt x="210" y="222"/>
                    <a:pt x="213" y="221"/>
                    <a:pt x="215" y="219"/>
                  </a:cubicBezTo>
                  <a:cubicBezTo>
                    <a:pt x="216" y="219"/>
                    <a:pt x="218" y="219"/>
                    <a:pt x="219" y="219"/>
                  </a:cubicBezTo>
                  <a:cubicBezTo>
                    <a:pt x="225" y="219"/>
                    <a:pt x="228" y="211"/>
                    <a:pt x="226" y="207"/>
                  </a:cubicBezTo>
                  <a:close/>
                </a:path>
              </a:pathLst>
            </a:custGeom>
            <a:solidFill>
              <a:srgbClr val="E5C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Freeform 619"/>
            <p:cNvSpPr>
              <a:spLocks noEditPoints="1"/>
            </p:cNvSpPr>
            <p:nvPr/>
          </p:nvSpPr>
          <p:spPr bwMode="auto">
            <a:xfrm>
              <a:off x="5256929" y="2453240"/>
              <a:ext cx="536264" cy="330891"/>
            </a:xfrm>
            <a:custGeom>
              <a:avLst/>
              <a:gdLst/>
              <a:ahLst/>
              <a:cxnLst>
                <a:cxn ang="0">
                  <a:pos x="67" y="49"/>
                </a:cxn>
                <a:cxn ang="0">
                  <a:pos x="60" y="42"/>
                </a:cxn>
                <a:cxn ang="0">
                  <a:pos x="58" y="42"/>
                </a:cxn>
                <a:cxn ang="0">
                  <a:pos x="58" y="42"/>
                </a:cxn>
                <a:cxn ang="0">
                  <a:pos x="53" y="41"/>
                </a:cxn>
                <a:cxn ang="0">
                  <a:pos x="44" y="37"/>
                </a:cxn>
                <a:cxn ang="0">
                  <a:pos x="39" y="33"/>
                </a:cxn>
                <a:cxn ang="0">
                  <a:pos x="38" y="30"/>
                </a:cxn>
                <a:cxn ang="0">
                  <a:pos x="36" y="26"/>
                </a:cxn>
                <a:cxn ang="0">
                  <a:pos x="36" y="26"/>
                </a:cxn>
                <a:cxn ang="0">
                  <a:pos x="35" y="22"/>
                </a:cxn>
                <a:cxn ang="0">
                  <a:pos x="32" y="8"/>
                </a:cxn>
                <a:cxn ang="0">
                  <a:pos x="8" y="10"/>
                </a:cxn>
                <a:cxn ang="0">
                  <a:pos x="3" y="29"/>
                </a:cxn>
                <a:cxn ang="0">
                  <a:pos x="17" y="48"/>
                </a:cxn>
                <a:cxn ang="0">
                  <a:pos x="57" y="63"/>
                </a:cxn>
                <a:cxn ang="0">
                  <a:pos x="61" y="59"/>
                </a:cxn>
                <a:cxn ang="0">
                  <a:pos x="67" y="49"/>
                </a:cxn>
                <a:cxn ang="0">
                  <a:pos x="233" y="119"/>
                </a:cxn>
                <a:cxn ang="0">
                  <a:pos x="201" y="118"/>
                </a:cxn>
                <a:cxn ang="0">
                  <a:pos x="198" y="120"/>
                </a:cxn>
                <a:cxn ang="0">
                  <a:pos x="179" y="118"/>
                </a:cxn>
                <a:cxn ang="0">
                  <a:pos x="173" y="125"/>
                </a:cxn>
                <a:cxn ang="0">
                  <a:pos x="174" y="130"/>
                </a:cxn>
                <a:cxn ang="0">
                  <a:pos x="178" y="133"/>
                </a:cxn>
                <a:cxn ang="0">
                  <a:pos x="199" y="140"/>
                </a:cxn>
                <a:cxn ang="0">
                  <a:pos x="235" y="139"/>
                </a:cxn>
                <a:cxn ang="0">
                  <a:pos x="233" y="119"/>
                </a:cxn>
              </a:cxnLst>
              <a:rect l="0" t="0" r="r" b="b"/>
              <a:pathLst>
                <a:path w="241" h="149">
                  <a:moveTo>
                    <a:pt x="67" y="49"/>
                  </a:moveTo>
                  <a:cubicBezTo>
                    <a:pt x="70" y="44"/>
                    <a:pt x="64" y="41"/>
                    <a:pt x="60" y="42"/>
                  </a:cubicBezTo>
                  <a:cubicBezTo>
                    <a:pt x="59" y="42"/>
                    <a:pt x="59" y="42"/>
                    <a:pt x="58" y="42"/>
                  </a:cubicBezTo>
                  <a:cubicBezTo>
                    <a:pt x="58" y="42"/>
                    <a:pt x="58" y="42"/>
                    <a:pt x="58" y="42"/>
                  </a:cubicBezTo>
                  <a:cubicBezTo>
                    <a:pt x="58" y="41"/>
                    <a:pt x="54" y="41"/>
                    <a:pt x="53" y="41"/>
                  </a:cubicBezTo>
                  <a:cubicBezTo>
                    <a:pt x="50" y="40"/>
                    <a:pt x="47" y="40"/>
                    <a:pt x="44" y="37"/>
                  </a:cubicBezTo>
                  <a:cubicBezTo>
                    <a:pt x="43" y="36"/>
                    <a:pt x="41" y="35"/>
                    <a:pt x="39" y="33"/>
                  </a:cubicBezTo>
                  <a:cubicBezTo>
                    <a:pt x="39" y="32"/>
                    <a:pt x="38" y="31"/>
                    <a:pt x="38" y="30"/>
                  </a:cubicBezTo>
                  <a:cubicBezTo>
                    <a:pt x="38" y="29"/>
                    <a:pt x="37" y="27"/>
                    <a:pt x="36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5" y="24"/>
                    <a:pt x="35" y="23"/>
                    <a:pt x="35" y="22"/>
                  </a:cubicBezTo>
                  <a:cubicBezTo>
                    <a:pt x="36" y="17"/>
                    <a:pt x="36" y="13"/>
                    <a:pt x="32" y="8"/>
                  </a:cubicBezTo>
                  <a:cubicBezTo>
                    <a:pt x="25" y="0"/>
                    <a:pt x="14" y="3"/>
                    <a:pt x="8" y="10"/>
                  </a:cubicBezTo>
                  <a:cubicBezTo>
                    <a:pt x="4" y="14"/>
                    <a:pt x="0" y="23"/>
                    <a:pt x="3" y="29"/>
                  </a:cubicBezTo>
                  <a:cubicBezTo>
                    <a:pt x="3" y="37"/>
                    <a:pt x="12" y="44"/>
                    <a:pt x="17" y="48"/>
                  </a:cubicBezTo>
                  <a:cubicBezTo>
                    <a:pt x="29" y="56"/>
                    <a:pt x="41" y="65"/>
                    <a:pt x="57" y="63"/>
                  </a:cubicBezTo>
                  <a:cubicBezTo>
                    <a:pt x="59" y="62"/>
                    <a:pt x="61" y="61"/>
                    <a:pt x="61" y="59"/>
                  </a:cubicBezTo>
                  <a:cubicBezTo>
                    <a:pt x="64" y="56"/>
                    <a:pt x="66" y="53"/>
                    <a:pt x="67" y="49"/>
                  </a:cubicBezTo>
                  <a:close/>
                  <a:moveTo>
                    <a:pt x="233" y="119"/>
                  </a:moveTo>
                  <a:cubicBezTo>
                    <a:pt x="223" y="113"/>
                    <a:pt x="211" y="118"/>
                    <a:pt x="201" y="118"/>
                  </a:cubicBezTo>
                  <a:cubicBezTo>
                    <a:pt x="199" y="118"/>
                    <a:pt x="198" y="119"/>
                    <a:pt x="198" y="120"/>
                  </a:cubicBezTo>
                  <a:cubicBezTo>
                    <a:pt x="191" y="120"/>
                    <a:pt x="185" y="119"/>
                    <a:pt x="179" y="118"/>
                  </a:cubicBezTo>
                  <a:cubicBezTo>
                    <a:pt x="175" y="117"/>
                    <a:pt x="172" y="122"/>
                    <a:pt x="173" y="125"/>
                  </a:cubicBezTo>
                  <a:cubicBezTo>
                    <a:pt x="173" y="127"/>
                    <a:pt x="174" y="128"/>
                    <a:pt x="174" y="130"/>
                  </a:cubicBezTo>
                  <a:cubicBezTo>
                    <a:pt x="175" y="132"/>
                    <a:pt x="176" y="133"/>
                    <a:pt x="178" y="133"/>
                  </a:cubicBezTo>
                  <a:cubicBezTo>
                    <a:pt x="183" y="138"/>
                    <a:pt x="192" y="139"/>
                    <a:pt x="199" y="140"/>
                  </a:cubicBezTo>
                  <a:cubicBezTo>
                    <a:pt x="210" y="142"/>
                    <a:pt x="225" y="149"/>
                    <a:pt x="235" y="139"/>
                  </a:cubicBezTo>
                  <a:cubicBezTo>
                    <a:pt x="241" y="133"/>
                    <a:pt x="239" y="123"/>
                    <a:pt x="233" y="119"/>
                  </a:cubicBezTo>
                  <a:close/>
                </a:path>
              </a:pathLst>
            </a:custGeom>
            <a:solidFill>
              <a:srgbClr val="A70E13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5" name="Freeform 620"/>
            <p:cNvSpPr>
              <a:spLocks noEditPoints="1"/>
            </p:cNvSpPr>
            <p:nvPr/>
          </p:nvSpPr>
          <p:spPr bwMode="auto">
            <a:xfrm>
              <a:off x="5382391" y="1675979"/>
              <a:ext cx="900435" cy="664003"/>
            </a:xfrm>
            <a:custGeom>
              <a:avLst/>
              <a:gdLst/>
              <a:ahLst/>
              <a:cxnLst>
                <a:cxn ang="0">
                  <a:pos x="153" y="168"/>
                </a:cxn>
                <a:cxn ang="0">
                  <a:pos x="160" y="161"/>
                </a:cxn>
                <a:cxn ang="0">
                  <a:pos x="90" y="113"/>
                </a:cxn>
                <a:cxn ang="0">
                  <a:pos x="61" y="48"/>
                </a:cxn>
                <a:cxn ang="0">
                  <a:pos x="67" y="40"/>
                </a:cxn>
                <a:cxn ang="0">
                  <a:pos x="74" y="26"/>
                </a:cxn>
                <a:cxn ang="0">
                  <a:pos x="72" y="26"/>
                </a:cxn>
                <a:cxn ang="0">
                  <a:pos x="59" y="30"/>
                </a:cxn>
                <a:cxn ang="0">
                  <a:pos x="54" y="21"/>
                </a:cxn>
                <a:cxn ang="0">
                  <a:pos x="54" y="6"/>
                </a:cxn>
                <a:cxn ang="0">
                  <a:pos x="43" y="22"/>
                </a:cxn>
                <a:cxn ang="0">
                  <a:pos x="39" y="6"/>
                </a:cxn>
                <a:cxn ang="0">
                  <a:pos x="31" y="19"/>
                </a:cxn>
                <a:cxn ang="0">
                  <a:pos x="32" y="28"/>
                </a:cxn>
                <a:cxn ang="0">
                  <a:pos x="20" y="15"/>
                </a:cxn>
                <a:cxn ang="0">
                  <a:pos x="24" y="37"/>
                </a:cxn>
                <a:cxn ang="0">
                  <a:pos x="24" y="39"/>
                </a:cxn>
                <a:cxn ang="0">
                  <a:pos x="8" y="37"/>
                </a:cxn>
                <a:cxn ang="0">
                  <a:pos x="3" y="45"/>
                </a:cxn>
                <a:cxn ang="0">
                  <a:pos x="42" y="60"/>
                </a:cxn>
                <a:cxn ang="0">
                  <a:pos x="69" y="130"/>
                </a:cxn>
                <a:cxn ang="0">
                  <a:pos x="109" y="159"/>
                </a:cxn>
                <a:cxn ang="0">
                  <a:pos x="388" y="268"/>
                </a:cxn>
                <a:cxn ang="0">
                  <a:pos x="399" y="257"/>
                </a:cxn>
                <a:cxn ang="0">
                  <a:pos x="379" y="256"/>
                </a:cxn>
                <a:cxn ang="0">
                  <a:pos x="396" y="248"/>
                </a:cxn>
                <a:cxn ang="0">
                  <a:pos x="378" y="240"/>
                </a:cxn>
                <a:cxn ang="0">
                  <a:pos x="368" y="225"/>
                </a:cxn>
                <a:cxn ang="0">
                  <a:pos x="283" y="235"/>
                </a:cxn>
                <a:cxn ang="0">
                  <a:pos x="229" y="173"/>
                </a:cxn>
                <a:cxn ang="0">
                  <a:pos x="218" y="185"/>
                </a:cxn>
                <a:cxn ang="0">
                  <a:pos x="352" y="278"/>
                </a:cxn>
                <a:cxn ang="0">
                  <a:pos x="362" y="279"/>
                </a:cxn>
                <a:cxn ang="0">
                  <a:pos x="386" y="288"/>
                </a:cxn>
                <a:cxn ang="0">
                  <a:pos x="386" y="280"/>
                </a:cxn>
                <a:cxn ang="0">
                  <a:pos x="394" y="270"/>
                </a:cxn>
              </a:cxnLst>
              <a:rect l="0" t="0" r="r" b="b"/>
              <a:pathLst>
                <a:path w="405" h="299">
                  <a:moveTo>
                    <a:pt x="109" y="159"/>
                  </a:moveTo>
                  <a:cubicBezTo>
                    <a:pt x="123" y="166"/>
                    <a:pt x="137" y="169"/>
                    <a:pt x="153" y="168"/>
                  </a:cubicBezTo>
                  <a:cubicBezTo>
                    <a:pt x="157" y="168"/>
                    <a:pt x="159" y="164"/>
                    <a:pt x="159" y="161"/>
                  </a:cubicBezTo>
                  <a:cubicBezTo>
                    <a:pt x="159" y="161"/>
                    <a:pt x="160" y="161"/>
                    <a:pt x="160" y="161"/>
                  </a:cubicBezTo>
                  <a:cubicBezTo>
                    <a:pt x="165" y="160"/>
                    <a:pt x="164" y="153"/>
                    <a:pt x="160" y="153"/>
                  </a:cubicBezTo>
                  <a:cubicBezTo>
                    <a:pt x="130" y="153"/>
                    <a:pt x="108" y="133"/>
                    <a:pt x="90" y="113"/>
                  </a:cubicBezTo>
                  <a:cubicBezTo>
                    <a:pt x="74" y="96"/>
                    <a:pt x="67" y="72"/>
                    <a:pt x="62" y="50"/>
                  </a:cubicBezTo>
                  <a:cubicBezTo>
                    <a:pt x="62" y="49"/>
                    <a:pt x="61" y="48"/>
                    <a:pt x="61" y="48"/>
                  </a:cubicBezTo>
                  <a:cubicBezTo>
                    <a:pt x="61" y="47"/>
                    <a:pt x="62" y="46"/>
                    <a:pt x="62" y="46"/>
                  </a:cubicBezTo>
                  <a:cubicBezTo>
                    <a:pt x="63" y="43"/>
                    <a:pt x="65" y="42"/>
                    <a:pt x="67" y="40"/>
                  </a:cubicBezTo>
                  <a:cubicBezTo>
                    <a:pt x="72" y="39"/>
                    <a:pt x="77" y="38"/>
                    <a:pt x="78" y="32"/>
                  </a:cubicBezTo>
                  <a:cubicBezTo>
                    <a:pt x="79" y="29"/>
                    <a:pt x="77" y="25"/>
                    <a:pt x="74" y="26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73" y="25"/>
                    <a:pt x="73" y="25"/>
                    <a:pt x="72" y="26"/>
                  </a:cubicBezTo>
                  <a:cubicBezTo>
                    <a:pt x="72" y="26"/>
                    <a:pt x="72" y="26"/>
                    <a:pt x="71" y="26"/>
                  </a:cubicBezTo>
                  <a:cubicBezTo>
                    <a:pt x="67" y="27"/>
                    <a:pt x="63" y="29"/>
                    <a:pt x="59" y="30"/>
                  </a:cubicBezTo>
                  <a:cubicBezTo>
                    <a:pt x="58" y="30"/>
                    <a:pt x="58" y="30"/>
                    <a:pt x="58" y="30"/>
                  </a:cubicBezTo>
                  <a:cubicBezTo>
                    <a:pt x="58" y="27"/>
                    <a:pt x="58" y="24"/>
                    <a:pt x="54" y="21"/>
                  </a:cubicBezTo>
                  <a:cubicBezTo>
                    <a:pt x="54" y="19"/>
                    <a:pt x="54" y="18"/>
                    <a:pt x="54" y="17"/>
                  </a:cubicBezTo>
                  <a:cubicBezTo>
                    <a:pt x="54" y="13"/>
                    <a:pt x="54" y="10"/>
                    <a:pt x="54" y="6"/>
                  </a:cubicBezTo>
                  <a:cubicBezTo>
                    <a:pt x="54" y="0"/>
                    <a:pt x="46" y="0"/>
                    <a:pt x="45" y="6"/>
                  </a:cubicBezTo>
                  <a:cubicBezTo>
                    <a:pt x="44" y="10"/>
                    <a:pt x="43" y="16"/>
                    <a:pt x="43" y="22"/>
                  </a:cubicBezTo>
                  <a:cubicBezTo>
                    <a:pt x="43" y="21"/>
                    <a:pt x="43" y="20"/>
                    <a:pt x="42" y="20"/>
                  </a:cubicBezTo>
                  <a:cubicBezTo>
                    <a:pt x="41" y="14"/>
                    <a:pt x="39" y="8"/>
                    <a:pt x="39" y="6"/>
                  </a:cubicBezTo>
                  <a:cubicBezTo>
                    <a:pt x="37" y="2"/>
                    <a:pt x="29" y="4"/>
                    <a:pt x="29" y="8"/>
                  </a:cubicBezTo>
                  <a:cubicBezTo>
                    <a:pt x="29" y="12"/>
                    <a:pt x="30" y="16"/>
                    <a:pt x="31" y="19"/>
                  </a:cubicBezTo>
                  <a:cubicBezTo>
                    <a:pt x="31" y="23"/>
                    <a:pt x="31" y="26"/>
                    <a:pt x="32" y="29"/>
                  </a:cubicBezTo>
                  <a:cubicBezTo>
                    <a:pt x="32" y="29"/>
                    <a:pt x="32" y="29"/>
                    <a:pt x="32" y="28"/>
                  </a:cubicBezTo>
                  <a:cubicBezTo>
                    <a:pt x="29" y="26"/>
                    <a:pt x="27" y="24"/>
                    <a:pt x="26" y="23"/>
                  </a:cubicBezTo>
                  <a:cubicBezTo>
                    <a:pt x="24" y="20"/>
                    <a:pt x="22" y="18"/>
                    <a:pt x="20" y="15"/>
                  </a:cubicBezTo>
                  <a:cubicBezTo>
                    <a:pt x="17" y="10"/>
                    <a:pt x="9" y="14"/>
                    <a:pt x="12" y="20"/>
                  </a:cubicBezTo>
                  <a:cubicBezTo>
                    <a:pt x="14" y="24"/>
                    <a:pt x="19" y="31"/>
                    <a:pt x="24" y="37"/>
                  </a:cubicBezTo>
                  <a:cubicBezTo>
                    <a:pt x="25" y="37"/>
                    <a:pt x="25" y="37"/>
                    <a:pt x="25" y="38"/>
                  </a:cubicBezTo>
                  <a:cubicBezTo>
                    <a:pt x="25" y="38"/>
                    <a:pt x="24" y="38"/>
                    <a:pt x="24" y="39"/>
                  </a:cubicBezTo>
                  <a:cubicBezTo>
                    <a:pt x="23" y="39"/>
                    <a:pt x="22" y="40"/>
                    <a:pt x="22" y="41"/>
                  </a:cubicBezTo>
                  <a:cubicBezTo>
                    <a:pt x="17" y="40"/>
                    <a:pt x="12" y="38"/>
                    <a:pt x="8" y="37"/>
                  </a:cubicBezTo>
                  <a:cubicBezTo>
                    <a:pt x="5" y="35"/>
                    <a:pt x="2" y="37"/>
                    <a:pt x="1" y="39"/>
                  </a:cubicBezTo>
                  <a:cubicBezTo>
                    <a:pt x="0" y="41"/>
                    <a:pt x="1" y="43"/>
                    <a:pt x="3" y="45"/>
                  </a:cubicBezTo>
                  <a:cubicBezTo>
                    <a:pt x="9" y="48"/>
                    <a:pt x="16" y="51"/>
                    <a:pt x="22" y="51"/>
                  </a:cubicBezTo>
                  <a:cubicBezTo>
                    <a:pt x="31" y="54"/>
                    <a:pt x="39" y="57"/>
                    <a:pt x="42" y="60"/>
                  </a:cubicBezTo>
                  <a:cubicBezTo>
                    <a:pt x="42" y="70"/>
                    <a:pt x="45" y="81"/>
                    <a:pt x="48" y="89"/>
                  </a:cubicBezTo>
                  <a:cubicBezTo>
                    <a:pt x="53" y="103"/>
                    <a:pt x="60" y="119"/>
                    <a:pt x="69" y="130"/>
                  </a:cubicBezTo>
                  <a:cubicBezTo>
                    <a:pt x="78" y="142"/>
                    <a:pt x="91" y="148"/>
                    <a:pt x="104" y="155"/>
                  </a:cubicBezTo>
                  <a:cubicBezTo>
                    <a:pt x="106" y="156"/>
                    <a:pt x="107" y="158"/>
                    <a:pt x="109" y="159"/>
                  </a:cubicBezTo>
                  <a:close/>
                  <a:moveTo>
                    <a:pt x="394" y="270"/>
                  </a:moveTo>
                  <a:cubicBezTo>
                    <a:pt x="392" y="269"/>
                    <a:pt x="390" y="269"/>
                    <a:pt x="388" y="268"/>
                  </a:cubicBezTo>
                  <a:cubicBezTo>
                    <a:pt x="391" y="268"/>
                    <a:pt x="394" y="268"/>
                    <a:pt x="397" y="268"/>
                  </a:cubicBezTo>
                  <a:cubicBezTo>
                    <a:pt x="404" y="268"/>
                    <a:pt x="405" y="259"/>
                    <a:pt x="399" y="257"/>
                  </a:cubicBezTo>
                  <a:cubicBezTo>
                    <a:pt x="394" y="255"/>
                    <a:pt x="388" y="256"/>
                    <a:pt x="382" y="256"/>
                  </a:cubicBezTo>
                  <a:cubicBezTo>
                    <a:pt x="381" y="256"/>
                    <a:pt x="380" y="256"/>
                    <a:pt x="379" y="256"/>
                  </a:cubicBezTo>
                  <a:cubicBezTo>
                    <a:pt x="381" y="255"/>
                    <a:pt x="383" y="255"/>
                    <a:pt x="384" y="254"/>
                  </a:cubicBezTo>
                  <a:cubicBezTo>
                    <a:pt x="389" y="253"/>
                    <a:pt x="393" y="251"/>
                    <a:pt x="396" y="248"/>
                  </a:cubicBezTo>
                  <a:cubicBezTo>
                    <a:pt x="400" y="244"/>
                    <a:pt x="398" y="238"/>
                    <a:pt x="392" y="238"/>
                  </a:cubicBezTo>
                  <a:cubicBezTo>
                    <a:pt x="387" y="237"/>
                    <a:pt x="383" y="238"/>
                    <a:pt x="378" y="240"/>
                  </a:cubicBezTo>
                  <a:cubicBezTo>
                    <a:pt x="376" y="241"/>
                    <a:pt x="374" y="243"/>
                    <a:pt x="371" y="245"/>
                  </a:cubicBezTo>
                  <a:cubicBezTo>
                    <a:pt x="373" y="236"/>
                    <a:pt x="374" y="227"/>
                    <a:pt x="368" y="225"/>
                  </a:cubicBezTo>
                  <a:cubicBezTo>
                    <a:pt x="355" y="220"/>
                    <a:pt x="352" y="242"/>
                    <a:pt x="350" y="253"/>
                  </a:cubicBezTo>
                  <a:cubicBezTo>
                    <a:pt x="325" y="257"/>
                    <a:pt x="305" y="245"/>
                    <a:pt x="283" y="235"/>
                  </a:cubicBezTo>
                  <a:cubicBezTo>
                    <a:pt x="270" y="229"/>
                    <a:pt x="258" y="213"/>
                    <a:pt x="251" y="202"/>
                  </a:cubicBezTo>
                  <a:cubicBezTo>
                    <a:pt x="244" y="191"/>
                    <a:pt x="236" y="183"/>
                    <a:pt x="229" y="173"/>
                  </a:cubicBezTo>
                  <a:cubicBezTo>
                    <a:pt x="226" y="169"/>
                    <a:pt x="220" y="172"/>
                    <a:pt x="220" y="177"/>
                  </a:cubicBezTo>
                  <a:cubicBezTo>
                    <a:pt x="218" y="178"/>
                    <a:pt x="216" y="181"/>
                    <a:pt x="218" y="185"/>
                  </a:cubicBezTo>
                  <a:cubicBezTo>
                    <a:pt x="242" y="235"/>
                    <a:pt x="289" y="281"/>
                    <a:pt x="349" y="276"/>
                  </a:cubicBezTo>
                  <a:cubicBezTo>
                    <a:pt x="350" y="277"/>
                    <a:pt x="351" y="278"/>
                    <a:pt x="352" y="278"/>
                  </a:cubicBezTo>
                  <a:cubicBezTo>
                    <a:pt x="354" y="278"/>
                    <a:pt x="355" y="278"/>
                    <a:pt x="357" y="279"/>
                  </a:cubicBezTo>
                  <a:cubicBezTo>
                    <a:pt x="358" y="279"/>
                    <a:pt x="360" y="279"/>
                    <a:pt x="362" y="279"/>
                  </a:cubicBezTo>
                  <a:cubicBezTo>
                    <a:pt x="367" y="285"/>
                    <a:pt x="371" y="291"/>
                    <a:pt x="378" y="295"/>
                  </a:cubicBezTo>
                  <a:cubicBezTo>
                    <a:pt x="383" y="299"/>
                    <a:pt x="389" y="293"/>
                    <a:pt x="386" y="288"/>
                  </a:cubicBezTo>
                  <a:cubicBezTo>
                    <a:pt x="385" y="283"/>
                    <a:pt x="382" y="280"/>
                    <a:pt x="379" y="277"/>
                  </a:cubicBezTo>
                  <a:cubicBezTo>
                    <a:pt x="381" y="278"/>
                    <a:pt x="384" y="279"/>
                    <a:pt x="386" y="280"/>
                  </a:cubicBezTo>
                  <a:cubicBezTo>
                    <a:pt x="389" y="281"/>
                    <a:pt x="391" y="281"/>
                    <a:pt x="392" y="281"/>
                  </a:cubicBezTo>
                  <a:cubicBezTo>
                    <a:pt x="399" y="281"/>
                    <a:pt x="401" y="271"/>
                    <a:pt x="394" y="270"/>
                  </a:cubicBezTo>
                  <a:close/>
                </a:path>
              </a:pathLst>
            </a:custGeom>
            <a:solidFill>
              <a:srgbClr val="E5CA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6" name="Freeform 621"/>
            <p:cNvSpPr>
              <a:spLocks/>
            </p:cNvSpPr>
            <p:nvPr/>
          </p:nvSpPr>
          <p:spPr bwMode="auto">
            <a:xfrm>
              <a:off x="5444566" y="1940248"/>
              <a:ext cx="539595" cy="526317"/>
            </a:xfrm>
            <a:custGeom>
              <a:avLst/>
              <a:gdLst/>
              <a:ahLst/>
              <a:cxnLst>
                <a:cxn ang="0">
                  <a:pos x="209" y="169"/>
                </a:cxn>
                <a:cxn ang="0">
                  <a:pos x="185" y="147"/>
                </a:cxn>
                <a:cxn ang="0">
                  <a:pos x="178" y="133"/>
                </a:cxn>
                <a:cxn ang="0">
                  <a:pos x="187" y="103"/>
                </a:cxn>
                <a:cxn ang="0">
                  <a:pos x="190" y="95"/>
                </a:cxn>
                <a:cxn ang="0">
                  <a:pos x="217" y="95"/>
                </a:cxn>
                <a:cxn ang="0">
                  <a:pos x="209" y="48"/>
                </a:cxn>
                <a:cxn ang="0">
                  <a:pos x="194" y="40"/>
                </a:cxn>
                <a:cxn ang="0">
                  <a:pos x="178" y="41"/>
                </a:cxn>
                <a:cxn ang="0">
                  <a:pos x="167" y="34"/>
                </a:cxn>
                <a:cxn ang="0">
                  <a:pos x="164" y="22"/>
                </a:cxn>
                <a:cxn ang="0">
                  <a:pos x="138" y="20"/>
                </a:cxn>
                <a:cxn ang="0">
                  <a:pos x="137" y="18"/>
                </a:cxn>
                <a:cxn ang="0">
                  <a:pos x="134" y="12"/>
                </a:cxn>
                <a:cxn ang="0">
                  <a:pos x="102" y="17"/>
                </a:cxn>
                <a:cxn ang="0">
                  <a:pos x="107" y="57"/>
                </a:cxn>
                <a:cxn ang="0">
                  <a:pos x="116" y="58"/>
                </a:cxn>
                <a:cxn ang="0">
                  <a:pos x="108" y="76"/>
                </a:cxn>
                <a:cxn ang="0">
                  <a:pos x="102" y="86"/>
                </a:cxn>
                <a:cxn ang="0">
                  <a:pos x="97" y="88"/>
                </a:cxn>
                <a:cxn ang="0">
                  <a:pos x="7" y="111"/>
                </a:cxn>
                <a:cxn ang="0">
                  <a:pos x="1" y="119"/>
                </a:cxn>
                <a:cxn ang="0">
                  <a:pos x="15" y="153"/>
                </a:cxn>
                <a:cxn ang="0">
                  <a:pos x="28" y="157"/>
                </a:cxn>
                <a:cxn ang="0">
                  <a:pos x="42" y="174"/>
                </a:cxn>
                <a:cxn ang="0">
                  <a:pos x="62" y="201"/>
                </a:cxn>
                <a:cxn ang="0">
                  <a:pos x="118" y="217"/>
                </a:cxn>
                <a:cxn ang="0">
                  <a:pos x="180" y="231"/>
                </a:cxn>
                <a:cxn ang="0">
                  <a:pos x="227" y="203"/>
                </a:cxn>
                <a:cxn ang="0">
                  <a:pos x="209" y="169"/>
                </a:cxn>
              </a:cxnLst>
              <a:rect l="0" t="0" r="r" b="b"/>
              <a:pathLst>
                <a:path w="243" h="237">
                  <a:moveTo>
                    <a:pt x="209" y="169"/>
                  </a:moveTo>
                  <a:cubicBezTo>
                    <a:pt x="200" y="162"/>
                    <a:pt x="192" y="155"/>
                    <a:pt x="185" y="147"/>
                  </a:cubicBezTo>
                  <a:cubicBezTo>
                    <a:pt x="183" y="143"/>
                    <a:pt x="181" y="137"/>
                    <a:pt x="178" y="133"/>
                  </a:cubicBezTo>
                  <a:cubicBezTo>
                    <a:pt x="183" y="123"/>
                    <a:pt x="183" y="112"/>
                    <a:pt x="187" y="103"/>
                  </a:cubicBezTo>
                  <a:cubicBezTo>
                    <a:pt x="188" y="101"/>
                    <a:pt x="189" y="98"/>
                    <a:pt x="190" y="95"/>
                  </a:cubicBezTo>
                  <a:cubicBezTo>
                    <a:pt x="196" y="101"/>
                    <a:pt x="211" y="98"/>
                    <a:pt x="217" y="95"/>
                  </a:cubicBezTo>
                  <a:cubicBezTo>
                    <a:pt x="243" y="85"/>
                    <a:pt x="231" y="41"/>
                    <a:pt x="209" y="48"/>
                  </a:cubicBezTo>
                  <a:cubicBezTo>
                    <a:pt x="205" y="44"/>
                    <a:pt x="198" y="39"/>
                    <a:pt x="194" y="40"/>
                  </a:cubicBezTo>
                  <a:cubicBezTo>
                    <a:pt x="188" y="41"/>
                    <a:pt x="186" y="43"/>
                    <a:pt x="178" y="41"/>
                  </a:cubicBezTo>
                  <a:cubicBezTo>
                    <a:pt x="172" y="40"/>
                    <a:pt x="169" y="38"/>
                    <a:pt x="167" y="34"/>
                  </a:cubicBezTo>
                  <a:cubicBezTo>
                    <a:pt x="164" y="26"/>
                    <a:pt x="170" y="23"/>
                    <a:pt x="164" y="22"/>
                  </a:cubicBezTo>
                  <a:cubicBezTo>
                    <a:pt x="156" y="21"/>
                    <a:pt x="147" y="21"/>
                    <a:pt x="138" y="20"/>
                  </a:cubicBezTo>
                  <a:cubicBezTo>
                    <a:pt x="138" y="19"/>
                    <a:pt x="137" y="19"/>
                    <a:pt x="137" y="18"/>
                  </a:cubicBezTo>
                  <a:cubicBezTo>
                    <a:pt x="137" y="16"/>
                    <a:pt x="136" y="14"/>
                    <a:pt x="134" y="12"/>
                  </a:cubicBezTo>
                  <a:cubicBezTo>
                    <a:pt x="124" y="0"/>
                    <a:pt x="110" y="7"/>
                    <a:pt x="102" y="17"/>
                  </a:cubicBezTo>
                  <a:cubicBezTo>
                    <a:pt x="91" y="32"/>
                    <a:pt x="89" y="48"/>
                    <a:pt x="107" y="57"/>
                  </a:cubicBezTo>
                  <a:cubicBezTo>
                    <a:pt x="110" y="58"/>
                    <a:pt x="113" y="59"/>
                    <a:pt x="116" y="58"/>
                  </a:cubicBezTo>
                  <a:cubicBezTo>
                    <a:pt x="113" y="64"/>
                    <a:pt x="110" y="70"/>
                    <a:pt x="108" y="76"/>
                  </a:cubicBezTo>
                  <a:cubicBezTo>
                    <a:pt x="106" y="79"/>
                    <a:pt x="103" y="82"/>
                    <a:pt x="102" y="86"/>
                  </a:cubicBezTo>
                  <a:cubicBezTo>
                    <a:pt x="100" y="86"/>
                    <a:pt x="98" y="86"/>
                    <a:pt x="97" y="88"/>
                  </a:cubicBezTo>
                  <a:cubicBezTo>
                    <a:pt x="82" y="115"/>
                    <a:pt x="32" y="115"/>
                    <a:pt x="7" y="111"/>
                  </a:cubicBezTo>
                  <a:cubicBezTo>
                    <a:pt x="3" y="111"/>
                    <a:pt x="0" y="115"/>
                    <a:pt x="1" y="119"/>
                  </a:cubicBezTo>
                  <a:cubicBezTo>
                    <a:pt x="3" y="130"/>
                    <a:pt x="2" y="148"/>
                    <a:pt x="15" y="153"/>
                  </a:cubicBezTo>
                  <a:cubicBezTo>
                    <a:pt x="20" y="155"/>
                    <a:pt x="24" y="156"/>
                    <a:pt x="28" y="157"/>
                  </a:cubicBezTo>
                  <a:cubicBezTo>
                    <a:pt x="36" y="158"/>
                    <a:pt x="39" y="168"/>
                    <a:pt x="42" y="174"/>
                  </a:cubicBezTo>
                  <a:cubicBezTo>
                    <a:pt x="47" y="184"/>
                    <a:pt x="54" y="193"/>
                    <a:pt x="62" y="201"/>
                  </a:cubicBezTo>
                  <a:cubicBezTo>
                    <a:pt x="79" y="216"/>
                    <a:pt x="102" y="204"/>
                    <a:pt x="118" y="217"/>
                  </a:cubicBezTo>
                  <a:cubicBezTo>
                    <a:pt x="137" y="231"/>
                    <a:pt x="157" y="237"/>
                    <a:pt x="180" y="231"/>
                  </a:cubicBezTo>
                  <a:cubicBezTo>
                    <a:pt x="198" y="227"/>
                    <a:pt x="215" y="216"/>
                    <a:pt x="227" y="203"/>
                  </a:cubicBezTo>
                  <a:cubicBezTo>
                    <a:pt x="238" y="190"/>
                    <a:pt x="216" y="177"/>
                    <a:pt x="209" y="169"/>
                  </a:cubicBezTo>
                  <a:close/>
                </a:path>
              </a:pathLst>
            </a:custGeom>
            <a:gradFill>
              <a:gsLst>
                <a:gs pos="0">
                  <a:srgbClr val="FF0000"/>
                </a:gs>
                <a:gs pos="100000">
                  <a:srgbClr val="C00000"/>
                </a:gs>
              </a:gsLst>
              <a:lin ang="42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7" name="Freeform 622"/>
            <p:cNvSpPr>
              <a:spLocks noEditPoints="1"/>
            </p:cNvSpPr>
            <p:nvPr/>
          </p:nvSpPr>
          <p:spPr bwMode="auto">
            <a:xfrm>
              <a:off x="5471213" y="1991325"/>
              <a:ext cx="457435" cy="437487"/>
            </a:xfrm>
            <a:custGeom>
              <a:avLst/>
              <a:gdLst/>
              <a:ahLst/>
              <a:cxnLst>
                <a:cxn ang="0">
                  <a:pos x="2" y="92"/>
                </a:cxn>
                <a:cxn ang="0">
                  <a:pos x="3" y="111"/>
                </a:cxn>
                <a:cxn ang="0">
                  <a:pos x="90" y="63"/>
                </a:cxn>
                <a:cxn ang="0">
                  <a:pos x="115" y="71"/>
                </a:cxn>
                <a:cxn ang="0">
                  <a:pos x="133" y="33"/>
                </a:cxn>
                <a:cxn ang="0">
                  <a:pos x="123" y="65"/>
                </a:cxn>
                <a:cxn ang="0">
                  <a:pos x="117" y="65"/>
                </a:cxn>
                <a:cxn ang="0">
                  <a:pos x="121" y="52"/>
                </a:cxn>
                <a:cxn ang="0">
                  <a:pos x="47" y="145"/>
                </a:cxn>
                <a:cxn ang="0">
                  <a:pos x="48" y="150"/>
                </a:cxn>
                <a:cxn ang="0">
                  <a:pos x="51" y="156"/>
                </a:cxn>
                <a:cxn ang="0">
                  <a:pos x="24" y="122"/>
                </a:cxn>
                <a:cxn ang="0">
                  <a:pos x="12" y="118"/>
                </a:cxn>
                <a:cxn ang="0">
                  <a:pos x="98" y="76"/>
                </a:cxn>
                <a:cxn ang="0">
                  <a:pos x="33" y="122"/>
                </a:cxn>
                <a:cxn ang="0">
                  <a:pos x="164" y="43"/>
                </a:cxn>
                <a:cxn ang="0">
                  <a:pos x="157" y="44"/>
                </a:cxn>
                <a:cxn ang="0">
                  <a:pos x="139" y="75"/>
                </a:cxn>
                <a:cxn ang="0">
                  <a:pos x="169" y="53"/>
                </a:cxn>
                <a:cxn ang="0">
                  <a:pos x="163" y="63"/>
                </a:cxn>
                <a:cxn ang="0">
                  <a:pos x="154" y="72"/>
                </a:cxn>
                <a:cxn ang="0">
                  <a:pos x="136" y="68"/>
                </a:cxn>
                <a:cxn ang="0">
                  <a:pos x="139" y="34"/>
                </a:cxn>
                <a:cxn ang="0">
                  <a:pos x="122" y="78"/>
                </a:cxn>
                <a:cxn ang="0">
                  <a:pos x="128" y="64"/>
                </a:cxn>
                <a:cxn ang="0">
                  <a:pos x="133" y="62"/>
                </a:cxn>
                <a:cxn ang="0">
                  <a:pos x="128" y="78"/>
                </a:cxn>
                <a:cxn ang="0">
                  <a:pos x="142" y="53"/>
                </a:cxn>
                <a:cxn ang="0">
                  <a:pos x="146" y="51"/>
                </a:cxn>
                <a:cxn ang="0">
                  <a:pos x="115" y="180"/>
                </a:cxn>
                <a:cxn ang="0">
                  <a:pos x="162" y="110"/>
                </a:cxn>
                <a:cxn ang="0">
                  <a:pos x="153" y="83"/>
                </a:cxn>
                <a:cxn ang="0">
                  <a:pos x="144" y="106"/>
                </a:cxn>
                <a:cxn ang="0">
                  <a:pos x="138" y="195"/>
                </a:cxn>
                <a:cxn ang="0">
                  <a:pos x="167" y="59"/>
                </a:cxn>
                <a:cxn ang="0">
                  <a:pos x="147" y="105"/>
                </a:cxn>
                <a:cxn ang="0">
                  <a:pos x="191" y="174"/>
                </a:cxn>
                <a:cxn ang="0">
                  <a:pos x="186" y="177"/>
                </a:cxn>
                <a:cxn ang="0">
                  <a:pos x="181" y="181"/>
                </a:cxn>
                <a:cxn ang="0">
                  <a:pos x="154" y="195"/>
                </a:cxn>
                <a:cxn ang="0">
                  <a:pos x="148" y="195"/>
                </a:cxn>
                <a:cxn ang="0">
                  <a:pos x="173" y="187"/>
                </a:cxn>
                <a:cxn ang="0">
                  <a:pos x="168" y="190"/>
                </a:cxn>
                <a:cxn ang="0">
                  <a:pos x="138" y="66"/>
                </a:cxn>
                <a:cxn ang="0">
                  <a:pos x="65" y="168"/>
                </a:cxn>
                <a:cxn ang="0">
                  <a:pos x="108" y="89"/>
                </a:cxn>
                <a:cxn ang="0">
                  <a:pos x="55" y="160"/>
                </a:cxn>
                <a:cxn ang="0">
                  <a:pos x="71" y="170"/>
                </a:cxn>
                <a:cxn ang="0">
                  <a:pos x="103" y="84"/>
                </a:cxn>
                <a:cxn ang="0">
                  <a:pos x="102" y="81"/>
                </a:cxn>
                <a:cxn ang="0">
                  <a:pos x="118" y="46"/>
                </a:cxn>
                <a:cxn ang="0">
                  <a:pos x="132" y="102"/>
                </a:cxn>
                <a:cxn ang="0">
                  <a:pos x="142" y="85"/>
                </a:cxn>
                <a:cxn ang="0">
                  <a:pos x="138" y="78"/>
                </a:cxn>
                <a:cxn ang="0">
                  <a:pos x="86" y="172"/>
                </a:cxn>
                <a:cxn ang="0">
                  <a:pos x="127" y="99"/>
                </a:cxn>
                <a:cxn ang="0">
                  <a:pos x="182" y="20"/>
                </a:cxn>
                <a:cxn ang="0">
                  <a:pos x="151" y="13"/>
                </a:cxn>
                <a:cxn ang="0">
                  <a:pos x="167" y="24"/>
                </a:cxn>
                <a:cxn ang="0">
                  <a:pos x="160" y="22"/>
                </a:cxn>
                <a:cxn ang="0">
                  <a:pos x="179" y="21"/>
                </a:cxn>
              </a:cxnLst>
              <a:rect l="0" t="0" r="r" b="b"/>
              <a:pathLst>
                <a:path w="206" h="197">
                  <a:moveTo>
                    <a:pt x="3" y="93"/>
                  </a:moveTo>
                  <a:cubicBezTo>
                    <a:pt x="4" y="92"/>
                    <a:pt x="4" y="91"/>
                    <a:pt x="5" y="91"/>
                  </a:cubicBezTo>
                  <a:cubicBezTo>
                    <a:pt x="5" y="90"/>
                    <a:pt x="5" y="90"/>
                    <a:pt x="5" y="90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3" y="90"/>
                    <a:pt x="3" y="90"/>
                  </a:cubicBezTo>
                  <a:cubicBezTo>
                    <a:pt x="3" y="90"/>
                    <a:pt x="2" y="91"/>
                    <a:pt x="2" y="92"/>
                  </a:cubicBezTo>
                  <a:lnTo>
                    <a:pt x="3" y="93"/>
                  </a:lnTo>
                  <a:close/>
                  <a:moveTo>
                    <a:pt x="0" y="95"/>
                  </a:moveTo>
                  <a:cubicBezTo>
                    <a:pt x="0" y="96"/>
                    <a:pt x="0" y="97"/>
                    <a:pt x="0" y="98"/>
                  </a:cubicBezTo>
                  <a:cubicBezTo>
                    <a:pt x="1" y="98"/>
                    <a:pt x="1" y="98"/>
                    <a:pt x="1" y="98"/>
                  </a:cubicBezTo>
                  <a:cubicBezTo>
                    <a:pt x="1" y="97"/>
                    <a:pt x="2" y="96"/>
                    <a:pt x="2" y="95"/>
                  </a:cubicBezTo>
                  <a:lnTo>
                    <a:pt x="0" y="95"/>
                  </a:lnTo>
                  <a:close/>
                  <a:moveTo>
                    <a:pt x="3" y="107"/>
                  </a:moveTo>
                  <a:cubicBezTo>
                    <a:pt x="1" y="108"/>
                    <a:pt x="1" y="108"/>
                    <a:pt x="1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2" y="109"/>
                    <a:pt x="2" y="110"/>
                    <a:pt x="3" y="111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09"/>
                    <a:pt x="3" y="108"/>
                    <a:pt x="3" y="107"/>
                  </a:cubicBezTo>
                  <a:close/>
                  <a:moveTo>
                    <a:pt x="0" y="101"/>
                  </a:moveTo>
                  <a:cubicBezTo>
                    <a:pt x="0" y="102"/>
                    <a:pt x="0" y="103"/>
                    <a:pt x="0" y="105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3"/>
                    <a:pt x="2" y="102"/>
                    <a:pt x="1" y="101"/>
                  </a:cubicBezTo>
                  <a:lnTo>
                    <a:pt x="0" y="101"/>
                  </a:lnTo>
                  <a:close/>
                  <a:moveTo>
                    <a:pt x="91" y="66"/>
                  </a:moveTo>
                  <a:cubicBezTo>
                    <a:pt x="91" y="65"/>
                    <a:pt x="90" y="65"/>
                    <a:pt x="90" y="64"/>
                  </a:cubicBezTo>
                  <a:cubicBezTo>
                    <a:pt x="90" y="64"/>
                    <a:pt x="90" y="63"/>
                    <a:pt x="90" y="63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9" y="65"/>
                    <a:pt x="90" y="67"/>
                  </a:cubicBezTo>
                  <a:lnTo>
                    <a:pt x="91" y="66"/>
                  </a:lnTo>
                  <a:close/>
                  <a:moveTo>
                    <a:pt x="128" y="58"/>
                  </a:moveTo>
                  <a:cubicBezTo>
                    <a:pt x="127" y="57"/>
                    <a:pt x="127" y="56"/>
                    <a:pt x="126" y="56"/>
                  </a:cubicBezTo>
                  <a:cubicBezTo>
                    <a:pt x="125" y="57"/>
                    <a:pt x="125" y="57"/>
                    <a:pt x="125" y="57"/>
                  </a:cubicBezTo>
                  <a:cubicBezTo>
                    <a:pt x="126" y="57"/>
                    <a:pt x="126" y="58"/>
                    <a:pt x="127" y="59"/>
                  </a:cubicBezTo>
                  <a:lnTo>
                    <a:pt x="128" y="58"/>
                  </a:lnTo>
                  <a:close/>
                  <a:moveTo>
                    <a:pt x="115" y="71"/>
                  </a:moveTo>
                  <a:cubicBezTo>
                    <a:pt x="115" y="71"/>
                    <a:pt x="115" y="71"/>
                    <a:pt x="115" y="71"/>
                  </a:cubicBezTo>
                  <a:cubicBezTo>
                    <a:pt x="115" y="72"/>
                    <a:pt x="116" y="73"/>
                    <a:pt x="116" y="74"/>
                  </a:cubicBezTo>
                  <a:cubicBezTo>
                    <a:pt x="118" y="74"/>
                    <a:pt x="118" y="74"/>
                    <a:pt x="118" y="74"/>
                  </a:cubicBezTo>
                  <a:cubicBezTo>
                    <a:pt x="117" y="73"/>
                    <a:pt x="117" y="72"/>
                    <a:pt x="116" y="71"/>
                  </a:cubicBezTo>
                  <a:lnTo>
                    <a:pt x="115" y="71"/>
                  </a:lnTo>
                  <a:close/>
                  <a:moveTo>
                    <a:pt x="134" y="33"/>
                  </a:moveTo>
                  <a:cubicBezTo>
                    <a:pt x="135" y="33"/>
                    <a:pt x="135" y="33"/>
                    <a:pt x="135" y="34"/>
                  </a:cubicBezTo>
                  <a:cubicBezTo>
                    <a:pt x="136" y="32"/>
                    <a:pt x="136" y="32"/>
                    <a:pt x="136" y="32"/>
                  </a:cubicBezTo>
                  <a:cubicBezTo>
                    <a:pt x="136" y="32"/>
                    <a:pt x="135" y="32"/>
                    <a:pt x="135" y="32"/>
                  </a:cubicBezTo>
                  <a:cubicBezTo>
                    <a:pt x="134" y="31"/>
                    <a:pt x="134" y="31"/>
                    <a:pt x="133" y="31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4" y="33"/>
                    <a:pt x="134" y="33"/>
                  </a:cubicBezTo>
                  <a:close/>
                  <a:moveTo>
                    <a:pt x="125" y="36"/>
                  </a:moveTo>
                  <a:cubicBezTo>
                    <a:pt x="124" y="34"/>
                    <a:pt x="124" y="34"/>
                    <a:pt x="124" y="34"/>
                  </a:cubicBezTo>
                  <a:cubicBezTo>
                    <a:pt x="123" y="35"/>
                    <a:pt x="122" y="36"/>
                    <a:pt x="122" y="37"/>
                  </a:cubicBezTo>
                  <a:cubicBezTo>
                    <a:pt x="123" y="38"/>
                    <a:pt x="123" y="38"/>
                    <a:pt x="123" y="38"/>
                  </a:cubicBezTo>
                  <a:cubicBezTo>
                    <a:pt x="124" y="37"/>
                    <a:pt x="124" y="36"/>
                    <a:pt x="125" y="36"/>
                  </a:cubicBezTo>
                  <a:close/>
                  <a:moveTo>
                    <a:pt x="123" y="63"/>
                  </a:moveTo>
                  <a:cubicBezTo>
                    <a:pt x="122" y="63"/>
                    <a:pt x="121" y="64"/>
                    <a:pt x="120" y="64"/>
                  </a:cubicBezTo>
                  <a:cubicBezTo>
                    <a:pt x="120" y="65"/>
                    <a:pt x="120" y="65"/>
                    <a:pt x="120" y="65"/>
                  </a:cubicBezTo>
                  <a:cubicBezTo>
                    <a:pt x="121" y="65"/>
                    <a:pt x="122" y="65"/>
                    <a:pt x="123" y="65"/>
                  </a:cubicBezTo>
                  <a:lnTo>
                    <a:pt x="123" y="63"/>
                  </a:lnTo>
                  <a:close/>
                  <a:moveTo>
                    <a:pt x="117" y="65"/>
                  </a:moveTo>
                  <a:cubicBezTo>
                    <a:pt x="116" y="66"/>
                    <a:pt x="115" y="66"/>
                    <a:pt x="115" y="67"/>
                  </a:cubicBezTo>
                  <a:cubicBezTo>
                    <a:pt x="115" y="67"/>
                    <a:pt x="115" y="67"/>
                    <a:pt x="115" y="67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6" y="68"/>
                    <a:pt x="116" y="68"/>
                    <a:pt x="116" y="68"/>
                  </a:cubicBezTo>
                  <a:cubicBezTo>
                    <a:pt x="117" y="67"/>
                    <a:pt x="117" y="67"/>
                    <a:pt x="118" y="66"/>
                  </a:cubicBezTo>
                  <a:lnTo>
                    <a:pt x="117" y="65"/>
                  </a:lnTo>
                  <a:close/>
                  <a:moveTo>
                    <a:pt x="4" y="113"/>
                  </a:moveTo>
                  <a:cubicBezTo>
                    <a:pt x="5" y="114"/>
                    <a:pt x="6" y="115"/>
                    <a:pt x="6" y="116"/>
                  </a:cubicBezTo>
                  <a:cubicBezTo>
                    <a:pt x="7" y="115"/>
                    <a:pt x="7" y="115"/>
                    <a:pt x="7" y="115"/>
                  </a:cubicBezTo>
                  <a:cubicBezTo>
                    <a:pt x="7" y="114"/>
                    <a:pt x="6" y="113"/>
                    <a:pt x="6" y="112"/>
                  </a:cubicBezTo>
                  <a:lnTo>
                    <a:pt x="4" y="113"/>
                  </a:lnTo>
                  <a:close/>
                  <a:moveTo>
                    <a:pt x="123" y="54"/>
                  </a:moveTo>
                  <a:cubicBezTo>
                    <a:pt x="124" y="53"/>
                    <a:pt x="124" y="53"/>
                    <a:pt x="124" y="53"/>
                  </a:cubicBezTo>
                  <a:cubicBezTo>
                    <a:pt x="124" y="53"/>
                    <a:pt x="123" y="53"/>
                    <a:pt x="123" y="52"/>
                  </a:cubicBezTo>
                  <a:cubicBezTo>
                    <a:pt x="123" y="52"/>
                    <a:pt x="122" y="51"/>
                    <a:pt x="122" y="51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1" y="52"/>
                    <a:pt x="121" y="53"/>
                    <a:pt x="122" y="53"/>
                  </a:cubicBezTo>
                  <a:cubicBezTo>
                    <a:pt x="122" y="54"/>
                    <a:pt x="122" y="54"/>
                    <a:pt x="123" y="54"/>
                  </a:cubicBezTo>
                  <a:close/>
                  <a:moveTo>
                    <a:pt x="42" y="130"/>
                  </a:moveTo>
                  <a:cubicBezTo>
                    <a:pt x="43" y="131"/>
                    <a:pt x="44" y="132"/>
                    <a:pt x="44" y="133"/>
                  </a:cubicBezTo>
                  <a:cubicBezTo>
                    <a:pt x="45" y="132"/>
                    <a:pt x="45" y="132"/>
                    <a:pt x="45" y="132"/>
                  </a:cubicBezTo>
                  <a:cubicBezTo>
                    <a:pt x="45" y="131"/>
                    <a:pt x="44" y="130"/>
                    <a:pt x="44" y="130"/>
                  </a:cubicBezTo>
                  <a:lnTo>
                    <a:pt x="42" y="130"/>
                  </a:lnTo>
                  <a:close/>
                  <a:moveTo>
                    <a:pt x="46" y="142"/>
                  </a:moveTo>
                  <a:cubicBezTo>
                    <a:pt x="46" y="143"/>
                    <a:pt x="46" y="144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4"/>
                    <a:pt x="47" y="143"/>
                    <a:pt x="47" y="142"/>
                  </a:cubicBezTo>
                  <a:lnTo>
                    <a:pt x="46" y="142"/>
                  </a:lnTo>
                  <a:close/>
                  <a:moveTo>
                    <a:pt x="45" y="136"/>
                  </a:moveTo>
                  <a:cubicBezTo>
                    <a:pt x="45" y="137"/>
                    <a:pt x="45" y="138"/>
                    <a:pt x="46" y="139"/>
                  </a:cubicBezTo>
                  <a:cubicBezTo>
                    <a:pt x="47" y="138"/>
                    <a:pt x="47" y="138"/>
                    <a:pt x="47" y="138"/>
                  </a:cubicBezTo>
                  <a:cubicBezTo>
                    <a:pt x="47" y="137"/>
                    <a:pt x="47" y="136"/>
                    <a:pt x="47" y="135"/>
                  </a:cubicBezTo>
                  <a:lnTo>
                    <a:pt x="45" y="136"/>
                  </a:lnTo>
                  <a:close/>
                  <a:moveTo>
                    <a:pt x="46" y="148"/>
                  </a:moveTo>
                  <a:cubicBezTo>
                    <a:pt x="46" y="149"/>
                    <a:pt x="47" y="150"/>
                    <a:pt x="47" y="151"/>
                  </a:cubicBezTo>
                  <a:cubicBezTo>
                    <a:pt x="48" y="150"/>
                    <a:pt x="48" y="150"/>
                    <a:pt x="48" y="150"/>
                  </a:cubicBezTo>
                  <a:cubicBezTo>
                    <a:pt x="48" y="150"/>
                    <a:pt x="48" y="149"/>
                    <a:pt x="48" y="148"/>
                  </a:cubicBezTo>
                  <a:lnTo>
                    <a:pt x="46" y="148"/>
                  </a:lnTo>
                  <a:close/>
                  <a:moveTo>
                    <a:pt x="95" y="71"/>
                  </a:moveTo>
                  <a:cubicBezTo>
                    <a:pt x="94" y="70"/>
                    <a:pt x="93" y="70"/>
                    <a:pt x="93" y="69"/>
                  </a:cubicBezTo>
                  <a:cubicBezTo>
                    <a:pt x="92" y="70"/>
                    <a:pt x="92" y="70"/>
                    <a:pt x="92" y="70"/>
                  </a:cubicBezTo>
                  <a:cubicBezTo>
                    <a:pt x="92" y="70"/>
                    <a:pt x="93" y="71"/>
                    <a:pt x="93" y="72"/>
                  </a:cubicBezTo>
                  <a:lnTo>
                    <a:pt x="95" y="71"/>
                  </a:lnTo>
                  <a:close/>
                  <a:moveTo>
                    <a:pt x="48" y="154"/>
                  </a:moveTo>
                  <a:cubicBezTo>
                    <a:pt x="49" y="155"/>
                    <a:pt x="49" y="156"/>
                    <a:pt x="50" y="157"/>
                  </a:cubicBezTo>
                  <a:cubicBezTo>
                    <a:pt x="51" y="156"/>
                    <a:pt x="51" y="156"/>
                    <a:pt x="51" y="156"/>
                  </a:cubicBezTo>
                  <a:cubicBezTo>
                    <a:pt x="50" y="155"/>
                    <a:pt x="50" y="154"/>
                    <a:pt x="50" y="153"/>
                  </a:cubicBezTo>
                  <a:lnTo>
                    <a:pt x="48" y="154"/>
                  </a:lnTo>
                  <a:close/>
                  <a:moveTo>
                    <a:pt x="38" y="126"/>
                  </a:moveTo>
                  <a:cubicBezTo>
                    <a:pt x="39" y="127"/>
                    <a:pt x="40" y="127"/>
                    <a:pt x="41" y="128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1" y="126"/>
                    <a:pt x="40" y="126"/>
                    <a:pt x="39" y="125"/>
                  </a:cubicBezTo>
                  <a:lnTo>
                    <a:pt x="38" y="126"/>
                  </a:lnTo>
                  <a:close/>
                  <a:moveTo>
                    <a:pt x="21" y="120"/>
                  </a:moveTo>
                  <a:cubicBezTo>
                    <a:pt x="21" y="122"/>
                    <a:pt x="21" y="122"/>
                    <a:pt x="21" y="122"/>
                  </a:cubicBezTo>
                  <a:cubicBezTo>
                    <a:pt x="22" y="122"/>
                    <a:pt x="23" y="122"/>
                    <a:pt x="24" y="122"/>
                  </a:cubicBezTo>
                  <a:cubicBezTo>
                    <a:pt x="24" y="120"/>
                    <a:pt x="24" y="120"/>
                    <a:pt x="24" y="120"/>
                  </a:cubicBezTo>
                  <a:cubicBezTo>
                    <a:pt x="23" y="120"/>
                    <a:pt x="22" y="120"/>
                    <a:pt x="21" y="120"/>
                  </a:cubicBezTo>
                  <a:close/>
                  <a:moveTo>
                    <a:pt x="15" y="119"/>
                  </a:moveTo>
                  <a:cubicBezTo>
                    <a:pt x="15" y="119"/>
                    <a:pt x="15" y="119"/>
                    <a:pt x="15" y="119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6" y="121"/>
                    <a:pt x="17" y="121"/>
                    <a:pt x="18" y="121"/>
                  </a:cubicBezTo>
                  <a:cubicBezTo>
                    <a:pt x="18" y="120"/>
                    <a:pt x="18" y="120"/>
                    <a:pt x="18" y="120"/>
                  </a:cubicBezTo>
                  <a:cubicBezTo>
                    <a:pt x="17" y="119"/>
                    <a:pt x="16" y="119"/>
                    <a:pt x="15" y="119"/>
                  </a:cubicBezTo>
                  <a:close/>
                  <a:moveTo>
                    <a:pt x="12" y="118"/>
                  </a:moveTo>
                  <a:cubicBezTo>
                    <a:pt x="11" y="117"/>
                    <a:pt x="10" y="117"/>
                    <a:pt x="10" y="117"/>
                  </a:cubicBezTo>
                  <a:cubicBezTo>
                    <a:pt x="9" y="118"/>
                    <a:pt x="9" y="118"/>
                    <a:pt x="9" y="118"/>
                  </a:cubicBezTo>
                  <a:cubicBezTo>
                    <a:pt x="9" y="118"/>
                    <a:pt x="10" y="119"/>
                    <a:pt x="11" y="119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18"/>
                    <a:pt x="12" y="118"/>
                    <a:pt x="12" y="118"/>
                  </a:cubicBezTo>
                  <a:close/>
                  <a:moveTo>
                    <a:pt x="98" y="76"/>
                  </a:moveTo>
                  <a:cubicBezTo>
                    <a:pt x="97" y="75"/>
                    <a:pt x="97" y="75"/>
                    <a:pt x="96" y="74"/>
                  </a:cubicBezTo>
                  <a:cubicBezTo>
                    <a:pt x="95" y="75"/>
                    <a:pt x="95" y="75"/>
                    <a:pt x="95" y="75"/>
                  </a:cubicBezTo>
                  <a:cubicBezTo>
                    <a:pt x="96" y="76"/>
                    <a:pt x="96" y="76"/>
                    <a:pt x="97" y="77"/>
                  </a:cubicBezTo>
                  <a:lnTo>
                    <a:pt x="98" y="76"/>
                  </a:lnTo>
                  <a:close/>
                  <a:moveTo>
                    <a:pt x="27" y="121"/>
                  </a:moveTo>
                  <a:cubicBezTo>
                    <a:pt x="27" y="122"/>
                    <a:pt x="27" y="122"/>
                    <a:pt x="27" y="122"/>
                  </a:cubicBezTo>
                  <a:cubicBezTo>
                    <a:pt x="28" y="123"/>
                    <a:pt x="29" y="123"/>
                    <a:pt x="30" y="123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1"/>
                    <a:pt x="28" y="121"/>
                    <a:pt x="27" y="121"/>
                  </a:cubicBezTo>
                  <a:close/>
                  <a:moveTo>
                    <a:pt x="33" y="122"/>
                  </a:moveTo>
                  <a:cubicBezTo>
                    <a:pt x="33" y="124"/>
                    <a:pt x="33" y="124"/>
                    <a:pt x="33" y="124"/>
                  </a:cubicBezTo>
                  <a:cubicBezTo>
                    <a:pt x="34" y="124"/>
                    <a:pt x="35" y="124"/>
                    <a:pt x="36" y="125"/>
                  </a:cubicBezTo>
                  <a:cubicBezTo>
                    <a:pt x="36" y="123"/>
                    <a:pt x="36" y="123"/>
                    <a:pt x="36" y="123"/>
                  </a:cubicBezTo>
                  <a:cubicBezTo>
                    <a:pt x="35" y="123"/>
                    <a:pt x="34" y="123"/>
                    <a:pt x="33" y="122"/>
                  </a:cubicBezTo>
                  <a:close/>
                  <a:moveTo>
                    <a:pt x="149" y="65"/>
                  </a:moveTo>
                  <a:cubicBezTo>
                    <a:pt x="147" y="66"/>
                    <a:pt x="147" y="66"/>
                    <a:pt x="147" y="66"/>
                  </a:cubicBezTo>
                  <a:cubicBezTo>
                    <a:pt x="148" y="66"/>
                    <a:pt x="148" y="67"/>
                    <a:pt x="149" y="67"/>
                  </a:cubicBezTo>
                  <a:cubicBezTo>
                    <a:pt x="150" y="68"/>
                    <a:pt x="150" y="68"/>
                    <a:pt x="150" y="68"/>
                  </a:cubicBezTo>
                  <a:cubicBezTo>
                    <a:pt x="151" y="67"/>
                    <a:pt x="151" y="67"/>
                    <a:pt x="151" y="67"/>
                  </a:cubicBezTo>
                  <a:cubicBezTo>
                    <a:pt x="151" y="66"/>
                    <a:pt x="150" y="66"/>
                    <a:pt x="150" y="66"/>
                  </a:cubicBezTo>
                  <a:cubicBezTo>
                    <a:pt x="149" y="66"/>
                    <a:pt x="149" y="65"/>
                    <a:pt x="149" y="65"/>
                  </a:cubicBezTo>
                  <a:close/>
                  <a:moveTo>
                    <a:pt x="160" y="44"/>
                  </a:moveTo>
                  <a:cubicBezTo>
                    <a:pt x="161" y="44"/>
                    <a:pt x="162" y="44"/>
                    <a:pt x="163" y="45"/>
                  </a:cubicBezTo>
                  <a:cubicBezTo>
                    <a:pt x="164" y="43"/>
                    <a:pt x="164" y="43"/>
                    <a:pt x="164" y="43"/>
                  </a:cubicBezTo>
                  <a:cubicBezTo>
                    <a:pt x="163" y="43"/>
                    <a:pt x="161" y="43"/>
                    <a:pt x="160" y="42"/>
                  </a:cubicBezTo>
                  <a:lnTo>
                    <a:pt x="160" y="44"/>
                  </a:lnTo>
                  <a:close/>
                  <a:moveTo>
                    <a:pt x="152" y="46"/>
                  </a:moveTo>
                  <a:cubicBezTo>
                    <a:pt x="151" y="45"/>
                    <a:pt x="151" y="45"/>
                    <a:pt x="151" y="45"/>
                  </a:cubicBezTo>
                  <a:cubicBezTo>
                    <a:pt x="150" y="46"/>
                    <a:pt x="149" y="46"/>
                    <a:pt x="149" y="47"/>
                  </a:cubicBezTo>
                  <a:cubicBezTo>
                    <a:pt x="150" y="48"/>
                    <a:pt x="150" y="48"/>
                    <a:pt x="150" y="48"/>
                  </a:cubicBezTo>
                  <a:cubicBezTo>
                    <a:pt x="150" y="48"/>
                    <a:pt x="151" y="47"/>
                    <a:pt x="152" y="46"/>
                  </a:cubicBezTo>
                  <a:close/>
                  <a:moveTo>
                    <a:pt x="154" y="44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5"/>
                    <a:pt x="156" y="44"/>
                    <a:pt x="157" y="44"/>
                  </a:cubicBezTo>
                  <a:cubicBezTo>
                    <a:pt x="157" y="42"/>
                    <a:pt x="157" y="42"/>
                    <a:pt x="157" y="42"/>
                  </a:cubicBezTo>
                  <a:cubicBezTo>
                    <a:pt x="156" y="43"/>
                    <a:pt x="155" y="43"/>
                    <a:pt x="154" y="44"/>
                  </a:cubicBezTo>
                  <a:close/>
                  <a:moveTo>
                    <a:pt x="169" y="47"/>
                  </a:moveTo>
                  <a:cubicBezTo>
                    <a:pt x="168" y="46"/>
                    <a:pt x="167" y="46"/>
                    <a:pt x="166" y="45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6" y="47"/>
                    <a:pt x="167" y="47"/>
                    <a:pt x="168" y="48"/>
                  </a:cubicBezTo>
                  <a:lnTo>
                    <a:pt x="169" y="47"/>
                  </a:lnTo>
                  <a:close/>
                  <a:moveTo>
                    <a:pt x="137" y="72"/>
                  </a:moveTo>
                  <a:cubicBezTo>
                    <a:pt x="137" y="73"/>
                    <a:pt x="137" y="74"/>
                    <a:pt x="138" y="75"/>
                  </a:cubicBezTo>
                  <a:cubicBezTo>
                    <a:pt x="139" y="75"/>
                    <a:pt x="139" y="75"/>
                    <a:pt x="139" y="75"/>
                  </a:cubicBezTo>
                  <a:cubicBezTo>
                    <a:pt x="139" y="74"/>
                    <a:pt x="139" y="73"/>
                    <a:pt x="139" y="72"/>
                  </a:cubicBezTo>
                  <a:lnTo>
                    <a:pt x="137" y="72"/>
                  </a:lnTo>
                  <a:close/>
                  <a:moveTo>
                    <a:pt x="153" y="64"/>
                  </a:moveTo>
                  <a:cubicBezTo>
                    <a:pt x="152" y="64"/>
                    <a:pt x="151" y="64"/>
                    <a:pt x="151" y="64"/>
                  </a:cubicBezTo>
                  <a:cubicBezTo>
                    <a:pt x="150" y="64"/>
                    <a:pt x="150" y="64"/>
                    <a:pt x="150" y="64"/>
                  </a:cubicBezTo>
                  <a:cubicBezTo>
                    <a:pt x="150" y="65"/>
                    <a:pt x="150" y="65"/>
                    <a:pt x="150" y="65"/>
                  </a:cubicBezTo>
                  <a:cubicBezTo>
                    <a:pt x="151" y="65"/>
                    <a:pt x="151" y="65"/>
                    <a:pt x="151" y="65"/>
                  </a:cubicBezTo>
                  <a:cubicBezTo>
                    <a:pt x="151" y="65"/>
                    <a:pt x="152" y="65"/>
                    <a:pt x="153" y="65"/>
                  </a:cubicBezTo>
                  <a:lnTo>
                    <a:pt x="153" y="64"/>
                  </a:lnTo>
                  <a:close/>
                  <a:moveTo>
                    <a:pt x="169" y="53"/>
                  </a:moveTo>
                  <a:cubicBezTo>
                    <a:pt x="170" y="54"/>
                    <a:pt x="170" y="54"/>
                    <a:pt x="170" y="54"/>
                  </a:cubicBezTo>
                  <a:cubicBezTo>
                    <a:pt x="170" y="53"/>
                    <a:pt x="170" y="53"/>
                    <a:pt x="170" y="52"/>
                  </a:cubicBezTo>
                  <a:cubicBezTo>
                    <a:pt x="170" y="51"/>
                    <a:pt x="170" y="51"/>
                    <a:pt x="170" y="50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69" y="51"/>
                    <a:pt x="169" y="51"/>
                    <a:pt x="169" y="52"/>
                  </a:cubicBezTo>
                  <a:cubicBezTo>
                    <a:pt x="169" y="52"/>
                    <a:pt x="169" y="53"/>
                    <a:pt x="169" y="53"/>
                  </a:cubicBezTo>
                  <a:close/>
                  <a:moveTo>
                    <a:pt x="165" y="61"/>
                  </a:moveTo>
                  <a:cubicBezTo>
                    <a:pt x="164" y="61"/>
                    <a:pt x="164" y="61"/>
                    <a:pt x="164" y="61"/>
                  </a:cubicBezTo>
                  <a:cubicBezTo>
                    <a:pt x="163" y="62"/>
                    <a:pt x="163" y="62"/>
                    <a:pt x="162" y="62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3" y="63"/>
                    <a:pt x="164" y="63"/>
                    <a:pt x="164" y="63"/>
                  </a:cubicBezTo>
                  <a:cubicBezTo>
                    <a:pt x="165" y="62"/>
                    <a:pt x="165" y="62"/>
                    <a:pt x="166" y="62"/>
                  </a:cubicBezTo>
                  <a:lnTo>
                    <a:pt x="165" y="61"/>
                  </a:lnTo>
                  <a:close/>
                  <a:moveTo>
                    <a:pt x="155" y="75"/>
                  </a:moveTo>
                  <a:cubicBezTo>
                    <a:pt x="155" y="75"/>
                    <a:pt x="155" y="76"/>
                    <a:pt x="155" y="77"/>
                  </a:cubicBezTo>
                  <a:cubicBezTo>
                    <a:pt x="156" y="78"/>
                    <a:pt x="156" y="78"/>
                    <a:pt x="156" y="78"/>
                  </a:cubicBezTo>
                  <a:cubicBezTo>
                    <a:pt x="157" y="77"/>
                    <a:pt x="157" y="75"/>
                    <a:pt x="157" y="74"/>
                  </a:cubicBezTo>
                  <a:lnTo>
                    <a:pt x="155" y="75"/>
                  </a:lnTo>
                  <a:close/>
                  <a:moveTo>
                    <a:pt x="153" y="70"/>
                  </a:moveTo>
                  <a:cubicBezTo>
                    <a:pt x="153" y="70"/>
                    <a:pt x="154" y="71"/>
                    <a:pt x="154" y="72"/>
                  </a:cubicBezTo>
                  <a:cubicBezTo>
                    <a:pt x="156" y="71"/>
                    <a:pt x="156" y="71"/>
                    <a:pt x="156" y="71"/>
                  </a:cubicBezTo>
                  <a:cubicBezTo>
                    <a:pt x="155" y="70"/>
                    <a:pt x="154" y="69"/>
                    <a:pt x="154" y="69"/>
                  </a:cubicBezTo>
                  <a:lnTo>
                    <a:pt x="153" y="70"/>
                  </a:lnTo>
                  <a:close/>
                  <a:moveTo>
                    <a:pt x="159" y="63"/>
                  </a:moveTo>
                  <a:cubicBezTo>
                    <a:pt x="158" y="63"/>
                    <a:pt x="157" y="64"/>
                    <a:pt x="156" y="64"/>
                  </a:cubicBezTo>
                  <a:cubicBezTo>
                    <a:pt x="157" y="65"/>
                    <a:pt x="157" y="65"/>
                    <a:pt x="157" y="65"/>
                  </a:cubicBezTo>
                  <a:cubicBezTo>
                    <a:pt x="158" y="65"/>
                    <a:pt x="159" y="65"/>
                    <a:pt x="160" y="65"/>
                  </a:cubicBezTo>
                  <a:lnTo>
                    <a:pt x="159" y="63"/>
                  </a:lnTo>
                  <a:close/>
                  <a:moveTo>
                    <a:pt x="137" y="69"/>
                  </a:moveTo>
                  <a:cubicBezTo>
                    <a:pt x="136" y="68"/>
                    <a:pt x="136" y="68"/>
                    <a:pt x="136" y="68"/>
                  </a:cubicBezTo>
                  <a:cubicBezTo>
                    <a:pt x="134" y="71"/>
                    <a:pt x="134" y="71"/>
                    <a:pt x="134" y="71"/>
                  </a:cubicBezTo>
                  <a:cubicBezTo>
                    <a:pt x="135" y="72"/>
                    <a:pt x="135" y="72"/>
                    <a:pt x="135" y="72"/>
                  </a:cubicBezTo>
                  <a:lnTo>
                    <a:pt x="137" y="69"/>
                  </a:lnTo>
                  <a:close/>
                  <a:moveTo>
                    <a:pt x="139" y="34"/>
                  </a:moveTo>
                  <a:cubicBezTo>
                    <a:pt x="138" y="35"/>
                    <a:pt x="138" y="35"/>
                    <a:pt x="138" y="35"/>
                  </a:cubicBezTo>
                  <a:cubicBezTo>
                    <a:pt x="138" y="36"/>
                    <a:pt x="138" y="36"/>
                    <a:pt x="139" y="36"/>
                  </a:cubicBezTo>
                  <a:cubicBezTo>
                    <a:pt x="139" y="37"/>
                    <a:pt x="139" y="37"/>
                    <a:pt x="139" y="38"/>
                  </a:cubicBezTo>
                  <a:cubicBezTo>
                    <a:pt x="141" y="37"/>
                    <a:pt x="141" y="37"/>
                    <a:pt x="141" y="37"/>
                  </a:cubicBezTo>
                  <a:cubicBezTo>
                    <a:pt x="140" y="36"/>
                    <a:pt x="140" y="36"/>
                    <a:pt x="140" y="35"/>
                  </a:cubicBezTo>
                  <a:cubicBezTo>
                    <a:pt x="139" y="35"/>
                    <a:pt x="139" y="35"/>
                    <a:pt x="139" y="34"/>
                  </a:cubicBezTo>
                  <a:close/>
                  <a:moveTo>
                    <a:pt x="141" y="40"/>
                  </a:moveTo>
                  <a:cubicBezTo>
                    <a:pt x="141" y="41"/>
                    <a:pt x="141" y="42"/>
                    <a:pt x="141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2" y="41"/>
                    <a:pt x="142" y="40"/>
                  </a:cubicBezTo>
                  <a:lnTo>
                    <a:pt x="141" y="40"/>
                  </a:lnTo>
                  <a:close/>
                  <a:moveTo>
                    <a:pt x="119" y="76"/>
                  </a:moveTo>
                  <a:cubicBezTo>
                    <a:pt x="118" y="77"/>
                    <a:pt x="118" y="77"/>
                    <a:pt x="118" y="77"/>
                  </a:cubicBezTo>
                  <a:cubicBezTo>
                    <a:pt x="119" y="78"/>
                    <a:pt x="120" y="78"/>
                    <a:pt x="121" y="79"/>
                  </a:cubicBezTo>
                  <a:cubicBezTo>
                    <a:pt x="121" y="79"/>
                    <a:pt x="121" y="79"/>
                    <a:pt x="121" y="79"/>
                  </a:cubicBezTo>
                  <a:cubicBezTo>
                    <a:pt x="122" y="78"/>
                    <a:pt x="122" y="78"/>
                    <a:pt x="122" y="78"/>
                  </a:cubicBezTo>
                  <a:cubicBezTo>
                    <a:pt x="121" y="77"/>
                    <a:pt x="121" y="77"/>
                    <a:pt x="121" y="77"/>
                  </a:cubicBezTo>
                  <a:cubicBezTo>
                    <a:pt x="121" y="77"/>
                    <a:pt x="120" y="77"/>
                    <a:pt x="119" y="76"/>
                  </a:cubicBezTo>
                  <a:close/>
                  <a:moveTo>
                    <a:pt x="141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3" y="48"/>
                    <a:pt x="143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8"/>
                    <a:pt x="141" y="48"/>
                  </a:cubicBezTo>
                  <a:cubicBezTo>
                    <a:pt x="141" y="49"/>
                    <a:pt x="141" y="49"/>
                    <a:pt x="141" y="49"/>
                  </a:cubicBezTo>
                  <a:close/>
                  <a:moveTo>
                    <a:pt x="126" y="64"/>
                  </a:moveTo>
                  <a:cubicBezTo>
                    <a:pt x="127" y="64"/>
                    <a:pt x="127" y="64"/>
                    <a:pt x="128" y="64"/>
                  </a:cubicBezTo>
                  <a:cubicBezTo>
                    <a:pt x="128" y="64"/>
                    <a:pt x="129" y="64"/>
                    <a:pt x="129" y="64"/>
                  </a:cubicBezTo>
                  <a:cubicBezTo>
                    <a:pt x="129" y="62"/>
                    <a:pt x="129" y="62"/>
                    <a:pt x="129" y="62"/>
                  </a:cubicBezTo>
                  <a:cubicBezTo>
                    <a:pt x="129" y="63"/>
                    <a:pt x="128" y="63"/>
                    <a:pt x="128" y="63"/>
                  </a:cubicBezTo>
                  <a:cubicBezTo>
                    <a:pt x="127" y="63"/>
                    <a:pt x="127" y="63"/>
                    <a:pt x="126" y="63"/>
                  </a:cubicBezTo>
                  <a:lnTo>
                    <a:pt x="126" y="64"/>
                  </a:lnTo>
                  <a:close/>
                  <a:moveTo>
                    <a:pt x="133" y="62"/>
                  </a:moveTo>
                  <a:cubicBezTo>
                    <a:pt x="132" y="62"/>
                    <a:pt x="132" y="61"/>
                    <a:pt x="130" y="60"/>
                  </a:cubicBezTo>
                  <a:cubicBezTo>
                    <a:pt x="129" y="61"/>
                    <a:pt x="129" y="61"/>
                    <a:pt x="129" y="61"/>
                  </a:cubicBezTo>
                  <a:cubicBezTo>
                    <a:pt x="131" y="62"/>
                    <a:pt x="131" y="63"/>
                    <a:pt x="132" y="63"/>
                  </a:cubicBezTo>
                  <a:lnTo>
                    <a:pt x="133" y="62"/>
                  </a:lnTo>
                  <a:close/>
                  <a:moveTo>
                    <a:pt x="143" y="55"/>
                  </a:moveTo>
                  <a:cubicBezTo>
                    <a:pt x="142" y="54"/>
                    <a:pt x="142" y="54"/>
                    <a:pt x="142" y="54"/>
                  </a:cubicBezTo>
                  <a:cubicBezTo>
                    <a:pt x="142" y="55"/>
                    <a:pt x="141" y="56"/>
                    <a:pt x="141" y="56"/>
                  </a:cubicBezTo>
                  <a:cubicBezTo>
                    <a:pt x="141" y="56"/>
                    <a:pt x="141" y="56"/>
                    <a:pt x="141" y="56"/>
                  </a:cubicBezTo>
                  <a:cubicBezTo>
                    <a:pt x="141" y="57"/>
                    <a:pt x="141" y="57"/>
                    <a:pt x="141" y="57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2" y="57"/>
                    <a:pt x="142" y="57"/>
                    <a:pt x="142" y="57"/>
                  </a:cubicBezTo>
                  <a:cubicBezTo>
                    <a:pt x="142" y="57"/>
                    <a:pt x="143" y="56"/>
                    <a:pt x="143" y="55"/>
                  </a:cubicBezTo>
                  <a:close/>
                  <a:moveTo>
                    <a:pt x="124" y="79"/>
                  </a:moveTo>
                  <a:cubicBezTo>
                    <a:pt x="125" y="79"/>
                    <a:pt x="127" y="78"/>
                    <a:pt x="128" y="78"/>
                  </a:cubicBezTo>
                  <a:cubicBezTo>
                    <a:pt x="127" y="77"/>
                    <a:pt x="127" y="77"/>
                    <a:pt x="127" y="77"/>
                  </a:cubicBezTo>
                  <a:cubicBezTo>
                    <a:pt x="126" y="77"/>
                    <a:pt x="125" y="77"/>
                    <a:pt x="124" y="78"/>
                  </a:cubicBezTo>
                  <a:lnTo>
                    <a:pt x="124" y="79"/>
                  </a:lnTo>
                  <a:close/>
                  <a:moveTo>
                    <a:pt x="129" y="75"/>
                  </a:moveTo>
                  <a:cubicBezTo>
                    <a:pt x="130" y="76"/>
                    <a:pt x="130" y="76"/>
                    <a:pt x="130" y="76"/>
                  </a:cubicBezTo>
                  <a:cubicBezTo>
                    <a:pt x="131" y="75"/>
                    <a:pt x="132" y="75"/>
                    <a:pt x="133" y="74"/>
                  </a:cubicBezTo>
                  <a:cubicBezTo>
                    <a:pt x="132" y="73"/>
                    <a:pt x="132" y="73"/>
                    <a:pt x="132" y="73"/>
                  </a:cubicBezTo>
                  <a:cubicBezTo>
                    <a:pt x="131" y="74"/>
                    <a:pt x="130" y="74"/>
                    <a:pt x="129" y="75"/>
                  </a:cubicBezTo>
                  <a:close/>
                  <a:moveTo>
                    <a:pt x="141" y="53"/>
                  </a:moveTo>
                  <a:cubicBezTo>
                    <a:pt x="142" y="53"/>
                    <a:pt x="142" y="53"/>
                    <a:pt x="142" y="53"/>
                  </a:cubicBezTo>
                  <a:cubicBezTo>
                    <a:pt x="142" y="50"/>
                    <a:pt x="142" y="50"/>
                    <a:pt x="142" y="50"/>
                  </a:cubicBezTo>
                  <a:cubicBezTo>
                    <a:pt x="141" y="50"/>
                    <a:pt x="141" y="50"/>
                    <a:pt x="141" y="50"/>
                  </a:cubicBezTo>
                  <a:lnTo>
                    <a:pt x="141" y="53"/>
                  </a:lnTo>
                  <a:close/>
                  <a:moveTo>
                    <a:pt x="146" y="51"/>
                  </a:moveTo>
                  <a:cubicBezTo>
                    <a:pt x="147" y="51"/>
                    <a:pt x="147" y="51"/>
                    <a:pt x="147" y="50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50"/>
                    <a:pt x="145" y="50"/>
                    <a:pt x="145" y="50"/>
                  </a:cubicBezTo>
                  <a:cubicBezTo>
                    <a:pt x="145" y="51"/>
                    <a:pt x="145" y="51"/>
                    <a:pt x="144" y="52"/>
                  </a:cubicBezTo>
                  <a:cubicBezTo>
                    <a:pt x="145" y="53"/>
                    <a:pt x="145" y="53"/>
                    <a:pt x="145" y="53"/>
                  </a:cubicBezTo>
                  <a:cubicBezTo>
                    <a:pt x="146" y="52"/>
                    <a:pt x="146" y="52"/>
                    <a:pt x="146" y="51"/>
                  </a:cubicBezTo>
                  <a:close/>
                  <a:moveTo>
                    <a:pt x="160" y="193"/>
                  </a:moveTo>
                  <a:cubicBezTo>
                    <a:pt x="160" y="195"/>
                    <a:pt x="160" y="195"/>
                    <a:pt x="160" y="195"/>
                  </a:cubicBezTo>
                  <a:cubicBezTo>
                    <a:pt x="161" y="195"/>
                    <a:pt x="162" y="194"/>
                    <a:pt x="163" y="194"/>
                  </a:cubicBezTo>
                  <a:cubicBezTo>
                    <a:pt x="163" y="192"/>
                    <a:pt x="163" y="192"/>
                    <a:pt x="163" y="192"/>
                  </a:cubicBezTo>
                  <a:cubicBezTo>
                    <a:pt x="162" y="193"/>
                    <a:pt x="161" y="193"/>
                    <a:pt x="160" y="193"/>
                  </a:cubicBezTo>
                  <a:close/>
                  <a:moveTo>
                    <a:pt x="115" y="180"/>
                  </a:moveTo>
                  <a:cubicBezTo>
                    <a:pt x="116" y="181"/>
                    <a:pt x="116" y="182"/>
                    <a:pt x="117" y="182"/>
                  </a:cubicBezTo>
                  <a:cubicBezTo>
                    <a:pt x="118" y="181"/>
                    <a:pt x="118" y="181"/>
                    <a:pt x="118" y="181"/>
                  </a:cubicBezTo>
                  <a:cubicBezTo>
                    <a:pt x="117" y="180"/>
                    <a:pt x="117" y="180"/>
                    <a:pt x="116" y="179"/>
                  </a:cubicBezTo>
                  <a:lnTo>
                    <a:pt x="115" y="180"/>
                  </a:lnTo>
                  <a:close/>
                  <a:moveTo>
                    <a:pt x="120" y="184"/>
                  </a:moveTo>
                  <a:cubicBezTo>
                    <a:pt x="120" y="185"/>
                    <a:pt x="121" y="186"/>
                    <a:pt x="122" y="186"/>
                  </a:cubicBezTo>
                  <a:cubicBezTo>
                    <a:pt x="123" y="185"/>
                    <a:pt x="123" y="185"/>
                    <a:pt x="123" y="185"/>
                  </a:cubicBezTo>
                  <a:cubicBezTo>
                    <a:pt x="122" y="184"/>
                    <a:pt x="121" y="184"/>
                    <a:pt x="121" y="183"/>
                  </a:cubicBezTo>
                  <a:lnTo>
                    <a:pt x="120" y="184"/>
                  </a:lnTo>
                  <a:close/>
                  <a:moveTo>
                    <a:pt x="162" y="110"/>
                  </a:moveTo>
                  <a:cubicBezTo>
                    <a:pt x="162" y="108"/>
                    <a:pt x="162" y="108"/>
                    <a:pt x="162" y="108"/>
                  </a:cubicBezTo>
                  <a:cubicBezTo>
                    <a:pt x="162" y="108"/>
                    <a:pt x="161" y="108"/>
                    <a:pt x="159" y="108"/>
                  </a:cubicBezTo>
                  <a:cubicBezTo>
                    <a:pt x="159" y="109"/>
                    <a:pt x="159" y="109"/>
                    <a:pt x="159" y="109"/>
                  </a:cubicBezTo>
                  <a:cubicBezTo>
                    <a:pt x="160" y="110"/>
                    <a:pt x="161" y="110"/>
                    <a:pt x="162" y="110"/>
                  </a:cubicBezTo>
                  <a:close/>
                  <a:moveTo>
                    <a:pt x="166" y="110"/>
                  </a:moveTo>
                  <a:cubicBezTo>
                    <a:pt x="166" y="109"/>
                    <a:pt x="166" y="109"/>
                    <a:pt x="166" y="109"/>
                  </a:cubicBezTo>
                  <a:cubicBezTo>
                    <a:pt x="166" y="109"/>
                    <a:pt x="166" y="109"/>
                    <a:pt x="166" y="109"/>
                  </a:cubicBezTo>
                  <a:cubicBezTo>
                    <a:pt x="165" y="110"/>
                    <a:pt x="165" y="110"/>
                    <a:pt x="165" y="110"/>
                  </a:cubicBezTo>
                  <a:cubicBezTo>
                    <a:pt x="166" y="110"/>
                    <a:pt x="166" y="110"/>
                    <a:pt x="166" y="110"/>
                  </a:cubicBezTo>
                  <a:close/>
                  <a:moveTo>
                    <a:pt x="153" y="83"/>
                  </a:moveTo>
                  <a:cubicBezTo>
                    <a:pt x="154" y="83"/>
                    <a:pt x="155" y="82"/>
                    <a:pt x="155" y="81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3" y="81"/>
                    <a:pt x="153" y="82"/>
                    <a:pt x="152" y="82"/>
                  </a:cubicBezTo>
                  <a:cubicBezTo>
                    <a:pt x="153" y="83"/>
                    <a:pt x="153" y="83"/>
                    <a:pt x="153" y="83"/>
                  </a:cubicBezTo>
                  <a:close/>
                  <a:moveTo>
                    <a:pt x="132" y="191"/>
                  </a:moveTo>
                  <a:cubicBezTo>
                    <a:pt x="132" y="191"/>
                    <a:pt x="131" y="191"/>
                    <a:pt x="130" y="190"/>
                  </a:cubicBezTo>
                  <a:cubicBezTo>
                    <a:pt x="130" y="192"/>
                    <a:pt x="130" y="192"/>
                    <a:pt x="130" y="192"/>
                  </a:cubicBezTo>
                  <a:cubicBezTo>
                    <a:pt x="130" y="192"/>
                    <a:pt x="131" y="192"/>
                    <a:pt x="132" y="193"/>
                  </a:cubicBezTo>
                  <a:cubicBezTo>
                    <a:pt x="132" y="193"/>
                    <a:pt x="132" y="193"/>
                    <a:pt x="132" y="193"/>
                  </a:cubicBezTo>
                  <a:cubicBezTo>
                    <a:pt x="133" y="192"/>
                    <a:pt x="133" y="192"/>
                    <a:pt x="133" y="192"/>
                  </a:cubicBezTo>
                  <a:cubicBezTo>
                    <a:pt x="133" y="192"/>
                    <a:pt x="133" y="191"/>
                    <a:pt x="132" y="191"/>
                  </a:cubicBezTo>
                  <a:close/>
                  <a:moveTo>
                    <a:pt x="141" y="104"/>
                  </a:moveTo>
                  <a:cubicBezTo>
                    <a:pt x="141" y="105"/>
                    <a:pt x="141" y="105"/>
                    <a:pt x="141" y="105"/>
                  </a:cubicBezTo>
                  <a:cubicBezTo>
                    <a:pt x="142" y="105"/>
                    <a:pt x="143" y="106"/>
                    <a:pt x="144" y="106"/>
                  </a:cubicBezTo>
                  <a:cubicBezTo>
                    <a:pt x="144" y="105"/>
                    <a:pt x="144" y="105"/>
                    <a:pt x="144" y="105"/>
                  </a:cubicBezTo>
                  <a:cubicBezTo>
                    <a:pt x="143" y="104"/>
                    <a:pt x="142" y="104"/>
                    <a:pt x="141" y="104"/>
                  </a:cubicBezTo>
                  <a:close/>
                  <a:moveTo>
                    <a:pt x="156" y="109"/>
                  </a:moveTo>
                  <a:cubicBezTo>
                    <a:pt x="156" y="107"/>
                    <a:pt x="156" y="107"/>
                    <a:pt x="156" y="107"/>
                  </a:cubicBezTo>
                  <a:cubicBezTo>
                    <a:pt x="155" y="107"/>
                    <a:pt x="154" y="107"/>
                    <a:pt x="153" y="107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4" y="108"/>
                    <a:pt x="155" y="109"/>
                    <a:pt x="156" y="109"/>
                  </a:cubicBezTo>
                  <a:close/>
                  <a:moveTo>
                    <a:pt x="136" y="193"/>
                  </a:moveTo>
                  <a:cubicBezTo>
                    <a:pt x="135" y="194"/>
                    <a:pt x="135" y="194"/>
                    <a:pt x="135" y="194"/>
                  </a:cubicBezTo>
                  <a:cubicBezTo>
                    <a:pt x="136" y="195"/>
                    <a:pt x="137" y="195"/>
                    <a:pt x="138" y="195"/>
                  </a:cubicBezTo>
                  <a:cubicBezTo>
                    <a:pt x="139" y="194"/>
                    <a:pt x="139" y="194"/>
                    <a:pt x="139" y="194"/>
                  </a:cubicBezTo>
                  <a:cubicBezTo>
                    <a:pt x="138" y="194"/>
                    <a:pt x="137" y="193"/>
                    <a:pt x="136" y="193"/>
                  </a:cubicBezTo>
                  <a:close/>
                  <a:moveTo>
                    <a:pt x="105" y="173"/>
                  </a:moveTo>
                  <a:cubicBezTo>
                    <a:pt x="104" y="174"/>
                    <a:pt x="104" y="174"/>
                    <a:pt x="104" y="174"/>
                  </a:cubicBezTo>
                  <a:cubicBezTo>
                    <a:pt x="105" y="175"/>
                    <a:pt x="106" y="175"/>
                    <a:pt x="107" y="175"/>
                  </a:cubicBezTo>
                  <a:cubicBezTo>
                    <a:pt x="108" y="174"/>
                    <a:pt x="108" y="174"/>
                    <a:pt x="108" y="174"/>
                  </a:cubicBezTo>
                  <a:cubicBezTo>
                    <a:pt x="107" y="174"/>
                    <a:pt x="106" y="173"/>
                    <a:pt x="105" y="173"/>
                  </a:cubicBezTo>
                  <a:close/>
                  <a:moveTo>
                    <a:pt x="168" y="56"/>
                  </a:moveTo>
                  <a:cubicBezTo>
                    <a:pt x="168" y="57"/>
                    <a:pt x="168" y="57"/>
                    <a:pt x="168" y="58"/>
                  </a:cubicBezTo>
                  <a:cubicBezTo>
                    <a:pt x="168" y="58"/>
                    <a:pt x="167" y="58"/>
                    <a:pt x="167" y="59"/>
                  </a:cubicBezTo>
                  <a:cubicBezTo>
                    <a:pt x="168" y="60"/>
                    <a:pt x="168" y="60"/>
                    <a:pt x="168" y="60"/>
                  </a:cubicBezTo>
                  <a:cubicBezTo>
                    <a:pt x="169" y="59"/>
                    <a:pt x="169" y="59"/>
                    <a:pt x="169" y="58"/>
                  </a:cubicBezTo>
                  <a:cubicBezTo>
                    <a:pt x="170" y="58"/>
                    <a:pt x="170" y="57"/>
                    <a:pt x="170" y="57"/>
                  </a:cubicBezTo>
                  <a:lnTo>
                    <a:pt x="168" y="56"/>
                  </a:lnTo>
                  <a:close/>
                  <a:moveTo>
                    <a:pt x="110" y="177"/>
                  </a:moveTo>
                  <a:cubicBezTo>
                    <a:pt x="111" y="177"/>
                    <a:pt x="112" y="178"/>
                    <a:pt x="112" y="178"/>
                  </a:cubicBezTo>
                  <a:cubicBezTo>
                    <a:pt x="113" y="177"/>
                    <a:pt x="113" y="177"/>
                    <a:pt x="113" y="177"/>
                  </a:cubicBezTo>
                  <a:cubicBezTo>
                    <a:pt x="113" y="177"/>
                    <a:pt x="112" y="176"/>
                    <a:pt x="111" y="175"/>
                  </a:cubicBezTo>
                  <a:lnTo>
                    <a:pt x="110" y="177"/>
                  </a:lnTo>
                  <a:close/>
                  <a:moveTo>
                    <a:pt x="147" y="105"/>
                  </a:moveTo>
                  <a:cubicBezTo>
                    <a:pt x="147" y="107"/>
                    <a:pt x="147" y="107"/>
                    <a:pt x="147" y="107"/>
                  </a:cubicBezTo>
                  <a:cubicBezTo>
                    <a:pt x="148" y="107"/>
                    <a:pt x="149" y="107"/>
                    <a:pt x="150" y="108"/>
                  </a:cubicBezTo>
                  <a:cubicBezTo>
                    <a:pt x="150" y="106"/>
                    <a:pt x="150" y="106"/>
                    <a:pt x="150" y="106"/>
                  </a:cubicBezTo>
                  <a:cubicBezTo>
                    <a:pt x="149" y="106"/>
                    <a:pt x="148" y="106"/>
                    <a:pt x="147" y="105"/>
                  </a:cubicBezTo>
                  <a:close/>
                  <a:moveTo>
                    <a:pt x="124" y="188"/>
                  </a:moveTo>
                  <a:cubicBezTo>
                    <a:pt x="125" y="189"/>
                    <a:pt x="126" y="189"/>
                    <a:pt x="127" y="190"/>
                  </a:cubicBezTo>
                  <a:cubicBezTo>
                    <a:pt x="128" y="189"/>
                    <a:pt x="128" y="189"/>
                    <a:pt x="128" y="189"/>
                  </a:cubicBezTo>
                  <a:cubicBezTo>
                    <a:pt x="127" y="188"/>
                    <a:pt x="126" y="188"/>
                    <a:pt x="125" y="187"/>
                  </a:cubicBezTo>
                  <a:lnTo>
                    <a:pt x="124" y="188"/>
                  </a:lnTo>
                  <a:close/>
                  <a:moveTo>
                    <a:pt x="191" y="174"/>
                  </a:moveTo>
                  <a:cubicBezTo>
                    <a:pt x="192" y="175"/>
                    <a:pt x="192" y="175"/>
                    <a:pt x="192" y="175"/>
                  </a:cubicBezTo>
                  <a:cubicBezTo>
                    <a:pt x="193" y="174"/>
                    <a:pt x="194" y="173"/>
                    <a:pt x="194" y="173"/>
                  </a:cubicBezTo>
                  <a:cubicBezTo>
                    <a:pt x="193" y="171"/>
                    <a:pt x="193" y="171"/>
                    <a:pt x="193" y="171"/>
                  </a:cubicBezTo>
                  <a:cubicBezTo>
                    <a:pt x="193" y="172"/>
                    <a:pt x="192" y="173"/>
                    <a:pt x="191" y="174"/>
                  </a:cubicBezTo>
                  <a:close/>
                  <a:moveTo>
                    <a:pt x="196" y="169"/>
                  </a:moveTo>
                  <a:cubicBezTo>
                    <a:pt x="197" y="170"/>
                    <a:pt x="197" y="170"/>
                    <a:pt x="197" y="170"/>
                  </a:cubicBezTo>
                  <a:cubicBezTo>
                    <a:pt x="197" y="170"/>
                    <a:pt x="198" y="169"/>
                    <a:pt x="199" y="168"/>
                  </a:cubicBezTo>
                  <a:cubicBezTo>
                    <a:pt x="198" y="167"/>
                    <a:pt x="198" y="167"/>
                    <a:pt x="198" y="167"/>
                  </a:cubicBezTo>
                  <a:cubicBezTo>
                    <a:pt x="197" y="168"/>
                    <a:pt x="196" y="169"/>
                    <a:pt x="196" y="169"/>
                  </a:cubicBezTo>
                  <a:close/>
                  <a:moveTo>
                    <a:pt x="186" y="177"/>
                  </a:moveTo>
                  <a:cubicBezTo>
                    <a:pt x="187" y="179"/>
                    <a:pt x="187" y="179"/>
                    <a:pt x="187" y="179"/>
                  </a:cubicBezTo>
                  <a:cubicBezTo>
                    <a:pt x="188" y="178"/>
                    <a:pt x="189" y="177"/>
                    <a:pt x="190" y="177"/>
                  </a:cubicBezTo>
                  <a:cubicBezTo>
                    <a:pt x="189" y="175"/>
                    <a:pt x="189" y="175"/>
                    <a:pt x="189" y="175"/>
                  </a:cubicBezTo>
                  <a:cubicBezTo>
                    <a:pt x="188" y="176"/>
                    <a:pt x="187" y="177"/>
                    <a:pt x="186" y="177"/>
                  </a:cubicBezTo>
                  <a:close/>
                  <a:moveTo>
                    <a:pt x="200" y="165"/>
                  </a:moveTo>
                  <a:cubicBezTo>
                    <a:pt x="201" y="166"/>
                    <a:pt x="201" y="166"/>
                    <a:pt x="201" y="166"/>
                  </a:cubicBezTo>
                  <a:cubicBezTo>
                    <a:pt x="201" y="165"/>
                    <a:pt x="202" y="164"/>
                    <a:pt x="203" y="163"/>
                  </a:cubicBezTo>
                  <a:cubicBezTo>
                    <a:pt x="201" y="162"/>
                    <a:pt x="201" y="162"/>
                    <a:pt x="201" y="162"/>
                  </a:cubicBezTo>
                  <a:cubicBezTo>
                    <a:pt x="201" y="163"/>
                    <a:pt x="200" y="164"/>
                    <a:pt x="200" y="165"/>
                  </a:cubicBezTo>
                  <a:close/>
                  <a:moveTo>
                    <a:pt x="181" y="181"/>
                  </a:moveTo>
                  <a:cubicBezTo>
                    <a:pt x="182" y="182"/>
                    <a:pt x="182" y="182"/>
                    <a:pt x="182" y="182"/>
                  </a:cubicBezTo>
                  <a:cubicBezTo>
                    <a:pt x="183" y="182"/>
                    <a:pt x="184" y="181"/>
                    <a:pt x="185" y="181"/>
                  </a:cubicBezTo>
                  <a:cubicBezTo>
                    <a:pt x="184" y="179"/>
                    <a:pt x="184" y="179"/>
                    <a:pt x="184" y="179"/>
                  </a:cubicBezTo>
                  <a:cubicBezTo>
                    <a:pt x="183" y="180"/>
                    <a:pt x="182" y="180"/>
                    <a:pt x="181" y="181"/>
                  </a:cubicBezTo>
                  <a:close/>
                  <a:moveTo>
                    <a:pt x="205" y="157"/>
                  </a:moveTo>
                  <a:cubicBezTo>
                    <a:pt x="204" y="158"/>
                    <a:pt x="204" y="159"/>
                    <a:pt x="203" y="160"/>
                  </a:cubicBezTo>
                  <a:cubicBezTo>
                    <a:pt x="204" y="160"/>
                    <a:pt x="204" y="160"/>
                    <a:pt x="204" y="160"/>
                  </a:cubicBezTo>
                  <a:cubicBezTo>
                    <a:pt x="205" y="159"/>
                    <a:pt x="206" y="158"/>
                    <a:pt x="206" y="158"/>
                  </a:cubicBezTo>
                  <a:lnTo>
                    <a:pt x="205" y="157"/>
                  </a:lnTo>
                  <a:close/>
                  <a:moveTo>
                    <a:pt x="154" y="195"/>
                  </a:moveTo>
                  <a:cubicBezTo>
                    <a:pt x="154" y="196"/>
                    <a:pt x="154" y="196"/>
                    <a:pt x="154" y="196"/>
                  </a:cubicBezTo>
                  <a:cubicBezTo>
                    <a:pt x="155" y="196"/>
                    <a:pt x="156" y="196"/>
                    <a:pt x="157" y="196"/>
                  </a:cubicBezTo>
                  <a:cubicBezTo>
                    <a:pt x="157" y="194"/>
                    <a:pt x="157" y="194"/>
                    <a:pt x="157" y="194"/>
                  </a:cubicBezTo>
                  <a:cubicBezTo>
                    <a:pt x="156" y="194"/>
                    <a:pt x="155" y="195"/>
                    <a:pt x="154" y="195"/>
                  </a:cubicBezTo>
                  <a:close/>
                  <a:moveTo>
                    <a:pt x="142" y="194"/>
                  </a:moveTo>
                  <a:cubicBezTo>
                    <a:pt x="142" y="196"/>
                    <a:pt x="142" y="196"/>
                    <a:pt x="142" y="196"/>
                  </a:cubicBezTo>
                  <a:cubicBezTo>
                    <a:pt x="143" y="196"/>
                    <a:pt x="144" y="196"/>
                    <a:pt x="145" y="196"/>
                  </a:cubicBezTo>
                  <a:cubicBezTo>
                    <a:pt x="145" y="195"/>
                    <a:pt x="145" y="195"/>
                    <a:pt x="145" y="195"/>
                  </a:cubicBezTo>
                  <a:cubicBezTo>
                    <a:pt x="144" y="195"/>
                    <a:pt x="143" y="195"/>
                    <a:pt x="142" y="194"/>
                  </a:cubicBezTo>
                  <a:close/>
                  <a:moveTo>
                    <a:pt x="148" y="195"/>
                  </a:moveTo>
                  <a:cubicBezTo>
                    <a:pt x="148" y="197"/>
                    <a:pt x="148" y="197"/>
                    <a:pt x="148" y="197"/>
                  </a:cubicBezTo>
                  <a:cubicBezTo>
                    <a:pt x="149" y="197"/>
                    <a:pt x="150" y="197"/>
                    <a:pt x="151" y="197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0" y="195"/>
                    <a:pt x="149" y="195"/>
                    <a:pt x="148" y="195"/>
                  </a:cubicBezTo>
                  <a:close/>
                  <a:moveTo>
                    <a:pt x="176" y="185"/>
                  </a:moveTo>
                  <a:cubicBezTo>
                    <a:pt x="177" y="186"/>
                    <a:pt x="177" y="186"/>
                    <a:pt x="177" y="186"/>
                  </a:cubicBezTo>
                  <a:cubicBezTo>
                    <a:pt x="178" y="185"/>
                    <a:pt x="179" y="185"/>
                    <a:pt x="180" y="184"/>
                  </a:cubicBezTo>
                  <a:cubicBezTo>
                    <a:pt x="179" y="183"/>
                    <a:pt x="179" y="183"/>
                    <a:pt x="179" y="183"/>
                  </a:cubicBezTo>
                  <a:cubicBezTo>
                    <a:pt x="178" y="183"/>
                    <a:pt x="177" y="184"/>
                    <a:pt x="176" y="185"/>
                  </a:cubicBezTo>
                  <a:close/>
                  <a:moveTo>
                    <a:pt x="173" y="187"/>
                  </a:moveTo>
                  <a:cubicBezTo>
                    <a:pt x="172" y="187"/>
                    <a:pt x="172" y="188"/>
                    <a:pt x="171" y="188"/>
                  </a:cubicBezTo>
                  <a:cubicBezTo>
                    <a:pt x="172" y="189"/>
                    <a:pt x="172" y="189"/>
                    <a:pt x="172" y="189"/>
                  </a:cubicBezTo>
                  <a:cubicBezTo>
                    <a:pt x="172" y="189"/>
                    <a:pt x="173" y="188"/>
                    <a:pt x="174" y="188"/>
                  </a:cubicBezTo>
                  <a:cubicBezTo>
                    <a:pt x="174" y="188"/>
                    <a:pt x="174" y="188"/>
                    <a:pt x="174" y="188"/>
                  </a:cubicBezTo>
                  <a:cubicBezTo>
                    <a:pt x="174" y="186"/>
                    <a:pt x="174" y="186"/>
                    <a:pt x="174" y="186"/>
                  </a:cubicBezTo>
                  <a:lnTo>
                    <a:pt x="173" y="187"/>
                  </a:lnTo>
                  <a:close/>
                  <a:moveTo>
                    <a:pt x="166" y="191"/>
                  </a:moveTo>
                  <a:cubicBezTo>
                    <a:pt x="166" y="192"/>
                    <a:pt x="166" y="192"/>
                    <a:pt x="166" y="192"/>
                  </a:cubicBezTo>
                  <a:cubicBezTo>
                    <a:pt x="167" y="192"/>
                    <a:pt x="168" y="191"/>
                    <a:pt x="169" y="191"/>
                  </a:cubicBezTo>
                  <a:cubicBezTo>
                    <a:pt x="168" y="190"/>
                    <a:pt x="168" y="190"/>
                    <a:pt x="168" y="190"/>
                  </a:cubicBezTo>
                  <a:cubicBezTo>
                    <a:pt x="167" y="190"/>
                    <a:pt x="166" y="191"/>
                    <a:pt x="166" y="191"/>
                  </a:cubicBezTo>
                  <a:close/>
                  <a:moveTo>
                    <a:pt x="80" y="170"/>
                  </a:moveTo>
                  <a:cubicBezTo>
                    <a:pt x="80" y="172"/>
                    <a:pt x="80" y="172"/>
                    <a:pt x="80" y="172"/>
                  </a:cubicBezTo>
                  <a:cubicBezTo>
                    <a:pt x="81" y="172"/>
                    <a:pt x="82" y="172"/>
                    <a:pt x="83" y="172"/>
                  </a:cubicBezTo>
                  <a:cubicBezTo>
                    <a:pt x="83" y="170"/>
                    <a:pt x="83" y="170"/>
                    <a:pt x="83" y="170"/>
                  </a:cubicBezTo>
                  <a:cubicBezTo>
                    <a:pt x="82" y="170"/>
                    <a:pt x="81" y="170"/>
                    <a:pt x="80" y="170"/>
                  </a:cubicBezTo>
                  <a:close/>
                  <a:moveTo>
                    <a:pt x="139" y="66"/>
                  </a:moveTo>
                  <a:cubicBezTo>
                    <a:pt x="139" y="63"/>
                    <a:pt x="139" y="63"/>
                    <a:pt x="139" y="63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8" y="66"/>
                    <a:pt x="138" y="66"/>
                    <a:pt x="138" y="66"/>
                  </a:cubicBezTo>
                  <a:cubicBezTo>
                    <a:pt x="137" y="66"/>
                    <a:pt x="137" y="66"/>
                    <a:pt x="137" y="66"/>
                  </a:cubicBezTo>
                  <a:cubicBezTo>
                    <a:pt x="137" y="66"/>
                    <a:pt x="137" y="67"/>
                    <a:pt x="137" y="69"/>
                  </a:cubicBezTo>
                  <a:cubicBezTo>
                    <a:pt x="139" y="69"/>
                    <a:pt x="139" y="69"/>
                    <a:pt x="139" y="69"/>
                  </a:cubicBezTo>
                  <a:cubicBezTo>
                    <a:pt x="139" y="68"/>
                    <a:pt x="139" y="67"/>
                    <a:pt x="139" y="67"/>
                  </a:cubicBezTo>
                  <a:cubicBezTo>
                    <a:pt x="139" y="66"/>
                    <a:pt x="139" y="66"/>
                    <a:pt x="139" y="66"/>
                  </a:cubicBezTo>
                  <a:close/>
                  <a:moveTo>
                    <a:pt x="64" y="166"/>
                  </a:moveTo>
                  <a:cubicBezTo>
                    <a:pt x="63" y="166"/>
                    <a:pt x="63" y="166"/>
                    <a:pt x="63" y="165"/>
                  </a:cubicBezTo>
                  <a:cubicBezTo>
                    <a:pt x="62" y="167"/>
                    <a:pt x="62" y="167"/>
                    <a:pt x="62" y="167"/>
                  </a:cubicBezTo>
                  <a:cubicBezTo>
                    <a:pt x="62" y="167"/>
                    <a:pt x="63" y="167"/>
                    <a:pt x="63" y="167"/>
                  </a:cubicBezTo>
                  <a:cubicBezTo>
                    <a:pt x="64" y="168"/>
                    <a:pt x="64" y="168"/>
                    <a:pt x="65" y="168"/>
                  </a:cubicBezTo>
                  <a:cubicBezTo>
                    <a:pt x="65" y="167"/>
                    <a:pt x="65" y="167"/>
                    <a:pt x="65" y="167"/>
                  </a:cubicBezTo>
                  <a:cubicBezTo>
                    <a:pt x="65" y="167"/>
                    <a:pt x="64" y="166"/>
                    <a:pt x="64" y="166"/>
                  </a:cubicBezTo>
                  <a:close/>
                  <a:moveTo>
                    <a:pt x="116" y="93"/>
                  </a:moveTo>
                  <a:cubicBezTo>
                    <a:pt x="115" y="92"/>
                    <a:pt x="114" y="92"/>
                    <a:pt x="113" y="91"/>
                  </a:cubicBezTo>
                  <a:cubicBezTo>
                    <a:pt x="112" y="92"/>
                    <a:pt x="112" y="92"/>
                    <a:pt x="112" y="92"/>
                  </a:cubicBezTo>
                  <a:cubicBezTo>
                    <a:pt x="113" y="93"/>
                    <a:pt x="114" y="94"/>
                    <a:pt x="115" y="94"/>
                  </a:cubicBezTo>
                  <a:lnTo>
                    <a:pt x="116" y="93"/>
                  </a:lnTo>
                  <a:close/>
                  <a:moveTo>
                    <a:pt x="111" y="89"/>
                  </a:moveTo>
                  <a:cubicBezTo>
                    <a:pt x="110" y="89"/>
                    <a:pt x="109" y="88"/>
                    <a:pt x="109" y="87"/>
                  </a:cubicBezTo>
                  <a:cubicBezTo>
                    <a:pt x="108" y="89"/>
                    <a:pt x="108" y="89"/>
                    <a:pt x="108" y="89"/>
                  </a:cubicBezTo>
                  <a:cubicBezTo>
                    <a:pt x="108" y="89"/>
                    <a:pt x="109" y="90"/>
                    <a:pt x="110" y="91"/>
                  </a:cubicBezTo>
                  <a:lnTo>
                    <a:pt x="111" y="89"/>
                  </a:lnTo>
                  <a:close/>
                  <a:moveTo>
                    <a:pt x="74" y="169"/>
                  </a:moveTo>
                  <a:cubicBezTo>
                    <a:pt x="74" y="171"/>
                    <a:pt x="74" y="171"/>
                    <a:pt x="74" y="171"/>
                  </a:cubicBezTo>
                  <a:cubicBezTo>
                    <a:pt x="75" y="171"/>
                    <a:pt x="76" y="171"/>
                    <a:pt x="77" y="171"/>
                  </a:cubicBezTo>
                  <a:cubicBezTo>
                    <a:pt x="77" y="170"/>
                    <a:pt x="77" y="170"/>
                    <a:pt x="77" y="170"/>
                  </a:cubicBezTo>
                  <a:cubicBezTo>
                    <a:pt x="76" y="170"/>
                    <a:pt x="75" y="170"/>
                    <a:pt x="74" y="169"/>
                  </a:cubicBezTo>
                  <a:close/>
                  <a:moveTo>
                    <a:pt x="52" y="159"/>
                  </a:moveTo>
                  <a:cubicBezTo>
                    <a:pt x="53" y="160"/>
                    <a:pt x="53" y="161"/>
                    <a:pt x="54" y="161"/>
                  </a:cubicBezTo>
                  <a:cubicBezTo>
                    <a:pt x="55" y="160"/>
                    <a:pt x="55" y="160"/>
                    <a:pt x="55" y="160"/>
                  </a:cubicBezTo>
                  <a:cubicBezTo>
                    <a:pt x="54" y="159"/>
                    <a:pt x="54" y="159"/>
                    <a:pt x="53" y="158"/>
                  </a:cubicBezTo>
                  <a:lnTo>
                    <a:pt x="52" y="159"/>
                  </a:lnTo>
                  <a:close/>
                  <a:moveTo>
                    <a:pt x="147" y="85"/>
                  </a:moveTo>
                  <a:cubicBezTo>
                    <a:pt x="147" y="86"/>
                    <a:pt x="147" y="86"/>
                    <a:pt x="147" y="86"/>
                  </a:cubicBezTo>
                  <a:cubicBezTo>
                    <a:pt x="148" y="86"/>
                    <a:pt x="149" y="86"/>
                    <a:pt x="150" y="85"/>
                  </a:cubicBezTo>
                  <a:cubicBezTo>
                    <a:pt x="150" y="84"/>
                    <a:pt x="150" y="84"/>
                    <a:pt x="150" y="84"/>
                  </a:cubicBezTo>
                  <a:cubicBezTo>
                    <a:pt x="149" y="84"/>
                    <a:pt x="148" y="85"/>
                    <a:pt x="147" y="85"/>
                  </a:cubicBezTo>
                  <a:close/>
                  <a:moveTo>
                    <a:pt x="68" y="168"/>
                  </a:moveTo>
                  <a:cubicBezTo>
                    <a:pt x="68" y="169"/>
                    <a:pt x="68" y="169"/>
                    <a:pt x="68" y="169"/>
                  </a:cubicBezTo>
                  <a:cubicBezTo>
                    <a:pt x="69" y="170"/>
                    <a:pt x="70" y="170"/>
                    <a:pt x="71" y="170"/>
                  </a:cubicBezTo>
                  <a:cubicBezTo>
                    <a:pt x="71" y="169"/>
                    <a:pt x="71" y="169"/>
                    <a:pt x="71" y="169"/>
                  </a:cubicBezTo>
                  <a:cubicBezTo>
                    <a:pt x="70" y="169"/>
                    <a:pt x="69" y="168"/>
                    <a:pt x="68" y="168"/>
                  </a:cubicBezTo>
                  <a:close/>
                  <a:moveTo>
                    <a:pt x="57" y="163"/>
                  </a:moveTo>
                  <a:cubicBezTo>
                    <a:pt x="57" y="164"/>
                    <a:pt x="58" y="165"/>
                    <a:pt x="59" y="165"/>
                  </a:cubicBezTo>
                  <a:cubicBezTo>
                    <a:pt x="60" y="164"/>
                    <a:pt x="60" y="164"/>
                    <a:pt x="60" y="164"/>
                  </a:cubicBezTo>
                  <a:cubicBezTo>
                    <a:pt x="59" y="163"/>
                    <a:pt x="58" y="163"/>
                    <a:pt x="58" y="162"/>
                  </a:cubicBezTo>
                  <a:lnTo>
                    <a:pt x="57" y="163"/>
                  </a:lnTo>
                  <a:close/>
                  <a:moveTo>
                    <a:pt x="106" y="85"/>
                  </a:moveTo>
                  <a:cubicBezTo>
                    <a:pt x="106" y="85"/>
                    <a:pt x="105" y="84"/>
                    <a:pt x="104" y="83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4" y="85"/>
                    <a:pt x="105" y="86"/>
                    <a:pt x="105" y="86"/>
                  </a:cubicBezTo>
                  <a:lnTo>
                    <a:pt x="106" y="85"/>
                  </a:lnTo>
                  <a:close/>
                  <a:moveTo>
                    <a:pt x="120" y="43"/>
                  </a:moveTo>
                  <a:cubicBezTo>
                    <a:pt x="120" y="42"/>
                    <a:pt x="121" y="41"/>
                    <a:pt x="121" y="40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40"/>
                    <a:pt x="120" y="40"/>
                    <a:pt x="120" y="40"/>
                  </a:cubicBezTo>
                  <a:cubicBezTo>
                    <a:pt x="119" y="41"/>
                    <a:pt x="119" y="42"/>
                    <a:pt x="119" y="42"/>
                  </a:cubicBezTo>
                  <a:lnTo>
                    <a:pt x="120" y="43"/>
                  </a:lnTo>
                  <a:close/>
                  <a:moveTo>
                    <a:pt x="102" y="81"/>
                  </a:moveTo>
                  <a:cubicBezTo>
                    <a:pt x="101" y="80"/>
                    <a:pt x="101" y="79"/>
                    <a:pt x="100" y="79"/>
                  </a:cubicBezTo>
                  <a:cubicBezTo>
                    <a:pt x="99" y="80"/>
                    <a:pt x="99" y="80"/>
                    <a:pt x="99" y="80"/>
                  </a:cubicBezTo>
                  <a:cubicBezTo>
                    <a:pt x="100" y="80"/>
                    <a:pt x="100" y="81"/>
                    <a:pt x="101" y="82"/>
                  </a:cubicBezTo>
                  <a:lnTo>
                    <a:pt x="102" y="81"/>
                  </a:lnTo>
                  <a:close/>
                  <a:moveTo>
                    <a:pt x="126" y="32"/>
                  </a:moveTo>
                  <a:cubicBezTo>
                    <a:pt x="127" y="34"/>
                    <a:pt x="127" y="34"/>
                    <a:pt x="127" y="34"/>
                  </a:cubicBezTo>
                  <a:cubicBezTo>
                    <a:pt x="128" y="33"/>
                    <a:pt x="129" y="33"/>
                    <a:pt x="130" y="33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29" y="31"/>
                    <a:pt x="128" y="32"/>
                    <a:pt x="126" y="32"/>
                  </a:cubicBezTo>
                  <a:close/>
                  <a:moveTo>
                    <a:pt x="118" y="46"/>
                  </a:moveTo>
                  <a:cubicBezTo>
                    <a:pt x="118" y="47"/>
                    <a:pt x="119" y="48"/>
                    <a:pt x="119" y="49"/>
                  </a:cubicBezTo>
                  <a:cubicBezTo>
                    <a:pt x="121" y="48"/>
                    <a:pt x="121" y="48"/>
                    <a:pt x="121" y="48"/>
                  </a:cubicBezTo>
                  <a:cubicBezTo>
                    <a:pt x="120" y="47"/>
                    <a:pt x="120" y="47"/>
                    <a:pt x="120" y="46"/>
                  </a:cubicBezTo>
                  <a:lnTo>
                    <a:pt x="118" y="46"/>
                  </a:lnTo>
                  <a:close/>
                  <a:moveTo>
                    <a:pt x="121" y="96"/>
                  </a:moveTo>
                  <a:cubicBezTo>
                    <a:pt x="120" y="96"/>
                    <a:pt x="119" y="95"/>
                    <a:pt x="119" y="95"/>
                  </a:cubicBezTo>
                  <a:cubicBezTo>
                    <a:pt x="118" y="96"/>
                    <a:pt x="118" y="96"/>
                    <a:pt x="118" y="96"/>
                  </a:cubicBezTo>
                  <a:cubicBezTo>
                    <a:pt x="119" y="96"/>
                    <a:pt x="120" y="97"/>
                    <a:pt x="121" y="97"/>
                  </a:cubicBezTo>
                  <a:lnTo>
                    <a:pt x="121" y="96"/>
                  </a:lnTo>
                  <a:close/>
                  <a:moveTo>
                    <a:pt x="132" y="102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2" y="100"/>
                    <a:pt x="131" y="100"/>
                    <a:pt x="130" y="100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30" y="101"/>
                    <a:pt x="131" y="102"/>
                    <a:pt x="132" y="102"/>
                  </a:cubicBezTo>
                  <a:close/>
                  <a:moveTo>
                    <a:pt x="144" y="84"/>
                  </a:moveTo>
                  <a:cubicBezTo>
                    <a:pt x="144" y="84"/>
                    <a:pt x="143" y="84"/>
                    <a:pt x="143" y="84"/>
                  </a:cubicBezTo>
                  <a:cubicBezTo>
                    <a:pt x="143" y="84"/>
                    <a:pt x="143" y="84"/>
                    <a:pt x="143" y="84"/>
                  </a:cubicBezTo>
                  <a:cubicBezTo>
                    <a:pt x="142" y="84"/>
                    <a:pt x="142" y="84"/>
                    <a:pt x="142" y="83"/>
                  </a:cubicBezTo>
                  <a:cubicBezTo>
                    <a:pt x="141" y="84"/>
                    <a:pt x="141" y="84"/>
                    <a:pt x="141" y="84"/>
                  </a:cubicBezTo>
                  <a:cubicBezTo>
                    <a:pt x="141" y="85"/>
                    <a:pt x="142" y="85"/>
                    <a:pt x="142" y="85"/>
                  </a:cubicBezTo>
                  <a:cubicBezTo>
                    <a:pt x="142" y="85"/>
                    <a:pt x="142" y="85"/>
                    <a:pt x="142" y="85"/>
                  </a:cubicBezTo>
                  <a:cubicBezTo>
                    <a:pt x="143" y="86"/>
                    <a:pt x="143" y="86"/>
                    <a:pt x="144" y="86"/>
                  </a:cubicBezTo>
                  <a:lnTo>
                    <a:pt x="144" y="84"/>
                  </a:lnTo>
                  <a:close/>
                  <a:moveTo>
                    <a:pt x="135" y="102"/>
                  </a:moveTo>
                  <a:cubicBezTo>
                    <a:pt x="135" y="103"/>
                    <a:pt x="135" y="103"/>
                    <a:pt x="135" y="103"/>
                  </a:cubicBezTo>
                  <a:cubicBezTo>
                    <a:pt x="136" y="104"/>
                    <a:pt x="137" y="104"/>
                    <a:pt x="138" y="104"/>
                  </a:cubicBezTo>
                  <a:cubicBezTo>
                    <a:pt x="138" y="103"/>
                    <a:pt x="138" y="103"/>
                    <a:pt x="138" y="103"/>
                  </a:cubicBezTo>
                  <a:cubicBezTo>
                    <a:pt x="137" y="102"/>
                    <a:pt x="136" y="102"/>
                    <a:pt x="135" y="102"/>
                  </a:cubicBezTo>
                  <a:close/>
                  <a:moveTo>
                    <a:pt x="140" y="78"/>
                  </a:moveTo>
                  <a:cubicBezTo>
                    <a:pt x="138" y="78"/>
                    <a:pt x="138" y="78"/>
                    <a:pt x="138" y="78"/>
                  </a:cubicBezTo>
                  <a:cubicBezTo>
                    <a:pt x="138" y="80"/>
                    <a:pt x="139" y="81"/>
                    <a:pt x="139" y="82"/>
                  </a:cubicBezTo>
                  <a:cubicBezTo>
                    <a:pt x="140" y="81"/>
                    <a:pt x="140" y="81"/>
                    <a:pt x="140" y="81"/>
                  </a:cubicBezTo>
                  <a:cubicBezTo>
                    <a:pt x="140" y="80"/>
                    <a:pt x="140" y="79"/>
                    <a:pt x="140" y="78"/>
                  </a:cubicBezTo>
                  <a:close/>
                  <a:moveTo>
                    <a:pt x="92" y="171"/>
                  </a:moveTo>
                  <a:cubicBezTo>
                    <a:pt x="92" y="173"/>
                    <a:pt x="92" y="173"/>
                    <a:pt x="92" y="173"/>
                  </a:cubicBezTo>
                  <a:cubicBezTo>
                    <a:pt x="93" y="173"/>
                    <a:pt x="94" y="173"/>
                    <a:pt x="95" y="173"/>
                  </a:cubicBezTo>
                  <a:cubicBezTo>
                    <a:pt x="96" y="171"/>
                    <a:pt x="96" y="171"/>
                    <a:pt x="96" y="171"/>
                  </a:cubicBezTo>
                  <a:cubicBezTo>
                    <a:pt x="94" y="171"/>
                    <a:pt x="93" y="171"/>
                    <a:pt x="92" y="171"/>
                  </a:cubicBezTo>
                  <a:close/>
                  <a:moveTo>
                    <a:pt x="86" y="171"/>
                  </a:moveTo>
                  <a:cubicBezTo>
                    <a:pt x="86" y="172"/>
                    <a:pt x="86" y="172"/>
                    <a:pt x="86" y="172"/>
                  </a:cubicBezTo>
                  <a:cubicBezTo>
                    <a:pt x="87" y="172"/>
                    <a:pt x="88" y="172"/>
                    <a:pt x="89" y="172"/>
                  </a:cubicBezTo>
                  <a:cubicBezTo>
                    <a:pt x="89" y="171"/>
                    <a:pt x="89" y="171"/>
                    <a:pt x="89" y="171"/>
                  </a:cubicBezTo>
                  <a:cubicBezTo>
                    <a:pt x="88" y="171"/>
                    <a:pt x="87" y="171"/>
                    <a:pt x="86" y="171"/>
                  </a:cubicBezTo>
                  <a:close/>
                  <a:moveTo>
                    <a:pt x="127" y="99"/>
                  </a:moveTo>
                  <a:cubicBezTo>
                    <a:pt x="126" y="98"/>
                    <a:pt x="125" y="98"/>
                    <a:pt x="124" y="97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9"/>
                    <a:pt x="125" y="100"/>
                    <a:pt x="126" y="100"/>
                  </a:cubicBezTo>
                  <a:lnTo>
                    <a:pt x="127" y="99"/>
                  </a:lnTo>
                  <a:close/>
                  <a:moveTo>
                    <a:pt x="99" y="172"/>
                  </a:moveTo>
                  <a:cubicBezTo>
                    <a:pt x="98" y="173"/>
                    <a:pt x="98" y="173"/>
                    <a:pt x="98" y="173"/>
                  </a:cubicBezTo>
                  <a:cubicBezTo>
                    <a:pt x="98" y="173"/>
                    <a:pt x="98" y="173"/>
                    <a:pt x="98" y="173"/>
                  </a:cubicBezTo>
                  <a:cubicBezTo>
                    <a:pt x="99" y="173"/>
                    <a:pt x="100" y="174"/>
                    <a:pt x="101" y="174"/>
                  </a:cubicBezTo>
                  <a:cubicBezTo>
                    <a:pt x="102" y="172"/>
                    <a:pt x="102" y="172"/>
                    <a:pt x="102" y="172"/>
                  </a:cubicBezTo>
                  <a:cubicBezTo>
                    <a:pt x="101" y="172"/>
                    <a:pt x="100" y="172"/>
                    <a:pt x="99" y="172"/>
                  </a:cubicBezTo>
                  <a:close/>
                  <a:moveTo>
                    <a:pt x="185" y="19"/>
                  </a:moveTo>
                  <a:cubicBezTo>
                    <a:pt x="184" y="17"/>
                    <a:pt x="184" y="17"/>
                    <a:pt x="184" y="17"/>
                  </a:cubicBezTo>
                  <a:cubicBezTo>
                    <a:pt x="184" y="18"/>
                    <a:pt x="183" y="18"/>
                    <a:pt x="182" y="19"/>
                  </a:cubicBezTo>
                  <a:cubicBezTo>
                    <a:pt x="182" y="20"/>
                    <a:pt x="182" y="20"/>
                    <a:pt x="182" y="20"/>
                  </a:cubicBezTo>
                  <a:cubicBezTo>
                    <a:pt x="183" y="20"/>
                    <a:pt x="184" y="19"/>
                    <a:pt x="185" y="19"/>
                  </a:cubicBezTo>
                  <a:close/>
                  <a:moveTo>
                    <a:pt x="152" y="1"/>
                  </a:moveTo>
                  <a:cubicBezTo>
                    <a:pt x="152" y="1"/>
                    <a:pt x="152" y="1"/>
                    <a:pt x="152" y="1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50" y="1"/>
                    <a:pt x="150" y="2"/>
                  </a:cubicBezTo>
                  <a:cubicBezTo>
                    <a:pt x="151" y="3"/>
                    <a:pt x="151" y="3"/>
                    <a:pt x="151" y="3"/>
                  </a:cubicBezTo>
                  <a:cubicBezTo>
                    <a:pt x="151" y="2"/>
                    <a:pt x="152" y="2"/>
                    <a:pt x="152" y="1"/>
                  </a:cubicBezTo>
                  <a:close/>
                  <a:moveTo>
                    <a:pt x="150" y="15"/>
                  </a:moveTo>
                  <a:cubicBezTo>
                    <a:pt x="151" y="13"/>
                    <a:pt x="151" y="13"/>
                    <a:pt x="151" y="13"/>
                  </a:cubicBezTo>
                  <a:cubicBezTo>
                    <a:pt x="151" y="13"/>
                    <a:pt x="151" y="13"/>
                    <a:pt x="151" y="13"/>
                  </a:cubicBezTo>
                  <a:cubicBezTo>
                    <a:pt x="150" y="12"/>
                    <a:pt x="150" y="12"/>
                    <a:pt x="150" y="11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49" y="13"/>
                    <a:pt x="149" y="13"/>
                    <a:pt x="150" y="14"/>
                  </a:cubicBezTo>
                  <a:cubicBezTo>
                    <a:pt x="150" y="14"/>
                    <a:pt x="150" y="14"/>
                    <a:pt x="150" y="15"/>
                  </a:cubicBezTo>
                  <a:close/>
                  <a:moveTo>
                    <a:pt x="148" y="5"/>
                  </a:moveTo>
                  <a:cubicBezTo>
                    <a:pt x="148" y="6"/>
                    <a:pt x="148" y="7"/>
                    <a:pt x="148" y="9"/>
                  </a:cubicBezTo>
                  <a:cubicBezTo>
                    <a:pt x="149" y="9"/>
                    <a:pt x="149" y="9"/>
                    <a:pt x="149" y="9"/>
                  </a:cubicBezTo>
                  <a:cubicBezTo>
                    <a:pt x="149" y="8"/>
                    <a:pt x="149" y="7"/>
                    <a:pt x="150" y="6"/>
                  </a:cubicBezTo>
                  <a:lnTo>
                    <a:pt x="148" y="5"/>
                  </a:lnTo>
                  <a:close/>
                  <a:moveTo>
                    <a:pt x="167" y="24"/>
                  </a:moveTo>
                  <a:cubicBezTo>
                    <a:pt x="167" y="22"/>
                    <a:pt x="167" y="22"/>
                    <a:pt x="167" y="22"/>
                  </a:cubicBezTo>
                  <a:cubicBezTo>
                    <a:pt x="166" y="22"/>
                    <a:pt x="165" y="22"/>
                    <a:pt x="164" y="22"/>
                  </a:cubicBezTo>
                  <a:cubicBezTo>
                    <a:pt x="163" y="23"/>
                    <a:pt x="163" y="23"/>
                    <a:pt x="163" y="23"/>
                  </a:cubicBezTo>
                  <a:cubicBezTo>
                    <a:pt x="165" y="23"/>
                    <a:pt x="166" y="24"/>
                    <a:pt x="167" y="24"/>
                  </a:cubicBezTo>
                  <a:close/>
                  <a:moveTo>
                    <a:pt x="173" y="23"/>
                  </a:moveTo>
                  <a:cubicBezTo>
                    <a:pt x="173" y="21"/>
                    <a:pt x="173" y="21"/>
                    <a:pt x="173" y="21"/>
                  </a:cubicBezTo>
                  <a:cubicBezTo>
                    <a:pt x="172" y="22"/>
                    <a:pt x="171" y="22"/>
                    <a:pt x="170" y="22"/>
                  </a:cubicBezTo>
                  <a:cubicBezTo>
                    <a:pt x="170" y="24"/>
                    <a:pt x="170" y="24"/>
                    <a:pt x="170" y="24"/>
                  </a:cubicBezTo>
                  <a:cubicBezTo>
                    <a:pt x="171" y="23"/>
                    <a:pt x="172" y="23"/>
                    <a:pt x="173" y="23"/>
                  </a:cubicBezTo>
                  <a:close/>
                  <a:moveTo>
                    <a:pt x="160" y="22"/>
                  </a:moveTo>
                  <a:cubicBezTo>
                    <a:pt x="161" y="21"/>
                    <a:pt x="161" y="21"/>
                    <a:pt x="161" y="21"/>
                  </a:cubicBezTo>
                  <a:cubicBezTo>
                    <a:pt x="161" y="20"/>
                    <a:pt x="161" y="20"/>
                    <a:pt x="161" y="20"/>
                  </a:cubicBezTo>
                  <a:cubicBezTo>
                    <a:pt x="160" y="20"/>
                    <a:pt x="159" y="20"/>
                    <a:pt x="159" y="19"/>
                  </a:cubicBezTo>
                  <a:cubicBezTo>
                    <a:pt x="158" y="20"/>
                    <a:pt x="158" y="20"/>
                    <a:pt x="158" y="20"/>
                  </a:cubicBezTo>
                  <a:cubicBezTo>
                    <a:pt x="158" y="21"/>
                    <a:pt x="159" y="21"/>
                    <a:pt x="160" y="22"/>
                  </a:cubicBezTo>
                  <a:close/>
                  <a:moveTo>
                    <a:pt x="179" y="21"/>
                  </a:moveTo>
                  <a:cubicBezTo>
                    <a:pt x="179" y="20"/>
                    <a:pt x="179" y="20"/>
                    <a:pt x="179" y="20"/>
                  </a:cubicBezTo>
                  <a:cubicBezTo>
                    <a:pt x="178" y="20"/>
                    <a:pt x="177" y="20"/>
                    <a:pt x="176" y="21"/>
                  </a:cubicBezTo>
                  <a:cubicBezTo>
                    <a:pt x="176" y="22"/>
                    <a:pt x="176" y="22"/>
                    <a:pt x="176" y="22"/>
                  </a:cubicBezTo>
                  <a:cubicBezTo>
                    <a:pt x="177" y="22"/>
                    <a:pt x="178" y="21"/>
                    <a:pt x="179" y="21"/>
                  </a:cubicBezTo>
                  <a:close/>
                  <a:moveTo>
                    <a:pt x="156" y="17"/>
                  </a:moveTo>
                  <a:cubicBezTo>
                    <a:pt x="155" y="17"/>
                    <a:pt x="154" y="16"/>
                    <a:pt x="154" y="16"/>
                  </a:cubicBezTo>
                  <a:cubicBezTo>
                    <a:pt x="153" y="17"/>
                    <a:pt x="153" y="17"/>
                    <a:pt x="153" y="17"/>
                  </a:cubicBezTo>
                  <a:cubicBezTo>
                    <a:pt x="153" y="17"/>
                    <a:pt x="154" y="18"/>
                    <a:pt x="155" y="19"/>
                  </a:cubicBezTo>
                  <a:lnTo>
                    <a:pt x="156" y="17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8" name="Freeform 623"/>
            <p:cNvSpPr>
              <a:spLocks noEditPoints="1"/>
            </p:cNvSpPr>
            <p:nvPr/>
          </p:nvSpPr>
          <p:spPr bwMode="auto">
            <a:xfrm>
              <a:off x="5702151" y="1986883"/>
              <a:ext cx="206512" cy="155452"/>
            </a:xfrm>
            <a:custGeom>
              <a:avLst/>
              <a:gdLst/>
              <a:ahLst/>
              <a:cxnLst>
                <a:cxn ang="0">
                  <a:pos x="9" y="32"/>
                </a:cxn>
                <a:cxn ang="0">
                  <a:pos x="10" y="28"/>
                </a:cxn>
                <a:cxn ang="0">
                  <a:pos x="16" y="14"/>
                </a:cxn>
                <a:cxn ang="0">
                  <a:pos x="19" y="12"/>
                </a:cxn>
                <a:cxn ang="0">
                  <a:pos x="16" y="14"/>
                </a:cxn>
                <a:cxn ang="0">
                  <a:pos x="0" y="36"/>
                </a:cxn>
                <a:cxn ang="0">
                  <a:pos x="0" y="38"/>
                </a:cxn>
                <a:cxn ang="0">
                  <a:pos x="1" y="36"/>
                </a:cxn>
                <a:cxn ang="0">
                  <a:pos x="23" y="0"/>
                </a:cxn>
                <a:cxn ang="0">
                  <a:pos x="20" y="3"/>
                </a:cxn>
                <a:cxn ang="0">
                  <a:pos x="23" y="0"/>
                </a:cxn>
                <a:cxn ang="0">
                  <a:pos x="21" y="6"/>
                </a:cxn>
                <a:cxn ang="0">
                  <a:pos x="18" y="9"/>
                </a:cxn>
                <a:cxn ang="0">
                  <a:pos x="4" y="35"/>
                </a:cxn>
                <a:cxn ang="0">
                  <a:pos x="7" y="34"/>
                </a:cxn>
                <a:cxn ang="0">
                  <a:pos x="4" y="35"/>
                </a:cxn>
                <a:cxn ang="0">
                  <a:pos x="12" y="26"/>
                </a:cxn>
                <a:cxn ang="0">
                  <a:pos x="12" y="23"/>
                </a:cxn>
                <a:cxn ang="0">
                  <a:pos x="14" y="20"/>
                </a:cxn>
                <a:cxn ang="0">
                  <a:pos x="16" y="18"/>
                </a:cxn>
                <a:cxn ang="0">
                  <a:pos x="14" y="20"/>
                </a:cxn>
                <a:cxn ang="0">
                  <a:pos x="92" y="27"/>
                </a:cxn>
                <a:cxn ang="0">
                  <a:pos x="92" y="31"/>
                </a:cxn>
                <a:cxn ang="0">
                  <a:pos x="90" y="34"/>
                </a:cxn>
                <a:cxn ang="0">
                  <a:pos x="87" y="35"/>
                </a:cxn>
                <a:cxn ang="0">
                  <a:pos x="90" y="34"/>
                </a:cxn>
                <a:cxn ang="0">
                  <a:pos x="76" y="61"/>
                </a:cxn>
                <a:cxn ang="0">
                  <a:pos x="76" y="65"/>
                </a:cxn>
                <a:cxn ang="0">
                  <a:pos x="79" y="56"/>
                </a:cxn>
                <a:cxn ang="0">
                  <a:pos x="77" y="58"/>
                </a:cxn>
                <a:cxn ang="0">
                  <a:pos x="79" y="56"/>
                </a:cxn>
                <a:cxn ang="0">
                  <a:pos x="74" y="67"/>
                </a:cxn>
                <a:cxn ang="0">
                  <a:pos x="75" y="70"/>
                </a:cxn>
                <a:cxn ang="0">
                  <a:pos x="81" y="52"/>
                </a:cxn>
                <a:cxn ang="0">
                  <a:pos x="80" y="49"/>
                </a:cxn>
                <a:cxn ang="0">
                  <a:pos x="79" y="52"/>
                </a:cxn>
                <a:cxn ang="0">
                  <a:pos x="81" y="52"/>
                </a:cxn>
                <a:cxn ang="0">
                  <a:pos x="87" y="39"/>
                </a:cxn>
                <a:cxn ang="0">
                  <a:pos x="85" y="39"/>
                </a:cxn>
                <a:cxn ang="0">
                  <a:pos x="86" y="42"/>
                </a:cxn>
                <a:cxn ang="0">
                  <a:pos x="84" y="44"/>
                </a:cxn>
                <a:cxn ang="0">
                  <a:pos x="81" y="47"/>
                </a:cxn>
                <a:cxn ang="0">
                  <a:pos x="84" y="44"/>
                </a:cxn>
              </a:cxnLst>
              <a:rect l="0" t="0" r="r" b="b"/>
              <a:pathLst>
                <a:path w="93" h="70">
                  <a:moveTo>
                    <a:pt x="8" y="31"/>
                  </a:moveTo>
                  <a:cubicBezTo>
                    <a:pt x="9" y="32"/>
                    <a:pt x="9" y="32"/>
                    <a:pt x="9" y="32"/>
                  </a:cubicBezTo>
                  <a:cubicBezTo>
                    <a:pt x="10" y="31"/>
                    <a:pt x="10" y="30"/>
                    <a:pt x="11" y="29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9" y="29"/>
                    <a:pt x="9" y="30"/>
                    <a:pt x="8" y="31"/>
                  </a:cubicBezTo>
                  <a:close/>
                  <a:moveTo>
                    <a:pt x="16" y="14"/>
                  </a:moveTo>
                  <a:cubicBezTo>
                    <a:pt x="17" y="15"/>
                    <a:pt x="17" y="15"/>
                    <a:pt x="17" y="15"/>
                  </a:cubicBezTo>
                  <a:cubicBezTo>
                    <a:pt x="18" y="14"/>
                    <a:pt x="18" y="13"/>
                    <a:pt x="19" y="12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2"/>
                    <a:pt x="16" y="13"/>
                    <a:pt x="16" y="14"/>
                  </a:cubicBezTo>
                  <a:close/>
                  <a:moveTo>
                    <a:pt x="1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1" y="38"/>
                    <a:pt x="2" y="38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lose/>
                  <a:moveTo>
                    <a:pt x="23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1"/>
                    <a:pt x="20" y="3"/>
                  </a:cubicBezTo>
                  <a:cubicBezTo>
                    <a:pt x="22" y="3"/>
                    <a:pt x="22" y="3"/>
                    <a:pt x="22" y="3"/>
                  </a:cubicBezTo>
                  <a:cubicBezTo>
                    <a:pt x="22" y="1"/>
                    <a:pt x="23" y="0"/>
                    <a:pt x="23" y="0"/>
                  </a:cubicBezTo>
                  <a:close/>
                  <a:moveTo>
                    <a:pt x="20" y="9"/>
                  </a:moveTo>
                  <a:cubicBezTo>
                    <a:pt x="20" y="8"/>
                    <a:pt x="20" y="7"/>
                    <a:pt x="21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19" y="8"/>
                    <a:pt x="18" y="9"/>
                  </a:cubicBezTo>
                  <a:lnTo>
                    <a:pt x="20" y="9"/>
                  </a:lnTo>
                  <a:close/>
                  <a:moveTo>
                    <a:pt x="4" y="35"/>
                  </a:moveTo>
                  <a:cubicBezTo>
                    <a:pt x="5" y="37"/>
                    <a:pt x="5" y="37"/>
                    <a:pt x="5" y="37"/>
                  </a:cubicBezTo>
                  <a:cubicBezTo>
                    <a:pt x="6" y="36"/>
                    <a:pt x="7" y="35"/>
                    <a:pt x="7" y="34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4"/>
                    <a:pt x="5" y="35"/>
                    <a:pt x="4" y="35"/>
                  </a:cubicBezTo>
                  <a:close/>
                  <a:moveTo>
                    <a:pt x="11" y="26"/>
                  </a:moveTo>
                  <a:cubicBezTo>
                    <a:pt x="12" y="26"/>
                    <a:pt x="12" y="26"/>
                    <a:pt x="12" y="26"/>
                  </a:cubicBezTo>
                  <a:cubicBezTo>
                    <a:pt x="13" y="25"/>
                    <a:pt x="13" y="24"/>
                    <a:pt x="14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1" y="25"/>
                    <a:pt x="11" y="26"/>
                  </a:cubicBezTo>
                  <a:close/>
                  <a:moveTo>
                    <a:pt x="14" y="20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20"/>
                    <a:pt x="16" y="19"/>
                    <a:pt x="16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4" y="19"/>
                    <a:pt x="14" y="20"/>
                  </a:cubicBezTo>
                  <a:close/>
                  <a:moveTo>
                    <a:pt x="93" y="28"/>
                  </a:moveTo>
                  <a:cubicBezTo>
                    <a:pt x="92" y="27"/>
                    <a:pt x="92" y="27"/>
                    <a:pt x="92" y="27"/>
                  </a:cubicBezTo>
                  <a:cubicBezTo>
                    <a:pt x="92" y="27"/>
                    <a:pt x="91" y="28"/>
                    <a:pt x="90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3" y="29"/>
                    <a:pt x="93" y="28"/>
                    <a:pt x="93" y="28"/>
                  </a:cubicBezTo>
                  <a:close/>
                  <a:moveTo>
                    <a:pt x="90" y="34"/>
                  </a:moveTo>
                  <a:cubicBezTo>
                    <a:pt x="89" y="33"/>
                    <a:pt x="89" y="33"/>
                    <a:pt x="89" y="33"/>
                  </a:cubicBezTo>
                  <a:cubicBezTo>
                    <a:pt x="88" y="34"/>
                    <a:pt x="88" y="34"/>
                    <a:pt x="87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9" y="35"/>
                    <a:pt x="90" y="34"/>
                    <a:pt x="90" y="34"/>
                  </a:cubicBezTo>
                  <a:close/>
                  <a:moveTo>
                    <a:pt x="77" y="62"/>
                  </a:moveTo>
                  <a:cubicBezTo>
                    <a:pt x="76" y="61"/>
                    <a:pt x="76" y="61"/>
                    <a:pt x="76" y="61"/>
                  </a:cubicBezTo>
                  <a:cubicBezTo>
                    <a:pt x="75" y="62"/>
                    <a:pt x="75" y="63"/>
                    <a:pt x="75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7" y="64"/>
                    <a:pt x="77" y="63"/>
                    <a:pt x="77" y="62"/>
                  </a:cubicBezTo>
                  <a:close/>
                  <a:moveTo>
                    <a:pt x="79" y="56"/>
                  </a:moveTo>
                  <a:cubicBezTo>
                    <a:pt x="78" y="55"/>
                    <a:pt x="78" y="55"/>
                    <a:pt x="78" y="55"/>
                  </a:cubicBezTo>
                  <a:cubicBezTo>
                    <a:pt x="77" y="56"/>
                    <a:pt x="77" y="57"/>
                    <a:pt x="77" y="58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9" y="58"/>
                    <a:pt x="79" y="57"/>
                    <a:pt x="79" y="56"/>
                  </a:cubicBezTo>
                  <a:close/>
                  <a:moveTo>
                    <a:pt x="76" y="67"/>
                  </a:moveTo>
                  <a:cubicBezTo>
                    <a:pt x="74" y="67"/>
                    <a:pt x="74" y="67"/>
                    <a:pt x="74" y="67"/>
                  </a:cubicBezTo>
                  <a:cubicBezTo>
                    <a:pt x="74" y="68"/>
                    <a:pt x="73" y="69"/>
                    <a:pt x="73" y="70"/>
                  </a:cubicBezTo>
                  <a:cubicBezTo>
                    <a:pt x="75" y="70"/>
                    <a:pt x="75" y="70"/>
                    <a:pt x="75" y="70"/>
                  </a:cubicBezTo>
                  <a:cubicBezTo>
                    <a:pt x="75" y="70"/>
                    <a:pt x="75" y="69"/>
                    <a:pt x="76" y="67"/>
                  </a:cubicBezTo>
                  <a:close/>
                  <a:moveTo>
                    <a:pt x="81" y="52"/>
                  </a:moveTo>
                  <a:cubicBezTo>
                    <a:pt x="81" y="52"/>
                    <a:pt x="81" y="51"/>
                    <a:pt x="82" y="50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50"/>
                    <a:pt x="80" y="51"/>
                    <a:pt x="79" y="52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80" y="53"/>
                    <a:pt x="80" y="53"/>
                    <a:pt x="80" y="53"/>
                  </a:cubicBezTo>
                  <a:lnTo>
                    <a:pt x="81" y="52"/>
                  </a:lnTo>
                  <a:close/>
                  <a:moveTo>
                    <a:pt x="86" y="40"/>
                  </a:moveTo>
                  <a:cubicBezTo>
                    <a:pt x="87" y="40"/>
                    <a:pt x="87" y="39"/>
                    <a:pt x="87" y="39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85" y="39"/>
                    <a:pt x="85" y="39"/>
                    <a:pt x="85" y="39"/>
                  </a:cubicBezTo>
                  <a:cubicBezTo>
                    <a:pt x="85" y="40"/>
                    <a:pt x="84" y="40"/>
                    <a:pt x="84" y="41"/>
                  </a:cubicBezTo>
                  <a:cubicBezTo>
                    <a:pt x="86" y="42"/>
                    <a:pt x="86" y="42"/>
                    <a:pt x="86" y="42"/>
                  </a:cubicBezTo>
                  <a:cubicBezTo>
                    <a:pt x="86" y="41"/>
                    <a:pt x="86" y="40"/>
                    <a:pt x="86" y="40"/>
                  </a:cubicBezTo>
                  <a:close/>
                  <a:moveTo>
                    <a:pt x="84" y="44"/>
                  </a:moveTo>
                  <a:cubicBezTo>
                    <a:pt x="83" y="44"/>
                    <a:pt x="83" y="44"/>
                    <a:pt x="83" y="44"/>
                  </a:cubicBezTo>
                  <a:cubicBezTo>
                    <a:pt x="82" y="45"/>
                    <a:pt x="82" y="46"/>
                    <a:pt x="81" y="47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3" y="46"/>
                    <a:pt x="84" y="45"/>
                    <a:pt x="84" y="4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9" name="Group 449"/>
          <p:cNvGrpSpPr/>
          <p:nvPr/>
        </p:nvGrpSpPr>
        <p:grpSpPr>
          <a:xfrm rot="19249370">
            <a:off x="3782768" y="4585762"/>
            <a:ext cx="1420645" cy="1388947"/>
            <a:chOff x="3316453" y="2036445"/>
            <a:chExt cx="1086963" cy="1185879"/>
          </a:xfrm>
        </p:grpSpPr>
        <p:sp>
          <p:nvSpPr>
            <p:cNvPr id="100" name="Freeform 624"/>
            <p:cNvSpPr>
              <a:spLocks/>
            </p:cNvSpPr>
            <p:nvPr/>
          </p:nvSpPr>
          <p:spPr bwMode="auto">
            <a:xfrm>
              <a:off x="3571817" y="2207443"/>
              <a:ext cx="138785" cy="146569"/>
            </a:xfrm>
            <a:custGeom>
              <a:avLst/>
              <a:gdLst/>
              <a:ahLst/>
              <a:cxnLst>
                <a:cxn ang="0">
                  <a:pos x="27" y="21"/>
                </a:cxn>
                <a:cxn ang="0">
                  <a:pos x="26" y="19"/>
                </a:cxn>
                <a:cxn ang="0">
                  <a:pos x="23" y="17"/>
                </a:cxn>
                <a:cxn ang="0">
                  <a:pos x="14" y="14"/>
                </a:cxn>
                <a:cxn ang="0">
                  <a:pos x="11" y="25"/>
                </a:cxn>
                <a:cxn ang="0">
                  <a:pos x="17" y="28"/>
                </a:cxn>
                <a:cxn ang="0">
                  <a:pos x="20" y="31"/>
                </a:cxn>
                <a:cxn ang="0">
                  <a:pos x="25" y="33"/>
                </a:cxn>
                <a:cxn ang="0">
                  <a:pos x="25" y="34"/>
                </a:cxn>
                <a:cxn ang="0">
                  <a:pos x="10" y="33"/>
                </a:cxn>
                <a:cxn ang="0">
                  <a:pos x="8" y="45"/>
                </a:cxn>
                <a:cxn ang="0">
                  <a:pos x="28" y="45"/>
                </a:cxn>
                <a:cxn ang="0">
                  <a:pos x="28" y="46"/>
                </a:cxn>
                <a:cxn ang="0">
                  <a:pos x="26" y="48"/>
                </a:cxn>
                <a:cxn ang="0">
                  <a:pos x="16" y="54"/>
                </a:cxn>
                <a:cxn ang="0">
                  <a:pos x="16" y="54"/>
                </a:cxn>
                <a:cxn ang="0">
                  <a:pos x="20" y="63"/>
                </a:cxn>
                <a:cxn ang="0">
                  <a:pos x="38" y="58"/>
                </a:cxn>
                <a:cxn ang="0">
                  <a:pos x="41" y="56"/>
                </a:cxn>
                <a:cxn ang="0">
                  <a:pos x="54" y="57"/>
                </a:cxn>
                <a:cxn ang="0">
                  <a:pos x="59" y="38"/>
                </a:cxn>
                <a:cxn ang="0">
                  <a:pos x="59" y="37"/>
                </a:cxn>
                <a:cxn ang="0">
                  <a:pos x="61" y="31"/>
                </a:cxn>
                <a:cxn ang="0">
                  <a:pos x="59" y="23"/>
                </a:cxn>
                <a:cxn ang="0">
                  <a:pos x="60" y="8"/>
                </a:cxn>
                <a:cxn ang="0">
                  <a:pos x="49" y="6"/>
                </a:cxn>
                <a:cxn ang="0">
                  <a:pos x="48" y="12"/>
                </a:cxn>
                <a:cxn ang="0">
                  <a:pos x="47" y="20"/>
                </a:cxn>
                <a:cxn ang="0">
                  <a:pos x="28" y="5"/>
                </a:cxn>
                <a:cxn ang="0">
                  <a:pos x="21" y="12"/>
                </a:cxn>
                <a:cxn ang="0">
                  <a:pos x="27" y="21"/>
                </a:cxn>
              </a:cxnLst>
              <a:rect l="0" t="0" r="r" b="b"/>
              <a:pathLst>
                <a:path w="62" h="66">
                  <a:moveTo>
                    <a:pt x="27" y="21"/>
                  </a:moveTo>
                  <a:cubicBezTo>
                    <a:pt x="27" y="20"/>
                    <a:pt x="26" y="20"/>
                    <a:pt x="26" y="19"/>
                  </a:cubicBezTo>
                  <a:cubicBezTo>
                    <a:pt x="25" y="18"/>
                    <a:pt x="24" y="18"/>
                    <a:pt x="23" y="17"/>
                  </a:cubicBezTo>
                  <a:cubicBezTo>
                    <a:pt x="21" y="15"/>
                    <a:pt x="18" y="14"/>
                    <a:pt x="14" y="14"/>
                  </a:cubicBezTo>
                  <a:cubicBezTo>
                    <a:pt x="9" y="14"/>
                    <a:pt x="6" y="22"/>
                    <a:pt x="11" y="25"/>
                  </a:cubicBezTo>
                  <a:cubicBezTo>
                    <a:pt x="12" y="25"/>
                    <a:pt x="14" y="26"/>
                    <a:pt x="17" y="28"/>
                  </a:cubicBezTo>
                  <a:cubicBezTo>
                    <a:pt x="18" y="29"/>
                    <a:pt x="20" y="31"/>
                    <a:pt x="20" y="31"/>
                  </a:cubicBezTo>
                  <a:cubicBezTo>
                    <a:pt x="21" y="32"/>
                    <a:pt x="23" y="33"/>
                    <a:pt x="25" y="33"/>
                  </a:cubicBezTo>
                  <a:cubicBezTo>
                    <a:pt x="25" y="33"/>
                    <a:pt x="25" y="34"/>
                    <a:pt x="25" y="34"/>
                  </a:cubicBezTo>
                  <a:cubicBezTo>
                    <a:pt x="20" y="34"/>
                    <a:pt x="15" y="34"/>
                    <a:pt x="10" y="33"/>
                  </a:cubicBezTo>
                  <a:cubicBezTo>
                    <a:pt x="2" y="32"/>
                    <a:pt x="0" y="44"/>
                    <a:pt x="8" y="45"/>
                  </a:cubicBezTo>
                  <a:cubicBezTo>
                    <a:pt x="14" y="45"/>
                    <a:pt x="22" y="45"/>
                    <a:pt x="28" y="45"/>
                  </a:cubicBezTo>
                  <a:cubicBezTo>
                    <a:pt x="28" y="46"/>
                    <a:pt x="28" y="46"/>
                    <a:pt x="28" y="46"/>
                  </a:cubicBezTo>
                  <a:cubicBezTo>
                    <a:pt x="28" y="47"/>
                    <a:pt x="27" y="48"/>
                    <a:pt x="26" y="48"/>
                  </a:cubicBezTo>
                  <a:cubicBezTo>
                    <a:pt x="22" y="49"/>
                    <a:pt x="19" y="51"/>
                    <a:pt x="16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1" y="58"/>
                    <a:pt x="15" y="66"/>
                    <a:pt x="20" y="63"/>
                  </a:cubicBezTo>
                  <a:cubicBezTo>
                    <a:pt x="27" y="61"/>
                    <a:pt x="31" y="58"/>
                    <a:pt x="38" y="58"/>
                  </a:cubicBezTo>
                  <a:cubicBezTo>
                    <a:pt x="39" y="58"/>
                    <a:pt x="40" y="57"/>
                    <a:pt x="41" y="56"/>
                  </a:cubicBezTo>
                  <a:cubicBezTo>
                    <a:pt x="46" y="58"/>
                    <a:pt x="50" y="60"/>
                    <a:pt x="54" y="57"/>
                  </a:cubicBezTo>
                  <a:cubicBezTo>
                    <a:pt x="58" y="54"/>
                    <a:pt x="59" y="42"/>
                    <a:pt x="59" y="38"/>
                  </a:cubicBezTo>
                  <a:cubicBezTo>
                    <a:pt x="60" y="37"/>
                    <a:pt x="59" y="37"/>
                    <a:pt x="59" y="37"/>
                  </a:cubicBezTo>
                  <a:cubicBezTo>
                    <a:pt x="61" y="36"/>
                    <a:pt x="62" y="34"/>
                    <a:pt x="61" y="31"/>
                  </a:cubicBezTo>
                  <a:cubicBezTo>
                    <a:pt x="60" y="29"/>
                    <a:pt x="59" y="26"/>
                    <a:pt x="59" y="23"/>
                  </a:cubicBezTo>
                  <a:cubicBezTo>
                    <a:pt x="59" y="18"/>
                    <a:pt x="58" y="13"/>
                    <a:pt x="60" y="8"/>
                  </a:cubicBezTo>
                  <a:cubicBezTo>
                    <a:pt x="61" y="1"/>
                    <a:pt x="51" y="0"/>
                    <a:pt x="49" y="6"/>
                  </a:cubicBezTo>
                  <a:cubicBezTo>
                    <a:pt x="49" y="8"/>
                    <a:pt x="48" y="10"/>
                    <a:pt x="48" y="12"/>
                  </a:cubicBezTo>
                  <a:cubicBezTo>
                    <a:pt x="48" y="15"/>
                    <a:pt x="47" y="17"/>
                    <a:pt x="47" y="20"/>
                  </a:cubicBezTo>
                  <a:cubicBezTo>
                    <a:pt x="41" y="14"/>
                    <a:pt x="36" y="8"/>
                    <a:pt x="28" y="5"/>
                  </a:cubicBezTo>
                  <a:cubicBezTo>
                    <a:pt x="24" y="4"/>
                    <a:pt x="19" y="7"/>
                    <a:pt x="21" y="12"/>
                  </a:cubicBezTo>
                  <a:cubicBezTo>
                    <a:pt x="23" y="15"/>
                    <a:pt x="25" y="18"/>
                    <a:pt x="27" y="21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1" name="Freeform 625"/>
            <p:cNvSpPr>
              <a:spLocks/>
            </p:cNvSpPr>
            <p:nvPr/>
          </p:nvSpPr>
          <p:spPr bwMode="auto">
            <a:xfrm>
              <a:off x="4057009" y="2822589"/>
              <a:ext cx="157659" cy="133245"/>
            </a:xfrm>
            <a:custGeom>
              <a:avLst/>
              <a:gdLst/>
              <a:ahLst/>
              <a:cxnLst>
                <a:cxn ang="0">
                  <a:pos x="47" y="36"/>
                </a:cxn>
                <a:cxn ang="0">
                  <a:pos x="48" y="38"/>
                </a:cxn>
                <a:cxn ang="0">
                  <a:pos x="50" y="41"/>
                </a:cxn>
                <a:cxn ang="0">
                  <a:pos x="52" y="50"/>
                </a:cxn>
                <a:cxn ang="0">
                  <a:pos x="41" y="52"/>
                </a:cxn>
                <a:cxn ang="0">
                  <a:pos x="39" y="46"/>
                </a:cxn>
                <a:cxn ang="0">
                  <a:pos x="36" y="42"/>
                </a:cxn>
                <a:cxn ang="0">
                  <a:pos x="34" y="37"/>
                </a:cxn>
                <a:cxn ang="0">
                  <a:pos x="34" y="37"/>
                </a:cxn>
                <a:cxn ang="0">
                  <a:pos x="33" y="52"/>
                </a:cxn>
                <a:cxn ang="0">
                  <a:pos x="21" y="53"/>
                </a:cxn>
                <a:cxn ang="0">
                  <a:pos x="22" y="32"/>
                </a:cxn>
                <a:cxn ang="0">
                  <a:pos x="22" y="32"/>
                </a:cxn>
                <a:cxn ang="0">
                  <a:pos x="19" y="34"/>
                </a:cxn>
                <a:cxn ang="0">
                  <a:pos x="12" y="44"/>
                </a:cxn>
                <a:cxn ang="0">
                  <a:pos x="12" y="44"/>
                </a:cxn>
                <a:cxn ang="0">
                  <a:pos x="4" y="38"/>
                </a:cxn>
                <a:cxn ang="0">
                  <a:pos x="11" y="21"/>
                </a:cxn>
                <a:cxn ang="0">
                  <a:pos x="13" y="18"/>
                </a:cxn>
                <a:cxn ang="0">
                  <a:pos x="14" y="6"/>
                </a:cxn>
                <a:cxn ang="0">
                  <a:pos x="33" y="2"/>
                </a:cxn>
                <a:cxn ang="0">
                  <a:pos x="35" y="2"/>
                </a:cxn>
                <a:cxn ang="0">
                  <a:pos x="40" y="1"/>
                </a:cxn>
                <a:cxn ang="0">
                  <a:pos x="48" y="4"/>
                </a:cxn>
                <a:cxn ang="0">
                  <a:pos x="64" y="5"/>
                </a:cxn>
                <a:cxn ang="0">
                  <a:pos x="64" y="16"/>
                </a:cxn>
                <a:cxn ang="0">
                  <a:pos x="58" y="16"/>
                </a:cxn>
                <a:cxn ang="0">
                  <a:pos x="50" y="17"/>
                </a:cxn>
                <a:cxn ang="0">
                  <a:pos x="63" y="37"/>
                </a:cxn>
                <a:cxn ang="0">
                  <a:pos x="55" y="43"/>
                </a:cxn>
                <a:cxn ang="0">
                  <a:pos x="47" y="36"/>
                </a:cxn>
              </a:cxnLst>
              <a:rect l="0" t="0" r="r" b="b"/>
              <a:pathLst>
                <a:path w="71" h="60">
                  <a:moveTo>
                    <a:pt x="47" y="36"/>
                  </a:moveTo>
                  <a:cubicBezTo>
                    <a:pt x="48" y="36"/>
                    <a:pt x="48" y="37"/>
                    <a:pt x="48" y="38"/>
                  </a:cubicBezTo>
                  <a:cubicBezTo>
                    <a:pt x="49" y="39"/>
                    <a:pt x="50" y="40"/>
                    <a:pt x="50" y="41"/>
                  </a:cubicBezTo>
                  <a:cubicBezTo>
                    <a:pt x="52" y="43"/>
                    <a:pt x="53" y="45"/>
                    <a:pt x="52" y="50"/>
                  </a:cubicBezTo>
                  <a:cubicBezTo>
                    <a:pt x="52" y="55"/>
                    <a:pt x="44" y="56"/>
                    <a:pt x="41" y="52"/>
                  </a:cubicBezTo>
                  <a:cubicBezTo>
                    <a:pt x="41" y="51"/>
                    <a:pt x="40" y="49"/>
                    <a:pt x="39" y="46"/>
                  </a:cubicBezTo>
                  <a:cubicBezTo>
                    <a:pt x="38" y="44"/>
                    <a:pt x="36" y="42"/>
                    <a:pt x="36" y="42"/>
                  </a:cubicBezTo>
                  <a:cubicBezTo>
                    <a:pt x="35" y="41"/>
                    <a:pt x="34" y="39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3" y="42"/>
                    <a:pt x="33" y="47"/>
                    <a:pt x="33" y="52"/>
                  </a:cubicBezTo>
                  <a:cubicBezTo>
                    <a:pt x="33" y="60"/>
                    <a:pt x="20" y="60"/>
                    <a:pt x="21" y="53"/>
                  </a:cubicBezTo>
                  <a:cubicBezTo>
                    <a:pt x="21" y="46"/>
                    <a:pt x="22" y="39"/>
                    <a:pt x="22" y="32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1" y="33"/>
                    <a:pt x="20" y="34"/>
                    <a:pt x="19" y="34"/>
                  </a:cubicBezTo>
                  <a:cubicBezTo>
                    <a:pt x="18" y="38"/>
                    <a:pt x="15" y="41"/>
                    <a:pt x="12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8" y="48"/>
                    <a:pt x="0" y="44"/>
                    <a:pt x="4" y="38"/>
                  </a:cubicBezTo>
                  <a:cubicBezTo>
                    <a:pt x="7" y="32"/>
                    <a:pt x="10" y="28"/>
                    <a:pt x="11" y="21"/>
                  </a:cubicBezTo>
                  <a:cubicBezTo>
                    <a:pt x="11" y="20"/>
                    <a:pt x="12" y="19"/>
                    <a:pt x="13" y="18"/>
                  </a:cubicBezTo>
                  <a:cubicBezTo>
                    <a:pt x="12" y="14"/>
                    <a:pt x="11" y="9"/>
                    <a:pt x="14" y="6"/>
                  </a:cubicBezTo>
                  <a:cubicBezTo>
                    <a:pt x="17" y="2"/>
                    <a:pt x="29" y="2"/>
                    <a:pt x="33" y="2"/>
                  </a:cubicBezTo>
                  <a:cubicBezTo>
                    <a:pt x="34" y="2"/>
                    <a:pt x="34" y="2"/>
                    <a:pt x="35" y="2"/>
                  </a:cubicBezTo>
                  <a:cubicBezTo>
                    <a:pt x="36" y="1"/>
                    <a:pt x="38" y="0"/>
                    <a:pt x="40" y="1"/>
                  </a:cubicBezTo>
                  <a:cubicBezTo>
                    <a:pt x="42" y="2"/>
                    <a:pt x="45" y="4"/>
                    <a:pt x="48" y="4"/>
                  </a:cubicBezTo>
                  <a:cubicBezTo>
                    <a:pt x="53" y="5"/>
                    <a:pt x="58" y="6"/>
                    <a:pt x="64" y="5"/>
                  </a:cubicBezTo>
                  <a:cubicBezTo>
                    <a:pt x="71" y="5"/>
                    <a:pt x="71" y="15"/>
                    <a:pt x="64" y="16"/>
                  </a:cubicBezTo>
                  <a:cubicBezTo>
                    <a:pt x="62" y="16"/>
                    <a:pt x="60" y="16"/>
                    <a:pt x="58" y="16"/>
                  </a:cubicBezTo>
                  <a:cubicBezTo>
                    <a:pt x="55" y="16"/>
                    <a:pt x="53" y="16"/>
                    <a:pt x="50" y="17"/>
                  </a:cubicBezTo>
                  <a:cubicBezTo>
                    <a:pt x="55" y="23"/>
                    <a:pt x="61" y="29"/>
                    <a:pt x="63" y="37"/>
                  </a:cubicBezTo>
                  <a:cubicBezTo>
                    <a:pt x="64" y="41"/>
                    <a:pt x="60" y="46"/>
                    <a:pt x="55" y="43"/>
                  </a:cubicBezTo>
                  <a:cubicBezTo>
                    <a:pt x="52" y="41"/>
                    <a:pt x="50" y="39"/>
                    <a:pt x="47" y="36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2" name="Freeform 626"/>
            <p:cNvSpPr>
              <a:spLocks/>
            </p:cNvSpPr>
            <p:nvPr/>
          </p:nvSpPr>
          <p:spPr bwMode="auto">
            <a:xfrm>
              <a:off x="3331997" y="2778174"/>
              <a:ext cx="275349" cy="215412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7" y="80"/>
                </a:cxn>
                <a:cxn ang="0">
                  <a:pos x="7" y="80"/>
                </a:cxn>
                <a:cxn ang="0">
                  <a:pos x="8" y="81"/>
                </a:cxn>
                <a:cxn ang="0">
                  <a:pos x="27" y="96"/>
                </a:cxn>
                <a:cxn ang="0">
                  <a:pos x="38" y="89"/>
                </a:cxn>
                <a:cxn ang="0">
                  <a:pos x="40" y="86"/>
                </a:cxn>
                <a:cxn ang="0">
                  <a:pos x="43" y="84"/>
                </a:cxn>
                <a:cxn ang="0">
                  <a:pos x="48" y="79"/>
                </a:cxn>
                <a:cxn ang="0">
                  <a:pos x="48" y="78"/>
                </a:cxn>
                <a:cxn ang="0">
                  <a:pos x="77" y="50"/>
                </a:cxn>
                <a:cxn ang="0">
                  <a:pos x="119" y="11"/>
                </a:cxn>
                <a:cxn ang="0">
                  <a:pos x="114" y="4"/>
                </a:cxn>
                <a:cxn ang="0">
                  <a:pos x="114" y="4"/>
                </a:cxn>
                <a:cxn ang="0">
                  <a:pos x="106" y="2"/>
                </a:cxn>
                <a:cxn ang="0">
                  <a:pos x="102" y="4"/>
                </a:cxn>
                <a:cxn ang="0">
                  <a:pos x="95" y="3"/>
                </a:cxn>
                <a:cxn ang="0">
                  <a:pos x="25" y="64"/>
                </a:cxn>
                <a:cxn ang="0">
                  <a:pos x="23" y="66"/>
                </a:cxn>
                <a:cxn ang="0">
                  <a:pos x="1" y="69"/>
                </a:cxn>
              </a:cxnLst>
              <a:rect l="0" t="0" r="r" b="b"/>
              <a:pathLst>
                <a:path w="124" h="97">
                  <a:moveTo>
                    <a:pt x="1" y="69"/>
                  </a:moveTo>
                  <a:cubicBezTo>
                    <a:pt x="0" y="74"/>
                    <a:pt x="3" y="78"/>
                    <a:pt x="7" y="80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7" y="81"/>
                    <a:pt x="8" y="81"/>
                    <a:pt x="8" y="81"/>
                  </a:cubicBezTo>
                  <a:cubicBezTo>
                    <a:pt x="14" y="84"/>
                    <a:pt x="17" y="97"/>
                    <a:pt x="27" y="96"/>
                  </a:cubicBezTo>
                  <a:cubicBezTo>
                    <a:pt x="30" y="96"/>
                    <a:pt x="34" y="93"/>
                    <a:pt x="38" y="89"/>
                  </a:cubicBezTo>
                  <a:cubicBezTo>
                    <a:pt x="39" y="88"/>
                    <a:pt x="40" y="87"/>
                    <a:pt x="40" y="86"/>
                  </a:cubicBezTo>
                  <a:cubicBezTo>
                    <a:pt x="41" y="86"/>
                    <a:pt x="42" y="85"/>
                    <a:pt x="43" y="84"/>
                  </a:cubicBezTo>
                  <a:cubicBezTo>
                    <a:pt x="45" y="82"/>
                    <a:pt x="46" y="81"/>
                    <a:pt x="48" y="79"/>
                  </a:cubicBezTo>
                  <a:cubicBezTo>
                    <a:pt x="48" y="79"/>
                    <a:pt x="48" y="79"/>
                    <a:pt x="48" y="78"/>
                  </a:cubicBezTo>
                  <a:cubicBezTo>
                    <a:pt x="58" y="69"/>
                    <a:pt x="68" y="59"/>
                    <a:pt x="77" y="50"/>
                  </a:cubicBezTo>
                  <a:cubicBezTo>
                    <a:pt x="90" y="36"/>
                    <a:pt x="105" y="24"/>
                    <a:pt x="119" y="11"/>
                  </a:cubicBezTo>
                  <a:cubicBezTo>
                    <a:pt x="124" y="7"/>
                    <a:pt x="119" y="0"/>
                    <a:pt x="114" y="4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2" y="2"/>
                    <a:pt x="109" y="1"/>
                    <a:pt x="106" y="2"/>
                  </a:cubicBezTo>
                  <a:cubicBezTo>
                    <a:pt x="105" y="2"/>
                    <a:pt x="103" y="3"/>
                    <a:pt x="102" y="4"/>
                  </a:cubicBezTo>
                  <a:cubicBezTo>
                    <a:pt x="100" y="3"/>
                    <a:pt x="98" y="2"/>
                    <a:pt x="95" y="3"/>
                  </a:cubicBezTo>
                  <a:cubicBezTo>
                    <a:pt x="66" y="16"/>
                    <a:pt x="46" y="41"/>
                    <a:pt x="25" y="64"/>
                  </a:cubicBezTo>
                  <a:cubicBezTo>
                    <a:pt x="24" y="65"/>
                    <a:pt x="24" y="65"/>
                    <a:pt x="23" y="66"/>
                  </a:cubicBezTo>
                  <a:cubicBezTo>
                    <a:pt x="16" y="64"/>
                    <a:pt x="3" y="57"/>
                    <a:pt x="1" y="69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3" name="Freeform 627"/>
            <p:cNvSpPr>
              <a:spLocks/>
            </p:cNvSpPr>
            <p:nvPr/>
          </p:nvSpPr>
          <p:spPr bwMode="auto">
            <a:xfrm>
              <a:off x="3316453" y="2891432"/>
              <a:ext cx="104366" cy="146569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1" y="11"/>
                </a:cxn>
                <a:cxn ang="0">
                  <a:pos x="2" y="19"/>
                </a:cxn>
                <a:cxn ang="0">
                  <a:pos x="46" y="41"/>
                </a:cxn>
                <a:cxn ang="0">
                  <a:pos x="46" y="40"/>
                </a:cxn>
                <a:cxn ang="0">
                  <a:pos x="46" y="36"/>
                </a:cxn>
                <a:cxn ang="0">
                  <a:pos x="45" y="35"/>
                </a:cxn>
                <a:cxn ang="0">
                  <a:pos x="45" y="35"/>
                </a:cxn>
                <a:cxn ang="0">
                  <a:pos x="36" y="28"/>
                </a:cxn>
                <a:cxn ang="0">
                  <a:pos x="31" y="22"/>
                </a:cxn>
                <a:cxn ang="0">
                  <a:pos x="31" y="19"/>
                </a:cxn>
                <a:cxn ang="0">
                  <a:pos x="21" y="6"/>
                </a:cxn>
                <a:cxn ang="0">
                  <a:pos x="11" y="1"/>
                </a:cxn>
                <a:cxn ang="0">
                  <a:pos x="2" y="8"/>
                </a:cxn>
              </a:cxnLst>
              <a:rect l="0" t="0" r="r" b="b"/>
              <a:pathLst>
                <a:path w="47" h="66">
                  <a:moveTo>
                    <a:pt x="2" y="8"/>
                  </a:moveTo>
                  <a:cubicBezTo>
                    <a:pt x="2" y="9"/>
                    <a:pt x="1" y="10"/>
                    <a:pt x="1" y="11"/>
                  </a:cubicBezTo>
                  <a:cubicBezTo>
                    <a:pt x="1" y="13"/>
                    <a:pt x="0" y="16"/>
                    <a:pt x="2" y="19"/>
                  </a:cubicBezTo>
                  <a:cubicBezTo>
                    <a:pt x="6" y="29"/>
                    <a:pt x="41" y="66"/>
                    <a:pt x="46" y="41"/>
                  </a:cubicBezTo>
                  <a:cubicBezTo>
                    <a:pt x="46" y="40"/>
                    <a:pt x="46" y="40"/>
                    <a:pt x="46" y="40"/>
                  </a:cubicBezTo>
                  <a:cubicBezTo>
                    <a:pt x="47" y="39"/>
                    <a:pt x="47" y="38"/>
                    <a:pt x="46" y="36"/>
                  </a:cubicBezTo>
                  <a:cubicBezTo>
                    <a:pt x="45" y="36"/>
                    <a:pt x="45" y="36"/>
                    <a:pt x="45" y="35"/>
                  </a:cubicBezTo>
                  <a:cubicBezTo>
                    <a:pt x="45" y="35"/>
                    <a:pt x="45" y="35"/>
                    <a:pt x="45" y="35"/>
                  </a:cubicBezTo>
                  <a:cubicBezTo>
                    <a:pt x="42" y="32"/>
                    <a:pt x="39" y="30"/>
                    <a:pt x="36" y="28"/>
                  </a:cubicBezTo>
                  <a:cubicBezTo>
                    <a:pt x="34" y="26"/>
                    <a:pt x="33" y="24"/>
                    <a:pt x="31" y="22"/>
                  </a:cubicBezTo>
                  <a:cubicBezTo>
                    <a:pt x="31" y="21"/>
                    <a:pt x="31" y="20"/>
                    <a:pt x="31" y="19"/>
                  </a:cubicBezTo>
                  <a:cubicBezTo>
                    <a:pt x="29" y="14"/>
                    <a:pt x="24" y="10"/>
                    <a:pt x="21" y="6"/>
                  </a:cubicBezTo>
                  <a:cubicBezTo>
                    <a:pt x="19" y="3"/>
                    <a:pt x="15" y="0"/>
                    <a:pt x="11" y="1"/>
                  </a:cubicBezTo>
                  <a:cubicBezTo>
                    <a:pt x="8" y="3"/>
                    <a:pt x="4" y="5"/>
                    <a:pt x="2" y="8"/>
                  </a:cubicBezTo>
                  <a:close/>
                </a:path>
              </a:pathLst>
            </a:custGeom>
            <a:solidFill>
              <a:srgbClr val="383838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4" name="Freeform 628"/>
            <p:cNvSpPr>
              <a:spLocks/>
            </p:cNvSpPr>
            <p:nvPr/>
          </p:nvSpPr>
          <p:spPr bwMode="auto">
            <a:xfrm>
              <a:off x="3633993" y="2895874"/>
              <a:ext cx="172093" cy="315346"/>
            </a:xfrm>
            <a:custGeom>
              <a:avLst/>
              <a:gdLst/>
              <a:ahLst/>
              <a:cxnLst>
                <a:cxn ang="0">
                  <a:pos x="0" y="113"/>
                </a:cxn>
                <a:cxn ang="0">
                  <a:pos x="4" y="124"/>
                </a:cxn>
                <a:cxn ang="0">
                  <a:pos x="9" y="134"/>
                </a:cxn>
                <a:cxn ang="0">
                  <a:pos x="21" y="141"/>
                </a:cxn>
                <a:cxn ang="0">
                  <a:pos x="34" y="136"/>
                </a:cxn>
                <a:cxn ang="0">
                  <a:pos x="32" y="123"/>
                </a:cxn>
                <a:cxn ang="0">
                  <a:pos x="31" y="122"/>
                </a:cxn>
                <a:cxn ang="0">
                  <a:pos x="30" y="122"/>
                </a:cxn>
                <a:cxn ang="0">
                  <a:pos x="26" y="116"/>
                </a:cxn>
                <a:cxn ang="0">
                  <a:pos x="48" y="84"/>
                </a:cxn>
                <a:cxn ang="0">
                  <a:pos x="51" y="76"/>
                </a:cxn>
                <a:cxn ang="0">
                  <a:pos x="64" y="43"/>
                </a:cxn>
                <a:cxn ang="0">
                  <a:pos x="71" y="7"/>
                </a:cxn>
                <a:cxn ang="0">
                  <a:pos x="65" y="4"/>
                </a:cxn>
                <a:cxn ang="0">
                  <a:pos x="57" y="2"/>
                </a:cxn>
                <a:cxn ang="0">
                  <a:pos x="48" y="3"/>
                </a:cxn>
                <a:cxn ang="0">
                  <a:pos x="33" y="40"/>
                </a:cxn>
                <a:cxn ang="0">
                  <a:pos x="12" y="89"/>
                </a:cxn>
                <a:cxn ang="0">
                  <a:pos x="8" y="98"/>
                </a:cxn>
                <a:cxn ang="0">
                  <a:pos x="6" y="101"/>
                </a:cxn>
                <a:cxn ang="0">
                  <a:pos x="0" y="113"/>
                </a:cxn>
              </a:cxnLst>
              <a:rect l="0" t="0" r="r" b="b"/>
              <a:pathLst>
                <a:path w="77" h="142">
                  <a:moveTo>
                    <a:pt x="0" y="113"/>
                  </a:moveTo>
                  <a:cubicBezTo>
                    <a:pt x="0" y="114"/>
                    <a:pt x="2" y="123"/>
                    <a:pt x="4" y="124"/>
                  </a:cubicBezTo>
                  <a:cubicBezTo>
                    <a:pt x="4" y="125"/>
                    <a:pt x="8" y="132"/>
                    <a:pt x="9" y="134"/>
                  </a:cubicBezTo>
                  <a:cubicBezTo>
                    <a:pt x="12" y="138"/>
                    <a:pt x="16" y="140"/>
                    <a:pt x="21" y="141"/>
                  </a:cubicBezTo>
                  <a:cubicBezTo>
                    <a:pt x="26" y="142"/>
                    <a:pt x="32" y="141"/>
                    <a:pt x="34" y="136"/>
                  </a:cubicBezTo>
                  <a:cubicBezTo>
                    <a:pt x="36" y="131"/>
                    <a:pt x="36" y="127"/>
                    <a:pt x="32" y="123"/>
                  </a:cubicBezTo>
                  <a:cubicBezTo>
                    <a:pt x="32" y="123"/>
                    <a:pt x="31" y="123"/>
                    <a:pt x="31" y="122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1"/>
                    <a:pt x="27" y="117"/>
                    <a:pt x="26" y="116"/>
                  </a:cubicBezTo>
                  <a:cubicBezTo>
                    <a:pt x="26" y="116"/>
                    <a:pt x="45" y="93"/>
                    <a:pt x="48" y="84"/>
                  </a:cubicBezTo>
                  <a:cubicBezTo>
                    <a:pt x="49" y="82"/>
                    <a:pt x="50" y="79"/>
                    <a:pt x="51" y="76"/>
                  </a:cubicBezTo>
                  <a:cubicBezTo>
                    <a:pt x="56" y="65"/>
                    <a:pt x="60" y="54"/>
                    <a:pt x="64" y="43"/>
                  </a:cubicBezTo>
                  <a:cubicBezTo>
                    <a:pt x="68" y="34"/>
                    <a:pt x="77" y="17"/>
                    <a:pt x="71" y="7"/>
                  </a:cubicBezTo>
                  <a:cubicBezTo>
                    <a:pt x="69" y="5"/>
                    <a:pt x="67" y="4"/>
                    <a:pt x="65" y="4"/>
                  </a:cubicBezTo>
                  <a:cubicBezTo>
                    <a:pt x="63" y="2"/>
                    <a:pt x="59" y="1"/>
                    <a:pt x="57" y="2"/>
                  </a:cubicBezTo>
                  <a:cubicBezTo>
                    <a:pt x="54" y="0"/>
                    <a:pt x="50" y="0"/>
                    <a:pt x="48" y="3"/>
                  </a:cubicBezTo>
                  <a:cubicBezTo>
                    <a:pt x="39" y="14"/>
                    <a:pt x="38" y="27"/>
                    <a:pt x="33" y="40"/>
                  </a:cubicBezTo>
                  <a:cubicBezTo>
                    <a:pt x="28" y="56"/>
                    <a:pt x="12" y="88"/>
                    <a:pt x="12" y="89"/>
                  </a:cubicBezTo>
                  <a:cubicBezTo>
                    <a:pt x="11" y="92"/>
                    <a:pt x="9" y="95"/>
                    <a:pt x="8" y="98"/>
                  </a:cubicBezTo>
                  <a:cubicBezTo>
                    <a:pt x="7" y="99"/>
                    <a:pt x="6" y="100"/>
                    <a:pt x="6" y="101"/>
                  </a:cubicBezTo>
                  <a:cubicBezTo>
                    <a:pt x="5" y="103"/>
                    <a:pt x="1" y="110"/>
                    <a:pt x="0" y="113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5" name="Freeform 629"/>
            <p:cNvSpPr>
              <a:spLocks/>
            </p:cNvSpPr>
            <p:nvPr/>
          </p:nvSpPr>
          <p:spPr bwMode="auto">
            <a:xfrm>
              <a:off x="3585140" y="3122390"/>
              <a:ext cx="149888" cy="99934"/>
            </a:xfrm>
            <a:custGeom>
              <a:avLst/>
              <a:gdLst/>
              <a:ahLst/>
              <a:cxnLst>
                <a:cxn ang="0">
                  <a:pos x="66" y="32"/>
                </a:cxn>
                <a:cxn ang="0">
                  <a:pos x="60" y="21"/>
                </a:cxn>
                <a:cxn ang="0">
                  <a:pos x="49" y="16"/>
                </a:cxn>
                <a:cxn ang="0">
                  <a:pos x="45" y="17"/>
                </a:cxn>
                <a:cxn ang="0">
                  <a:pos x="30" y="8"/>
                </a:cxn>
                <a:cxn ang="0">
                  <a:pos x="26" y="0"/>
                </a:cxn>
                <a:cxn ang="0">
                  <a:pos x="24" y="4"/>
                </a:cxn>
                <a:cxn ang="0">
                  <a:pos x="50" y="44"/>
                </a:cxn>
                <a:cxn ang="0">
                  <a:pos x="56" y="43"/>
                </a:cxn>
                <a:cxn ang="0">
                  <a:pos x="60" y="41"/>
                </a:cxn>
                <a:cxn ang="0">
                  <a:pos x="66" y="32"/>
                </a:cxn>
              </a:cxnLst>
              <a:rect l="0" t="0" r="r" b="b"/>
              <a:pathLst>
                <a:path w="67" h="45">
                  <a:moveTo>
                    <a:pt x="66" y="32"/>
                  </a:moveTo>
                  <a:cubicBezTo>
                    <a:pt x="67" y="28"/>
                    <a:pt x="63" y="23"/>
                    <a:pt x="60" y="21"/>
                  </a:cubicBezTo>
                  <a:cubicBezTo>
                    <a:pt x="56" y="19"/>
                    <a:pt x="54" y="17"/>
                    <a:pt x="49" y="16"/>
                  </a:cubicBezTo>
                  <a:cubicBezTo>
                    <a:pt x="48" y="15"/>
                    <a:pt x="46" y="16"/>
                    <a:pt x="45" y="17"/>
                  </a:cubicBezTo>
                  <a:cubicBezTo>
                    <a:pt x="41" y="17"/>
                    <a:pt x="30" y="8"/>
                    <a:pt x="30" y="8"/>
                  </a:cubicBezTo>
                  <a:cubicBezTo>
                    <a:pt x="30" y="7"/>
                    <a:pt x="27" y="0"/>
                    <a:pt x="26" y="0"/>
                  </a:cubicBezTo>
                  <a:cubicBezTo>
                    <a:pt x="24" y="2"/>
                    <a:pt x="24" y="4"/>
                    <a:pt x="24" y="4"/>
                  </a:cubicBezTo>
                  <a:cubicBezTo>
                    <a:pt x="0" y="13"/>
                    <a:pt x="39" y="41"/>
                    <a:pt x="50" y="44"/>
                  </a:cubicBezTo>
                  <a:cubicBezTo>
                    <a:pt x="52" y="44"/>
                    <a:pt x="55" y="45"/>
                    <a:pt x="56" y="43"/>
                  </a:cubicBezTo>
                  <a:cubicBezTo>
                    <a:pt x="58" y="43"/>
                    <a:pt x="59" y="42"/>
                    <a:pt x="60" y="41"/>
                  </a:cubicBezTo>
                  <a:cubicBezTo>
                    <a:pt x="63" y="39"/>
                    <a:pt x="65" y="36"/>
                    <a:pt x="66" y="32"/>
                  </a:cubicBezTo>
                  <a:close/>
                </a:path>
              </a:pathLst>
            </a:custGeom>
            <a:solidFill>
              <a:srgbClr val="383838">
                <a:lumMod val="75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6" name="Freeform 630"/>
            <p:cNvSpPr>
              <a:spLocks/>
            </p:cNvSpPr>
            <p:nvPr/>
          </p:nvSpPr>
          <p:spPr bwMode="auto">
            <a:xfrm>
              <a:off x="3640654" y="2274065"/>
              <a:ext cx="489633" cy="581835"/>
            </a:xfrm>
            <a:custGeom>
              <a:avLst/>
              <a:gdLst/>
              <a:ahLst/>
              <a:cxnLst>
                <a:cxn ang="0">
                  <a:pos x="43" y="6"/>
                </a:cxn>
                <a:cxn ang="0">
                  <a:pos x="12" y="37"/>
                </a:cxn>
                <a:cxn ang="0">
                  <a:pos x="80" y="101"/>
                </a:cxn>
                <a:cxn ang="0">
                  <a:pos x="28" y="150"/>
                </a:cxn>
                <a:cxn ang="0">
                  <a:pos x="109" y="219"/>
                </a:cxn>
                <a:cxn ang="0">
                  <a:pos x="150" y="179"/>
                </a:cxn>
                <a:cxn ang="0">
                  <a:pos x="184" y="258"/>
                </a:cxn>
                <a:cxn ang="0">
                  <a:pos x="220" y="241"/>
                </a:cxn>
                <a:cxn ang="0">
                  <a:pos x="147" y="108"/>
                </a:cxn>
                <a:cxn ang="0">
                  <a:pos x="43" y="6"/>
                </a:cxn>
              </a:cxnLst>
              <a:rect l="0" t="0" r="r" b="b"/>
              <a:pathLst>
                <a:path w="220" h="262">
                  <a:moveTo>
                    <a:pt x="43" y="6"/>
                  </a:moveTo>
                  <a:cubicBezTo>
                    <a:pt x="38" y="0"/>
                    <a:pt x="0" y="27"/>
                    <a:pt x="12" y="37"/>
                  </a:cubicBezTo>
                  <a:cubicBezTo>
                    <a:pt x="14" y="39"/>
                    <a:pt x="80" y="101"/>
                    <a:pt x="80" y="101"/>
                  </a:cubicBezTo>
                  <a:cubicBezTo>
                    <a:pt x="67" y="110"/>
                    <a:pt x="27" y="144"/>
                    <a:pt x="28" y="150"/>
                  </a:cubicBezTo>
                  <a:cubicBezTo>
                    <a:pt x="30" y="170"/>
                    <a:pt x="97" y="228"/>
                    <a:pt x="109" y="219"/>
                  </a:cubicBezTo>
                  <a:cubicBezTo>
                    <a:pt x="129" y="206"/>
                    <a:pt x="147" y="170"/>
                    <a:pt x="150" y="179"/>
                  </a:cubicBezTo>
                  <a:cubicBezTo>
                    <a:pt x="171" y="237"/>
                    <a:pt x="184" y="258"/>
                    <a:pt x="184" y="258"/>
                  </a:cubicBezTo>
                  <a:cubicBezTo>
                    <a:pt x="209" y="262"/>
                    <a:pt x="220" y="241"/>
                    <a:pt x="220" y="241"/>
                  </a:cubicBezTo>
                  <a:cubicBezTo>
                    <a:pt x="176" y="199"/>
                    <a:pt x="172" y="131"/>
                    <a:pt x="147" y="108"/>
                  </a:cubicBezTo>
                  <a:cubicBezTo>
                    <a:pt x="113" y="76"/>
                    <a:pt x="96" y="71"/>
                    <a:pt x="43" y="6"/>
                  </a:cubicBezTo>
                  <a:close/>
                </a:path>
              </a:pathLst>
            </a:custGeom>
            <a:solidFill>
              <a:srgbClr val="FFFF00">
                <a:lumMod val="50000"/>
              </a:srgb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7" name="Freeform 631"/>
            <p:cNvSpPr>
              <a:spLocks/>
            </p:cNvSpPr>
            <p:nvPr/>
          </p:nvSpPr>
          <p:spPr bwMode="auto">
            <a:xfrm>
              <a:off x="3505200" y="2438400"/>
              <a:ext cx="522941" cy="548524"/>
            </a:xfrm>
            <a:custGeom>
              <a:avLst/>
              <a:gdLst/>
              <a:ahLst/>
              <a:cxnLst>
                <a:cxn ang="0">
                  <a:pos x="89" y="72"/>
                </a:cxn>
                <a:cxn ang="0">
                  <a:pos x="120" y="42"/>
                </a:cxn>
                <a:cxn ang="0">
                  <a:pos x="129" y="61"/>
                </a:cxn>
                <a:cxn ang="0">
                  <a:pos x="160" y="26"/>
                </a:cxn>
                <a:cxn ang="0">
                  <a:pos x="182" y="12"/>
                </a:cxn>
                <a:cxn ang="0">
                  <a:pos x="167" y="37"/>
                </a:cxn>
                <a:cxn ang="0">
                  <a:pos x="163" y="41"/>
                </a:cxn>
                <a:cxn ang="0">
                  <a:pos x="199" y="75"/>
                </a:cxn>
                <a:cxn ang="0">
                  <a:pos x="200" y="75"/>
                </a:cxn>
                <a:cxn ang="0">
                  <a:pos x="224" y="57"/>
                </a:cxn>
                <a:cxn ang="0">
                  <a:pos x="230" y="68"/>
                </a:cxn>
                <a:cxn ang="0">
                  <a:pos x="204" y="91"/>
                </a:cxn>
                <a:cxn ang="0">
                  <a:pos x="184" y="110"/>
                </a:cxn>
                <a:cxn ang="0">
                  <a:pos x="194" y="121"/>
                </a:cxn>
                <a:cxn ang="0">
                  <a:pos x="173" y="146"/>
                </a:cxn>
                <a:cxn ang="0">
                  <a:pos x="143" y="236"/>
                </a:cxn>
                <a:cxn ang="0">
                  <a:pos x="82" y="221"/>
                </a:cxn>
                <a:cxn ang="0">
                  <a:pos x="101" y="157"/>
                </a:cxn>
                <a:cxn ang="0">
                  <a:pos x="85" y="147"/>
                </a:cxn>
                <a:cxn ang="0">
                  <a:pos x="30" y="180"/>
                </a:cxn>
                <a:cxn ang="0">
                  <a:pos x="5" y="144"/>
                </a:cxn>
                <a:cxn ang="0">
                  <a:pos x="6" y="128"/>
                </a:cxn>
                <a:cxn ang="0">
                  <a:pos x="89" y="72"/>
                </a:cxn>
              </a:cxnLst>
              <a:rect l="0" t="0" r="r" b="b"/>
              <a:pathLst>
                <a:path w="235" h="247">
                  <a:moveTo>
                    <a:pt x="89" y="72"/>
                  </a:moveTo>
                  <a:cubicBezTo>
                    <a:pt x="104" y="54"/>
                    <a:pt x="120" y="42"/>
                    <a:pt x="120" y="42"/>
                  </a:cubicBezTo>
                  <a:cubicBezTo>
                    <a:pt x="120" y="42"/>
                    <a:pt x="124" y="54"/>
                    <a:pt x="129" y="61"/>
                  </a:cubicBezTo>
                  <a:cubicBezTo>
                    <a:pt x="140" y="49"/>
                    <a:pt x="150" y="37"/>
                    <a:pt x="160" y="26"/>
                  </a:cubicBezTo>
                  <a:cubicBezTo>
                    <a:pt x="162" y="24"/>
                    <a:pt x="178" y="0"/>
                    <a:pt x="182" y="12"/>
                  </a:cubicBezTo>
                  <a:cubicBezTo>
                    <a:pt x="184" y="20"/>
                    <a:pt x="172" y="31"/>
                    <a:pt x="167" y="37"/>
                  </a:cubicBezTo>
                  <a:cubicBezTo>
                    <a:pt x="165" y="38"/>
                    <a:pt x="164" y="40"/>
                    <a:pt x="163" y="41"/>
                  </a:cubicBezTo>
                  <a:cubicBezTo>
                    <a:pt x="178" y="48"/>
                    <a:pt x="194" y="70"/>
                    <a:pt x="199" y="75"/>
                  </a:cubicBezTo>
                  <a:cubicBezTo>
                    <a:pt x="199" y="75"/>
                    <a:pt x="200" y="75"/>
                    <a:pt x="200" y="75"/>
                  </a:cubicBezTo>
                  <a:cubicBezTo>
                    <a:pt x="207" y="68"/>
                    <a:pt x="215" y="61"/>
                    <a:pt x="224" y="57"/>
                  </a:cubicBezTo>
                  <a:cubicBezTo>
                    <a:pt x="231" y="54"/>
                    <a:pt x="235" y="64"/>
                    <a:pt x="230" y="68"/>
                  </a:cubicBezTo>
                  <a:cubicBezTo>
                    <a:pt x="221" y="76"/>
                    <a:pt x="213" y="83"/>
                    <a:pt x="204" y="91"/>
                  </a:cubicBezTo>
                  <a:cubicBezTo>
                    <a:pt x="198" y="96"/>
                    <a:pt x="189" y="103"/>
                    <a:pt x="184" y="110"/>
                  </a:cubicBezTo>
                  <a:cubicBezTo>
                    <a:pt x="188" y="114"/>
                    <a:pt x="191" y="117"/>
                    <a:pt x="194" y="121"/>
                  </a:cubicBezTo>
                  <a:cubicBezTo>
                    <a:pt x="194" y="121"/>
                    <a:pt x="180" y="135"/>
                    <a:pt x="173" y="146"/>
                  </a:cubicBezTo>
                  <a:cubicBezTo>
                    <a:pt x="160" y="168"/>
                    <a:pt x="144" y="217"/>
                    <a:pt x="143" y="236"/>
                  </a:cubicBezTo>
                  <a:cubicBezTo>
                    <a:pt x="142" y="247"/>
                    <a:pt x="97" y="234"/>
                    <a:pt x="82" y="221"/>
                  </a:cubicBezTo>
                  <a:cubicBezTo>
                    <a:pt x="78" y="218"/>
                    <a:pt x="107" y="162"/>
                    <a:pt x="101" y="157"/>
                  </a:cubicBezTo>
                  <a:cubicBezTo>
                    <a:pt x="99" y="155"/>
                    <a:pt x="90" y="144"/>
                    <a:pt x="85" y="147"/>
                  </a:cubicBezTo>
                  <a:cubicBezTo>
                    <a:pt x="58" y="164"/>
                    <a:pt x="39" y="180"/>
                    <a:pt x="30" y="180"/>
                  </a:cubicBezTo>
                  <a:cubicBezTo>
                    <a:pt x="30" y="180"/>
                    <a:pt x="11" y="157"/>
                    <a:pt x="5" y="144"/>
                  </a:cubicBezTo>
                  <a:cubicBezTo>
                    <a:pt x="0" y="134"/>
                    <a:pt x="6" y="128"/>
                    <a:pt x="6" y="128"/>
                  </a:cubicBezTo>
                  <a:cubicBezTo>
                    <a:pt x="16" y="125"/>
                    <a:pt x="65" y="104"/>
                    <a:pt x="89" y="72"/>
                  </a:cubicBezTo>
                  <a:close/>
                </a:path>
              </a:pathLst>
            </a:custGeom>
            <a:gradFill>
              <a:gsLst>
                <a:gs pos="0">
                  <a:srgbClr val="FFFF00"/>
                </a:gs>
                <a:gs pos="100000">
                  <a:srgbClr val="FFFF00">
                    <a:lumMod val="50000"/>
                  </a:srgbClr>
                </a:gs>
              </a:gsLst>
              <a:lin ang="4200000" scaled="0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8" name="Freeform 632"/>
            <p:cNvSpPr>
              <a:spLocks/>
            </p:cNvSpPr>
            <p:nvPr/>
          </p:nvSpPr>
          <p:spPr bwMode="auto">
            <a:xfrm>
              <a:off x="3846056" y="2078639"/>
              <a:ext cx="548477" cy="504109"/>
            </a:xfrm>
            <a:custGeom>
              <a:avLst/>
              <a:gdLst/>
              <a:ahLst/>
              <a:cxnLst>
                <a:cxn ang="0">
                  <a:pos x="206" y="184"/>
                </a:cxn>
                <a:cxn ang="0">
                  <a:pos x="169" y="210"/>
                </a:cxn>
                <a:cxn ang="0">
                  <a:pos x="165" y="225"/>
                </a:cxn>
                <a:cxn ang="0">
                  <a:pos x="151" y="216"/>
                </a:cxn>
                <a:cxn ang="0">
                  <a:pos x="61" y="199"/>
                </a:cxn>
                <a:cxn ang="0">
                  <a:pos x="34" y="206"/>
                </a:cxn>
                <a:cxn ang="0">
                  <a:pos x="40" y="179"/>
                </a:cxn>
                <a:cxn ang="0">
                  <a:pos x="7" y="93"/>
                </a:cxn>
                <a:cxn ang="0">
                  <a:pos x="56" y="46"/>
                </a:cxn>
                <a:cxn ang="0">
                  <a:pos x="113" y="10"/>
                </a:cxn>
                <a:cxn ang="0">
                  <a:pos x="207" y="36"/>
                </a:cxn>
                <a:cxn ang="0">
                  <a:pos x="206" y="184"/>
                </a:cxn>
              </a:cxnLst>
              <a:rect l="0" t="0" r="r" b="b"/>
              <a:pathLst>
                <a:path w="247" h="227">
                  <a:moveTo>
                    <a:pt x="206" y="184"/>
                  </a:moveTo>
                  <a:cubicBezTo>
                    <a:pt x="195" y="195"/>
                    <a:pt x="169" y="210"/>
                    <a:pt x="169" y="210"/>
                  </a:cubicBezTo>
                  <a:cubicBezTo>
                    <a:pt x="185" y="220"/>
                    <a:pt x="173" y="227"/>
                    <a:pt x="165" y="225"/>
                  </a:cubicBezTo>
                  <a:cubicBezTo>
                    <a:pt x="160" y="223"/>
                    <a:pt x="155" y="215"/>
                    <a:pt x="151" y="216"/>
                  </a:cubicBezTo>
                  <a:cubicBezTo>
                    <a:pt x="122" y="223"/>
                    <a:pt x="86" y="219"/>
                    <a:pt x="61" y="199"/>
                  </a:cubicBezTo>
                  <a:cubicBezTo>
                    <a:pt x="59" y="197"/>
                    <a:pt x="52" y="218"/>
                    <a:pt x="34" y="206"/>
                  </a:cubicBezTo>
                  <a:cubicBezTo>
                    <a:pt x="19" y="196"/>
                    <a:pt x="40" y="179"/>
                    <a:pt x="40" y="179"/>
                  </a:cubicBezTo>
                  <a:cubicBezTo>
                    <a:pt x="19" y="156"/>
                    <a:pt x="0" y="124"/>
                    <a:pt x="7" y="93"/>
                  </a:cubicBezTo>
                  <a:cubicBezTo>
                    <a:pt x="11" y="74"/>
                    <a:pt x="27" y="52"/>
                    <a:pt x="56" y="46"/>
                  </a:cubicBezTo>
                  <a:cubicBezTo>
                    <a:pt x="56" y="46"/>
                    <a:pt x="91" y="17"/>
                    <a:pt x="113" y="10"/>
                  </a:cubicBezTo>
                  <a:cubicBezTo>
                    <a:pt x="142" y="0"/>
                    <a:pt x="183" y="14"/>
                    <a:pt x="207" y="36"/>
                  </a:cubicBezTo>
                  <a:cubicBezTo>
                    <a:pt x="247" y="74"/>
                    <a:pt x="247" y="140"/>
                    <a:pt x="206" y="184"/>
                  </a:cubicBezTo>
                  <a:close/>
                </a:path>
              </a:pathLst>
            </a:custGeom>
            <a:solidFill>
              <a:srgbClr val="F1C67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9" name="Freeform 633"/>
            <p:cNvSpPr>
              <a:spLocks/>
            </p:cNvSpPr>
            <p:nvPr/>
          </p:nvSpPr>
          <p:spPr bwMode="auto">
            <a:xfrm>
              <a:off x="4234653" y="2325142"/>
              <a:ext cx="24426" cy="444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0"/>
                </a:cxn>
                <a:cxn ang="0">
                  <a:pos x="0" y="0"/>
                </a:cxn>
              </a:cxnLst>
              <a:rect l="0" t="0" r="r" b="b"/>
              <a:pathLst>
                <a:path w="11" h="20">
                  <a:moveTo>
                    <a:pt x="0" y="0"/>
                  </a:moveTo>
                  <a:cubicBezTo>
                    <a:pt x="9" y="0"/>
                    <a:pt x="11" y="10"/>
                    <a:pt x="6" y="20"/>
                  </a:cubicBezTo>
                  <a:cubicBezTo>
                    <a:pt x="9" y="12"/>
                    <a:pt x="7" y="2"/>
                    <a:pt x="0" y="0"/>
                  </a:cubicBezTo>
                  <a:close/>
                </a:path>
              </a:pathLst>
            </a:custGeom>
            <a:solidFill>
              <a:srgbClr val="B375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0" name="Freeform 634"/>
            <p:cNvSpPr>
              <a:spLocks/>
            </p:cNvSpPr>
            <p:nvPr/>
          </p:nvSpPr>
          <p:spPr bwMode="auto">
            <a:xfrm>
              <a:off x="4028141" y="2143041"/>
              <a:ext cx="48852" cy="2664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20" y="12"/>
                </a:cxn>
                <a:cxn ang="0">
                  <a:pos x="0" y="7"/>
                </a:cxn>
              </a:cxnLst>
              <a:rect l="0" t="0" r="r" b="b"/>
              <a:pathLst>
                <a:path w="22" h="12">
                  <a:moveTo>
                    <a:pt x="0" y="7"/>
                  </a:moveTo>
                  <a:cubicBezTo>
                    <a:pt x="14" y="0"/>
                    <a:pt x="22" y="5"/>
                    <a:pt x="20" y="12"/>
                  </a:cubicBezTo>
                  <a:cubicBezTo>
                    <a:pt x="20" y="4"/>
                    <a:pt x="9" y="4"/>
                    <a:pt x="0" y="7"/>
                  </a:cubicBezTo>
                  <a:close/>
                </a:path>
              </a:pathLst>
            </a:custGeom>
            <a:solidFill>
              <a:srgbClr val="B375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1" name="Freeform 635"/>
            <p:cNvSpPr>
              <a:spLocks/>
            </p:cNvSpPr>
            <p:nvPr/>
          </p:nvSpPr>
          <p:spPr bwMode="auto">
            <a:xfrm>
              <a:off x="4028141" y="2289610"/>
              <a:ext cx="51073" cy="51077"/>
            </a:xfrm>
            <a:custGeom>
              <a:avLst/>
              <a:gdLst/>
              <a:ahLst/>
              <a:cxnLst>
                <a:cxn ang="0">
                  <a:pos x="15" y="23"/>
                </a:cxn>
                <a:cxn ang="0">
                  <a:pos x="0" y="14"/>
                </a:cxn>
                <a:cxn ang="0">
                  <a:pos x="15" y="23"/>
                </a:cxn>
              </a:cxnLst>
              <a:rect l="0" t="0" r="r" b="b"/>
              <a:pathLst>
                <a:path w="23" h="23">
                  <a:moveTo>
                    <a:pt x="15" y="23"/>
                  </a:moveTo>
                  <a:cubicBezTo>
                    <a:pt x="16" y="16"/>
                    <a:pt x="7" y="5"/>
                    <a:pt x="0" y="14"/>
                  </a:cubicBezTo>
                  <a:cubicBezTo>
                    <a:pt x="0" y="0"/>
                    <a:pt x="23" y="13"/>
                    <a:pt x="15" y="23"/>
                  </a:cubicBezTo>
                  <a:close/>
                </a:path>
              </a:pathLst>
            </a:custGeom>
            <a:solidFill>
              <a:srgbClr val="EBB7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2" name="Freeform 636"/>
            <p:cNvSpPr>
              <a:spLocks/>
            </p:cNvSpPr>
            <p:nvPr/>
          </p:nvSpPr>
          <p:spPr bwMode="auto">
            <a:xfrm>
              <a:off x="3957084" y="2369557"/>
              <a:ext cx="126572" cy="93271"/>
            </a:xfrm>
            <a:custGeom>
              <a:avLst/>
              <a:gdLst/>
              <a:ahLst/>
              <a:cxnLst>
                <a:cxn ang="0">
                  <a:pos x="27" y="42"/>
                </a:cxn>
                <a:cxn ang="0">
                  <a:pos x="19" y="29"/>
                </a:cxn>
                <a:cxn ang="0">
                  <a:pos x="13" y="0"/>
                </a:cxn>
                <a:cxn ang="0">
                  <a:pos x="57" y="18"/>
                </a:cxn>
                <a:cxn ang="0">
                  <a:pos x="27" y="42"/>
                </a:cxn>
              </a:cxnLst>
              <a:rect l="0" t="0" r="r" b="b"/>
              <a:pathLst>
                <a:path w="57" h="42">
                  <a:moveTo>
                    <a:pt x="27" y="42"/>
                  </a:moveTo>
                  <a:cubicBezTo>
                    <a:pt x="16" y="42"/>
                    <a:pt x="23" y="31"/>
                    <a:pt x="19" y="29"/>
                  </a:cubicBezTo>
                  <a:cubicBezTo>
                    <a:pt x="10" y="23"/>
                    <a:pt x="4" y="11"/>
                    <a:pt x="13" y="0"/>
                  </a:cubicBezTo>
                  <a:cubicBezTo>
                    <a:pt x="0" y="18"/>
                    <a:pt x="38" y="40"/>
                    <a:pt x="57" y="18"/>
                  </a:cubicBezTo>
                  <a:cubicBezTo>
                    <a:pt x="53" y="26"/>
                    <a:pt x="34" y="42"/>
                    <a:pt x="27" y="42"/>
                  </a:cubicBezTo>
                  <a:close/>
                </a:path>
              </a:pathLst>
            </a:custGeom>
            <a:solidFill>
              <a:srgbClr val="EBB7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3" name="Freeform 637"/>
            <p:cNvSpPr>
              <a:spLocks/>
            </p:cNvSpPr>
            <p:nvPr/>
          </p:nvSpPr>
          <p:spPr bwMode="auto">
            <a:xfrm>
              <a:off x="4136949" y="2418414"/>
              <a:ext cx="66617" cy="66622"/>
            </a:xfrm>
            <a:custGeom>
              <a:avLst/>
              <a:gdLst/>
              <a:ahLst/>
              <a:cxnLst>
                <a:cxn ang="0">
                  <a:pos x="13" y="30"/>
                </a:cxn>
                <a:cxn ang="0">
                  <a:pos x="3" y="5"/>
                </a:cxn>
                <a:cxn ang="0">
                  <a:pos x="26" y="10"/>
                </a:cxn>
                <a:cxn ang="0">
                  <a:pos x="13" y="30"/>
                </a:cxn>
              </a:cxnLst>
              <a:rect l="0" t="0" r="r" b="b"/>
              <a:pathLst>
                <a:path w="30" h="30">
                  <a:moveTo>
                    <a:pt x="13" y="30"/>
                  </a:moveTo>
                  <a:cubicBezTo>
                    <a:pt x="6" y="22"/>
                    <a:pt x="0" y="14"/>
                    <a:pt x="3" y="5"/>
                  </a:cubicBezTo>
                  <a:cubicBezTo>
                    <a:pt x="11" y="0"/>
                    <a:pt x="18" y="1"/>
                    <a:pt x="26" y="10"/>
                  </a:cubicBezTo>
                  <a:cubicBezTo>
                    <a:pt x="30" y="19"/>
                    <a:pt x="24" y="27"/>
                    <a:pt x="13" y="30"/>
                  </a:cubicBezTo>
                  <a:close/>
                </a:path>
              </a:pathLst>
            </a:custGeom>
            <a:solidFill>
              <a:srgbClr val="EBB7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4" name="Freeform 638"/>
            <p:cNvSpPr>
              <a:spLocks/>
            </p:cNvSpPr>
            <p:nvPr/>
          </p:nvSpPr>
          <p:spPr bwMode="auto">
            <a:xfrm>
              <a:off x="3892687" y="2229650"/>
              <a:ext cx="64396" cy="66622"/>
            </a:xfrm>
            <a:custGeom>
              <a:avLst/>
              <a:gdLst/>
              <a:ahLst/>
              <a:cxnLst>
                <a:cxn ang="0">
                  <a:pos x="29" y="10"/>
                </a:cxn>
                <a:cxn ang="0">
                  <a:pos x="18" y="1"/>
                </a:cxn>
                <a:cxn ang="0">
                  <a:pos x="29" y="10"/>
                </a:cxn>
              </a:cxnLst>
              <a:rect l="0" t="0" r="r" b="b"/>
              <a:pathLst>
                <a:path w="29" h="30">
                  <a:moveTo>
                    <a:pt x="29" y="10"/>
                  </a:moveTo>
                  <a:cubicBezTo>
                    <a:pt x="24" y="30"/>
                    <a:pt x="0" y="4"/>
                    <a:pt x="18" y="1"/>
                  </a:cubicBezTo>
                  <a:cubicBezTo>
                    <a:pt x="23" y="0"/>
                    <a:pt x="27" y="5"/>
                    <a:pt x="29" y="10"/>
                  </a:cubicBezTo>
                  <a:close/>
                </a:path>
              </a:pathLst>
            </a:custGeom>
            <a:solidFill>
              <a:srgbClr val="EBB74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5" name="Freeform 639"/>
            <p:cNvSpPr>
              <a:spLocks/>
            </p:cNvSpPr>
            <p:nvPr/>
          </p:nvSpPr>
          <p:spPr bwMode="auto">
            <a:xfrm>
              <a:off x="3983730" y="2196339"/>
              <a:ext cx="48852" cy="57739"/>
            </a:xfrm>
            <a:custGeom>
              <a:avLst/>
              <a:gdLst/>
              <a:ahLst/>
              <a:cxnLst>
                <a:cxn ang="0">
                  <a:pos x="14" y="22"/>
                </a:cxn>
                <a:cxn ang="0">
                  <a:pos x="1" y="7"/>
                </a:cxn>
                <a:cxn ang="0">
                  <a:pos x="16" y="4"/>
                </a:cxn>
                <a:cxn ang="0">
                  <a:pos x="14" y="22"/>
                </a:cxn>
              </a:cxnLst>
              <a:rect l="0" t="0" r="r" b="b"/>
              <a:pathLst>
                <a:path w="22" h="26">
                  <a:moveTo>
                    <a:pt x="14" y="22"/>
                  </a:moveTo>
                  <a:cubicBezTo>
                    <a:pt x="10" y="26"/>
                    <a:pt x="0" y="13"/>
                    <a:pt x="1" y="7"/>
                  </a:cubicBezTo>
                  <a:cubicBezTo>
                    <a:pt x="3" y="1"/>
                    <a:pt x="12" y="0"/>
                    <a:pt x="16" y="4"/>
                  </a:cubicBezTo>
                  <a:cubicBezTo>
                    <a:pt x="22" y="9"/>
                    <a:pt x="18" y="18"/>
                    <a:pt x="14" y="2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6" name="Freeform 640"/>
            <p:cNvSpPr>
              <a:spLocks/>
            </p:cNvSpPr>
            <p:nvPr/>
          </p:nvSpPr>
          <p:spPr bwMode="auto">
            <a:xfrm>
              <a:off x="3988171" y="2209663"/>
              <a:ext cx="35529" cy="44415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4" y="7"/>
                </a:cxn>
                <a:cxn ang="0">
                  <a:pos x="13" y="13"/>
                </a:cxn>
                <a:cxn ang="0">
                  <a:pos x="0" y="7"/>
                </a:cxn>
              </a:cxnLst>
              <a:rect l="0" t="0" r="r" b="b"/>
              <a:pathLst>
                <a:path w="16" h="20">
                  <a:moveTo>
                    <a:pt x="0" y="7"/>
                  </a:moveTo>
                  <a:cubicBezTo>
                    <a:pt x="5" y="0"/>
                    <a:pt x="11" y="1"/>
                    <a:pt x="14" y="7"/>
                  </a:cubicBezTo>
                  <a:cubicBezTo>
                    <a:pt x="16" y="9"/>
                    <a:pt x="13" y="13"/>
                    <a:pt x="13" y="13"/>
                  </a:cubicBezTo>
                  <a:cubicBezTo>
                    <a:pt x="10" y="20"/>
                    <a:pt x="1" y="12"/>
                    <a:pt x="0" y="7"/>
                  </a:cubicBezTo>
                  <a:close/>
                </a:path>
              </a:pathLst>
            </a:custGeom>
            <a:solidFill>
              <a:srgbClr val="6CCF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7" name="Freeform 641"/>
            <p:cNvSpPr>
              <a:spLocks/>
            </p:cNvSpPr>
            <p:nvPr/>
          </p:nvSpPr>
          <p:spPr bwMode="auto">
            <a:xfrm>
              <a:off x="3999274" y="2220767"/>
              <a:ext cx="19985" cy="26649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0" y="4"/>
                </a:cxn>
              </a:cxnLst>
              <a:rect l="0" t="0" r="r" b="b"/>
              <a:pathLst>
                <a:path w="9" h="12">
                  <a:moveTo>
                    <a:pt x="0" y="4"/>
                  </a:moveTo>
                  <a:cubicBezTo>
                    <a:pt x="3" y="0"/>
                    <a:pt x="7" y="0"/>
                    <a:pt x="8" y="4"/>
                  </a:cubicBezTo>
                  <a:cubicBezTo>
                    <a:pt x="9" y="5"/>
                    <a:pt x="8" y="7"/>
                    <a:pt x="8" y="7"/>
                  </a:cubicBezTo>
                  <a:cubicBezTo>
                    <a:pt x="6" y="12"/>
                    <a:pt x="1" y="7"/>
                    <a:pt x="0" y="4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8" name="Freeform 642"/>
            <p:cNvSpPr>
              <a:spLocks/>
            </p:cNvSpPr>
            <p:nvPr/>
          </p:nvSpPr>
          <p:spPr bwMode="auto">
            <a:xfrm>
              <a:off x="4008156" y="2225209"/>
              <a:ext cx="11103" cy="11104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1" y="4"/>
                </a:cxn>
                <a:cxn ang="0">
                  <a:pos x="1" y="1"/>
                </a:cxn>
                <a:cxn ang="0">
                  <a:pos x="5" y="1"/>
                </a:cxn>
                <a:cxn ang="0">
                  <a:pos x="4" y="4"/>
                </a:cxn>
              </a:cxnLst>
              <a:rect l="0" t="0" r="r" b="b"/>
              <a:pathLst>
                <a:path w="5" h="5">
                  <a:moveTo>
                    <a:pt x="4" y="4"/>
                  </a:moveTo>
                  <a:cubicBezTo>
                    <a:pt x="3" y="5"/>
                    <a:pt x="2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5" y="1"/>
                    <a:pt x="5" y="3"/>
                    <a:pt x="4" y="4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9" name="Freeform 643"/>
            <p:cNvSpPr>
              <a:spLocks/>
            </p:cNvSpPr>
            <p:nvPr/>
          </p:nvSpPr>
          <p:spPr bwMode="auto">
            <a:xfrm>
              <a:off x="4154713" y="2358453"/>
              <a:ext cx="64396" cy="53298"/>
            </a:xfrm>
            <a:custGeom>
              <a:avLst/>
              <a:gdLst/>
              <a:ahLst/>
              <a:cxnLst>
                <a:cxn ang="0">
                  <a:pos x="14" y="22"/>
                </a:cxn>
                <a:cxn ang="0">
                  <a:pos x="1" y="7"/>
                </a:cxn>
                <a:cxn ang="0">
                  <a:pos x="17" y="4"/>
                </a:cxn>
                <a:cxn ang="0">
                  <a:pos x="14" y="22"/>
                </a:cxn>
              </a:cxnLst>
              <a:rect l="0" t="0" r="r" b="b"/>
              <a:pathLst>
                <a:path w="29" h="24">
                  <a:moveTo>
                    <a:pt x="14" y="22"/>
                  </a:moveTo>
                  <a:cubicBezTo>
                    <a:pt x="9" y="24"/>
                    <a:pt x="0" y="13"/>
                    <a:pt x="1" y="7"/>
                  </a:cubicBezTo>
                  <a:cubicBezTo>
                    <a:pt x="3" y="1"/>
                    <a:pt x="12" y="0"/>
                    <a:pt x="17" y="4"/>
                  </a:cubicBezTo>
                  <a:cubicBezTo>
                    <a:pt x="29" y="13"/>
                    <a:pt x="19" y="20"/>
                    <a:pt x="14" y="22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0" name="Freeform 644"/>
            <p:cNvSpPr>
              <a:spLocks/>
            </p:cNvSpPr>
            <p:nvPr/>
          </p:nvSpPr>
          <p:spPr bwMode="auto">
            <a:xfrm>
              <a:off x="4152492" y="2373999"/>
              <a:ext cx="44411" cy="42194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18" y="6"/>
                </a:cxn>
                <a:cxn ang="0">
                  <a:pos x="16" y="13"/>
                </a:cxn>
                <a:cxn ang="0">
                  <a:pos x="7" y="3"/>
                </a:cxn>
              </a:cxnLst>
              <a:rect l="0" t="0" r="r" b="b"/>
              <a:pathLst>
                <a:path w="20" h="19">
                  <a:moveTo>
                    <a:pt x="7" y="3"/>
                  </a:moveTo>
                  <a:cubicBezTo>
                    <a:pt x="10" y="0"/>
                    <a:pt x="16" y="1"/>
                    <a:pt x="18" y="6"/>
                  </a:cubicBezTo>
                  <a:cubicBezTo>
                    <a:pt x="19" y="7"/>
                    <a:pt x="20" y="9"/>
                    <a:pt x="16" y="13"/>
                  </a:cubicBezTo>
                  <a:cubicBezTo>
                    <a:pt x="12" y="19"/>
                    <a:pt x="0" y="8"/>
                    <a:pt x="7" y="3"/>
                  </a:cubicBezTo>
                  <a:close/>
                </a:path>
              </a:pathLst>
            </a:custGeom>
            <a:solidFill>
              <a:srgbClr val="6CCFF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1" name="Freeform 645"/>
            <p:cNvSpPr>
              <a:spLocks/>
            </p:cNvSpPr>
            <p:nvPr/>
          </p:nvSpPr>
          <p:spPr bwMode="auto">
            <a:xfrm>
              <a:off x="4170257" y="2387323"/>
              <a:ext cx="22206" cy="22207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9" y="3"/>
                </a:cxn>
                <a:cxn ang="0">
                  <a:pos x="8" y="7"/>
                </a:cxn>
                <a:cxn ang="0">
                  <a:pos x="3" y="2"/>
                </a:cxn>
              </a:cxnLst>
              <a:rect l="0" t="0" r="r" b="b"/>
              <a:pathLst>
                <a:path w="10" h="10">
                  <a:moveTo>
                    <a:pt x="3" y="2"/>
                  </a:moveTo>
                  <a:cubicBezTo>
                    <a:pt x="5" y="0"/>
                    <a:pt x="8" y="1"/>
                    <a:pt x="9" y="3"/>
                  </a:cubicBezTo>
                  <a:cubicBezTo>
                    <a:pt x="9" y="4"/>
                    <a:pt x="10" y="5"/>
                    <a:pt x="8" y="7"/>
                  </a:cubicBezTo>
                  <a:cubicBezTo>
                    <a:pt x="6" y="10"/>
                    <a:pt x="0" y="4"/>
                    <a:pt x="3" y="2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2" name="Freeform 646"/>
            <p:cNvSpPr>
              <a:spLocks/>
            </p:cNvSpPr>
            <p:nvPr/>
          </p:nvSpPr>
          <p:spPr bwMode="auto">
            <a:xfrm>
              <a:off x="4181360" y="2389544"/>
              <a:ext cx="13323" cy="11104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2" y="4"/>
                </a:cxn>
                <a:cxn ang="0">
                  <a:pos x="1" y="1"/>
                </a:cxn>
                <a:cxn ang="0">
                  <a:pos x="4" y="1"/>
                </a:cxn>
                <a:cxn ang="0">
                  <a:pos x="5" y="5"/>
                </a:cxn>
              </a:cxnLst>
              <a:rect l="0" t="0" r="r" b="b"/>
              <a:pathLst>
                <a:path w="6" h="5">
                  <a:moveTo>
                    <a:pt x="5" y="5"/>
                  </a:moveTo>
                  <a:cubicBezTo>
                    <a:pt x="4" y="5"/>
                    <a:pt x="3" y="5"/>
                    <a:pt x="2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2"/>
                    <a:pt x="6" y="4"/>
                    <a:pt x="5" y="5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3" name="Freeform 647"/>
            <p:cNvSpPr>
              <a:spLocks noEditPoints="1"/>
            </p:cNvSpPr>
            <p:nvPr/>
          </p:nvSpPr>
          <p:spPr bwMode="auto">
            <a:xfrm>
              <a:off x="4065891" y="2036445"/>
              <a:ext cx="337525" cy="437487"/>
            </a:xfrm>
            <a:custGeom>
              <a:avLst/>
              <a:gdLst/>
              <a:ahLst/>
              <a:cxnLst>
                <a:cxn ang="0">
                  <a:pos x="86" y="23"/>
                </a:cxn>
                <a:cxn ang="0">
                  <a:pos x="93" y="44"/>
                </a:cxn>
                <a:cxn ang="0">
                  <a:pos x="96" y="26"/>
                </a:cxn>
                <a:cxn ang="0">
                  <a:pos x="97" y="49"/>
                </a:cxn>
                <a:cxn ang="0">
                  <a:pos x="102" y="46"/>
                </a:cxn>
                <a:cxn ang="0">
                  <a:pos x="115" y="47"/>
                </a:cxn>
                <a:cxn ang="0">
                  <a:pos x="127" y="54"/>
                </a:cxn>
                <a:cxn ang="0">
                  <a:pos x="150" y="89"/>
                </a:cxn>
                <a:cxn ang="0">
                  <a:pos x="151" y="110"/>
                </a:cxn>
                <a:cxn ang="0">
                  <a:pos x="146" y="126"/>
                </a:cxn>
                <a:cxn ang="0">
                  <a:pos x="148" y="149"/>
                </a:cxn>
                <a:cxn ang="0">
                  <a:pos x="146" y="164"/>
                </a:cxn>
                <a:cxn ang="0">
                  <a:pos x="143" y="179"/>
                </a:cxn>
                <a:cxn ang="0">
                  <a:pos x="138" y="176"/>
                </a:cxn>
                <a:cxn ang="0">
                  <a:pos x="134" y="179"/>
                </a:cxn>
                <a:cxn ang="0">
                  <a:pos x="131" y="188"/>
                </a:cxn>
                <a:cxn ang="0">
                  <a:pos x="125" y="189"/>
                </a:cxn>
                <a:cxn ang="0">
                  <a:pos x="122" y="197"/>
                </a:cxn>
                <a:cxn ang="0">
                  <a:pos x="120" y="188"/>
                </a:cxn>
                <a:cxn ang="0">
                  <a:pos x="116" y="194"/>
                </a:cxn>
                <a:cxn ang="0">
                  <a:pos x="119" y="177"/>
                </a:cxn>
                <a:cxn ang="0">
                  <a:pos x="113" y="186"/>
                </a:cxn>
                <a:cxn ang="0">
                  <a:pos x="111" y="126"/>
                </a:cxn>
                <a:cxn ang="0">
                  <a:pos x="112" y="158"/>
                </a:cxn>
                <a:cxn ang="0">
                  <a:pos x="108" y="134"/>
                </a:cxn>
                <a:cxn ang="0">
                  <a:pos x="101" y="109"/>
                </a:cxn>
                <a:cxn ang="0">
                  <a:pos x="103" y="100"/>
                </a:cxn>
                <a:cxn ang="0">
                  <a:pos x="100" y="79"/>
                </a:cxn>
                <a:cxn ang="0">
                  <a:pos x="96" y="73"/>
                </a:cxn>
                <a:cxn ang="0">
                  <a:pos x="89" y="57"/>
                </a:cxn>
                <a:cxn ang="0">
                  <a:pos x="21" y="39"/>
                </a:cxn>
                <a:cxn ang="0">
                  <a:pos x="12" y="29"/>
                </a:cxn>
                <a:cxn ang="0">
                  <a:pos x="0" y="27"/>
                </a:cxn>
                <a:cxn ang="0">
                  <a:pos x="16" y="25"/>
                </a:cxn>
                <a:cxn ang="0">
                  <a:pos x="10" y="22"/>
                </a:cxn>
                <a:cxn ang="0">
                  <a:pos x="0" y="23"/>
                </a:cxn>
                <a:cxn ang="0">
                  <a:pos x="46" y="15"/>
                </a:cxn>
                <a:cxn ang="0">
                  <a:pos x="51" y="8"/>
                </a:cxn>
                <a:cxn ang="0">
                  <a:pos x="69" y="24"/>
                </a:cxn>
                <a:cxn ang="0">
                  <a:pos x="69" y="7"/>
                </a:cxn>
                <a:cxn ang="0">
                  <a:pos x="76" y="6"/>
                </a:cxn>
                <a:cxn ang="0">
                  <a:pos x="76" y="1"/>
                </a:cxn>
                <a:cxn ang="0">
                  <a:pos x="86" y="23"/>
                </a:cxn>
                <a:cxn ang="0">
                  <a:pos x="27" y="22"/>
                </a:cxn>
                <a:cxn ang="0">
                  <a:pos x="21" y="22"/>
                </a:cxn>
                <a:cxn ang="0">
                  <a:pos x="27" y="22"/>
                </a:cxn>
                <a:cxn ang="0">
                  <a:pos x="123" y="135"/>
                </a:cxn>
                <a:cxn ang="0">
                  <a:pos x="123" y="139"/>
                </a:cxn>
                <a:cxn ang="0">
                  <a:pos x="123" y="135"/>
                </a:cxn>
              </a:cxnLst>
              <a:rect l="0" t="0" r="r" b="b"/>
              <a:pathLst>
                <a:path w="152" h="197">
                  <a:moveTo>
                    <a:pt x="86" y="23"/>
                  </a:moveTo>
                  <a:cubicBezTo>
                    <a:pt x="89" y="31"/>
                    <a:pt x="90" y="38"/>
                    <a:pt x="93" y="44"/>
                  </a:cubicBezTo>
                  <a:cubicBezTo>
                    <a:pt x="94" y="38"/>
                    <a:pt x="93" y="32"/>
                    <a:pt x="96" y="26"/>
                  </a:cubicBezTo>
                  <a:cubicBezTo>
                    <a:pt x="99" y="34"/>
                    <a:pt x="97" y="41"/>
                    <a:pt x="97" y="49"/>
                  </a:cubicBezTo>
                  <a:cubicBezTo>
                    <a:pt x="98" y="47"/>
                    <a:pt x="100" y="46"/>
                    <a:pt x="102" y="46"/>
                  </a:cubicBezTo>
                  <a:cubicBezTo>
                    <a:pt x="104" y="51"/>
                    <a:pt x="111" y="47"/>
                    <a:pt x="115" y="47"/>
                  </a:cubicBezTo>
                  <a:cubicBezTo>
                    <a:pt x="118" y="51"/>
                    <a:pt x="123" y="51"/>
                    <a:pt x="127" y="54"/>
                  </a:cubicBezTo>
                  <a:cubicBezTo>
                    <a:pt x="140" y="63"/>
                    <a:pt x="144" y="78"/>
                    <a:pt x="150" y="89"/>
                  </a:cubicBezTo>
                  <a:cubicBezTo>
                    <a:pt x="149" y="96"/>
                    <a:pt x="152" y="103"/>
                    <a:pt x="151" y="110"/>
                  </a:cubicBezTo>
                  <a:cubicBezTo>
                    <a:pt x="150" y="116"/>
                    <a:pt x="147" y="121"/>
                    <a:pt x="146" y="126"/>
                  </a:cubicBezTo>
                  <a:cubicBezTo>
                    <a:pt x="145" y="133"/>
                    <a:pt x="148" y="141"/>
                    <a:pt x="148" y="149"/>
                  </a:cubicBezTo>
                  <a:cubicBezTo>
                    <a:pt x="148" y="154"/>
                    <a:pt x="147" y="159"/>
                    <a:pt x="146" y="164"/>
                  </a:cubicBezTo>
                  <a:cubicBezTo>
                    <a:pt x="146" y="169"/>
                    <a:pt x="147" y="175"/>
                    <a:pt x="143" y="179"/>
                  </a:cubicBezTo>
                  <a:cubicBezTo>
                    <a:pt x="141" y="180"/>
                    <a:pt x="140" y="175"/>
                    <a:pt x="138" y="176"/>
                  </a:cubicBezTo>
                  <a:cubicBezTo>
                    <a:pt x="139" y="179"/>
                    <a:pt x="136" y="177"/>
                    <a:pt x="134" y="179"/>
                  </a:cubicBezTo>
                  <a:cubicBezTo>
                    <a:pt x="133" y="182"/>
                    <a:pt x="134" y="185"/>
                    <a:pt x="131" y="188"/>
                  </a:cubicBezTo>
                  <a:cubicBezTo>
                    <a:pt x="129" y="189"/>
                    <a:pt x="127" y="187"/>
                    <a:pt x="125" y="189"/>
                  </a:cubicBezTo>
                  <a:cubicBezTo>
                    <a:pt x="125" y="192"/>
                    <a:pt x="125" y="196"/>
                    <a:pt x="122" y="197"/>
                  </a:cubicBezTo>
                  <a:cubicBezTo>
                    <a:pt x="117" y="194"/>
                    <a:pt x="123" y="191"/>
                    <a:pt x="120" y="188"/>
                  </a:cubicBezTo>
                  <a:cubicBezTo>
                    <a:pt x="117" y="190"/>
                    <a:pt x="119" y="192"/>
                    <a:pt x="116" y="194"/>
                  </a:cubicBezTo>
                  <a:cubicBezTo>
                    <a:pt x="115" y="189"/>
                    <a:pt x="119" y="183"/>
                    <a:pt x="119" y="177"/>
                  </a:cubicBezTo>
                  <a:cubicBezTo>
                    <a:pt x="116" y="180"/>
                    <a:pt x="116" y="186"/>
                    <a:pt x="113" y="186"/>
                  </a:cubicBezTo>
                  <a:cubicBezTo>
                    <a:pt x="122" y="165"/>
                    <a:pt x="121" y="145"/>
                    <a:pt x="111" y="126"/>
                  </a:cubicBezTo>
                  <a:cubicBezTo>
                    <a:pt x="109" y="137"/>
                    <a:pt x="113" y="147"/>
                    <a:pt x="112" y="158"/>
                  </a:cubicBezTo>
                  <a:cubicBezTo>
                    <a:pt x="109" y="150"/>
                    <a:pt x="110" y="142"/>
                    <a:pt x="108" y="134"/>
                  </a:cubicBezTo>
                  <a:cubicBezTo>
                    <a:pt x="106" y="126"/>
                    <a:pt x="102" y="117"/>
                    <a:pt x="101" y="109"/>
                  </a:cubicBezTo>
                  <a:cubicBezTo>
                    <a:pt x="101" y="106"/>
                    <a:pt x="103" y="103"/>
                    <a:pt x="103" y="100"/>
                  </a:cubicBezTo>
                  <a:cubicBezTo>
                    <a:pt x="104" y="95"/>
                    <a:pt x="102" y="84"/>
                    <a:pt x="100" y="79"/>
                  </a:cubicBezTo>
                  <a:cubicBezTo>
                    <a:pt x="99" y="77"/>
                    <a:pt x="97" y="76"/>
                    <a:pt x="96" y="73"/>
                  </a:cubicBezTo>
                  <a:cubicBezTo>
                    <a:pt x="94" y="67"/>
                    <a:pt x="96" y="61"/>
                    <a:pt x="89" y="57"/>
                  </a:cubicBezTo>
                  <a:cubicBezTo>
                    <a:pt x="78" y="30"/>
                    <a:pt x="41" y="24"/>
                    <a:pt x="21" y="39"/>
                  </a:cubicBezTo>
                  <a:cubicBezTo>
                    <a:pt x="18" y="36"/>
                    <a:pt x="12" y="34"/>
                    <a:pt x="12" y="29"/>
                  </a:cubicBezTo>
                  <a:cubicBezTo>
                    <a:pt x="8" y="29"/>
                    <a:pt x="4" y="31"/>
                    <a:pt x="0" y="27"/>
                  </a:cubicBezTo>
                  <a:cubicBezTo>
                    <a:pt x="5" y="25"/>
                    <a:pt x="13" y="28"/>
                    <a:pt x="16" y="25"/>
                  </a:cubicBezTo>
                  <a:cubicBezTo>
                    <a:pt x="13" y="26"/>
                    <a:pt x="12" y="24"/>
                    <a:pt x="10" y="22"/>
                  </a:cubicBezTo>
                  <a:cubicBezTo>
                    <a:pt x="7" y="22"/>
                    <a:pt x="4" y="26"/>
                    <a:pt x="0" y="23"/>
                  </a:cubicBezTo>
                  <a:cubicBezTo>
                    <a:pt x="15" y="14"/>
                    <a:pt x="30" y="13"/>
                    <a:pt x="46" y="15"/>
                  </a:cubicBezTo>
                  <a:cubicBezTo>
                    <a:pt x="47" y="12"/>
                    <a:pt x="49" y="10"/>
                    <a:pt x="51" y="8"/>
                  </a:cubicBezTo>
                  <a:cubicBezTo>
                    <a:pt x="59" y="11"/>
                    <a:pt x="59" y="24"/>
                    <a:pt x="69" y="24"/>
                  </a:cubicBezTo>
                  <a:cubicBezTo>
                    <a:pt x="69" y="19"/>
                    <a:pt x="66" y="13"/>
                    <a:pt x="69" y="7"/>
                  </a:cubicBezTo>
                  <a:cubicBezTo>
                    <a:pt x="71" y="7"/>
                    <a:pt x="74" y="5"/>
                    <a:pt x="76" y="6"/>
                  </a:cubicBezTo>
                  <a:cubicBezTo>
                    <a:pt x="77" y="5"/>
                    <a:pt x="73" y="0"/>
                    <a:pt x="76" y="1"/>
                  </a:cubicBezTo>
                  <a:cubicBezTo>
                    <a:pt x="79" y="8"/>
                    <a:pt x="84" y="15"/>
                    <a:pt x="86" y="23"/>
                  </a:cubicBezTo>
                  <a:close/>
                  <a:moveTo>
                    <a:pt x="27" y="22"/>
                  </a:moveTo>
                  <a:cubicBezTo>
                    <a:pt x="28" y="21"/>
                    <a:pt x="23" y="20"/>
                    <a:pt x="21" y="22"/>
                  </a:cubicBezTo>
                  <a:cubicBezTo>
                    <a:pt x="23" y="23"/>
                    <a:pt x="25" y="21"/>
                    <a:pt x="27" y="22"/>
                  </a:cubicBezTo>
                  <a:close/>
                  <a:moveTo>
                    <a:pt x="123" y="135"/>
                  </a:moveTo>
                  <a:cubicBezTo>
                    <a:pt x="123" y="133"/>
                    <a:pt x="123" y="139"/>
                    <a:pt x="123" y="139"/>
                  </a:cubicBezTo>
                  <a:cubicBezTo>
                    <a:pt x="124" y="140"/>
                    <a:pt x="124" y="138"/>
                    <a:pt x="123" y="135"/>
                  </a:cubicBezTo>
                  <a:close/>
                </a:path>
              </a:pathLst>
            </a:custGeom>
            <a:solidFill>
              <a:srgbClr val="38383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5706">
                <a:defRPr/>
              </a:pPr>
              <a:endParaRPr lang="en-US" sz="2400" kern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140" name="图片 139" descr="56fe26ef477a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9429" y="211046"/>
            <a:ext cx="2112233" cy="19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6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Picture1 (2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6994" y="6210509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6840" y="1413064"/>
            <a:ext cx="10287000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defTabSz="912359"/>
            <a:r>
              <a:rPr lang="en-US" sz="4000" b="1">
                <a:solidFill>
                  <a:srgbClr val="FF0000"/>
                </a:solidFill>
                <a:latin typeface="VNI-Avo" pitchFamily="2" charset="0"/>
              </a:rPr>
              <a:t>	Moät hoâm, Mít quyeát ñònh hoïc veõ tranh.</a:t>
            </a:r>
          </a:p>
          <a:p>
            <a:pPr lvl="0" algn="just" defTabSz="912359"/>
            <a:r>
              <a:rPr lang="en-US" sz="4000" b="1">
                <a:solidFill>
                  <a:srgbClr val="FF0000"/>
                </a:solidFill>
                <a:latin typeface="VNI-Avo" pitchFamily="2" charset="0"/>
              </a:rPr>
              <a:t>	Caäu ñeán tìm Xanh xin moät caây coï cuøng vaøi tuyùp maøu veõ. Cuõng hoâm aáy, Hoàng ñeán thaêm Mít. Mít noùi:</a:t>
            </a:r>
          </a:p>
          <a:p>
            <a:pPr marL="457200" lvl="0" indent="-457200" defTabSz="912359">
              <a:buFontTx/>
              <a:buChar char="-"/>
            </a:pPr>
            <a:r>
              <a:rPr lang="en-US" sz="4000" b="1">
                <a:solidFill>
                  <a:srgbClr val="FF0000"/>
                </a:solidFill>
                <a:latin typeface="VNI-Avo" pitchFamily="2" charset="0"/>
              </a:rPr>
              <a:t>Caäu ngoài xuoáng ñaây, mình veõ tranh cho caäu.</a:t>
            </a:r>
          </a:p>
        </p:txBody>
      </p:sp>
    </p:spTree>
    <p:extLst>
      <p:ext uri="{BB962C8B-B14F-4D97-AF65-F5344CB8AC3E}">
        <p14:creationId xmlns:p14="http://schemas.microsoft.com/office/powerpoint/2010/main" val="360860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Picture1 (2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4" y="5969001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6840" y="1809304"/>
            <a:ext cx="10287000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 defTabSz="912359"/>
            <a:r>
              <a:rPr lang="en-US" sz="4400" b="1">
                <a:solidFill>
                  <a:srgbClr val="FF0000"/>
                </a:solidFill>
                <a:latin typeface="VNI-Avo" pitchFamily="2" charset="0"/>
              </a:rPr>
              <a:t>	Mít khuaáy boät maøu roài veõ Hoàng vôùi caùi muõi maøu hoàng, ñoâi tai maøu xanh nhaït. Mít veõ tieáp ñoâi moâi maøu xanh thaãm, ñoâi maét maøu vaøng.</a:t>
            </a:r>
          </a:p>
        </p:txBody>
      </p:sp>
    </p:spTree>
    <p:extLst>
      <p:ext uri="{BB962C8B-B14F-4D97-AF65-F5344CB8AC3E}">
        <p14:creationId xmlns:p14="http://schemas.microsoft.com/office/powerpoint/2010/main" val="164200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Picture1 (2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4" y="5969001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6840" y="1809304"/>
            <a:ext cx="10287000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 defTabSz="912359"/>
            <a:r>
              <a:rPr lang="en-US" sz="4400" b="1">
                <a:solidFill>
                  <a:srgbClr val="FF0000"/>
                </a:solidFill>
                <a:latin typeface="VNI-Avo" pitchFamily="2" charset="0"/>
              </a:rPr>
              <a:t>	Khi Mít veõ xong, Hoàng raát ngaïc nhieân vaø thích thuù vì khuoân maët cuûa mình coù nhieàu maøu saéc. Hoàng cöôøi toe toeùt roài caûm ôn Mít.	</a:t>
            </a:r>
          </a:p>
          <a:p>
            <a:pPr lvl="0" defTabSz="912359"/>
            <a:r>
              <a:rPr lang="en-US" sz="4400" b="1">
                <a:solidFill>
                  <a:srgbClr val="FF0000"/>
                </a:solidFill>
                <a:latin typeface="VNI-Avo" pitchFamily="2" charset="0"/>
              </a:rPr>
              <a:t>	Laàn ñaàu Mít veõ tranh nhö vaäy ñoù.</a:t>
            </a:r>
          </a:p>
        </p:txBody>
      </p:sp>
    </p:spTree>
    <p:extLst>
      <p:ext uri="{BB962C8B-B14F-4D97-AF65-F5344CB8AC3E}">
        <p14:creationId xmlns:p14="http://schemas.microsoft.com/office/powerpoint/2010/main" val="162158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Picture1 (2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4" y="5969001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6840" y="2857668"/>
            <a:ext cx="10287000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912359"/>
            <a:r>
              <a:rPr lang="en-US" sz="6000" b="1" dirty="0">
                <a:solidFill>
                  <a:srgbClr val="FF0000"/>
                </a:solidFill>
                <a:latin typeface="VNI-Avo" pitchFamily="2" charset="0"/>
              </a:rPr>
              <a:t>	</a:t>
            </a:r>
            <a:r>
              <a:rPr lang="en-US" sz="6000" b="1" dirty="0" err="1" smtClean="0">
                <a:solidFill>
                  <a:srgbClr val="FF0000"/>
                </a:solidFill>
                <a:latin typeface="VNI-Avo" pitchFamily="2" charset="0"/>
              </a:rPr>
              <a:t>Mít</a:t>
            </a:r>
            <a:r>
              <a:rPr lang="en-US" sz="60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VNI-Avo" pitchFamily="2" charset="0"/>
              </a:rPr>
              <a:t>tìm</a:t>
            </a:r>
            <a:r>
              <a:rPr lang="en-US" sz="60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VNI-Avo" pitchFamily="2" charset="0"/>
              </a:rPr>
              <a:t>Xanh</a:t>
            </a:r>
            <a:r>
              <a:rPr lang="en-US" sz="60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VNI-Avo" pitchFamily="2" charset="0"/>
              </a:rPr>
              <a:t>ñeå</a:t>
            </a:r>
            <a:r>
              <a:rPr lang="en-US" sz="60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VNI-Avo" pitchFamily="2" charset="0"/>
              </a:rPr>
              <a:t>laøm</a:t>
            </a:r>
            <a:r>
              <a:rPr lang="en-US" sz="60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VNI-Avo" pitchFamily="2" charset="0"/>
              </a:rPr>
              <a:t>gì</a:t>
            </a:r>
            <a:r>
              <a:rPr lang="en-US" sz="6000" b="1" dirty="0" smtClean="0">
                <a:solidFill>
                  <a:srgbClr val="FF0000"/>
                </a:solidFill>
                <a:latin typeface="VNI-Avo" pitchFamily="2" charset="0"/>
              </a:rPr>
              <a:t>?</a:t>
            </a:r>
            <a:endParaRPr lang="en-US" sz="60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84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Picture1 (2)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4" y="5969001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86840" y="2995583"/>
            <a:ext cx="10287000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912359"/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Mít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duøng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nhöõng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maøu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naøo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ñeå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veõ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khuoân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maët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cuûa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VNI-Avo" pitchFamily="2" charset="0"/>
              </a:rPr>
              <a:t>Hoàng</a:t>
            </a:r>
            <a:r>
              <a:rPr lang="en-US" sz="4800" b="1" dirty="0" smtClean="0">
                <a:solidFill>
                  <a:srgbClr val="FF0000"/>
                </a:solidFill>
                <a:latin typeface="VNI-Avo" pitchFamily="2" charset="0"/>
              </a:rPr>
              <a:t>?</a:t>
            </a:r>
            <a:endParaRPr lang="en-US" sz="4800" b="1" dirty="0">
              <a:solidFill>
                <a:srgbClr val="FF00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70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510</Words>
  <Application>Microsoft Office PowerPoint</Application>
  <PresentationFormat>Widescreen</PresentationFormat>
  <Paragraphs>145</Paragraphs>
  <Slides>45</Slides>
  <Notes>11</Notes>
  <HiddenSlides>0</HiddenSlides>
  <MMClips>9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62" baseType="lpstr">
      <vt:lpstr>汉仪粗宋简</vt:lpstr>
      <vt:lpstr>Calibri Light</vt:lpstr>
      <vt:lpstr>微软雅黑</vt:lpstr>
      <vt:lpstr>Arial Rounded MT Bold</vt:lpstr>
      <vt:lpstr>Calibri</vt:lpstr>
      <vt:lpstr>等线</vt:lpstr>
      <vt:lpstr>Times New Roman</vt:lpstr>
      <vt:lpstr>Arial</vt:lpstr>
      <vt:lpstr>SimSun</vt:lpstr>
      <vt:lpstr>华文新魏</vt:lpstr>
      <vt:lpstr>Arial-Rounded</vt:lpstr>
      <vt:lpstr>李旭科漫画体v1.0</vt:lpstr>
      <vt:lpstr>华康海报体W12(P)</vt:lpstr>
      <vt:lpstr>UTM Avo</vt:lpstr>
      <vt:lpstr>VNI-Avo</vt:lpstr>
      <vt:lpstr>SimSun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hnc2112</dc:creator>
  <cp:lastModifiedBy>Admin</cp:lastModifiedBy>
  <cp:revision>15</cp:revision>
  <dcterms:created xsi:type="dcterms:W3CDTF">2021-03-20T02:39:03Z</dcterms:created>
  <dcterms:modified xsi:type="dcterms:W3CDTF">2023-03-16T10:15:38Z</dcterms:modified>
</cp:coreProperties>
</file>