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5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6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7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8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ink/ink1.xml" ContentType="application/inkml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0" r:id="rId4"/>
    <p:sldMasterId id="2147483695" r:id="rId5"/>
    <p:sldMasterId id="2147483707" r:id="rId6"/>
    <p:sldMasterId id="2147483748" r:id="rId7"/>
    <p:sldMasterId id="2147483752" r:id="rId8"/>
    <p:sldMasterId id="2147483764" r:id="rId9"/>
  </p:sldMasterIdLst>
  <p:notesMasterIdLst>
    <p:notesMasterId r:id="rId37"/>
  </p:notesMasterIdLst>
  <p:sldIdLst>
    <p:sldId id="285" r:id="rId10"/>
    <p:sldId id="286" r:id="rId11"/>
    <p:sldId id="258" r:id="rId12"/>
    <p:sldId id="266" r:id="rId13"/>
    <p:sldId id="267" r:id="rId14"/>
    <p:sldId id="272" r:id="rId15"/>
    <p:sldId id="268" r:id="rId16"/>
    <p:sldId id="269" r:id="rId17"/>
    <p:sldId id="276" r:id="rId18"/>
    <p:sldId id="275" r:id="rId19"/>
    <p:sldId id="277" r:id="rId20"/>
    <p:sldId id="287" r:id="rId21"/>
    <p:sldId id="256" r:id="rId22"/>
    <p:sldId id="293" r:id="rId23"/>
    <p:sldId id="294" r:id="rId24"/>
    <p:sldId id="295" r:id="rId25"/>
    <p:sldId id="296" r:id="rId26"/>
    <p:sldId id="297" r:id="rId27"/>
    <p:sldId id="298" r:id="rId28"/>
    <p:sldId id="263" r:id="rId29"/>
    <p:sldId id="279" r:id="rId30"/>
    <p:sldId id="281" r:id="rId31"/>
    <p:sldId id="299" r:id="rId32"/>
    <p:sldId id="300" r:id="rId33"/>
    <p:sldId id="2007577100" r:id="rId34"/>
    <p:sldId id="2007577099" r:id="rId35"/>
    <p:sldId id="265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15T09:09:35.3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4D5420-D70A-44DD-9D84-9AA7FB2F6E2B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6316BB-B6CD-47A0-BC3B-0AB6E1205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061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7965A4-4F9B-42AD-97F6-5956B56DB13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48151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xong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tiếp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177EE3-1BF3-453F-AE6E-70EB3A8C0E4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06399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doremon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177EE3-1BF3-453F-AE6E-70EB3A8C0E4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90446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634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D4778D-6AE5-422F-A25D-690BBA94C25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/>
                <a:ea typeface="等线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/>
              <a:ea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64935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DFBA9F-CF61-4E9C-87CD-AB0072051FB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91640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DFBA9F-CF61-4E9C-87CD-AB0072051FB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95762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6042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32CD45F-9E86-4EDA-8493-1DDA325B75A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/>
                <a:ea typeface="等线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/>
              <a:ea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47484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6144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7829053-E7EC-4DCA-ABB8-D131436FD34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/>
                <a:ea typeface="等线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/>
              <a:ea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29819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634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D4778D-6AE5-422F-A25D-690BBA94C25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/>
                <a:ea typeface="等线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/>
              <a:ea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45181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6656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5E2685F-2BB2-4B94-971C-518DB452AE5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22471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634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D4778D-6AE5-422F-A25D-690BBA94C25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/>
                <a:ea typeface="等线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/>
              <a:ea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59196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6656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5E2685F-2BB2-4B94-971C-518DB452AE5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29405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6656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5E2685F-2BB2-4B94-971C-518DB452AE5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8513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5.png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21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2.png"/><Relationship Id="rId4" Type="http://schemas.openxmlformats.org/officeDocument/2006/relationships/image" Target="../media/image18.png"/><Relationship Id="rId9" Type="http://schemas.openxmlformats.org/officeDocument/2006/relationships/image" Target="../media/image9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24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www.facebook.com/nkpowerskills" TargetMode="External"/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www.facebook.com/nkpowerskills" TargetMode="External"/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www.facebook.com/nkpowerskills" TargetMode="External"/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www.facebook.com/nkpowerskills" TargetMode="External"/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www.facebook.com/nkpowerskills" TargetMode="External"/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www.facebook.com/nkpowerskills" TargetMode="External"/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www.facebook.com/nkpowerskills" TargetMode="External"/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E5F6AD-1DCF-4F18-9BBA-2BC622BDF2F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0D12B-A1F6-4D3F-98AE-9ADCFED71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7711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E5F6AD-1DCF-4F18-9BBA-2BC622BDF2F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0D12B-A1F6-4D3F-98AE-9ADCFED71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2911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E5F6AD-1DCF-4F18-9BBA-2BC622BDF2F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0D12B-A1F6-4D3F-98AE-9ADCFED71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03933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356F236-4CB8-4C50-9B77-8A286BA259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3221FD0-4C55-43E0-ACE1-3649C1D42B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A7CBC1A-4EC4-4180-8A53-7946A129D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6D3393-57AC-420E-A93C-D16C15524A1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43CF885-094D-48C8-A745-BBAEA9771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E2FC0E6-37CE-4C19-B570-685C11B1C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AC6E9E-C601-442E-A098-71D65FD1E61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60237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579165F-A4E7-4415-9D5D-CBCA444E4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6535550-F150-4A4B-AE0F-72A887BEA3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1293ACA-83B2-449E-B78B-EE84CFCA8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6D3393-57AC-420E-A93C-D16C15524A1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D842BEC-8C90-4F6A-B4C7-D09366E53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0580DA4-E258-4196-915E-8D1A1B9BE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AC6E9E-C601-442E-A098-71D65FD1E61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29347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26FB8FA-57F7-41C9-9947-C2792580A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5409E3E-FA31-4E2B-847F-C7E65ED4DE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7AF8C54-F491-4206-9917-EBAF7CB73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6D3393-57AC-420E-A93C-D16C15524A1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DF6ACBC-3A1D-4D88-ADBE-CFFDD76FB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7B3CB6A-F863-4D52-B84D-73734F342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AC6E9E-C601-442E-A098-71D65FD1E61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03359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91DBCC8-F4F0-4203-B866-B1537335E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F8DBA32-0A02-421A-A0EC-B25E5B7FA7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655A870-132D-409A-A043-E6F4497FC5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6ECB553-F5E8-4D85-AB48-0881136B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6D3393-57AC-420E-A93C-D16C15524A1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2BF17D4-BA03-4350-B841-CA95BFC7A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260902F-42A8-4207-B4E0-F6B2E5128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AC6E9E-C601-442E-A098-71D65FD1E61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39476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3734AD5-CF7C-4EA5-9DF8-BB8A548B1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2A7AAD8-0AF3-4D22-8C9D-68FD250610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4EA2A9E-551F-41FF-A8A5-6E2E40CDA0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D51B7E9-6CA2-41F3-87C5-D1BE3F9A90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B771F3C-A631-4948-9A8A-95025DB58F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F613870-4C7E-482D-95BE-5F56DDF7F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6D3393-57AC-420E-A93C-D16C15524A1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0E5ADAAD-A61A-4458-A74C-D62869B27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D19F573-3191-4631-9DA9-BE2212E48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AC6E9E-C601-442E-A098-71D65FD1E61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05225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1351DE8-54C8-41C3-8377-9BBA42C9A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A324F40-8108-4C3B-8289-66709A8E2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6D3393-57AC-420E-A93C-D16C15524A1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451AF8F-F9D1-4E5F-8099-D58D57919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12C2550-11DB-4D71-9BCB-3CCB892AC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AC6E9E-C601-442E-A098-71D65FD1E61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4206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A9FEE7D-5E26-42CA-8135-095771D2D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6D3393-57AC-420E-A93C-D16C15524A1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BF641C7-DDAA-4158-ACAF-EA4C8FC82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CA52306-A01F-4ABB-9CAD-77430C1C8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AC6E9E-C601-442E-A098-71D65FD1E61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06151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5F48AA5-D1D0-4195-A1DA-2380A19A0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79BA1C4-70F5-4010-8BA9-BB7C84C0E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9D41E55-CEE6-4749-A4B0-BF6078CA0D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DD4F5ED-0E43-4A27-B17F-56290A624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6D3393-57AC-420E-A93C-D16C15524A1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A7D9090-21C6-49ED-ADB7-4F5A37CFD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746EB97-30CF-4C40-A139-E0921C982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AC6E9E-C601-442E-A098-71D65FD1E61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6409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E5F6AD-1DCF-4F18-9BBA-2BC622BDF2F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0D12B-A1F6-4D3F-98AE-9ADCFED71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768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D577516-1E30-45A9-9607-75BDED788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9CA7406-6E8C-4887-8D50-90A9568FAB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394757D-C98C-46ED-AF45-A3C697901C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E527471-D7EB-4D33-B7DF-67E3877F1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6D3393-57AC-420E-A93C-D16C15524A1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22F999E-A40A-4D35-99D5-F03F3B1C3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521EFC9-1E42-4933-AB55-8C5E72D15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AC6E9E-C601-442E-A098-71D65FD1E61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6694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F81D46C-EE7F-4077-BDCC-4779125A3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B2DF1D1-2ED5-436D-8275-0284C1336D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20DBA5D-FFD0-4744-8E94-E2226CA89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6D3393-57AC-420E-A93C-D16C15524A1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A687527-558D-4CF1-B565-AD49CBEA3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E3A0C34-92E6-4538-9ABE-A9693887C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AC6E9E-C601-442E-A098-71D65FD1E61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6264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93A61366-BD69-4B31-B942-F22D10FC9B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EF54530-4071-4E30-B2FA-3631EC6AD7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541F7BD-FA3B-46D3-8A3C-371D18C67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6D3393-57AC-420E-A93C-D16C15524A1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A20877D-B18F-4FFD-AFEB-305B9D97A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76F7D88-840C-43A7-A6E6-1FC8E781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AC6E9E-C601-442E-A098-71D65FD1E61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63077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>
            <a:grpSpLocks/>
          </p:cNvGrpSpPr>
          <p:nvPr userDrawn="1"/>
        </p:nvGrpSpPr>
        <p:grpSpPr bwMode="auto">
          <a:xfrm>
            <a:off x="0" y="0"/>
            <a:ext cx="12192000" cy="6858000"/>
            <a:chOff x="0" y="0"/>
            <a:chExt cx="12192000" cy="6750674"/>
          </a:xfrm>
        </p:grpSpPr>
        <p:sp>
          <p:nvSpPr>
            <p:cNvPr id="3" name="矩形 2"/>
            <p:cNvSpPr/>
            <p:nvPr/>
          </p:nvSpPr>
          <p:spPr>
            <a:xfrm>
              <a:off x="0" y="0"/>
              <a:ext cx="12192000" cy="48286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0" y="482861"/>
              <a:ext cx="12192000" cy="481298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0" y="964159"/>
              <a:ext cx="12192000" cy="482860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1447019"/>
              <a:ext cx="12192000" cy="481298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28318"/>
              <a:ext cx="12192000" cy="48286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411179"/>
              <a:ext cx="12192000" cy="481298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2892477"/>
              <a:ext cx="12192000" cy="482860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3375337"/>
              <a:ext cx="12192000" cy="48286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3858198"/>
              <a:ext cx="12192000" cy="481298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0" y="4339496"/>
              <a:ext cx="12192000" cy="482860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0" y="4822356"/>
              <a:ext cx="12192000" cy="481298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0" y="5303655"/>
              <a:ext cx="12192000" cy="48286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0" y="5786516"/>
              <a:ext cx="12192000" cy="481298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0" y="6267814"/>
              <a:ext cx="12192000" cy="482860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87421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99011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74415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00284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latin typeface="Calibri" panose="020F0502020204030204" pitchFamily="34" charset="0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8F988C-0B43-44FF-91EA-E312BB612FF7}" type="datetimeFigureOut"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2023/4/10</a:t>
            </a:fld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9334716-249F-4389-8B93-6F98D2631832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92267"/>
      </p:ext>
    </p:extLst>
  </p:cSld>
  <p:clrMapOvr>
    <a:masterClrMapping/>
  </p:clrMapOvr>
  <p:transition spd="slow" advClick="0" advTm="3000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>
            <a:grpSpLocks/>
          </p:cNvGrpSpPr>
          <p:nvPr userDrawn="1"/>
        </p:nvGrpSpPr>
        <p:grpSpPr bwMode="auto">
          <a:xfrm>
            <a:off x="0" y="0"/>
            <a:ext cx="12192000" cy="6858000"/>
            <a:chOff x="0" y="0"/>
            <a:chExt cx="12192000" cy="6750674"/>
          </a:xfrm>
        </p:grpSpPr>
        <p:sp>
          <p:nvSpPr>
            <p:cNvPr id="3" name="矩形 2"/>
            <p:cNvSpPr/>
            <p:nvPr/>
          </p:nvSpPr>
          <p:spPr>
            <a:xfrm>
              <a:off x="0" y="0"/>
              <a:ext cx="12192000" cy="48286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0" y="482861"/>
              <a:ext cx="12192000" cy="481298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0" y="964159"/>
              <a:ext cx="12192000" cy="482860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1447019"/>
              <a:ext cx="12192000" cy="481298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28318"/>
              <a:ext cx="12192000" cy="48286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411179"/>
              <a:ext cx="12192000" cy="481298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2892477"/>
              <a:ext cx="12192000" cy="482860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3375337"/>
              <a:ext cx="12192000" cy="48286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3858198"/>
              <a:ext cx="12192000" cy="481298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0" y="4339496"/>
              <a:ext cx="12192000" cy="482860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0" y="4822356"/>
              <a:ext cx="12192000" cy="481298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0" y="5303655"/>
              <a:ext cx="12192000" cy="48286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0" y="5786516"/>
              <a:ext cx="12192000" cy="481298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0" y="6267814"/>
              <a:ext cx="12192000" cy="482860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94409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5161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E5F6AD-1DCF-4F18-9BBA-2BC622BDF2F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0D12B-A1F6-4D3F-98AE-9ADCFED71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91728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29193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99070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8D60F6-9E43-4752-8935-9DEE237B92FE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黑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黑体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黑体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1E4215-D146-476F-AA9E-4EC9E53F89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黑体" pitchFamily="49" charset="-122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黑体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582756"/>
      </p:ext>
    </p:extLst>
  </p:cSld>
  <p:clrMapOvr>
    <a:masterClrMapping/>
  </p:clrMapOvr>
  <p:transition spd="slow" advClick="0" advTm="3000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F4D0A9-2ED5-4EEC-BC11-381BF850F293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黑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黑体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黑体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7FE1E6E-1007-4E62-9A4A-A7C733A479C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黑体" pitchFamily="49" charset="-122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黑体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668532"/>
      </p:ext>
    </p:extLst>
  </p:cSld>
  <p:clrMapOvr>
    <a:masterClrMapping/>
  </p:clrMapOvr>
  <p:transition spd="slow" advClick="0" advTm="3000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776293-F3B2-4FB3-AC87-A8C7074DCCAB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黑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黑体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黑体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C4F0A08-A0BE-49AC-8143-BF0D5F95F89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黑体" pitchFamily="49" charset="-122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黑体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9634032"/>
      </p:ext>
    </p:extLst>
  </p:cSld>
  <p:clrMapOvr>
    <a:masterClrMapping/>
  </p:clrMapOvr>
  <p:transition spd="slow" advClick="0" advTm="3000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86E044-BB2F-4F10-8A33-59BD9C5F78BC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黑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黑体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黑体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4C3C30B-4A66-4794-AF38-9528EF85228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黑体" pitchFamily="49" charset="-122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黑体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0236957"/>
      </p:ext>
    </p:extLst>
  </p:cSld>
  <p:clrMapOvr>
    <a:masterClrMapping/>
  </p:clrMapOvr>
  <p:transition spd="slow" advClick="0" advTm="3000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79B725-B50D-4B44-B899-70A40B6BBE43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黑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黑体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黑体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ACA2136-6E11-4B56-A316-67E57459F76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黑体" pitchFamily="49" charset="-122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黑体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5871373"/>
      </p:ext>
    </p:extLst>
  </p:cSld>
  <p:clrMapOvr>
    <a:masterClrMapping/>
  </p:clrMapOvr>
  <p:transition spd="slow" advClick="0" advTm="3000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C677CD-9B0B-46DB-9508-3463EB9DF416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黑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黑体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黑体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165D77C-3DBE-485D-BD28-0D9ED0E172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黑体" pitchFamily="49" charset="-122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黑体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633667"/>
      </p:ext>
    </p:extLst>
  </p:cSld>
  <p:clrMapOvr>
    <a:masterClrMapping/>
  </p:clrMapOvr>
  <p:transition spd="slow" advClick="0" advTm="3000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A259A6-F3B3-40E4-9DFD-FA82FAD47FAC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黑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黑体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黑体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5F5F82C-B94A-4205-8179-B55E3C5D05F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黑体" pitchFamily="49" charset="-122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黑体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205973"/>
      </p:ext>
    </p:extLst>
  </p:cSld>
  <p:clrMapOvr>
    <a:masterClrMapping/>
  </p:clrMapOvr>
  <p:transition spd="slow" advClick="0" advTm="3000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6E5316-308F-4AE5-856E-9B20BD06E90C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黑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黑体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黑体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665918F-9646-4BC7-9A49-3AE2303B8C7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黑体" pitchFamily="49" charset="-122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黑体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5446697"/>
      </p:ext>
    </p:extLst>
  </p:cSld>
  <p:clrMapOvr>
    <a:masterClrMapping/>
  </p:clrMapOvr>
  <p:transition spd="slow" advClick="0" advTm="3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E5F6AD-1DCF-4F18-9BBA-2BC622BDF2F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0D12B-A1F6-4D3F-98AE-9ADCFED71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389081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C05119-5DD0-4733-A74F-47DEC9833773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黑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黑体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黑体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3EB63EA-AF37-4A29-B6C4-AD761D1356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黑体" pitchFamily="49" charset="-122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黑体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759151"/>
      </p:ext>
    </p:extLst>
  </p:cSld>
  <p:clrMapOvr>
    <a:masterClrMapping/>
  </p:clrMapOvr>
  <p:transition spd="slow" advClick="0" advTm="3000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AAF422-EABD-4D5E-9D97-DAC5E703531B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黑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黑体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黑体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14B3C8F-C2D4-479F-BD71-862ECF5E6A7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黑体" pitchFamily="49" charset="-122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黑体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086910"/>
      </p:ext>
    </p:extLst>
  </p:cSld>
  <p:clrMapOvr>
    <a:masterClrMapping/>
  </p:clrMapOvr>
  <p:transition spd="slow" advClick="0" advTm="3000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10F662-A43C-492A-B221-02474FF45C95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黑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黑体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黑体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5F70F7C-FAFF-41AA-A3DE-B4038DE4436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黑体" pitchFamily="49" charset="-122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黑体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831748"/>
      </p:ext>
    </p:extLst>
  </p:cSld>
  <p:clrMapOvr>
    <a:masterClrMapping/>
  </p:clrMapOvr>
  <p:transition spd="slow" advClick="0" advTm="3000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rgbClr val="FFF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EA8F9944-DE86-4AD2-94C9-F7DDA7B5A4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8382"/>
            <a:ext cx="2206785" cy="4076227"/>
          </a:xfrm>
          <a:prstGeom prst="rect">
            <a:avLst/>
          </a:prstGeom>
        </p:spPr>
      </p:pic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D0B6A2C-721C-4C23-BC94-05471F7EC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8137CA-D131-4EF6-9B14-D9F7E276C74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757070">
                    <a:tint val="75000"/>
                  </a:srgbClr>
                </a:solidFill>
                <a:effectLst/>
                <a:uLnTx/>
                <a:uFillTx/>
                <a:latin typeface="思源黑体 Medium"/>
                <a:ea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757070">
                  <a:tint val="75000"/>
                </a:srgbClr>
              </a:solidFill>
              <a:effectLst/>
              <a:uLnTx/>
              <a:uFillTx/>
              <a:latin typeface="思源黑体 Medium"/>
              <a:ea typeface="字魂27号-布丁体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0A11248-A531-4E1D-A28C-B5BA44A82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757070">
                  <a:tint val="75000"/>
                </a:srgbClr>
              </a:solidFill>
              <a:effectLst/>
              <a:uLnTx/>
              <a:uFillTx/>
              <a:latin typeface="思源黑体 Medium"/>
              <a:ea typeface="字魂27号-布丁体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DFCC5B9-7F39-46EA-8508-BB2EE87DA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755A1B-FC52-483B-B683-58CCB797846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757070">
                    <a:tint val="75000"/>
                  </a:srgbClr>
                </a:solidFill>
                <a:effectLst/>
                <a:uLnTx/>
                <a:uFillTx/>
                <a:latin typeface="思源黑体 Medium"/>
                <a:ea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757070">
                  <a:tint val="75000"/>
                </a:srgbClr>
              </a:solidFill>
              <a:effectLst/>
              <a:uLnTx/>
              <a:uFillTx/>
              <a:latin typeface="思源黑体 Medium"/>
              <a:ea typeface="字魂27号-布丁体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4BA15D2-7638-4200-97E4-DFE4F97D7ED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052291"/>
            <a:ext cx="12192000" cy="180570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992BF21-13BA-4B80-A633-4F2F2DB27D9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31" y="2685940"/>
            <a:ext cx="4742253" cy="417205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0EC94D2-412D-4B93-BE91-46F66E7223C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27314"/>
            <a:ext cx="1152934" cy="180571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A3337BCD-86CC-4A8D-B8CA-7D83B98572F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9964" y="-2505"/>
            <a:ext cx="3370567" cy="685800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9180F61-54E6-47FA-B0F0-E2B3A61852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72" t="92226" r="47585" b="-1804"/>
          <a:stretch/>
        </p:blipFill>
        <p:spPr>
          <a:xfrm>
            <a:off x="1396376" y="5030169"/>
            <a:ext cx="1424171" cy="1112312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10671998-5326-4877-ABE2-B5476191ED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86" r="83500"/>
          <a:stretch/>
        </p:blipFill>
        <p:spPr>
          <a:xfrm>
            <a:off x="1370564" y="2609850"/>
            <a:ext cx="658261" cy="719653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1F443AD8-5572-4873-AD64-2A3DC786DF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04" r="62080" b="46502"/>
          <a:stretch/>
        </p:blipFill>
        <p:spPr>
          <a:xfrm>
            <a:off x="1606202" y="476250"/>
            <a:ext cx="1512786" cy="130492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C334B92D-BC08-4AAA-A5DA-D05694E3D4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41" b="58493"/>
          <a:stretch/>
        </p:blipFill>
        <p:spPr>
          <a:xfrm>
            <a:off x="9080158" y="-5010"/>
            <a:ext cx="1812887" cy="178618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818A9E5D-BBCF-43F5-B7AF-9ED504646B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53" t="29628" r="38723" b="56206"/>
          <a:stretch/>
        </p:blipFill>
        <p:spPr>
          <a:xfrm>
            <a:off x="8101554" y="1270000"/>
            <a:ext cx="826205" cy="60960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CA7DED89-8CFB-4E6C-AE21-54A3DDF057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24" t="46450" r="30103" b="29350"/>
          <a:stretch/>
        </p:blipFill>
        <p:spPr>
          <a:xfrm>
            <a:off x="8419759" y="1993900"/>
            <a:ext cx="952500" cy="104140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F50D84E8-A8F7-4A78-A15D-26F1DBD21A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66" t="60764" r="50922" b="25070"/>
          <a:stretch/>
        </p:blipFill>
        <p:spPr>
          <a:xfrm>
            <a:off x="7917761" y="2609850"/>
            <a:ext cx="413098" cy="60960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D6097EF4-3305-48FF-88D7-1261A18A85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11" t="70650" r="5329"/>
          <a:stretch/>
        </p:blipFill>
        <p:spPr>
          <a:xfrm>
            <a:off x="9461158" y="3035300"/>
            <a:ext cx="1168401" cy="1263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664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8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bg>
      <p:bgPr>
        <a:solidFill>
          <a:srgbClr val="FFF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D0B6A2C-721C-4C23-BC94-05471F7EC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8137CA-D131-4EF6-9B14-D9F7E276C74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757070">
                    <a:tint val="75000"/>
                  </a:srgbClr>
                </a:solidFill>
                <a:effectLst/>
                <a:uLnTx/>
                <a:uFillTx/>
                <a:latin typeface="思源黑体 Medium"/>
                <a:ea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757070">
                  <a:tint val="75000"/>
                </a:srgbClr>
              </a:solidFill>
              <a:effectLst/>
              <a:uLnTx/>
              <a:uFillTx/>
              <a:latin typeface="思源黑体 Medium"/>
              <a:ea typeface="字魂27号-布丁体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0A11248-A531-4E1D-A28C-B5BA44A82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757070">
                  <a:tint val="75000"/>
                </a:srgbClr>
              </a:solidFill>
              <a:effectLst/>
              <a:uLnTx/>
              <a:uFillTx/>
              <a:latin typeface="思源黑体 Medium"/>
              <a:ea typeface="字魂27号-布丁体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DFCC5B9-7F39-46EA-8508-BB2EE87DA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755A1B-FC52-483B-B683-58CCB797846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757070">
                    <a:tint val="75000"/>
                  </a:srgbClr>
                </a:solidFill>
                <a:effectLst/>
                <a:uLnTx/>
                <a:uFillTx/>
                <a:latin typeface="思源黑体 Medium"/>
                <a:ea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757070">
                  <a:tint val="75000"/>
                </a:srgbClr>
              </a:solidFill>
              <a:effectLst/>
              <a:uLnTx/>
              <a:uFillTx/>
              <a:latin typeface="思源黑体 Medium"/>
              <a:ea typeface="字魂27号-布丁体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4BA15D2-7638-4200-97E4-DFE4F97D7E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97"/>
          <a:stretch/>
        </p:blipFill>
        <p:spPr>
          <a:xfrm flipH="1">
            <a:off x="8531" y="5783193"/>
            <a:ext cx="12192000" cy="107480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A3337BCD-86CC-4A8D-B8CA-7D83B98572F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9964" y="-2505"/>
            <a:ext cx="3370567" cy="685800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DBE7EB23-E655-486D-9DDA-0CD8344DB31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3022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588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bg>
      <p:bgPr>
        <a:solidFill>
          <a:srgbClr val="FFF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D0B6A2C-721C-4C23-BC94-05471F7EC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8137CA-D131-4EF6-9B14-D9F7E276C74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757070">
                    <a:tint val="75000"/>
                  </a:srgbClr>
                </a:solidFill>
                <a:effectLst/>
                <a:uLnTx/>
                <a:uFillTx/>
                <a:latin typeface="思源黑体 Medium"/>
                <a:ea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757070">
                  <a:tint val="75000"/>
                </a:srgbClr>
              </a:solidFill>
              <a:effectLst/>
              <a:uLnTx/>
              <a:uFillTx/>
              <a:latin typeface="思源黑体 Medium"/>
              <a:ea typeface="字魂27号-布丁体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0A11248-A531-4E1D-A28C-B5BA44A82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757070">
                  <a:tint val="75000"/>
                </a:srgbClr>
              </a:solidFill>
              <a:effectLst/>
              <a:uLnTx/>
              <a:uFillTx/>
              <a:latin typeface="思源黑体 Medium"/>
              <a:ea typeface="字魂27号-布丁体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DFCC5B9-7F39-46EA-8508-BB2EE87DA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755A1B-FC52-483B-B683-58CCB797846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757070">
                    <a:tint val="75000"/>
                  </a:srgbClr>
                </a:solidFill>
                <a:effectLst/>
                <a:uLnTx/>
                <a:uFillTx/>
                <a:latin typeface="思源黑体 Medium"/>
                <a:ea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757070">
                  <a:tint val="75000"/>
                </a:srgbClr>
              </a:solidFill>
              <a:effectLst/>
              <a:uLnTx/>
              <a:uFillTx/>
              <a:latin typeface="思源黑体 Medium"/>
              <a:ea typeface="字魂27号-布丁体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4BA15D2-7638-4200-97E4-DFE4F97D7E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416"/>
          <a:stretch/>
        </p:blipFill>
        <p:spPr>
          <a:xfrm flipH="1">
            <a:off x="0" y="5727903"/>
            <a:ext cx="12192000" cy="1130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01348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标题 9">
            <a:extLst>
              <a:ext uri="{FF2B5EF4-FFF2-40B4-BE49-F238E27FC236}">
                <a16:creationId xmlns:a16="http://schemas.microsoft.com/office/drawing/2014/main" id="{18B2922A-4CAE-42B2-AEB9-B51BDF0E3D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8667" y="2675211"/>
            <a:ext cx="4514057" cy="1354217"/>
          </a:xfrm>
          <a:noFill/>
        </p:spPr>
        <p:txBody>
          <a:bodyPr vert="horz" wrap="none" lIns="0" tIns="0" rIns="0" bIns="0" rtlCol="0">
            <a:spAutoFit/>
          </a:bodyPr>
          <a:lstStyle>
            <a:lvl1pPr>
              <a:lnSpc>
                <a:spcPct val="100000"/>
              </a:lnSpc>
              <a:defRPr lang="zh-CN" altLang="en-US" sz="8800">
                <a:blipFill dpi="0" rotWithShape="1">
                  <a:blip r:embed="rId2"/>
                  <a:srcRect/>
                  <a:stretch>
                    <a:fillRect/>
                  </a:stretch>
                </a:blipFill>
                <a:latin typeface="+mn-lt"/>
                <a:ea typeface="+mn-ea"/>
                <a:cs typeface="+mn-cs"/>
              </a:defRPr>
            </a:lvl1pPr>
          </a:lstStyle>
          <a:p>
            <a:pPr marL="0" lvl="0" algn="ctr"/>
            <a:r>
              <a:rPr lang="zh-CN" altLang="en-US" dirty="0"/>
              <a:t>编辑标题</a:t>
            </a:r>
          </a:p>
        </p:txBody>
      </p:sp>
      <p:sp>
        <p:nvSpPr>
          <p:cNvPr id="21" name="文本占位符 20">
            <a:extLst>
              <a:ext uri="{FF2B5EF4-FFF2-40B4-BE49-F238E27FC236}">
                <a16:creationId xmlns:a16="http://schemas.microsoft.com/office/drawing/2014/main" id="{381B52A8-16E7-40E6-837E-98A6E856BA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92911" y="2063308"/>
            <a:ext cx="2257029" cy="609398"/>
          </a:xfrm>
          <a:noFill/>
        </p:spPr>
        <p:txBody>
          <a:bodyPr vert="horz" wrap="none" lIns="0" tIns="0" rIns="0" bIns="0" rtlCol="0" anchor="ctr" anchorCtr="0">
            <a:spAutoFit/>
          </a:bodyPr>
          <a:lstStyle>
            <a:lvl1pPr marL="0" indent="0">
              <a:buNone/>
              <a:defRPr lang="zh-CN" altLang="en-US" sz="4400" dirty="0" smtClean="0">
                <a:blipFill dpi="0" rotWithShape="1">
                  <a:blip r:embed="rId2"/>
                  <a:srcRect/>
                  <a:stretch>
                    <a:fillRect/>
                  </a:stretch>
                </a:blipFill>
              </a:defRPr>
            </a:lvl1pPr>
            <a:lvl2pPr marL="228600" indent="0">
              <a:buNone/>
              <a:defRPr lang="zh-CN" altLang="en-US" sz="1800" dirty="0" smtClean="0"/>
            </a:lvl2pPr>
            <a:lvl3pPr marL="685800" indent="0">
              <a:buNone/>
              <a:defRPr lang="zh-CN" altLang="en-US" sz="1800" dirty="0" smtClean="0"/>
            </a:lvl3pPr>
            <a:lvl4pPr marL="1143000" indent="0">
              <a:buNone/>
              <a:defRPr lang="zh-CN" altLang="en-US" dirty="0" smtClean="0"/>
            </a:lvl4pPr>
            <a:lvl5pPr marL="1600200" indent="0">
              <a:buNone/>
              <a:defRPr lang="zh-CN" altLang="en-US" dirty="0"/>
            </a:lvl5pPr>
          </a:lstStyle>
          <a:p>
            <a:pPr marL="0" lvl="0" algn="ctr"/>
            <a:r>
              <a:rPr lang="zh-CN" altLang="en-US" dirty="0"/>
              <a:t>编辑文本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2487353-1357-4557-8854-4CA1ABF42F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7247"/>
          <a:stretch/>
        </p:blipFill>
        <p:spPr>
          <a:xfrm flipH="1">
            <a:off x="0" y="5183147"/>
            <a:ext cx="12192000" cy="167485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E761E45-BA35-4B9F-AB83-B00B1A26B67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2505"/>
            <a:ext cx="4419601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DBE9691-909B-4456-845E-54A0E23C508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92300"/>
            <a:ext cx="2688327" cy="49657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CC80D43-5294-49DF-A057-9996C3DFC42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24900" y="606203"/>
            <a:ext cx="3467100" cy="640419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24D2B441-A4F6-47D1-AF52-612F920244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66"/>
          <a:stretch/>
        </p:blipFill>
        <p:spPr>
          <a:xfrm>
            <a:off x="7264399" y="0"/>
            <a:ext cx="2514021" cy="356018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2C02EA58-4744-40A3-A3D5-EF9906A431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080"/>
          <a:stretch/>
        </p:blipFill>
        <p:spPr>
          <a:xfrm rot="19341026">
            <a:off x="2244379" y="1735776"/>
            <a:ext cx="1512786" cy="332950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0AA062BD-28D3-4735-B50D-464540D9CE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2" r="82287" b="90422"/>
          <a:stretch/>
        </p:blipFill>
        <p:spPr>
          <a:xfrm>
            <a:off x="2777142" y="466742"/>
            <a:ext cx="927100" cy="942306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B69872C6-575A-4352-9891-D773630997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" t="16523" r="80237" b="73899"/>
          <a:stretch/>
        </p:blipFill>
        <p:spPr>
          <a:xfrm>
            <a:off x="5590191" y="949994"/>
            <a:ext cx="1206500" cy="942306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87CB72BD-CF0D-4E93-8349-EEDDDC999C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72" t="92226" r="47585" b="-1804"/>
          <a:stretch/>
        </p:blipFill>
        <p:spPr>
          <a:xfrm>
            <a:off x="7060316" y="4474591"/>
            <a:ext cx="1424171" cy="1112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441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0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0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>
        <p:tmplLst>
          <p:tmpl>
            <p:tnLst>
              <p:par>
                <p:cTn presetID="50" presetClass="entr" presetSubtype="0" decel="10000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2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81D9823-9087-4703-9A44-A3AAC1D332C5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1013103" y="160113"/>
            <a:ext cx="2544286" cy="729430"/>
          </a:xfrm>
        </p:spPr>
        <p:txBody>
          <a:bodyPr vert="horz" wrap="none">
            <a:spAutoFit/>
          </a:bodyPr>
          <a:lstStyle>
            <a:lvl1pPr algn="l">
              <a:defRPr sz="4600">
                <a:blipFill>
                  <a:blip r:embed="rId2"/>
                  <a:stretch>
                    <a:fillRect/>
                  </a:stretch>
                </a:blip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119F2D9-B175-41FB-99B9-2303555F3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193"/>
          <a:stretch/>
        </p:blipFill>
        <p:spPr>
          <a:xfrm rot="5400000">
            <a:off x="-50479" y="50477"/>
            <a:ext cx="1320801" cy="121984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642EB11-E1E2-43C6-8768-17F07A22697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07084" y="1562100"/>
            <a:ext cx="2884916" cy="5328825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F0527EAB-2449-480D-88D2-85807371536A}"/>
              </a:ext>
            </a:extLst>
          </p:cNvPr>
          <p:cNvSpPr/>
          <p:nvPr userDrawn="1"/>
        </p:nvSpPr>
        <p:spPr>
          <a:xfrm>
            <a:off x="6261100" y="749300"/>
            <a:ext cx="5930900" cy="6108700"/>
          </a:xfrm>
          <a:prstGeom prst="rect">
            <a:avLst/>
          </a:prstGeom>
          <a:solidFill>
            <a:srgbClr val="FFF6CC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Medium"/>
              <a:ea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422349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D119F2D9-B175-41FB-99B9-2303555F3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193"/>
          <a:stretch/>
        </p:blipFill>
        <p:spPr>
          <a:xfrm rot="5400000">
            <a:off x="-50479" y="50477"/>
            <a:ext cx="1320801" cy="121984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642EB11-E1E2-43C6-8768-17F07A22697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07084" y="1562100"/>
            <a:ext cx="2884916" cy="5328825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F0527EAB-2449-480D-88D2-85807371536A}"/>
              </a:ext>
            </a:extLst>
          </p:cNvPr>
          <p:cNvSpPr/>
          <p:nvPr userDrawn="1"/>
        </p:nvSpPr>
        <p:spPr>
          <a:xfrm>
            <a:off x="6261100" y="749300"/>
            <a:ext cx="5930900" cy="6108700"/>
          </a:xfrm>
          <a:prstGeom prst="rect">
            <a:avLst/>
          </a:prstGeom>
          <a:solidFill>
            <a:srgbClr val="FFF6CC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Medium"/>
              <a:ea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32378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19381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E5F6AD-1DCF-4F18-9BBA-2BC622BDF2F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0D12B-A1F6-4D3F-98AE-9ADCFED71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38944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ummary slide (1)">
    <p:bg>
      <p:bgPr>
        <a:solidFill>
          <a:srgbClr val="1314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Drop Image Here.png"/>
          <p:cNvSpPr>
            <a:spLocks noGrp="1"/>
          </p:cNvSpPr>
          <p:nvPr>
            <p:ph type="pic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>
                <a:latin typeface="仓耳玄三M W05" panose="02020400000000000000" pitchFamily="18" charset="-122"/>
              </a:defRPr>
            </a:lvl1pPr>
          </a:lstStyle>
          <a:p>
            <a:endParaRPr dirty="0"/>
          </a:p>
        </p:txBody>
      </p:sp>
      <p:sp>
        <p:nvSpPr>
          <p:cNvPr id="45" name="Title Text"/>
          <p:cNvSpPr txBox="1">
            <a:spLocks noGrp="1"/>
          </p:cNvSpPr>
          <p:nvPr>
            <p:ph type="title"/>
          </p:nvPr>
        </p:nvSpPr>
        <p:spPr>
          <a:xfrm>
            <a:off x="1506808" y="1074083"/>
            <a:ext cx="9178384" cy="2032936"/>
          </a:xfrm>
          <a:prstGeom prst="rect">
            <a:avLst/>
          </a:prstGeom>
        </p:spPr>
        <p:txBody>
          <a:bodyPr anchor="t"/>
          <a:lstStyle>
            <a:lvl1pPr>
              <a:defRPr sz="12500">
                <a:solidFill>
                  <a:srgbClr val="FFFFFF"/>
                </a:solidFill>
                <a:latin typeface="仓耳玄三M W05" panose="02020400000000000000" pitchFamily="18" charset="-122"/>
              </a:defRPr>
            </a:lvl1pPr>
          </a:lstStyle>
          <a:p>
            <a:r>
              <a:rPr dirty="0"/>
              <a:t>Title Text</a:t>
            </a:r>
          </a:p>
        </p:txBody>
      </p:sp>
      <p:sp>
        <p:nvSpPr>
          <p:cNvPr id="46" name="ABOUT…"/>
          <p:cNvSpPr txBox="1">
            <a:spLocks noGrp="1"/>
          </p:cNvSpPr>
          <p:nvPr>
            <p:ph type="body" sz="quarter" idx="14"/>
          </p:nvPr>
        </p:nvSpPr>
        <p:spPr>
          <a:xfrm>
            <a:off x="2599624" y="4416137"/>
            <a:ext cx="1486304" cy="757130"/>
          </a:xfrm>
          <a:prstGeom prst="rect">
            <a:avLst/>
          </a:prstGeom>
        </p:spPr>
        <p:txBody>
          <a:bodyPr wrap="none" anchor="t">
            <a:spAutoFit/>
          </a:bodyPr>
          <a:lstStyle>
            <a:lvl1pPr marL="0" indent="0">
              <a:spcBef>
                <a:spcPts val="0"/>
              </a:spcBef>
              <a:buSzTx/>
              <a:buNone/>
              <a:defRPr sz="2400" b="1" cap="all" spc="480">
                <a:solidFill>
                  <a:srgbClr val="FFFFFF"/>
                </a:solidFill>
                <a:latin typeface="仓耳玄三M W05" panose="02020400000000000000" pitchFamily="18" charset="-122"/>
              </a:defRPr>
            </a:lvl1pPr>
          </a:lstStyle>
          <a:p>
            <a:pPr marL="0" indent="0">
              <a:spcBef>
                <a:spcPts val="0"/>
              </a:spcBef>
              <a:buSzTx/>
              <a:buNone/>
              <a:defRPr sz="2400" b="1" cap="all" spc="480">
                <a:solidFill>
                  <a:srgbClr val="FFFFFF"/>
                </a:solidFill>
              </a:defRPr>
            </a:pPr>
            <a:r>
              <a:rPr dirty="0"/>
              <a:t>ABOUT</a:t>
            </a:r>
          </a:p>
          <a:p>
            <a:pPr marL="0" indent="0">
              <a:spcBef>
                <a:spcPts val="0"/>
              </a:spcBef>
              <a:buSzTx/>
              <a:buNone/>
              <a:defRPr sz="2400" b="1" cap="all" spc="480">
                <a:solidFill>
                  <a:srgbClr val="FFFFFF"/>
                </a:solidFill>
              </a:defRPr>
            </a:pPr>
            <a:r>
              <a:rPr dirty="0"/>
              <a:t>INTRO</a:t>
            </a:r>
          </a:p>
        </p:txBody>
      </p:sp>
      <p:sp>
        <p:nvSpPr>
          <p:cNvPr id="47" name="CREATIVE…"/>
          <p:cNvSpPr txBox="1">
            <a:spLocks noGrp="1"/>
          </p:cNvSpPr>
          <p:nvPr>
            <p:ph type="body" sz="quarter" idx="15"/>
          </p:nvPr>
        </p:nvSpPr>
        <p:spPr>
          <a:xfrm>
            <a:off x="4525586" y="4416137"/>
            <a:ext cx="2066912" cy="757130"/>
          </a:xfrm>
          <a:prstGeom prst="rect">
            <a:avLst/>
          </a:prstGeom>
        </p:spPr>
        <p:txBody>
          <a:bodyPr wrap="none" anchor="t">
            <a:spAutoFit/>
          </a:bodyPr>
          <a:lstStyle>
            <a:lvl1pPr marL="0" indent="0">
              <a:spcBef>
                <a:spcPts val="0"/>
              </a:spcBef>
              <a:buSzTx/>
              <a:buNone/>
              <a:defRPr sz="2400" b="1" cap="all" spc="480">
                <a:solidFill>
                  <a:srgbClr val="FFFFFF"/>
                </a:solidFill>
                <a:latin typeface="仓耳玄三M W05" panose="02020400000000000000" pitchFamily="18" charset="-122"/>
              </a:defRPr>
            </a:lvl1pPr>
          </a:lstStyle>
          <a:p>
            <a:pPr marL="0" indent="0">
              <a:spcBef>
                <a:spcPts val="0"/>
              </a:spcBef>
              <a:buSzTx/>
              <a:buNone/>
              <a:defRPr sz="2400" b="1" cap="all" spc="480">
                <a:solidFill>
                  <a:srgbClr val="FFFFFF"/>
                </a:solidFill>
              </a:defRPr>
            </a:pPr>
            <a:r>
              <a:rPr dirty="0"/>
              <a:t>CREATIVE</a:t>
            </a:r>
          </a:p>
          <a:p>
            <a:pPr marL="0" indent="0">
              <a:spcBef>
                <a:spcPts val="0"/>
              </a:spcBef>
              <a:buSzTx/>
              <a:buNone/>
              <a:defRPr sz="2400" b="1" cap="all" spc="480">
                <a:solidFill>
                  <a:srgbClr val="FFFFFF"/>
                </a:solidFill>
              </a:defRPr>
            </a:pPr>
            <a:r>
              <a:rPr dirty="0"/>
              <a:t>GALLERY</a:t>
            </a:r>
          </a:p>
        </p:txBody>
      </p:sp>
      <p:sp>
        <p:nvSpPr>
          <p:cNvPr id="48" name="SERVICES…"/>
          <p:cNvSpPr txBox="1">
            <a:spLocks noGrp="1"/>
          </p:cNvSpPr>
          <p:nvPr>
            <p:ph type="body" sz="quarter" idx="16"/>
          </p:nvPr>
        </p:nvSpPr>
        <p:spPr>
          <a:xfrm>
            <a:off x="6566169" y="4416137"/>
            <a:ext cx="2338461" cy="757130"/>
          </a:xfrm>
          <a:prstGeom prst="rect">
            <a:avLst/>
          </a:prstGeom>
        </p:spPr>
        <p:txBody>
          <a:bodyPr wrap="none" anchor="t">
            <a:spAutoFit/>
          </a:bodyPr>
          <a:lstStyle>
            <a:lvl1pPr marL="0" indent="0">
              <a:spcBef>
                <a:spcPts val="0"/>
              </a:spcBef>
              <a:buSzTx/>
              <a:buNone/>
              <a:defRPr sz="2400" b="1" cap="all" spc="480">
                <a:solidFill>
                  <a:srgbClr val="FFFFFF"/>
                </a:solidFill>
                <a:latin typeface="仓耳玄三M W05" panose="02020400000000000000" pitchFamily="18" charset="-122"/>
              </a:defRPr>
            </a:lvl1pPr>
          </a:lstStyle>
          <a:p>
            <a:pPr marL="0" indent="0">
              <a:spcBef>
                <a:spcPts val="0"/>
              </a:spcBef>
              <a:buSzTx/>
              <a:buNone/>
              <a:defRPr sz="2400" b="1" cap="all" spc="480">
                <a:solidFill>
                  <a:srgbClr val="FFFFFF"/>
                </a:solidFill>
              </a:defRPr>
            </a:pPr>
            <a:r>
              <a:rPr dirty="0"/>
              <a:t>SERVICES</a:t>
            </a:r>
          </a:p>
          <a:p>
            <a:pPr marL="0" indent="0">
              <a:spcBef>
                <a:spcPts val="0"/>
              </a:spcBef>
              <a:buSzTx/>
              <a:buNone/>
              <a:defRPr sz="2400" b="1" cap="all" spc="480">
                <a:solidFill>
                  <a:srgbClr val="FFFFFF"/>
                </a:solidFill>
              </a:defRPr>
            </a:pPr>
            <a:r>
              <a:rPr dirty="0"/>
              <a:t>ANALYTICS</a:t>
            </a:r>
          </a:p>
        </p:txBody>
      </p:sp>
      <p:sp>
        <p:nvSpPr>
          <p:cNvPr id="49" name="TEAM…"/>
          <p:cNvSpPr txBox="1">
            <a:spLocks noGrp="1"/>
          </p:cNvSpPr>
          <p:nvPr>
            <p:ph type="body" sz="quarter" idx="17"/>
          </p:nvPr>
        </p:nvSpPr>
        <p:spPr>
          <a:xfrm>
            <a:off x="8832824" y="4416137"/>
            <a:ext cx="1555875" cy="757130"/>
          </a:xfrm>
          <a:prstGeom prst="rect">
            <a:avLst/>
          </a:prstGeom>
        </p:spPr>
        <p:txBody>
          <a:bodyPr wrap="none" anchor="t">
            <a:spAutoFit/>
          </a:bodyPr>
          <a:lstStyle>
            <a:lvl1pPr marL="0" indent="0">
              <a:spcBef>
                <a:spcPts val="0"/>
              </a:spcBef>
              <a:buSzTx/>
              <a:buNone/>
              <a:defRPr sz="2400" b="1" cap="all" spc="480">
                <a:solidFill>
                  <a:srgbClr val="FFFFFF"/>
                </a:solidFill>
                <a:latin typeface="仓耳玄三M W05" panose="02020400000000000000" pitchFamily="18" charset="-122"/>
              </a:defRPr>
            </a:lvl1pPr>
          </a:lstStyle>
          <a:p>
            <a:pPr marL="0" indent="0">
              <a:spcBef>
                <a:spcPts val="0"/>
              </a:spcBef>
              <a:buSzTx/>
              <a:buNone/>
              <a:defRPr sz="2400" b="1" cap="all" spc="480">
                <a:solidFill>
                  <a:srgbClr val="FFFFFF"/>
                </a:solidFill>
              </a:defRPr>
            </a:pPr>
            <a:r>
              <a:rPr dirty="0"/>
              <a:t>TEAM</a:t>
            </a:r>
          </a:p>
          <a:p>
            <a:pPr marL="0" indent="0">
              <a:spcBef>
                <a:spcPts val="0"/>
              </a:spcBef>
              <a:buSzTx/>
              <a:buNone/>
              <a:defRPr sz="2400" b="1" cap="all" spc="480">
                <a:solidFill>
                  <a:srgbClr val="FFFFFF"/>
                </a:solidFill>
              </a:defRPr>
            </a:pPr>
            <a:r>
              <a:rPr dirty="0"/>
              <a:t>SLIDES</a:t>
            </a:r>
          </a:p>
        </p:txBody>
      </p:sp>
      <p:sp>
        <p:nvSpPr>
          <p:cNvPr id="9" name="Shape"/>
          <p:cNvSpPr/>
          <p:nvPr userDrawn="1"/>
        </p:nvSpPr>
        <p:spPr>
          <a:xfrm>
            <a:off x="1865677" y="3531727"/>
            <a:ext cx="2238721" cy="223872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10800" y="21600"/>
                </a:lnTo>
                <a:lnTo>
                  <a:pt x="21600" y="10800"/>
                </a:lnTo>
                <a:lnTo>
                  <a:pt x="10800" y="0"/>
                </a:lnTo>
                <a:close/>
              </a:path>
            </a:pathLst>
          </a:custGeom>
          <a:ln w="38100">
            <a:solidFill>
              <a:schemeClr val="bg1"/>
            </a:solidFill>
            <a:miter lim="400000"/>
          </a:ln>
        </p:spPr>
        <p:txBody>
          <a:bodyPr lIns="25400" tIns="25400" rIns="25400" bIns="25400" anchor="ctr"/>
          <a:lstStyle/>
          <a:p>
            <a:pPr algn="ctr">
              <a:defRPr sz="3200">
                <a:solidFill>
                  <a:srgbClr val="FFFFFF"/>
                </a:solidFill>
              </a:defRPr>
            </a:pPr>
            <a:endParaRPr sz="1600" dirty="0">
              <a:latin typeface="仓耳玄三M W05" panose="02020400000000000000" pitchFamily="18" charset="-122"/>
            </a:endParaRPr>
          </a:p>
        </p:txBody>
      </p:sp>
      <p:sp>
        <p:nvSpPr>
          <p:cNvPr id="10" name="Shape"/>
          <p:cNvSpPr/>
          <p:nvPr userDrawn="1"/>
        </p:nvSpPr>
        <p:spPr>
          <a:xfrm>
            <a:off x="3940273" y="3531727"/>
            <a:ext cx="2238720" cy="223872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10800" y="21600"/>
                </a:lnTo>
                <a:lnTo>
                  <a:pt x="21600" y="10800"/>
                </a:lnTo>
                <a:lnTo>
                  <a:pt x="10800" y="0"/>
                </a:lnTo>
                <a:close/>
              </a:path>
            </a:pathLst>
          </a:custGeom>
          <a:ln w="38100">
            <a:solidFill>
              <a:schemeClr val="bg1"/>
            </a:solidFill>
            <a:miter lim="400000"/>
          </a:ln>
        </p:spPr>
        <p:txBody>
          <a:bodyPr lIns="25400" tIns="25400" rIns="25400" bIns="25400" anchor="ctr"/>
          <a:lstStyle/>
          <a:p>
            <a:pPr algn="ctr">
              <a:defRPr sz="3200">
                <a:solidFill>
                  <a:srgbClr val="FFFFFF"/>
                </a:solidFill>
              </a:defRPr>
            </a:pPr>
            <a:endParaRPr sz="1600" dirty="0">
              <a:latin typeface="仓耳玄三M W05" panose="02020400000000000000" pitchFamily="18" charset="-122"/>
            </a:endParaRPr>
          </a:p>
        </p:txBody>
      </p:sp>
      <p:sp>
        <p:nvSpPr>
          <p:cNvPr id="11" name="Shape"/>
          <p:cNvSpPr/>
          <p:nvPr userDrawn="1"/>
        </p:nvSpPr>
        <p:spPr>
          <a:xfrm>
            <a:off x="6014603" y="3531727"/>
            <a:ext cx="2238721" cy="223872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10800" y="21600"/>
                </a:lnTo>
                <a:lnTo>
                  <a:pt x="21600" y="10800"/>
                </a:lnTo>
                <a:lnTo>
                  <a:pt x="10800" y="0"/>
                </a:lnTo>
                <a:close/>
              </a:path>
            </a:pathLst>
          </a:custGeom>
          <a:ln w="38100">
            <a:solidFill>
              <a:schemeClr val="bg1"/>
            </a:solidFill>
            <a:miter lim="400000"/>
          </a:ln>
        </p:spPr>
        <p:txBody>
          <a:bodyPr lIns="25400" tIns="25400" rIns="25400" bIns="25400" anchor="ctr"/>
          <a:lstStyle/>
          <a:p>
            <a:pPr algn="ctr">
              <a:defRPr sz="3200">
                <a:solidFill>
                  <a:srgbClr val="FFFFFF"/>
                </a:solidFill>
              </a:defRPr>
            </a:pPr>
            <a:endParaRPr sz="1600" dirty="0">
              <a:latin typeface="仓耳玄三M W05" panose="02020400000000000000" pitchFamily="18" charset="-122"/>
            </a:endParaRPr>
          </a:p>
        </p:txBody>
      </p:sp>
      <p:sp>
        <p:nvSpPr>
          <p:cNvPr id="12" name="Shape"/>
          <p:cNvSpPr/>
          <p:nvPr userDrawn="1"/>
        </p:nvSpPr>
        <p:spPr>
          <a:xfrm>
            <a:off x="8087603" y="3531727"/>
            <a:ext cx="2238721" cy="223872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10800" y="21600"/>
                </a:lnTo>
                <a:lnTo>
                  <a:pt x="21600" y="10800"/>
                </a:lnTo>
                <a:lnTo>
                  <a:pt x="10800" y="0"/>
                </a:lnTo>
                <a:close/>
              </a:path>
            </a:pathLst>
          </a:custGeom>
          <a:ln w="38100">
            <a:solidFill>
              <a:schemeClr val="bg1"/>
            </a:solidFill>
            <a:miter lim="400000"/>
          </a:ln>
        </p:spPr>
        <p:txBody>
          <a:bodyPr lIns="25400" tIns="25400" rIns="25400" bIns="25400" anchor="ctr"/>
          <a:lstStyle/>
          <a:p>
            <a:pPr algn="ctr">
              <a:defRPr sz="3200">
                <a:solidFill>
                  <a:srgbClr val="FFFFFF"/>
                </a:solidFill>
              </a:defRPr>
            </a:pPr>
            <a:endParaRPr sz="1600" dirty="0">
              <a:latin typeface="仓耳玄三M W05" panose="020204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745174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8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8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8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 advAuto="0"/>
      <p:bldP spid="10" grpId="0" animBg="1" advAuto="0"/>
      <p:bldP spid="11" grpId="0" animBg="1" advAuto="0"/>
      <p:bldP spid="12" grpId="0" animBg="1" advAuto="0"/>
    </p:bld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lients about u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>
            <a:spLocks noGrp="1"/>
          </p:cNvSpPr>
          <p:nvPr>
            <p:ph type="pic" sz="half" idx="13"/>
          </p:nvPr>
        </p:nvSpPr>
        <p:spPr>
          <a:xfrm>
            <a:off x="2005936" y="1142450"/>
            <a:ext cx="4573101" cy="4573100"/>
          </a:xfrm>
          <a:prstGeom prst="diamond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>
                <a:latin typeface="仓耳玄三M W05" panose="02020400000000000000" pitchFamily="18" charset="-122"/>
              </a:defRPr>
            </a:lvl1pPr>
          </a:lstStyle>
          <a:p>
            <a:endParaRPr dirty="0"/>
          </a:p>
        </p:txBody>
      </p:sp>
      <p:sp>
        <p:nvSpPr>
          <p:cNvPr id="150" name="Shape 150"/>
          <p:cNvSpPr>
            <a:spLocks noGrp="1"/>
          </p:cNvSpPr>
          <p:nvPr>
            <p:ph type="sldNum" sz="quarter" idx="2"/>
          </p:nvPr>
        </p:nvSpPr>
        <p:spPr>
          <a:xfrm>
            <a:off x="11120540" y="3317081"/>
            <a:ext cx="219051" cy="223838"/>
          </a:xfrm>
          <a:prstGeom prst="rect">
            <a:avLst/>
          </a:prstGeom>
        </p:spPr>
        <p:txBody>
          <a:bodyPr/>
          <a:lstStyle>
            <a:lvl1pPr>
              <a:defRPr>
                <a:latin typeface="仓耳玄三M W05" panose="02020400000000000000" pitchFamily="18" charset="-122"/>
              </a:defRPr>
            </a:lvl1pPr>
          </a:lstStyle>
          <a:p>
            <a:fld id="{86CB4B4D-7CA3-9044-876B-883B54F8677D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937328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A327F-81D7-4126-85C5-15C0D509BB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74B581-A09A-410F-BC05-62E1F9C735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574BAC-7B84-458D-9220-7C126DDA9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DE9-F4C7-4771-962B-1B3FE4A01F17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71C044-E3E0-44C2-86DB-D84B22E14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D54D6F-0E8A-47AF-A09B-F2A629800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hlinkClick r:id="rId2"/>
            <a:extLst>
              <a:ext uri="{FF2B5EF4-FFF2-40B4-BE49-F238E27FC236}">
                <a16:creationId xmlns:a16="http://schemas.microsoft.com/office/drawing/2014/main" id="{21743DE7-69FA-47B1-B38F-69A31C788E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2424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CC0BE-12BB-43E1-9ABB-4151FECDA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CDC680-3B9C-4C51-9AA7-2101391113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8482F4-FB21-4DCF-AD00-C1C0CCB28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DE9-F4C7-4771-962B-1B3FE4A01F17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30D3C-9B85-4CD9-9393-9EFF2692E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AFBD30-EFB0-4176-9CDC-50BEC0462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hlinkClick r:id="rId2"/>
            <a:extLst>
              <a:ext uri="{FF2B5EF4-FFF2-40B4-BE49-F238E27FC236}">
                <a16:creationId xmlns:a16="http://schemas.microsoft.com/office/drawing/2014/main" id="{6F5CFC3B-8CE1-4B8E-9355-3CAD5EC744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80604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4186A-0217-440C-86C5-1B9CB609A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33E21A-AD8E-46F3-85B2-6849C50C4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FC4DE9-5A2C-486A-BFAD-1507940F9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DE9-F4C7-4771-962B-1B3FE4A01F17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CD6435-106F-4ACF-BC86-79B280322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6BBA3E-1A6C-4349-AEC8-646AD2CD5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hlinkClick r:id="rId2"/>
            <a:extLst>
              <a:ext uri="{FF2B5EF4-FFF2-40B4-BE49-F238E27FC236}">
                <a16:creationId xmlns:a16="http://schemas.microsoft.com/office/drawing/2014/main" id="{830C9265-4194-4513-935D-827D77AA1F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98959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BDA86-0968-4DFD-A3F1-2B728153A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6053AE-2048-4C9D-A74B-B55E49D764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49F789-211B-4DDB-9223-C582B364E5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4D70FC-DC5F-44F7-8F0B-F540821C1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DE9-F4C7-4771-962B-1B3FE4A01F17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745741-3AA7-4F32-B2D5-0F1040D73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D20DF8-2704-4470-B445-CC9779D62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hlinkClick r:id="rId2"/>
            <a:extLst>
              <a:ext uri="{FF2B5EF4-FFF2-40B4-BE49-F238E27FC236}">
                <a16:creationId xmlns:a16="http://schemas.microsoft.com/office/drawing/2014/main" id="{AE71F58B-7143-42BE-9B65-FE8B6CE7C2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86074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BCF71-CB77-4F03-BC32-14319BBF7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490A0-C51F-4AEA-8900-201015D5EF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449F79-BA40-4669-BDB5-4CF0ACC75C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E9179D-F2A1-4F22-ABCB-2A69C88D6A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8B8E59-2F19-46FB-820D-36F8DD000D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62DF71-C6F9-4FA4-B13D-E640E0D6A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DE9-F4C7-4771-962B-1B3FE4A01F17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9E5557-9DB2-4ADE-B31F-BF42A1A22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B5B0B1-BF82-487B-BE78-776B68079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hlinkClick r:id="rId2"/>
            <a:extLst>
              <a:ext uri="{FF2B5EF4-FFF2-40B4-BE49-F238E27FC236}">
                <a16:creationId xmlns:a16="http://schemas.microsoft.com/office/drawing/2014/main" id="{607B8EAC-C3EE-4010-93C9-8F73FAD6B1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1289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BDE6F-DBA5-4CF4-AA47-E05B2CCF4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DDBB63-5AEE-4882-9EB0-5E8E68686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DE9-F4C7-4771-962B-1B3FE4A01F17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D19861-E5C6-4BA0-A4A6-EEDD9B0F4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F3AEE9-6D0D-4A71-AA13-07D836D6E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hlinkClick r:id="rId2"/>
            <a:extLst>
              <a:ext uri="{FF2B5EF4-FFF2-40B4-BE49-F238E27FC236}">
                <a16:creationId xmlns:a16="http://schemas.microsoft.com/office/drawing/2014/main" id="{CC49D2E9-4A87-4534-9224-9B0E84D482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89332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8AAA8F-E5D2-4AB8-B7DB-DDF429038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DE9-F4C7-4771-962B-1B3FE4A01F17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84748D-DF3D-4127-909B-3E43458FD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79C680-8827-4BD3-8FE3-0D54C76F8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4427C8B4-02D8-4531-942F-29DF138298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41703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5FF94-436A-412F-84C1-836747AAF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012F8F-0711-41AE-BF03-C0D7BBD92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28A8E2-9F3E-48D3-8981-514BE48AD1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BA8338-B490-4D53-9E69-5D3C1CE52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DE9-F4C7-4771-962B-1B3FE4A01F17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4464D9-9948-4987-9527-7C89BE2CF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B9BE96-2774-44F2-9A52-CC432BB43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833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E5F6AD-1DCF-4F18-9BBA-2BC622BDF2F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0D12B-A1F6-4D3F-98AE-9ADCFED71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950656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1A344-4DCB-4165-B0D2-87150D39B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D7388E4-A740-4980-A0E9-9AD8402C6B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8F599F-ABCB-4BFB-8BE6-11DAD797E0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0273A7-C200-4F09-B06F-168C937E3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DE9-F4C7-4771-962B-1B3FE4A01F17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028CF3-21CB-4154-9EA8-1043F5D40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F1860E-32BB-4C34-B8E0-E4755875E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07680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1215E-606B-4129-BBEF-C8376E46D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EFDB52-12F3-45A3-A26C-390DAAF4DD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DF9281-6579-4DDB-BE14-308073199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DE9-F4C7-4771-962B-1B3FE4A01F17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8D1AA-2EA8-4F20-B9F4-796E879C0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70E073-870C-4E04-BC1D-F0BFC7FCA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01636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0BF1693-B64D-4BE7-B234-F3A5415063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612CAB-FFA6-4320-8E38-681C6B30AD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DF1C58-7E87-4235-A9AF-20B023989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A0DE9-F4C7-4771-962B-1B3FE4A01F17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7808EF-D98E-4B6E-8637-78A6D8247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C49F90-C46F-4CEA-ACC9-DE6F687EB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08392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05B66-D34E-481B-ABB9-72D86C26EC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581187-5490-42DB-AD9D-772359D3D0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47304A-B166-4010-8F0F-33BE92CF6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B111-D54E-48F2-8054-0730F9502174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43CD82-F8B0-48E6-A0A9-C8682EBE6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26F988-F0D9-4A83-8FD9-7A090B07E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7E468-BB88-4A34-9AD2-1912B98B2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381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EB7CB-EFC1-4B7D-860A-D974B7D6A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D3811D-FAA2-4672-BB19-7C657009FF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4F3947-1EA0-4FD4-A315-BAF6F508C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B111-D54E-48F2-8054-0730F9502174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FE2B17-C7FD-47C2-A602-6466110BE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413B2-57F2-43D4-A767-9A5B40B9E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7E468-BB88-4A34-9AD2-1912B98B2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717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EED1C-29B1-4313-971B-B051D2E5C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5E1343-22E9-46BE-98DD-906F8EE9F2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94056-39A7-4EBB-B703-298280A55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B111-D54E-48F2-8054-0730F9502174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5B52EA-D133-410B-B55B-560302867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7F3677-3A89-44F3-B553-DE3D8A56F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7E468-BB88-4A34-9AD2-1912B98B2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081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ACC94-5591-4D75-A2F1-03C1DA3B1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F0865-3858-4D50-84B8-C48CD092BE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E2F95B-1AEB-4F00-95B4-FCA8C02A0F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1F3F54-5666-4471-AAA2-1A45E3F2C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B111-D54E-48F2-8054-0730F9502174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A057BF-C340-4B37-819B-68A1BCC86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EF0252-B119-49D9-8DED-B60E22C6C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7E468-BB88-4A34-9AD2-1912B98B2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739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A1D77-616B-492E-BAC9-9E5C9FC89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D5C851-B66D-49B5-ABEF-4D663C79C2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2F11E0-4CC5-4E67-97F5-67ADA3D3F2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63232F-3D76-46B9-A931-70CA0D6DDE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5684EBC-970D-4B3C-9019-12849FC912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DC063B-16F4-44FB-8F27-4B56FAADE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B111-D54E-48F2-8054-0730F9502174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961F3F-1F1A-4F77-A869-74BE078CC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9D0573-4627-40E7-B5D8-4A14D1829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7E468-BB88-4A34-9AD2-1912B98B2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871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8C154-0FF5-4E24-B061-9D330D8DB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7ACAC0-9077-4D0A-9D43-8BBF4430E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B111-D54E-48F2-8054-0730F9502174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0831E4-9055-499A-B5E4-157BCBA01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4041F2-CC51-40F6-8FEA-5201766F2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7E468-BB88-4A34-9AD2-1912B98B2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686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73069C-A535-4127-9FBE-502CC47D0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B111-D54E-48F2-8054-0730F9502174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865579-3C33-4444-8590-4F5673485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52C0DD-EA3A-4167-A9D6-F32751101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7E468-BB88-4A34-9AD2-1912B98B2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402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E5F6AD-1DCF-4F18-9BBA-2BC622BDF2F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0D12B-A1F6-4D3F-98AE-9ADCFED71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grpSp>
        <p:nvGrpSpPr>
          <p:cNvPr id="11" name="组合 10"/>
          <p:cNvGrpSpPr/>
          <p:nvPr userDrawn="1"/>
        </p:nvGrpSpPr>
        <p:grpSpPr>
          <a:xfrm>
            <a:off x="0" y="-293511"/>
            <a:ext cx="12895093" cy="8048541"/>
            <a:chOff x="0" y="-221063"/>
            <a:chExt cx="12895093" cy="7946844"/>
          </a:xfrm>
        </p:grpSpPr>
        <p:sp>
          <p:nvSpPr>
            <p:cNvPr id="12" name="矩形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9AD6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144150" y="-221063"/>
              <a:ext cx="12750943" cy="7946844"/>
              <a:chOff x="2627224" y="-795141"/>
              <a:chExt cx="10013806" cy="7040780"/>
            </a:xfrm>
          </p:grpSpPr>
          <p:sp>
            <p:nvSpPr>
              <p:cNvPr id="14" name="矩形 13"/>
              <p:cNvSpPr/>
              <p:nvPr/>
            </p:nvSpPr>
            <p:spPr>
              <a:xfrm>
                <a:off x="2627224" y="-599283"/>
                <a:ext cx="5758249" cy="5957676"/>
              </a:xfrm>
              <a:prstGeom prst="rect">
                <a:avLst/>
              </a:prstGeom>
              <a:blipFill dpi="0" rotWithShape="1">
                <a:blip r:embed="rId2">
                  <a:alphaModFix amt="17000"/>
                  <a:lum bright="70000" contrast="-70000"/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" name="矩形 14"/>
              <p:cNvSpPr/>
              <p:nvPr/>
            </p:nvSpPr>
            <p:spPr>
              <a:xfrm rot="10601959">
                <a:off x="6872592" y="-795141"/>
                <a:ext cx="5768438" cy="7040780"/>
              </a:xfrm>
              <a:prstGeom prst="rect">
                <a:avLst/>
              </a:prstGeom>
              <a:blipFill dpi="0" rotWithShape="1">
                <a:blip r:embed="rId3">
                  <a:alphaModFix amt="17000"/>
                  <a:lum bright="70000" contrast="-70000"/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7073478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4A9BB2-0DE0-4C96-8675-32F27866F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C45237-8BC8-4986-A5A4-ABB0CED63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810137-48C0-4F52-8146-05841362FD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3E64B4-97F5-485D-A702-CF2A17256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B111-D54E-48F2-8054-0730F9502174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68F124-44A2-4FC4-BF29-011E3F5F5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CF286C-1FBA-41B8-B834-1432387E2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7E468-BB88-4A34-9AD2-1912B98B2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209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0B82D-5B3D-4413-89AA-14FB0C52F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68A4B07-5A29-4E4E-8B43-E8ACA88653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AC0B41-C362-43A8-8BA3-FDCAD3C0CB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748C57-53C2-4DCF-A795-D46B162F2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B111-D54E-48F2-8054-0730F9502174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D37285-6DD7-48A6-B0C3-C2A873DF7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29AE4F-53FA-498A-902F-A51CF0688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7E468-BB88-4A34-9AD2-1912B98B2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124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F2000-69EA-428E-8C44-1DDF546DB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37607D-86CD-42FA-99D6-1158D37B93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192AA1-DA0C-48AC-9456-2F6EA4EB4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B111-D54E-48F2-8054-0730F9502174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59F3D5-4DF6-4AC3-972C-B8E497350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DFB0E3-F25F-4C84-A04E-1648CCCAD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7E468-BB88-4A34-9AD2-1912B98B2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125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D004A77-066E-4A47-9D79-E7E204BC5D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9A73B9-9722-4539-963C-D22A550C88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DB6F32-8B02-4C95-BC43-98115C2A9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B111-D54E-48F2-8054-0730F9502174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9977D8-8BCE-4E39-9E75-0CD9DC665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E9799D-3A16-4DC3-8CEE-B8991E8B6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7E468-BB88-4A34-9AD2-1912B98B2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90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E5F6AD-1DCF-4F18-9BBA-2BC622BDF2F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0D12B-A1F6-4D3F-98AE-9ADCFED71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9794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E5F6AD-1DCF-4F18-9BBA-2BC622BDF2F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0D12B-A1F6-4D3F-98AE-9ADCFED71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1276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3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1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E5F6AD-1DCF-4F18-9BBA-2BC622BDF2F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0D12B-A1F6-4D3F-98AE-9ADCFED71E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7" name="Picture 6" descr="A picture containing shape&#10;&#10;Description automatically generated">
            <a:extLst>
              <a:ext uri="{FF2B5EF4-FFF2-40B4-BE49-F238E27FC236}">
                <a16:creationId xmlns:a16="http://schemas.microsoft.com/office/drawing/2014/main" id="{33DA1AE9-BB13-4DC9-A657-3A79EF42882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5913" y="366712"/>
            <a:ext cx="1114425" cy="111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559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E08C6862-0A10-4FBF-AB09-23B8D70A0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745FA18-7482-471C-A225-4EA6C87D66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2AF8578-CE00-474E-AAC3-349634F983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6D3393-57AC-420E-A93C-D16C15524A1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5341B00-9ADB-42F9-8F26-6D3B86CD40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86E19E1-14AA-426A-8349-F44D42D09B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AC6E9E-C601-442E-A098-71D65FD1E61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431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alpha val="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/>
                <a:cs typeface="Arial" panose="020B0604020202020204" pitchFamily="34" charset="0"/>
                <a:sym typeface="+mn-ea"/>
              </a:rPr>
              <a:t>感谢您下载包图网平台上提供的</a:t>
            </a:r>
            <a:r>
              <a:rPr kumimoji="0" lang="en-US" altLang="zh-CN" sz="3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alpha val="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/>
                <a:cs typeface="Arial" panose="020B0604020202020204" pitchFamily="34" charset="0"/>
                <a:sym typeface="+mn-ea"/>
              </a:rPr>
              <a:t>PPT</a:t>
            </a:r>
            <a:r>
              <a:rPr kumimoji="0" lang="zh-CN" altLang="en-US" sz="3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alpha val="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/>
                <a:cs typeface="Arial" panose="020B0604020202020204" pitchFamily="34" charset="0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alpha val="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/>
                <a:cs typeface="Arial" panose="020B0604020202020204" pitchFamily="34" charset="0"/>
                <a:sym typeface="+mn-ea"/>
              </a:rPr>
              <a:t>ibaotu.com</a:t>
            </a:r>
          </a:p>
        </p:txBody>
      </p:sp>
      <p:grpSp>
        <p:nvGrpSpPr>
          <p:cNvPr id="2051" name="组合 2"/>
          <p:cNvGrpSpPr>
            <a:grpSpLocks/>
          </p:cNvGrpSpPr>
          <p:nvPr userDrawn="1"/>
        </p:nvGrpSpPr>
        <p:grpSpPr bwMode="auto">
          <a:xfrm>
            <a:off x="0" y="0"/>
            <a:ext cx="12192000" cy="6858000"/>
            <a:chOff x="0" y="0"/>
            <a:chExt cx="12192000" cy="6750674"/>
          </a:xfrm>
        </p:grpSpPr>
        <p:sp>
          <p:nvSpPr>
            <p:cNvPr id="4" name="矩形 3"/>
            <p:cNvSpPr/>
            <p:nvPr/>
          </p:nvSpPr>
          <p:spPr>
            <a:xfrm>
              <a:off x="0" y="0"/>
              <a:ext cx="12192000" cy="48286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0" y="482861"/>
              <a:ext cx="12192000" cy="481298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64159"/>
              <a:ext cx="12192000" cy="482860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447019"/>
              <a:ext cx="12192000" cy="481298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1928318"/>
              <a:ext cx="12192000" cy="48286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2411179"/>
              <a:ext cx="12192000" cy="481298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2892477"/>
              <a:ext cx="12192000" cy="482860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3375337"/>
              <a:ext cx="12192000" cy="48286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0" y="3858198"/>
              <a:ext cx="12192000" cy="481298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0" y="4339496"/>
              <a:ext cx="12192000" cy="482860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0" y="4822356"/>
              <a:ext cx="12192000" cy="481298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0" y="5303655"/>
              <a:ext cx="12192000" cy="48286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0" y="5786516"/>
              <a:ext cx="12192000" cy="481298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0" y="6267814"/>
              <a:ext cx="12192000" cy="482860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</p:grpSp>
      <p:grpSp>
        <p:nvGrpSpPr>
          <p:cNvPr id="2052" name="Group 4"/>
          <p:cNvGrpSpPr>
            <a:grpSpLocks noChangeAspect="1"/>
          </p:cNvGrpSpPr>
          <p:nvPr userDrawn="1"/>
        </p:nvGrpSpPr>
        <p:grpSpPr bwMode="auto">
          <a:xfrm>
            <a:off x="-319088" y="5518150"/>
            <a:ext cx="12830176" cy="1339850"/>
            <a:chOff x="0" y="1761"/>
            <a:chExt cx="7678" cy="802"/>
          </a:xfrm>
        </p:grpSpPr>
        <p:grpSp>
          <p:nvGrpSpPr>
            <p:cNvPr id="2053" name="Group 205"/>
            <p:cNvGrpSpPr>
              <a:grpSpLocks/>
            </p:cNvGrpSpPr>
            <p:nvPr/>
          </p:nvGrpSpPr>
          <p:grpSpPr bwMode="auto">
            <a:xfrm>
              <a:off x="0" y="1761"/>
              <a:ext cx="7678" cy="802"/>
              <a:chOff x="0" y="1761"/>
              <a:chExt cx="7678" cy="802"/>
            </a:xfrm>
          </p:grpSpPr>
          <p:sp>
            <p:nvSpPr>
              <p:cNvPr id="120" name="Freeform 5"/>
              <p:cNvSpPr>
                <a:spLocks/>
              </p:cNvSpPr>
              <p:nvPr/>
            </p:nvSpPr>
            <p:spPr bwMode="auto">
              <a:xfrm>
                <a:off x="710" y="2057"/>
                <a:ext cx="162" cy="143"/>
              </a:xfrm>
              <a:custGeom>
                <a:avLst/>
                <a:gdLst>
                  <a:gd name="T0" fmla="*/ 20 w 70"/>
                  <a:gd name="T1" fmla="*/ 14 h 62"/>
                  <a:gd name="T2" fmla="*/ 70 w 70"/>
                  <a:gd name="T3" fmla="*/ 2 h 62"/>
                  <a:gd name="T4" fmla="*/ 45 w 70"/>
                  <a:gd name="T5" fmla="*/ 47 h 62"/>
                  <a:gd name="T6" fmla="*/ 6 w 70"/>
                  <a:gd name="T7" fmla="*/ 50 h 62"/>
                  <a:gd name="T8" fmla="*/ 20 w 70"/>
                  <a:gd name="T9" fmla="*/ 14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62">
                    <a:moveTo>
                      <a:pt x="20" y="14"/>
                    </a:moveTo>
                    <a:cubicBezTo>
                      <a:pt x="39" y="0"/>
                      <a:pt x="70" y="2"/>
                      <a:pt x="70" y="2"/>
                    </a:cubicBezTo>
                    <a:cubicBezTo>
                      <a:pt x="70" y="2"/>
                      <a:pt x="64" y="33"/>
                      <a:pt x="45" y="47"/>
                    </a:cubicBezTo>
                    <a:cubicBezTo>
                      <a:pt x="25" y="62"/>
                      <a:pt x="6" y="50"/>
                      <a:pt x="6" y="50"/>
                    </a:cubicBezTo>
                    <a:cubicBezTo>
                      <a:pt x="6" y="50"/>
                      <a:pt x="0" y="29"/>
                      <a:pt x="20" y="1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6"/>
              <p:cNvSpPr>
                <a:spLocks/>
              </p:cNvSpPr>
              <p:nvPr/>
            </p:nvSpPr>
            <p:spPr bwMode="auto">
              <a:xfrm>
                <a:off x="597" y="2112"/>
                <a:ext cx="129" cy="107"/>
              </a:xfrm>
              <a:custGeom>
                <a:avLst/>
                <a:gdLst>
                  <a:gd name="T0" fmla="*/ 40 w 56"/>
                  <a:gd name="T1" fmla="*/ 9 h 46"/>
                  <a:gd name="T2" fmla="*/ 55 w 56"/>
                  <a:gd name="T3" fmla="*/ 35 h 46"/>
                  <a:gd name="T4" fmla="*/ 25 w 56"/>
                  <a:gd name="T5" fmla="*/ 37 h 46"/>
                  <a:gd name="T6" fmla="*/ 0 w 56"/>
                  <a:gd name="T7" fmla="*/ 6 h 46"/>
                  <a:gd name="T8" fmla="*/ 40 w 56"/>
                  <a:gd name="T9" fmla="*/ 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46">
                    <a:moveTo>
                      <a:pt x="40" y="9"/>
                    </a:moveTo>
                    <a:cubicBezTo>
                      <a:pt x="56" y="17"/>
                      <a:pt x="55" y="35"/>
                      <a:pt x="55" y="35"/>
                    </a:cubicBezTo>
                    <a:cubicBezTo>
                      <a:pt x="55" y="35"/>
                      <a:pt x="41" y="46"/>
                      <a:pt x="25" y="37"/>
                    </a:cubicBezTo>
                    <a:cubicBezTo>
                      <a:pt x="9" y="29"/>
                      <a:pt x="0" y="6"/>
                      <a:pt x="0" y="6"/>
                    </a:cubicBezTo>
                    <a:cubicBezTo>
                      <a:pt x="0" y="6"/>
                      <a:pt x="23" y="0"/>
                      <a:pt x="40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22" name="Rectangle 7"/>
              <p:cNvSpPr>
                <a:spLocks noChangeArrowheads="1"/>
              </p:cNvSpPr>
              <p:nvPr/>
            </p:nvSpPr>
            <p:spPr bwMode="auto">
              <a:xfrm>
                <a:off x="714" y="1980"/>
                <a:ext cx="11" cy="44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8"/>
              <p:cNvSpPr>
                <a:spLocks/>
              </p:cNvSpPr>
              <p:nvPr/>
            </p:nvSpPr>
            <p:spPr bwMode="auto">
              <a:xfrm>
                <a:off x="599" y="1831"/>
                <a:ext cx="243" cy="237"/>
              </a:xfrm>
              <a:custGeom>
                <a:avLst/>
                <a:gdLst>
                  <a:gd name="T0" fmla="*/ 91 w 106"/>
                  <a:gd name="T1" fmla="*/ 18 h 102"/>
                  <a:gd name="T2" fmla="*/ 68 w 106"/>
                  <a:gd name="T3" fmla="*/ 13 h 102"/>
                  <a:gd name="T4" fmla="*/ 53 w 106"/>
                  <a:gd name="T5" fmla="*/ 0 h 102"/>
                  <a:gd name="T6" fmla="*/ 37 w 106"/>
                  <a:gd name="T7" fmla="*/ 13 h 102"/>
                  <a:gd name="T8" fmla="*/ 14 w 106"/>
                  <a:gd name="T9" fmla="*/ 18 h 102"/>
                  <a:gd name="T10" fmla="*/ 53 w 106"/>
                  <a:gd name="T11" fmla="*/ 102 h 102"/>
                  <a:gd name="T12" fmla="*/ 91 w 106"/>
                  <a:gd name="T13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1" y="18"/>
                    </a:moveTo>
                    <a:cubicBezTo>
                      <a:pt x="81" y="4"/>
                      <a:pt x="68" y="13"/>
                      <a:pt x="68" y="13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5" y="9"/>
                      <a:pt x="37" y="13"/>
                    </a:cubicBezTo>
                    <a:cubicBezTo>
                      <a:pt x="37" y="13"/>
                      <a:pt x="24" y="4"/>
                      <a:pt x="14" y="18"/>
                    </a:cubicBezTo>
                    <a:cubicBezTo>
                      <a:pt x="0" y="39"/>
                      <a:pt x="19" y="102"/>
                      <a:pt x="53" y="102"/>
                    </a:cubicBezTo>
                    <a:cubicBezTo>
                      <a:pt x="86" y="102"/>
                      <a:pt x="106" y="39"/>
                      <a:pt x="91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9"/>
              <p:cNvSpPr>
                <a:spLocks/>
              </p:cNvSpPr>
              <p:nvPr/>
            </p:nvSpPr>
            <p:spPr bwMode="auto">
              <a:xfrm>
                <a:off x="4931" y="2057"/>
                <a:ext cx="160" cy="143"/>
              </a:xfrm>
              <a:custGeom>
                <a:avLst/>
                <a:gdLst>
                  <a:gd name="T0" fmla="*/ 19 w 69"/>
                  <a:gd name="T1" fmla="*/ 14 h 62"/>
                  <a:gd name="T2" fmla="*/ 69 w 69"/>
                  <a:gd name="T3" fmla="*/ 2 h 62"/>
                  <a:gd name="T4" fmla="*/ 44 w 69"/>
                  <a:gd name="T5" fmla="*/ 47 h 62"/>
                  <a:gd name="T6" fmla="*/ 5 w 69"/>
                  <a:gd name="T7" fmla="*/ 50 h 62"/>
                  <a:gd name="T8" fmla="*/ 19 w 69"/>
                  <a:gd name="T9" fmla="*/ 14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62">
                    <a:moveTo>
                      <a:pt x="19" y="14"/>
                    </a:moveTo>
                    <a:cubicBezTo>
                      <a:pt x="38" y="0"/>
                      <a:pt x="69" y="2"/>
                      <a:pt x="69" y="2"/>
                    </a:cubicBezTo>
                    <a:cubicBezTo>
                      <a:pt x="69" y="2"/>
                      <a:pt x="63" y="33"/>
                      <a:pt x="44" y="47"/>
                    </a:cubicBezTo>
                    <a:cubicBezTo>
                      <a:pt x="25" y="62"/>
                      <a:pt x="5" y="50"/>
                      <a:pt x="5" y="50"/>
                    </a:cubicBezTo>
                    <a:cubicBezTo>
                      <a:pt x="5" y="50"/>
                      <a:pt x="0" y="29"/>
                      <a:pt x="19" y="1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0"/>
              <p:cNvSpPr>
                <a:spLocks/>
              </p:cNvSpPr>
              <p:nvPr/>
            </p:nvSpPr>
            <p:spPr bwMode="auto">
              <a:xfrm>
                <a:off x="4818" y="2112"/>
                <a:ext cx="126" cy="107"/>
              </a:xfrm>
              <a:custGeom>
                <a:avLst/>
                <a:gdLst>
                  <a:gd name="T0" fmla="*/ 39 w 55"/>
                  <a:gd name="T1" fmla="*/ 9 h 46"/>
                  <a:gd name="T2" fmla="*/ 54 w 55"/>
                  <a:gd name="T3" fmla="*/ 35 h 46"/>
                  <a:gd name="T4" fmla="*/ 24 w 55"/>
                  <a:gd name="T5" fmla="*/ 37 h 46"/>
                  <a:gd name="T6" fmla="*/ 0 w 55"/>
                  <a:gd name="T7" fmla="*/ 6 h 46"/>
                  <a:gd name="T8" fmla="*/ 39 w 55"/>
                  <a:gd name="T9" fmla="*/ 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6">
                    <a:moveTo>
                      <a:pt x="39" y="9"/>
                    </a:moveTo>
                    <a:cubicBezTo>
                      <a:pt x="55" y="17"/>
                      <a:pt x="54" y="35"/>
                      <a:pt x="54" y="35"/>
                    </a:cubicBezTo>
                    <a:cubicBezTo>
                      <a:pt x="54" y="35"/>
                      <a:pt x="40" y="46"/>
                      <a:pt x="24" y="37"/>
                    </a:cubicBezTo>
                    <a:cubicBezTo>
                      <a:pt x="8" y="29"/>
                      <a:pt x="0" y="6"/>
                      <a:pt x="0" y="6"/>
                    </a:cubicBezTo>
                    <a:cubicBezTo>
                      <a:pt x="0" y="6"/>
                      <a:pt x="22" y="0"/>
                      <a:pt x="39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26" name="Rectangle 11"/>
              <p:cNvSpPr>
                <a:spLocks noChangeArrowheads="1"/>
              </p:cNvSpPr>
              <p:nvPr/>
            </p:nvSpPr>
            <p:spPr bwMode="auto">
              <a:xfrm>
                <a:off x="4933" y="1980"/>
                <a:ext cx="13" cy="44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2"/>
              <p:cNvSpPr>
                <a:spLocks/>
              </p:cNvSpPr>
              <p:nvPr/>
            </p:nvSpPr>
            <p:spPr bwMode="auto">
              <a:xfrm>
                <a:off x="4818" y="1831"/>
                <a:ext cx="243" cy="237"/>
              </a:xfrm>
              <a:custGeom>
                <a:avLst/>
                <a:gdLst>
                  <a:gd name="T0" fmla="*/ 91 w 106"/>
                  <a:gd name="T1" fmla="*/ 18 h 102"/>
                  <a:gd name="T2" fmla="*/ 68 w 106"/>
                  <a:gd name="T3" fmla="*/ 13 h 102"/>
                  <a:gd name="T4" fmla="*/ 53 w 106"/>
                  <a:gd name="T5" fmla="*/ 0 h 102"/>
                  <a:gd name="T6" fmla="*/ 37 w 106"/>
                  <a:gd name="T7" fmla="*/ 13 h 102"/>
                  <a:gd name="T8" fmla="*/ 14 w 106"/>
                  <a:gd name="T9" fmla="*/ 18 h 102"/>
                  <a:gd name="T10" fmla="*/ 53 w 106"/>
                  <a:gd name="T11" fmla="*/ 102 h 102"/>
                  <a:gd name="T12" fmla="*/ 91 w 106"/>
                  <a:gd name="T13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1" y="18"/>
                    </a:moveTo>
                    <a:cubicBezTo>
                      <a:pt x="81" y="4"/>
                      <a:pt x="68" y="13"/>
                      <a:pt x="68" y="13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6" y="9"/>
                      <a:pt x="37" y="13"/>
                    </a:cubicBezTo>
                    <a:cubicBezTo>
                      <a:pt x="37" y="13"/>
                      <a:pt x="24" y="4"/>
                      <a:pt x="14" y="18"/>
                    </a:cubicBezTo>
                    <a:cubicBezTo>
                      <a:pt x="0" y="39"/>
                      <a:pt x="19" y="102"/>
                      <a:pt x="53" y="102"/>
                    </a:cubicBezTo>
                    <a:cubicBezTo>
                      <a:pt x="87" y="102"/>
                      <a:pt x="106" y="39"/>
                      <a:pt x="91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3"/>
              <p:cNvSpPr>
                <a:spLocks/>
              </p:cNvSpPr>
              <p:nvPr/>
            </p:nvSpPr>
            <p:spPr bwMode="auto">
              <a:xfrm>
                <a:off x="2530" y="2001"/>
                <a:ext cx="159" cy="145"/>
              </a:xfrm>
              <a:custGeom>
                <a:avLst/>
                <a:gdLst>
                  <a:gd name="T0" fmla="*/ 19 w 69"/>
                  <a:gd name="T1" fmla="*/ 15 h 63"/>
                  <a:gd name="T2" fmla="*/ 69 w 69"/>
                  <a:gd name="T3" fmla="*/ 3 h 63"/>
                  <a:gd name="T4" fmla="*/ 44 w 69"/>
                  <a:gd name="T5" fmla="*/ 48 h 63"/>
                  <a:gd name="T6" fmla="*/ 5 w 69"/>
                  <a:gd name="T7" fmla="*/ 51 h 63"/>
                  <a:gd name="T8" fmla="*/ 19 w 69"/>
                  <a:gd name="T9" fmla="*/ 1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63">
                    <a:moveTo>
                      <a:pt x="19" y="15"/>
                    </a:moveTo>
                    <a:cubicBezTo>
                      <a:pt x="38" y="0"/>
                      <a:pt x="69" y="3"/>
                      <a:pt x="69" y="3"/>
                    </a:cubicBezTo>
                    <a:cubicBezTo>
                      <a:pt x="69" y="3"/>
                      <a:pt x="63" y="34"/>
                      <a:pt x="44" y="48"/>
                    </a:cubicBezTo>
                    <a:cubicBezTo>
                      <a:pt x="25" y="63"/>
                      <a:pt x="5" y="51"/>
                      <a:pt x="5" y="51"/>
                    </a:cubicBezTo>
                    <a:cubicBezTo>
                      <a:pt x="5" y="51"/>
                      <a:pt x="0" y="29"/>
                      <a:pt x="19" y="15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4"/>
              <p:cNvSpPr>
                <a:spLocks/>
              </p:cNvSpPr>
              <p:nvPr/>
            </p:nvSpPr>
            <p:spPr bwMode="auto">
              <a:xfrm>
                <a:off x="2417" y="2059"/>
                <a:ext cx="127" cy="104"/>
              </a:xfrm>
              <a:custGeom>
                <a:avLst/>
                <a:gdLst>
                  <a:gd name="T0" fmla="*/ 39 w 55"/>
                  <a:gd name="T1" fmla="*/ 9 h 45"/>
                  <a:gd name="T2" fmla="*/ 54 w 55"/>
                  <a:gd name="T3" fmla="*/ 34 h 45"/>
                  <a:gd name="T4" fmla="*/ 24 w 55"/>
                  <a:gd name="T5" fmla="*/ 37 h 45"/>
                  <a:gd name="T6" fmla="*/ 0 w 55"/>
                  <a:gd name="T7" fmla="*/ 6 h 45"/>
                  <a:gd name="T8" fmla="*/ 39 w 55"/>
                  <a:gd name="T9" fmla="*/ 9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5">
                    <a:moveTo>
                      <a:pt x="39" y="9"/>
                    </a:moveTo>
                    <a:cubicBezTo>
                      <a:pt x="55" y="17"/>
                      <a:pt x="54" y="34"/>
                      <a:pt x="54" y="34"/>
                    </a:cubicBezTo>
                    <a:cubicBezTo>
                      <a:pt x="54" y="34"/>
                      <a:pt x="41" y="45"/>
                      <a:pt x="24" y="37"/>
                    </a:cubicBezTo>
                    <a:cubicBezTo>
                      <a:pt x="8" y="28"/>
                      <a:pt x="0" y="6"/>
                      <a:pt x="0" y="6"/>
                    </a:cubicBezTo>
                    <a:cubicBezTo>
                      <a:pt x="0" y="6"/>
                      <a:pt x="23" y="0"/>
                      <a:pt x="39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30" name="Rectangle 15"/>
              <p:cNvSpPr>
                <a:spLocks noChangeArrowheads="1"/>
              </p:cNvSpPr>
              <p:nvPr/>
            </p:nvSpPr>
            <p:spPr bwMode="auto">
              <a:xfrm>
                <a:off x="2532" y="1926"/>
                <a:ext cx="14" cy="44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"/>
              <p:cNvSpPr>
                <a:spLocks/>
              </p:cNvSpPr>
              <p:nvPr/>
            </p:nvSpPr>
            <p:spPr bwMode="auto">
              <a:xfrm>
                <a:off x="2417" y="1778"/>
                <a:ext cx="244" cy="237"/>
              </a:xfrm>
              <a:custGeom>
                <a:avLst/>
                <a:gdLst>
                  <a:gd name="T0" fmla="*/ 92 w 106"/>
                  <a:gd name="T1" fmla="*/ 18 h 102"/>
                  <a:gd name="T2" fmla="*/ 68 w 106"/>
                  <a:gd name="T3" fmla="*/ 12 h 102"/>
                  <a:gd name="T4" fmla="*/ 53 w 106"/>
                  <a:gd name="T5" fmla="*/ 0 h 102"/>
                  <a:gd name="T6" fmla="*/ 38 w 106"/>
                  <a:gd name="T7" fmla="*/ 12 h 102"/>
                  <a:gd name="T8" fmla="*/ 15 w 106"/>
                  <a:gd name="T9" fmla="*/ 18 h 102"/>
                  <a:gd name="T10" fmla="*/ 53 w 106"/>
                  <a:gd name="T11" fmla="*/ 102 h 102"/>
                  <a:gd name="T12" fmla="*/ 92 w 106"/>
                  <a:gd name="T13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2" y="18"/>
                    </a:moveTo>
                    <a:cubicBezTo>
                      <a:pt x="82" y="4"/>
                      <a:pt x="68" y="12"/>
                      <a:pt x="68" y="12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6" y="9"/>
                      <a:pt x="38" y="12"/>
                    </a:cubicBezTo>
                    <a:cubicBezTo>
                      <a:pt x="38" y="12"/>
                      <a:pt x="25" y="4"/>
                      <a:pt x="15" y="18"/>
                    </a:cubicBezTo>
                    <a:cubicBezTo>
                      <a:pt x="0" y="38"/>
                      <a:pt x="19" y="102"/>
                      <a:pt x="53" y="102"/>
                    </a:cubicBezTo>
                    <a:cubicBezTo>
                      <a:pt x="87" y="102"/>
                      <a:pt x="106" y="38"/>
                      <a:pt x="92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7"/>
              <p:cNvSpPr>
                <a:spLocks/>
              </p:cNvSpPr>
              <p:nvPr/>
            </p:nvSpPr>
            <p:spPr bwMode="auto">
              <a:xfrm>
                <a:off x="3362" y="2087"/>
                <a:ext cx="145" cy="132"/>
              </a:xfrm>
              <a:custGeom>
                <a:avLst/>
                <a:gdLst>
                  <a:gd name="T0" fmla="*/ 45 w 63"/>
                  <a:gd name="T1" fmla="*/ 13 h 57"/>
                  <a:gd name="T2" fmla="*/ 0 w 63"/>
                  <a:gd name="T3" fmla="*/ 3 h 57"/>
                  <a:gd name="T4" fmla="*/ 23 w 63"/>
                  <a:gd name="T5" fmla="*/ 44 h 57"/>
                  <a:gd name="T6" fmla="*/ 58 w 63"/>
                  <a:gd name="T7" fmla="*/ 47 h 57"/>
                  <a:gd name="T8" fmla="*/ 45 w 63"/>
                  <a:gd name="T9" fmla="*/ 13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3" h="57">
                    <a:moveTo>
                      <a:pt x="45" y="13"/>
                    </a:moveTo>
                    <a:cubicBezTo>
                      <a:pt x="28" y="0"/>
                      <a:pt x="0" y="3"/>
                      <a:pt x="0" y="3"/>
                    </a:cubicBezTo>
                    <a:cubicBezTo>
                      <a:pt x="0" y="3"/>
                      <a:pt x="5" y="31"/>
                      <a:pt x="23" y="44"/>
                    </a:cubicBezTo>
                    <a:cubicBezTo>
                      <a:pt x="40" y="57"/>
                      <a:pt x="58" y="47"/>
                      <a:pt x="58" y="47"/>
                    </a:cubicBezTo>
                    <a:cubicBezTo>
                      <a:pt x="58" y="47"/>
                      <a:pt x="63" y="27"/>
                      <a:pt x="45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8"/>
              <p:cNvSpPr>
                <a:spLocks/>
              </p:cNvSpPr>
              <p:nvPr/>
            </p:nvSpPr>
            <p:spPr bwMode="auto">
              <a:xfrm>
                <a:off x="3493" y="2140"/>
                <a:ext cx="118" cy="96"/>
              </a:xfrm>
              <a:custGeom>
                <a:avLst/>
                <a:gdLst>
                  <a:gd name="T0" fmla="*/ 15 w 51"/>
                  <a:gd name="T1" fmla="*/ 8 h 41"/>
                  <a:gd name="T2" fmla="*/ 1 w 51"/>
                  <a:gd name="T3" fmla="*/ 31 h 41"/>
                  <a:gd name="T4" fmla="*/ 28 w 51"/>
                  <a:gd name="T5" fmla="*/ 33 h 41"/>
                  <a:gd name="T6" fmla="*/ 51 w 51"/>
                  <a:gd name="T7" fmla="*/ 5 h 41"/>
                  <a:gd name="T8" fmla="*/ 15 w 51"/>
                  <a:gd name="T9" fmla="*/ 8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1">
                    <a:moveTo>
                      <a:pt x="15" y="8"/>
                    </a:moveTo>
                    <a:cubicBezTo>
                      <a:pt x="0" y="15"/>
                      <a:pt x="1" y="31"/>
                      <a:pt x="1" y="31"/>
                    </a:cubicBezTo>
                    <a:cubicBezTo>
                      <a:pt x="1" y="31"/>
                      <a:pt x="14" y="41"/>
                      <a:pt x="28" y="33"/>
                    </a:cubicBezTo>
                    <a:cubicBezTo>
                      <a:pt x="43" y="26"/>
                      <a:pt x="51" y="5"/>
                      <a:pt x="51" y="5"/>
                    </a:cubicBezTo>
                    <a:cubicBezTo>
                      <a:pt x="51" y="5"/>
                      <a:pt x="30" y="0"/>
                      <a:pt x="15" y="8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34" name="Rectangle 19"/>
              <p:cNvSpPr>
                <a:spLocks noChangeArrowheads="1"/>
              </p:cNvSpPr>
              <p:nvPr/>
            </p:nvSpPr>
            <p:spPr bwMode="auto">
              <a:xfrm>
                <a:off x="3493" y="2019"/>
                <a:ext cx="11" cy="40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20"/>
              <p:cNvSpPr>
                <a:spLocks/>
              </p:cNvSpPr>
              <p:nvPr/>
            </p:nvSpPr>
            <p:spPr bwMode="auto">
              <a:xfrm>
                <a:off x="3353" y="1831"/>
                <a:ext cx="293" cy="228"/>
              </a:xfrm>
              <a:custGeom>
                <a:avLst/>
                <a:gdLst>
                  <a:gd name="T0" fmla="*/ 121 w 127"/>
                  <a:gd name="T1" fmla="*/ 27 h 98"/>
                  <a:gd name="T2" fmla="*/ 92 w 127"/>
                  <a:gd name="T3" fmla="*/ 42 h 98"/>
                  <a:gd name="T4" fmla="*/ 63 w 127"/>
                  <a:gd name="T5" fmla="*/ 0 h 98"/>
                  <a:gd name="T6" fmla="*/ 35 w 127"/>
                  <a:gd name="T7" fmla="*/ 42 h 98"/>
                  <a:gd name="T8" fmla="*/ 6 w 127"/>
                  <a:gd name="T9" fmla="*/ 27 h 98"/>
                  <a:gd name="T10" fmla="*/ 63 w 127"/>
                  <a:gd name="T11" fmla="*/ 98 h 98"/>
                  <a:gd name="T12" fmla="*/ 121 w 127"/>
                  <a:gd name="T13" fmla="*/ 27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" h="98">
                    <a:moveTo>
                      <a:pt x="121" y="27"/>
                    </a:moveTo>
                    <a:cubicBezTo>
                      <a:pt x="92" y="42"/>
                      <a:pt x="92" y="42"/>
                      <a:pt x="92" y="42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35" y="42"/>
                      <a:pt x="35" y="42"/>
                      <a:pt x="35" y="42"/>
                    </a:cubicBezTo>
                    <a:cubicBezTo>
                      <a:pt x="6" y="27"/>
                      <a:pt x="6" y="27"/>
                      <a:pt x="6" y="27"/>
                    </a:cubicBezTo>
                    <a:cubicBezTo>
                      <a:pt x="6" y="27"/>
                      <a:pt x="0" y="98"/>
                      <a:pt x="63" y="98"/>
                    </a:cubicBezTo>
                    <a:cubicBezTo>
                      <a:pt x="127" y="98"/>
                      <a:pt x="121" y="27"/>
                      <a:pt x="121" y="27"/>
                    </a:cubicBezTo>
                  </a:path>
                </a:pathLst>
              </a:custGeom>
              <a:solidFill>
                <a:srgbClr val="FF70AD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21"/>
              <p:cNvSpPr>
                <a:spLocks/>
              </p:cNvSpPr>
              <p:nvPr/>
            </p:nvSpPr>
            <p:spPr bwMode="auto">
              <a:xfrm>
                <a:off x="6641" y="2108"/>
                <a:ext cx="137" cy="125"/>
              </a:xfrm>
              <a:custGeom>
                <a:avLst/>
                <a:gdLst>
                  <a:gd name="T0" fmla="*/ 43 w 59"/>
                  <a:gd name="T1" fmla="*/ 13 h 54"/>
                  <a:gd name="T2" fmla="*/ 0 w 59"/>
                  <a:gd name="T3" fmla="*/ 3 h 54"/>
                  <a:gd name="T4" fmla="*/ 21 w 59"/>
                  <a:gd name="T5" fmla="*/ 41 h 54"/>
                  <a:gd name="T6" fmla="*/ 55 w 59"/>
                  <a:gd name="T7" fmla="*/ 44 h 54"/>
                  <a:gd name="T8" fmla="*/ 43 w 59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54">
                    <a:moveTo>
                      <a:pt x="43" y="13"/>
                    </a:moveTo>
                    <a:cubicBezTo>
                      <a:pt x="26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1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59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22"/>
              <p:cNvSpPr>
                <a:spLocks/>
              </p:cNvSpPr>
              <p:nvPr/>
            </p:nvSpPr>
            <p:spPr bwMode="auto">
              <a:xfrm>
                <a:off x="6765" y="2159"/>
                <a:ext cx="108" cy="87"/>
              </a:xfrm>
              <a:custGeom>
                <a:avLst/>
                <a:gdLst>
                  <a:gd name="T0" fmla="*/ 14 w 47"/>
                  <a:gd name="T1" fmla="*/ 7 h 38"/>
                  <a:gd name="T2" fmla="*/ 1 w 47"/>
                  <a:gd name="T3" fmla="*/ 29 h 38"/>
                  <a:gd name="T4" fmla="*/ 26 w 47"/>
                  <a:gd name="T5" fmla="*/ 31 h 38"/>
                  <a:gd name="T6" fmla="*/ 47 w 47"/>
                  <a:gd name="T7" fmla="*/ 5 h 38"/>
                  <a:gd name="T8" fmla="*/ 14 w 47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2" y="38"/>
                      <a:pt x="26" y="31"/>
                    </a:cubicBezTo>
                    <a:cubicBezTo>
                      <a:pt x="40" y="24"/>
                      <a:pt x="47" y="5"/>
                      <a:pt x="47" y="5"/>
                    </a:cubicBezTo>
                    <a:cubicBezTo>
                      <a:pt x="47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38" name="Rectangle 23"/>
              <p:cNvSpPr>
                <a:spLocks noChangeArrowheads="1"/>
              </p:cNvSpPr>
              <p:nvPr/>
            </p:nvSpPr>
            <p:spPr bwMode="auto">
              <a:xfrm>
                <a:off x="6763" y="2043"/>
                <a:ext cx="10" cy="3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24"/>
              <p:cNvSpPr>
                <a:spLocks/>
              </p:cNvSpPr>
              <p:nvPr/>
            </p:nvSpPr>
            <p:spPr bwMode="auto">
              <a:xfrm>
                <a:off x="6631" y="1868"/>
                <a:ext cx="276" cy="212"/>
              </a:xfrm>
              <a:custGeom>
                <a:avLst/>
                <a:gdLst>
                  <a:gd name="T0" fmla="*/ 113 w 120"/>
                  <a:gd name="T1" fmla="*/ 25 h 91"/>
                  <a:gd name="T2" fmla="*/ 87 w 120"/>
                  <a:gd name="T3" fmla="*/ 39 h 91"/>
                  <a:gd name="T4" fmla="*/ 60 w 120"/>
                  <a:gd name="T5" fmla="*/ 0 h 91"/>
                  <a:gd name="T6" fmla="*/ 33 w 120"/>
                  <a:gd name="T7" fmla="*/ 39 h 91"/>
                  <a:gd name="T8" fmla="*/ 6 w 120"/>
                  <a:gd name="T9" fmla="*/ 25 h 91"/>
                  <a:gd name="T10" fmla="*/ 60 w 120"/>
                  <a:gd name="T11" fmla="*/ 91 h 91"/>
                  <a:gd name="T12" fmla="*/ 113 w 120"/>
                  <a:gd name="T13" fmla="*/ 25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" h="91">
                    <a:moveTo>
                      <a:pt x="113" y="25"/>
                    </a:moveTo>
                    <a:cubicBezTo>
                      <a:pt x="87" y="39"/>
                      <a:pt x="87" y="39"/>
                      <a:pt x="87" y="39"/>
                    </a:cubicBezTo>
                    <a:cubicBezTo>
                      <a:pt x="60" y="0"/>
                      <a:pt x="60" y="0"/>
                      <a:pt x="60" y="0"/>
                    </a:cubicBezTo>
                    <a:cubicBezTo>
                      <a:pt x="33" y="39"/>
                      <a:pt x="33" y="39"/>
                      <a:pt x="33" y="39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0" y="91"/>
                      <a:pt x="60" y="91"/>
                    </a:cubicBezTo>
                    <a:cubicBezTo>
                      <a:pt x="120" y="91"/>
                      <a:pt x="113" y="25"/>
                      <a:pt x="113" y="25"/>
                    </a:cubicBezTo>
                  </a:path>
                </a:pathLst>
              </a:custGeom>
              <a:solidFill>
                <a:srgbClr val="FF70AD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40" name="Rectangle 25"/>
              <p:cNvSpPr>
                <a:spLocks noChangeArrowheads="1"/>
              </p:cNvSpPr>
              <p:nvPr/>
            </p:nvSpPr>
            <p:spPr bwMode="auto">
              <a:xfrm>
                <a:off x="2984" y="2154"/>
                <a:ext cx="14" cy="29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41" name="Oval 26"/>
              <p:cNvSpPr>
                <a:spLocks noChangeArrowheads="1"/>
              </p:cNvSpPr>
              <p:nvPr/>
            </p:nvSpPr>
            <p:spPr bwMode="auto">
              <a:xfrm>
                <a:off x="2942" y="1964"/>
                <a:ext cx="97" cy="190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27"/>
              <p:cNvSpPr>
                <a:spLocks/>
              </p:cNvSpPr>
              <p:nvPr/>
            </p:nvSpPr>
            <p:spPr bwMode="auto">
              <a:xfrm>
                <a:off x="2839" y="2061"/>
                <a:ext cx="163" cy="149"/>
              </a:xfrm>
              <a:custGeom>
                <a:avLst/>
                <a:gdLst>
                  <a:gd name="T0" fmla="*/ 0 w 71"/>
                  <a:gd name="T1" fmla="*/ 3 h 64"/>
                  <a:gd name="T2" fmla="*/ 25 w 71"/>
                  <a:gd name="T3" fmla="*/ 49 h 64"/>
                  <a:gd name="T4" fmla="*/ 65 w 71"/>
                  <a:gd name="T5" fmla="*/ 52 h 64"/>
                  <a:gd name="T6" fmla="*/ 51 w 71"/>
                  <a:gd name="T7" fmla="*/ 15 h 64"/>
                  <a:gd name="T8" fmla="*/ 0 w 71"/>
                  <a:gd name="T9" fmla="*/ 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64">
                    <a:moveTo>
                      <a:pt x="0" y="3"/>
                    </a:moveTo>
                    <a:cubicBezTo>
                      <a:pt x="0" y="3"/>
                      <a:pt x="6" y="34"/>
                      <a:pt x="25" y="49"/>
                    </a:cubicBezTo>
                    <a:cubicBezTo>
                      <a:pt x="45" y="64"/>
                      <a:pt x="65" y="52"/>
                      <a:pt x="65" y="52"/>
                    </a:cubicBezTo>
                    <a:cubicBezTo>
                      <a:pt x="65" y="52"/>
                      <a:pt x="71" y="30"/>
                      <a:pt x="51" y="15"/>
                    </a:cubicBezTo>
                    <a:cubicBezTo>
                      <a:pt x="31" y="0"/>
                      <a:pt x="0" y="3"/>
                      <a:pt x="0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28"/>
              <p:cNvSpPr>
                <a:spLocks/>
              </p:cNvSpPr>
              <p:nvPr/>
            </p:nvSpPr>
            <p:spPr bwMode="auto">
              <a:xfrm>
                <a:off x="2979" y="2061"/>
                <a:ext cx="163" cy="149"/>
              </a:xfrm>
              <a:custGeom>
                <a:avLst/>
                <a:gdLst>
                  <a:gd name="T0" fmla="*/ 71 w 71"/>
                  <a:gd name="T1" fmla="*/ 3 h 64"/>
                  <a:gd name="T2" fmla="*/ 46 w 71"/>
                  <a:gd name="T3" fmla="*/ 49 h 64"/>
                  <a:gd name="T4" fmla="*/ 6 w 71"/>
                  <a:gd name="T5" fmla="*/ 52 h 64"/>
                  <a:gd name="T6" fmla="*/ 20 w 71"/>
                  <a:gd name="T7" fmla="*/ 15 h 64"/>
                  <a:gd name="T8" fmla="*/ 71 w 71"/>
                  <a:gd name="T9" fmla="*/ 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64">
                    <a:moveTo>
                      <a:pt x="71" y="3"/>
                    </a:moveTo>
                    <a:cubicBezTo>
                      <a:pt x="71" y="3"/>
                      <a:pt x="65" y="34"/>
                      <a:pt x="46" y="49"/>
                    </a:cubicBezTo>
                    <a:cubicBezTo>
                      <a:pt x="26" y="64"/>
                      <a:pt x="6" y="52"/>
                      <a:pt x="6" y="52"/>
                    </a:cubicBezTo>
                    <a:cubicBezTo>
                      <a:pt x="6" y="52"/>
                      <a:pt x="0" y="30"/>
                      <a:pt x="20" y="15"/>
                    </a:cubicBezTo>
                    <a:cubicBezTo>
                      <a:pt x="40" y="0"/>
                      <a:pt x="71" y="3"/>
                      <a:pt x="71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44" name="Rectangle 29"/>
              <p:cNvSpPr>
                <a:spLocks noChangeArrowheads="1"/>
              </p:cNvSpPr>
              <p:nvPr/>
            </p:nvSpPr>
            <p:spPr bwMode="auto">
              <a:xfrm>
                <a:off x="6348" y="2110"/>
                <a:ext cx="12" cy="315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45" name="Oval 30"/>
              <p:cNvSpPr>
                <a:spLocks noChangeArrowheads="1"/>
              </p:cNvSpPr>
              <p:nvPr/>
            </p:nvSpPr>
            <p:spPr bwMode="auto">
              <a:xfrm>
                <a:off x="6302" y="1908"/>
                <a:ext cx="104" cy="201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31"/>
              <p:cNvSpPr>
                <a:spLocks/>
              </p:cNvSpPr>
              <p:nvPr/>
            </p:nvSpPr>
            <p:spPr bwMode="auto">
              <a:xfrm>
                <a:off x="6191" y="2012"/>
                <a:ext cx="173" cy="156"/>
              </a:xfrm>
              <a:custGeom>
                <a:avLst/>
                <a:gdLst>
                  <a:gd name="T0" fmla="*/ 0 w 75"/>
                  <a:gd name="T1" fmla="*/ 3 h 67"/>
                  <a:gd name="T2" fmla="*/ 28 w 75"/>
                  <a:gd name="T3" fmla="*/ 51 h 67"/>
                  <a:gd name="T4" fmla="*/ 70 w 75"/>
                  <a:gd name="T5" fmla="*/ 55 h 67"/>
                  <a:gd name="T6" fmla="*/ 55 w 75"/>
                  <a:gd name="T7" fmla="*/ 15 h 67"/>
                  <a:gd name="T8" fmla="*/ 0 w 75"/>
                  <a:gd name="T9" fmla="*/ 3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" h="67">
                    <a:moveTo>
                      <a:pt x="0" y="3"/>
                    </a:moveTo>
                    <a:cubicBezTo>
                      <a:pt x="0" y="3"/>
                      <a:pt x="7" y="36"/>
                      <a:pt x="28" y="51"/>
                    </a:cubicBezTo>
                    <a:cubicBezTo>
                      <a:pt x="48" y="67"/>
                      <a:pt x="70" y="55"/>
                      <a:pt x="70" y="55"/>
                    </a:cubicBezTo>
                    <a:cubicBezTo>
                      <a:pt x="70" y="55"/>
                      <a:pt x="75" y="31"/>
                      <a:pt x="55" y="15"/>
                    </a:cubicBezTo>
                    <a:cubicBezTo>
                      <a:pt x="34" y="0"/>
                      <a:pt x="0" y="3"/>
                      <a:pt x="0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32"/>
              <p:cNvSpPr>
                <a:spLocks/>
              </p:cNvSpPr>
              <p:nvPr/>
            </p:nvSpPr>
            <p:spPr bwMode="auto">
              <a:xfrm>
                <a:off x="6341" y="2012"/>
                <a:ext cx="175" cy="156"/>
              </a:xfrm>
              <a:custGeom>
                <a:avLst/>
                <a:gdLst>
                  <a:gd name="T0" fmla="*/ 76 w 76"/>
                  <a:gd name="T1" fmla="*/ 3 h 67"/>
                  <a:gd name="T2" fmla="*/ 48 w 76"/>
                  <a:gd name="T3" fmla="*/ 51 h 67"/>
                  <a:gd name="T4" fmla="*/ 6 w 76"/>
                  <a:gd name="T5" fmla="*/ 55 h 67"/>
                  <a:gd name="T6" fmla="*/ 21 w 76"/>
                  <a:gd name="T7" fmla="*/ 15 h 67"/>
                  <a:gd name="T8" fmla="*/ 76 w 76"/>
                  <a:gd name="T9" fmla="*/ 3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" h="67">
                    <a:moveTo>
                      <a:pt x="76" y="3"/>
                    </a:moveTo>
                    <a:cubicBezTo>
                      <a:pt x="76" y="3"/>
                      <a:pt x="69" y="36"/>
                      <a:pt x="48" y="51"/>
                    </a:cubicBezTo>
                    <a:cubicBezTo>
                      <a:pt x="27" y="67"/>
                      <a:pt x="6" y="55"/>
                      <a:pt x="6" y="55"/>
                    </a:cubicBezTo>
                    <a:cubicBezTo>
                      <a:pt x="6" y="55"/>
                      <a:pt x="0" y="31"/>
                      <a:pt x="21" y="15"/>
                    </a:cubicBezTo>
                    <a:cubicBezTo>
                      <a:pt x="42" y="0"/>
                      <a:pt x="76" y="3"/>
                      <a:pt x="76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48" name="Rectangle 33"/>
              <p:cNvSpPr>
                <a:spLocks noChangeArrowheads="1"/>
              </p:cNvSpPr>
              <p:nvPr/>
            </p:nvSpPr>
            <p:spPr bwMode="auto">
              <a:xfrm>
                <a:off x="7106" y="2154"/>
                <a:ext cx="16" cy="365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49" name="Oval 34"/>
              <p:cNvSpPr>
                <a:spLocks noChangeArrowheads="1"/>
              </p:cNvSpPr>
              <p:nvPr/>
            </p:nvSpPr>
            <p:spPr bwMode="auto">
              <a:xfrm>
                <a:off x="7053" y="1922"/>
                <a:ext cx="120" cy="233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35"/>
              <p:cNvSpPr>
                <a:spLocks/>
              </p:cNvSpPr>
              <p:nvPr/>
            </p:nvSpPr>
            <p:spPr bwMode="auto">
              <a:xfrm>
                <a:off x="6926" y="2040"/>
                <a:ext cx="201" cy="181"/>
              </a:xfrm>
              <a:custGeom>
                <a:avLst/>
                <a:gdLst>
                  <a:gd name="T0" fmla="*/ 0 w 87"/>
                  <a:gd name="T1" fmla="*/ 4 h 78"/>
                  <a:gd name="T2" fmla="*/ 32 w 87"/>
                  <a:gd name="T3" fmla="*/ 60 h 78"/>
                  <a:gd name="T4" fmla="*/ 80 w 87"/>
                  <a:gd name="T5" fmla="*/ 64 h 78"/>
                  <a:gd name="T6" fmla="*/ 63 w 87"/>
                  <a:gd name="T7" fmla="*/ 18 h 78"/>
                  <a:gd name="T8" fmla="*/ 0 w 87"/>
                  <a:gd name="T9" fmla="*/ 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78">
                    <a:moveTo>
                      <a:pt x="0" y="4"/>
                    </a:moveTo>
                    <a:cubicBezTo>
                      <a:pt x="0" y="4"/>
                      <a:pt x="7" y="42"/>
                      <a:pt x="32" y="60"/>
                    </a:cubicBezTo>
                    <a:cubicBezTo>
                      <a:pt x="56" y="78"/>
                      <a:pt x="80" y="64"/>
                      <a:pt x="80" y="64"/>
                    </a:cubicBezTo>
                    <a:cubicBezTo>
                      <a:pt x="80" y="64"/>
                      <a:pt x="87" y="37"/>
                      <a:pt x="63" y="18"/>
                    </a:cubicBezTo>
                    <a:cubicBezTo>
                      <a:pt x="39" y="0"/>
                      <a:pt x="0" y="4"/>
                      <a:pt x="0" y="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36"/>
              <p:cNvSpPr>
                <a:spLocks/>
              </p:cNvSpPr>
              <p:nvPr/>
            </p:nvSpPr>
            <p:spPr bwMode="auto">
              <a:xfrm>
                <a:off x="7099" y="2040"/>
                <a:ext cx="200" cy="181"/>
              </a:xfrm>
              <a:custGeom>
                <a:avLst/>
                <a:gdLst>
                  <a:gd name="T0" fmla="*/ 87 w 87"/>
                  <a:gd name="T1" fmla="*/ 4 h 78"/>
                  <a:gd name="T2" fmla="*/ 56 w 87"/>
                  <a:gd name="T3" fmla="*/ 60 h 78"/>
                  <a:gd name="T4" fmla="*/ 7 w 87"/>
                  <a:gd name="T5" fmla="*/ 64 h 78"/>
                  <a:gd name="T6" fmla="*/ 25 w 87"/>
                  <a:gd name="T7" fmla="*/ 18 h 78"/>
                  <a:gd name="T8" fmla="*/ 87 w 87"/>
                  <a:gd name="T9" fmla="*/ 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78">
                    <a:moveTo>
                      <a:pt x="87" y="4"/>
                    </a:moveTo>
                    <a:cubicBezTo>
                      <a:pt x="87" y="4"/>
                      <a:pt x="80" y="42"/>
                      <a:pt x="56" y="60"/>
                    </a:cubicBezTo>
                    <a:cubicBezTo>
                      <a:pt x="32" y="78"/>
                      <a:pt x="7" y="64"/>
                      <a:pt x="7" y="64"/>
                    </a:cubicBezTo>
                    <a:cubicBezTo>
                      <a:pt x="7" y="64"/>
                      <a:pt x="0" y="37"/>
                      <a:pt x="25" y="18"/>
                    </a:cubicBezTo>
                    <a:cubicBezTo>
                      <a:pt x="49" y="0"/>
                      <a:pt x="87" y="4"/>
                      <a:pt x="87" y="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52" name="Rectangle 37"/>
              <p:cNvSpPr>
                <a:spLocks noChangeArrowheads="1"/>
              </p:cNvSpPr>
              <p:nvPr/>
            </p:nvSpPr>
            <p:spPr bwMode="auto">
              <a:xfrm>
                <a:off x="1468" y="1971"/>
                <a:ext cx="14" cy="4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53" name="Oval 38"/>
              <p:cNvSpPr>
                <a:spLocks noChangeArrowheads="1"/>
              </p:cNvSpPr>
              <p:nvPr/>
            </p:nvSpPr>
            <p:spPr bwMode="auto">
              <a:xfrm>
                <a:off x="1387" y="1817"/>
                <a:ext cx="177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39"/>
              <p:cNvSpPr>
                <a:spLocks/>
              </p:cNvSpPr>
              <p:nvPr/>
            </p:nvSpPr>
            <p:spPr bwMode="auto">
              <a:xfrm>
                <a:off x="1389" y="2043"/>
                <a:ext cx="90" cy="76"/>
              </a:xfrm>
              <a:custGeom>
                <a:avLst/>
                <a:gdLst>
                  <a:gd name="T0" fmla="*/ 90 w 90"/>
                  <a:gd name="T1" fmla="*/ 69 h 76"/>
                  <a:gd name="T2" fmla="*/ 83 w 90"/>
                  <a:gd name="T3" fmla="*/ 76 h 76"/>
                  <a:gd name="T4" fmla="*/ 0 w 90"/>
                  <a:gd name="T5" fmla="*/ 7 h 76"/>
                  <a:gd name="T6" fmla="*/ 7 w 90"/>
                  <a:gd name="T7" fmla="*/ 0 h 76"/>
                  <a:gd name="T8" fmla="*/ 90 w 90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6">
                    <a:moveTo>
                      <a:pt x="90" y="69"/>
                    </a:moveTo>
                    <a:lnTo>
                      <a:pt x="83" y="76"/>
                    </a:lnTo>
                    <a:lnTo>
                      <a:pt x="0" y="7"/>
                    </a:lnTo>
                    <a:lnTo>
                      <a:pt x="7" y="0"/>
                    </a:lnTo>
                    <a:lnTo>
                      <a:pt x="9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40"/>
              <p:cNvSpPr>
                <a:spLocks/>
              </p:cNvSpPr>
              <p:nvPr/>
            </p:nvSpPr>
            <p:spPr bwMode="auto">
              <a:xfrm>
                <a:off x="1327" y="1982"/>
                <a:ext cx="111" cy="114"/>
              </a:xfrm>
              <a:custGeom>
                <a:avLst/>
                <a:gdLst>
                  <a:gd name="T0" fmla="*/ 2 w 48"/>
                  <a:gd name="T1" fmla="*/ 6 h 49"/>
                  <a:gd name="T2" fmla="*/ 12 w 48"/>
                  <a:gd name="T3" fmla="*/ 39 h 49"/>
                  <a:gd name="T4" fmla="*/ 39 w 48"/>
                  <a:gd name="T5" fmla="*/ 37 h 49"/>
                  <a:gd name="T6" fmla="*/ 36 w 48"/>
                  <a:gd name="T7" fmla="*/ 10 h 49"/>
                  <a:gd name="T8" fmla="*/ 2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2" y="6"/>
                    </a:moveTo>
                    <a:cubicBezTo>
                      <a:pt x="2" y="6"/>
                      <a:pt x="0" y="30"/>
                      <a:pt x="12" y="39"/>
                    </a:cubicBezTo>
                    <a:cubicBezTo>
                      <a:pt x="23" y="49"/>
                      <a:pt x="39" y="37"/>
                      <a:pt x="39" y="37"/>
                    </a:cubicBezTo>
                    <a:cubicBezTo>
                      <a:pt x="39" y="37"/>
                      <a:pt x="48" y="19"/>
                      <a:pt x="36" y="10"/>
                    </a:cubicBezTo>
                    <a:cubicBezTo>
                      <a:pt x="25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41"/>
              <p:cNvSpPr>
                <a:spLocks/>
              </p:cNvSpPr>
              <p:nvPr/>
            </p:nvSpPr>
            <p:spPr bwMode="auto">
              <a:xfrm>
                <a:off x="1472" y="2043"/>
                <a:ext cx="90" cy="76"/>
              </a:xfrm>
              <a:custGeom>
                <a:avLst/>
                <a:gdLst>
                  <a:gd name="T0" fmla="*/ 0 w 90"/>
                  <a:gd name="T1" fmla="*/ 69 h 76"/>
                  <a:gd name="T2" fmla="*/ 7 w 90"/>
                  <a:gd name="T3" fmla="*/ 76 h 76"/>
                  <a:gd name="T4" fmla="*/ 90 w 90"/>
                  <a:gd name="T5" fmla="*/ 7 h 76"/>
                  <a:gd name="T6" fmla="*/ 83 w 90"/>
                  <a:gd name="T7" fmla="*/ 0 h 76"/>
                  <a:gd name="T8" fmla="*/ 0 w 90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6">
                    <a:moveTo>
                      <a:pt x="0" y="69"/>
                    </a:moveTo>
                    <a:lnTo>
                      <a:pt x="7" y="76"/>
                    </a:lnTo>
                    <a:lnTo>
                      <a:pt x="90" y="7"/>
                    </a:lnTo>
                    <a:lnTo>
                      <a:pt x="83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42"/>
              <p:cNvSpPr>
                <a:spLocks/>
              </p:cNvSpPr>
              <p:nvPr/>
            </p:nvSpPr>
            <p:spPr bwMode="auto">
              <a:xfrm>
                <a:off x="1514" y="1982"/>
                <a:ext cx="109" cy="114"/>
              </a:xfrm>
              <a:custGeom>
                <a:avLst/>
                <a:gdLst>
                  <a:gd name="T0" fmla="*/ 46 w 48"/>
                  <a:gd name="T1" fmla="*/ 6 h 49"/>
                  <a:gd name="T2" fmla="*/ 36 w 48"/>
                  <a:gd name="T3" fmla="*/ 39 h 49"/>
                  <a:gd name="T4" fmla="*/ 8 w 48"/>
                  <a:gd name="T5" fmla="*/ 37 h 49"/>
                  <a:gd name="T6" fmla="*/ 11 w 48"/>
                  <a:gd name="T7" fmla="*/ 10 h 49"/>
                  <a:gd name="T8" fmla="*/ 46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46" y="6"/>
                    </a:moveTo>
                    <a:cubicBezTo>
                      <a:pt x="46" y="6"/>
                      <a:pt x="48" y="30"/>
                      <a:pt x="36" y="39"/>
                    </a:cubicBezTo>
                    <a:cubicBezTo>
                      <a:pt x="25" y="49"/>
                      <a:pt x="8" y="37"/>
                      <a:pt x="8" y="37"/>
                    </a:cubicBezTo>
                    <a:cubicBezTo>
                      <a:pt x="8" y="37"/>
                      <a:pt x="0" y="19"/>
                      <a:pt x="11" y="10"/>
                    </a:cubicBezTo>
                    <a:cubicBezTo>
                      <a:pt x="23" y="0"/>
                      <a:pt x="46" y="6"/>
                      <a:pt x="46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43"/>
              <p:cNvSpPr>
                <a:spLocks/>
              </p:cNvSpPr>
              <p:nvPr/>
            </p:nvSpPr>
            <p:spPr bwMode="auto">
              <a:xfrm>
                <a:off x="1389" y="2159"/>
                <a:ext cx="90" cy="79"/>
              </a:xfrm>
              <a:custGeom>
                <a:avLst/>
                <a:gdLst>
                  <a:gd name="T0" fmla="*/ 90 w 90"/>
                  <a:gd name="T1" fmla="*/ 70 h 79"/>
                  <a:gd name="T2" fmla="*/ 83 w 90"/>
                  <a:gd name="T3" fmla="*/ 79 h 79"/>
                  <a:gd name="T4" fmla="*/ 0 w 90"/>
                  <a:gd name="T5" fmla="*/ 9 h 79"/>
                  <a:gd name="T6" fmla="*/ 7 w 90"/>
                  <a:gd name="T7" fmla="*/ 0 h 79"/>
                  <a:gd name="T8" fmla="*/ 90 w 90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9">
                    <a:moveTo>
                      <a:pt x="90" y="70"/>
                    </a:moveTo>
                    <a:lnTo>
                      <a:pt x="83" y="79"/>
                    </a:lnTo>
                    <a:lnTo>
                      <a:pt x="0" y="9"/>
                    </a:lnTo>
                    <a:lnTo>
                      <a:pt x="7" y="0"/>
                    </a:lnTo>
                    <a:lnTo>
                      <a:pt x="9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44"/>
              <p:cNvSpPr>
                <a:spLocks/>
              </p:cNvSpPr>
              <p:nvPr/>
            </p:nvSpPr>
            <p:spPr bwMode="auto">
              <a:xfrm>
                <a:off x="1327" y="2101"/>
                <a:ext cx="111" cy="111"/>
              </a:xfrm>
              <a:custGeom>
                <a:avLst/>
                <a:gdLst>
                  <a:gd name="T0" fmla="*/ 2 w 48"/>
                  <a:gd name="T1" fmla="*/ 5 h 48"/>
                  <a:gd name="T2" fmla="*/ 12 w 48"/>
                  <a:gd name="T3" fmla="*/ 39 h 48"/>
                  <a:gd name="T4" fmla="*/ 39 w 48"/>
                  <a:gd name="T5" fmla="*/ 37 h 48"/>
                  <a:gd name="T6" fmla="*/ 36 w 48"/>
                  <a:gd name="T7" fmla="*/ 9 h 48"/>
                  <a:gd name="T8" fmla="*/ 2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2" y="5"/>
                    </a:moveTo>
                    <a:cubicBezTo>
                      <a:pt x="2" y="5"/>
                      <a:pt x="0" y="29"/>
                      <a:pt x="12" y="39"/>
                    </a:cubicBezTo>
                    <a:cubicBezTo>
                      <a:pt x="23" y="48"/>
                      <a:pt x="39" y="37"/>
                      <a:pt x="39" y="37"/>
                    </a:cubicBezTo>
                    <a:cubicBezTo>
                      <a:pt x="39" y="37"/>
                      <a:pt x="48" y="18"/>
                      <a:pt x="36" y="9"/>
                    </a:cubicBezTo>
                    <a:cubicBezTo>
                      <a:pt x="25" y="0"/>
                      <a:pt x="2" y="5"/>
                      <a:pt x="2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45"/>
              <p:cNvSpPr>
                <a:spLocks/>
              </p:cNvSpPr>
              <p:nvPr/>
            </p:nvSpPr>
            <p:spPr bwMode="auto">
              <a:xfrm>
                <a:off x="1472" y="2159"/>
                <a:ext cx="90" cy="79"/>
              </a:xfrm>
              <a:custGeom>
                <a:avLst/>
                <a:gdLst>
                  <a:gd name="T0" fmla="*/ 0 w 90"/>
                  <a:gd name="T1" fmla="*/ 70 h 79"/>
                  <a:gd name="T2" fmla="*/ 7 w 90"/>
                  <a:gd name="T3" fmla="*/ 79 h 79"/>
                  <a:gd name="T4" fmla="*/ 90 w 90"/>
                  <a:gd name="T5" fmla="*/ 9 h 79"/>
                  <a:gd name="T6" fmla="*/ 83 w 90"/>
                  <a:gd name="T7" fmla="*/ 0 h 79"/>
                  <a:gd name="T8" fmla="*/ 0 w 90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9">
                    <a:moveTo>
                      <a:pt x="0" y="70"/>
                    </a:moveTo>
                    <a:lnTo>
                      <a:pt x="7" y="79"/>
                    </a:lnTo>
                    <a:lnTo>
                      <a:pt x="90" y="9"/>
                    </a:lnTo>
                    <a:lnTo>
                      <a:pt x="83" y="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46"/>
              <p:cNvSpPr>
                <a:spLocks/>
              </p:cNvSpPr>
              <p:nvPr/>
            </p:nvSpPr>
            <p:spPr bwMode="auto">
              <a:xfrm>
                <a:off x="1514" y="2101"/>
                <a:ext cx="109" cy="111"/>
              </a:xfrm>
              <a:custGeom>
                <a:avLst/>
                <a:gdLst>
                  <a:gd name="T0" fmla="*/ 46 w 48"/>
                  <a:gd name="T1" fmla="*/ 5 h 48"/>
                  <a:gd name="T2" fmla="*/ 36 w 48"/>
                  <a:gd name="T3" fmla="*/ 39 h 48"/>
                  <a:gd name="T4" fmla="*/ 8 w 48"/>
                  <a:gd name="T5" fmla="*/ 37 h 48"/>
                  <a:gd name="T6" fmla="*/ 11 w 48"/>
                  <a:gd name="T7" fmla="*/ 9 h 48"/>
                  <a:gd name="T8" fmla="*/ 46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46" y="5"/>
                    </a:moveTo>
                    <a:cubicBezTo>
                      <a:pt x="46" y="5"/>
                      <a:pt x="48" y="29"/>
                      <a:pt x="36" y="39"/>
                    </a:cubicBezTo>
                    <a:cubicBezTo>
                      <a:pt x="25" y="48"/>
                      <a:pt x="8" y="37"/>
                      <a:pt x="8" y="37"/>
                    </a:cubicBezTo>
                    <a:cubicBezTo>
                      <a:pt x="8" y="37"/>
                      <a:pt x="0" y="18"/>
                      <a:pt x="11" y="9"/>
                    </a:cubicBezTo>
                    <a:cubicBezTo>
                      <a:pt x="23" y="0"/>
                      <a:pt x="46" y="5"/>
                      <a:pt x="46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62" name="Rectangle 47"/>
              <p:cNvSpPr>
                <a:spLocks noChangeArrowheads="1"/>
              </p:cNvSpPr>
              <p:nvPr/>
            </p:nvSpPr>
            <p:spPr bwMode="auto">
              <a:xfrm>
                <a:off x="4507" y="1971"/>
                <a:ext cx="16" cy="4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63" name="Oval 48"/>
              <p:cNvSpPr>
                <a:spLocks noChangeArrowheads="1"/>
              </p:cNvSpPr>
              <p:nvPr/>
            </p:nvSpPr>
            <p:spPr bwMode="auto">
              <a:xfrm>
                <a:off x="4426" y="1817"/>
                <a:ext cx="178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49"/>
              <p:cNvSpPr>
                <a:spLocks/>
              </p:cNvSpPr>
              <p:nvPr/>
            </p:nvSpPr>
            <p:spPr bwMode="auto">
              <a:xfrm>
                <a:off x="4429" y="2043"/>
                <a:ext cx="89" cy="76"/>
              </a:xfrm>
              <a:custGeom>
                <a:avLst/>
                <a:gdLst>
                  <a:gd name="T0" fmla="*/ 89 w 89"/>
                  <a:gd name="T1" fmla="*/ 69 h 76"/>
                  <a:gd name="T2" fmla="*/ 83 w 89"/>
                  <a:gd name="T3" fmla="*/ 76 h 76"/>
                  <a:gd name="T4" fmla="*/ 0 w 89"/>
                  <a:gd name="T5" fmla="*/ 7 h 76"/>
                  <a:gd name="T6" fmla="*/ 7 w 89"/>
                  <a:gd name="T7" fmla="*/ 0 h 76"/>
                  <a:gd name="T8" fmla="*/ 89 w 89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6">
                    <a:moveTo>
                      <a:pt x="89" y="69"/>
                    </a:moveTo>
                    <a:lnTo>
                      <a:pt x="83" y="76"/>
                    </a:lnTo>
                    <a:lnTo>
                      <a:pt x="0" y="7"/>
                    </a:lnTo>
                    <a:lnTo>
                      <a:pt x="7" y="0"/>
                    </a:lnTo>
                    <a:lnTo>
                      <a:pt x="89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50"/>
              <p:cNvSpPr>
                <a:spLocks/>
              </p:cNvSpPr>
              <p:nvPr/>
            </p:nvSpPr>
            <p:spPr bwMode="auto">
              <a:xfrm>
                <a:off x="4366" y="1982"/>
                <a:ext cx="111" cy="114"/>
              </a:xfrm>
              <a:custGeom>
                <a:avLst/>
                <a:gdLst>
                  <a:gd name="T0" fmla="*/ 2 w 48"/>
                  <a:gd name="T1" fmla="*/ 6 h 49"/>
                  <a:gd name="T2" fmla="*/ 12 w 48"/>
                  <a:gd name="T3" fmla="*/ 39 h 49"/>
                  <a:gd name="T4" fmla="*/ 40 w 48"/>
                  <a:gd name="T5" fmla="*/ 37 h 49"/>
                  <a:gd name="T6" fmla="*/ 37 w 48"/>
                  <a:gd name="T7" fmla="*/ 10 h 49"/>
                  <a:gd name="T8" fmla="*/ 2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2" y="6"/>
                    </a:moveTo>
                    <a:cubicBezTo>
                      <a:pt x="2" y="6"/>
                      <a:pt x="0" y="30"/>
                      <a:pt x="12" y="39"/>
                    </a:cubicBezTo>
                    <a:cubicBezTo>
                      <a:pt x="23" y="49"/>
                      <a:pt x="40" y="37"/>
                      <a:pt x="40" y="37"/>
                    </a:cubicBezTo>
                    <a:cubicBezTo>
                      <a:pt x="40" y="37"/>
                      <a:pt x="48" y="19"/>
                      <a:pt x="37" y="10"/>
                    </a:cubicBezTo>
                    <a:cubicBezTo>
                      <a:pt x="25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51"/>
              <p:cNvSpPr>
                <a:spLocks/>
              </p:cNvSpPr>
              <p:nvPr/>
            </p:nvSpPr>
            <p:spPr bwMode="auto">
              <a:xfrm>
                <a:off x="4512" y="2043"/>
                <a:ext cx="89" cy="76"/>
              </a:xfrm>
              <a:custGeom>
                <a:avLst/>
                <a:gdLst>
                  <a:gd name="T0" fmla="*/ 0 w 89"/>
                  <a:gd name="T1" fmla="*/ 69 h 76"/>
                  <a:gd name="T2" fmla="*/ 6 w 89"/>
                  <a:gd name="T3" fmla="*/ 76 h 76"/>
                  <a:gd name="T4" fmla="*/ 89 w 89"/>
                  <a:gd name="T5" fmla="*/ 7 h 76"/>
                  <a:gd name="T6" fmla="*/ 83 w 89"/>
                  <a:gd name="T7" fmla="*/ 0 h 76"/>
                  <a:gd name="T8" fmla="*/ 0 w 89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6">
                    <a:moveTo>
                      <a:pt x="0" y="69"/>
                    </a:moveTo>
                    <a:lnTo>
                      <a:pt x="6" y="76"/>
                    </a:lnTo>
                    <a:lnTo>
                      <a:pt x="89" y="7"/>
                    </a:lnTo>
                    <a:lnTo>
                      <a:pt x="83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52"/>
              <p:cNvSpPr>
                <a:spLocks/>
              </p:cNvSpPr>
              <p:nvPr/>
            </p:nvSpPr>
            <p:spPr bwMode="auto">
              <a:xfrm>
                <a:off x="4553" y="1982"/>
                <a:ext cx="110" cy="114"/>
              </a:xfrm>
              <a:custGeom>
                <a:avLst/>
                <a:gdLst>
                  <a:gd name="T0" fmla="*/ 46 w 48"/>
                  <a:gd name="T1" fmla="*/ 6 h 49"/>
                  <a:gd name="T2" fmla="*/ 36 w 48"/>
                  <a:gd name="T3" fmla="*/ 39 h 49"/>
                  <a:gd name="T4" fmla="*/ 9 w 48"/>
                  <a:gd name="T5" fmla="*/ 37 h 49"/>
                  <a:gd name="T6" fmla="*/ 12 w 48"/>
                  <a:gd name="T7" fmla="*/ 10 h 49"/>
                  <a:gd name="T8" fmla="*/ 46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46" y="6"/>
                    </a:moveTo>
                    <a:cubicBezTo>
                      <a:pt x="46" y="6"/>
                      <a:pt x="48" y="30"/>
                      <a:pt x="36" y="39"/>
                    </a:cubicBezTo>
                    <a:cubicBezTo>
                      <a:pt x="25" y="49"/>
                      <a:pt x="9" y="37"/>
                      <a:pt x="9" y="37"/>
                    </a:cubicBezTo>
                    <a:cubicBezTo>
                      <a:pt x="9" y="37"/>
                      <a:pt x="0" y="19"/>
                      <a:pt x="12" y="10"/>
                    </a:cubicBezTo>
                    <a:cubicBezTo>
                      <a:pt x="23" y="0"/>
                      <a:pt x="46" y="6"/>
                      <a:pt x="46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53"/>
              <p:cNvSpPr>
                <a:spLocks/>
              </p:cNvSpPr>
              <p:nvPr/>
            </p:nvSpPr>
            <p:spPr bwMode="auto">
              <a:xfrm>
                <a:off x="4429" y="2159"/>
                <a:ext cx="89" cy="79"/>
              </a:xfrm>
              <a:custGeom>
                <a:avLst/>
                <a:gdLst>
                  <a:gd name="T0" fmla="*/ 89 w 89"/>
                  <a:gd name="T1" fmla="*/ 70 h 79"/>
                  <a:gd name="T2" fmla="*/ 83 w 89"/>
                  <a:gd name="T3" fmla="*/ 79 h 79"/>
                  <a:gd name="T4" fmla="*/ 0 w 89"/>
                  <a:gd name="T5" fmla="*/ 9 h 79"/>
                  <a:gd name="T6" fmla="*/ 7 w 89"/>
                  <a:gd name="T7" fmla="*/ 0 h 79"/>
                  <a:gd name="T8" fmla="*/ 89 w 89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9">
                    <a:moveTo>
                      <a:pt x="89" y="70"/>
                    </a:moveTo>
                    <a:lnTo>
                      <a:pt x="83" y="79"/>
                    </a:lnTo>
                    <a:lnTo>
                      <a:pt x="0" y="9"/>
                    </a:lnTo>
                    <a:lnTo>
                      <a:pt x="7" y="0"/>
                    </a:lnTo>
                    <a:lnTo>
                      <a:pt x="89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54"/>
              <p:cNvSpPr>
                <a:spLocks/>
              </p:cNvSpPr>
              <p:nvPr/>
            </p:nvSpPr>
            <p:spPr bwMode="auto">
              <a:xfrm>
                <a:off x="4366" y="2101"/>
                <a:ext cx="111" cy="111"/>
              </a:xfrm>
              <a:custGeom>
                <a:avLst/>
                <a:gdLst>
                  <a:gd name="T0" fmla="*/ 2 w 48"/>
                  <a:gd name="T1" fmla="*/ 5 h 48"/>
                  <a:gd name="T2" fmla="*/ 12 w 48"/>
                  <a:gd name="T3" fmla="*/ 39 h 48"/>
                  <a:gd name="T4" fmla="*/ 40 w 48"/>
                  <a:gd name="T5" fmla="*/ 37 h 48"/>
                  <a:gd name="T6" fmla="*/ 37 w 48"/>
                  <a:gd name="T7" fmla="*/ 9 h 48"/>
                  <a:gd name="T8" fmla="*/ 2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2" y="5"/>
                    </a:moveTo>
                    <a:cubicBezTo>
                      <a:pt x="2" y="5"/>
                      <a:pt x="0" y="29"/>
                      <a:pt x="12" y="39"/>
                    </a:cubicBezTo>
                    <a:cubicBezTo>
                      <a:pt x="23" y="48"/>
                      <a:pt x="40" y="37"/>
                      <a:pt x="40" y="37"/>
                    </a:cubicBezTo>
                    <a:cubicBezTo>
                      <a:pt x="40" y="37"/>
                      <a:pt x="48" y="18"/>
                      <a:pt x="37" y="9"/>
                    </a:cubicBezTo>
                    <a:cubicBezTo>
                      <a:pt x="25" y="0"/>
                      <a:pt x="2" y="5"/>
                      <a:pt x="2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55"/>
              <p:cNvSpPr>
                <a:spLocks/>
              </p:cNvSpPr>
              <p:nvPr/>
            </p:nvSpPr>
            <p:spPr bwMode="auto">
              <a:xfrm>
                <a:off x="4512" y="2159"/>
                <a:ext cx="89" cy="79"/>
              </a:xfrm>
              <a:custGeom>
                <a:avLst/>
                <a:gdLst>
                  <a:gd name="T0" fmla="*/ 0 w 89"/>
                  <a:gd name="T1" fmla="*/ 70 h 79"/>
                  <a:gd name="T2" fmla="*/ 6 w 89"/>
                  <a:gd name="T3" fmla="*/ 79 h 79"/>
                  <a:gd name="T4" fmla="*/ 89 w 89"/>
                  <a:gd name="T5" fmla="*/ 9 h 79"/>
                  <a:gd name="T6" fmla="*/ 83 w 89"/>
                  <a:gd name="T7" fmla="*/ 0 h 79"/>
                  <a:gd name="T8" fmla="*/ 0 w 89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9">
                    <a:moveTo>
                      <a:pt x="0" y="70"/>
                    </a:moveTo>
                    <a:lnTo>
                      <a:pt x="6" y="79"/>
                    </a:lnTo>
                    <a:lnTo>
                      <a:pt x="89" y="9"/>
                    </a:lnTo>
                    <a:lnTo>
                      <a:pt x="83" y="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56"/>
              <p:cNvSpPr>
                <a:spLocks/>
              </p:cNvSpPr>
              <p:nvPr/>
            </p:nvSpPr>
            <p:spPr bwMode="auto">
              <a:xfrm>
                <a:off x="4553" y="2101"/>
                <a:ext cx="110" cy="111"/>
              </a:xfrm>
              <a:custGeom>
                <a:avLst/>
                <a:gdLst>
                  <a:gd name="T0" fmla="*/ 46 w 48"/>
                  <a:gd name="T1" fmla="*/ 5 h 48"/>
                  <a:gd name="T2" fmla="*/ 36 w 48"/>
                  <a:gd name="T3" fmla="*/ 39 h 48"/>
                  <a:gd name="T4" fmla="*/ 9 w 48"/>
                  <a:gd name="T5" fmla="*/ 37 h 48"/>
                  <a:gd name="T6" fmla="*/ 12 w 48"/>
                  <a:gd name="T7" fmla="*/ 9 h 48"/>
                  <a:gd name="T8" fmla="*/ 46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46" y="5"/>
                    </a:moveTo>
                    <a:cubicBezTo>
                      <a:pt x="46" y="5"/>
                      <a:pt x="48" y="29"/>
                      <a:pt x="36" y="39"/>
                    </a:cubicBezTo>
                    <a:cubicBezTo>
                      <a:pt x="25" y="48"/>
                      <a:pt x="9" y="37"/>
                      <a:pt x="9" y="37"/>
                    </a:cubicBezTo>
                    <a:cubicBezTo>
                      <a:pt x="9" y="37"/>
                      <a:pt x="0" y="18"/>
                      <a:pt x="12" y="9"/>
                    </a:cubicBezTo>
                    <a:cubicBezTo>
                      <a:pt x="23" y="0"/>
                      <a:pt x="46" y="5"/>
                      <a:pt x="46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72" name="Rectangle 57"/>
              <p:cNvSpPr>
                <a:spLocks noChangeArrowheads="1"/>
              </p:cNvSpPr>
              <p:nvPr/>
            </p:nvSpPr>
            <p:spPr bwMode="auto">
              <a:xfrm>
                <a:off x="5853" y="1929"/>
                <a:ext cx="16" cy="52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73" name="Oval 58"/>
              <p:cNvSpPr>
                <a:spLocks noChangeArrowheads="1"/>
              </p:cNvSpPr>
              <p:nvPr/>
            </p:nvSpPr>
            <p:spPr bwMode="auto">
              <a:xfrm>
                <a:off x="5765" y="1761"/>
                <a:ext cx="191" cy="219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59"/>
              <p:cNvSpPr>
                <a:spLocks/>
              </p:cNvSpPr>
              <p:nvPr/>
            </p:nvSpPr>
            <p:spPr bwMode="auto">
              <a:xfrm>
                <a:off x="5767" y="2005"/>
                <a:ext cx="100" cy="86"/>
              </a:xfrm>
              <a:custGeom>
                <a:avLst/>
                <a:gdLst>
                  <a:gd name="T0" fmla="*/ 99 w 99"/>
                  <a:gd name="T1" fmla="*/ 77 h 86"/>
                  <a:gd name="T2" fmla="*/ 90 w 99"/>
                  <a:gd name="T3" fmla="*/ 86 h 86"/>
                  <a:gd name="T4" fmla="*/ 0 w 99"/>
                  <a:gd name="T5" fmla="*/ 10 h 86"/>
                  <a:gd name="T6" fmla="*/ 7 w 99"/>
                  <a:gd name="T7" fmla="*/ 0 h 86"/>
                  <a:gd name="T8" fmla="*/ 99 w 99"/>
                  <a:gd name="T9" fmla="*/ 7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6">
                    <a:moveTo>
                      <a:pt x="99" y="77"/>
                    </a:moveTo>
                    <a:lnTo>
                      <a:pt x="90" y="86"/>
                    </a:lnTo>
                    <a:lnTo>
                      <a:pt x="0" y="10"/>
                    </a:lnTo>
                    <a:lnTo>
                      <a:pt x="7" y="0"/>
                    </a:lnTo>
                    <a:lnTo>
                      <a:pt x="99" y="77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60"/>
              <p:cNvSpPr>
                <a:spLocks/>
              </p:cNvSpPr>
              <p:nvPr/>
            </p:nvSpPr>
            <p:spPr bwMode="auto">
              <a:xfrm>
                <a:off x="5701" y="1940"/>
                <a:ext cx="119" cy="124"/>
              </a:xfrm>
              <a:custGeom>
                <a:avLst/>
                <a:gdLst>
                  <a:gd name="T0" fmla="*/ 2 w 52"/>
                  <a:gd name="T1" fmla="*/ 7 h 53"/>
                  <a:gd name="T2" fmla="*/ 13 w 52"/>
                  <a:gd name="T3" fmla="*/ 43 h 53"/>
                  <a:gd name="T4" fmla="*/ 43 w 52"/>
                  <a:gd name="T5" fmla="*/ 41 h 53"/>
                  <a:gd name="T6" fmla="*/ 40 w 52"/>
                  <a:gd name="T7" fmla="*/ 11 h 53"/>
                  <a:gd name="T8" fmla="*/ 2 w 52"/>
                  <a:gd name="T9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3">
                    <a:moveTo>
                      <a:pt x="2" y="7"/>
                    </a:moveTo>
                    <a:cubicBezTo>
                      <a:pt x="2" y="7"/>
                      <a:pt x="0" y="33"/>
                      <a:pt x="13" y="43"/>
                    </a:cubicBezTo>
                    <a:cubicBezTo>
                      <a:pt x="25" y="53"/>
                      <a:pt x="43" y="41"/>
                      <a:pt x="43" y="41"/>
                    </a:cubicBezTo>
                    <a:cubicBezTo>
                      <a:pt x="43" y="41"/>
                      <a:pt x="52" y="21"/>
                      <a:pt x="40" y="11"/>
                    </a:cubicBezTo>
                    <a:cubicBezTo>
                      <a:pt x="27" y="0"/>
                      <a:pt x="2" y="7"/>
                      <a:pt x="2" y="7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61"/>
              <p:cNvSpPr>
                <a:spLocks/>
              </p:cNvSpPr>
              <p:nvPr/>
            </p:nvSpPr>
            <p:spPr bwMode="auto">
              <a:xfrm>
                <a:off x="5857" y="2005"/>
                <a:ext cx="99" cy="86"/>
              </a:xfrm>
              <a:custGeom>
                <a:avLst/>
                <a:gdLst>
                  <a:gd name="T0" fmla="*/ 0 w 99"/>
                  <a:gd name="T1" fmla="*/ 77 h 86"/>
                  <a:gd name="T2" fmla="*/ 7 w 99"/>
                  <a:gd name="T3" fmla="*/ 86 h 86"/>
                  <a:gd name="T4" fmla="*/ 99 w 99"/>
                  <a:gd name="T5" fmla="*/ 10 h 86"/>
                  <a:gd name="T6" fmla="*/ 92 w 99"/>
                  <a:gd name="T7" fmla="*/ 0 h 86"/>
                  <a:gd name="T8" fmla="*/ 0 w 99"/>
                  <a:gd name="T9" fmla="*/ 7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6">
                    <a:moveTo>
                      <a:pt x="0" y="77"/>
                    </a:moveTo>
                    <a:lnTo>
                      <a:pt x="7" y="86"/>
                    </a:lnTo>
                    <a:lnTo>
                      <a:pt x="99" y="10"/>
                    </a:lnTo>
                    <a:lnTo>
                      <a:pt x="92" y="0"/>
                    </a:lnTo>
                    <a:lnTo>
                      <a:pt x="0" y="77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62"/>
              <p:cNvSpPr>
                <a:spLocks/>
              </p:cNvSpPr>
              <p:nvPr/>
            </p:nvSpPr>
            <p:spPr bwMode="auto">
              <a:xfrm>
                <a:off x="5903" y="1940"/>
                <a:ext cx="118" cy="124"/>
              </a:xfrm>
              <a:custGeom>
                <a:avLst/>
                <a:gdLst>
                  <a:gd name="T0" fmla="*/ 49 w 51"/>
                  <a:gd name="T1" fmla="*/ 7 h 53"/>
                  <a:gd name="T2" fmla="*/ 39 w 51"/>
                  <a:gd name="T3" fmla="*/ 43 h 53"/>
                  <a:gd name="T4" fmla="*/ 9 w 51"/>
                  <a:gd name="T5" fmla="*/ 41 h 53"/>
                  <a:gd name="T6" fmla="*/ 12 w 51"/>
                  <a:gd name="T7" fmla="*/ 11 h 53"/>
                  <a:gd name="T8" fmla="*/ 49 w 51"/>
                  <a:gd name="T9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53">
                    <a:moveTo>
                      <a:pt x="49" y="7"/>
                    </a:moveTo>
                    <a:cubicBezTo>
                      <a:pt x="49" y="7"/>
                      <a:pt x="51" y="33"/>
                      <a:pt x="39" y="43"/>
                    </a:cubicBezTo>
                    <a:cubicBezTo>
                      <a:pt x="27" y="53"/>
                      <a:pt x="9" y="41"/>
                      <a:pt x="9" y="41"/>
                    </a:cubicBezTo>
                    <a:cubicBezTo>
                      <a:pt x="9" y="41"/>
                      <a:pt x="0" y="21"/>
                      <a:pt x="12" y="11"/>
                    </a:cubicBezTo>
                    <a:cubicBezTo>
                      <a:pt x="24" y="0"/>
                      <a:pt x="49" y="7"/>
                      <a:pt x="49" y="7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63"/>
              <p:cNvSpPr>
                <a:spLocks/>
              </p:cNvSpPr>
              <p:nvPr/>
            </p:nvSpPr>
            <p:spPr bwMode="auto">
              <a:xfrm>
                <a:off x="5767" y="2133"/>
                <a:ext cx="100" cy="85"/>
              </a:xfrm>
              <a:custGeom>
                <a:avLst/>
                <a:gdLst>
                  <a:gd name="T0" fmla="*/ 99 w 99"/>
                  <a:gd name="T1" fmla="*/ 75 h 84"/>
                  <a:gd name="T2" fmla="*/ 90 w 99"/>
                  <a:gd name="T3" fmla="*/ 84 h 84"/>
                  <a:gd name="T4" fmla="*/ 0 w 99"/>
                  <a:gd name="T5" fmla="*/ 10 h 84"/>
                  <a:gd name="T6" fmla="*/ 7 w 99"/>
                  <a:gd name="T7" fmla="*/ 0 h 84"/>
                  <a:gd name="T8" fmla="*/ 99 w 99"/>
                  <a:gd name="T9" fmla="*/ 75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4">
                    <a:moveTo>
                      <a:pt x="99" y="75"/>
                    </a:moveTo>
                    <a:lnTo>
                      <a:pt x="90" y="84"/>
                    </a:lnTo>
                    <a:lnTo>
                      <a:pt x="0" y="10"/>
                    </a:lnTo>
                    <a:lnTo>
                      <a:pt x="7" y="0"/>
                    </a:lnTo>
                    <a:lnTo>
                      <a:pt x="99" y="75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64"/>
              <p:cNvSpPr>
                <a:spLocks/>
              </p:cNvSpPr>
              <p:nvPr/>
            </p:nvSpPr>
            <p:spPr bwMode="auto">
              <a:xfrm>
                <a:off x="5701" y="2068"/>
                <a:ext cx="119" cy="124"/>
              </a:xfrm>
              <a:custGeom>
                <a:avLst/>
                <a:gdLst>
                  <a:gd name="T0" fmla="*/ 2 w 52"/>
                  <a:gd name="T1" fmla="*/ 6 h 53"/>
                  <a:gd name="T2" fmla="*/ 13 w 52"/>
                  <a:gd name="T3" fmla="*/ 42 h 53"/>
                  <a:gd name="T4" fmla="*/ 43 w 52"/>
                  <a:gd name="T5" fmla="*/ 40 h 53"/>
                  <a:gd name="T6" fmla="*/ 40 w 52"/>
                  <a:gd name="T7" fmla="*/ 10 h 53"/>
                  <a:gd name="T8" fmla="*/ 2 w 52"/>
                  <a:gd name="T9" fmla="*/ 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3">
                    <a:moveTo>
                      <a:pt x="2" y="6"/>
                    </a:moveTo>
                    <a:cubicBezTo>
                      <a:pt x="2" y="6"/>
                      <a:pt x="0" y="32"/>
                      <a:pt x="13" y="42"/>
                    </a:cubicBezTo>
                    <a:cubicBezTo>
                      <a:pt x="25" y="53"/>
                      <a:pt x="43" y="40"/>
                      <a:pt x="43" y="40"/>
                    </a:cubicBezTo>
                    <a:cubicBezTo>
                      <a:pt x="43" y="40"/>
                      <a:pt x="52" y="21"/>
                      <a:pt x="40" y="10"/>
                    </a:cubicBezTo>
                    <a:cubicBezTo>
                      <a:pt x="27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65"/>
              <p:cNvSpPr>
                <a:spLocks/>
              </p:cNvSpPr>
              <p:nvPr/>
            </p:nvSpPr>
            <p:spPr bwMode="auto">
              <a:xfrm>
                <a:off x="5857" y="2133"/>
                <a:ext cx="99" cy="85"/>
              </a:xfrm>
              <a:custGeom>
                <a:avLst/>
                <a:gdLst>
                  <a:gd name="T0" fmla="*/ 0 w 99"/>
                  <a:gd name="T1" fmla="*/ 75 h 84"/>
                  <a:gd name="T2" fmla="*/ 7 w 99"/>
                  <a:gd name="T3" fmla="*/ 84 h 84"/>
                  <a:gd name="T4" fmla="*/ 99 w 99"/>
                  <a:gd name="T5" fmla="*/ 10 h 84"/>
                  <a:gd name="T6" fmla="*/ 92 w 99"/>
                  <a:gd name="T7" fmla="*/ 0 h 84"/>
                  <a:gd name="T8" fmla="*/ 0 w 99"/>
                  <a:gd name="T9" fmla="*/ 75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4">
                    <a:moveTo>
                      <a:pt x="0" y="75"/>
                    </a:moveTo>
                    <a:lnTo>
                      <a:pt x="7" y="84"/>
                    </a:lnTo>
                    <a:lnTo>
                      <a:pt x="99" y="10"/>
                    </a:lnTo>
                    <a:lnTo>
                      <a:pt x="92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66"/>
              <p:cNvSpPr>
                <a:spLocks/>
              </p:cNvSpPr>
              <p:nvPr/>
            </p:nvSpPr>
            <p:spPr bwMode="auto">
              <a:xfrm>
                <a:off x="5903" y="2068"/>
                <a:ext cx="118" cy="124"/>
              </a:xfrm>
              <a:custGeom>
                <a:avLst/>
                <a:gdLst>
                  <a:gd name="T0" fmla="*/ 49 w 51"/>
                  <a:gd name="T1" fmla="*/ 6 h 53"/>
                  <a:gd name="T2" fmla="*/ 39 w 51"/>
                  <a:gd name="T3" fmla="*/ 42 h 53"/>
                  <a:gd name="T4" fmla="*/ 9 w 51"/>
                  <a:gd name="T5" fmla="*/ 40 h 53"/>
                  <a:gd name="T6" fmla="*/ 12 w 51"/>
                  <a:gd name="T7" fmla="*/ 10 h 53"/>
                  <a:gd name="T8" fmla="*/ 49 w 51"/>
                  <a:gd name="T9" fmla="*/ 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53">
                    <a:moveTo>
                      <a:pt x="49" y="6"/>
                    </a:moveTo>
                    <a:cubicBezTo>
                      <a:pt x="49" y="6"/>
                      <a:pt x="51" y="32"/>
                      <a:pt x="39" y="42"/>
                    </a:cubicBezTo>
                    <a:cubicBezTo>
                      <a:pt x="27" y="53"/>
                      <a:pt x="9" y="40"/>
                      <a:pt x="9" y="40"/>
                    </a:cubicBezTo>
                    <a:cubicBezTo>
                      <a:pt x="9" y="40"/>
                      <a:pt x="0" y="21"/>
                      <a:pt x="12" y="10"/>
                    </a:cubicBezTo>
                    <a:cubicBezTo>
                      <a:pt x="24" y="0"/>
                      <a:pt x="49" y="6"/>
                      <a:pt x="49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67"/>
              <p:cNvSpPr>
                <a:spLocks/>
              </p:cNvSpPr>
              <p:nvPr/>
            </p:nvSpPr>
            <p:spPr bwMode="auto">
              <a:xfrm>
                <a:off x="2021" y="2108"/>
                <a:ext cx="139" cy="125"/>
              </a:xfrm>
              <a:custGeom>
                <a:avLst/>
                <a:gdLst>
                  <a:gd name="T0" fmla="*/ 43 w 60"/>
                  <a:gd name="T1" fmla="*/ 13 h 54"/>
                  <a:gd name="T2" fmla="*/ 0 w 60"/>
                  <a:gd name="T3" fmla="*/ 3 h 54"/>
                  <a:gd name="T4" fmla="*/ 22 w 60"/>
                  <a:gd name="T5" fmla="*/ 41 h 54"/>
                  <a:gd name="T6" fmla="*/ 55 w 60"/>
                  <a:gd name="T7" fmla="*/ 44 h 54"/>
                  <a:gd name="T8" fmla="*/ 43 w 60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54">
                    <a:moveTo>
                      <a:pt x="43" y="13"/>
                    </a:moveTo>
                    <a:cubicBezTo>
                      <a:pt x="27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2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60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68"/>
              <p:cNvSpPr>
                <a:spLocks/>
              </p:cNvSpPr>
              <p:nvPr/>
            </p:nvSpPr>
            <p:spPr bwMode="auto">
              <a:xfrm>
                <a:off x="2145" y="2159"/>
                <a:ext cx="111" cy="87"/>
              </a:xfrm>
              <a:custGeom>
                <a:avLst/>
                <a:gdLst>
                  <a:gd name="T0" fmla="*/ 14 w 48"/>
                  <a:gd name="T1" fmla="*/ 7 h 38"/>
                  <a:gd name="T2" fmla="*/ 1 w 48"/>
                  <a:gd name="T3" fmla="*/ 29 h 38"/>
                  <a:gd name="T4" fmla="*/ 27 w 48"/>
                  <a:gd name="T5" fmla="*/ 31 h 38"/>
                  <a:gd name="T6" fmla="*/ 48 w 48"/>
                  <a:gd name="T7" fmla="*/ 5 h 38"/>
                  <a:gd name="T8" fmla="*/ 14 w 48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3" y="38"/>
                      <a:pt x="27" y="31"/>
                    </a:cubicBezTo>
                    <a:cubicBezTo>
                      <a:pt x="41" y="24"/>
                      <a:pt x="48" y="5"/>
                      <a:pt x="48" y="5"/>
                    </a:cubicBezTo>
                    <a:cubicBezTo>
                      <a:pt x="48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84" name="Rectangle 69"/>
              <p:cNvSpPr>
                <a:spLocks noChangeArrowheads="1"/>
              </p:cNvSpPr>
              <p:nvPr/>
            </p:nvSpPr>
            <p:spPr bwMode="auto">
              <a:xfrm>
                <a:off x="2141" y="2043"/>
                <a:ext cx="10" cy="3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70"/>
              <p:cNvSpPr>
                <a:spLocks/>
              </p:cNvSpPr>
              <p:nvPr/>
            </p:nvSpPr>
            <p:spPr bwMode="auto">
              <a:xfrm>
                <a:off x="2127" y="1822"/>
                <a:ext cx="64" cy="135"/>
              </a:xfrm>
              <a:custGeom>
                <a:avLst/>
                <a:gdLst>
                  <a:gd name="T0" fmla="*/ 25 w 28"/>
                  <a:gd name="T1" fmla="*/ 31 h 58"/>
                  <a:gd name="T2" fmla="*/ 9 w 28"/>
                  <a:gd name="T3" fmla="*/ 57 h 58"/>
                  <a:gd name="T4" fmla="*/ 4 w 28"/>
                  <a:gd name="T5" fmla="*/ 27 h 58"/>
                  <a:gd name="T6" fmla="*/ 20 w 28"/>
                  <a:gd name="T7" fmla="*/ 1 h 58"/>
                  <a:gd name="T8" fmla="*/ 25 w 28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1"/>
                    </a:moveTo>
                    <a:cubicBezTo>
                      <a:pt x="22" y="47"/>
                      <a:pt x="14" y="58"/>
                      <a:pt x="9" y="57"/>
                    </a:cubicBezTo>
                    <a:cubicBezTo>
                      <a:pt x="3" y="56"/>
                      <a:pt x="0" y="42"/>
                      <a:pt x="4" y="27"/>
                    </a:cubicBezTo>
                    <a:cubicBezTo>
                      <a:pt x="7" y="12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71"/>
              <p:cNvSpPr>
                <a:spLocks/>
              </p:cNvSpPr>
              <p:nvPr/>
            </p:nvSpPr>
            <p:spPr bwMode="auto">
              <a:xfrm>
                <a:off x="2101" y="1952"/>
                <a:ext cx="65" cy="135"/>
              </a:xfrm>
              <a:custGeom>
                <a:avLst/>
                <a:gdLst>
                  <a:gd name="T0" fmla="*/ 24 w 28"/>
                  <a:gd name="T1" fmla="*/ 31 h 58"/>
                  <a:gd name="T2" fmla="*/ 8 w 28"/>
                  <a:gd name="T3" fmla="*/ 57 h 58"/>
                  <a:gd name="T4" fmla="*/ 3 w 28"/>
                  <a:gd name="T5" fmla="*/ 27 h 58"/>
                  <a:gd name="T6" fmla="*/ 20 w 28"/>
                  <a:gd name="T7" fmla="*/ 1 h 58"/>
                  <a:gd name="T8" fmla="*/ 24 w 28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31"/>
                    </a:moveTo>
                    <a:cubicBezTo>
                      <a:pt x="21" y="46"/>
                      <a:pt x="14" y="58"/>
                      <a:pt x="8" y="57"/>
                    </a:cubicBezTo>
                    <a:cubicBezTo>
                      <a:pt x="2" y="55"/>
                      <a:pt x="0" y="42"/>
                      <a:pt x="3" y="27"/>
                    </a:cubicBezTo>
                    <a:cubicBezTo>
                      <a:pt x="6" y="11"/>
                      <a:pt x="14" y="0"/>
                      <a:pt x="20" y="1"/>
                    </a:cubicBezTo>
                    <a:cubicBezTo>
                      <a:pt x="25" y="2"/>
                      <a:pt x="28" y="16"/>
                      <a:pt x="24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72"/>
              <p:cNvSpPr>
                <a:spLocks/>
              </p:cNvSpPr>
              <p:nvPr/>
            </p:nvSpPr>
            <p:spPr bwMode="auto">
              <a:xfrm>
                <a:off x="2016" y="1908"/>
                <a:ext cx="134" cy="65"/>
              </a:xfrm>
              <a:custGeom>
                <a:avLst/>
                <a:gdLst>
                  <a:gd name="T0" fmla="*/ 31 w 58"/>
                  <a:gd name="T1" fmla="*/ 3 h 28"/>
                  <a:gd name="T2" fmla="*/ 57 w 58"/>
                  <a:gd name="T3" fmla="*/ 20 h 28"/>
                  <a:gd name="T4" fmla="*/ 26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7" y="20"/>
                    </a:cubicBezTo>
                    <a:cubicBezTo>
                      <a:pt x="55" y="26"/>
                      <a:pt x="42" y="28"/>
                      <a:pt x="26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73"/>
              <p:cNvSpPr>
                <a:spLocks/>
              </p:cNvSpPr>
              <p:nvPr/>
            </p:nvSpPr>
            <p:spPr bwMode="auto">
              <a:xfrm>
                <a:off x="2143" y="1936"/>
                <a:ext cx="133" cy="66"/>
              </a:xfrm>
              <a:custGeom>
                <a:avLst/>
                <a:gdLst>
                  <a:gd name="T0" fmla="*/ 32 w 58"/>
                  <a:gd name="T1" fmla="*/ 3 h 28"/>
                  <a:gd name="T2" fmla="*/ 57 w 58"/>
                  <a:gd name="T3" fmla="*/ 20 h 28"/>
                  <a:gd name="T4" fmla="*/ 27 w 58"/>
                  <a:gd name="T5" fmla="*/ 25 h 28"/>
                  <a:gd name="T6" fmla="*/ 2 w 58"/>
                  <a:gd name="T7" fmla="*/ 8 h 28"/>
                  <a:gd name="T8" fmla="*/ 32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2" y="3"/>
                    </a:moveTo>
                    <a:cubicBezTo>
                      <a:pt x="47" y="6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1"/>
                      <a:pt x="0" y="14"/>
                      <a:pt x="2" y="8"/>
                    </a:cubicBezTo>
                    <a:cubicBezTo>
                      <a:pt x="3" y="2"/>
                      <a:pt x="16" y="0"/>
                      <a:pt x="32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74"/>
              <p:cNvSpPr>
                <a:spLocks/>
              </p:cNvSpPr>
              <p:nvPr/>
            </p:nvSpPr>
            <p:spPr bwMode="auto">
              <a:xfrm>
                <a:off x="2062" y="1836"/>
                <a:ext cx="98" cy="124"/>
              </a:xfrm>
              <a:custGeom>
                <a:avLst/>
                <a:gdLst>
                  <a:gd name="T0" fmla="*/ 30 w 42"/>
                  <a:gd name="T1" fmla="*/ 21 h 54"/>
                  <a:gd name="T2" fmla="*/ 37 w 42"/>
                  <a:gd name="T3" fmla="*/ 51 h 54"/>
                  <a:gd name="T4" fmla="*/ 12 w 42"/>
                  <a:gd name="T5" fmla="*/ 33 h 54"/>
                  <a:gd name="T6" fmla="*/ 6 w 42"/>
                  <a:gd name="T7" fmla="*/ 3 h 54"/>
                  <a:gd name="T8" fmla="*/ 30 w 42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54">
                    <a:moveTo>
                      <a:pt x="30" y="21"/>
                    </a:moveTo>
                    <a:cubicBezTo>
                      <a:pt x="39" y="34"/>
                      <a:pt x="42" y="48"/>
                      <a:pt x="37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7"/>
                      <a:pt x="6" y="3"/>
                    </a:cubicBezTo>
                    <a:cubicBezTo>
                      <a:pt x="11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75"/>
              <p:cNvSpPr>
                <a:spLocks/>
              </p:cNvSpPr>
              <p:nvPr/>
            </p:nvSpPr>
            <p:spPr bwMode="auto">
              <a:xfrm>
                <a:off x="2134" y="1947"/>
                <a:ext cx="96" cy="125"/>
              </a:xfrm>
              <a:custGeom>
                <a:avLst/>
                <a:gdLst>
                  <a:gd name="T0" fmla="*/ 30 w 42"/>
                  <a:gd name="T1" fmla="*/ 21 h 54"/>
                  <a:gd name="T2" fmla="*/ 37 w 42"/>
                  <a:gd name="T3" fmla="*/ 51 h 54"/>
                  <a:gd name="T4" fmla="*/ 12 w 42"/>
                  <a:gd name="T5" fmla="*/ 33 h 54"/>
                  <a:gd name="T6" fmla="*/ 6 w 42"/>
                  <a:gd name="T7" fmla="*/ 3 h 54"/>
                  <a:gd name="T8" fmla="*/ 30 w 42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54">
                    <a:moveTo>
                      <a:pt x="30" y="21"/>
                    </a:moveTo>
                    <a:cubicBezTo>
                      <a:pt x="39" y="34"/>
                      <a:pt x="42" y="47"/>
                      <a:pt x="37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6"/>
                      <a:pt x="6" y="3"/>
                    </a:cubicBezTo>
                    <a:cubicBezTo>
                      <a:pt x="11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76"/>
              <p:cNvSpPr>
                <a:spLocks/>
              </p:cNvSpPr>
              <p:nvPr/>
            </p:nvSpPr>
            <p:spPr bwMode="auto">
              <a:xfrm>
                <a:off x="2030" y="1943"/>
                <a:ext cx="124" cy="95"/>
              </a:xfrm>
              <a:custGeom>
                <a:avLst/>
                <a:gdLst>
                  <a:gd name="T0" fmla="*/ 21 w 54"/>
                  <a:gd name="T1" fmla="*/ 11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4" y="3"/>
                      <a:pt x="47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19" y="38"/>
                      <a:pt x="6" y="41"/>
                      <a:pt x="3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77"/>
              <p:cNvSpPr>
                <a:spLocks/>
              </p:cNvSpPr>
              <p:nvPr/>
            </p:nvSpPr>
            <p:spPr bwMode="auto">
              <a:xfrm>
                <a:off x="2138" y="1871"/>
                <a:ext cx="125" cy="95"/>
              </a:xfrm>
              <a:custGeom>
                <a:avLst/>
                <a:gdLst>
                  <a:gd name="T0" fmla="*/ 21 w 54"/>
                  <a:gd name="T1" fmla="*/ 11 h 41"/>
                  <a:gd name="T2" fmla="*/ 51 w 54"/>
                  <a:gd name="T3" fmla="*/ 5 h 41"/>
                  <a:gd name="T4" fmla="*/ 33 w 54"/>
                  <a:gd name="T5" fmla="*/ 30 h 41"/>
                  <a:gd name="T6" fmla="*/ 4 w 54"/>
                  <a:gd name="T7" fmla="*/ 36 h 41"/>
                  <a:gd name="T8" fmla="*/ 21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5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4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78"/>
              <p:cNvSpPr>
                <a:spLocks/>
              </p:cNvSpPr>
              <p:nvPr/>
            </p:nvSpPr>
            <p:spPr bwMode="auto">
              <a:xfrm>
                <a:off x="2101" y="1822"/>
                <a:ext cx="65" cy="135"/>
              </a:xfrm>
              <a:custGeom>
                <a:avLst/>
                <a:gdLst>
                  <a:gd name="T0" fmla="*/ 24 w 28"/>
                  <a:gd name="T1" fmla="*/ 27 h 58"/>
                  <a:gd name="T2" fmla="*/ 20 w 28"/>
                  <a:gd name="T3" fmla="*/ 57 h 58"/>
                  <a:gd name="T4" fmla="*/ 3 w 28"/>
                  <a:gd name="T5" fmla="*/ 32 h 58"/>
                  <a:gd name="T6" fmla="*/ 8 w 28"/>
                  <a:gd name="T7" fmla="*/ 1 h 58"/>
                  <a:gd name="T8" fmla="*/ 24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27"/>
                    </a:moveTo>
                    <a:cubicBezTo>
                      <a:pt x="28" y="42"/>
                      <a:pt x="25" y="56"/>
                      <a:pt x="20" y="57"/>
                    </a:cubicBezTo>
                    <a:cubicBezTo>
                      <a:pt x="14" y="58"/>
                      <a:pt x="6" y="47"/>
                      <a:pt x="3" y="32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3" y="0"/>
                      <a:pt x="21" y="12"/>
                      <a:pt x="24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79"/>
              <p:cNvSpPr>
                <a:spLocks/>
              </p:cNvSpPr>
              <p:nvPr/>
            </p:nvSpPr>
            <p:spPr bwMode="auto">
              <a:xfrm>
                <a:off x="2129" y="1952"/>
                <a:ext cx="65" cy="135"/>
              </a:xfrm>
              <a:custGeom>
                <a:avLst/>
                <a:gdLst>
                  <a:gd name="T0" fmla="*/ 24 w 28"/>
                  <a:gd name="T1" fmla="*/ 26 h 58"/>
                  <a:gd name="T2" fmla="*/ 20 w 28"/>
                  <a:gd name="T3" fmla="*/ 57 h 58"/>
                  <a:gd name="T4" fmla="*/ 3 w 28"/>
                  <a:gd name="T5" fmla="*/ 31 h 58"/>
                  <a:gd name="T6" fmla="*/ 8 w 28"/>
                  <a:gd name="T7" fmla="*/ 1 h 58"/>
                  <a:gd name="T8" fmla="*/ 24 w 28"/>
                  <a:gd name="T9" fmla="*/ 26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26"/>
                    </a:moveTo>
                    <a:cubicBezTo>
                      <a:pt x="28" y="42"/>
                      <a:pt x="25" y="55"/>
                      <a:pt x="20" y="57"/>
                    </a:cubicBezTo>
                    <a:cubicBezTo>
                      <a:pt x="14" y="58"/>
                      <a:pt x="6" y="46"/>
                      <a:pt x="3" y="31"/>
                    </a:cubicBezTo>
                    <a:cubicBezTo>
                      <a:pt x="0" y="16"/>
                      <a:pt x="2" y="2"/>
                      <a:pt x="8" y="1"/>
                    </a:cubicBezTo>
                    <a:cubicBezTo>
                      <a:pt x="13" y="0"/>
                      <a:pt x="21" y="11"/>
                      <a:pt x="24" y="26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80"/>
              <p:cNvSpPr>
                <a:spLocks/>
              </p:cNvSpPr>
              <p:nvPr/>
            </p:nvSpPr>
            <p:spPr bwMode="auto">
              <a:xfrm>
                <a:off x="2016" y="1936"/>
                <a:ext cx="134" cy="66"/>
              </a:xfrm>
              <a:custGeom>
                <a:avLst/>
                <a:gdLst>
                  <a:gd name="T0" fmla="*/ 26 w 58"/>
                  <a:gd name="T1" fmla="*/ 3 h 28"/>
                  <a:gd name="T2" fmla="*/ 57 w 58"/>
                  <a:gd name="T3" fmla="*/ 8 h 28"/>
                  <a:gd name="T4" fmla="*/ 31 w 58"/>
                  <a:gd name="T5" fmla="*/ 25 h 28"/>
                  <a:gd name="T6" fmla="*/ 1 w 58"/>
                  <a:gd name="T7" fmla="*/ 20 h 28"/>
                  <a:gd name="T8" fmla="*/ 26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6" y="3"/>
                    </a:moveTo>
                    <a:cubicBezTo>
                      <a:pt x="42" y="0"/>
                      <a:pt x="55" y="2"/>
                      <a:pt x="57" y="8"/>
                    </a:cubicBezTo>
                    <a:cubicBezTo>
                      <a:pt x="58" y="14"/>
                      <a:pt x="46" y="21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6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81"/>
              <p:cNvSpPr>
                <a:spLocks/>
              </p:cNvSpPr>
              <p:nvPr/>
            </p:nvSpPr>
            <p:spPr bwMode="auto">
              <a:xfrm>
                <a:off x="2143" y="1908"/>
                <a:ext cx="133" cy="65"/>
              </a:xfrm>
              <a:custGeom>
                <a:avLst/>
                <a:gdLst>
                  <a:gd name="T0" fmla="*/ 27 w 58"/>
                  <a:gd name="T1" fmla="*/ 3 h 28"/>
                  <a:gd name="T2" fmla="*/ 57 w 58"/>
                  <a:gd name="T3" fmla="*/ 8 h 28"/>
                  <a:gd name="T4" fmla="*/ 32 w 58"/>
                  <a:gd name="T5" fmla="*/ 25 h 28"/>
                  <a:gd name="T6" fmla="*/ 2 w 58"/>
                  <a:gd name="T7" fmla="*/ 20 h 28"/>
                  <a:gd name="T8" fmla="*/ 27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3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1"/>
                      <a:pt x="32" y="25"/>
                    </a:cubicBezTo>
                    <a:cubicBezTo>
                      <a:pt x="16" y="28"/>
                      <a:pt x="3" y="26"/>
                      <a:pt x="2" y="20"/>
                    </a:cubicBezTo>
                    <a:cubicBezTo>
                      <a:pt x="0" y="14"/>
                      <a:pt x="12" y="7"/>
                      <a:pt x="27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82"/>
              <p:cNvSpPr>
                <a:spLocks/>
              </p:cNvSpPr>
              <p:nvPr/>
            </p:nvSpPr>
            <p:spPr bwMode="auto">
              <a:xfrm>
                <a:off x="2028" y="1871"/>
                <a:ext cx="125" cy="95"/>
              </a:xfrm>
              <a:custGeom>
                <a:avLst/>
                <a:gdLst>
                  <a:gd name="T0" fmla="*/ 34 w 55"/>
                  <a:gd name="T1" fmla="*/ 11 h 41"/>
                  <a:gd name="T2" fmla="*/ 52 w 55"/>
                  <a:gd name="T3" fmla="*/ 36 h 41"/>
                  <a:gd name="T4" fmla="*/ 22 w 55"/>
                  <a:gd name="T5" fmla="*/ 30 h 41"/>
                  <a:gd name="T6" fmla="*/ 4 w 55"/>
                  <a:gd name="T7" fmla="*/ 5 h 41"/>
                  <a:gd name="T8" fmla="*/ 34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4" y="11"/>
                    </a:moveTo>
                    <a:cubicBezTo>
                      <a:pt x="47" y="20"/>
                      <a:pt x="55" y="31"/>
                      <a:pt x="52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9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4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83"/>
              <p:cNvSpPr>
                <a:spLocks/>
              </p:cNvSpPr>
              <p:nvPr/>
            </p:nvSpPr>
            <p:spPr bwMode="auto">
              <a:xfrm>
                <a:off x="2138" y="1943"/>
                <a:ext cx="127" cy="95"/>
              </a:xfrm>
              <a:custGeom>
                <a:avLst/>
                <a:gdLst>
                  <a:gd name="T0" fmla="*/ 33 w 55"/>
                  <a:gd name="T1" fmla="*/ 11 h 41"/>
                  <a:gd name="T2" fmla="*/ 51 w 55"/>
                  <a:gd name="T3" fmla="*/ 36 h 41"/>
                  <a:gd name="T4" fmla="*/ 22 w 55"/>
                  <a:gd name="T5" fmla="*/ 30 h 41"/>
                  <a:gd name="T6" fmla="*/ 4 w 55"/>
                  <a:gd name="T7" fmla="*/ 5 h 41"/>
                  <a:gd name="T8" fmla="*/ 33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3" y="11"/>
                    </a:moveTo>
                    <a:cubicBezTo>
                      <a:pt x="47" y="20"/>
                      <a:pt x="55" y="31"/>
                      <a:pt x="51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8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84"/>
              <p:cNvSpPr>
                <a:spLocks/>
              </p:cNvSpPr>
              <p:nvPr/>
            </p:nvSpPr>
            <p:spPr bwMode="auto">
              <a:xfrm>
                <a:off x="2064" y="1947"/>
                <a:ext cx="95" cy="125"/>
              </a:xfrm>
              <a:custGeom>
                <a:avLst/>
                <a:gdLst>
                  <a:gd name="T0" fmla="*/ 11 w 41"/>
                  <a:gd name="T1" fmla="*/ 21 h 54"/>
                  <a:gd name="T2" fmla="*/ 36 w 41"/>
                  <a:gd name="T3" fmla="*/ 3 h 54"/>
                  <a:gd name="T4" fmla="*/ 29 w 41"/>
                  <a:gd name="T5" fmla="*/ 33 h 54"/>
                  <a:gd name="T6" fmla="*/ 5 w 41"/>
                  <a:gd name="T7" fmla="*/ 51 h 54"/>
                  <a:gd name="T8" fmla="*/ 11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1" y="21"/>
                    </a:moveTo>
                    <a:cubicBezTo>
                      <a:pt x="19" y="8"/>
                      <a:pt x="30" y="0"/>
                      <a:pt x="36" y="3"/>
                    </a:cubicBezTo>
                    <a:cubicBezTo>
                      <a:pt x="41" y="6"/>
                      <a:pt x="38" y="20"/>
                      <a:pt x="29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2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85"/>
              <p:cNvSpPr>
                <a:spLocks/>
              </p:cNvSpPr>
              <p:nvPr/>
            </p:nvSpPr>
            <p:spPr bwMode="auto">
              <a:xfrm>
                <a:off x="2134" y="1836"/>
                <a:ext cx="94" cy="124"/>
              </a:xfrm>
              <a:custGeom>
                <a:avLst/>
                <a:gdLst>
                  <a:gd name="T0" fmla="*/ 12 w 41"/>
                  <a:gd name="T1" fmla="*/ 21 h 54"/>
                  <a:gd name="T2" fmla="*/ 36 w 41"/>
                  <a:gd name="T3" fmla="*/ 3 h 54"/>
                  <a:gd name="T4" fmla="*/ 30 w 41"/>
                  <a:gd name="T5" fmla="*/ 33 h 54"/>
                  <a:gd name="T6" fmla="*/ 6 w 41"/>
                  <a:gd name="T7" fmla="*/ 51 h 54"/>
                  <a:gd name="T8" fmla="*/ 12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2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6"/>
                      <a:pt x="39" y="20"/>
                      <a:pt x="30" y="33"/>
                    </a:cubicBezTo>
                    <a:cubicBezTo>
                      <a:pt x="22" y="46"/>
                      <a:pt x="11" y="54"/>
                      <a:pt x="6" y="51"/>
                    </a:cubicBezTo>
                    <a:cubicBezTo>
                      <a:pt x="0" y="48"/>
                      <a:pt x="3" y="34"/>
                      <a:pt x="12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86"/>
              <p:cNvSpPr>
                <a:spLocks/>
              </p:cNvSpPr>
              <p:nvPr/>
            </p:nvSpPr>
            <p:spPr bwMode="auto">
              <a:xfrm>
                <a:off x="2101" y="1910"/>
                <a:ext cx="89" cy="87"/>
              </a:xfrm>
              <a:custGeom>
                <a:avLst/>
                <a:gdLst>
                  <a:gd name="T0" fmla="*/ 39 w 39"/>
                  <a:gd name="T1" fmla="*/ 22 h 38"/>
                  <a:gd name="T2" fmla="*/ 34 w 39"/>
                  <a:gd name="T3" fmla="*/ 18 h 38"/>
                  <a:gd name="T4" fmla="*/ 38 w 39"/>
                  <a:gd name="T5" fmla="*/ 14 h 38"/>
                  <a:gd name="T6" fmla="*/ 34 w 39"/>
                  <a:gd name="T7" fmla="*/ 12 h 38"/>
                  <a:gd name="T8" fmla="*/ 35 w 39"/>
                  <a:gd name="T9" fmla="*/ 8 h 38"/>
                  <a:gd name="T10" fmla="*/ 29 w 39"/>
                  <a:gd name="T11" fmla="*/ 8 h 38"/>
                  <a:gd name="T12" fmla="*/ 29 w 39"/>
                  <a:gd name="T13" fmla="*/ 2 h 38"/>
                  <a:gd name="T14" fmla="*/ 25 w 39"/>
                  <a:gd name="T15" fmla="*/ 4 h 38"/>
                  <a:gd name="T16" fmla="*/ 22 w 39"/>
                  <a:gd name="T17" fmla="*/ 0 h 38"/>
                  <a:gd name="T18" fmla="*/ 19 w 39"/>
                  <a:gd name="T19" fmla="*/ 4 h 38"/>
                  <a:gd name="T20" fmla="*/ 14 w 39"/>
                  <a:gd name="T21" fmla="*/ 1 h 38"/>
                  <a:gd name="T22" fmla="*/ 12 w 39"/>
                  <a:gd name="T23" fmla="*/ 5 h 38"/>
                  <a:gd name="T24" fmla="*/ 8 w 39"/>
                  <a:gd name="T25" fmla="*/ 4 h 38"/>
                  <a:gd name="T26" fmla="*/ 8 w 39"/>
                  <a:gd name="T27" fmla="*/ 9 h 38"/>
                  <a:gd name="T28" fmla="*/ 3 w 39"/>
                  <a:gd name="T29" fmla="*/ 10 h 38"/>
                  <a:gd name="T30" fmla="*/ 4 w 39"/>
                  <a:gd name="T31" fmla="*/ 14 h 38"/>
                  <a:gd name="T32" fmla="*/ 0 w 39"/>
                  <a:gd name="T33" fmla="*/ 16 h 38"/>
                  <a:gd name="T34" fmla="*/ 5 w 39"/>
                  <a:gd name="T35" fmla="*/ 20 h 38"/>
                  <a:gd name="T36" fmla="*/ 1 w 39"/>
                  <a:gd name="T37" fmla="*/ 24 h 38"/>
                  <a:gd name="T38" fmla="*/ 5 w 39"/>
                  <a:gd name="T39" fmla="*/ 26 h 38"/>
                  <a:gd name="T40" fmla="*/ 4 w 39"/>
                  <a:gd name="T41" fmla="*/ 31 h 38"/>
                  <a:gd name="T42" fmla="*/ 10 w 39"/>
                  <a:gd name="T43" fmla="*/ 30 h 38"/>
                  <a:gd name="T44" fmla="*/ 10 w 39"/>
                  <a:gd name="T45" fmla="*/ 36 h 38"/>
                  <a:gd name="T46" fmla="*/ 14 w 39"/>
                  <a:gd name="T47" fmla="*/ 34 h 38"/>
                  <a:gd name="T48" fmla="*/ 17 w 39"/>
                  <a:gd name="T49" fmla="*/ 38 h 38"/>
                  <a:gd name="T50" fmla="*/ 21 w 39"/>
                  <a:gd name="T51" fmla="*/ 34 h 38"/>
                  <a:gd name="T52" fmla="*/ 25 w 39"/>
                  <a:gd name="T53" fmla="*/ 38 h 38"/>
                  <a:gd name="T54" fmla="*/ 27 w 39"/>
                  <a:gd name="T55" fmla="*/ 33 h 38"/>
                  <a:gd name="T56" fmla="*/ 31 w 39"/>
                  <a:gd name="T57" fmla="*/ 34 h 38"/>
                  <a:gd name="T58" fmla="*/ 31 w 39"/>
                  <a:gd name="T59" fmla="*/ 29 h 38"/>
                  <a:gd name="T60" fmla="*/ 36 w 39"/>
                  <a:gd name="T61" fmla="*/ 28 h 38"/>
                  <a:gd name="T62" fmla="*/ 35 w 39"/>
                  <a:gd name="T63" fmla="*/ 24 h 38"/>
                  <a:gd name="T64" fmla="*/ 39 w 39"/>
                  <a:gd name="T65" fmla="*/ 2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9" h="38">
                    <a:moveTo>
                      <a:pt x="39" y="22"/>
                    </a:moveTo>
                    <a:cubicBezTo>
                      <a:pt x="39" y="20"/>
                      <a:pt x="37" y="19"/>
                      <a:pt x="34" y="18"/>
                    </a:cubicBezTo>
                    <a:cubicBezTo>
                      <a:pt x="37" y="17"/>
                      <a:pt x="38" y="15"/>
                      <a:pt x="38" y="14"/>
                    </a:cubicBezTo>
                    <a:cubicBezTo>
                      <a:pt x="38" y="13"/>
                      <a:pt x="36" y="12"/>
                      <a:pt x="34" y="12"/>
                    </a:cubicBezTo>
                    <a:cubicBezTo>
                      <a:pt x="35" y="10"/>
                      <a:pt x="36" y="8"/>
                      <a:pt x="35" y="8"/>
                    </a:cubicBezTo>
                    <a:cubicBezTo>
                      <a:pt x="34" y="6"/>
                      <a:pt x="32" y="7"/>
                      <a:pt x="29" y="8"/>
                    </a:cubicBezTo>
                    <a:cubicBezTo>
                      <a:pt x="30" y="5"/>
                      <a:pt x="30" y="3"/>
                      <a:pt x="29" y="2"/>
                    </a:cubicBezTo>
                    <a:cubicBezTo>
                      <a:pt x="28" y="2"/>
                      <a:pt x="26" y="2"/>
                      <a:pt x="25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1" y="0"/>
                      <a:pt x="20" y="1"/>
                      <a:pt x="19" y="4"/>
                    </a:cubicBezTo>
                    <a:cubicBezTo>
                      <a:pt x="17" y="2"/>
                      <a:pt x="16" y="0"/>
                      <a:pt x="14" y="1"/>
                    </a:cubicBezTo>
                    <a:cubicBezTo>
                      <a:pt x="13" y="1"/>
                      <a:pt x="13" y="2"/>
                      <a:pt x="12" y="5"/>
                    </a:cubicBezTo>
                    <a:cubicBezTo>
                      <a:pt x="11" y="3"/>
                      <a:pt x="9" y="3"/>
                      <a:pt x="8" y="4"/>
                    </a:cubicBezTo>
                    <a:cubicBezTo>
                      <a:pt x="7" y="4"/>
                      <a:pt x="7" y="7"/>
                      <a:pt x="8" y="9"/>
                    </a:cubicBezTo>
                    <a:cubicBezTo>
                      <a:pt x="6" y="8"/>
                      <a:pt x="3" y="8"/>
                      <a:pt x="3" y="10"/>
                    </a:cubicBezTo>
                    <a:cubicBezTo>
                      <a:pt x="2" y="11"/>
                      <a:pt x="3" y="12"/>
                      <a:pt x="4" y="14"/>
                    </a:cubicBezTo>
                    <a:cubicBezTo>
                      <a:pt x="2" y="14"/>
                      <a:pt x="1" y="15"/>
                      <a:pt x="0" y="16"/>
                    </a:cubicBezTo>
                    <a:cubicBezTo>
                      <a:pt x="0" y="18"/>
                      <a:pt x="2" y="19"/>
                      <a:pt x="5" y="20"/>
                    </a:cubicBezTo>
                    <a:cubicBezTo>
                      <a:pt x="2" y="21"/>
                      <a:pt x="1" y="23"/>
                      <a:pt x="1" y="24"/>
                    </a:cubicBezTo>
                    <a:cubicBezTo>
                      <a:pt x="1" y="25"/>
                      <a:pt x="3" y="26"/>
                      <a:pt x="5" y="26"/>
                    </a:cubicBezTo>
                    <a:cubicBezTo>
                      <a:pt x="4" y="28"/>
                      <a:pt x="3" y="30"/>
                      <a:pt x="4" y="31"/>
                    </a:cubicBezTo>
                    <a:cubicBezTo>
                      <a:pt x="5" y="32"/>
                      <a:pt x="7" y="31"/>
                      <a:pt x="10" y="30"/>
                    </a:cubicBezTo>
                    <a:cubicBezTo>
                      <a:pt x="9" y="33"/>
                      <a:pt x="9" y="35"/>
                      <a:pt x="10" y="36"/>
                    </a:cubicBezTo>
                    <a:cubicBezTo>
                      <a:pt x="11" y="36"/>
                      <a:pt x="13" y="36"/>
                      <a:pt x="14" y="34"/>
                    </a:cubicBezTo>
                    <a:cubicBezTo>
                      <a:pt x="15" y="36"/>
                      <a:pt x="16" y="38"/>
                      <a:pt x="17" y="38"/>
                    </a:cubicBezTo>
                    <a:cubicBezTo>
                      <a:pt x="18" y="38"/>
                      <a:pt x="19" y="37"/>
                      <a:pt x="21" y="34"/>
                    </a:cubicBezTo>
                    <a:cubicBezTo>
                      <a:pt x="22" y="36"/>
                      <a:pt x="24" y="38"/>
                      <a:pt x="25" y="38"/>
                    </a:cubicBezTo>
                    <a:cubicBezTo>
                      <a:pt x="26" y="37"/>
                      <a:pt x="27" y="36"/>
                      <a:pt x="27" y="33"/>
                    </a:cubicBezTo>
                    <a:cubicBezTo>
                      <a:pt x="28" y="35"/>
                      <a:pt x="30" y="35"/>
                      <a:pt x="31" y="34"/>
                    </a:cubicBezTo>
                    <a:cubicBezTo>
                      <a:pt x="32" y="34"/>
                      <a:pt x="32" y="31"/>
                      <a:pt x="31" y="29"/>
                    </a:cubicBezTo>
                    <a:cubicBezTo>
                      <a:pt x="34" y="30"/>
                      <a:pt x="36" y="30"/>
                      <a:pt x="36" y="28"/>
                    </a:cubicBezTo>
                    <a:cubicBezTo>
                      <a:pt x="37" y="27"/>
                      <a:pt x="36" y="26"/>
                      <a:pt x="35" y="24"/>
                    </a:cubicBezTo>
                    <a:cubicBezTo>
                      <a:pt x="37" y="24"/>
                      <a:pt x="38" y="23"/>
                      <a:pt x="39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87"/>
              <p:cNvSpPr>
                <a:spLocks/>
              </p:cNvSpPr>
              <p:nvPr/>
            </p:nvSpPr>
            <p:spPr bwMode="auto">
              <a:xfrm>
                <a:off x="3836" y="2115"/>
                <a:ext cx="136" cy="124"/>
              </a:xfrm>
              <a:custGeom>
                <a:avLst/>
                <a:gdLst>
                  <a:gd name="T0" fmla="*/ 43 w 59"/>
                  <a:gd name="T1" fmla="*/ 13 h 54"/>
                  <a:gd name="T2" fmla="*/ 0 w 59"/>
                  <a:gd name="T3" fmla="*/ 3 h 54"/>
                  <a:gd name="T4" fmla="*/ 21 w 59"/>
                  <a:gd name="T5" fmla="*/ 41 h 54"/>
                  <a:gd name="T6" fmla="*/ 55 w 59"/>
                  <a:gd name="T7" fmla="*/ 44 h 54"/>
                  <a:gd name="T8" fmla="*/ 43 w 59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54">
                    <a:moveTo>
                      <a:pt x="43" y="13"/>
                    </a:moveTo>
                    <a:cubicBezTo>
                      <a:pt x="26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1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59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88"/>
              <p:cNvSpPr>
                <a:spLocks/>
              </p:cNvSpPr>
              <p:nvPr/>
            </p:nvSpPr>
            <p:spPr bwMode="auto">
              <a:xfrm>
                <a:off x="3961" y="2166"/>
                <a:ext cx="108" cy="88"/>
              </a:xfrm>
              <a:custGeom>
                <a:avLst/>
                <a:gdLst>
                  <a:gd name="T0" fmla="*/ 14 w 47"/>
                  <a:gd name="T1" fmla="*/ 7 h 38"/>
                  <a:gd name="T2" fmla="*/ 1 w 47"/>
                  <a:gd name="T3" fmla="*/ 29 h 38"/>
                  <a:gd name="T4" fmla="*/ 26 w 47"/>
                  <a:gd name="T5" fmla="*/ 31 h 38"/>
                  <a:gd name="T6" fmla="*/ 47 w 47"/>
                  <a:gd name="T7" fmla="*/ 5 h 38"/>
                  <a:gd name="T8" fmla="*/ 14 w 47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2" y="38"/>
                      <a:pt x="26" y="31"/>
                    </a:cubicBezTo>
                    <a:cubicBezTo>
                      <a:pt x="40" y="24"/>
                      <a:pt x="47" y="5"/>
                      <a:pt x="47" y="5"/>
                    </a:cubicBezTo>
                    <a:cubicBezTo>
                      <a:pt x="47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04" name="Rectangle 89"/>
              <p:cNvSpPr>
                <a:spLocks noChangeArrowheads="1"/>
              </p:cNvSpPr>
              <p:nvPr/>
            </p:nvSpPr>
            <p:spPr bwMode="auto">
              <a:xfrm>
                <a:off x="3956" y="2052"/>
                <a:ext cx="10" cy="381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90"/>
              <p:cNvSpPr>
                <a:spLocks/>
              </p:cNvSpPr>
              <p:nvPr/>
            </p:nvSpPr>
            <p:spPr bwMode="auto">
              <a:xfrm>
                <a:off x="3942" y="1829"/>
                <a:ext cx="66" cy="137"/>
              </a:xfrm>
              <a:custGeom>
                <a:avLst/>
                <a:gdLst>
                  <a:gd name="T0" fmla="*/ 25 w 28"/>
                  <a:gd name="T1" fmla="*/ 32 h 59"/>
                  <a:gd name="T2" fmla="*/ 8 w 28"/>
                  <a:gd name="T3" fmla="*/ 57 h 59"/>
                  <a:gd name="T4" fmla="*/ 3 w 28"/>
                  <a:gd name="T5" fmla="*/ 27 h 59"/>
                  <a:gd name="T6" fmla="*/ 20 w 28"/>
                  <a:gd name="T7" fmla="*/ 2 h 59"/>
                  <a:gd name="T8" fmla="*/ 25 w 28"/>
                  <a:gd name="T9" fmla="*/ 3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9">
                    <a:moveTo>
                      <a:pt x="25" y="32"/>
                    </a:moveTo>
                    <a:cubicBezTo>
                      <a:pt x="21" y="47"/>
                      <a:pt x="14" y="59"/>
                      <a:pt x="8" y="57"/>
                    </a:cubicBezTo>
                    <a:cubicBezTo>
                      <a:pt x="2" y="56"/>
                      <a:pt x="0" y="43"/>
                      <a:pt x="3" y="27"/>
                    </a:cubicBezTo>
                    <a:cubicBezTo>
                      <a:pt x="7" y="12"/>
                      <a:pt x="14" y="0"/>
                      <a:pt x="20" y="2"/>
                    </a:cubicBezTo>
                    <a:cubicBezTo>
                      <a:pt x="26" y="3"/>
                      <a:pt x="28" y="16"/>
                      <a:pt x="25" y="3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91"/>
              <p:cNvSpPr>
                <a:spLocks/>
              </p:cNvSpPr>
              <p:nvPr/>
            </p:nvSpPr>
            <p:spPr bwMode="auto">
              <a:xfrm>
                <a:off x="3915" y="1959"/>
                <a:ext cx="64" cy="135"/>
              </a:xfrm>
              <a:custGeom>
                <a:avLst/>
                <a:gdLst>
                  <a:gd name="T0" fmla="*/ 25 w 28"/>
                  <a:gd name="T1" fmla="*/ 31 h 58"/>
                  <a:gd name="T2" fmla="*/ 8 w 28"/>
                  <a:gd name="T3" fmla="*/ 57 h 58"/>
                  <a:gd name="T4" fmla="*/ 3 w 28"/>
                  <a:gd name="T5" fmla="*/ 27 h 58"/>
                  <a:gd name="T6" fmla="*/ 20 w 28"/>
                  <a:gd name="T7" fmla="*/ 1 h 58"/>
                  <a:gd name="T8" fmla="*/ 25 w 28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1"/>
                    </a:moveTo>
                    <a:cubicBezTo>
                      <a:pt x="22" y="47"/>
                      <a:pt x="14" y="58"/>
                      <a:pt x="8" y="57"/>
                    </a:cubicBezTo>
                    <a:cubicBezTo>
                      <a:pt x="2" y="56"/>
                      <a:pt x="0" y="42"/>
                      <a:pt x="3" y="27"/>
                    </a:cubicBezTo>
                    <a:cubicBezTo>
                      <a:pt x="7" y="11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92"/>
              <p:cNvSpPr>
                <a:spLocks/>
              </p:cNvSpPr>
              <p:nvPr/>
            </p:nvSpPr>
            <p:spPr bwMode="auto">
              <a:xfrm>
                <a:off x="3830" y="1915"/>
                <a:ext cx="133" cy="65"/>
              </a:xfrm>
              <a:custGeom>
                <a:avLst/>
                <a:gdLst>
                  <a:gd name="T0" fmla="*/ 31 w 58"/>
                  <a:gd name="T1" fmla="*/ 4 h 28"/>
                  <a:gd name="T2" fmla="*/ 57 w 58"/>
                  <a:gd name="T3" fmla="*/ 20 h 28"/>
                  <a:gd name="T4" fmla="*/ 27 w 58"/>
                  <a:gd name="T5" fmla="*/ 25 h 28"/>
                  <a:gd name="T6" fmla="*/ 1 w 58"/>
                  <a:gd name="T7" fmla="*/ 8 h 28"/>
                  <a:gd name="T8" fmla="*/ 31 w 58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4"/>
                    </a:moveTo>
                    <a:cubicBezTo>
                      <a:pt x="47" y="7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2"/>
                      <a:pt x="0" y="14"/>
                      <a:pt x="1" y="8"/>
                    </a:cubicBezTo>
                    <a:cubicBezTo>
                      <a:pt x="3" y="3"/>
                      <a:pt x="16" y="0"/>
                      <a:pt x="31" y="4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93"/>
              <p:cNvSpPr>
                <a:spLocks/>
              </p:cNvSpPr>
              <p:nvPr/>
            </p:nvSpPr>
            <p:spPr bwMode="auto">
              <a:xfrm>
                <a:off x="3959" y="1943"/>
                <a:ext cx="133" cy="65"/>
              </a:xfrm>
              <a:custGeom>
                <a:avLst/>
                <a:gdLst>
                  <a:gd name="T0" fmla="*/ 31 w 58"/>
                  <a:gd name="T1" fmla="*/ 3 h 28"/>
                  <a:gd name="T2" fmla="*/ 57 w 58"/>
                  <a:gd name="T3" fmla="*/ 20 h 28"/>
                  <a:gd name="T4" fmla="*/ 27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7" y="20"/>
                    </a:cubicBezTo>
                    <a:cubicBezTo>
                      <a:pt x="55" y="26"/>
                      <a:pt x="42" y="28"/>
                      <a:pt x="27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94"/>
              <p:cNvSpPr>
                <a:spLocks/>
              </p:cNvSpPr>
              <p:nvPr/>
            </p:nvSpPr>
            <p:spPr bwMode="auto">
              <a:xfrm>
                <a:off x="3878" y="1843"/>
                <a:ext cx="94" cy="128"/>
              </a:xfrm>
              <a:custGeom>
                <a:avLst/>
                <a:gdLst>
                  <a:gd name="T0" fmla="*/ 30 w 41"/>
                  <a:gd name="T1" fmla="*/ 21 h 55"/>
                  <a:gd name="T2" fmla="*/ 36 w 41"/>
                  <a:gd name="T3" fmla="*/ 51 h 55"/>
                  <a:gd name="T4" fmla="*/ 11 w 41"/>
                  <a:gd name="T5" fmla="*/ 33 h 55"/>
                  <a:gd name="T6" fmla="*/ 5 w 41"/>
                  <a:gd name="T7" fmla="*/ 4 h 55"/>
                  <a:gd name="T8" fmla="*/ 30 w 41"/>
                  <a:gd name="T9" fmla="*/ 21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5">
                    <a:moveTo>
                      <a:pt x="30" y="21"/>
                    </a:moveTo>
                    <a:cubicBezTo>
                      <a:pt x="38" y="35"/>
                      <a:pt x="41" y="48"/>
                      <a:pt x="36" y="51"/>
                    </a:cubicBezTo>
                    <a:cubicBezTo>
                      <a:pt x="31" y="55"/>
                      <a:pt x="20" y="47"/>
                      <a:pt x="11" y="33"/>
                    </a:cubicBezTo>
                    <a:cubicBezTo>
                      <a:pt x="3" y="20"/>
                      <a:pt x="0" y="7"/>
                      <a:pt x="5" y="4"/>
                    </a:cubicBezTo>
                    <a:cubicBezTo>
                      <a:pt x="10" y="0"/>
                      <a:pt x="21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95"/>
              <p:cNvSpPr>
                <a:spLocks/>
              </p:cNvSpPr>
              <p:nvPr/>
            </p:nvSpPr>
            <p:spPr bwMode="auto">
              <a:xfrm>
                <a:off x="3949" y="1954"/>
                <a:ext cx="95" cy="126"/>
              </a:xfrm>
              <a:custGeom>
                <a:avLst/>
                <a:gdLst>
                  <a:gd name="T0" fmla="*/ 30 w 41"/>
                  <a:gd name="T1" fmla="*/ 21 h 54"/>
                  <a:gd name="T2" fmla="*/ 36 w 41"/>
                  <a:gd name="T3" fmla="*/ 51 h 54"/>
                  <a:gd name="T4" fmla="*/ 11 w 41"/>
                  <a:gd name="T5" fmla="*/ 33 h 54"/>
                  <a:gd name="T6" fmla="*/ 5 w 41"/>
                  <a:gd name="T7" fmla="*/ 3 h 54"/>
                  <a:gd name="T8" fmla="*/ 30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8" y="34"/>
                      <a:pt x="41" y="48"/>
                      <a:pt x="36" y="51"/>
                    </a:cubicBezTo>
                    <a:cubicBezTo>
                      <a:pt x="31" y="54"/>
                      <a:pt x="20" y="46"/>
                      <a:pt x="11" y="33"/>
                    </a:cubicBezTo>
                    <a:cubicBezTo>
                      <a:pt x="3" y="20"/>
                      <a:pt x="0" y="7"/>
                      <a:pt x="5" y="3"/>
                    </a:cubicBezTo>
                    <a:cubicBezTo>
                      <a:pt x="10" y="0"/>
                      <a:pt x="21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96"/>
              <p:cNvSpPr>
                <a:spLocks/>
              </p:cNvSpPr>
              <p:nvPr/>
            </p:nvSpPr>
            <p:spPr bwMode="auto">
              <a:xfrm>
                <a:off x="3843" y="1950"/>
                <a:ext cx="125" cy="95"/>
              </a:xfrm>
              <a:custGeom>
                <a:avLst/>
                <a:gdLst>
                  <a:gd name="T0" fmla="*/ 21 w 54"/>
                  <a:gd name="T1" fmla="*/ 12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2"/>
                    </a:moveTo>
                    <a:cubicBezTo>
                      <a:pt x="34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3" y="36"/>
                    </a:cubicBezTo>
                    <a:cubicBezTo>
                      <a:pt x="0" y="31"/>
                      <a:pt x="8" y="20"/>
                      <a:pt x="21" y="1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97"/>
              <p:cNvSpPr>
                <a:spLocks/>
              </p:cNvSpPr>
              <p:nvPr/>
            </p:nvSpPr>
            <p:spPr bwMode="auto">
              <a:xfrm>
                <a:off x="3954" y="1878"/>
                <a:ext cx="124" cy="95"/>
              </a:xfrm>
              <a:custGeom>
                <a:avLst/>
                <a:gdLst>
                  <a:gd name="T0" fmla="*/ 21 w 54"/>
                  <a:gd name="T1" fmla="*/ 12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2"/>
                    </a:moveTo>
                    <a:cubicBezTo>
                      <a:pt x="34" y="3"/>
                      <a:pt x="47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9"/>
                      <a:pt x="6" y="41"/>
                      <a:pt x="3" y="36"/>
                    </a:cubicBezTo>
                    <a:cubicBezTo>
                      <a:pt x="0" y="31"/>
                      <a:pt x="8" y="20"/>
                      <a:pt x="21" y="1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98"/>
              <p:cNvSpPr>
                <a:spLocks/>
              </p:cNvSpPr>
              <p:nvPr/>
            </p:nvSpPr>
            <p:spPr bwMode="auto">
              <a:xfrm>
                <a:off x="3915" y="1829"/>
                <a:ext cx="64" cy="137"/>
              </a:xfrm>
              <a:custGeom>
                <a:avLst/>
                <a:gdLst>
                  <a:gd name="T0" fmla="*/ 25 w 28"/>
                  <a:gd name="T1" fmla="*/ 27 h 59"/>
                  <a:gd name="T2" fmla="*/ 20 w 28"/>
                  <a:gd name="T3" fmla="*/ 57 h 59"/>
                  <a:gd name="T4" fmla="*/ 3 w 28"/>
                  <a:gd name="T5" fmla="*/ 32 h 59"/>
                  <a:gd name="T6" fmla="*/ 8 w 28"/>
                  <a:gd name="T7" fmla="*/ 2 h 59"/>
                  <a:gd name="T8" fmla="*/ 25 w 28"/>
                  <a:gd name="T9" fmla="*/ 2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9">
                    <a:moveTo>
                      <a:pt x="25" y="27"/>
                    </a:moveTo>
                    <a:cubicBezTo>
                      <a:pt x="28" y="43"/>
                      <a:pt x="26" y="56"/>
                      <a:pt x="20" y="57"/>
                    </a:cubicBezTo>
                    <a:cubicBezTo>
                      <a:pt x="14" y="59"/>
                      <a:pt x="7" y="47"/>
                      <a:pt x="3" y="32"/>
                    </a:cubicBezTo>
                    <a:cubicBezTo>
                      <a:pt x="0" y="16"/>
                      <a:pt x="2" y="3"/>
                      <a:pt x="8" y="2"/>
                    </a:cubicBezTo>
                    <a:cubicBezTo>
                      <a:pt x="14" y="0"/>
                      <a:pt x="21" y="12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99"/>
              <p:cNvSpPr>
                <a:spLocks/>
              </p:cNvSpPr>
              <p:nvPr/>
            </p:nvSpPr>
            <p:spPr bwMode="auto">
              <a:xfrm>
                <a:off x="3942" y="1959"/>
                <a:ext cx="66" cy="135"/>
              </a:xfrm>
              <a:custGeom>
                <a:avLst/>
                <a:gdLst>
                  <a:gd name="T0" fmla="*/ 25 w 28"/>
                  <a:gd name="T1" fmla="*/ 27 h 58"/>
                  <a:gd name="T2" fmla="*/ 20 w 28"/>
                  <a:gd name="T3" fmla="*/ 57 h 58"/>
                  <a:gd name="T4" fmla="*/ 3 w 28"/>
                  <a:gd name="T5" fmla="*/ 31 h 58"/>
                  <a:gd name="T6" fmla="*/ 8 w 28"/>
                  <a:gd name="T7" fmla="*/ 1 h 58"/>
                  <a:gd name="T8" fmla="*/ 25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6"/>
                      <a:pt x="20" y="57"/>
                    </a:cubicBezTo>
                    <a:cubicBezTo>
                      <a:pt x="14" y="58"/>
                      <a:pt x="7" y="47"/>
                      <a:pt x="3" y="31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4" y="0"/>
                      <a:pt x="21" y="11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100"/>
              <p:cNvSpPr>
                <a:spLocks/>
              </p:cNvSpPr>
              <p:nvPr/>
            </p:nvSpPr>
            <p:spPr bwMode="auto">
              <a:xfrm>
                <a:off x="3830" y="1943"/>
                <a:ext cx="133" cy="65"/>
              </a:xfrm>
              <a:custGeom>
                <a:avLst/>
                <a:gdLst>
                  <a:gd name="T0" fmla="*/ 27 w 58"/>
                  <a:gd name="T1" fmla="*/ 4 h 28"/>
                  <a:gd name="T2" fmla="*/ 57 w 58"/>
                  <a:gd name="T3" fmla="*/ 8 h 28"/>
                  <a:gd name="T4" fmla="*/ 32 w 58"/>
                  <a:gd name="T5" fmla="*/ 25 h 28"/>
                  <a:gd name="T6" fmla="*/ 1 w 58"/>
                  <a:gd name="T7" fmla="*/ 20 h 28"/>
                  <a:gd name="T8" fmla="*/ 27 w 58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4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2"/>
                      <a:pt x="32" y="25"/>
                    </a:cubicBezTo>
                    <a:cubicBezTo>
                      <a:pt x="16" y="28"/>
                      <a:pt x="3" y="26"/>
                      <a:pt x="1" y="20"/>
                    </a:cubicBezTo>
                    <a:cubicBezTo>
                      <a:pt x="0" y="14"/>
                      <a:pt x="12" y="7"/>
                      <a:pt x="27" y="4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101"/>
              <p:cNvSpPr>
                <a:spLocks/>
              </p:cNvSpPr>
              <p:nvPr/>
            </p:nvSpPr>
            <p:spPr bwMode="auto">
              <a:xfrm>
                <a:off x="3959" y="1915"/>
                <a:ext cx="133" cy="65"/>
              </a:xfrm>
              <a:custGeom>
                <a:avLst/>
                <a:gdLst>
                  <a:gd name="T0" fmla="*/ 27 w 58"/>
                  <a:gd name="T1" fmla="*/ 4 h 28"/>
                  <a:gd name="T2" fmla="*/ 57 w 58"/>
                  <a:gd name="T3" fmla="*/ 8 h 28"/>
                  <a:gd name="T4" fmla="*/ 31 w 58"/>
                  <a:gd name="T5" fmla="*/ 25 h 28"/>
                  <a:gd name="T6" fmla="*/ 1 w 58"/>
                  <a:gd name="T7" fmla="*/ 20 h 28"/>
                  <a:gd name="T8" fmla="*/ 27 w 58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4"/>
                    </a:moveTo>
                    <a:cubicBezTo>
                      <a:pt x="42" y="0"/>
                      <a:pt x="55" y="2"/>
                      <a:pt x="57" y="8"/>
                    </a:cubicBezTo>
                    <a:cubicBezTo>
                      <a:pt x="58" y="14"/>
                      <a:pt x="46" y="22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7" y="4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102"/>
              <p:cNvSpPr>
                <a:spLocks/>
              </p:cNvSpPr>
              <p:nvPr/>
            </p:nvSpPr>
            <p:spPr bwMode="auto">
              <a:xfrm>
                <a:off x="3843" y="1878"/>
                <a:ext cx="125" cy="95"/>
              </a:xfrm>
              <a:custGeom>
                <a:avLst/>
                <a:gdLst>
                  <a:gd name="T0" fmla="*/ 33 w 54"/>
                  <a:gd name="T1" fmla="*/ 12 h 41"/>
                  <a:gd name="T2" fmla="*/ 51 w 54"/>
                  <a:gd name="T3" fmla="*/ 36 h 41"/>
                  <a:gd name="T4" fmla="*/ 21 w 54"/>
                  <a:gd name="T5" fmla="*/ 30 h 41"/>
                  <a:gd name="T6" fmla="*/ 3 w 54"/>
                  <a:gd name="T7" fmla="*/ 5 h 41"/>
                  <a:gd name="T8" fmla="*/ 33 w 54"/>
                  <a:gd name="T9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2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4" y="39"/>
                      <a:pt x="21" y="30"/>
                    </a:cubicBezTo>
                    <a:cubicBezTo>
                      <a:pt x="8" y="22"/>
                      <a:pt x="0" y="11"/>
                      <a:pt x="3" y="5"/>
                    </a:cubicBezTo>
                    <a:cubicBezTo>
                      <a:pt x="6" y="0"/>
                      <a:pt x="20" y="3"/>
                      <a:pt x="33" y="12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103"/>
              <p:cNvSpPr>
                <a:spLocks/>
              </p:cNvSpPr>
              <p:nvPr/>
            </p:nvSpPr>
            <p:spPr bwMode="auto">
              <a:xfrm>
                <a:off x="3954" y="1950"/>
                <a:ext cx="124" cy="95"/>
              </a:xfrm>
              <a:custGeom>
                <a:avLst/>
                <a:gdLst>
                  <a:gd name="T0" fmla="*/ 33 w 54"/>
                  <a:gd name="T1" fmla="*/ 11 h 41"/>
                  <a:gd name="T2" fmla="*/ 51 w 54"/>
                  <a:gd name="T3" fmla="*/ 36 h 41"/>
                  <a:gd name="T4" fmla="*/ 21 w 54"/>
                  <a:gd name="T5" fmla="*/ 30 h 41"/>
                  <a:gd name="T6" fmla="*/ 3 w 54"/>
                  <a:gd name="T7" fmla="*/ 5 h 41"/>
                  <a:gd name="T8" fmla="*/ 33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1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4" y="38"/>
                      <a:pt x="21" y="30"/>
                    </a:cubicBezTo>
                    <a:cubicBezTo>
                      <a:pt x="8" y="21"/>
                      <a:pt x="0" y="10"/>
                      <a:pt x="3" y="5"/>
                    </a:cubicBezTo>
                    <a:cubicBezTo>
                      <a:pt x="6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104"/>
              <p:cNvSpPr>
                <a:spLocks/>
              </p:cNvSpPr>
              <p:nvPr/>
            </p:nvSpPr>
            <p:spPr bwMode="auto">
              <a:xfrm>
                <a:off x="3878" y="1954"/>
                <a:ext cx="94" cy="126"/>
              </a:xfrm>
              <a:custGeom>
                <a:avLst/>
                <a:gdLst>
                  <a:gd name="T0" fmla="*/ 11 w 41"/>
                  <a:gd name="T1" fmla="*/ 21 h 54"/>
                  <a:gd name="T2" fmla="*/ 36 w 41"/>
                  <a:gd name="T3" fmla="*/ 3 h 54"/>
                  <a:gd name="T4" fmla="*/ 30 w 41"/>
                  <a:gd name="T5" fmla="*/ 33 h 54"/>
                  <a:gd name="T6" fmla="*/ 5 w 41"/>
                  <a:gd name="T7" fmla="*/ 51 h 54"/>
                  <a:gd name="T8" fmla="*/ 11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1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8" y="20"/>
                      <a:pt x="30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3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105"/>
              <p:cNvSpPr>
                <a:spLocks/>
              </p:cNvSpPr>
              <p:nvPr/>
            </p:nvSpPr>
            <p:spPr bwMode="auto">
              <a:xfrm>
                <a:off x="3949" y="1843"/>
                <a:ext cx="95" cy="128"/>
              </a:xfrm>
              <a:custGeom>
                <a:avLst/>
                <a:gdLst>
                  <a:gd name="T0" fmla="*/ 11 w 41"/>
                  <a:gd name="T1" fmla="*/ 21 h 55"/>
                  <a:gd name="T2" fmla="*/ 36 w 41"/>
                  <a:gd name="T3" fmla="*/ 3 h 55"/>
                  <a:gd name="T4" fmla="*/ 30 w 41"/>
                  <a:gd name="T5" fmla="*/ 33 h 55"/>
                  <a:gd name="T6" fmla="*/ 5 w 41"/>
                  <a:gd name="T7" fmla="*/ 51 h 55"/>
                  <a:gd name="T8" fmla="*/ 11 w 41"/>
                  <a:gd name="T9" fmla="*/ 21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5">
                    <a:moveTo>
                      <a:pt x="11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8" y="20"/>
                      <a:pt x="30" y="33"/>
                    </a:cubicBezTo>
                    <a:cubicBezTo>
                      <a:pt x="21" y="46"/>
                      <a:pt x="10" y="55"/>
                      <a:pt x="5" y="51"/>
                    </a:cubicBezTo>
                    <a:cubicBezTo>
                      <a:pt x="0" y="48"/>
                      <a:pt x="3" y="35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106"/>
              <p:cNvSpPr>
                <a:spLocks/>
              </p:cNvSpPr>
              <p:nvPr/>
            </p:nvSpPr>
            <p:spPr bwMode="auto">
              <a:xfrm>
                <a:off x="3917" y="1917"/>
                <a:ext cx="88" cy="91"/>
              </a:xfrm>
              <a:custGeom>
                <a:avLst/>
                <a:gdLst>
                  <a:gd name="T0" fmla="*/ 38 w 38"/>
                  <a:gd name="T1" fmla="*/ 22 h 39"/>
                  <a:gd name="T2" fmla="*/ 34 w 38"/>
                  <a:gd name="T3" fmla="*/ 18 h 39"/>
                  <a:gd name="T4" fmla="*/ 38 w 38"/>
                  <a:gd name="T5" fmla="*/ 14 h 39"/>
                  <a:gd name="T6" fmla="*/ 33 w 38"/>
                  <a:gd name="T7" fmla="*/ 12 h 39"/>
                  <a:gd name="T8" fmla="*/ 34 w 38"/>
                  <a:gd name="T9" fmla="*/ 8 h 39"/>
                  <a:gd name="T10" fmla="*/ 29 w 38"/>
                  <a:gd name="T11" fmla="*/ 8 h 39"/>
                  <a:gd name="T12" fmla="*/ 28 w 38"/>
                  <a:gd name="T13" fmla="*/ 2 h 39"/>
                  <a:gd name="T14" fmla="*/ 24 w 38"/>
                  <a:gd name="T15" fmla="*/ 4 h 39"/>
                  <a:gd name="T16" fmla="*/ 22 w 38"/>
                  <a:gd name="T17" fmla="*/ 0 h 39"/>
                  <a:gd name="T18" fmla="*/ 18 w 38"/>
                  <a:gd name="T19" fmla="*/ 4 h 39"/>
                  <a:gd name="T20" fmla="*/ 14 w 38"/>
                  <a:gd name="T21" fmla="*/ 1 h 39"/>
                  <a:gd name="T22" fmla="*/ 12 w 38"/>
                  <a:gd name="T23" fmla="*/ 5 h 39"/>
                  <a:gd name="T24" fmla="*/ 8 w 38"/>
                  <a:gd name="T25" fmla="*/ 4 h 39"/>
                  <a:gd name="T26" fmla="*/ 8 w 38"/>
                  <a:gd name="T27" fmla="*/ 9 h 39"/>
                  <a:gd name="T28" fmla="*/ 2 w 38"/>
                  <a:gd name="T29" fmla="*/ 10 h 39"/>
                  <a:gd name="T30" fmla="*/ 4 w 38"/>
                  <a:gd name="T31" fmla="*/ 14 h 39"/>
                  <a:gd name="T32" fmla="*/ 0 w 38"/>
                  <a:gd name="T33" fmla="*/ 16 h 39"/>
                  <a:gd name="T34" fmla="*/ 4 w 38"/>
                  <a:gd name="T35" fmla="*/ 20 h 39"/>
                  <a:gd name="T36" fmla="*/ 1 w 38"/>
                  <a:gd name="T37" fmla="*/ 25 h 39"/>
                  <a:gd name="T38" fmla="*/ 5 w 38"/>
                  <a:gd name="T39" fmla="*/ 26 h 39"/>
                  <a:gd name="T40" fmla="*/ 4 w 38"/>
                  <a:gd name="T41" fmla="*/ 31 h 39"/>
                  <a:gd name="T42" fmla="*/ 9 w 38"/>
                  <a:gd name="T43" fmla="*/ 31 h 39"/>
                  <a:gd name="T44" fmla="*/ 10 w 38"/>
                  <a:gd name="T45" fmla="*/ 36 h 39"/>
                  <a:gd name="T46" fmla="*/ 14 w 38"/>
                  <a:gd name="T47" fmla="*/ 34 h 39"/>
                  <a:gd name="T48" fmla="*/ 16 w 38"/>
                  <a:gd name="T49" fmla="*/ 38 h 39"/>
                  <a:gd name="T50" fmla="*/ 20 w 38"/>
                  <a:gd name="T51" fmla="*/ 34 h 39"/>
                  <a:gd name="T52" fmla="*/ 24 w 38"/>
                  <a:gd name="T53" fmla="*/ 38 h 39"/>
                  <a:gd name="T54" fmla="*/ 26 w 38"/>
                  <a:gd name="T55" fmla="*/ 34 h 39"/>
                  <a:gd name="T56" fmla="*/ 31 w 38"/>
                  <a:gd name="T57" fmla="*/ 35 h 39"/>
                  <a:gd name="T58" fmla="*/ 30 w 38"/>
                  <a:gd name="T59" fmla="*/ 29 h 39"/>
                  <a:gd name="T60" fmla="*/ 36 w 38"/>
                  <a:gd name="T61" fmla="*/ 29 h 39"/>
                  <a:gd name="T62" fmla="*/ 34 w 38"/>
                  <a:gd name="T63" fmla="*/ 24 h 39"/>
                  <a:gd name="T64" fmla="*/ 38 w 38"/>
                  <a:gd name="T65" fmla="*/ 22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8" h="39">
                    <a:moveTo>
                      <a:pt x="38" y="22"/>
                    </a:moveTo>
                    <a:cubicBezTo>
                      <a:pt x="38" y="21"/>
                      <a:pt x="37" y="19"/>
                      <a:pt x="34" y="18"/>
                    </a:cubicBezTo>
                    <a:cubicBezTo>
                      <a:pt x="36" y="17"/>
                      <a:pt x="38" y="15"/>
                      <a:pt x="38" y="14"/>
                    </a:cubicBezTo>
                    <a:cubicBezTo>
                      <a:pt x="37" y="13"/>
                      <a:pt x="36" y="12"/>
                      <a:pt x="33" y="12"/>
                    </a:cubicBezTo>
                    <a:cubicBezTo>
                      <a:pt x="35" y="10"/>
                      <a:pt x="35" y="9"/>
                      <a:pt x="34" y="8"/>
                    </a:cubicBezTo>
                    <a:cubicBezTo>
                      <a:pt x="34" y="7"/>
                      <a:pt x="31" y="7"/>
                      <a:pt x="29" y="8"/>
                    </a:cubicBezTo>
                    <a:cubicBezTo>
                      <a:pt x="30" y="5"/>
                      <a:pt x="30" y="3"/>
                      <a:pt x="28" y="2"/>
                    </a:cubicBezTo>
                    <a:cubicBezTo>
                      <a:pt x="27" y="2"/>
                      <a:pt x="26" y="3"/>
                      <a:pt x="24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0" y="0"/>
                      <a:pt x="19" y="2"/>
                      <a:pt x="18" y="4"/>
                    </a:cubicBezTo>
                    <a:cubicBezTo>
                      <a:pt x="17" y="2"/>
                      <a:pt x="15" y="0"/>
                      <a:pt x="14" y="1"/>
                    </a:cubicBezTo>
                    <a:cubicBezTo>
                      <a:pt x="13" y="1"/>
                      <a:pt x="12" y="3"/>
                      <a:pt x="12" y="5"/>
                    </a:cubicBezTo>
                    <a:cubicBezTo>
                      <a:pt x="10" y="4"/>
                      <a:pt x="8" y="3"/>
                      <a:pt x="8" y="4"/>
                    </a:cubicBezTo>
                    <a:cubicBezTo>
                      <a:pt x="6" y="5"/>
                      <a:pt x="7" y="7"/>
                      <a:pt x="8" y="9"/>
                    </a:cubicBezTo>
                    <a:cubicBezTo>
                      <a:pt x="5" y="9"/>
                      <a:pt x="3" y="9"/>
                      <a:pt x="2" y="10"/>
                    </a:cubicBezTo>
                    <a:cubicBezTo>
                      <a:pt x="2" y="11"/>
                      <a:pt x="2" y="13"/>
                      <a:pt x="4" y="14"/>
                    </a:cubicBezTo>
                    <a:cubicBezTo>
                      <a:pt x="2" y="15"/>
                      <a:pt x="0" y="15"/>
                      <a:pt x="0" y="16"/>
                    </a:cubicBezTo>
                    <a:cubicBezTo>
                      <a:pt x="0" y="18"/>
                      <a:pt x="1" y="19"/>
                      <a:pt x="4" y="20"/>
                    </a:cubicBezTo>
                    <a:cubicBezTo>
                      <a:pt x="2" y="22"/>
                      <a:pt x="0" y="23"/>
                      <a:pt x="1" y="25"/>
                    </a:cubicBezTo>
                    <a:cubicBezTo>
                      <a:pt x="1" y="26"/>
                      <a:pt x="3" y="26"/>
                      <a:pt x="5" y="26"/>
                    </a:cubicBezTo>
                    <a:cubicBezTo>
                      <a:pt x="3" y="28"/>
                      <a:pt x="3" y="30"/>
                      <a:pt x="4" y="31"/>
                    </a:cubicBezTo>
                    <a:cubicBezTo>
                      <a:pt x="4" y="32"/>
                      <a:pt x="7" y="32"/>
                      <a:pt x="9" y="31"/>
                    </a:cubicBezTo>
                    <a:cubicBezTo>
                      <a:pt x="8" y="33"/>
                      <a:pt x="9" y="35"/>
                      <a:pt x="10" y="36"/>
                    </a:cubicBezTo>
                    <a:cubicBezTo>
                      <a:pt x="11" y="37"/>
                      <a:pt x="12" y="36"/>
                      <a:pt x="14" y="34"/>
                    </a:cubicBezTo>
                    <a:cubicBezTo>
                      <a:pt x="14" y="37"/>
                      <a:pt x="15" y="38"/>
                      <a:pt x="16" y="38"/>
                    </a:cubicBezTo>
                    <a:cubicBezTo>
                      <a:pt x="18" y="39"/>
                      <a:pt x="19" y="37"/>
                      <a:pt x="20" y="34"/>
                    </a:cubicBezTo>
                    <a:cubicBezTo>
                      <a:pt x="21" y="37"/>
                      <a:pt x="23" y="38"/>
                      <a:pt x="24" y="38"/>
                    </a:cubicBezTo>
                    <a:cubicBezTo>
                      <a:pt x="25" y="37"/>
                      <a:pt x="26" y="36"/>
                      <a:pt x="26" y="34"/>
                    </a:cubicBezTo>
                    <a:cubicBezTo>
                      <a:pt x="28" y="35"/>
                      <a:pt x="30" y="35"/>
                      <a:pt x="31" y="35"/>
                    </a:cubicBezTo>
                    <a:cubicBezTo>
                      <a:pt x="32" y="34"/>
                      <a:pt x="31" y="32"/>
                      <a:pt x="30" y="29"/>
                    </a:cubicBezTo>
                    <a:cubicBezTo>
                      <a:pt x="33" y="30"/>
                      <a:pt x="35" y="30"/>
                      <a:pt x="36" y="29"/>
                    </a:cubicBezTo>
                    <a:cubicBezTo>
                      <a:pt x="36" y="28"/>
                      <a:pt x="36" y="26"/>
                      <a:pt x="34" y="24"/>
                    </a:cubicBezTo>
                    <a:cubicBezTo>
                      <a:pt x="36" y="24"/>
                      <a:pt x="38" y="23"/>
                      <a:pt x="38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107"/>
              <p:cNvSpPr>
                <a:spLocks/>
              </p:cNvSpPr>
              <p:nvPr/>
            </p:nvSpPr>
            <p:spPr bwMode="auto">
              <a:xfrm>
                <a:off x="5254" y="2075"/>
                <a:ext cx="139" cy="126"/>
              </a:xfrm>
              <a:custGeom>
                <a:avLst/>
                <a:gdLst>
                  <a:gd name="T0" fmla="*/ 43 w 60"/>
                  <a:gd name="T1" fmla="*/ 13 h 54"/>
                  <a:gd name="T2" fmla="*/ 0 w 60"/>
                  <a:gd name="T3" fmla="*/ 3 h 54"/>
                  <a:gd name="T4" fmla="*/ 22 w 60"/>
                  <a:gd name="T5" fmla="*/ 41 h 54"/>
                  <a:gd name="T6" fmla="*/ 55 w 60"/>
                  <a:gd name="T7" fmla="*/ 44 h 54"/>
                  <a:gd name="T8" fmla="*/ 43 w 60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54">
                    <a:moveTo>
                      <a:pt x="43" y="13"/>
                    </a:moveTo>
                    <a:cubicBezTo>
                      <a:pt x="27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2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60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108"/>
              <p:cNvSpPr>
                <a:spLocks/>
              </p:cNvSpPr>
              <p:nvPr/>
            </p:nvSpPr>
            <p:spPr bwMode="auto">
              <a:xfrm>
                <a:off x="5378" y="2126"/>
                <a:ext cx="111" cy="89"/>
              </a:xfrm>
              <a:custGeom>
                <a:avLst/>
                <a:gdLst>
                  <a:gd name="T0" fmla="*/ 14 w 48"/>
                  <a:gd name="T1" fmla="*/ 7 h 38"/>
                  <a:gd name="T2" fmla="*/ 1 w 48"/>
                  <a:gd name="T3" fmla="*/ 29 h 38"/>
                  <a:gd name="T4" fmla="*/ 27 w 48"/>
                  <a:gd name="T5" fmla="*/ 31 h 38"/>
                  <a:gd name="T6" fmla="*/ 48 w 48"/>
                  <a:gd name="T7" fmla="*/ 5 h 38"/>
                  <a:gd name="T8" fmla="*/ 14 w 48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3" y="38"/>
                      <a:pt x="27" y="31"/>
                    </a:cubicBezTo>
                    <a:cubicBezTo>
                      <a:pt x="41" y="24"/>
                      <a:pt x="48" y="5"/>
                      <a:pt x="48" y="5"/>
                    </a:cubicBezTo>
                    <a:cubicBezTo>
                      <a:pt x="48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24" name="Rectangle 109"/>
              <p:cNvSpPr>
                <a:spLocks noChangeArrowheads="1"/>
              </p:cNvSpPr>
              <p:nvPr/>
            </p:nvSpPr>
            <p:spPr bwMode="auto">
              <a:xfrm>
                <a:off x="5373" y="2010"/>
                <a:ext cx="11" cy="384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110"/>
              <p:cNvSpPr>
                <a:spLocks/>
              </p:cNvSpPr>
              <p:nvPr/>
            </p:nvSpPr>
            <p:spPr bwMode="auto">
              <a:xfrm>
                <a:off x="5360" y="1789"/>
                <a:ext cx="64" cy="136"/>
              </a:xfrm>
              <a:custGeom>
                <a:avLst/>
                <a:gdLst>
                  <a:gd name="T0" fmla="*/ 25 w 28"/>
                  <a:gd name="T1" fmla="*/ 32 h 58"/>
                  <a:gd name="T2" fmla="*/ 8 w 28"/>
                  <a:gd name="T3" fmla="*/ 57 h 58"/>
                  <a:gd name="T4" fmla="*/ 4 w 28"/>
                  <a:gd name="T5" fmla="*/ 27 h 58"/>
                  <a:gd name="T6" fmla="*/ 20 w 28"/>
                  <a:gd name="T7" fmla="*/ 1 h 58"/>
                  <a:gd name="T8" fmla="*/ 25 w 28"/>
                  <a:gd name="T9" fmla="*/ 32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2"/>
                    </a:moveTo>
                    <a:cubicBezTo>
                      <a:pt x="22" y="47"/>
                      <a:pt x="14" y="58"/>
                      <a:pt x="8" y="57"/>
                    </a:cubicBezTo>
                    <a:cubicBezTo>
                      <a:pt x="3" y="56"/>
                      <a:pt x="0" y="42"/>
                      <a:pt x="4" y="27"/>
                    </a:cubicBezTo>
                    <a:cubicBezTo>
                      <a:pt x="7" y="12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111"/>
              <p:cNvSpPr>
                <a:spLocks/>
              </p:cNvSpPr>
              <p:nvPr/>
            </p:nvSpPr>
            <p:spPr bwMode="auto">
              <a:xfrm>
                <a:off x="5334" y="1919"/>
                <a:ext cx="62" cy="135"/>
              </a:xfrm>
              <a:custGeom>
                <a:avLst/>
                <a:gdLst>
                  <a:gd name="T0" fmla="*/ 24 w 27"/>
                  <a:gd name="T1" fmla="*/ 31 h 58"/>
                  <a:gd name="T2" fmla="*/ 8 w 27"/>
                  <a:gd name="T3" fmla="*/ 57 h 58"/>
                  <a:gd name="T4" fmla="*/ 3 w 27"/>
                  <a:gd name="T5" fmla="*/ 27 h 58"/>
                  <a:gd name="T6" fmla="*/ 19 w 27"/>
                  <a:gd name="T7" fmla="*/ 1 h 58"/>
                  <a:gd name="T8" fmla="*/ 24 w 27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58">
                    <a:moveTo>
                      <a:pt x="24" y="31"/>
                    </a:moveTo>
                    <a:cubicBezTo>
                      <a:pt x="21" y="47"/>
                      <a:pt x="14" y="58"/>
                      <a:pt x="8" y="57"/>
                    </a:cubicBezTo>
                    <a:cubicBezTo>
                      <a:pt x="2" y="55"/>
                      <a:pt x="0" y="42"/>
                      <a:pt x="3" y="27"/>
                    </a:cubicBezTo>
                    <a:cubicBezTo>
                      <a:pt x="6" y="11"/>
                      <a:pt x="14" y="0"/>
                      <a:pt x="19" y="1"/>
                    </a:cubicBezTo>
                    <a:cubicBezTo>
                      <a:pt x="25" y="2"/>
                      <a:pt x="27" y="16"/>
                      <a:pt x="24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112"/>
              <p:cNvSpPr>
                <a:spLocks/>
              </p:cNvSpPr>
              <p:nvPr/>
            </p:nvSpPr>
            <p:spPr bwMode="auto">
              <a:xfrm>
                <a:off x="5249" y="1875"/>
                <a:ext cx="134" cy="65"/>
              </a:xfrm>
              <a:custGeom>
                <a:avLst/>
                <a:gdLst>
                  <a:gd name="T0" fmla="*/ 31 w 58"/>
                  <a:gd name="T1" fmla="*/ 3 h 28"/>
                  <a:gd name="T2" fmla="*/ 56 w 58"/>
                  <a:gd name="T3" fmla="*/ 20 h 28"/>
                  <a:gd name="T4" fmla="*/ 26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6" y="20"/>
                    </a:cubicBezTo>
                    <a:cubicBezTo>
                      <a:pt x="55" y="26"/>
                      <a:pt x="42" y="28"/>
                      <a:pt x="26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113"/>
              <p:cNvSpPr>
                <a:spLocks/>
              </p:cNvSpPr>
              <p:nvPr/>
            </p:nvSpPr>
            <p:spPr bwMode="auto">
              <a:xfrm>
                <a:off x="5376" y="1903"/>
                <a:ext cx="133" cy="66"/>
              </a:xfrm>
              <a:custGeom>
                <a:avLst/>
                <a:gdLst>
                  <a:gd name="T0" fmla="*/ 31 w 58"/>
                  <a:gd name="T1" fmla="*/ 3 h 28"/>
                  <a:gd name="T2" fmla="*/ 57 w 58"/>
                  <a:gd name="T3" fmla="*/ 20 h 28"/>
                  <a:gd name="T4" fmla="*/ 27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7" y="7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1"/>
                      <a:pt x="0" y="14"/>
                      <a:pt x="1" y="8"/>
                    </a:cubicBezTo>
                    <a:cubicBezTo>
                      <a:pt x="3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114"/>
              <p:cNvSpPr>
                <a:spLocks/>
              </p:cNvSpPr>
              <p:nvPr/>
            </p:nvSpPr>
            <p:spPr bwMode="auto">
              <a:xfrm>
                <a:off x="5295" y="1803"/>
                <a:ext cx="94" cy="126"/>
              </a:xfrm>
              <a:custGeom>
                <a:avLst/>
                <a:gdLst>
                  <a:gd name="T0" fmla="*/ 30 w 41"/>
                  <a:gd name="T1" fmla="*/ 21 h 54"/>
                  <a:gd name="T2" fmla="*/ 36 w 41"/>
                  <a:gd name="T3" fmla="*/ 51 h 54"/>
                  <a:gd name="T4" fmla="*/ 12 w 41"/>
                  <a:gd name="T5" fmla="*/ 33 h 54"/>
                  <a:gd name="T6" fmla="*/ 5 w 41"/>
                  <a:gd name="T7" fmla="*/ 3 h 54"/>
                  <a:gd name="T8" fmla="*/ 30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9" y="34"/>
                      <a:pt x="41" y="48"/>
                      <a:pt x="36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7"/>
                      <a:pt x="5" y="3"/>
                    </a:cubicBezTo>
                    <a:cubicBezTo>
                      <a:pt x="10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115"/>
              <p:cNvSpPr>
                <a:spLocks/>
              </p:cNvSpPr>
              <p:nvPr/>
            </p:nvSpPr>
            <p:spPr bwMode="auto">
              <a:xfrm>
                <a:off x="5366" y="1915"/>
                <a:ext cx="95" cy="125"/>
              </a:xfrm>
              <a:custGeom>
                <a:avLst/>
                <a:gdLst>
                  <a:gd name="T0" fmla="*/ 30 w 41"/>
                  <a:gd name="T1" fmla="*/ 21 h 54"/>
                  <a:gd name="T2" fmla="*/ 36 w 41"/>
                  <a:gd name="T3" fmla="*/ 51 h 54"/>
                  <a:gd name="T4" fmla="*/ 12 w 41"/>
                  <a:gd name="T5" fmla="*/ 33 h 54"/>
                  <a:gd name="T6" fmla="*/ 5 w 41"/>
                  <a:gd name="T7" fmla="*/ 3 h 54"/>
                  <a:gd name="T8" fmla="*/ 30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9" y="34"/>
                      <a:pt x="41" y="47"/>
                      <a:pt x="36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6"/>
                      <a:pt x="5" y="3"/>
                    </a:cubicBezTo>
                    <a:cubicBezTo>
                      <a:pt x="10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116"/>
              <p:cNvSpPr>
                <a:spLocks/>
              </p:cNvSpPr>
              <p:nvPr/>
            </p:nvSpPr>
            <p:spPr bwMode="auto">
              <a:xfrm>
                <a:off x="5260" y="1910"/>
                <a:ext cx="126" cy="95"/>
              </a:xfrm>
              <a:custGeom>
                <a:avLst/>
                <a:gdLst>
                  <a:gd name="T0" fmla="*/ 22 w 55"/>
                  <a:gd name="T1" fmla="*/ 11 h 41"/>
                  <a:gd name="T2" fmla="*/ 51 w 55"/>
                  <a:gd name="T3" fmla="*/ 5 h 41"/>
                  <a:gd name="T4" fmla="*/ 34 w 55"/>
                  <a:gd name="T5" fmla="*/ 30 h 41"/>
                  <a:gd name="T6" fmla="*/ 4 w 55"/>
                  <a:gd name="T7" fmla="*/ 36 h 41"/>
                  <a:gd name="T8" fmla="*/ 22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22" y="11"/>
                    </a:moveTo>
                    <a:cubicBezTo>
                      <a:pt x="35" y="3"/>
                      <a:pt x="48" y="0"/>
                      <a:pt x="51" y="5"/>
                    </a:cubicBezTo>
                    <a:cubicBezTo>
                      <a:pt x="55" y="10"/>
                      <a:pt x="47" y="21"/>
                      <a:pt x="34" y="30"/>
                    </a:cubicBezTo>
                    <a:cubicBezTo>
                      <a:pt x="20" y="38"/>
                      <a:pt x="7" y="41"/>
                      <a:pt x="4" y="36"/>
                    </a:cubicBezTo>
                    <a:cubicBezTo>
                      <a:pt x="0" y="31"/>
                      <a:pt x="8" y="20"/>
                      <a:pt x="22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117"/>
              <p:cNvSpPr>
                <a:spLocks/>
              </p:cNvSpPr>
              <p:nvPr/>
            </p:nvSpPr>
            <p:spPr bwMode="auto">
              <a:xfrm>
                <a:off x="5371" y="1838"/>
                <a:ext cx="124" cy="95"/>
              </a:xfrm>
              <a:custGeom>
                <a:avLst/>
                <a:gdLst>
                  <a:gd name="T0" fmla="*/ 21 w 54"/>
                  <a:gd name="T1" fmla="*/ 11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4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3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118"/>
              <p:cNvSpPr>
                <a:spLocks/>
              </p:cNvSpPr>
              <p:nvPr/>
            </p:nvSpPr>
            <p:spPr bwMode="auto">
              <a:xfrm>
                <a:off x="5332" y="1789"/>
                <a:ext cx="64" cy="136"/>
              </a:xfrm>
              <a:custGeom>
                <a:avLst/>
                <a:gdLst>
                  <a:gd name="T0" fmla="*/ 25 w 28"/>
                  <a:gd name="T1" fmla="*/ 27 h 58"/>
                  <a:gd name="T2" fmla="*/ 20 w 28"/>
                  <a:gd name="T3" fmla="*/ 57 h 58"/>
                  <a:gd name="T4" fmla="*/ 4 w 28"/>
                  <a:gd name="T5" fmla="*/ 32 h 58"/>
                  <a:gd name="T6" fmla="*/ 8 w 28"/>
                  <a:gd name="T7" fmla="*/ 1 h 58"/>
                  <a:gd name="T8" fmla="*/ 25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6"/>
                      <a:pt x="20" y="57"/>
                    </a:cubicBezTo>
                    <a:cubicBezTo>
                      <a:pt x="15" y="58"/>
                      <a:pt x="7" y="47"/>
                      <a:pt x="4" y="32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4" y="0"/>
                      <a:pt x="22" y="12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119"/>
              <p:cNvSpPr>
                <a:spLocks/>
              </p:cNvSpPr>
              <p:nvPr/>
            </p:nvSpPr>
            <p:spPr bwMode="auto">
              <a:xfrm>
                <a:off x="5360" y="1919"/>
                <a:ext cx="64" cy="135"/>
              </a:xfrm>
              <a:custGeom>
                <a:avLst/>
                <a:gdLst>
                  <a:gd name="T0" fmla="*/ 25 w 28"/>
                  <a:gd name="T1" fmla="*/ 27 h 58"/>
                  <a:gd name="T2" fmla="*/ 20 w 28"/>
                  <a:gd name="T3" fmla="*/ 57 h 58"/>
                  <a:gd name="T4" fmla="*/ 4 w 28"/>
                  <a:gd name="T5" fmla="*/ 31 h 58"/>
                  <a:gd name="T6" fmla="*/ 8 w 28"/>
                  <a:gd name="T7" fmla="*/ 1 h 58"/>
                  <a:gd name="T8" fmla="*/ 25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5"/>
                      <a:pt x="20" y="57"/>
                    </a:cubicBezTo>
                    <a:cubicBezTo>
                      <a:pt x="15" y="58"/>
                      <a:pt x="7" y="47"/>
                      <a:pt x="4" y="31"/>
                    </a:cubicBezTo>
                    <a:cubicBezTo>
                      <a:pt x="0" y="16"/>
                      <a:pt x="3" y="2"/>
                      <a:pt x="8" y="1"/>
                    </a:cubicBezTo>
                    <a:cubicBezTo>
                      <a:pt x="14" y="0"/>
                      <a:pt x="22" y="11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120"/>
              <p:cNvSpPr>
                <a:spLocks/>
              </p:cNvSpPr>
              <p:nvPr/>
            </p:nvSpPr>
            <p:spPr bwMode="auto">
              <a:xfrm>
                <a:off x="5249" y="1903"/>
                <a:ext cx="134" cy="66"/>
              </a:xfrm>
              <a:custGeom>
                <a:avLst/>
                <a:gdLst>
                  <a:gd name="T0" fmla="*/ 26 w 58"/>
                  <a:gd name="T1" fmla="*/ 3 h 28"/>
                  <a:gd name="T2" fmla="*/ 56 w 58"/>
                  <a:gd name="T3" fmla="*/ 8 h 28"/>
                  <a:gd name="T4" fmla="*/ 31 w 58"/>
                  <a:gd name="T5" fmla="*/ 25 h 28"/>
                  <a:gd name="T6" fmla="*/ 1 w 58"/>
                  <a:gd name="T7" fmla="*/ 20 h 28"/>
                  <a:gd name="T8" fmla="*/ 26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6" y="3"/>
                    </a:moveTo>
                    <a:cubicBezTo>
                      <a:pt x="42" y="0"/>
                      <a:pt x="55" y="2"/>
                      <a:pt x="56" y="8"/>
                    </a:cubicBezTo>
                    <a:cubicBezTo>
                      <a:pt x="58" y="14"/>
                      <a:pt x="46" y="21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6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121"/>
              <p:cNvSpPr>
                <a:spLocks/>
              </p:cNvSpPr>
              <p:nvPr/>
            </p:nvSpPr>
            <p:spPr bwMode="auto">
              <a:xfrm>
                <a:off x="5376" y="1875"/>
                <a:ext cx="133" cy="65"/>
              </a:xfrm>
              <a:custGeom>
                <a:avLst/>
                <a:gdLst>
                  <a:gd name="T0" fmla="*/ 27 w 58"/>
                  <a:gd name="T1" fmla="*/ 3 h 28"/>
                  <a:gd name="T2" fmla="*/ 57 w 58"/>
                  <a:gd name="T3" fmla="*/ 8 h 28"/>
                  <a:gd name="T4" fmla="*/ 32 w 58"/>
                  <a:gd name="T5" fmla="*/ 25 h 28"/>
                  <a:gd name="T6" fmla="*/ 1 w 58"/>
                  <a:gd name="T7" fmla="*/ 20 h 28"/>
                  <a:gd name="T8" fmla="*/ 27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3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1"/>
                      <a:pt x="32" y="25"/>
                    </a:cubicBezTo>
                    <a:cubicBezTo>
                      <a:pt x="16" y="28"/>
                      <a:pt x="3" y="26"/>
                      <a:pt x="1" y="20"/>
                    </a:cubicBezTo>
                    <a:cubicBezTo>
                      <a:pt x="0" y="14"/>
                      <a:pt x="12" y="7"/>
                      <a:pt x="27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122"/>
              <p:cNvSpPr>
                <a:spLocks/>
              </p:cNvSpPr>
              <p:nvPr/>
            </p:nvSpPr>
            <p:spPr bwMode="auto">
              <a:xfrm>
                <a:off x="5260" y="1838"/>
                <a:ext cx="126" cy="95"/>
              </a:xfrm>
              <a:custGeom>
                <a:avLst/>
                <a:gdLst>
                  <a:gd name="T0" fmla="*/ 33 w 55"/>
                  <a:gd name="T1" fmla="*/ 11 h 41"/>
                  <a:gd name="T2" fmla="*/ 51 w 55"/>
                  <a:gd name="T3" fmla="*/ 36 h 41"/>
                  <a:gd name="T4" fmla="*/ 22 w 55"/>
                  <a:gd name="T5" fmla="*/ 30 h 41"/>
                  <a:gd name="T6" fmla="*/ 4 w 55"/>
                  <a:gd name="T7" fmla="*/ 5 h 41"/>
                  <a:gd name="T8" fmla="*/ 33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3" y="11"/>
                    </a:moveTo>
                    <a:cubicBezTo>
                      <a:pt x="47" y="20"/>
                      <a:pt x="55" y="31"/>
                      <a:pt x="51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8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123"/>
              <p:cNvSpPr>
                <a:spLocks/>
              </p:cNvSpPr>
              <p:nvPr/>
            </p:nvSpPr>
            <p:spPr bwMode="auto">
              <a:xfrm>
                <a:off x="5371" y="1910"/>
                <a:ext cx="124" cy="95"/>
              </a:xfrm>
              <a:custGeom>
                <a:avLst/>
                <a:gdLst>
                  <a:gd name="T0" fmla="*/ 33 w 54"/>
                  <a:gd name="T1" fmla="*/ 11 h 41"/>
                  <a:gd name="T2" fmla="*/ 51 w 54"/>
                  <a:gd name="T3" fmla="*/ 36 h 41"/>
                  <a:gd name="T4" fmla="*/ 21 w 54"/>
                  <a:gd name="T5" fmla="*/ 30 h 41"/>
                  <a:gd name="T6" fmla="*/ 3 w 54"/>
                  <a:gd name="T7" fmla="*/ 5 h 41"/>
                  <a:gd name="T8" fmla="*/ 33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1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5" y="38"/>
                      <a:pt x="21" y="30"/>
                    </a:cubicBezTo>
                    <a:cubicBezTo>
                      <a:pt x="8" y="21"/>
                      <a:pt x="0" y="10"/>
                      <a:pt x="3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124"/>
              <p:cNvSpPr>
                <a:spLocks/>
              </p:cNvSpPr>
              <p:nvPr/>
            </p:nvSpPr>
            <p:spPr bwMode="auto">
              <a:xfrm>
                <a:off x="5297" y="1915"/>
                <a:ext cx="92" cy="125"/>
              </a:xfrm>
              <a:custGeom>
                <a:avLst/>
                <a:gdLst>
                  <a:gd name="T0" fmla="*/ 11 w 40"/>
                  <a:gd name="T1" fmla="*/ 21 h 54"/>
                  <a:gd name="T2" fmla="*/ 35 w 40"/>
                  <a:gd name="T3" fmla="*/ 3 h 54"/>
                  <a:gd name="T4" fmla="*/ 29 w 40"/>
                  <a:gd name="T5" fmla="*/ 33 h 54"/>
                  <a:gd name="T6" fmla="*/ 5 w 40"/>
                  <a:gd name="T7" fmla="*/ 51 h 54"/>
                  <a:gd name="T8" fmla="*/ 11 w 40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54">
                    <a:moveTo>
                      <a:pt x="11" y="21"/>
                    </a:moveTo>
                    <a:cubicBezTo>
                      <a:pt x="19" y="8"/>
                      <a:pt x="30" y="0"/>
                      <a:pt x="35" y="3"/>
                    </a:cubicBezTo>
                    <a:cubicBezTo>
                      <a:pt x="40" y="6"/>
                      <a:pt x="38" y="20"/>
                      <a:pt x="29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2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125"/>
              <p:cNvSpPr>
                <a:spLocks/>
              </p:cNvSpPr>
              <p:nvPr/>
            </p:nvSpPr>
            <p:spPr bwMode="auto">
              <a:xfrm>
                <a:off x="5366" y="1803"/>
                <a:ext cx="95" cy="126"/>
              </a:xfrm>
              <a:custGeom>
                <a:avLst/>
                <a:gdLst>
                  <a:gd name="T0" fmla="*/ 12 w 41"/>
                  <a:gd name="T1" fmla="*/ 21 h 54"/>
                  <a:gd name="T2" fmla="*/ 36 w 41"/>
                  <a:gd name="T3" fmla="*/ 3 h 54"/>
                  <a:gd name="T4" fmla="*/ 30 w 41"/>
                  <a:gd name="T5" fmla="*/ 33 h 54"/>
                  <a:gd name="T6" fmla="*/ 5 w 41"/>
                  <a:gd name="T7" fmla="*/ 51 h 54"/>
                  <a:gd name="T8" fmla="*/ 12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2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9" y="20"/>
                      <a:pt x="30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3" y="34"/>
                      <a:pt x="12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126"/>
              <p:cNvSpPr>
                <a:spLocks/>
              </p:cNvSpPr>
              <p:nvPr/>
            </p:nvSpPr>
            <p:spPr bwMode="auto">
              <a:xfrm>
                <a:off x="5334" y="1878"/>
                <a:ext cx="89" cy="88"/>
              </a:xfrm>
              <a:custGeom>
                <a:avLst/>
                <a:gdLst>
                  <a:gd name="T0" fmla="*/ 38 w 39"/>
                  <a:gd name="T1" fmla="*/ 22 h 38"/>
                  <a:gd name="T2" fmla="*/ 34 w 39"/>
                  <a:gd name="T3" fmla="*/ 18 h 38"/>
                  <a:gd name="T4" fmla="*/ 38 w 39"/>
                  <a:gd name="T5" fmla="*/ 14 h 38"/>
                  <a:gd name="T6" fmla="*/ 34 w 39"/>
                  <a:gd name="T7" fmla="*/ 12 h 38"/>
                  <a:gd name="T8" fmla="*/ 35 w 39"/>
                  <a:gd name="T9" fmla="*/ 8 h 38"/>
                  <a:gd name="T10" fmla="*/ 29 w 39"/>
                  <a:gd name="T11" fmla="*/ 8 h 38"/>
                  <a:gd name="T12" fmla="*/ 29 w 39"/>
                  <a:gd name="T13" fmla="*/ 2 h 38"/>
                  <a:gd name="T14" fmla="*/ 25 w 39"/>
                  <a:gd name="T15" fmla="*/ 4 h 38"/>
                  <a:gd name="T16" fmla="*/ 22 w 39"/>
                  <a:gd name="T17" fmla="*/ 0 h 38"/>
                  <a:gd name="T18" fmla="*/ 18 w 39"/>
                  <a:gd name="T19" fmla="*/ 4 h 38"/>
                  <a:gd name="T20" fmla="*/ 14 w 39"/>
                  <a:gd name="T21" fmla="*/ 1 h 38"/>
                  <a:gd name="T22" fmla="*/ 12 w 39"/>
                  <a:gd name="T23" fmla="*/ 5 h 38"/>
                  <a:gd name="T24" fmla="*/ 8 w 39"/>
                  <a:gd name="T25" fmla="*/ 4 h 38"/>
                  <a:gd name="T26" fmla="*/ 8 w 39"/>
                  <a:gd name="T27" fmla="*/ 9 h 38"/>
                  <a:gd name="T28" fmla="*/ 3 w 39"/>
                  <a:gd name="T29" fmla="*/ 10 h 38"/>
                  <a:gd name="T30" fmla="*/ 4 w 39"/>
                  <a:gd name="T31" fmla="*/ 14 h 38"/>
                  <a:gd name="T32" fmla="*/ 0 w 39"/>
                  <a:gd name="T33" fmla="*/ 16 h 38"/>
                  <a:gd name="T34" fmla="*/ 4 w 39"/>
                  <a:gd name="T35" fmla="*/ 20 h 38"/>
                  <a:gd name="T36" fmla="*/ 1 w 39"/>
                  <a:gd name="T37" fmla="*/ 24 h 38"/>
                  <a:gd name="T38" fmla="*/ 5 w 39"/>
                  <a:gd name="T39" fmla="*/ 26 h 38"/>
                  <a:gd name="T40" fmla="*/ 4 w 39"/>
                  <a:gd name="T41" fmla="*/ 31 h 38"/>
                  <a:gd name="T42" fmla="*/ 10 w 39"/>
                  <a:gd name="T43" fmla="*/ 30 h 38"/>
                  <a:gd name="T44" fmla="*/ 10 w 39"/>
                  <a:gd name="T45" fmla="*/ 36 h 38"/>
                  <a:gd name="T46" fmla="*/ 14 w 39"/>
                  <a:gd name="T47" fmla="*/ 34 h 38"/>
                  <a:gd name="T48" fmla="*/ 17 w 39"/>
                  <a:gd name="T49" fmla="*/ 38 h 38"/>
                  <a:gd name="T50" fmla="*/ 20 w 39"/>
                  <a:gd name="T51" fmla="*/ 34 h 38"/>
                  <a:gd name="T52" fmla="*/ 25 w 39"/>
                  <a:gd name="T53" fmla="*/ 38 h 38"/>
                  <a:gd name="T54" fmla="*/ 26 w 39"/>
                  <a:gd name="T55" fmla="*/ 33 h 38"/>
                  <a:gd name="T56" fmla="*/ 31 w 39"/>
                  <a:gd name="T57" fmla="*/ 34 h 38"/>
                  <a:gd name="T58" fmla="*/ 31 w 39"/>
                  <a:gd name="T59" fmla="*/ 29 h 38"/>
                  <a:gd name="T60" fmla="*/ 36 w 39"/>
                  <a:gd name="T61" fmla="*/ 28 h 38"/>
                  <a:gd name="T62" fmla="*/ 34 w 39"/>
                  <a:gd name="T63" fmla="*/ 24 h 38"/>
                  <a:gd name="T64" fmla="*/ 38 w 39"/>
                  <a:gd name="T65" fmla="*/ 2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9" h="38">
                    <a:moveTo>
                      <a:pt x="38" y="22"/>
                    </a:moveTo>
                    <a:cubicBezTo>
                      <a:pt x="39" y="21"/>
                      <a:pt x="37" y="19"/>
                      <a:pt x="34" y="18"/>
                    </a:cubicBezTo>
                    <a:cubicBezTo>
                      <a:pt x="37" y="17"/>
                      <a:pt x="38" y="15"/>
                      <a:pt x="38" y="14"/>
                    </a:cubicBezTo>
                    <a:cubicBezTo>
                      <a:pt x="38" y="13"/>
                      <a:pt x="36" y="12"/>
                      <a:pt x="34" y="12"/>
                    </a:cubicBezTo>
                    <a:cubicBezTo>
                      <a:pt x="35" y="10"/>
                      <a:pt x="36" y="9"/>
                      <a:pt x="35" y="8"/>
                    </a:cubicBezTo>
                    <a:cubicBezTo>
                      <a:pt x="34" y="7"/>
                      <a:pt x="32" y="7"/>
                      <a:pt x="29" y="8"/>
                    </a:cubicBezTo>
                    <a:cubicBezTo>
                      <a:pt x="30" y="5"/>
                      <a:pt x="30" y="3"/>
                      <a:pt x="29" y="2"/>
                    </a:cubicBezTo>
                    <a:cubicBezTo>
                      <a:pt x="28" y="2"/>
                      <a:pt x="26" y="2"/>
                      <a:pt x="25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1" y="0"/>
                      <a:pt x="19" y="1"/>
                      <a:pt x="18" y="4"/>
                    </a:cubicBezTo>
                    <a:cubicBezTo>
                      <a:pt x="17" y="2"/>
                      <a:pt x="15" y="0"/>
                      <a:pt x="14" y="1"/>
                    </a:cubicBezTo>
                    <a:cubicBezTo>
                      <a:pt x="13" y="1"/>
                      <a:pt x="12" y="3"/>
                      <a:pt x="12" y="5"/>
                    </a:cubicBezTo>
                    <a:cubicBezTo>
                      <a:pt x="11" y="3"/>
                      <a:pt x="9" y="3"/>
                      <a:pt x="8" y="4"/>
                    </a:cubicBezTo>
                    <a:cubicBezTo>
                      <a:pt x="7" y="4"/>
                      <a:pt x="7" y="7"/>
                      <a:pt x="8" y="9"/>
                    </a:cubicBezTo>
                    <a:cubicBezTo>
                      <a:pt x="5" y="8"/>
                      <a:pt x="3" y="9"/>
                      <a:pt x="3" y="10"/>
                    </a:cubicBezTo>
                    <a:cubicBezTo>
                      <a:pt x="2" y="11"/>
                      <a:pt x="3" y="12"/>
                      <a:pt x="4" y="14"/>
                    </a:cubicBezTo>
                    <a:cubicBezTo>
                      <a:pt x="2" y="14"/>
                      <a:pt x="1" y="15"/>
                      <a:pt x="0" y="16"/>
                    </a:cubicBezTo>
                    <a:cubicBezTo>
                      <a:pt x="0" y="18"/>
                      <a:pt x="2" y="19"/>
                      <a:pt x="4" y="20"/>
                    </a:cubicBezTo>
                    <a:cubicBezTo>
                      <a:pt x="2" y="21"/>
                      <a:pt x="1" y="23"/>
                      <a:pt x="1" y="24"/>
                    </a:cubicBezTo>
                    <a:cubicBezTo>
                      <a:pt x="1" y="25"/>
                      <a:pt x="3" y="26"/>
                      <a:pt x="5" y="26"/>
                    </a:cubicBezTo>
                    <a:cubicBezTo>
                      <a:pt x="4" y="28"/>
                      <a:pt x="3" y="30"/>
                      <a:pt x="4" y="31"/>
                    </a:cubicBezTo>
                    <a:cubicBezTo>
                      <a:pt x="5" y="32"/>
                      <a:pt x="7" y="31"/>
                      <a:pt x="10" y="30"/>
                    </a:cubicBezTo>
                    <a:cubicBezTo>
                      <a:pt x="9" y="33"/>
                      <a:pt x="9" y="35"/>
                      <a:pt x="10" y="36"/>
                    </a:cubicBezTo>
                    <a:cubicBezTo>
                      <a:pt x="11" y="36"/>
                      <a:pt x="13" y="36"/>
                      <a:pt x="14" y="34"/>
                    </a:cubicBezTo>
                    <a:cubicBezTo>
                      <a:pt x="15" y="36"/>
                      <a:pt x="15" y="38"/>
                      <a:pt x="17" y="38"/>
                    </a:cubicBezTo>
                    <a:cubicBezTo>
                      <a:pt x="18" y="38"/>
                      <a:pt x="19" y="37"/>
                      <a:pt x="20" y="34"/>
                    </a:cubicBezTo>
                    <a:cubicBezTo>
                      <a:pt x="22" y="36"/>
                      <a:pt x="23" y="38"/>
                      <a:pt x="25" y="38"/>
                    </a:cubicBezTo>
                    <a:cubicBezTo>
                      <a:pt x="26" y="37"/>
                      <a:pt x="26" y="36"/>
                      <a:pt x="26" y="33"/>
                    </a:cubicBezTo>
                    <a:cubicBezTo>
                      <a:pt x="28" y="35"/>
                      <a:pt x="30" y="35"/>
                      <a:pt x="31" y="34"/>
                    </a:cubicBezTo>
                    <a:cubicBezTo>
                      <a:pt x="32" y="34"/>
                      <a:pt x="32" y="32"/>
                      <a:pt x="31" y="29"/>
                    </a:cubicBezTo>
                    <a:cubicBezTo>
                      <a:pt x="33" y="30"/>
                      <a:pt x="36" y="30"/>
                      <a:pt x="36" y="28"/>
                    </a:cubicBezTo>
                    <a:cubicBezTo>
                      <a:pt x="37" y="27"/>
                      <a:pt x="36" y="26"/>
                      <a:pt x="34" y="24"/>
                    </a:cubicBezTo>
                    <a:cubicBezTo>
                      <a:pt x="37" y="24"/>
                      <a:pt x="38" y="23"/>
                      <a:pt x="38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127"/>
              <p:cNvSpPr>
                <a:spLocks/>
              </p:cNvSpPr>
              <p:nvPr/>
            </p:nvSpPr>
            <p:spPr bwMode="auto">
              <a:xfrm>
                <a:off x="0" y="2454"/>
                <a:ext cx="7678" cy="109"/>
              </a:xfrm>
              <a:custGeom>
                <a:avLst/>
                <a:gdLst>
                  <a:gd name="T0" fmla="*/ 3332 w 3332"/>
                  <a:gd name="T1" fmla="*/ 23 h 47"/>
                  <a:gd name="T2" fmla="*/ 3309 w 3332"/>
                  <a:gd name="T3" fmla="*/ 47 h 47"/>
                  <a:gd name="T4" fmla="*/ 24 w 3332"/>
                  <a:gd name="T5" fmla="*/ 47 h 47"/>
                  <a:gd name="T6" fmla="*/ 0 w 3332"/>
                  <a:gd name="T7" fmla="*/ 23 h 47"/>
                  <a:gd name="T8" fmla="*/ 24 w 3332"/>
                  <a:gd name="T9" fmla="*/ 0 h 47"/>
                  <a:gd name="T10" fmla="*/ 3309 w 3332"/>
                  <a:gd name="T11" fmla="*/ 0 h 47"/>
                  <a:gd name="T12" fmla="*/ 3332 w 3332"/>
                  <a:gd name="T13" fmla="*/ 2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32" h="47">
                    <a:moveTo>
                      <a:pt x="3332" y="23"/>
                    </a:moveTo>
                    <a:cubicBezTo>
                      <a:pt x="3332" y="36"/>
                      <a:pt x="3322" y="47"/>
                      <a:pt x="3309" y="47"/>
                    </a:cubicBezTo>
                    <a:cubicBezTo>
                      <a:pt x="24" y="47"/>
                      <a:pt x="24" y="47"/>
                      <a:pt x="24" y="47"/>
                    </a:cubicBezTo>
                    <a:cubicBezTo>
                      <a:pt x="11" y="47"/>
                      <a:pt x="0" y="36"/>
                      <a:pt x="0" y="23"/>
                    </a:cubicBezTo>
                    <a:cubicBezTo>
                      <a:pt x="0" y="10"/>
                      <a:pt x="11" y="0"/>
                      <a:pt x="24" y="0"/>
                    </a:cubicBezTo>
                    <a:cubicBezTo>
                      <a:pt x="3309" y="0"/>
                      <a:pt x="3309" y="0"/>
                      <a:pt x="3309" y="0"/>
                    </a:cubicBezTo>
                    <a:cubicBezTo>
                      <a:pt x="3322" y="0"/>
                      <a:pt x="3332" y="10"/>
                      <a:pt x="3332" y="23"/>
                    </a:cubicBezTo>
                  </a:path>
                </a:pathLst>
              </a:custGeom>
              <a:solidFill>
                <a:srgbClr val="A86728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128"/>
              <p:cNvSpPr>
                <a:spLocks/>
              </p:cNvSpPr>
              <p:nvPr/>
            </p:nvSpPr>
            <p:spPr bwMode="auto">
              <a:xfrm>
                <a:off x="106" y="2398"/>
                <a:ext cx="7465" cy="56"/>
              </a:xfrm>
              <a:custGeom>
                <a:avLst/>
                <a:gdLst>
                  <a:gd name="T0" fmla="*/ 3217 w 3240"/>
                  <a:gd name="T1" fmla="*/ 0 h 24"/>
                  <a:gd name="T2" fmla="*/ 24 w 3240"/>
                  <a:gd name="T3" fmla="*/ 0 h 24"/>
                  <a:gd name="T4" fmla="*/ 0 w 3240"/>
                  <a:gd name="T5" fmla="*/ 24 h 24"/>
                  <a:gd name="T6" fmla="*/ 3240 w 3240"/>
                  <a:gd name="T7" fmla="*/ 24 h 24"/>
                  <a:gd name="T8" fmla="*/ 3217 w 3240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40" h="24">
                    <a:moveTo>
                      <a:pt x="3217" y="0"/>
                    </a:moveTo>
                    <a:cubicBezTo>
                      <a:pt x="24" y="0"/>
                      <a:pt x="24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3240" y="24"/>
                      <a:pt x="3240" y="24"/>
                      <a:pt x="3240" y="24"/>
                    </a:cubicBezTo>
                    <a:cubicBezTo>
                      <a:pt x="3240" y="11"/>
                      <a:pt x="3230" y="0"/>
                      <a:pt x="3217" y="0"/>
                    </a:cubicBezTo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129"/>
              <p:cNvSpPr>
                <a:spLocks/>
              </p:cNvSpPr>
              <p:nvPr/>
            </p:nvSpPr>
            <p:spPr bwMode="auto">
              <a:xfrm>
                <a:off x="196" y="2277"/>
                <a:ext cx="50" cy="126"/>
              </a:xfrm>
              <a:custGeom>
                <a:avLst/>
                <a:gdLst>
                  <a:gd name="T0" fmla="*/ 0 w 22"/>
                  <a:gd name="T1" fmla="*/ 54 h 54"/>
                  <a:gd name="T2" fmla="*/ 14 w 22"/>
                  <a:gd name="T3" fmla="*/ 0 h 54"/>
                  <a:gd name="T4" fmla="*/ 22 w 22"/>
                  <a:gd name="T5" fmla="*/ 54 h 54"/>
                  <a:gd name="T6" fmla="*/ 0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0" y="54"/>
                    </a:moveTo>
                    <a:cubicBezTo>
                      <a:pt x="0" y="54"/>
                      <a:pt x="2" y="32"/>
                      <a:pt x="14" y="0"/>
                    </a:cubicBezTo>
                    <a:cubicBezTo>
                      <a:pt x="14" y="0"/>
                      <a:pt x="22" y="49"/>
                      <a:pt x="22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130"/>
              <p:cNvSpPr>
                <a:spLocks/>
              </p:cNvSpPr>
              <p:nvPr/>
            </p:nvSpPr>
            <p:spPr bwMode="auto">
              <a:xfrm>
                <a:off x="405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8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131"/>
              <p:cNvSpPr>
                <a:spLocks/>
              </p:cNvSpPr>
              <p:nvPr/>
            </p:nvSpPr>
            <p:spPr bwMode="auto">
              <a:xfrm>
                <a:off x="293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9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9" y="0"/>
                    </a:cubicBezTo>
                    <a:cubicBezTo>
                      <a:pt x="9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132"/>
              <p:cNvSpPr>
                <a:spLocks/>
              </p:cNvSpPr>
              <p:nvPr/>
            </p:nvSpPr>
            <p:spPr bwMode="auto">
              <a:xfrm>
                <a:off x="175" y="2303"/>
                <a:ext cx="35" cy="101"/>
              </a:xfrm>
              <a:custGeom>
                <a:avLst/>
                <a:gdLst>
                  <a:gd name="T0" fmla="*/ 0 w 15"/>
                  <a:gd name="T1" fmla="*/ 43 h 43"/>
                  <a:gd name="T2" fmla="*/ 9 w 15"/>
                  <a:gd name="T3" fmla="*/ 0 h 43"/>
                  <a:gd name="T4" fmla="*/ 15 w 15"/>
                  <a:gd name="T5" fmla="*/ 43 h 43"/>
                  <a:gd name="T6" fmla="*/ 0 w 15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5" y="39"/>
                      <a:pt x="15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133"/>
              <p:cNvSpPr>
                <a:spLocks/>
              </p:cNvSpPr>
              <p:nvPr/>
            </p:nvSpPr>
            <p:spPr bwMode="auto">
              <a:xfrm>
                <a:off x="346" y="2319"/>
                <a:ext cx="30" cy="85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1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134"/>
              <p:cNvSpPr>
                <a:spLocks/>
              </p:cNvSpPr>
              <p:nvPr/>
            </p:nvSpPr>
            <p:spPr bwMode="auto">
              <a:xfrm>
                <a:off x="484" y="2303"/>
                <a:ext cx="30" cy="101"/>
              </a:xfrm>
              <a:custGeom>
                <a:avLst/>
                <a:gdLst>
                  <a:gd name="T0" fmla="*/ 0 w 13"/>
                  <a:gd name="T1" fmla="*/ 43 h 43"/>
                  <a:gd name="T2" fmla="*/ 9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9" y="0"/>
                    </a:cubicBezTo>
                    <a:cubicBezTo>
                      <a:pt x="9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135"/>
              <p:cNvSpPr>
                <a:spLocks/>
              </p:cNvSpPr>
              <p:nvPr/>
            </p:nvSpPr>
            <p:spPr bwMode="auto">
              <a:xfrm>
                <a:off x="456" y="2319"/>
                <a:ext cx="28" cy="85"/>
              </a:xfrm>
              <a:custGeom>
                <a:avLst/>
                <a:gdLst>
                  <a:gd name="T0" fmla="*/ 12 w 12"/>
                  <a:gd name="T1" fmla="*/ 36 h 36"/>
                  <a:gd name="T2" fmla="*/ 4 w 12"/>
                  <a:gd name="T3" fmla="*/ 0 h 36"/>
                  <a:gd name="T4" fmla="*/ 0 w 12"/>
                  <a:gd name="T5" fmla="*/ 36 h 36"/>
                  <a:gd name="T6" fmla="*/ 12 w 12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36">
                    <a:moveTo>
                      <a:pt x="12" y="36"/>
                    </a:moveTo>
                    <a:cubicBezTo>
                      <a:pt x="12" y="36"/>
                      <a:pt x="11" y="19"/>
                      <a:pt x="4" y="0"/>
                    </a:cubicBezTo>
                    <a:cubicBezTo>
                      <a:pt x="4" y="0"/>
                      <a:pt x="0" y="33"/>
                      <a:pt x="0" y="36"/>
                    </a:cubicBezTo>
                    <a:lnTo>
                      <a:pt x="12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136"/>
              <p:cNvSpPr>
                <a:spLocks/>
              </p:cNvSpPr>
              <p:nvPr/>
            </p:nvSpPr>
            <p:spPr bwMode="auto">
              <a:xfrm>
                <a:off x="359" y="2305"/>
                <a:ext cx="53" cy="99"/>
              </a:xfrm>
              <a:custGeom>
                <a:avLst/>
                <a:gdLst>
                  <a:gd name="T0" fmla="*/ 23 w 23"/>
                  <a:gd name="T1" fmla="*/ 42 h 42"/>
                  <a:gd name="T2" fmla="*/ 9 w 23"/>
                  <a:gd name="T3" fmla="*/ 0 h 42"/>
                  <a:gd name="T4" fmla="*/ 0 w 23"/>
                  <a:gd name="T5" fmla="*/ 42 h 42"/>
                  <a:gd name="T6" fmla="*/ 23 w 23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9" y="0"/>
                    </a:cubicBezTo>
                    <a:cubicBezTo>
                      <a:pt x="9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137"/>
              <p:cNvSpPr>
                <a:spLocks/>
              </p:cNvSpPr>
              <p:nvPr/>
            </p:nvSpPr>
            <p:spPr bwMode="auto">
              <a:xfrm>
                <a:off x="246" y="2287"/>
                <a:ext cx="53" cy="116"/>
              </a:xfrm>
              <a:custGeom>
                <a:avLst/>
                <a:gdLst>
                  <a:gd name="T0" fmla="*/ 0 w 23"/>
                  <a:gd name="T1" fmla="*/ 50 h 50"/>
                  <a:gd name="T2" fmla="*/ 14 w 23"/>
                  <a:gd name="T3" fmla="*/ 0 h 50"/>
                  <a:gd name="T4" fmla="*/ 23 w 23"/>
                  <a:gd name="T5" fmla="*/ 50 h 50"/>
                  <a:gd name="T6" fmla="*/ 0 w 23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3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138"/>
              <p:cNvSpPr>
                <a:spLocks/>
              </p:cNvSpPr>
              <p:nvPr/>
            </p:nvSpPr>
            <p:spPr bwMode="auto">
              <a:xfrm>
                <a:off x="539" y="2277"/>
                <a:ext cx="66" cy="126"/>
              </a:xfrm>
              <a:custGeom>
                <a:avLst/>
                <a:gdLst>
                  <a:gd name="T0" fmla="*/ 0 w 28"/>
                  <a:gd name="T1" fmla="*/ 54 h 54"/>
                  <a:gd name="T2" fmla="*/ 17 w 28"/>
                  <a:gd name="T3" fmla="*/ 0 h 54"/>
                  <a:gd name="T4" fmla="*/ 28 w 28"/>
                  <a:gd name="T5" fmla="*/ 54 h 54"/>
                  <a:gd name="T6" fmla="*/ 0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2" y="32"/>
                      <a:pt x="17" y="0"/>
                    </a:cubicBezTo>
                    <a:cubicBezTo>
                      <a:pt x="17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139"/>
              <p:cNvSpPr>
                <a:spLocks/>
              </p:cNvSpPr>
              <p:nvPr/>
            </p:nvSpPr>
            <p:spPr bwMode="auto">
              <a:xfrm>
                <a:off x="799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140"/>
              <p:cNvSpPr>
                <a:spLocks/>
              </p:cNvSpPr>
              <p:nvPr/>
            </p:nvSpPr>
            <p:spPr bwMode="auto">
              <a:xfrm>
                <a:off x="659" y="2277"/>
                <a:ext cx="67" cy="126"/>
              </a:xfrm>
              <a:custGeom>
                <a:avLst/>
                <a:gdLst>
                  <a:gd name="T0" fmla="*/ 29 w 29"/>
                  <a:gd name="T1" fmla="*/ 54 h 54"/>
                  <a:gd name="T2" fmla="*/ 11 w 29"/>
                  <a:gd name="T3" fmla="*/ 0 h 54"/>
                  <a:gd name="T4" fmla="*/ 0 w 29"/>
                  <a:gd name="T5" fmla="*/ 54 h 54"/>
                  <a:gd name="T6" fmla="*/ 29 w 29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54">
                    <a:moveTo>
                      <a:pt x="29" y="54"/>
                    </a:moveTo>
                    <a:cubicBezTo>
                      <a:pt x="29" y="54"/>
                      <a:pt x="26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9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141"/>
              <p:cNvSpPr>
                <a:spLocks/>
              </p:cNvSpPr>
              <p:nvPr/>
            </p:nvSpPr>
            <p:spPr bwMode="auto">
              <a:xfrm>
                <a:off x="514" y="2303"/>
                <a:ext cx="41" cy="101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142"/>
              <p:cNvSpPr>
                <a:spLocks/>
              </p:cNvSpPr>
              <p:nvPr/>
            </p:nvSpPr>
            <p:spPr bwMode="auto">
              <a:xfrm>
                <a:off x="726" y="2319"/>
                <a:ext cx="37" cy="85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143"/>
              <p:cNvSpPr>
                <a:spLocks/>
              </p:cNvSpPr>
              <p:nvPr/>
            </p:nvSpPr>
            <p:spPr bwMode="auto">
              <a:xfrm>
                <a:off x="899" y="2303"/>
                <a:ext cx="36" cy="101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144"/>
              <p:cNvSpPr>
                <a:spLocks/>
              </p:cNvSpPr>
              <p:nvPr/>
            </p:nvSpPr>
            <p:spPr bwMode="auto">
              <a:xfrm>
                <a:off x="862" y="2319"/>
                <a:ext cx="37" cy="85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145"/>
              <p:cNvSpPr>
                <a:spLocks/>
              </p:cNvSpPr>
              <p:nvPr/>
            </p:nvSpPr>
            <p:spPr bwMode="auto">
              <a:xfrm>
                <a:off x="744" y="2305"/>
                <a:ext cx="66" cy="99"/>
              </a:xfrm>
              <a:custGeom>
                <a:avLst/>
                <a:gdLst>
                  <a:gd name="T0" fmla="*/ 28 w 28"/>
                  <a:gd name="T1" fmla="*/ 42 h 42"/>
                  <a:gd name="T2" fmla="*/ 10 w 28"/>
                  <a:gd name="T3" fmla="*/ 0 h 42"/>
                  <a:gd name="T4" fmla="*/ 0 w 28"/>
                  <a:gd name="T5" fmla="*/ 42 h 42"/>
                  <a:gd name="T6" fmla="*/ 28 w 2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5" y="24"/>
                      <a:pt x="10" y="0"/>
                    </a:cubicBezTo>
                    <a:cubicBezTo>
                      <a:pt x="10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146"/>
              <p:cNvSpPr>
                <a:spLocks/>
              </p:cNvSpPr>
              <p:nvPr/>
            </p:nvSpPr>
            <p:spPr bwMode="auto">
              <a:xfrm>
                <a:off x="604" y="2287"/>
                <a:ext cx="64" cy="116"/>
              </a:xfrm>
              <a:custGeom>
                <a:avLst/>
                <a:gdLst>
                  <a:gd name="T0" fmla="*/ 0 w 28"/>
                  <a:gd name="T1" fmla="*/ 50 h 50"/>
                  <a:gd name="T2" fmla="*/ 17 w 28"/>
                  <a:gd name="T3" fmla="*/ 0 h 50"/>
                  <a:gd name="T4" fmla="*/ 28 w 28"/>
                  <a:gd name="T5" fmla="*/ 50 h 50"/>
                  <a:gd name="T6" fmla="*/ 0 w 28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7" y="0"/>
                    </a:cubicBezTo>
                    <a:cubicBezTo>
                      <a:pt x="17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147"/>
              <p:cNvSpPr>
                <a:spLocks/>
              </p:cNvSpPr>
              <p:nvPr/>
            </p:nvSpPr>
            <p:spPr bwMode="auto">
              <a:xfrm>
                <a:off x="954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5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5" y="0"/>
                    </a:cubicBezTo>
                    <a:cubicBezTo>
                      <a:pt x="15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148"/>
              <p:cNvSpPr>
                <a:spLocks/>
              </p:cNvSpPr>
              <p:nvPr/>
            </p:nvSpPr>
            <p:spPr bwMode="auto">
              <a:xfrm>
                <a:off x="1166" y="2277"/>
                <a:ext cx="51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149"/>
              <p:cNvSpPr>
                <a:spLocks/>
              </p:cNvSpPr>
              <p:nvPr/>
            </p:nvSpPr>
            <p:spPr bwMode="auto">
              <a:xfrm>
                <a:off x="1053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8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150"/>
              <p:cNvSpPr>
                <a:spLocks/>
              </p:cNvSpPr>
              <p:nvPr/>
            </p:nvSpPr>
            <p:spPr bwMode="auto">
              <a:xfrm>
                <a:off x="935" y="2303"/>
                <a:ext cx="35" cy="101"/>
              </a:xfrm>
              <a:custGeom>
                <a:avLst/>
                <a:gdLst>
                  <a:gd name="T0" fmla="*/ 0 w 15"/>
                  <a:gd name="T1" fmla="*/ 43 h 43"/>
                  <a:gd name="T2" fmla="*/ 9 w 15"/>
                  <a:gd name="T3" fmla="*/ 0 h 43"/>
                  <a:gd name="T4" fmla="*/ 15 w 15"/>
                  <a:gd name="T5" fmla="*/ 43 h 43"/>
                  <a:gd name="T6" fmla="*/ 0 w 15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5" y="39"/>
                      <a:pt x="15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151"/>
              <p:cNvSpPr>
                <a:spLocks/>
              </p:cNvSpPr>
              <p:nvPr/>
            </p:nvSpPr>
            <p:spPr bwMode="auto">
              <a:xfrm>
                <a:off x="1106" y="2319"/>
                <a:ext cx="30" cy="85"/>
              </a:xfrm>
              <a:custGeom>
                <a:avLst/>
                <a:gdLst>
                  <a:gd name="T0" fmla="*/ 13 w 13"/>
                  <a:gd name="T1" fmla="*/ 36 h 36"/>
                  <a:gd name="T2" fmla="*/ 4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1" y="19"/>
                      <a:pt x="4" y="0"/>
                    </a:cubicBezTo>
                    <a:cubicBezTo>
                      <a:pt x="4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152"/>
              <p:cNvSpPr>
                <a:spLocks/>
              </p:cNvSpPr>
              <p:nvPr/>
            </p:nvSpPr>
            <p:spPr bwMode="auto">
              <a:xfrm>
                <a:off x="1244" y="2303"/>
                <a:ext cx="30" cy="101"/>
              </a:xfrm>
              <a:custGeom>
                <a:avLst/>
                <a:gdLst>
                  <a:gd name="T0" fmla="*/ 0 w 13"/>
                  <a:gd name="T1" fmla="*/ 43 h 43"/>
                  <a:gd name="T2" fmla="*/ 8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153"/>
              <p:cNvSpPr>
                <a:spLocks/>
              </p:cNvSpPr>
              <p:nvPr/>
            </p:nvSpPr>
            <p:spPr bwMode="auto">
              <a:xfrm>
                <a:off x="1214" y="2319"/>
                <a:ext cx="29" cy="85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154"/>
              <p:cNvSpPr>
                <a:spLocks/>
              </p:cNvSpPr>
              <p:nvPr/>
            </p:nvSpPr>
            <p:spPr bwMode="auto">
              <a:xfrm>
                <a:off x="1120" y="2305"/>
                <a:ext cx="53" cy="99"/>
              </a:xfrm>
              <a:custGeom>
                <a:avLst/>
                <a:gdLst>
                  <a:gd name="T0" fmla="*/ 23 w 23"/>
                  <a:gd name="T1" fmla="*/ 42 h 42"/>
                  <a:gd name="T2" fmla="*/ 8 w 23"/>
                  <a:gd name="T3" fmla="*/ 0 h 42"/>
                  <a:gd name="T4" fmla="*/ 0 w 23"/>
                  <a:gd name="T5" fmla="*/ 42 h 42"/>
                  <a:gd name="T6" fmla="*/ 23 w 23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155"/>
              <p:cNvSpPr>
                <a:spLocks/>
              </p:cNvSpPr>
              <p:nvPr/>
            </p:nvSpPr>
            <p:spPr bwMode="auto">
              <a:xfrm>
                <a:off x="1007" y="2287"/>
                <a:ext cx="53" cy="116"/>
              </a:xfrm>
              <a:custGeom>
                <a:avLst/>
                <a:gdLst>
                  <a:gd name="T0" fmla="*/ 0 w 23"/>
                  <a:gd name="T1" fmla="*/ 50 h 50"/>
                  <a:gd name="T2" fmla="*/ 14 w 23"/>
                  <a:gd name="T3" fmla="*/ 0 h 50"/>
                  <a:gd name="T4" fmla="*/ 23 w 23"/>
                  <a:gd name="T5" fmla="*/ 50 h 50"/>
                  <a:gd name="T6" fmla="*/ 0 w 23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156"/>
              <p:cNvSpPr>
                <a:spLocks/>
              </p:cNvSpPr>
              <p:nvPr/>
            </p:nvSpPr>
            <p:spPr bwMode="auto">
              <a:xfrm>
                <a:off x="1297" y="2277"/>
                <a:ext cx="67" cy="126"/>
              </a:xfrm>
              <a:custGeom>
                <a:avLst/>
                <a:gdLst>
                  <a:gd name="T0" fmla="*/ 0 w 29"/>
                  <a:gd name="T1" fmla="*/ 54 h 54"/>
                  <a:gd name="T2" fmla="*/ 18 w 29"/>
                  <a:gd name="T3" fmla="*/ 0 h 54"/>
                  <a:gd name="T4" fmla="*/ 29 w 29"/>
                  <a:gd name="T5" fmla="*/ 54 h 54"/>
                  <a:gd name="T6" fmla="*/ 0 w 29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9" y="49"/>
                      <a:pt x="29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157"/>
              <p:cNvSpPr>
                <a:spLocks/>
              </p:cNvSpPr>
              <p:nvPr/>
            </p:nvSpPr>
            <p:spPr bwMode="auto">
              <a:xfrm>
                <a:off x="1560" y="2277"/>
                <a:ext cx="64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158"/>
              <p:cNvSpPr>
                <a:spLocks/>
              </p:cNvSpPr>
              <p:nvPr/>
            </p:nvSpPr>
            <p:spPr bwMode="auto">
              <a:xfrm>
                <a:off x="1419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159"/>
              <p:cNvSpPr>
                <a:spLocks/>
              </p:cNvSpPr>
              <p:nvPr/>
            </p:nvSpPr>
            <p:spPr bwMode="auto">
              <a:xfrm>
                <a:off x="1274" y="2303"/>
                <a:ext cx="42" cy="101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160"/>
              <p:cNvSpPr>
                <a:spLocks/>
              </p:cNvSpPr>
              <p:nvPr/>
            </p:nvSpPr>
            <p:spPr bwMode="auto">
              <a:xfrm>
                <a:off x="1484" y="2319"/>
                <a:ext cx="39" cy="85"/>
              </a:xfrm>
              <a:custGeom>
                <a:avLst/>
                <a:gdLst>
                  <a:gd name="T0" fmla="*/ 17 w 17"/>
                  <a:gd name="T1" fmla="*/ 36 h 36"/>
                  <a:gd name="T2" fmla="*/ 6 w 17"/>
                  <a:gd name="T3" fmla="*/ 0 h 36"/>
                  <a:gd name="T4" fmla="*/ 0 w 17"/>
                  <a:gd name="T5" fmla="*/ 36 h 36"/>
                  <a:gd name="T6" fmla="*/ 17 w 17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" h="36">
                    <a:moveTo>
                      <a:pt x="17" y="36"/>
                    </a:moveTo>
                    <a:cubicBezTo>
                      <a:pt x="17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161"/>
              <p:cNvSpPr>
                <a:spLocks/>
              </p:cNvSpPr>
              <p:nvPr/>
            </p:nvSpPr>
            <p:spPr bwMode="auto">
              <a:xfrm>
                <a:off x="1659" y="2303"/>
                <a:ext cx="37" cy="101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162"/>
              <p:cNvSpPr>
                <a:spLocks/>
              </p:cNvSpPr>
              <p:nvPr/>
            </p:nvSpPr>
            <p:spPr bwMode="auto">
              <a:xfrm>
                <a:off x="1622" y="2319"/>
                <a:ext cx="37" cy="85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163"/>
              <p:cNvSpPr>
                <a:spLocks/>
              </p:cNvSpPr>
              <p:nvPr/>
            </p:nvSpPr>
            <p:spPr bwMode="auto">
              <a:xfrm>
                <a:off x="1502" y="2305"/>
                <a:ext cx="67" cy="99"/>
              </a:xfrm>
              <a:custGeom>
                <a:avLst/>
                <a:gdLst>
                  <a:gd name="T0" fmla="*/ 29 w 29"/>
                  <a:gd name="T1" fmla="*/ 42 h 42"/>
                  <a:gd name="T2" fmla="*/ 11 w 29"/>
                  <a:gd name="T3" fmla="*/ 0 h 42"/>
                  <a:gd name="T4" fmla="*/ 0 w 29"/>
                  <a:gd name="T5" fmla="*/ 42 h 42"/>
                  <a:gd name="T6" fmla="*/ 29 w 29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42">
                    <a:moveTo>
                      <a:pt x="29" y="42"/>
                    </a:moveTo>
                    <a:cubicBezTo>
                      <a:pt x="29" y="42"/>
                      <a:pt x="26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9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164"/>
              <p:cNvSpPr>
                <a:spLocks/>
              </p:cNvSpPr>
              <p:nvPr/>
            </p:nvSpPr>
            <p:spPr bwMode="auto">
              <a:xfrm>
                <a:off x="1364" y="2287"/>
                <a:ext cx="65" cy="116"/>
              </a:xfrm>
              <a:custGeom>
                <a:avLst/>
                <a:gdLst>
                  <a:gd name="T0" fmla="*/ 0 w 28"/>
                  <a:gd name="T1" fmla="*/ 50 h 50"/>
                  <a:gd name="T2" fmla="*/ 17 w 28"/>
                  <a:gd name="T3" fmla="*/ 0 h 50"/>
                  <a:gd name="T4" fmla="*/ 28 w 28"/>
                  <a:gd name="T5" fmla="*/ 50 h 50"/>
                  <a:gd name="T6" fmla="*/ 0 w 28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7" y="0"/>
                    </a:cubicBezTo>
                    <a:cubicBezTo>
                      <a:pt x="17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165"/>
              <p:cNvSpPr>
                <a:spLocks/>
              </p:cNvSpPr>
              <p:nvPr/>
            </p:nvSpPr>
            <p:spPr bwMode="auto">
              <a:xfrm>
                <a:off x="1714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4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166"/>
              <p:cNvSpPr>
                <a:spLocks/>
              </p:cNvSpPr>
              <p:nvPr/>
            </p:nvSpPr>
            <p:spPr bwMode="auto">
              <a:xfrm>
                <a:off x="1926" y="2277"/>
                <a:ext cx="51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167"/>
              <p:cNvSpPr>
                <a:spLocks/>
              </p:cNvSpPr>
              <p:nvPr/>
            </p:nvSpPr>
            <p:spPr bwMode="auto">
              <a:xfrm>
                <a:off x="1813" y="2277"/>
                <a:ext cx="51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168"/>
              <p:cNvSpPr>
                <a:spLocks/>
              </p:cNvSpPr>
              <p:nvPr/>
            </p:nvSpPr>
            <p:spPr bwMode="auto">
              <a:xfrm>
                <a:off x="1696" y="2303"/>
                <a:ext cx="32" cy="101"/>
              </a:xfrm>
              <a:custGeom>
                <a:avLst/>
                <a:gdLst>
                  <a:gd name="T0" fmla="*/ 0 w 14"/>
                  <a:gd name="T1" fmla="*/ 43 h 43"/>
                  <a:gd name="T2" fmla="*/ 9 w 14"/>
                  <a:gd name="T3" fmla="*/ 0 h 43"/>
                  <a:gd name="T4" fmla="*/ 14 w 14"/>
                  <a:gd name="T5" fmla="*/ 43 h 43"/>
                  <a:gd name="T6" fmla="*/ 0 w 14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169"/>
              <p:cNvSpPr>
                <a:spLocks/>
              </p:cNvSpPr>
              <p:nvPr/>
            </p:nvSpPr>
            <p:spPr bwMode="auto">
              <a:xfrm>
                <a:off x="1864" y="2319"/>
                <a:ext cx="30" cy="85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170"/>
              <p:cNvSpPr>
                <a:spLocks/>
              </p:cNvSpPr>
              <p:nvPr/>
            </p:nvSpPr>
            <p:spPr bwMode="auto">
              <a:xfrm>
                <a:off x="2005" y="2303"/>
                <a:ext cx="30" cy="101"/>
              </a:xfrm>
              <a:custGeom>
                <a:avLst/>
                <a:gdLst>
                  <a:gd name="T0" fmla="*/ 0 w 13"/>
                  <a:gd name="T1" fmla="*/ 43 h 43"/>
                  <a:gd name="T2" fmla="*/ 8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171"/>
              <p:cNvSpPr>
                <a:spLocks/>
              </p:cNvSpPr>
              <p:nvPr/>
            </p:nvSpPr>
            <p:spPr bwMode="auto">
              <a:xfrm>
                <a:off x="1975" y="2319"/>
                <a:ext cx="29" cy="85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172"/>
              <p:cNvSpPr>
                <a:spLocks/>
              </p:cNvSpPr>
              <p:nvPr/>
            </p:nvSpPr>
            <p:spPr bwMode="auto">
              <a:xfrm>
                <a:off x="1880" y="2305"/>
                <a:ext cx="53" cy="99"/>
              </a:xfrm>
              <a:custGeom>
                <a:avLst/>
                <a:gdLst>
                  <a:gd name="T0" fmla="*/ 23 w 23"/>
                  <a:gd name="T1" fmla="*/ 42 h 42"/>
                  <a:gd name="T2" fmla="*/ 8 w 23"/>
                  <a:gd name="T3" fmla="*/ 0 h 42"/>
                  <a:gd name="T4" fmla="*/ 0 w 23"/>
                  <a:gd name="T5" fmla="*/ 42 h 42"/>
                  <a:gd name="T6" fmla="*/ 23 w 23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173"/>
              <p:cNvSpPr>
                <a:spLocks/>
              </p:cNvSpPr>
              <p:nvPr/>
            </p:nvSpPr>
            <p:spPr bwMode="auto">
              <a:xfrm>
                <a:off x="1767" y="2287"/>
                <a:ext cx="53" cy="116"/>
              </a:xfrm>
              <a:custGeom>
                <a:avLst/>
                <a:gdLst>
                  <a:gd name="T0" fmla="*/ 0 w 23"/>
                  <a:gd name="T1" fmla="*/ 50 h 50"/>
                  <a:gd name="T2" fmla="*/ 14 w 23"/>
                  <a:gd name="T3" fmla="*/ 0 h 50"/>
                  <a:gd name="T4" fmla="*/ 23 w 23"/>
                  <a:gd name="T5" fmla="*/ 50 h 50"/>
                  <a:gd name="T6" fmla="*/ 0 w 23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174"/>
              <p:cNvSpPr>
                <a:spLocks/>
              </p:cNvSpPr>
              <p:nvPr/>
            </p:nvSpPr>
            <p:spPr bwMode="auto">
              <a:xfrm>
                <a:off x="2058" y="2277"/>
                <a:ext cx="65" cy="126"/>
              </a:xfrm>
              <a:custGeom>
                <a:avLst/>
                <a:gdLst>
                  <a:gd name="T0" fmla="*/ 0 w 28"/>
                  <a:gd name="T1" fmla="*/ 54 h 54"/>
                  <a:gd name="T2" fmla="*/ 18 w 28"/>
                  <a:gd name="T3" fmla="*/ 0 h 54"/>
                  <a:gd name="T4" fmla="*/ 28 w 28"/>
                  <a:gd name="T5" fmla="*/ 54 h 54"/>
                  <a:gd name="T6" fmla="*/ 0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175"/>
              <p:cNvSpPr>
                <a:spLocks/>
              </p:cNvSpPr>
              <p:nvPr/>
            </p:nvSpPr>
            <p:spPr bwMode="auto">
              <a:xfrm>
                <a:off x="2320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0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0" y="0"/>
                    </a:cubicBezTo>
                    <a:cubicBezTo>
                      <a:pt x="10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176"/>
              <p:cNvSpPr>
                <a:spLocks/>
              </p:cNvSpPr>
              <p:nvPr/>
            </p:nvSpPr>
            <p:spPr bwMode="auto">
              <a:xfrm>
                <a:off x="2180" y="2277"/>
                <a:ext cx="64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177"/>
              <p:cNvSpPr>
                <a:spLocks/>
              </p:cNvSpPr>
              <p:nvPr/>
            </p:nvSpPr>
            <p:spPr bwMode="auto">
              <a:xfrm>
                <a:off x="2035" y="2303"/>
                <a:ext cx="41" cy="101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178"/>
              <p:cNvSpPr>
                <a:spLocks/>
              </p:cNvSpPr>
              <p:nvPr/>
            </p:nvSpPr>
            <p:spPr bwMode="auto">
              <a:xfrm>
                <a:off x="2244" y="2319"/>
                <a:ext cx="37" cy="85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179"/>
              <p:cNvSpPr>
                <a:spLocks/>
              </p:cNvSpPr>
              <p:nvPr/>
            </p:nvSpPr>
            <p:spPr bwMode="auto">
              <a:xfrm>
                <a:off x="2419" y="2303"/>
                <a:ext cx="37" cy="101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180"/>
              <p:cNvSpPr>
                <a:spLocks/>
              </p:cNvSpPr>
              <p:nvPr/>
            </p:nvSpPr>
            <p:spPr bwMode="auto">
              <a:xfrm>
                <a:off x="2382" y="2319"/>
                <a:ext cx="37" cy="85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181"/>
              <p:cNvSpPr>
                <a:spLocks/>
              </p:cNvSpPr>
              <p:nvPr/>
            </p:nvSpPr>
            <p:spPr bwMode="auto">
              <a:xfrm>
                <a:off x="2263" y="2305"/>
                <a:ext cx="64" cy="99"/>
              </a:xfrm>
              <a:custGeom>
                <a:avLst/>
                <a:gdLst>
                  <a:gd name="T0" fmla="*/ 28 w 28"/>
                  <a:gd name="T1" fmla="*/ 42 h 42"/>
                  <a:gd name="T2" fmla="*/ 11 w 28"/>
                  <a:gd name="T3" fmla="*/ 0 h 42"/>
                  <a:gd name="T4" fmla="*/ 0 w 28"/>
                  <a:gd name="T5" fmla="*/ 42 h 42"/>
                  <a:gd name="T6" fmla="*/ 28 w 2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6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182"/>
              <p:cNvSpPr>
                <a:spLocks/>
              </p:cNvSpPr>
              <p:nvPr/>
            </p:nvSpPr>
            <p:spPr bwMode="auto">
              <a:xfrm>
                <a:off x="2122" y="2287"/>
                <a:ext cx="67" cy="116"/>
              </a:xfrm>
              <a:custGeom>
                <a:avLst/>
                <a:gdLst>
                  <a:gd name="T0" fmla="*/ 0 w 29"/>
                  <a:gd name="T1" fmla="*/ 50 h 50"/>
                  <a:gd name="T2" fmla="*/ 18 w 29"/>
                  <a:gd name="T3" fmla="*/ 0 h 50"/>
                  <a:gd name="T4" fmla="*/ 29 w 29"/>
                  <a:gd name="T5" fmla="*/ 50 h 50"/>
                  <a:gd name="T6" fmla="*/ 0 w 29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50">
                    <a:moveTo>
                      <a:pt x="0" y="50"/>
                    </a:moveTo>
                    <a:cubicBezTo>
                      <a:pt x="0" y="50"/>
                      <a:pt x="3" y="30"/>
                      <a:pt x="18" y="0"/>
                    </a:cubicBezTo>
                    <a:cubicBezTo>
                      <a:pt x="18" y="0"/>
                      <a:pt x="29" y="46"/>
                      <a:pt x="29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183"/>
              <p:cNvSpPr>
                <a:spLocks/>
              </p:cNvSpPr>
              <p:nvPr/>
            </p:nvSpPr>
            <p:spPr bwMode="auto">
              <a:xfrm>
                <a:off x="2475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4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184"/>
              <p:cNvSpPr>
                <a:spLocks/>
              </p:cNvSpPr>
              <p:nvPr/>
            </p:nvSpPr>
            <p:spPr bwMode="auto">
              <a:xfrm>
                <a:off x="2684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9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1" y="32"/>
                      <a:pt x="9" y="0"/>
                    </a:cubicBezTo>
                    <a:cubicBezTo>
                      <a:pt x="9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185"/>
              <p:cNvSpPr>
                <a:spLocks/>
              </p:cNvSpPr>
              <p:nvPr/>
            </p:nvSpPr>
            <p:spPr bwMode="auto">
              <a:xfrm>
                <a:off x="2574" y="2277"/>
                <a:ext cx="50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186"/>
              <p:cNvSpPr>
                <a:spLocks/>
              </p:cNvSpPr>
              <p:nvPr/>
            </p:nvSpPr>
            <p:spPr bwMode="auto">
              <a:xfrm>
                <a:off x="2456" y="2303"/>
                <a:ext cx="32" cy="101"/>
              </a:xfrm>
              <a:custGeom>
                <a:avLst/>
                <a:gdLst>
                  <a:gd name="T0" fmla="*/ 0 w 14"/>
                  <a:gd name="T1" fmla="*/ 43 h 43"/>
                  <a:gd name="T2" fmla="*/ 9 w 14"/>
                  <a:gd name="T3" fmla="*/ 0 h 43"/>
                  <a:gd name="T4" fmla="*/ 14 w 14"/>
                  <a:gd name="T5" fmla="*/ 43 h 43"/>
                  <a:gd name="T6" fmla="*/ 0 w 14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187"/>
              <p:cNvSpPr>
                <a:spLocks/>
              </p:cNvSpPr>
              <p:nvPr/>
            </p:nvSpPr>
            <p:spPr bwMode="auto">
              <a:xfrm>
                <a:off x="2624" y="2319"/>
                <a:ext cx="30" cy="85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188"/>
              <p:cNvSpPr>
                <a:spLocks/>
              </p:cNvSpPr>
              <p:nvPr/>
            </p:nvSpPr>
            <p:spPr bwMode="auto">
              <a:xfrm>
                <a:off x="2765" y="2303"/>
                <a:ext cx="30" cy="101"/>
              </a:xfrm>
              <a:custGeom>
                <a:avLst/>
                <a:gdLst>
                  <a:gd name="T0" fmla="*/ 0 w 13"/>
                  <a:gd name="T1" fmla="*/ 43 h 43"/>
                  <a:gd name="T2" fmla="*/ 8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1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189"/>
              <p:cNvSpPr>
                <a:spLocks/>
              </p:cNvSpPr>
              <p:nvPr/>
            </p:nvSpPr>
            <p:spPr bwMode="auto">
              <a:xfrm>
                <a:off x="2735" y="2319"/>
                <a:ext cx="29" cy="85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190"/>
              <p:cNvSpPr>
                <a:spLocks/>
              </p:cNvSpPr>
              <p:nvPr/>
            </p:nvSpPr>
            <p:spPr bwMode="auto">
              <a:xfrm>
                <a:off x="2641" y="2305"/>
                <a:ext cx="50" cy="99"/>
              </a:xfrm>
              <a:custGeom>
                <a:avLst/>
                <a:gdLst>
                  <a:gd name="T0" fmla="*/ 22 w 22"/>
                  <a:gd name="T1" fmla="*/ 42 h 42"/>
                  <a:gd name="T2" fmla="*/ 8 w 22"/>
                  <a:gd name="T3" fmla="*/ 0 h 42"/>
                  <a:gd name="T4" fmla="*/ 0 w 22"/>
                  <a:gd name="T5" fmla="*/ 42 h 42"/>
                  <a:gd name="T6" fmla="*/ 22 w 22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42">
                    <a:moveTo>
                      <a:pt x="22" y="42"/>
                    </a:moveTo>
                    <a:cubicBezTo>
                      <a:pt x="22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2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191"/>
              <p:cNvSpPr>
                <a:spLocks/>
              </p:cNvSpPr>
              <p:nvPr/>
            </p:nvSpPr>
            <p:spPr bwMode="auto">
              <a:xfrm>
                <a:off x="2528" y="2287"/>
                <a:ext cx="50" cy="116"/>
              </a:xfrm>
              <a:custGeom>
                <a:avLst/>
                <a:gdLst>
                  <a:gd name="T0" fmla="*/ 0 w 22"/>
                  <a:gd name="T1" fmla="*/ 50 h 50"/>
                  <a:gd name="T2" fmla="*/ 14 w 22"/>
                  <a:gd name="T3" fmla="*/ 0 h 50"/>
                  <a:gd name="T4" fmla="*/ 22 w 22"/>
                  <a:gd name="T5" fmla="*/ 50 h 50"/>
                  <a:gd name="T6" fmla="*/ 0 w 22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2" y="46"/>
                      <a:pt x="22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192"/>
              <p:cNvSpPr>
                <a:spLocks/>
              </p:cNvSpPr>
              <p:nvPr/>
            </p:nvSpPr>
            <p:spPr bwMode="auto">
              <a:xfrm>
                <a:off x="2818" y="2277"/>
                <a:ext cx="65" cy="126"/>
              </a:xfrm>
              <a:custGeom>
                <a:avLst/>
                <a:gdLst>
                  <a:gd name="T0" fmla="*/ 0 w 28"/>
                  <a:gd name="T1" fmla="*/ 54 h 54"/>
                  <a:gd name="T2" fmla="*/ 18 w 28"/>
                  <a:gd name="T3" fmla="*/ 0 h 54"/>
                  <a:gd name="T4" fmla="*/ 28 w 28"/>
                  <a:gd name="T5" fmla="*/ 54 h 54"/>
                  <a:gd name="T6" fmla="*/ 0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193"/>
              <p:cNvSpPr>
                <a:spLocks/>
              </p:cNvSpPr>
              <p:nvPr/>
            </p:nvSpPr>
            <p:spPr bwMode="auto">
              <a:xfrm>
                <a:off x="3081" y="2277"/>
                <a:ext cx="64" cy="126"/>
              </a:xfrm>
              <a:custGeom>
                <a:avLst/>
                <a:gdLst>
                  <a:gd name="T0" fmla="*/ 28 w 28"/>
                  <a:gd name="T1" fmla="*/ 54 h 54"/>
                  <a:gd name="T2" fmla="*/ 10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0" y="0"/>
                    </a:cubicBezTo>
                    <a:cubicBezTo>
                      <a:pt x="10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194"/>
              <p:cNvSpPr>
                <a:spLocks/>
              </p:cNvSpPr>
              <p:nvPr/>
            </p:nvSpPr>
            <p:spPr bwMode="auto">
              <a:xfrm>
                <a:off x="2940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195"/>
              <p:cNvSpPr>
                <a:spLocks/>
              </p:cNvSpPr>
              <p:nvPr/>
            </p:nvSpPr>
            <p:spPr bwMode="auto">
              <a:xfrm>
                <a:off x="2795" y="2303"/>
                <a:ext cx="41" cy="101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196"/>
              <p:cNvSpPr>
                <a:spLocks/>
              </p:cNvSpPr>
              <p:nvPr/>
            </p:nvSpPr>
            <p:spPr bwMode="auto">
              <a:xfrm>
                <a:off x="3005" y="2319"/>
                <a:ext cx="36" cy="85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197"/>
              <p:cNvSpPr>
                <a:spLocks/>
              </p:cNvSpPr>
              <p:nvPr/>
            </p:nvSpPr>
            <p:spPr bwMode="auto">
              <a:xfrm>
                <a:off x="3180" y="2303"/>
                <a:ext cx="37" cy="101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1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198"/>
              <p:cNvSpPr>
                <a:spLocks/>
              </p:cNvSpPr>
              <p:nvPr/>
            </p:nvSpPr>
            <p:spPr bwMode="auto">
              <a:xfrm>
                <a:off x="3143" y="2319"/>
                <a:ext cx="37" cy="85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199"/>
              <p:cNvSpPr>
                <a:spLocks/>
              </p:cNvSpPr>
              <p:nvPr/>
            </p:nvSpPr>
            <p:spPr bwMode="auto">
              <a:xfrm>
                <a:off x="3023" y="2305"/>
                <a:ext cx="65" cy="99"/>
              </a:xfrm>
              <a:custGeom>
                <a:avLst/>
                <a:gdLst>
                  <a:gd name="T0" fmla="*/ 28 w 28"/>
                  <a:gd name="T1" fmla="*/ 42 h 42"/>
                  <a:gd name="T2" fmla="*/ 11 w 28"/>
                  <a:gd name="T3" fmla="*/ 0 h 42"/>
                  <a:gd name="T4" fmla="*/ 0 w 28"/>
                  <a:gd name="T5" fmla="*/ 42 h 42"/>
                  <a:gd name="T6" fmla="*/ 28 w 2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5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200"/>
              <p:cNvSpPr>
                <a:spLocks/>
              </p:cNvSpPr>
              <p:nvPr/>
            </p:nvSpPr>
            <p:spPr bwMode="auto">
              <a:xfrm>
                <a:off x="2882" y="2287"/>
                <a:ext cx="65" cy="116"/>
              </a:xfrm>
              <a:custGeom>
                <a:avLst/>
                <a:gdLst>
                  <a:gd name="T0" fmla="*/ 0 w 28"/>
                  <a:gd name="T1" fmla="*/ 50 h 50"/>
                  <a:gd name="T2" fmla="*/ 18 w 28"/>
                  <a:gd name="T3" fmla="*/ 0 h 50"/>
                  <a:gd name="T4" fmla="*/ 28 w 28"/>
                  <a:gd name="T5" fmla="*/ 50 h 50"/>
                  <a:gd name="T6" fmla="*/ 0 w 28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8" y="0"/>
                    </a:cubicBezTo>
                    <a:cubicBezTo>
                      <a:pt x="18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201"/>
              <p:cNvSpPr>
                <a:spLocks/>
              </p:cNvSpPr>
              <p:nvPr/>
            </p:nvSpPr>
            <p:spPr bwMode="auto">
              <a:xfrm>
                <a:off x="3210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4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317" name="Freeform 202"/>
              <p:cNvSpPr>
                <a:spLocks/>
              </p:cNvSpPr>
              <p:nvPr/>
            </p:nvSpPr>
            <p:spPr bwMode="auto">
              <a:xfrm>
                <a:off x="3422" y="2277"/>
                <a:ext cx="50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203"/>
              <p:cNvSpPr>
                <a:spLocks/>
              </p:cNvSpPr>
              <p:nvPr/>
            </p:nvSpPr>
            <p:spPr bwMode="auto">
              <a:xfrm>
                <a:off x="3309" y="2277"/>
                <a:ext cx="50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204"/>
              <p:cNvSpPr>
                <a:spLocks/>
              </p:cNvSpPr>
              <p:nvPr/>
            </p:nvSpPr>
            <p:spPr bwMode="auto">
              <a:xfrm>
                <a:off x="3191" y="2303"/>
                <a:ext cx="33" cy="101"/>
              </a:xfrm>
              <a:custGeom>
                <a:avLst/>
                <a:gdLst>
                  <a:gd name="T0" fmla="*/ 0 w 14"/>
                  <a:gd name="T1" fmla="*/ 43 h 43"/>
                  <a:gd name="T2" fmla="*/ 9 w 14"/>
                  <a:gd name="T3" fmla="*/ 0 h 43"/>
                  <a:gd name="T4" fmla="*/ 14 w 14"/>
                  <a:gd name="T5" fmla="*/ 43 h 43"/>
                  <a:gd name="T6" fmla="*/ 0 w 14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0" name="Freeform 206"/>
            <p:cNvSpPr>
              <a:spLocks/>
            </p:cNvSpPr>
            <p:nvPr/>
          </p:nvSpPr>
          <p:spPr bwMode="auto">
            <a:xfrm>
              <a:off x="3359" y="2319"/>
              <a:ext cx="29" cy="85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21" name="Freeform 207"/>
            <p:cNvSpPr>
              <a:spLocks/>
            </p:cNvSpPr>
            <p:nvPr/>
          </p:nvSpPr>
          <p:spPr bwMode="auto">
            <a:xfrm>
              <a:off x="3500" y="2303"/>
              <a:ext cx="30" cy="101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22" name="Freeform 208"/>
            <p:cNvSpPr>
              <a:spLocks/>
            </p:cNvSpPr>
            <p:nvPr/>
          </p:nvSpPr>
          <p:spPr bwMode="auto">
            <a:xfrm>
              <a:off x="3470" y="2319"/>
              <a:ext cx="29" cy="85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23" name="Freeform 209"/>
            <p:cNvSpPr>
              <a:spLocks/>
            </p:cNvSpPr>
            <p:nvPr/>
          </p:nvSpPr>
          <p:spPr bwMode="auto">
            <a:xfrm>
              <a:off x="3376" y="2305"/>
              <a:ext cx="49" cy="99"/>
            </a:xfrm>
            <a:custGeom>
              <a:avLst/>
              <a:gdLst>
                <a:gd name="T0" fmla="*/ 22 w 22"/>
                <a:gd name="T1" fmla="*/ 42 h 42"/>
                <a:gd name="T2" fmla="*/ 8 w 22"/>
                <a:gd name="T3" fmla="*/ 0 h 42"/>
                <a:gd name="T4" fmla="*/ 0 w 22"/>
                <a:gd name="T5" fmla="*/ 42 h 42"/>
                <a:gd name="T6" fmla="*/ 22 w 22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42">
                  <a:moveTo>
                    <a:pt x="22" y="42"/>
                  </a:moveTo>
                  <a:cubicBezTo>
                    <a:pt x="22" y="42"/>
                    <a:pt x="20" y="24"/>
                    <a:pt x="8" y="0"/>
                  </a:cubicBezTo>
                  <a:cubicBezTo>
                    <a:pt x="8" y="0"/>
                    <a:pt x="0" y="39"/>
                    <a:pt x="0" y="42"/>
                  </a:cubicBezTo>
                  <a:lnTo>
                    <a:pt x="22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24" name="Freeform 210"/>
            <p:cNvSpPr>
              <a:spLocks/>
            </p:cNvSpPr>
            <p:nvPr/>
          </p:nvSpPr>
          <p:spPr bwMode="auto">
            <a:xfrm>
              <a:off x="3263" y="2287"/>
              <a:ext cx="52" cy="116"/>
            </a:xfrm>
            <a:custGeom>
              <a:avLst/>
              <a:gdLst>
                <a:gd name="T0" fmla="*/ 0 w 23"/>
                <a:gd name="T1" fmla="*/ 50 h 50"/>
                <a:gd name="T2" fmla="*/ 14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25" name="Freeform 211"/>
            <p:cNvSpPr>
              <a:spLocks/>
            </p:cNvSpPr>
            <p:nvPr/>
          </p:nvSpPr>
          <p:spPr bwMode="auto">
            <a:xfrm>
              <a:off x="3553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8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8" y="0"/>
                  </a:cubicBezTo>
                  <a:cubicBezTo>
                    <a:pt x="18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26" name="Freeform 212"/>
            <p:cNvSpPr>
              <a:spLocks/>
            </p:cNvSpPr>
            <p:nvPr/>
          </p:nvSpPr>
          <p:spPr bwMode="auto">
            <a:xfrm>
              <a:off x="3816" y="2277"/>
              <a:ext cx="64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27" name="Freeform 213"/>
            <p:cNvSpPr>
              <a:spLocks/>
            </p:cNvSpPr>
            <p:nvPr/>
          </p:nvSpPr>
          <p:spPr bwMode="auto">
            <a:xfrm>
              <a:off x="3675" y="2277"/>
              <a:ext cx="66" cy="126"/>
            </a:xfrm>
            <a:custGeom>
              <a:avLst/>
              <a:gdLst>
                <a:gd name="T0" fmla="*/ 28 w 28"/>
                <a:gd name="T1" fmla="*/ 54 h 54"/>
                <a:gd name="T2" fmla="*/ 11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28" name="Freeform 214"/>
            <p:cNvSpPr>
              <a:spLocks/>
            </p:cNvSpPr>
            <p:nvPr/>
          </p:nvSpPr>
          <p:spPr bwMode="auto">
            <a:xfrm>
              <a:off x="3530" y="2303"/>
              <a:ext cx="41" cy="101"/>
            </a:xfrm>
            <a:custGeom>
              <a:avLst/>
              <a:gdLst>
                <a:gd name="T0" fmla="*/ 0 w 18"/>
                <a:gd name="T1" fmla="*/ 43 h 43"/>
                <a:gd name="T2" fmla="*/ 11 w 18"/>
                <a:gd name="T3" fmla="*/ 0 h 43"/>
                <a:gd name="T4" fmla="*/ 18 w 18"/>
                <a:gd name="T5" fmla="*/ 43 h 43"/>
                <a:gd name="T6" fmla="*/ 0 w 18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29" name="Freeform 215"/>
            <p:cNvSpPr>
              <a:spLocks/>
            </p:cNvSpPr>
            <p:nvPr/>
          </p:nvSpPr>
          <p:spPr bwMode="auto">
            <a:xfrm>
              <a:off x="3740" y="2319"/>
              <a:ext cx="37" cy="85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30" name="Freeform 216"/>
            <p:cNvSpPr>
              <a:spLocks/>
            </p:cNvSpPr>
            <p:nvPr/>
          </p:nvSpPr>
          <p:spPr bwMode="auto">
            <a:xfrm>
              <a:off x="3915" y="2303"/>
              <a:ext cx="37" cy="101"/>
            </a:xfrm>
            <a:custGeom>
              <a:avLst/>
              <a:gdLst>
                <a:gd name="T0" fmla="*/ 0 w 16"/>
                <a:gd name="T1" fmla="*/ 43 h 43"/>
                <a:gd name="T2" fmla="*/ 10 w 16"/>
                <a:gd name="T3" fmla="*/ 0 h 43"/>
                <a:gd name="T4" fmla="*/ 16 w 16"/>
                <a:gd name="T5" fmla="*/ 43 h 43"/>
                <a:gd name="T6" fmla="*/ 0 w 16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31" name="Freeform 217"/>
            <p:cNvSpPr>
              <a:spLocks/>
            </p:cNvSpPr>
            <p:nvPr/>
          </p:nvSpPr>
          <p:spPr bwMode="auto">
            <a:xfrm>
              <a:off x="3878" y="2319"/>
              <a:ext cx="37" cy="85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32" name="Freeform 218"/>
            <p:cNvSpPr>
              <a:spLocks/>
            </p:cNvSpPr>
            <p:nvPr/>
          </p:nvSpPr>
          <p:spPr bwMode="auto">
            <a:xfrm>
              <a:off x="3758" y="2305"/>
              <a:ext cx="65" cy="99"/>
            </a:xfrm>
            <a:custGeom>
              <a:avLst/>
              <a:gdLst>
                <a:gd name="T0" fmla="*/ 28 w 28"/>
                <a:gd name="T1" fmla="*/ 42 h 42"/>
                <a:gd name="T2" fmla="*/ 11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1" y="0"/>
                  </a:cubicBezTo>
                  <a:cubicBezTo>
                    <a:pt x="11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33" name="Freeform 219"/>
            <p:cNvSpPr>
              <a:spLocks/>
            </p:cNvSpPr>
            <p:nvPr/>
          </p:nvSpPr>
          <p:spPr bwMode="auto">
            <a:xfrm>
              <a:off x="3618" y="2287"/>
              <a:ext cx="67" cy="116"/>
            </a:xfrm>
            <a:custGeom>
              <a:avLst/>
              <a:gdLst>
                <a:gd name="T0" fmla="*/ 0 w 29"/>
                <a:gd name="T1" fmla="*/ 50 h 50"/>
                <a:gd name="T2" fmla="*/ 18 w 29"/>
                <a:gd name="T3" fmla="*/ 0 h 50"/>
                <a:gd name="T4" fmla="*/ 29 w 29"/>
                <a:gd name="T5" fmla="*/ 50 h 50"/>
                <a:gd name="T6" fmla="*/ 0 w 29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9" y="46"/>
                    <a:pt x="29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34" name="Freeform 220"/>
            <p:cNvSpPr>
              <a:spLocks/>
            </p:cNvSpPr>
            <p:nvPr/>
          </p:nvSpPr>
          <p:spPr bwMode="auto">
            <a:xfrm>
              <a:off x="3970" y="2277"/>
              <a:ext cx="53" cy="126"/>
            </a:xfrm>
            <a:custGeom>
              <a:avLst/>
              <a:gdLst>
                <a:gd name="T0" fmla="*/ 0 w 23"/>
                <a:gd name="T1" fmla="*/ 54 h 54"/>
                <a:gd name="T2" fmla="*/ 14 w 23"/>
                <a:gd name="T3" fmla="*/ 0 h 54"/>
                <a:gd name="T4" fmla="*/ 23 w 23"/>
                <a:gd name="T5" fmla="*/ 54 h 54"/>
                <a:gd name="T6" fmla="*/ 0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3" y="49"/>
                    <a:pt x="23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35" name="Freeform 221"/>
            <p:cNvSpPr>
              <a:spLocks/>
            </p:cNvSpPr>
            <p:nvPr/>
          </p:nvSpPr>
          <p:spPr bwMode="auto">
            <a:xfrm>
              <a:off x="4180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36" name="Freeform 222"/>
            <p:cNvSpPr>
              <a:spLocks/>
            </p:cNvSpPr>
            <p:nvPr/>
          </p:nvSpPr>
          <p:spPr bwMode="auto">
            <a:xfrm>
              <a:off x="4069" y="2277"/>
              <a:ext cx="51" cy="126"/>
            </a:xfrm>
            <a:custGeom>
              <a:avLst/>
              <a:gdLst>
                <a:gd name="T0" fmla="*/ 22 w 22"/>
                <a:gd name="T1" fmla="*/ 54 h 54"/>
                <a:gd name="T2" fmla="*/ 8 w 22"/>
                <a:gd name="T3" fmla="*/ 0 h 54"/>
                <a:gd name="T4" fmla="*/ 0 w 22"/>
                <a:gd name="T5" fmla="*/ 54 h 54"/>
                <a:gd name="T6" fmla="*/ 22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22" y="54"/>
                  </a:moveTo>
                  <a:cubicBezTo>
                    <a:pt x="22" y="54"/>
                    <a:pt x="20" y="32"/>
                    <a:pt x="8" y="0"/>
                  </a:cubicBezTo>
                  <a:cubicBezTo>
                    <a:pt x="8" y="0"/>
                    <a:pt x="0" y="49"/>
                    <a:pt x="0" y="54"/>
                  </a:cubicBezTo>
                  <a:lnTo>
                    <a:pt x="22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37" name="Freeform 223"/>
            <p:cNvSpPr>
              <a:spLocks/>
            </p:cNvSpPr>
            <p:nvPr/>
          </p:nvSpPr>
          <p:spPr bwMode="auto">
            <a:xfrm>
              <a:off x="3952" y="2303"/>
              <a:ext cx="32" cy="101"/>
            </a:xfrm>
            <a:custGeom>
              <a:avLst/>
              <a:gdLst>
                <a:gd name="T0" fmla="*/ 0 w 14"/>
                <a:gd name="T1" fmla="*/ 43 h 43"/>
                <a:gd name="T2" fmla="*/ 9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38" name="Freeform 224"/>
            <p:cNvSpPr>
              <a:spLocks/>
            </p:cNvSpPr>
            <p:nvPr/>
          </p:nvSpPr>
          <p:spPr bwMode="auto">
            <a:xfrm>
              <a:off x="4120" y="2319"/>
              <a:ext cx="29" cy="85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39" name="Freeform 225"/>
            <p:cNvSpPr>
              <a:spLocks/>
            </p:cNvSpPr>
            <p:nvPr/>
          </p:nvSpPr>
          <p:spPr bwMode="auto">
            <a:xfrm>
              <a:off x="4260" y="2303"/>
              <a:ext cx="30" cy="101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40" name="Freeform 226"/>
            <p:cNvSpPr>
              <a:spLocks/>
            </p:cNvSpPr>
            <p:nvPr/>
          </p:nvSpPr>
          <p:spPr bwMode="auto">
            <a:xfrm>
              <a:off x="4230" y="2319"/>
              <a:ext cx="29" cy="85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41" name="Freeform 227"/>
            <p:cNvSpPr>
              <a:spLocks/>
            </p:cNvSpPr>
            <p:nvPr/>
          </p:nvSpPr>
          <p:spPr bwMode="auto">
            <a:xfrm>
              <a:off x="4136" y="2305"/>
              <a:ext cx="50" cy="99"/>
            </a:xfrm>
            <a:custGeom>
              <a:avLst/>
              <a:gdLst>
                <a:gd name="T0" fmla="*/ 22 w 22"/>
                <a:gd name="T1" fmla="*/ 42 h 42"/>
                <a:gd name="T2" fmla="*/ 8 w 22"/>
                <a:gd name="T3" fmla="*/ 0 h 42"/>
                <a:gd name="T4" fmla="*/ 0 w 22"/>
                <a:gd name="T5" fmla="*/ 42 h 42"/>
                <a:gd name="T6" fmla="*/ 22 w 22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42">
                  <a:moveTo>
                    <a:pt x="22" y="42"/>
                  </a:moveTo>
                  <a:cubicBezTo>
                    <a:pt x="22" y="42"/>
                    <a:pt x="20" y="24"/>
                    <a:pt x="8" y="0"/>
                  </a:cubicBezTo>
                  <a:cubicBezTo>
                    <a:pt x="8" y="0"/>
                    <a:pt x="0" y="39"/>
                    <a:pt x="0" y="42"/>
                  </a:cubicBezTo>
                  <a:lnTo>
                    <a:pt x="22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42" name="Freeform 228"/>
            <p:cNvSpPr>
              <a:spLocks/>
            </p:cNvSpPr>
            <p:nvPr/>
          </p:nvSpPr>
          <p:spPr bwMode="auto">
            <a:xfrm>
              <a:off x="4023" y="2287"/>
              <a:ext cx="50" cy="116"/>
            </a:xfrm>
            <a:custGeom>
              <a:avLst/>
              <a:gdLst>
                <a:gd name="T0" fmla="*/ 0 w 22"/>
                <a:gd name="T1" fmla="*/ 50 h 50"/>
                <a:gd name="T2" fmla="*/ 14 w 22"/>
                <a:gd name="T3" fmla="*/ 0 h 50"/>
                <a:gd name="T4" fmla="*/ 22 w 22"/>
                <a:gd name="T5" fmla="*/ 50 h 50"/>
                <a:gd name="T6" fmla="*/ 0 w 22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2" y="46"/>
                    <a:pt x="22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43" name="Freeform 229"/>
            <p:cNvSpPr>
              <a:spLocks/>
            </p:cNvSpPr>
            <p:nvPr/>
          </p:nvSpPr>
          <p:spPr bwMode="auto">
            <a:xfrm>
              <a:off x="4313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8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8" y="0"/>
                  </a:cubicBezTo>
                  <a:cubicBezTo>
                    <a:pt x="18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44" name="Freeform 230"/>
            <p:cNvSpPr>
              <a:spLocks/>
            </p:cNvSpPr>
            <p:nvPr/>
          </p:nvSpPr>
          <p:spPr bwMode="auto">
            <a:xfrm>
              <a:off x="4576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45" name="Freeform 231"/>
            <p:cNvSpPr>
              <a:spLocks/>
            </p:cNvSpPr>
            <p:nvPr/>
          </p:nvSpPr>
          <p:spPr bwMode="auto">
            <a:xfrm>
              <a:off x="4436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46" name="Freeform 232"/>
            <p:cNvSpPr>
              <a:spLocks/>
            </p:cNvSpPr>
            <p:nvPr/>
          </p:nvSpPr>
          <p:spPr bwMode="auto">
            <a:xfrm>
              <a:off x="4290" y="2303"/>
              <a:ext cx="42" cy="101"/>
            </a:xfrm>
            <a:custGeom>
              <a:avLst/>
              <a:gdLst>
                <a:gd name="T0" fmla="*/ 0 w 18"/>
                <a:gd name="T1" fmla="*/ 43 h 43"/>
                <a:gd name="T2" fmla="*/ 11 w 18"/>
                <a:gd name="T3" fmla="*/ 0 h 43"/>
                <a:gd name="T4" fmla="*/ 18 w 18"/>
                <a:gd name="T5" fmla="*/ 43 h 43"/>
                <a:gd name="T6" fmla="*/ 0 w 18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47" name="Freeform 233"/>
            <p:cNvSpPr>
              <a:spLocks/>
            </p:cNvSpPr>
            <p:nvPr/>
          </p:nvSpPr>
          <p:spPr bwMode="auto">
            <a:xfrm>
              <a:off x="4500" y="2319"/>
              <a:ext cx="37" cy="85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48" name="Freeform 234"/>
            <p:cNvSpPr>
              <a:spLocks/>
            </p:cNvSpPr>
            <p:nvPr/>
          </p:nvSpPr>
          <p:spPr bwMode="auto">
            <a:xfrm>
              <a:off x="4675" y="2303"/>
              <a:ext cx="37" cy="101"/>
            </a:xfrm>
            <a:custGeom>
              <a:avLst/>
              <a:gdLst>
                <a:gd name="T0" fmla="*/ 0 w 16"/>
                <a:gd name="T1" fmla="*/ 43 h 43"/>
                <a:gd name="T2" fmla="*/ 10 w 16"/>
                <a:gd name="T3" fmla="*/ 0 h 43"/>
                <a:gd name="T4" fmla="*/ 16 w 16"/>
                <a:gd name="T5" fmla="*/ 43 h 43"/>
                <a:gd name="T6" fmla="*/ 0 w 16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1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49" name="Freeform 235"/>
            <p:cNvSpPr>
              <a:spLocks/>
            </p:cNvSpPr>
            <p:nvPr/>
          </p:nvSpPr>
          <p:spPr bwMode="auto">
            <a:xfrm>
              <a:off x="4638" y="2319"/>
              <a:ext cx="37" cy="85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50" name="Freeform 236"/>
            <p:cNvSpPr>
              <a:spLocks/>
            </p:cNvSpPr>
            <p:nvPr/>
          </p:nvSpPr>
          <p:spPr bwMode="auto">
            <a:xfrm>
              <a:off x="4518" y="2305"/>
              <a:ext cx="65" cy="99"/>
            </a:xfrm>
            <a:custGeom>
              <a:avLst/>
              <a:gdLst>
                <a:gd name="T0" fmla="*/ 28 w 28"/>
                <a:gd name="T1" fmla="*/ 42 h 42"/>
                <a:gd name="T2" fmla="*/ 11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1" y="0"/>
                  </a:cubicBezTo>
                  <a:cubicBezTo>
                    <a:pt x="11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51" name="Freeform 237"/>
            <p:cNvSpPr>
              <a:spLocks/>
            </p:cNvSpPr>
            <p:nvPr/>
          </p:nvSpPr>
          <p:spPr bwMode="auto">
            <a:xfrm>
              <a:off x="4378" y="2287"/>
              <a:ext cx="65" cy="116"/>
            </a:xfrm>
            <a:custGeom>
              <a:avLst/>
              <a:gdLst>
                <a:gd name="T0" fmla="*/ 0 w 28"/>
                <a:gd name="T1" fmla="*/ 50 h 50"/>
                <a:gd name="T2" fmla="*/ 18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52" name="Freeform 238"/>
            <p:cNvSpPr>
              <a:spLocks/>
            </p:cNvSpPr>
            <p:nvPr/>
          </p:nvSpPr>
          <p:spPr bwMode="auto">
            <a:xfrm>
              <a:off x="4694" y="2277"/>
              <a:ext cx="50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53" name="Freeform 239"/>
            <p:cNvSpPr>
              <a:spLocks/>
            </p:cNvSpPr>
            <p:nvPr/>
          </p:nvSpPr>
          <p:spPr bwMode="auto">
            <a:xfrm>
              <a:off x="4903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54" name="Freeform 240"/>
            <p:cNvSpPr>
              <a:spLocks/>
            </p:cNvSpPr>
            <p:nvPr/>
          </p:nvSpPr>
          <p:spPr bwMode="auto">
            <a:xfrm>
              <a:off x="4790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55" name="Freeform 241"/>
            <p:cNvSpPr>
              <a:spLocks/>
            </p:cNvSpPr>
            <p:nvPr/>
          </p:nvSpPr>
          <p:spPr bwMode="auto">
            <a:xfrm>
              <a:off x="4675" y="2303"/>
              <a:ext cx="32" cy="101"/>
            </a:xfrm>
            <a:custGeom>
              <a:avLst/>
              <a:gdLst>
                <a:gd name="T0" fmla="*/ 0 w 14"/>
                <a:gd name="T1" fmla="*/ 43 h 43"/>
                <a:gd name="T2" fmla="*/ 9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56" name="Freeform 242"/>
            <p:cNvSpPr>
              <a:spLocks/>
            </p:cNvSpPr>
            <p:nvPr/>
          </p:nvSpPr>
          <p:spPr bwMode="auto">
            <a:xfrm>
              <a:off x="4843" y="2319"/>
              <a:ext cx="29" cy="85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57" name="Freeform 243"/>
            <p:cNvSpPr>
              <a:spLocks/>
            </p:cNvSpPr>
            <p:nvPr/>
          </p:nvSpPr>
          <p:spPr bwMode="auto">
            <a:xfrm>
              <a:off x="4984" y="2303"/>
              <a:ext cx="30" cy="101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58" name="Freeform 244"/>
            <p:cNvSpPr>
              <a:spLocks/>
            </p:cNvSpPr>
            <p:nvPr/>
          </p:nvSpPr>
          <p:spPr bwMode="auto">
            <a:xfrm>
              <a:off x="4954" y="2319"/>
              <a:ext cx="29" cy="85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59" name="Freeform 245"/>
            <p:cNvSpPr>
              <a:spLocks/>
            </p:cNvSpPr>
            <p:nvPr/>
          </p:nvSpPr>
          <p:spPr bwMode="auto">
            <a:xfrm>
              <a:off x="4857" y="2305"/>
              <a:ext cx="52" cy="99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60" name="Freeform 246"/>
            <p:cNvSpPr>
              <a:spLocks/>
            </p:cNvSpPr>
            <p:nvPr/>
          </p:nvSpPr>
          <p:spPr bwMode="auto">
            <a:xfrm>
              <a:off x="4747" y="2287"/>
              <a:ext cx="49" cy="116"/>
            </a:xfrm>
            <a:custGeom>
              <a:avLst/>
              <a:gdLst>
                <a:gd name="T0" fmla="*/ 0 w 22"/>
                <a:gd name="T1" fmla="*/ 50 h 50"/>
                <a:gd name="T2" fmla="*/ 14 w 22"/>
                <a:gd name="T3" fmla="*/ 0 h 50"/>
                <a:gd name="T4" fmla="*/ 22 w 22"/>
                <a:gd name="T5" fmla="*/ 50 h 50"/>
                <a:gd name="T6" fmla="*/ 0 w 22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2" y="46"/>
                    <a:pt x="22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61" name="Freeform 247"/>
            <p:cNvSpPr>
              <a:spLocks/>
            </p:cNvSpPr>
            <p:nvPr/>
          </p:nvSpPr>
          <p:spPr bwMode="auto">
            <a:xfrm>
              <a:off x="5037" y="2277"/>
              <a:ext cx="64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62" name="Freeform 248"/>
            <p:cNvSpPr>
              <a:spLocks/>
            </p:cNvSpPr>
            <p:nvPr/>
          </p:nvSpPr>
          <p:spPr bwMode="auto">
            <a:xfrm>
              <a:off x="5297" y="2277"/>
              <a:ext cx="67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63" name="Freeform 249"/>
            <p:cNvSpPr>
              <a:spLocks/>
            </p:cNvSpPr>
            <p:nvPr/>
          </p:nvSpPr>
          <p:spPr bwMode="auto">
            <a:xfrm>
              <a:off x="5159" y="2277"/>
              <a:ext cx="66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64" name="Freeform 250"/>
            <p:cNvSpPr>
              <a:spLocks/>
            </p:cNvSpPr>
            <p:nvPr/>
          </p:nvSpPr>
          <p:spPr bwMode="auto">
            <a:xfrm>
              <a:off x="5014" y="2303"/>
              <a:ext cx="39" cy="101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65" name="Freeform 251"/>
            <p:cNvSpPr>
              <a:spLocks/>
            </p:cNvSpPr>
            <p:nvPr/>
          </p:nvSpPr>
          <p:spPr bwMode="auto">
            <a:xfrm>
              <a:off x="5224" y="2319"/>
              <a:ext cx="36" cy="85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66" name="Freeform 252"/>
            <p:cNvSpPr>
              <a:spLocks/>
            </p:cNvSpPr>
            <p:nvPr/>
          </p:nvSpPr>
          <p:spPr bwMode="auto">
            <a:xfrm>
              <a:off x="5396" y="2303"/>
              <a:ext cx="40" cy="101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3"/>
                    <a:pt x="11" y="0"/>
                  </a:cubicBezTo>
                  <a:cubicBezTo>
                    <a:pt x="11" y="0"/>
                    <a:pt x="17" y="40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67" name="Freeform 253"/>
            <p:cNvSpPr>
              <a:spLocks/>
            </p:cNvSpPr>
            <p:nvPr/>
          </p:nvSpPr>
          <p:spPr bwMode="auto">
            <a:xfrm>
              <a:off x="5360" y="2319"/>
              <a:ext cx="36" cy="85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68" name="Freeform 254"/>
            <p:cNvSpPr>
              <a:spLocks/>
            </p:cNvSpPr>
            <p:nvPr/>
          </p:nvSpPr>
          <p:spPr bwMode="auto">
            <a:xfrm>
              <a:off x="5242" y="2305"/>
              <a:ext cx="65" cy="99"/>
            </a:xfrm>
            <a:custGeom>
              <a:avLst/>
              <a:gdLst>
                <a:gd name="T0" fmla="*/ 28 w 28"/>
                <a:gd name="T1" fmla="*/ 42 h 42"/>
                <a:gd name="T2" fmla="*/ 10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69" name="Freeform 255"/>
            <p:cNvSpPr>
              <a:spLocks/>
            </p:cNvSpPr>
            <p:nvPr/>
          </p:nvSpPr>
          <p:spPr bwMode="auto">
            <a:xfrm>
              <a:off x="5101" y="2287"/>
              <a:ext cx="66" cy="116"/>
            </a:xfrm>
            <a:custGeom>
              <a:avLst/>
              <a:gdLst>
                <a:gd name="T0" fmla="*/ 0 w 28"/>
                <a:gd name="T1" fmla="*/ 50 h 50"/>
                <a:gd name="T2" fmla="*/ 18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70" name="Freeform 256"/>
            <p:cNvSpPr>
              <a:spLocks/>
            </p:cNvSpPr>
            <p:nvPr/>
          </p:nvSpPr>
          <p:spPr bwMode="auto">
            <a:xfrm>
              <a:off x="5454" y="2277"/>
              <a:ext cx="51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71" name="Freeform 257"/>
            <p:cNvSpPr>
              <a:spLocks/>
            </p:cNvSpPr>
            <p:nvPr/>
          </p:nvSpPr>
          <p:spPr bwMode="auto">
            <a:xfrm>
              <a:off x="5664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72" name="Freeform 258"/>
            <p:cNvSpPr>
              <a:spLocks/>
            </p:cNvSpPr>
            <p:nvPr/>
          </p:nvSpPr>
          <p:spPr bwMode="auto">
            <a:xfrm>
              <a:off x="5551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73" name="Freeform 259"/>
            <p:cNvSpPr>
              <a:spLocks/>
            </p:cNvSpPr>
            <p:nvPr/>
          </p:nvSpPr>
          <p:spPr bwMode="auto">
            <a:xfrm>
              <a:off x="5436" y="2303"/>
              <a:ext cx="32" cy="101"/>
            </a:xfrm>
            <a:custGeom>
              <a:avLst/>
              <a:gdLst>
                <a:gd name="T0" fmla="*/ 0 w 14"/>
                <a:gd name="T1" fmla="*/ 43 h 43"/>
                <a:gd name="T2" fmla="*/ 8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8" y="0"/>
                  </a:cubicBezTo>
                  <a:cubicBezTo>
                    <a:pt x="8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74" name="Freeform 260"/>
            <p:cNvSpPr>
              <a:spLocks/>
            </p:cNvSpPr>
            <p:nvPr/>
          </p:nvSpPr>
          <p:spPr bwMode="auto">
            <a:xfrm>
              <a:off x="5604" y="2319"/>
              <a:ext cx="29" cy="85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75" name="Freeform 261"/>
            <p:cNvSpPr>
              <a:spLocks/>
            </p:cNvSpPr>
            <p:nvPr/>
          </p:nvSpPr>
          <p:spPr bwMode="auto">
            <a:xfrm>
              <a:off x="5744" y="2303"/>
              <a:ext cx="30" cy="101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76" name="Freeform 262"/>
            <p:cNvSpPr>
              <a:spLocks/>
            </p:cNvSpPr>
            <p:nvPr/>
          </p:nvSpPr>
          <p:spPr bwMode="auto">
            <a:xfrm>
              <a:off x="5714" y="2319"/>
              <a:ext cx="29" cy="85"/>
            </a:xfrm>
            <a:custGeom>
              <a:avLst/>
              <a:gdLst>
                <a:gd name="T0" fmla="*/ 13 w 13"/>
                <a:gd name="T1" fmla="*/ 36 h 36"/>
                <a:gd name="T2" fmla="*/ 4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4" y="0"/>
                  </a:cubicBezTo>
                  <a:cubicBezTo>
                    <a:pt x="4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77" name="Freeform 263"/>
            <p:cNvSpPr>
              <a:spLocks/>
            </p:cNvSpPr>
            <p:nvPr/>
          </p:nvSpPr>
          <p:spPr bwMode="auto">
            <a:xfrm>
              <a:off x="5618" y="2305"/>
              <a:ext cx="52" cy="99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78" name="Freeform 264"/>
            <p:cNvSpPr>
              <a:spLocks/>
            </p:cNvSpPr>
            <p:nvPr/>
          </p:nvSpPr>
          <p:spPr bwMode="auto">
            <a:xfrm>
              <a:off x="5505" y="2287"/>
              <a:ext cx="52" cy="116"/>
            </a:xfrm>
            <a:custGeom>
              <a:avLst/>
              <a:gdLst>
                <a:gd name="T0" fmla="*/ 0 w 23"/>
                <a:gd name="T1" fmla="*/ 50 h 50"/>
                <a:gd name="T2" fmla="*/ 15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5" y="0"/>
                  </a:cubicBezTo>
                  <a:cubicBezTo>
                    <a:pt x="15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79" name="Freeform 265"/>
            <p:cNvSpPr>
              <a:spLocks/>
            </p:cNvSpPr>
            <p:nvPr/>
          </p:nvSpPr>
          <p:spPr bwMode="auto">
            <a:xfrm>
              <a:off x="5797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80" name="Freeform 266"/>
            <p:cNvSpPr>
              <a:spLocks/>
            </p:cNvSpPr>
            <p:nvPr/>
          </p:nvSpPr>
          <p:spPr bwMode="auto">
            <a:xfrm>
              <a:off x="6058" y="2277"/>
              <a:ext cx="64" cy="126"/>
            </a:xfrm>
            <a:custGeom>
              <a:avLst/>
              <a:gdLst>
                <a:gd name="T0" fmla="*/ 28 w 28"/>
                <a:gd name="T1" fmla="*/ 54 h 54"/>
                <a:gd name="T2" fmla="*/ 11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81" name="Freeform 267"/>
            <p:cNvSpPr>
              <a:spLocks/>
            </p:cNvSpPr>
            <p:nvPr/>
          </p:nvSpPr>
          <p:spPr bwMode="auto">
            <a:xfrm>
              <a:off x="5917" y="2277"/>
              <a:ext cx="67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82" name="Freeform 268"/>
            <p:cNvSpPr>
              <a:spLocks/>
            </p:cNvSpPr>
            <p:nvPr/>
          </p:nvSpPr>
          <p:spPr bwMode="auto">
            <a:xfrm>
              <a:off x="5774" y="2303"/>
              <a:ext cx="39" cy="101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1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83" name="Freeform 269"/>
            <p:cNvSpPr>
              <a:spLocks/>
            </p:cNvSpPr>
            <p:nvPr/>
          </p:nvSpPr>
          <p:spPr bwMode="auto">
            <a:xfrm>
              <a:off x="5984" y="2319"/>
              <a:ext cx="37" cy="85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84" name="Freeform 270"/>
            <p:cNvSpPr>
              <a:spLocks/>
            </p:cNvSpPr>
            <p:nvPr/>
          </p:nvSpPr>
          <p:spPr bwMode="auto">
            <a:xfrm>
              <a:off x="6157" y="2303"/>
              <a:ext cx="37" cy="101"/>
            </a:xfrm>
            <a:custGeom>
              <a:avLst/>
              <a:gdLst>
                <a:gd name="T0" fmla="*/ 0 w 16"/>
                <a:gd name="T1" fmla="*/ 43 h 43"/>
                <a:gd name="T2" fmla="*/ 10 w 16"/>
                <a:gd name="T3" fmla="*/ 0 h 43"/>
                <a:gd name="T4" fmla="*/ 16 w 16"/>
                <a:gd name="T5" fmla="*/ 43 h 43"/>
                <a:gd name="T6" fmla="*/ 0 w 16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85" name="Freeform 271"/>
            <p:cNvSpPr>
              <a:spLocks/>
            </p:cNvSpPr>
            <p:nvPr/>
          </p:nvSpPr>
          <p:spPr bwMode="auto">
            <a:xfrm>
              <a:off x="6120" y="2319"/>
              <a:ext cx="37" cy="85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86" name="Freeform 272"/>
            <p:cNvSpPr>
              <a:spLocks/>
            </p:cNvSpPr>
            <p:nvPr/>
          </p:nvSpPr>
          <p:spPr bwMode="auto">
            <a:xfrm>
              <a:off x="6002" y="2305"/>
              <a:ext cx="65" cy="99"/>
            </a:xfrm>
            <a:custGeom>
              <a:avLst/>
              <a:gdLst>
                <a:gd name="T0" fmla="*/ 28 w 28"/>
                <a:gd name="T1" fmla="*/ 42 h 42"/>
                <a:gd name="T2" fmla="*/ 10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87" name="Freeform 273"/>
            <p:cNvSpPr>
              <a:spLocks/>
            </p:cNvSpPr>
            <p:nvPr/>
          </p:nvSpPr>
          <p:spPr bwMode="auto">
            <a:xfrm>
              <a:off x="5862" y="2287"/>
              <a:ext cx="65" cy="116"/>
            </a:xfrm>
            <a:custGeom>
              <a:avLst/>
              <a:gdLst>
                <a:gd name="T0" fmla="*/ 0 w 28"/>
                <a:gd name="T1" fmla="*/ 50 h 50"/>
                <a:gd name="T2" fmla="*/ 17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7" y="0"/>
                  </a:cubicBezTo>
                  <a:cubicBezTo>
                    <a:pt x="17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88" name="Freeform 274"/>
            <p:cNvSpPr>
              <a:spLocks/>
            </p:cNvSpPr>
            <p:nvPr/>
          </p:nvSpPr>
          <p:spPr bwMode="auto">
            <a:xfrm>
              <a:off x="6189" y="2277"/>
              <a:ext cx="50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89" name="Freeform 275"/>
            <p:cNvSpPr>
              <a:spLocks/>
            </p:cNvSpPr>
            <p:nvPr/>
          </p:nvSpPr>
          <p:spPr bwMode="auto">
            <a:xfrm>
              <a:off x="6399" y="2277"/>
              <a:ext cx="52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90" name="Freeform 276"/>
            <p:cNvSpPr>
              <a:spLocks/>
            </p:cNvSpPr>
            <p:nvPr/>
          </p:nvSpPr>
          <p:spPr bwMode="auto">
            <a:xfrm>
              <a:off x="6286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91" name="Freeform 277"/>
            <p:cNvSpPr>
              <a:spLocks/>
            </p:cNvSpPr>
            <p:nvPr/>
          </p:nvSpPr>
          <p:spPr bwMode="auto">
            <a:xfrm>
              <a:off x="6171" y="2303"/>
              <a:ext cx="31" cy="101"/>
            </a:xfrm>
            <a:custGeom>
              <a:avLst/>
              <a:gdLst>
                <a:gd name="T0" fmla="*/ 0 w 14"/>
                <a:gd name="T1" fmla="*/ 43 h 43"/>
                <a:gd name="T2" fmla="*/ 9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92" name="Freeform 278"/>
            <p:cNvSpPr>
              <a:spLocks/>
            </p:cNvSpPr>
            <p:nvPr/>
          </p:nvSpPr>
          <p:spPr bwMode="auto">
            <a:xfrm>
              <a:off x="6339" y="2319"/>
              <a:ext cx="29" cy="85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93" name="Freeform 279"/>
            <p:cNvSpPr>
              <a:spLocks/>
            </p:cNvSpPr>
            <p:nvPr/>
          </p:nvSpPr>
          <p:spPr bwMode="auto">
            <a:xfrm>
              <a:off x="6479" y="2303"/>
              <a:ext cx="29" cy="101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94" name="Freeform 280"/>
            <p:cNvSpPr>
              <a:spLocks/>
            </p:cNvSpPr>
            <p:nvPr/>
          </p:nvSpPr>
          <p:spPr bwMode="auto">
            <a:xfrm>
              <a:off x="6449" y="2319"/>
              <a:ext cx="30" cy="85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95" name="Freeform 281"/>
            <p:cNvSpPr>
              <a:spLocks/>
            </p:cNvSpPr>
            <p:nvPr/>
          </p:nvSpPr>
          <p:spPr bwMode="auto">
            <a:xfrm>
              <a:off x="6353" y="2305"/>
              <a:ext cx="53" cy="99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96" name="Freeform 282"/>
            <p:cNvSpPr>
              <a:spLocks/>
            </p:cNvSpPr>
            <p:nvPr/>
          </p:nvSpPr>
          <p:spPr bwMode="auto">
            <a:xfrm>
              <a:off x="6240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5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5" y="0"/>
                  </a:cubicBezTo>
                  <a:cubicBezTo>
                    <a:pt x="15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97" name="Freeform 283"/>
            <p:cNvSpPr>
              <a:spLocks/>
            </p:cNvSpPr>
            <p:nvPr/>
          </p:nvSpPr>
          <p:spPr bwMode="auto">
            <a:xfrm>
              <a:off x="6532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98" name="Freeform 284"/>
            <p:cNvSpPr>
              <a:spLocks/>
            </p:cNvSpPr>
            <p:nvPr/>
          </p:nvSpPr>
          <p:spPr bwMode="auto">
            <a:xfrm>
              <a:off x="6793" y="2277"/>
              <a:ext cx="67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99" name="Freeform 285"/>
            <p:cNvSpPr>
              <a:spLocks/>
            </p:cNvSpPr>
            <p:nvPr/>
          </p:nvSpPr>
          <p:spPr bwMode="auto">
            <a:xfrm>
              <a:off x="6654" y="2277"/>
              <a:ext cx="66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00" name="Freeform 286"/>
            <p:cNvSpPr>
              <a:spLocks/>
            </p:cNvSpPr>
            <p:nvPr/>
          </p:nvSpPr>
          <p:spPr bwMode="auto">
            <a:xfrm>
              <a:off x="6509" y="2303"/>
              <a:ext cx="40" cy="101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1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01" name="Freeform 287"/>
            <p:cNvSpPr>
              <a:spLocks/>
            </p:cNvSpPr>
            <p:nvPr/>
          </p:nvSpPr>
          <p:spPr bwMode="auto">
            <a:xfrm>
              <a:off x="6719" y="2319"/>
              <a:ext cx="36" cy="85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02" name="Freeform 288"/>
            <p:cNvSpPr>
              <a:spLocks/>
            </p:cNvSpPr>
            <p:nvPr/>
          </p:nvSpPr>
          <p:spPr bwMode="auto">
            <a:xfrm>
              <a:off x="6892" y="2303"/>
              <a:ext cx="39" cy="101"/>
            </a:xfrm>
            <a:custGeom>
              <a:avLst/>
              <a:gdLst>
                <a:gd name="T0" fmla="*/ 0 w 17"/>
                <a:gd name="T1" fmla="*/ 43 h 43"/>
                <a:gd name="T2" fmla="*/ 10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7" y="40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03" name="Freeform 289"/>
            <p:cNvSpPr>
              <a:spLocks/>
            </p:cNvSpPr>
            <p:nvPr/>
          </p:nvSpPr>
          <p:spPr bwMode="auto">
            <a:xfrm>
              <a:off x="6855" y="2319"/>
              <a:ext cx="37" cy="85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04" name="Freeform 290"/>
            <p:cNvSpPr>
              <a:spLocks/>
            </p:cNvSpPr>
            <p:nvPr/>
          </p:nvSpPr>
          <p:spPr bwMode="auto">
            <a:xfrm>
              <a:off x="6737" y="2305"/>
              <a:ext cx="66" cy="99"/>
            </a:xfrm>
            <a:custGeom>
              <a:avLst/>
              <a:gdLst>
                <a:gd name="T0" fmla="*/ 28 w 28"/>
                <a:gd name="T1" fmla="*/ 42 h 42"/>
                <a:gd name="T2" fmla="*/ 10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05" name="Freeform 291"/>
            <p:cNvSpPr>
              <a:spLocks/>
            </p:cNvSpPr>
            <p:nvPr/>
          </p:nvSpPr>
          <p:spPr bwMode="auto">
            <a:xfrm>
              <a:off x="6597" y="2287"/>
              <a:ext cx="64" cy="116"/>
            </a:xfrm>
            <a:custGeom>
              <a:avLst/>
              <a:gdLst>
                <a:gd name="T0" fmla="*/ 0 w 28"/>
                <a:gd name="T1" fmla="*/ 50 h 50"/>
                <a:gd name="T2" fmla="*/ 18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06" name="Freeform 292"/>
            <p:cNvSpPr>
              <a:spLocks/>
            </p:cNvSpPr>
            <p:nvPr/>
          </p:nvSpPr>
          <p:spPr bwMode="auto">
            <a:xfrm>
              <a:off x="6949" y="2277"/>
              <a:ext cx="50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07" name="Freeform 293"/>
            <p:cNvSpPr>
              <a:spLocks/>
            </p:cNvSpPr>
            <p:nvPr/>
          </p:nvSpPr>
          <p:spPr bwMode="auto">
            <a:xfrm>
              <a:off x="7159" y="2277"/>
              <a:ext cx="52" cy="126"/>
            </a:xfrm>
            <a:custGeom>
              <a:avLst/>
              <a:gdLst>
                <a:gd name="T0" fmla="*/ 23 w 23"/>
                <a:gd name="T1" fmla="*/ 54 h 54"/>
                <a:gd name="T2" fmla="*/ 8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8" y="0"/>
                  </a:cubicBezTo>
                  <a:cubicBezTo>
                    <a:pt x="8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08" name="Freeform 294"/>
            <p:cNvSpPr>
              <a:spLocks/>
            </p:cNvSpPr>
            <p:nvPr/>
          </p:nvSpPr>
          <p:spPr bwMode="auto">
            <a:xfrm>
              <a:off x="7046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09" name="Freeform 295"/>
            <p:cNvSpPr>
              <a:spLocks/>
            </p:cNvSpPr>
            <p:nvPr/>
          </p:nvSpPr>
          <p:spPr bwMode="auto">
            <a:xfrm>
              <a:off x="6931" y="2303"/>
              <a:ext cx="31" cy="101"/>
            </a:xfrm>
            <a:custGeom>
              <a:avLst/>
              <a:gdLst>
                <a:gd name="T0" fmla="*/ 0 w 14"/>
                <a:gd name="T1" fmla="*/ 43 h 43"/>
                <a:gd name="T2" fmla="*/ 8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8" y="0"/>
                  </a:cubicBezTo>
                  <a:cubicBezTo>
                    <a:pt x="8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10" name="Freeform 296"/>
            <p:cNvSpPr>
              <a:spLocks/>
            </p:cNvSpPr>
            <p:nvPr/>
          </p:nvSpPr>
          <p:spPr bwMode="auto">
            <a:xfrm>
              <a:off x="7099" y="2319"/>
              <a:ext cx="29" cy="85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11" name="Freeform 297"/>
            <p:cNvSpPr>
              <a:spLocks/>
            </p:cNvSpPr>
            <p:nvPr/>
          </p:nvSpPr>
          <p:spPr bwMode="auto">
            <a:xfrm>
              <a:off x="7240" y="2303"/>
              <a:ext cx="27" cy="101"/>
            </a:xfrm>
            <a:custGeom>
              <a:avLst/>
              <a:gdLst>
                <a:gd name="T0" fmla="*/ 0 w 12"/>
                <a:gd name="T1" fmla="*/ 43 h 43"/>
                <a:gd name="T2" fmla="*/ 8 w 12"/>
                <a:gd name="T3" fmla="*/ 0 h 43"/>
                <a:gd name="T4" fmla="*/ 12 w 12"/>
                <a:gd name="T5" fmla="*/ 43 h 43"/>
                <a:gd name="T6" fmla="*/ 0 w 12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2" y="40"/>
                    <a:pt x="12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12" name="Freeform 298"/>
            <p:cNvSpPr>
              <a:spLocks/>
            </p:cNvSpPr>
            <p:nvPr/>
          </p:nvSpPr>
          <p:spPr bwMode="auto">
            <a:xfrm>
              <a:off x="7210" y="2319"/>
              <a:ext cx="30" cy="85"/>
            </a:xfrm>
            <a:custGeom>
              <a:avLst/>
              <a:gdLst>
                <a:gd name="T0" fmla="*/ 13 w 13"/>
                <a:gd name="T1" fmla="*/ 36 h 36"/>
                <a:gd name="T2" fmla="*/ 4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4" y="0"/>
                  </a:cubicBezTo>
                  <a:cubicBezTo>
                    <a:pt x="4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13" name="Freeform 299"/>
            <p:cNvSpPr>
              <a:spLocks/>
            </p:cNvSpPr>
            <p:nvPr/>
          </p:nvSpPr>
          <p:spPr bwMode="auto">
            <a:xfrm>
              <a:off x="7113" y="2305"/>
              <a:ext cx="53" cy="99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0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14" name="Freeform 300"/>
            <p:cNvSpPr>
              <a:spLocks/>
            </p:cNvSpPr>
            <p:nvPr/>
          </p:nvSpPr>
          <p:spPr bwMode="auto">
            <a:xfrm>
              <a:off x="7000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4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4" y="0"/>
                  </a:cubicBezTo>
                  <a:cubicBezTo>
                    <a:pt x="14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15" name="Freeform 301"/>
            <p:cNvSpPr>
              <a:spLocks/>
            </p:cNvSpPr>
            <p:nvPr/>
          </p:nvSpPr>
          <p:spPr bwMode="auto">
            <a:xfrm>
              <a:off x="7293" y="2277"/>
              <a:ext cx="64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16" name="Freeform 302"/>
            <p:cNvSpPr>
              <a:spLocks/>
            </p:cNvSpPr>
            <p:nvPr/>
          </p:nvSpPr>
          <p:spPr bwMode="auto">
            <a:xfrm>
              <a:off x="7413" y="2277"/>
              <a:ext cx="67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17" name="Freeform 303"/>
            <p:cNvSpPr>
              <a:spLocks/>
            </p:cNvSpPr>
            <p:nvPr/>
          </p:nvSpPr>
          <p:spPr bwMode="auto">
            <a:xfrm>
              <a:off x="7267" y="2303"/>
              <a:ext cx="43" cy="101"/>
            </a:xfrm>
            <a:custGeom>
              <a:avLst/>
              <a:gdLst>
                <a:gd name="T0" fmla="*/ 0 w 18"/>
                <a:gd name="T1" fmla="*/ 43 h 43"/>
                <a:gd name="T2" fmla="*/ 12 w 18"/>
                <a:gd name="T3" fmla="*/ 0 h 43"/>
                <a:gd name="T4" fmla="*/ 18 w 18"/>
                <a:gd name="T5" fmla="*/ 43 h 43"/>
                <a:gd name="T6" fmla="*/ 0 w 18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2" y="0"/>
                  </a:cubicBezTo>
                  <a:cubicBezTo>
                    <a:pt x="12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18" name="Freeform 304"/>
            <p:cNvSpPr>
              <a:spLocks/>
            </p:cNvSpPr>
            <p:nvPr/>
          </p:nvSpPr>
          <p:spPr bwMode="auto">
            <a:xfrm>
              <a:off x="7479" y="2319"/>
              <a:ext cx="36" cy="85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19" name="Freeform 305"/>
            <p:cNvSpPr>
              <a:spLocks/>
            </p:cNvSpPr>
            <p:nvPr/>
          </p:nvSpPr>
          <p:spPr bwMode="auto">
            <a:xfrm>
              <a:off x="7357" y="2287"/>
              <a:ext cx="66" cy="116"/>
            </a:xfrm>
            <a:custGeom>
              <a:avLst/>
              <a:gdLst>
                <a:gd name="T0" fmla="*/ 0 w 28"/>
                <a:gd name="T1" fmla="*/ 50 h 50"/>
                <a:gd name="T2" fmla="*/ 17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7" y="0"/>
                  </a:cubicBezTo>
                  <a:cubicBezTo>
                    <a:pt x="17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95934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icrosoft YaHei" panose="020B0503020204020204" pitchFamily="34" charset="-122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icrosoft YaHei" panose="020B0503020204020204" pitchFamily="34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icrosoft YaHei" panose="020B0503020204020204" pitchFamily="34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icrosoft YaHei" panose="020B0503020204020204" pitchFamily="34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icrosoft YaHei" panose="020B0503020204020204" pitchFamily="34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icrosoft YaHei" panose="020B0503020204020204" pitchFamily="34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icrosoft YaHei" panose="020B0503020204020204" pitchFamily="34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icrosoft YaHei" panose="020B0503020204020204" pitchFamily="34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icrosoft YaHei" panose="020B0503020204020204" pitchFamily="34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Microsoft YaHei" panose="020B0503020204020204" pitchFamily="34" charset="-122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icrosoft YaHei" panose="020B0503020204020204" pitchFamily="34" charset="-122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Microsoft YaHei" panose="020B0503020204020204" pitchFamily="34" charset="-122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Microsoft YaHei" panose="020B0503020204020204" pitchFamily="34" charset="-122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Microsoft YaHei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alpha val="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/>
                <a:cs typeface="Arial" panose="020B0604020202020204" pitchFamily="34" charset="0"/>
                <a:sym typeface="+mn-ea"/>
              </a:rPr>
              <a:t>感谢您下载包图网平台上提供的</a:t>
            </a:r>
            <a:r>
              <a:rPr kumimoji="0" lang="en-US" altLang="zh-CN" sz="3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alpha val="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/>
                <a:cs typeface="Arial" panose="020B0604020202020204" pitchFamily="34" charset="0"/>
                <a:sym typeface="+mn-ea"/>
              </a:rPr>
              <a:t>PPT</a:t>
            </a:r>
            <a:r>
              <a:rPr kumimoji="0" lang="zh-CN" altLang="en-US" sz="3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alpha val="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/>
                <a:cs typeface="Arial" panose="020B0604020202020204" pitchFamily="34" charset="0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alpha val="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/>
                <a:cs typeface="Arial" panose="020B0604020202020204" pitchFamily="34" charset="0"/>
                <a:sym typeface="+mn-ea"/>
              </a:rPr>
              <a:t>ibaotu.com</a:t>
            </a:r>
          </a:p>
        </p:txBody>
      </p:sp>
      <p:grpSp>
        <p:nvGrpSpPr>
          <p:cNvPr id="3075" name="组合 2"/>
          <p:cNvGrpSpPr>
            <a:grpSpLocks/>
          </p:cNvGrpSpPr>
          <p:nvPr userDrawn="1"/>
        </p:nvGrpSpPr>
        <p:grpSpPr bwMode="auto">
          <a:xfrm>
            <a:off x="0" y="0"/>
            <a:ext cx="12192000" cy="6858000"/>
            <a:chOff x="0" y="0"/>
            <a:chExt cx="12192000" cy="6750674"/>
          </a:xfrm>
        </p:grpSpPr>
        <p:sp>
          <p:nvSpPr>
            <p:cNvPr id="4" name="矩形 3"/>
            <p:cNvSpPr/>
            <p:nvPr/>
          </p:nvSpPr>
          <p:spPr>
            <a:xfrm>
              <a:off x="0" y="0"/>
              <a:ext cx="12192000" cy="48286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0" y="482861"/>
              <a:ext cx="12192000" cy="481298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64159"/>
              <a:ext cx="12192000" cy="482860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447019"/>
              <a:ext cx="12192000" cy="481298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1928318"/>
              <a:ext cx="12192000" cy="48286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2411179"/>
              <a:ext cx="12192000" cy="481298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2892477"/>
              <a:ext cx="12192000" cy="482860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3375337"/>
              <a:ext cx="12192000" cy="48286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0" y="3858198"/>
              <a:ext cx="12192000" cy="481298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0" y="4339496"/>
              <a:ext cx="12192000" cy="482860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0" y="4822356"/>
              <a:ext cx="12192000" cy="481298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0" y="5303655"/>
              <a:ext cx="12192000" cy="48286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0" y="5786516"/>
              <a:ext cx="12192000" cy="481298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0" y="6267814"/>
              <a:ext cx="12192000" cy="482860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+mn-cs"/>
              </a:endParaRPr>
            </a:p>
          </p:txBody>
        </p:sp>
      </p:grpSp>
      <p:grpSp>
        <p:nvGrpSpPr>
          <p:cNvPr id="3076" name="Group 4"/>
          <p:cNvGrpSpPr>
            <a:grpSpLocks noChangeAspect="1"/>
          </p:cNvGrpSpPr>
          <p:nvPr userDrawn="1"/>
        </p:nvGrpSpPr>
        <p:grpSpPr bwMode="auto">
          <a:xfrm>
            <a:off x="-319088" y="5518150"/>
            <a:ext cx="12830176" cy="1339850"/>
            <a:chOff x="0" y="1761"/>
            <a:chExt cx="7678" cy="802"/>
          </a:xfrm>
        </p:grpSpPr>
        <p:grpSp>
          <p:nvGrpSpPr>
            <p:cNvPr id="3077" name="Group 205"/>
            <p:cNvGrpSpPr>
              <a:grpSpLocks/>
            </p:cNvGrpSpPr>
            <p:nvPr/>
          </p:nvGrpSpPr>
          <p:grpSpPr bwMode="auto">
            <a:xfrm>
              <a:off x="0" y="1761"/>
              <a:ext cx="7678" cy="802"/>
              <a:chOff x="0" y="1761"/>
              <a:chExt cx="7678" cy="802"/>
            </a:xfrm>
          </p:grpSpPr>
          <p:sp>
            <p:nvSpPr>
              <p:cNvPr id="120" name="Freeform 5"/>
              <p:cNvSpPr>
                <a:spLocks/>
              </p:cNvSpPr>
              <p:nvPr/>
            </p:nvSpPr>
            <p:spPr bwMode="auto">
              <a:xfrm>
                <a:off x="710" y="2057"/>
                <a:ext cx="162" cy="143"/>
              </a:xfrm>
              <a:custGeom>
                <a:avLst/>
                <a:gdLst>
                  <a:gd name="T0" fmla="*/ 20 w 70"/>
                  <a:gd name="T1" fmla="*/ 14 h 62"/>
                  <a:gd name="T2" fmla="*/ 70 w 70"/>
                  <a:gd name="T3" fmla="*/ 2 h 62"/>
                  <a:gd name="T4" fmla="*/ 45 w 70"/>
                  <a:gd name="T5" fmla="*/ 47 h 62"/>
                  <a:gd name="T6" fmla="*/ 6 w 70"/>
                  <a:gd name="T7" fmla="*/ 50 h 62"/>
                  <a:gd name="T8" fmla="*/ 20 w 70"/>
                  <a:gd name="T9" fmla="*/ 14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62">
                    <a:moveTo>
                      <a:pt x="20" y="14"/>
                    </a:moveTo>
                    <a:cubicBezTo>
                      <a:pt x="39" y="0"/>
                      <a:pt x="70" y="2"/>
                      <a:pt x="70" y="2"/>
                    </a:cubicBezTo>
                    <a:cubicBezTo>
                      <a:pt x="70" y="2"/>
                      <a:pt x="64" y="33"/>
                      <a:pt x="45" y="47"/>
                    </a:cubicBezTo>
                    <a:cubicBezTo>
                      <a:pt x="25" y="62"/>
                      <a:pt x="6" y="50"/>
                      <a:pt x="6" y="50"/>
                    </a:cubicBezTo>
                    <a:cubicBezTo>
                      <a:pt x="6" y="50"/>
                      <a:pt x="0" y="29"/>
                      <a:pt x="20" y="1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6"/>
              <p:cNvSpPr>
                <a:spLocks/>
              </p:cNvSpPr>
              <p:nvPr/>
            </p:nvSpPr>
            <p:spPr bwMode="auto">
              <a:xfrm>
                <a:off x="597" y="2112"/>
                <a:ext cx="129" cy="107"/>
              </a:xfrm>
              <a:custGeom>
                <a:avLst/>
                <a:gdLst>
                  <a:gd name="T0" fmla="*/ 40 w 56"/>
                  <a:gd name="T1" fmla="*/ 9 h 46"/>
                  <a:gd name="T2" fmla="*/ 55 w 56"/>
                  <a:gd name="T3" fmla="*/ 35 h 46"/>
                  <a:gd name="T4" fmla="*/ 25 w 56"/>
                  <a:gd name="T5" fmla="*/ 37 h 46"/>
                  <a:gd name="T6" fmla="*/ 0 w 56"/>
                  <a:gd name="T7" fmla="*/ 6 h 46"/>
                  <a:gd name="T8" fmla="*/ 40 w 56"/>
                  <a:gd name="T9" fmla="*/ 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46">
                    <a:moveTo>
                      <a:pt x="40" y="9"/>
                    </a:moveTo>
                    <a:cubicBezTo>
                      <a:pt x="56" y="17"/>
                      <a:pt x="55" y="35"/>
                      <a:pt x="55" y="35"/>
                    </a:cubicBezTo>
                    <a:cubicBezTo>
                      <a:pt x="55" y="35"/>
                      <a:pt x="41" y="46"/>
                      <a:pt x="25" y="37"/>
                    </a:cubicBezTo>
                    <a:cubicBezTo>
                      <a:pt x="9" y="29"/>
                      <a:pt x="0" y="6"/>
                      <a:pt x="0" y="6"/>
                    </a:cubicBezTo>
                    <a:cubicBezTo>
                      <a:pt x="0" y="6"/>
                      <a:pt x="23" y="0"/>
                      <a:pt x="40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22" name="Rectangle 7"/>
              <p:cNvSpPr>
                <a:spLocks noChangeArrowheads="1"/>
              </p:cNvSpPr>
              <p:nvPr/>
            </p:nvSpPr>
            <p:spPr bwMode="auto">
              <a:xfrm>
                <a:off x="714" y="1980"/>
                <a:ext cx="11" cy="44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8"/>
              <p:cNvSpPr>
                <a:spLocks/>
              </p:cNvSpPr>
              <p:nvPr/>
            </p:nvSpPr>
            <p:spPr bwMode="auto">
              <a:xfrm>
                <a:off x="599" y="1831"/>
                <a:ext cx="243" cy="237"/>
              </a:xfrm>
              <a:custGeom>
                <a:avLst/>
                <a:gdLst>
                  <a:gd name="T0" fmla="*/ 91 w 106"/>
                  <a:gd name="T1" fmla="*/ 18 h 102"/>
                  <a:gd name="T2" fmla="*/ 68 w 106"/>
                  <a:gd name="T3" fmla="*/ 13 h 102"/>
                  <a:gd name="T4" fmla="*/ 53 w 106"/>
                  <a:gd name="T5" fmla="*/ 0 h 102"/>
                  <a:gd name="T6" fmla="*/ 37 w 106"/>
                  <a:gd name="T7" fmla="*/ 13 h 102"/>
                  <a:gd name="T8" fmla="*/ 14 w 106"/>
                  <a:gd name="T9" fmla="*/ 18 h 102"/>
                  <a:gd name="T10" fmla="*/ 53 w 106"/>
                  <a:gd name="T11" fmla="*/ 102 h 102"/>
                  <a:gd name="T12" fmla="*/ 91 w 106"/>
                  <a:gd name="T13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1" y="18"/>
                    </a:moveTo>
                    <a:cubicBezTo>
                      <a:pt x="81" y="4"/>
                      <a:pt x="68" y="13"/>
                      <a:pt x="68" y="13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5" y="9"/>
                      <a:pt x="37" y="13"/>
                    </a:cubicBezTo>
                    <a:cubicBezTo>
                      <a:pt x="37" y="13"/>
                      <a:pt x="24" y="4"/>
                      <a:pt x="14" y="18"/>
                    </a:cubicBezTo>
                    <a:cubicBezTo>
                      <a:pt x="0" y="39"/>
                      <a:pt x="19" y="102"/>
                      <a:pt x="53" y="102"/>
                    </a:cubicBezTo>
                    <a:cubicBezTo>
                      <a:pt x="86" y="102"/>
                      <a:pt x="106" y="39"/>
                      <a:pt x="91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9"/>
              <p:cNvSpPr>
                <a:spLocks/>
              </p:cNvSpPr>
              <p:nvPr/>
            </p:nvSpPr>
            <p:spPr bwMode="auto">
              <a:xfrm>
                <a:off x="4931" y="2057"/>
                <a:ext cx="160" cy="143"/>
              </a:xfrm>
              <a:custGeom>
                <a:avLst/>
                <a:gdLst>
                  <a:gd name="T0" fmla="*/ 19 w 69"/>
                  <a:gd name="T1" fmla="*/ 14 h 62"/>
                  <a:gd name="T2" fmla="*/ 69 w 69"/>
                  <a:gd name="T3" fmla="*/ 2 h 62"/>
                  <a:gd name="T4" fmla="*/ 44 w 69"/>
                  <a:gd name="T5" fmla="*/ 47 h 62"/>
                  <a:gd name="T6" fmla="*/ 5 w 69"/>
                  <a:gd name="T7" fmla="*/ 50 h 62"/>
                  <a:gd name="T8" fmla="*/ 19 w 69"/>
                  <a:gd name="T9" fmla="*/ 14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62">
                    <a:moveTo>
                      <a:pt x="19" y="14"/>
                    </a:moveTo>
                    <a:cubicBezTo>
                      <a:pt x="38" y="0"/>
                      <a:pt x="69" y="2"/>
                      <a:pt x="69" y="2"/>
                    </a:cubicBezTo>
                    <a:cubicBezTo>
                      <a:pt x="69" y="2"/>
                      <a:pt x="63" y="33"/>
                      <a:pt x="44" y="47"/>
                    </a:cubicBezTo>
                    <a:cubicBezTo>
                      <a:pt x="25" y="62"/>
                      <a:pt x="5" y="50"/>
                      <a:pt x="5" y="50"/>
                    </a:cubicBezTo>
                    <a:cubicBezTo>
                      <a:pt x="5" y="50"/>
                      <a:pt x="0" y="29"/>
                      <a:pt x="19" y="1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0"/>
              <p:cNvSpPr>
                <a:spLocks/>
              </p:cNvSpPr>
              <p:nvPr/>
            </p:nvSpPr>
            <p:spPr bwMode="auto">
              <a:xfrm>
                <a:off x="4818" y="2112"/>
                <a:ext cx="126" cy="107"/>
              </a:xfrm>
              <a:custGeom>
                <a:avLst/>
                <a:gdLst>
                  <a:gd name="T0" fmla="*/ 39 w 55"/>
                  <a:gd name="T1" fmla="*/ 9 h 46"/>
                  <a:gd name="T2" fmla="*/ 54 w 55"/>
                  <a:gd name="T3" fmla="*/ 35 h 46"/>
                  <a:gd name="T4" fmla="*/ 24 w 55"/>
                  <a:gd name="T5" fmla="*/ 37 h 46"/>
                  <a:gd name="T6" fmla="*/ 0 w 55"/>
                  <a:gd name="T7" fmla="*/ 6 h 46"/>
                  <a:gd name="T8" fmla="*/ 39 w 55"/>
                  <a:gd name="T9" fmla="*/ 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6">
                    <a:moveTo>
                      <a:pt x="39" y="9"/>
                    </a:moveTo>
                    <a:cubicBezTo>
                      <a:pt x="55" y="17"/>
                      <a:pt x="54" y="35"/>
                      <a:pt x="54" y="35"/>
                    </a:cubicBezTo>
                    <a:cubicBezTo>
                      <a:pt x="54" y="35"/>
                      <a:pt x="40" y="46"/>
                      <a:pt x="24" y="37"/>
                    </a:cubicBezTo>
                    <a:cubicBezTo>
                      <a:pt x="8" y="29"/>
                      <a:pt x="0" y="6"/>
                      <a:pt x="0" y="6"/>
                    </a:cubicBezTo>
                    <a:cubicBezTo>
                      <a:pt x="0" y="6"/>
                      <a:pt x="22" y="0"/>
                      <a:pt x="39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26" name="Rectangle 11"/>
              <p:cNvSpPr>
                <a:spLocks noChangeArrowheads="1"/>
              </p:cNvSpPr>
              <p:nvPr/>
            </p:nvSpPr>
            <p:spPr bwMode="auto">
              <a:xfrm>
                <a:off x="4933" y="1980"/>
                <a:ext cx="13" cy="44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2"/>
              <p:cNvSpPr>
                <a:spLocks/>
              </p:cNvSpPr>
              <p:nvPr/>
            </p:nvSpPr>
            <p:spPr bwMode="auto">
              <a:xfrm>
                <a:off x="4818" y="1831"/>
                <a:ext cx="243" cy="237"/>
              </a:xfrm>
              <a:custGeom>
                <a:avLst/>
                <a:gdLst>
                  <a:gd name="T0" fmla="*/ 91 w 106"/>
                  <a:gd name="T1" fmla="*/ 18 h 102"/>
                  <a:gd name="T2" fmla="*/ 68 w 106"/>
                  <a:gd name="T3" fmla="*/ 13 h 102"/>
                  <a:gd name="T4" fmla="*/ 53 w 106"/>
                  <a:gd name="T5" fmla="*/ 0 h 102"/>
                  <a:gd name="T6" fmla="*/ 37 w 106"/>
                  <a:gd name="T7" fmla="*/ 13 h 102"/>
                  <a:gd name="T8" fmla="*/ 14 w 106"/>
                  <a:gd name="T9" fmla="*/ 18 h 102"/>
                  <a:gd name="T10" fmla="*/ 53 w 106"/>
                  <a:gd name="T11" fmla="*/ 102 h 102"/>
                  <a:gd name="T12" fmla="*/ 91 w 106"/>
                  <a:gd name="T13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1" y="18"/>
                    </a:moveTo>
                    <a:cubicBezTo>
                      <a:pt x="81" y="4"/>
                      <a:pt x="68" y="13"/>
                      <a:pt x="68" y="13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6" y="9"/>
                      <a:pt x="37" y="13"/>
                    </a:cubicBezTo>
                    <a:cubicBezTo>
                      <a:pt x="37" y="13"/>
                      <a:pt x="24" y="4"/>
                      <a:pt x="14" y="18"/>
                    </a:cubicBezTo>
                    <a:cubicBezTo>
                      <a:pt x="0" y="39"/>
                      <a:pt x="19" y="102"/>
                      <a:pt x="53" y="102"/>
                    </a:cubicBezTo>
                    <a:cubicBezTo>
                      <a:pt x="87" y="102"/>
                      <a:pt x="106" y="39"/>
                      <a:pt x="91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3"/>
              <p:cNvSpPr>
                <a:spLocks/>
              </p:cNvSpPr>
              <p:nvPr/>
            </p:nvSpPr>
            <p:spPr bwMode="auto">
              <a:xfrm>
                <a:off x="2530" y="2001"/>
                <a:ext cx="159" cy="145"/>
              </a:xfrm>
              <a:custGeom>
                <a:avLst/>
                <a:gdLst>
                  <a:gd name="T0" fmla="*/ 19 w 69"/>
                  <a:gd name="T1" fmla="*/ 15 h 63"/>
                  <a:gd name="T2" fmla="*/ 69 w 69"/>
                  <a:gd name="T3" fmla="*/ 3 h 63"/>
                  <a:gd name="T4" fmla="*/ 44 w 69"/>
                  <a:gd name="T5" fmla="*/ 48 h 63"/>
                  <a:gd name="T6" fmla="*/ 5 w 69"/>
                  <a:gd name="T7" fmla="*/ 51 h 63"/>
                  <a:gd name="T8" fmla="*/ 19 w 69"/>
                  <a:gd name="T9" fmla="*/ 1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63">
                    <a:moveTo>
                      <a:pt x="19" y="15"/>
                    </a:moveTo>
                    <a:cubicBezTo>
                      <a:pt x="38" y="0"/>
                      <a:pt x="69" y="3"/>
                      <a:pt x="69" y="3"/>
                    </a:cubicBezTo>
                    <a:cubicBezTo>
                      <a:pt x="69" y="3"/>
                      <a:pt x="63" y="34"/>
                      <a:pt x="44" y="48"/>
                    </a:cubicBezTo>
                    <a:cubicBezTo>
                      <a:pt x="25" y="63"/>
                      <a:pt x="5" y="51"/>
                      <a:pt x="5" y="51"/>
                    </a:cubicBezTo>
                    <a:cubicBezTo>
                      <a:pt x="5" y="51"/>
                      <a:pt x="0" y="29"/>
                      <a:pt x="19" y="15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4"/>
              <p:cNvSpPr>
                <a:spLocks/>
              </p:cNvSpPr>
              <p:nvPr/>
            </p:nvSpPr>
            <p:spPr bwMode="auto">
              <a:xfrm>
                <a:off x="2417" y="2059"/>
                <a:ext cx="127" cy="104"/>
              </a:xfrm>
              <a:custGeom>
                <a:avLst/>
                <a:gdLst>
                  <a:gd name="T0" fmla="*/ 39 w 55"/>
                  <a:gd name="T1" fmla="*/ 9 h 45"/>
                  <a:gd name="T2" fmla="*/ 54 w 55"/>
                  <a:gd name="T3" fmla="*/ 34 h 45"/>
                  <a:gd name="T4" fmla="*/ 24 w 55"/>
                  <a:gd name="T5" fmla="*/ 37 h 45"/>
                  <a:gd name="T6" fmla="*/ 0 w 55"/>
                  <a:gd name="T7" fmla="*/ 6 h 45"/>
                  <a:gd name="T8" fmla="*/ 39 w 55"/>
                  <a:gd name="T9" fmla="*/ 9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5">
                    <a:moveTo>
                      <a:pt x="39" y="9"/>
                    </a:moveTo>
                    <a:cubicBezTo>
                      <a:pt x="55" y="17"/>
                      <a:pt x="54" y="34"/>
                      <a:pt x="54" y="34"/>
                    </a:cubicBezTo>
                    <a:cubicBezTo>
                      <a:pt x="54" y="34"/>
                      <a:pt x="41" y="45"/>
                      <a:pt x="24" y="37"/>
                    </a:cubicBezTo>
                    <a:cubicBezTo>
                      <a:pt x="8" y="28"/>
                      <a:pt x="0" y="6"/>
                      <a:pt x="0" y="6"/>
                    </a:cubicBezTo>
                    <a:cubicBezTo>
                      <a:pt x="0" y="6"/>
                      <a:pt x="23" y="0"/>
                      <a:pt x="39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30" name="Rectangle 15"/>
              <p:cNvSpPr>
                <a:spLocks noChangeArrowheads="1"/>
              </p:cNvSpPr>
              <p:nvPr/>
            </p:nvSpPr>
            <p:spPr bwMode="auto">
              <a:xfrm>
                <a:off x="2532" y="1926"/>
                <a:ext cx="14" cy="44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"/>
              <p:cNvSpPr>
                <a:spLocks/>
              </p:cNvSpPr>
              <p:nvPr/>
            </p:nvSpPr>
            <p:spPr bwMode="auto">
              <a:xfrm>
                <a:off x="2417" y="1778"/>
                <a:ext cx="244" cy="237"/>
              </a:xfrm>
              <a:custGeom>
                <a:avLst/>
                <a:gdLst>
                  <a:gd name="T0" fmla="*/ 92 w 106"/>
                  <a:gd name="T1" fmla="*/ 18 h 102"/>
                  <a:gd name="T2" fmla="*/ 68 w 106"/>
                  <a:gd name="T3" fmla="*/ 12 h 102"/>
                  <a:gd name="T4" fmla="*/ 53 w 106"/>
                  <a:gd name="T5" fmla="*/ 0 h 102"/>
                  <a:gd name="T6" fmla="*/ 38 w 106"/>
                  <a:gd name="T7" fmla="*/ 12 h 102"/>
                  <a:gd name="T8" fmla="*/ 15 w 106"/>
                  <a:gd name="T9" fmla="*/ 18 h 102"/>
                  <a:gd name="T10" fmla="*/ 53 w 106"/>
                  <a:gd name="T11" fmla="*/ 102 h 102"/>
                  <a:gd name="T12" fmla="*/ 92 w 106"/>
                  <a:gd name="T13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2" y="18"/>
                    </a:moveTo>
                    <a:cubicBezTo>
                      <a:pt x="82" y="4"/>
                      <a:pt x="68" y="12"/>
                      <a:pt x="68" y="12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6" y="9"/>
                      <a:pt x="38" y="12"/>
                    </a:cubicBezTo>
                    <a:cubicBezTo>
                      <a:pt x="38" y="12"/>
                      <a:pt x="25" y="4"/>
                      <a:pt x="15" y="18"/>
                    </a:cubicBezTo>
                    <a:cubicBezTo>
                      <a:pt x="0" y="38"/>
                      <a:pt x="19" y="102"/>
                      <a:pt x="53" y="102"/>
                    </a:cubicBezTo>
                    <a:cubicBezTo>
                      <a:pt x="87" y="102"/>
                      <a:pt x="106" y="38"/>
                      <a:pt x="92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7"/>
              <p:cNvSpPr>
                <a:spLocks/>
              </p:cNvSpPr>
              <p:nvPr/>
            </p:nvSpPr>
            <p:spPr bwMode="auto">
              <a:xfrm>
                <a:off x="3362" y="2087"/>
                <a:ext cx="145" cy="132"/>
              </a:xfrm>
              <a:custGeom>
                <a:avLst/>
                <a:gdLst>
                  <a:gd name="T0" fmla="*/ 45 w 63"/>
                  <a:gd name="T1" fmla="*/ 13 h 57"/>
                  <a:gd name="T2" fmla="*/ 0 w 63"/>
                  <a:gd name="T3" fmla="*/ 3 h 57"/>
                  <a:gd name="T4" fmla="*/ 23 w 63"/>
                  <a:gd name="T5" fmla="*/ 44 h 57"/>
                  <a:gd name="T6" fmla="*/ 58 w 63"/>
                  <a:gd name="T7" fmla="*/ 47 h 57"/>
                  <a:gd name="T8" fmla="*/ 45 w 63"/>
                  <a:gd name="T9" fmla="*/ 13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3" h="57">
                    <a:moveTo>
                      <a:pt x="45" y="13"/>
                    </a:moveTo>
                    <a:cubicBezTo>
                      <a:pt x="28" y="0"/>
                      <a:pt x="0" y="3"/>
                      <a:pt x="0" y="3"/>
                    </a:cubicBezTo>
                    <a:cubicBezTo>
                      <a:pt x="0" y="3"/>
                      <a:pt x="5" y="31"/>
                      <a:pt x="23" y="44"/>
                    </a:cubicBezTo>
                    <a:cubicBezTo>
                      <a:pt x="40" y="57"/>
                      <a:pt x="58" y="47"/>
                      <a:pt x="58" y="47"/>
                    </a:cubicBezTo>
                    <a:cubicBezTo>
                      <a:pt x="58" y="47"/>
                      <a:pt x="63" y="27"/>
                      <a:pt x="45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8"/>
              <p:cNvSpPr>
                <a:spLocks/>
              </p:cNvSpPr>
              <p:nvPr/>
            </p:nvSpPr>
            <p:spPr bwMode="auto">
              <a:xfrm>
                <a:off x="3493" y="2140"/>
                <a:ext cx="118" cy="96"/>
              </a:xfrm>
              <a:custGeom>
                <a:avLst/>
                <a:gdLst>
                  <a:gd name="T0" fmla="*/ 15 w 51"/>
                  <a:gd name="T1" fmla="*/ 8 h 41"/>
                  <a:gd name="T2" fmla="*/ 1 w 51"/>
                  <a:gd name="T3" fmla="*/ 31 h 41"/>
                  <a:gd name="T4" fmla="*/ 28 w 51"/>
                  <a:gd name="T5" fmla="*/ 33 h 41"/>
                  <a:gd name="T6" fmla="*/ 51 w 51"/>
                  <a:gd name="T7" fmla="*/ 5 h 41"/>
                  <a:gd name="T8" fmla="*/ 15 w 51"/>
                  <a:gd name="T9" fmla="*/ 8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1">
                    <a:moveTo>
                      <a:pt x="15" y="8"/>
                    </a:moveTo>
                    <a:cubicBezTo>
                      <a:pt x="0" y="15"/>
                      <a:pt x="1" y="31"/>
                      <a:pt x="1" y="31"/>
                    </a:cubicBezTo>
                    <a:cubicBezTo>
                      <a:pt x="1" y="31"/>
                      <a:pt x="14" y="41"/>
                      <a:pt x="28" y="33"/>
                    </a:cubicBezTo>
                    <a:cubicBezTo>
                      <a:pt x="43" y="26"/>
                      <a:pt x="51" y="5"/>
                      <a:pt x="51" y="5"/>
                    </a:cubicBezTo>
                    <a:cubicBezTo>
                      <a:pt x="51" y="5"/>
                      <a:pt x="30" y="0"/>
                      <a:pt x="15" y="8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34" name="Rectangle 19"/>
              <p:cNvSpPr>
                <a:spLocks noChangeArrowheads="1"/>
              </p:cNvSpPr>
              <p:nvPr/>
            </p:nvSpPr>
            <p:spPr bwMode="auto">
              <a:xfrm>
                <a:off x="3493" y="2019"/>
                <a:ext cx="11" cy="40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20"/>
              <p:cNvSpPr>
                <a:spLocks/>
              </p:cNvSpPr>
              <p:nvPr/>
            </p:nvSpPr>
            <p:spPr bwMode="auto">
              <a:xfrm>
                <a:off x="3353" y="1831"/>
                <a:ext cx="293" cy="228"/>
              </a:xfrm>
              <a:custGeom>
                <a:avLst/>
                <a:gdLst>
                  <a:gd name="T0" fmla="*/ 121 w 127"/>
                  <a:gd name="T1" fmla="*/ 27 h 98"/>
                  <a:gd name="T2" fmla="*/ 92 w 127"/>
                  <a:gd name="T3" fmla="*/ 42 h 98"/>
                  <a:gd name="T4" fmla="*/ 63 w 127"/>
                  <a:gd name="T5" fmla="*/ 0 h 98"/>
                  <a:gd name="T6" fmla="*/ 35 w 127"/>
                  <a:gd name="T7" fmla="*/ 42 h 98"/>
                  <a:gd name="T8" fmla="*/ 6 w 127"/>
                  <a:gd name="T9" fmla="*/ 27 h 98"/>
                  <a:gd name="T10" fmla="*/ 63 w 127"/>
                  <a:gd name="T11" fmla="*/ 98 h 98"/>
                  <a:gd name="T12" fmla="*/ 121 w 127"/>
                  <a:gd name="T13" fmla="*/ 27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" h="98">
                    <a:moveTo>
                      <a:pt x="121" y="27"/>
                    </a:moveTo>
                    <a:cubicBezTo>
                      <a:pt x="92" y="42"/>
                      <a:pt x="92" y="42"/>
                      <a:pt x="92" y="42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35" y="42"/>
                      <a:pt x="35" y="42"/>
                      <a:pt x="35" y="42"/>
                    </a:cubicBezTo>
                    <a:cubicBezTo>
                      <a:pt x="6" y="27"/>
                      <a:pt x="6" y="27"/>
                      <a:pt x="6" y="27"/>
                    </a:cubicBezTo>
                    <a:cubicBezTo>
                      <a:pt x="6" y="27"/>
                      <a:pt x="0" y="98"/>
                      <a:pt x="63" y="98"/>
                    </a:cubicBezTo>
                    <a:cubicBezTo>
                      <a:pt x="127" y="98"/>
                      <a:pt x="121" y="27"/>
                      <a:pt x="121" y="27"/>
                    </a:cubicBezTo>
                  </a:path>
                </a:pathLst>
              </a:custGeom>
              <a:solidFill>
                <a:srgbClr val="FF70AD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21"/>
              <p:cNvSpPr>
                <a:spLocks/>
              </p:cNvSpPr>
              <p:nvPr/>
            </p:nvSpPr>
            <p:spPr bwMode="auto">
              <a:xfrm>
                <a:off x="6641" y="2108"/>
                <a:ext cx="137" cy="125"/>
              </a:xfrm>
              <a:custGeom>
                <a:avLst/>
                <a:gdLst>
                  <a:gd name="T0" fmla="*/ 43 w 59"/>
                  <a:gd name="T1" fmla="*/ 13 h 54"/>
                  <a:gd name="T2" fmla="*/ 0 w 59"/>
                  <a:gd name="T3" fmla="*/ 3 h 54"/>
                  <a:gd name="T4" fmla="*/ 21 w 59"/>
                  <a:gd name="T5" fmla="*/ 41 h 54"/>
                  <a:gd name="T6" fmla="*/ 55 w 59"/>
                  <a:gd name="T7" fmla="*/ 44 h 54"/>
                  <a:gd name="T8" fmla="*/ 43 w 59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54">
                    <a:moveTo>
                      <a:pt x="43" y="13"/>
                    </a:moveTo>
                    <a:cubicBezTo>
                      <a:pt x="26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1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59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22"/>
              <p:cNvSpPr>
                <a:spLocks/>
              </p:cNvSpPr>
              <p:nvPr/>
            </p:nvSpPr>
            <p:spPr bwMode="auto">
              <a:xfrm>
                <a:off x="6765" y="2159"/>
                <a:ext cx="108" cy="87"/>
              </a:xfrm>
              <a:custGeom>
                <a:avLst/>
                <a:gdLst>
                  <a:gd name="T0" fmla="*/ 14 w 47"/>
                  <a:gd name="T1" fmla="*/ 7 h 38"/>
                  <a:gd name="T2" fmla="*/ 1 w 47"/>
                  <a:gd name="T3" fmla="*/ 29 h 38"/>
                  <a:gd name="T4" fmla="*/ 26 w 47"/>
                  <a:gd name="T5" fmla="*/ 31 h 38"/>
                  <a:gd name="T6" fmla="*/ 47 w 47"/>
                  <a:gd name="T7" fmla="*/ 5 h 38"/>
                  <a:gd name="T8" fmla="*/ 14 w 47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2" y="38"/>
                      <a:pt x="26" y="31"/>
                    </a:cubicBezTo>
                    <a:cubicBezTo>
                      <a:pt x="40" y="24"/>
                      <a:pt x="47" y="5"/>
                      <a:pt x="47" y="5"/>
                    </a:cubicBezTo>
                    <a:cubicBezTo>
                      <a:pt x="47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38" name="Rectangle 23"/>
              <p:cNvSpPr>
                <a:spLocks noChangeArrowheads="1"/>
              </p:cNvSpPr>
              <p:nvPr/>
            </p:nvSpPr>
            <p:spPr bwMode="auto">
              <a:xfrm>
                <a:off x="6763" y="2043"/>
                <a:ext cx="10" cy="3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24"/>
              <p:cNvSpPr>
                <a:spLocks/>
              </p:cNvSpPr>
              <p:nvPr/>
            </p:nvSpPr>
            <p:spPr bwMode="auto">
              <a:xfrm>
                <a:off x="6631" y="1868"/>
                <a:ext cx="276" cy="212"/>
              </a:xfrm>
              <a:custGeom>
                <a:avLst/>
                <a:gdLst>
                  <a:gd name="T0" fmla="*/ 113 w 120"/>
                  <a:gd name="T1" fmla="*/ 25 h 91"/>
                  <a:gd name="T2" fmla="*/ 87 w 120"/>
                  <a:gd name="T3" fmla="*/ 39 h 91"/>
                  <a:gd name="T4" fmla="*/ 60 w 120"/>
                  <a:gd name="T5" fmla="*/ 0 h 91"/>
                  <a:gd name="T6" fmla="*/ 33 w 120"/>
                  <a:gd name="T7" fmla="*/ 39 h 91"/>
                  <a:gd name="T8" fmla="*/ 6 w 120"/>
                  <a:gd name="T9" fmla="*/ 25 h 91"/>
                  <a:gd name="T10" fmla="*/ 60 w 120"/>
                  <a:gd name="T11" fmla="*/ 91 h 91"/>
                  <a:gd name="T12" fmla="*/ 113 w 120"/>
                  <a:gd name="T13" fmla="*/ 25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" h="91">
                    <a:moveTo>
                      <a:pt x="113" y="25"/>
                    </a:moveTo>
                    <a:cubicBezTo>
                      <a:pt x="87" y="39"/>
                      <a:pt x="87" y="39"/>
                      <a:pt x="87" y="39"/>
                    </a:cubicBezTo>
                    <a:cubicBezTo>
                      <a:pt x="60" y="0"/>
                      <a:pt x="60" y="0"/>
                      <a:pt x="60" y="0"/>
                    </a:cubicBezTo>
                    <a:cubicBezTo>
                      <a:pt x="33" y="39"/>
                      <a:pt x="33" y="39"/>
                      <a:pt x="33" y="39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0" y="91"/>
                      <a:pt x="60" y="91"/>
                    </a:cubicBezTo>
                    <a:cubicBezTo>
                      <a:pt x="120" y="91"/>
                      <a:pt x="113" y="25"/>
                      <a:pt x="113" y="25"/>
                    </a:cubicBezTo>
                  </a:path>
                </a:pathLst>
              </a:custGeom>
              <a:solidFill>
                <a:srgbClr val="FF70AD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40" name="Rectangle 25"/>
              <p:cNvSpPr>
                <a:spLocks noChangeArrowheads="1"/>
              </p:cNvSpPr>
              <p:nvPr/>
            </p:nvSpPr>
            <p:spPr bwMode="auto">
              <a:xfrm>
                <a:off x="2984" y="2154"/>
                <a:ext cx="14" cy="29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41" name="Oval 26"/>
              <p:cNvSpPr>
                <a:spLocks noChangeArrowheads="1"/>
              </p:cNvSpPr>
              <p:nvPr/>
            </p:nvSpPr>
            <p:spPr bwMode="auto">
              <a:xfrm>
                <a:off x="2942" y="1964"/>
                <a:ext cx="97" cy="190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27"/>
              <p:cNvSpPr>
                <a:spLocks/>
              </p:cNvSpPr>
              <p:nvPr/>
            </p:nvSpPr>
            <p:spPr bwMode="auto">
              <a:xfrm>
                <a:off x="2839" y="2061"/>
                <a:ext cx="163" cy="149"/>
              </a:xfrm>
              <a:custGeom>
                <a:avLst/>
                <a:gdLst>
                  <a:gd name="T0" fmla="*/ 0 w 71"/>
                  <a:gd name="T1" fmla="*/ 3 h 64"/>
                  <a:gd name="T2" fmla="*/ 25 w 71"/>
                  <a:gd name="T3" fmla="*/ 49 h 64"/>
                  <a:gd name="T4" fmla="*/ 65 w 71"/>
                  <a:gd name="T5" fmla="*/ 52 h 64"/>
                  <a:gd name="T6" fmla="*/ 51 w 71"/>
                  <a:gd name="T7" fmla="*/ 15 h 64"/>
                  <a:gd name="T8" fmla="*/ 0 w 71"/>
                  <a:gd name="T9" fmla="*/ 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64">
                    <a:moveTo>
                      <a:pt x="0" y="3"/>
                    </a:moveTo>
                    <a:cubicBezTo>
                      <a:pt x="0" y="3"/>
                      <a:pt x="6" y="34"/>
                      <a:pt x="25" y="49"/>
                    </a:cubicBezTo>
                    <a:cubicBezTo>
                      <a:pt x="45" y="64"/>
                      <a:pt x="65" y="52"/>
                      <a:pt x="65" y="52"/>
                    </a:cubicBezTo>
                    <a:cubicBezTo>
                      <a:pt x="65" y="52"/>
                      <a:pt x="71" y="30"/>
                      <a:pt x="51" y="15"/>
                    </a:cubicBezTo>
                    <a:cubicBezTo>
                      <a:pt x="31" y="0"/>
                      <a:pt x="0" y="3"/>
                      <a:pt x="0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28"/>
              <p:cNvSpPr>
                <a:spLocks/>
              </p:cNvSpPr>
              <p:nvPr/>
            </p:nvSpPr>
            <p:spPr bwMode="auto">
              <a:xfrm>
                <a:off x="2979" y="2061"/>
                <a:ext cx="163" cy="149"/>
              </a:xfrm>
              <a:custGeom>
                <a:avLst/>
                <a:gdLst>
                  <a:gd name="T0" fmla="*/ 71 w 71"/>
                  <a:gd name="T1" fmla="*/ 3 h 64"/>
                  <a:gd name="T2" fmla="*/ 46 w 71"/>
                  <a:gd name="T3" fmla="*/ 49 h 64"/>
                  <a:gd name="T4" fmla="*/ 6 w 71"/>
                  <a:gd name="T5" fmla="*/ 52 h 64"/>
                  <a:gd name="T6" fmla="*/ 20 w 71"/>
                  <a:gd name="T7" fmla="*/ 15 h 64"/>
                  <a:gd name="T8" fmla="*/ 71 w 71"/>
                  <a:gd name="T9" fmla="*/ 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64">
                    <a:moveTo>
                      <a:pt x="71" y="3"/>
                    </a:moveTo>
                    <a:cubicBezTo>
                      <a:pt x="71" y="3"/>
                      <a:pt x="65" y="34"/>
                      <a:pt x="46" y="49"/>
                    </a:cubicBezTo>
                    <a:cubicBezTo>
                      <a:pt x="26" y="64"/>
                      <a:pt x="6" y="52"/>
                      <a:pt x="6" y="52"/>
                    </a:cubicBezTo>
                    <a:cubicBezTo>
                      <a:pt x="6" y="52"/>
                      <a:pt x="0" y="30"/>
                      <a:pt x="20" y="15"/>
                    </a:cubicBezTo>
                    <a:cubicBezTo>
                      <a:pt x="40" y="0"/>
                      <a:pt x="71" y="3"/>
                      <a:pt x="71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44" name="Rectangle 29"/>
              <p:cNvSpPr>
                <a:spLocks noChangeArrowheads="1"/>
              </p:cNvSpPr>
              <p:nvPr/>
            </p:nvSpPr>
            <p:spPr bwMode="auto">
              <a:xfrm>
                <a:off x="6348" y="2110"/>
                <a:ext cx="12" cy="315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45" name="Oval 30"/>
              <p:cNvSpPr>
                <a:spLocks noChangeArrowheads="1"/>
              </p:cNvSpPr>
              <p:nvPr/>
            </p:nvSpPr>
            <p:spPr bwMode="auto">
              <a:xfrm>
                <a:off x="6302" y="1908"/>
                <a:ext cx="104" cy="201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31"/>
              <p:cNvSpPr>
                <a:spLocks/>
              </p:cNvSpPr>
              <p:nvPr/>
            </p:nvSpPr>
            <p:spPr bwMode="auto">
              <a:xfrm>
                <a:off x="6191" y="2012"/>
                <a:ext cx="173" cy="156"/>
              </a:xfrm>
              <a:custGeom>
                <a:avLst/>
                <a:gdLst>
                  <a:gd name="T0" fmla="*/ 0 w 75"/>
                  <a:gd name="T1" fmla="*/ 3 h 67"/>
                  <a:gd name="T2" fmla="*/ 28 w 75"/>
                  <a:gd name="T3" fmla="*/ 51 h 67"/>
                  <a:gd name="T4" fmla="*/ 70 w 75"/>
                  <a:gd name="T5" fmla="*/ 55 h 67"/>
                  <a:gd name="T6" fmla="*/ 55 w 75"/>
                  <a:gd name="T7" fmla="*/ 15 h 67"/>
                  <a:gd name="T8" fmla="*/ 0 w 75"/>
                  <a:gd name="T9" fmla="*/ 3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" h="67">
                    <a:moveTo>
                      <a:pt x="0" y="3"/>
                    </a:moveTo>
                    <a:cubicBezTo>
                      <a:pt x="0" y="3"/>
                      <a:pt x="7" y="36"/>
                      <a:pt x="28" y="51"/>
                    </a:cubicBezTo>
                    <a:cubicBezTo>
                      <a:pt x="48" y="67"/>
                      <a:pt x="70" y="55"/>
                      <a:pt x="70" y="55"/>
                    </a:cubicBezTo>
                    <a:cubicBezTo>
                      <a:pt x="70" y="55"/>
                      <a:pt x="75" y="31"/>
                      <a:pt x="55" y="15"/>
                    </a:cubicBezTo>
                    <a:cubicBezTo>
                      <a:pt x="34" y="0"/>
                      <a:pt x="0" y="3"/>
                      <a:pt x="0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32"/>
              <p:cNvSpPr>
                <a:spLocks/>
              </p:cNvSpPr>
              <p:nvPr/>
            </p:nvSpPr>
            <p:spPr bwMode="auto">
              <a:xfrm>
                <a:off x="6341" y="2012"/>
                <a:ext cx="175" cy="156"/>
              </a:xfrm>
              <a:custGeom>
                <a:avLst/>
                <a:gdLst>
                  <a:gd name="T0" fmla="*/ 76 w 76"/>
                  <a:gd name="T1" fmla="*/ 3 h 67"/>
                  <a:gd name="T2" fmla="*/ 48 w 76"/>
                  <a:gd name="T3" fmla="*/ 51 h 67"/>
                  <a:gd name="T4" fmla="*/ 6 w 76"/>
                  <a:gd name="T5" fmla="*/ 55 h 67"/>
                  <a:gd name="T6" fmla="*/ 21 w 76"/>
                  <a:gd name="T7" fmla="*/ 15 h 67"/>
                  <a:gd name="T8" fmla="*/ 76 w 76"/>
                  <a:gd name="T9" fmla="*/ 3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" h="67">
                    <a:moveTo>
                      <a:pt x="76" y="3"/>
                    </a:moveTo>
                    <a:cubicBezTo>
                      <a:pt x="76" y="3"/>
                      <a:pt x="69" y="36"/>
                      <a:pt x="48" y="51"/>
                    </a:cubicBezTo>
                    <a:cubicBezTo>
                      <a:pt x="27" y="67"/>
                      <a:pt x="6" y="55"/>
                      <a:pt x="6" y="55"/>
                    </a:cubicBezTo>
                    <a:cubicBezTo>
                      <a:pt x="6" y="55"/>
                      <a:pt x="0" y="31"/>
                      <a:pt x="21" y="15"/>
                    </a:cubicBezTo>
                    <a:cubicBezTo>
                      <a:pt x="42" y="0"/>
                      <a:pt x="76" y="3"/>
                      <a:pt x="76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48" name="Rectangle 33"/>
              <p:cNvSpPr>
                <a:spLocks noChangeArrowheads="1"/>
              </p:cNvSpPr>
              <p:nvPr/>
            </p:nvSpPr>
            <p:spPr bwMode="auto">
              <a:xfrm>
                <a:off x="7106" y="2154"/>
                <a:ext cx="16" cy="365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49" name="Oval 34"/>
              <p:cNvSpPr>
                <a:spLocks noChangeArrowheads="1"/>
              </p:cNvSpPr>
              <p:nvPr/>
            </p:nvSpPr>
            <p:spPr bwMode="auto">
              <a:xfrm>
                <a:off x="7053" y="1922"/>
                <a:ext cx="120" cy="233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35"/>
              <p:cNvSpPr>
                <a:spLocks/>
              </p:cNvSpPr>
              <p:nvPr/>
            </p:nvSpPr>
            <p:spPr bwMode="auto">
              <a:xfrm>
                <a:off x="6926" y="2040"/>
                <a:ext cx="201" cy="181"/>
              </a:xfrm>
              <a:custGeom>
                <a:avLst/>
                <a:gdLst>
                  <a:gd name="T0" fmla="*/ 0 w 87"/>
                  <a:gd name="T1" fmla="*/ 4 h 78"/>
                  <a:gd name="T2" fmla="*/ 32 w 87"/>
                  <a:gd name="T3" fmla="*/ 60 h 78"/>
                  <a:gd name="T4" fmla="*/ 80 w 87"/>
                  <a:gd name="T5" fmla="*/ 64 h 78"/>
                  <a:gd name="T6" fmla="*/ 63 w 87"/>
                  <a:gd name="T7" fmla="*/ 18 h 78"/>
                  <a:gd name="T8" fmla="*/ 0 w 87"/>
                  <a:gd name="T9" fmla="*/ 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78">
                    <a:moveTo>
                      <a:pt x="0" y="4"/>
                    </a:moveTo>
                    <a:cubicBezTo>
                      <a:pt x="0" y="4"/>
                      <a:pt x="7" y="42"/>
                      <a:pt x="32" y="60"/>
                    </a:cubicBezTo>
                    <a:cubicBezTo>
                      <a:pt x="56" y="78"/>
                      <a:pt x="80" y="64"/>
                      <a:pt x="80" y="64"/>
                    </a:cubicBezTo>
                    <a:cubicBezTo>
                      <a:pt x="80" y="64"/>
                      <a:pt x="87" y="37"/>
                      <a:pt x="63" y="18"/>
                    </a:cubicBezTo>
                    <a:cubicBezTo>
                      <a:pt x="39" y="0"/>
                      <a:pt x="0" y="4"/>
                      <a:pt x="0" y="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36"/>
              <p:cNvSpPr>
                <a:spLocks/>
              </p:cNvSpPr>
              <p:nvPr/>
            </p:nvSpPr>
            <p:spPr bwMode="auto">
              <a:xfrm>
                <a:off x="7099" y="2040"/>
                <a:ext cx="200" cy="181"/>
              </a:xfrm>
              <a:custGeom>
                <a:avLst/>
                <a:gdLst>
                  <a:gd name="T0" fmla="*/ 87 w 87"/>
                  <a:gd name="T1" fmla="*/ 4 h 78"/>
                  <a:gd name="T2" fmla="*/ 56 w 87"/>
                  <a:gd name="T3" fmla="*/ 60 h 78"/>
                  <a:gd name="T4" fmla="*/ 7 w 87"/>
                  <a:gd name="T5" fmla="*/ 64 h 78"/>
                  <a:gd name="T6" fmla="*/ 25 w 87"/>
                  <a:gd name="T7" fmla="*/ 18 h 78"/>
                  <a:gd name="T8" fmla="*/ 87 w 87"/>
                  <a:gd name="T9" fmla="*/ 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78">
                    <a:moveTo>
                      <a:pt x="87" y="4"/>
                    </a:moveTo>
                    <a:cubicBezTo>
                      <a:pt x="87" y="4"/>
                      <a:pt x="80" y="42"/>
                      <a:pt x="56" y="60"/>
                    </a:cubicBezTo>
                    <a:cubicBezTo>
                      <a:pt x="32" y="78"/>
                      <a:pt x="7" y="64"/>
                      <a:pt x="7" y="64"/>
                    </a:cubicBezTo>
                    <a:cubicBezTo>
                      <a:pt x="7" y="64"/>
                      <a:pt x="0" y="37"/>
                      <a:pt x="25" y="18"/>
                    </a:cubicBezTo>
                    <a:cubicBezTo>
                      <a:pt x="49" y="0"/>
                      <a:pt x="87" y="4"/>
                      <a:pt x="87" y="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52" name="Rectangle 37"/>
              <p:cNvSpPr>
                <a:spLocks noChangeArrowheads="1"/>
              </p:cNvSpPr>
              <p:nvPr/>
            </p:nvSpPr>
            <p:spPr bwMode="auto">
              <a:xfrm>
                <a:off x="1468" y="1971"/>
                <a:ext cx="14" cy="4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53" name="Oval 38"/>
              <p:cNvSpPr>
                <a:spLocks noChangeArrowheads="1"/>
              </p:cNvSpPr>
              <p:nvPr/>
            </p:nvSpPr>
            <p:spPr bwMode="auto">
              <a:xfrm>
                <a:off x="1387" y="1817"/>
                <a:ext cx="177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39"/>
              <p:cNvSpPr>
                <a:spLocks/>
              </p:cNvSpPr>
              <p:nvPr/>
            </p:nvSpPr>
            <p:spPr bwMode="auto">
              <a:xfrm>
                <a:off x="1389" y="2043"/>
                <a:ext cx="90" cy="76"/>
              </a:xfrm>
              <a:custGeom>
                <a:avLst/>
                <a:gdLst>
                  <a:gd name="T0" fmla="*/ 90 w 90"/>
                  <a:gd name="T1" fmla="*/ 69 h 76"/>
                  <a:gd name="T2" fmla="*/ 83 w 90"/>
                  <a:gd name="T3" fmla="*/ 76 h 76"/>
                  <a:gd name="T4" fmla="*/ 0 w 90"/>
                  <a:gd name="T5" fmla="*/ 7 h 76"/>
                  <a:gd name="T6" fmla="*/ 7 w 90"/>
                  <a:gd name="T7" fmla="*/ 0 h 76"/>
                  <a:gd name="T8" fmla="*/ 90 w 90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6">
                    <a:moveTo>
                      <a:pt x="90" y="69"/>
                    </a:moveTo>
                    <a:lnTo>
                      <a:pt x="83" y="76"/>
                    </a:lnTo>
                    <a:lnTo>
                      <a:pt x="0" y="7"/>
                    </a:lnTo>
                    <a:lnTo>
                      <a:pt x="7" y="0"/>
                    </a:lnTo>
                    <a:lnTo>
                      <a:pt x="9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40"/>
              <p:cNvSpPr>
                <a:spLocks/>
              </p:cNvSpPr>
              <p:nvPr/>
            </p:nvSpPr>
            <p:spPr bwMode="auto">
              <a:xfrm>
                <a:off x="1327" y="1982"/>
                <a:ext cx="111" cy="114"/>
              </a:xfrm>
              <a:custGeom>
                <a:avLst/>
                <a:gdLst>
                  <a:gd name="T0" fmla="*/ 2 w 48"/>
                  <a:gd name="T1" fmla="*/ 6 h 49"/>
                  <a:gd name="T2" fmla="*/ 12 w 48"/>
                  <a:gd name="T3" fmla="*/ 39 h 49"/>
                  <a:gd name="T4" fmla="*/ 39 w 48"/>
                  <a:gd name="T5" fmla="*/ 37 h 49"/>
                  <a:gd name="T6" fmla="*/ 36 w 48"/>
                  <a:gd name="T7" fmla="*/ 10 h 49"/>
                  <a:gd name="T8" fmla="*/ 2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2" y="6"/>
                    </a:moveTo>
                    <a:cubicBezTo>
                      <a:pt x="2" y="6"/>
                      <a:pt x="0" y="30"/>
                      <a:pt x="12" y="39"/>
                    </a:cubicBezTo>
                    <a:cubicBezTo>
                      <a:pt x="23" y="49"/>
                      <a:pt x="39" y="37"/>
                      <a:pt x="39" y="37"/>
                    </a:cubicBezTo>
                    <a:cubicBezTo>
                      <a:pt x="39" y="37"/>
                      <a:pt x="48" y="19"/>
                      <a:pt x="36" y="10"/>
                    </a:cubicBezTo>
                    <a:cubicBezTo>
                      <a:pt x="25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41"/>
              <p:cNvSpPr>
                <a:spLocks/>
              </p:cNvSpPr>
              <p:nvPr/>
            </p:nvSpPr>
            <p:spPr bwMode="auto">
              <a:xfrm>
                <a:off x="1472" y="2043"/>
                <a:ext cx="90" cy="76"/>
              </a:xfrm>
              <a:custGeom>
                <a:avLst/>
                <a:gdLst>
                  <a:gd name="T0" fmla="*/ 0 w 90"/>
                  <a:gd name="T1" fmla="*/ 69 h 76"/>
                  <a:gd name="T2" fmla="*/ 7 w 90"/>
                  <a:gd name="T3" fmla="*/ 76 h 76"/>
                  <a:gd name="T4" fmla="*/ 90 w 90"/>
                  <a:gd name="T5" fmla="*/ 7 h 76"/>
                  <a:gd name="T6" fmla="*/ 83 w 90"/>
                  <a:gd name="T7" fmla="*/ 0 h 76"/>
                  <a:gd name="T8" fmla="*/ 0 w 90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6">
                    <a:moveTo>
                      <a:pt x="0" y="69"/>
                    </a:moveTo>
                    <a:lnTo>
                      <a:pt x="7" y="76"/>
                    </a:lnTo>
                    <a:lnTo>
                      <a:pt x="90" y="7"/>
                    </a:lnTo>
                    <a:lnTo>
                      <a:pt x="83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42"/>
              <p:cNvSpPr>
                <a:spLocks/>
              </p:cNvSpPr>
              <p:nvPr/>
            </p:nvSpPr>
            <p:spPr bwMode="auto">
              <a:xfrm>
                <a:off x="1514" y="1982"/>
                <a:ext cx="109" cy="114"/>
              </a:xfrm>
              <a:custGeom>
                <a:avLst/>
                <a:gdLst>
                  <a:gd name="T0" fmla="*/ 46 w 48"/>
                  <a:gd name="T1" fmla="*/ 6 h 49"/>
                  <a:gd name="T2" fmla="*/ 36 w 48"/>
                  <a:gd name="T3" fmla="*/ 39 h 49"/>
                  <a:gd name="T4" fmla="*/ 8 w 48"/>
                  <a:gd name="T5" fmla="*/ 37 h 49"/>
                  <a:gd name="T6" fmla="*/ 11 w 48"/>
                  <a:gd name="T7" fmla="*/ 10 h 49"/>
                  <a:gd name="T8" fmla="*/ 46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46" y="6"/>
                    </a:moveTo>
                    <a:cubicBezTo>
                      <a:pt x="46" y="6"/>
                      <a:pt x="48" y="30"/>
                      <a:pt x="36" y="39"/>
                    </a:cubicBezTo>
                    <a:cubicBezTo>
                      <a:pt x="25" y="49"/>
                      <a:pt x="8" y="37"/>
                      <a:pt x="8" y="37"/>
                    </a:cubicBezTo>
                    <a:cubicBezTo>
                      <a:pt x="8" y="37"/>
                      <a:pt x="0" y="19"/>
                      <a:pt x="11" y="10"/>
                    </a:cubicBezTo>
                    <a:cubicBezTo>
                      <a:pt x="23" y="0"/>
                      <a:pt x="46" y="6"/>
                      <a:pt x="46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43"/>
              <p:cNvSpPr>
                <a:spLocks/>
              </p:cNvSpPr>
              <p:nvPr/>
            </p:nvSpPr>
            <p:spPr bwMode="auto">
              <a:xfrm>
                <a:off x="1389" y="2159"/>
                <a:ext cx="90" cy="79"/>
              </a:xfrm>
              <a:custGeom>
                <a:avLst/>
                <a:gdLst>
                  <a:gd name="T0" fmla="*/ 90 w 90"/>
                  <a:gd name="T1" fmla="*/ 70 h 79"/>
                  <a:gd name="T2" fmla="*/ 83 w 90"/>
                  <a:gd name="T3" fmla="*/ 79 h 79"/>
                  <a:gd name="T4" fmla="*/ 0 w 90"/>
                  <a:gd name="T5" fmla="*/ 9 h 79"/>
                  <a:gd name="T6" fmla="*/ 7 w 90"/>
                  <a:gd name="T7" fmla="*/ 0 h 79"/>
                  <a:gd name="T8" fmla="*/ 90 w 90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9">
                    <a:moveTo>
                      <a:pt x="90" y="70"/>
                    </a:moveTo>
                    <a:lnTo>
                      <a:pt x="83" y="79"/>
                    </a:lnTo>
                    <a:lnTo>
                      <a:pt x="0" y="9"/>
                    </a:lnTo>
                    <a:lnTo>
                      <a:pt x="7" y="0"/>
                    </a:lnTo>
                    <a:lnTo>
                      <a:pt x="9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44"/>
              <p:cNvSpPr>
                <a:spLocks/>
              </p:cNvSpPr>
              <p:nvPr/>
            </p:nvSpPr>
            <p:spPr bwMode="auto">
              <a:xfrm>
                <a:off x="1327" y="2101"/>
                <a:ext cx="111" cy="111"/>
              </a:xfrm>
              <a:custGeom>
                <a:avLst/>
                <a:gdLst>
                  <a:gd name="T0" fmla="*/ 2 w 48"/>
                  <a:gd name="T1" fmla="*/ 5 h 48"/>
                  <a:gd name="T2" fmla="*/ 12 w 48"/>
                  <a:gd name="T3" fmla="*/ 39 h 48"/>
                  <a:gd name="T4" fmla="*/ 39 w 48"/>
                  <a:gd name="T5" fmla="*/ 37 h 48"/>
                  <a:gd name="T6" fmla="*/ 36 w 48"/>
                  <a:gd name="T7" fmla="*/ 9 h 48"/>
                  <a:gd name="T8" fmla="*/ 2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2" y="5"/>
                    </a:moveTo>
                    <a:cubicBezTo>
                      <a:pt x="2" y="5"/>
                      <a:pt x="0" y="29"/>
                      <a:pt x="12" y="39"/>
                    </a:cubicBezTo>
                    <a:cubicBezTo>
                      <a:pt x="23" y="48"/>
                      <a:pt x="39" y="37"/>
                      <a:pt x="39" y="37"/>
                    </a:cubicBezTo>
                    <a:cubicBezTo>
                      <a:pt x="39" y="37"/>
                      <a:pt x="48" y="18"/>
                      <a:pt x="36" y="9"/>
                    </a:cubicBezTo>
                    <a:cubicBezTo>
                      <a:pt x="25" y="0"/>
                      <a:pt x="2" y="5"/>
                      <a:pt x="2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45"/>
              <p:cNvSpPr>
                <a:spLocks/>
              </p:cNvSpPr>
              <p:nvPr/>
            </p:nvSpPr>
            <p:spPr bwMode="auto">
              <a:xfrm>
                <a:off x="1472" y="2159"/>
                <a:ext cx="90" cy="79"/>
              </a:xfrm>
              <a:custGeom>
                <a:avLst/>
                <a:gdLst>
                  <a:gd name="T0" fmla="*/ 0 w 90"/>
                  <a:gd name="T1" fmla="*/ 70 h 79"/>
                  <a:gd name="T2" fmla="*/ 7 w 90"/>
                  <a:gd name="T3" fmla="*/ 79 h 79"/>
                  <a:gd name="T4" fmla="*/ 90 w 90"/>
                  <a:gd name="T5" fmla="*/ 9 h 79"/>
                  <a:gd name="T6" fmla="*/ 83 w 90"/>
                  <a:gd name="T7" fmla="*/ 0 h 79"/>
                  <a:gd name="T8" fmla="*/ 0 w 90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9">
                    <a:moveTo>
                      <a:pt x="0" y="70"/>
                    </a:moveTo>
                    <a:lnTo>
                      <a:pt x="7" y="79"/>
                    </a:lnTo>
                    <a:lnTo>
                      <a:pt x="90" y="9"/>
                    </a:lnTo>
                    <a:lnTo>
                      <a:pt x="83" y="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46"/>
              <p:cNvSpPr>
                <a:spLocks/>
              </p:cNvSpPr>
              <p:nvPr/>
            </p:nvSpPr>
            <p:spPr bwMode="auto">
              <a:xfrm>
                <a:off x="1514" y="2101"/>
                <a:ext cx="109" cy="111"/>
              </a:xfrm>
              <a:custGeom>
                <a:avLst/>
                <a:gdLst>
                  <a:gd name="T0" fmla="*/ 46 w 48"/>
                  <a:gd name="T1" fmla="*/ 5 h 48"/>
                  <a:gd name="T2" fmla="*/ 36 w 48"/>
                  <a:gd name="T3" fmla="*/ 39 h 48"/>
                  <a:gd name="T4" fmla="*/ 8 w 48"/>
                  <a:gd name="T5" fmla="*/ 37 h 48"/>
                  <a:gd name="T6" fmla="*/ 11 w 48"/>
                  <a:gd name="T7" fmla="*/ 9 h 48"/>
                  <a:gd name="T8" fmla="*/ 46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46" y="5"/>
                    </a:moveTo>
                    <a:cubicBezTo>
                      <a:pt x="46" y="5"/>
                      <a:pt x="48" y="29"/>
                      <a:pt x="36" y="39"/>
                    </a:cubicBezTo>
                    <a:cubicBezTo>
                      <a:pt x="25" y="48"/>
                      <a:pt x="8" y="37"/>
                      <a:pt x="8" y="37"/>
                    </a:cubicBezTo>
                    <a:cubicBezTo>
                      <a:pt x="8" y="37"/>
                      <a:pt x="0" y="18"/>
                      <a:pt x="11" y="9"/>
                    </a:cubicBezTo>
                    <a:cubicBezTo>
                      <a:pt x="23" y="0"/>
                      <a:pt x="46" y="5"/>
                      <a:pt x="46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62" name="Rectangle 47"/>
              <p:cNvSpPr>
                <a:spLocks noChangeArrowheads="1"/>
              </p:cNvSpPr>
              <p:nvPr/>
            </p:nvSpPr>
            <p:spPr bwMode="auto">
              <a:xfrm>
                <a:off x="4507" y="1971"/>
                <a:ext cx="16" cy="4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63" name="Oval 48"/>
              <p:cNvSpPr>
                <a:spLocks noChangeArrowheads="1"/>
              </p:cNvSpPr>
              <p:nvPr/>
            </p:nvSpPr>
            <p:spPr bwMode="auto">
              <a:xfrm>
                <a:off x="4426" y="1817"/>
                <a:ext cx="178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49"/>
              <p:cNvSpPr>
                <a:spLocks/>
              </p:cNvSpPr>
              <p:nvPr/>
            </p:nvSpPr>
            <p:spPr bwMode="auto">
              <a:xfrm>
                <a:off x="4429" y="2043"/>
                <a:ext cx="89" cy="76"/>
              </a:xfrm>
              <a:custGeom>
                <a:avLst/>
                <a:gdLst>
                  <a:gd name="T0" fmla="*/ 89 w 89"/>
                  <a:gd name="T1" fmla="*/ 69 h 76"/>
                  <a:gd name="T2" fmla="*/ 83 w 89"/>
                  <a:gd name="T3" fmla="*/ 76 h 76"/>
                  <a:gd name="T4" fmla="*/ 0 w 89"/>
                  <a:gd name="T5" fmla="*/ 7 h 76"/>
                  <a:gd name="T6" fmla="*/ 7 w 89"/>
                  <a:gd name="T7" fmla="*/ 0 h 76"/>
                  <a:gd name="T8" fmla="*/ 89 w 89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6">
                    <a:moveTo>
                      <a:pt x="89" y="69"/>
                    </a:moveTo>
                    <a:lnTo>
                      <a:pt x="83" y="76"/>
                    </a:lnTo>
                    <a:lnTo>
                      <a:pt x="0" y="7"/>
                    </a:lnTo>
                    <a:lnTo>
                      <a:pt x="7" y="0"/>
                    </a:lnTo>
                    <a:lnTo>
                      <a:pt x="89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50"/>
              <p:cNvSpPr>
                <a:spLocks/>
              </p:cNvSpPr>
              <p:nvPr/>
            </p:nvSpPr>
            <p:spPr bwMode="auto">
              <a:xfrm>
                <a:off x="4366" y="1982"/>
                <a:ext cx="111" cy="114"/>
              </a:xfrm>
              <a:custGeom>
                <a:avLst/>
                <a:gdLst>
                  <a:gd name="T0" fmla="*/ 2 w 48"/>
                  <a:gd name="T1" fmla="*/ 6 h 49"/>
                  <a:gd name="T2" fmla="*/ 12 w 48"/>
                  <a:gd name="T3" fmla="*/ 39 h 49"/>
                  <a:gd name="T4" fmla="*/ 40 w 48"/>
                  <a:gd name="T5" fmla="*/ 37 h 49"/>
                  <a:gd name="T6" fmla="*/ 37 w 48"/>
                  <a:gd name="T7" fmla="*/ 10 h 49"/>
                  <a:gd name="T8" fmla="*/ 2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2" y="6"/>
                    </a:moveTo>
                    <a:cubicBezTo>
                      <a:pt x="2" y="6"/>
                      <a:pt x="0" y="30"/>
                      <a:pt x="12" y="39"/>
                    </a:cubicBezTo>
                    <a:cubicBezTo>
                      <a:pt x="23" y="49"/>
                      <a:pt x="40" y="37"/>
                      <a:pt x="40" y="37"/>
                    </a:cubicBezTo>
                    <a:cubicBezTo>
                      <a:pt x="40" y="37"/>
                      <a:pt x="48" y="19"/>
                      <a:pt x="37" y="10"/>
                    </a:cubicBezTo>
                    <a:cubicBezTo>
                      <a:pt x="25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51"/>
              <p:cNvSpPr>
                <a:spLocks/>
              </p:cNvSpPr>
              <p:nvPr/>
            </p:nvSpPr>
            <p:spPr bwMode="auto">
              <a:xfrm>
                <a:off x="4512" y="2043"/>
                <a:ext cx="89" cy="76"/>
              </a:xfrm>
              <a:custGeom>
                <a:avLst/>
                <a:gdLst>
                  <a:gd name="T0" fmla="*/ 0 w 89"/>
                  <a:gd name="T1" fmla="*/ 69 h 76"/>
                  <a:gd name="T2" fmla="*/ 6 w 89"/>
                  <a:gd name="T3" fmla="*/ 76 h 76"/>
                  <a:gd name="T4" fmla="*/ 89 w 89"/>
                  <a:gd name="T5" fmla="*/ 7 h 76"/>
                  <a:gd name="T6" fmla="*/ 83 w 89"/>
                  <a:gd name="T7" fmla="*/ 0 h 76"/>
                  <a:gd name="T8" fmla="*/ 0 w 89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6">
                    <a:moveTo>
                      <a:pt x="0" y="69"/>
                    </a:moveTo>
                    <a:lnTo>
                      <a:pt x="6" y="76"/>
                    </a:lnTo>
                    <a:lnTo>
                      <a:pt x="89" y="7"/>
                    </a:lnTo>
                    <a:lnTo>
                      <a:pt x="83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52"/>
              <p:cNvSpPr>
                <a:spLocks/>
              </p:cNvSpPr>
              <p:nvPr/>
            </p:nvSpPr>
            <p:spPr bwMode="auto">
              <a:xfrm>
                <a:off x="4553" y="1982"/>
                <a:ext cx="110" cy="114"/>
              </a:xfrm>
              <a:custGeom>
                <a:avLst/>
                <a:gdLst>
                  <a:gd name="T0" fmla="*/ 46 w 48"/>
                  <a:gd name="T1" fmla="*/ 6 h 49"/>
                  <a:gd name="T2" fmla="*/ 36 w 48"/>
                  <a:gd name="T3" fmla="*/ 39 h 49"/>
                  <a:gd name="T4" fmla="*/ 9 w 48"/>
                  <a:gd name="T5" fmla="*/ 37 h 49"/>
                  <a:gd name="T6" fmla="*/ 12 w 48"/>
                  <a:gd name="T7" fmla="*/ 10 h 49"/>
                  <a:gd name="T8" fmla="*/ 46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46" y="6"/>
                    </a:moveTo>
                    <a:cubicBezTo>
                      <a:pt x="46" y="6"/>
                      <a:pt x="48" y="30"/>
                      <a:pt x="36" y="39"/>
                    </a:cubicBezTo>
                    <a:cubicBezTo>
                      <a:pt x="25" y="49"/>
                      <a:pt x="9" y="37"/>
                      <a:pt x="9" y="37"/>
                    </a:cubicBezTo>
                    <a:cubicBezTo>
                      <a:pt x="9" y="37"/>
                      <a:pt x="0" y="19"/>
                      <a:pt x="12" y="10"/>
                    </a:cubicBezTo>
                    <a:cubicBezTo>
                      <a:pt x="23" y="0"/>
                      <a:pt x="46" y="6"/>
                      <a:pt x="46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53"/>
              <p:cNvSpPr>
                <a:spLocks/>
              </p:cNvSpPr>
              <p:nvPr/>
            </p:nvSpPr>
            <p:spPr bwMode="auto">
              <a:xfrm>
                <a:off x="4429" y="2159"/>
                <a:ext cx="89" cy="79"/>
              </a:xfrm>
              <a:custGeom>
                <a:avLst/>
                <a:gdLst>
                  <a:gd name="T0" fmla="*/ 89 w 89"/>
                  <a:gd name="T1" fmla="*/ 70 h 79"/>
                  <a:gd name="T2" fmla="*/ 83 w 89"/>
                  <a:gd name="T3" fmla="*/ 79 h 79"/>
                  <a:gd name="T4" fmla="*/ 0 w 89"/>
                  <a:gd name="T5" fmla="*/ 9 h 79"/>
                  <a:gd name="T6" fmla="*/ 7 w 89"/>
                  <a:gd name="T7" fmla="*/ 0 h 79"/>
                  <a:gd name="T8" fmla="*/ 89 w 89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9">
                    <a:moveTo>
                      <a:pt x="89" y="70"/>
                    </a:moveTo>
                    <a:lnTo>
                      <a:pt x="83" y="79"/>
                    </a:lnTo>
                    <a:lnTo>
                      <a:pt x="0" y="9"/>
                    </a:lnTo>
                    <a:lnTo>
                      <a:pt x="7" y="0"/>
                    </a:lnTo>
                    <a:lnTo>
                      <a:pt x="89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54"/>
              <p:cNvSpPr>
                <a:spLocks/>
              </p:cNvSpPr>
              <p:nvPr/>
            </p:nvSpPr>
            <p:spPr bwMode="auto">
              <a:xfrm>
                <a:off x="4366" y="2101"/>
                <a:ext cx="111" cy="111"/>
              </a:xfrm>
              <a:custGeom>
                <a:avLst/>
                <a:gdLst>
                  <a:gd name="T0" fmla="*/ 2 w 48"/>
                  <a:gd name="T1" fmla="*/ 5 h 48"/>
                  <a:gd name="T2" fmla="*/ 12 w 48"/>
                  <a:gd name="T3" fmla="*/ 39 h 48"/>
                  <a:gd name="T4" fmla="*/ 40 w 48"/>
                  <a:gd name="T5" fmla="*/ 37 h 48"/>
                  <a:gd name="T6" fmla="*/ 37 w 48"/>
                  <a:gd name="T7" fmla="*/ 9 h 48"/>
                  <a:gd name="T8" fmla="*/ 2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2" y="5"/>
                    </a:moveTo>
                    <a:cubicBezTo>
                      <a:pt x="2" y="5"/>
                      <a:pt x="0" y="29"/>
                      <a:pt x="12" y="39"/>
                    </a:cubicBezTo>
                    <a:cubicBezTo>
                      <a:pt x="23" y="48"/>
                      <a:pt x="40" y="37"/>
                      <a:pt x="40" y="37"/>
                    </a:cubicBezTo>
                    <a:cubicBezTo>
                      <a:pt x="40" y="37"/>
                      <a:pt x="48" y="18"/>
                      <a:pt x="37" y="9"/>
                    </a:cubicBezTo>
                    <a:cubicBezTo>
                      <a:pt x="25" y="0"/>
                      <a:pt x="2" y="5"/>
                      <a:pt x="2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55"/>
              <p:cNvSpPr>
                <a:spLocks/>
              </p:cNvSpPr>
              <p:nvPr/>
            </p:nvSpPr>
            <p:spPr bwMode="auto">
              <a:xfrm>
                <a:off x="4512" y="2159"/>
                <a:ext cx="89" cy="79"/>
              </a:xfrm>
              <a:custGeom>
                <a:avLst/>
                <a:gdLst>
                  <a:gd name="T0" fmla="*/ 0 w 89"/>
                  <a:gd name="T1" fmla="*/ 70 h 79"/>
                  <a:gd name="T2" fmla="*/ 6 w 89"/>
                  <a:gd name="T3" fmla="*/ 79 h 79"/>
                  <a:gd name="T4" fmla="*/ 89 w 89"/>
                  <a:gd name="T5" fmla="*/ 9 h 79"/>
                  <a:gd name="T6" fmla="*/ 83 w 89"/>
                  <a:gd name="T7" fmla="*/ 0 h 79"/>
                  <a:gd name="T8" fmla="*/ 0 w 89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9">
                    <a:moveTo>
                      <a:pt x="0" y="70"/>
                    </a:moveTo>
                    <a:lnTo>
                      <a:pt x="6" y="79"/>
                    </a:lnTo>
                    <a:lnTo>
                      <a:pt x="89" y="9"/>
                    </a:lnTo>
                    <a:lnTo>
                      <a:pt x="83" y="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56"/>
              <p:cNvSpPr>
                <a:spLocks/>
              </p:cNvSpPr>
              <p:nvPr/>
            </p:nvSpPr>
            <p:spPr bwMode="auto">
              <a:xfrm>
                <a:off x="4553" y="2101"/>
                <a:ext cx="110" cy="111"/>
              </a:xfrm>
              <a:custGeom>
                <a:avLst/>
                <a:gdLst>
                  <a:gd name="T0" fmla="*/ 46 w 48"/>
                  <a:gd name="T1" fmla="*/ 5 h 48"/>
                  <a:gd name="T2" fmla="*/ 36 w 48"/>
                  <a:gd name="T3" fmla="*/ 39 h 48"/>
                  <a:gd name="T4" fmla="*/ 9 w 48"/>
                  <a:gd name="T5" fmla="*/ 37 h 48"/>
                  <a:gd name="T6" fmla="*/ 12 w 48"/>
                  <a:gd name="T7" fmla="*/ 9 h 48"/>
                  <a:gd name="T8" fmla="*/ 46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46" y="5"/>
                    </a:moveTo>
                    <a:cubicBezTo>
                      <a:pt x="46" y="5"/>
                      <a:pt x="48" y="29"/>
                      <a:pt x="36" y="39"/>
                    </a:cubicBezTo>
                    <a:cubicBezTo>
                      <a:pt x="25" y="48"/>
                      <a:pt x="9" y="37"/>
                      <a:pt x="9" y="37"/>
                    </a:cubicBezTo>
                    <a:cubicBezTo>
                      <a:pt x="9" y="37"/>
                      <a:pt x="0" y="18"/>
                      <a:pt x="12" y="9"/>
                    </a:cubicBezTo>
                    <a:cubicBezTo>
                      <a:pt x="23" y="0"/>
                      <a:pt x="46" y="5"/>
                      <a:pt x="46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72" name="Rectangle 57"/>
              <p:cNvSpPr>
                <a:spLocks noChangeArrowheads="1"/>
              </p:cNvSpPr>
              <p:nvPr/>
            </p:nvSpPr>
            <p:spPr bwMode="auto">
              <a:xfrm>
                <a:off x="5853" y="1929"/>
                <a:ext cx="16" cy="52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73" name="Oval 58"/>
              <p:cNvSpPr>
                <a:spLocks noChangeArrowheads="1"/>
              </p:cNvSpPr>
              <p:nvPr/>
            </p:nvSpPr>
            <p:spPr bwMode="auto">
              <a:xfrm>
                <a:off x="5765" y="1761"/>
                <a:ext cx="191" cy="219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59"/>
              <p:cNvSpPr>
                <a:spLocks/>
              </p:cNvSpPr>
              <p:nvPr/>
            </p:nvSpPr>
            <p:spPr bwMode="auto">
              <a:xfrm>
                <a:off x="5767" y="2005"/>
                <a:ext cx="100" cy="86"/>
              </a:xfrm>
              <a:custGeom>
                <a:avLst/>
                <a:gdLst>
                  <a:gd name="T0" fmla="*/ 99 w 99"/>
                  <a:gd name="T1" fmla="*/ 77 h 86"/>
                  <a:gd name="T2" fmla="*/ 90 w 99"/>
                  <a:gd name="T3" fmla="*/ 86 h 86"/>
                  <a:gd name="T4" fmla="*/ 0 w 99"/>
                  <a:gd name="T5" fmla="*/ 10 h 86"/>
                  <a:gd name="T6" fmla="*/ 7 w 99"/>
                  <a:gd name="T7" fmla="*/ 0 h 86"/>
                  <a:gd name="T8" fmla="*/ 99 w 99"/>
                  <a:gd name="T9" fmla="*/ 7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6">
                    <a:moveTo>
                      <a:pt x="99" y="77"/>
                    </a:moveTo>
                    <a:lnTo>
                      <a:pt x="90" y="86"/>
                    </a:lnTo>
                    <a:lnTo>
                      <a:pt x="0" y="10"/>
                    </a:lnTo>
                    <a:lnTo>
                      <a:pt x="7" y="0"/>
                    </a:lnTo>
                    <a:lnTo>
                      <a:pt x="99" y="77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60"/>
              <p:cNvSpPr>
                <a:spLocks/>
              </p:cNvSpPr>
              <p:nvPr/>
            </p:nvSpPr>
            <p:spPr bwMode="auto">
              <a:xfrm>
                <a:off x="5701" y="1940"/>
                <a:ext cx="119" cy="124"/>
              </a:xfrm>
              <a:custGeom>
                <a:avLst/>
                <a:gdLst>
                  <a:gd name="T0" fmla="*/ 2 w 52"/>
                  <a:gd name="T1" fmla="*/ 7 h 53"/>
                  <a:gd name="T2" fmla="*/ 13 w 52"/>
                  <a:gd name="T3" fmla="*/ 43 h 53"/>
                  <a:gd name="T4" fmla="*/ 43 w 52"/>
                  <a:gd name="T5" fmla="*/ 41 h 53"/>
                  <a:gd name="T6" fmla="*/ 40 w 52"/>
                  <a:gd name="T7" fmla="*/ 11 h 53"/>
                  <a:gd name="T8" fmla="*/ 2 w 52"/>
                  <a:gd name="T9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3">
                    <a:moveTo>
                      <a:pt x="2" y="7"/>
                    </a:moveTo>
                    <a:cubicBezTo>
                      <a:pt x="2" y="7"/>
                      <a:pt x="0" y="33"/>
                      <a:pt x="13" y="43"/>
                    </a:cubicBezTo>
                    <a:cubicBezTo>
                      <a:pt x="25" y="53"/>
                      <a:pt x="43" y="41"/>
                      <a:pt x="43" y="41"/>
                    </a:cubicBezTo>
                    <a:cubicBezTo>
                      <a:pt x="43" y="41"/>
                      <a:pt x="52" y="21"/>
                      <a:pt x="40" y="11"/>
                    </a:cubicBezTo>
                    <a:cubicBezTo>
                      <a:pt x="27" y="0"/>
                      <a:pt x="2" y="7"/>
                      <a:pt x="2" y="7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61"/>
              <p:cNvSpPr>
                <a:spLocks/>
              </p:cNvSpPr>
              <p:nvPr/>
            </p:nvSpPr>
            <p:spPr bwMode="auto">
              <a:xfrm>
                <a:off x="5857" y="2005"/>
                <a:ext cx="99" cy="86"/>
              </a:xfrm>
              <a:custGeom>
                <a:avLst/>
                <a:gdLst>
                  <a:gd name="T0" fmla="*/ 0 w 99"/>
                  <a:gd name="T1" fmla="*/ 77 h 86"/>
                  <a:gd name="T2" fmla="*/ 7 w 99"/>
                  <a:gd name="T3" fmla="*/ 86 h 86"/>
                  <a:gd name="T4" fmla="*/ 99 w 99"/>
                  <a:gd name="T5" fmla="*/ 10 h 86"/>
                  <a:gd name="T6" fmla="*/ 92 w 99"/>
                  <a:gd name="T7" fmla="*/ 0 h 86"/>
                  <a:gd name="T8" fmla="*/ 0 w 99"/>
                  <a:gd name="T9" fmla="*/ 7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6">
                    <a:moveTo>
                      <a:pt x="0" y="77"/>
                    </a:moveTo>
                    <a:lnTo>
                      <a:pt x="7" y="86"/>
                    </a:lnTo>
                    <a:lnTo>
                      <a:pt x="99" y="10"/>
                    </a:lnTo>
                    <a:lnTo>
                      <a:pt x="92" y="0"/>
                    </a:lnTo>
                    <a:lnTo>
                      <a:pt x="0" y="77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62"/>
              <p:cNvSpPr>
                <a:spLocks/>
              </p:cNvSpPr>
              <p:nvPr/>
            </p:nvSpPr>
            <p:spPr bwMode="auto">
              <a:xfrm>
                <a:off x="5903" y="1940"/>
                <a:ext cx="118" cy="124"/>
              </a:xfrm>
              <a:custGeom>
                <a:avLst/>
                <a:gdLst>
                  <a:gd name="T0" fmla="*/ 49 w 51"/>
                  <a:gd name="T1" fmla="*/ 7 h 53"/>
                  <a:gd name="T2" fmla="*/ 39 w 51"/>
                  <a:gd name="T3" fmla="*/ 43 h 53"/>
                  <a:gd name="T4" fmla="*/ 9 w 51"/>
                  <a:gd name="T5" fmla="*/ 41 h 53"/>
                  <a:gd name="T6" fmla="*/ 12 w 51"/>
                  <a:gd name="T7" fmla="*/ 11 h 53"/>
                  <a:gd name="T8" fmla="*/ 49 w 51"/>
                  <a:gd name="T9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53">
                    <a:moveTo>
                      <a:pt x="49" y="7"/>
                    </a:moveTo>
                    <a:cubicBezTo>
                      <a:pt x="49" y="7"/>
                      <a:pt x="51" y="33"/>
                      <a:pt x="39" y="43"/>
                    </a:cubicBezTo>
                    <a:cubicBezTo>
                      <a:pt x="27" y="53"/>
                      <a:pt x="9" y="41"/>
                      <a:pt x="9" y="41"/>
                    </a:cubicBezTo>
                    <a:cubicBezTo>
                      <a:pt x="9" y="41"/>
                      <a:pt x="0" y="21"/>
                      <a:pt x="12" y="11"/>
                    </a:cubicBezTo>
                    <a:cubicBezTo>
                      <a:pt x="24" y="0"/>
                      <a:pt x="49" y="7"/>
                      <a:pt x="49" y="7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63"/>
              <p:cNvSpPr>
                <a:spLocks/>
              </p:cNvSpPr>
              <p:nvPr/>
            </p:nvSpPr>
            <p:spPr bwMode="auto">
              <a:xfrm>
                <a:off x="5767" y="2133"/>
                <a:ext cx="100" cy="85"/>
              </a:xfrm>
              <a:custGeom>
                <a:avLst/>
                <a:gdLst>
                  <a:gd name="T0" fmla="*/ 99 w 99"/>
                  <a:gd name="T1" fmla="*/ 75 h 84"/>
                  <a:gd name="T2" fmla="*/ 90 w 99"/>
                  <a:gd name="T3" fmla="*/ 84 h 84"/>
                  <a:gd name="T4" fmla="*/ 0 w 99"/>
                  <a:gd name="T5" fmla="*/ 10 h 84"/>
                  <a:gd name="T6" fmla="*/ 7 w 99"/>
                  <a:gd name="T7" fmla="*/ 0 h 84"/>
                  <a:gd name="T8" fmla="*/ 99 w 99"/>
                  <a:gd name="T9" fmla="*/ 75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4">
                    <a:moveTo>
                      <a:pt x="99" y="75"/>
                    </a:moveTo>
                    <a:lnTo>
                      <a:pt x="90" y="84"/>
                    </a:lnTo>
                    <a:lnTo>
                      <a:pt x="0" y="10"/>
                    </a:lnTo>
                    <a:lnTo>
                      <a:pt x="7" y="0"/>
                    </a:lnTo>
                    <a:lnTo>
                      <a:pt x="99" y="75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64"/>
              <p:cNvSpPr>
                <a:spLocks/>
              </p:cNvSpPr>
              <p:nvPr/>
            </p:nvSpPr>
            <p:spPr bwMode="auto">
              <a:xfrm>
                <a:off x="5701" y="2068"/>
                <a:ext cx="119" cy="124"/>
              </a:xfrm>
              <a:custGeom>
                <a:avLst/>
                <a:gdLst>
                  <a:gd name="T0" fmla="*/ 2 w 52"/>
                  <a:gd name="T1" fmla="*/ 6 h 53"/>
                  <a:gd name="T2" fmla="*/ 13 w 52"/>
                  <a:gd name="T3" fmla="*/ 42 h 53"/>
                  <a:gd name="T4" fmla="*/ 43 w 52"/>
                  <a:gd name="T5" fmla="*/ 40 h 53"/>
                  <a:gd name="T6" fmla="*/ 40 w 52"/>
                  <a:gd name="T7" fmla="*/ 10 h 53"/>
                  <a:gd name="T8" fmla="*/ 2 w 52"/>
                  <a:gd name="T9" fmla="*/ 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3">
                    <a:moveTo>
                      <a:pt x="2" y="6"/>
                    </a:moveTo>
                    <a:cubicBezTo>
                      <a:pt x="2" y="6"/>
                      <a:pt x="0" y="32"/>
                      <a:pt x="13" y="42"/>
                    </a:cubicBezTo>
                    <a:cubicBezTo>
                      <a:pt x="25" y="53"/>
                      <a:pt x="43" y="40"/>
                      <a:pt x="43" y="40"/>
                    </a:cubicBezTo>
                    <a:cubicBezTo>
                      <a:pt x="43" y="40"/>
                      <a:pt x="52" y="21"/>
                      <a:pt x="40" y="10"/>
                    </a:cubicBezTo>
                    <a:cubicBezTo>
                      <a:pt x="27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65"/>
              <p:cNvSpPr>
                <a:spLocks/>
              </p:cNvSpPr>
              <p:nvPr/>
            </p:nvSpPr>
            <p:spPr bwMode="auto">
              <a:xfrm>
                <a:off x="5857" y="2133"/>
                <a:ext cx="99" cy="85"/>
              </a:xfrm>
              <a:custGeom>
                <a:avLst/>
                <a:gdLst>
                  <a:gd name="T0" fmla="*/ 0 w 99"/>
                  <a:gd name="T1" fmla="*/ 75 h 84"/>
                  <a:gd name="T2" fmla="*/ 7 w 99"/>
                  <a:gd name="T3" fmla="*/ 84 h 84"/>
                  <a:gd name="T4" fmla="*/ 99 w 99"/>
                  <a:gd name="T5" fmla="*/ 10 h 84"/>
                  <a:gd name="T6" fmla="*/ 92 w 99"/>
                  <a:gd name="T7" fmla="*/ 0 h 84"/>
                  <a:gd name="T8" fmla="*/ 0 w 99"/>
                  <a:gd name="T9" fmla="*/ 75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4">
                    <a:moveTo>
                      <a:pt x="0" y="75"/>
                    </a:moveTo>
                    <a:lnTo>
                      <a:pt x="7" y="84"/>
                    </a:lnTo>
                    <a:lnTo>
                      <a:pt x="99" y="10"/>
                    </a:lnTo>
                    <a:lnTo>
                      <a:pt x="92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66"/>
              <p:cNvSpPr>
                <a:spLocks/>
              </p:cNvSpPr>
              <p:nvPr/>
            </p:nvSpPr>
            <p:spPr bwMode="auto">
              <a:xfrm>
                <a:off x="5903" y="2068"/>
                <a:ext cx="118" cy="124"/>
              </a:xfrm>
              <a:custGeom>
                <a:avLst/>
                <a:gdLst>
                  <a:gd name="T0" fmla="*/ 49 w 51"/>
                  <a:gd name="T1" fmla="*/ 6 h 53"/>
                  <a:gd name="T2" fmla="*/ 39 w 51"/>
                  <a:gd name="T3" fmla="*/ 42 h 53"/>
                  <a:gd name="T4" fmla="*/ 9 w 51"/>
                  <a:gd name="T5" fmla="*/ 40 h 53"/>
                  <a:gd name="T6" fmla="*/ 12 w 51"/>
                  <a:gd name="T7" fmla="*/ 10 h 53"/>
                  <a:gd name="T8" fmla="*/ 49 w 51"/>
                  <a:gd name="T9" fmla="*/ 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53">
                    <a:moveTo>
                      <a:pt x="49" y="6"/>
                    </a:moveTo>
                    <a:cubicBezTo>
                      <a:pt x="49" y="6"/>
                      <a:pt x="51" y="32"/>
                      <a:pt x="39" y="42"/>
                    </a:cubicBezTo>
                    <a:cubicBezTo>
                      <a:pt x="27" y="53"/>
                      <a:pt x="9" y="40"/>
                      <a:pt x="9" y="40"/>
                    </a:cubicBezTo>
                    <a:cubicBezTo>
                      <a:pt x="9" y="40"/>
                      <a:pt x="0" y="21"/>
                      <a:pt x="12" y="10"/>
                    </a:cubicBezTo>
                    <a:cubicBezTo>
                      <a:pt x="24" y="0"/>
                      <a:pt x="49" y="6"/>
                      <a:pt x="49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67"/>
              <p:cNvSpPr>
                <a:spLocks/>
              </p:cNvSpPr>
              <p:nvPr/>
            </p:nvSpPr>
            <p:spPr bwMode="auto">
              <a:xfrm>
                <a:off x="2021" y="2108"/>
                <a:ext cx="139" cy="125"/>
              </a:xfrm>
              <a:custGeom>
                <a:avLst/>
                <a:gdLst>
                  <a:gd name="T0" fmla="*/ 43 w 60"/>
                  <a:gd name="T1" fmla="*/ 13 h 54"/>
                  <a:gd name="T2" fmla="*/ 0 w 60"/>
                  <a:gd name="T3" fmla="*/ 3 h 54"/>
                  <a:gd name="T4" fmla="*/ 22 w 60"/>
                  <a:gd name="T5" fmla="*/ 41 h 54"/>
                  <a:gd name="T6" fmla="*/ 55 w 60"/>
                  <a:gd name="T7" fmla="*/ 44 h 54"/>
                  <a:gd name="T8" fmla="*/ 43 w 60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54">
                    <a:moveTo>
                      <a:pt x="43" y="13"/>
                    </a:moveTo>
                    <a:cubicBezTo>
                      <a:pt x="27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2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60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68"/>
              <p:cNvSpPr>
                <a:spLocks/>
              </p:cNvSpPr>
              <p:nvPr/>
            </p:nvSpPr>
            <p:spPr bwMode="auto">
              <a:xfrm>
                <a:off x="2145" y="2159"/>
                <a:ext cx="111" cy="87"/>
              </a:xfrm>
              <a:custGeom>
                <a:avLst/>
                <a:gdLst>
                  <a:gd name="T0" fmla="*/ 14 w 48"/>
                  <a:gd name="T1" fmla="*/ 7 h 38"/>
                  <a:gd name="T2" fmla="*/ 1 w 48"/>
                  <a:gd name="T3" fmla="*/ 29 h 38"/>
                  <a:gd name="T4" fmla="*/ 27 w 48"/>
                  <a:gd name="T5" fmla="*/ 31 h 38"/>
                  <a:gd name="T6" fmla="*/ 48 w 48"/>
                  <a:gd name="T7" fmla="*/ 5 h 38"/>
                  <a:gd name="T8" fmla="*/ 14 w 48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3" y="38"/>
                      <a:pt x="27" y="31"/>
                    </a:cubicBezTo>
                    <a:cubicBezTo>
                      <a:pt x="41" y="24"/>
                      <a:pt x="48" y="5"/>
                      <a:pt x="48" y="5"/>
                    </a:cubicBezTo>
                    <a:cubicBezTo>
                      <a:pt x="48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84" name="Rectangle 69"/>
              <p:cNvSpPr>
                <a:spLocks noChangeArrowheads="1"/>
              </p:cNvSpPr>
              <p:nvPr/>
            </p:nvSpPr>
            <p:spPr bwMode="auto">
              <a:xfrm>
                <a:off x="2141" y="2043"/>
                <a:ext cx="10" cy="3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70"/>
              <p:cNvSpPr>
                <a:spLocks/>
              </p:cNvSpPr>
              <p:nvPr/>
            </p:nvSpPr>
            <p:spPr bwMode="auto">
              <a:xfrm>
                <a:off x="2127" y="1822"/>
                <a:ext cx="64" cy="135"/>
              </a:xfrm>
              <a:custGeom>
                <a:avLst/>
                <a:gdLst>
                  <a:gd name="T0" fmla="*/ 25 w 28"/>
                  <a:gd name="T1" fmla="*/ 31 h 58"/>
                  <a:gd name="T2" fmla="*/ 9 w 28"/>
                  <a:gd name="T3" fmla="*/ 57 h 58"/>
                  <a:gd name="T4" fmla="*/ 4 w 28"/>
                  <a:gd name="T5" fmla="*/ 27 h 58"/>
                  <a:gd name="T6" fmla="*/ 20 w 28"/>
                  <a:gd name="T7" fmla="*/ 1 h 58"/>
                  <a:gd name="T8" fmla="*/ 25 w 28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1"/>
                    </a:moveTo>
                    <a:cubicBezTo>
                      <a:pt x="22" y="47"/>
                      <a:pt x="14" y="58"/>
                      <a:pt x="9" y="57"/>
                    </a:cubicBezTo>
                    <a:cubicBezTo>
                      <a:pt x="3" y="56"/>
                      <a:pt x="0" y="42"/>
                      <a:pt x="4" y="27"/>
                    </a:cubicBezTo>
                    <a:cubicBezTo>
                      <a:pt x="7" y="12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71"/>
              <p:cNvSpPr>
                <a:spLocks/>
              </p:cNvSpPr>
              <p:nvPr/>
            </p:nvSpPr>
            <p:spPr bwMode="auto">
              <a:xfrm>
                <a:off x="2101" y="1952"/>
                <a:ext cx="65" cy="135"/>
              </a:xfrm>
              <a:custGeom>
                <a:avLst/>
                <a:gdLst>
                  <a:gd name="T0" fmla="*/ 24 w 28"/>
                  <a:gd name="T1" fmla="*/ 31 h 58"/>
                  <a:gd name="T2" fmla="*/ 8 w 28"/>
                  <a:gd name="T3" fmla="*/ 57 h 58"/>
                  <a:gd name="T4" fmla="*/ 3 w 28"/>
                  <a:gd name="T5" fmla="*/ 27 h 58"/>
                  <a:gd name="T6" fmla="*/ 20 w 28"/>
                  <a:gd name="T7" fmla="*/ 1 h 58"/>
                  <a:gd name="T8" fmla="*/ 24 w 28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31"/>
                    </a:moveTo>
                    <a:cubicBezTo>
                      <a:pt x="21" y="46"/>
                      <a:pt x="14" y="58"/>
                      <a:pt x="8" y="57"/>
                    </a:cubicBezTo>
                    <a:cubicBezTo>
                      <a:pt x="2" y="55"/>
                      <a:pt x="0" y="42"/>
                      <a:pt x="3" y="27"/>
                    </a:cubicBezTo>
                    <a:cubicBezTo>
                      <a:pt x="6" y="11"/>
                      <a:pt x="14" y="0"/>
                      <a:pt x="20" y="1"/>
                    </a:cubicBezTo>
                    <a:cubicBezTo>
                      <a:pt x="25" y="2"/>
                      <a:pt x="28" y="16"/>
                      <a:pt x="24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72"/>
              <p:cNvSpPr>
                <a:spLocks/>
              </p:cNvSpPr>
              <p:nvPr/>
            </p:nvSpPr>
            <p:spPr bwMode="auto">
              <a:xfrm>
                <a:off x="2016" y="1908"/>
                <a:ext cx="134" cy="65"/>
              </a:xfrm>
              <a:custGeom>
                <a:avLst/>
                <a:gdLst>
                  <a:gd name="T0" fmla="*/ 31 w 58"/>
                  <a:gd name="T1" fmla="*/ 3 h 28"/>
                  <a:gd name="T2" fmla="*/ 57 w 58"/>
                  <a:gd name="T3" fmla="*/ 20 h 28"/>
                  <a:gd name="T4" fmla="*/ 26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7" y="20"/>
                    </a:cubicBezTo>
                    <a:cubicBezTo>
                      <a:pt x="55" y="26"/>
                      <a:pt x="42" y="28"/>
                      <a:pt x="26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73"/>
              <p:cNvSpPr>
                <a:spLocks/>
              </p:cNvSpPr>
              <p:nvPr/>
            </p:nvSpPr>
            <p:spPr bwMode="auto">
              <a:xfrm>
                <a:off x="2143" y="1936"/>
                <a:ext cx="133" cy="66"/>
              </a:xfrm>
              <a:custGeom>
                <a:avLst/>
                <a:gdLst>
                  <a:gd name="T0" fmla="*/ 32 w 58"/>
                  <a:gd name="T1" fmla="*/ 3 h 28"/>
                  <a:gd name="T2" fmla="*/ 57 w 58"/>
                  <a:gd name="T3" fmla="*/ 20 h 28"/>
                  <a:gd name="T4" fmla="*/ 27 w 58"/>
                  <a:gd name="T5" fmla="*/ 25 h 28"/>
                  <a:gd name="T6" fmla="*/ 2 w 58"/>
                  <a:gd name="T7" fmla="*/ 8 h 28"/>
                  <a:gd name="T8" fmla="*/ 32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2" y="3"/>
                    </a:moveTo>
                    <a:cubicBezTo>
                      <a:pt x="47" y="6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1"/>
                      <a:pt x="0" y="14"/>
                      <a:pt x="2" y="8"/>
                    </a:cubicBezTo>
                    <a:cubicBezTo>
                      <a:pt x="3" y="2"/>
                      <a:pt x="16" y="0"/>
                      <a:pt x="32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74"/>
              <p:cNvSpPr>
                <a:spLocks/>
              </p:cNvSpPr>
              <p:nvPr/>
            </p:nvSpPr>
            <p:spPr bwMode="auto">
              <a:xfrm>
                <a:off x="2062" y="1836"/>
                <a:ext cx="98" cy="124"/>
              </a:xfrm>
              <a:custGeom>
                <a:avLst/>
                <a:gdLst>
                  <a:gd name="T0" fmla="*/ 30 w 42"/>
                  <a:gd name="T1" fmla="*/ 21 h 54"/>
                  <a:gd name="T2" fmla="*/ 37 w 42"/>
                  <a:gd name="T3" fmla="*/ 51 h 54"/>
                  <a:gd name="T4" fmla="*/ 12 w 42"/>
                  <a:gd name="T5" fmla="*/ 33 h 54"/>
                  <a:gd name="T6" fmla="*/ 6 w 42"/>
                  <a:gd name="T7" fmla="*/ 3 h 54"/>
                  <a:gd name="T8" fmla="*/ 30 w 42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54">
                    <a:moveTo>
                      <a:pt x="30" y="21"/>
                    </a:moveTo>
                    <a:cubicBezTo>
                      <a:pt x="39" y="34"/>
                      <a:pt x="42" y="48"/>
                      <a:pt x="37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7"/>
                      <a:pt x="6" y="3"/>
                    </a:cubicBezTo>
                    <a:cubicBezTo>
                      <a:pt x="11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75"/>
              <p:cNvSpPr>
                <a:spLocks/>
              </p:cNvSpPr>
              <p:nvPr/>
            </p:nvSpPr>
            <p:spPr bwMode="auto">
              <a:xfrm>
                <a:off x="2134" y="1947"/>
                <a:ext cx="96" cy="125"/>
              </a:xfrm>
              <a:custGeom>
                <a:avLst/>
                <a:gdLst>
                  <a:gd name="T0" fmla="*/ 30 w 42"/>
                  <a:gd name="T1" fmla="*/ 21 h 54"/>
                  <a:gd name="T2" fmla="*/ 37 w 42"/>
                  <a:gd name="T3" fmla="*/ 51 h 54"/>
                  <a:gd name="T4" fmla="*/ 12 w 42"/>
                  <a:gd name="T5" fmla="*/ 33 h 54"/>
                  <a:gd name="T6" fmla="*/ 6 w 42"/>
                  <a:gd name="T7" fmla="*/ 3 h 54"/>
                  <a:gd name="T8" fmla="*/ 30 w 42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54">
                    <a:moveTo>
                      <a:pt x="30" y="21"/>
                    </a:moveTo>
                    <a:cubicBezTo>
                      <a:pt x="39" y="34"/>
                      <a:pt x="42" y="47"/>
                      <a:pt x="37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6"/>
                      <a:pt x="6" y="3"/>
                    </a:cubicBezTo>
                    <a:cubicBezTo>
                      <a:pt x="11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76"/>
              <p:cNvSpPr>
                <a:spLocks/>
              </p:cNvSpPr>
              <p:nvPr/>
            </p:nvSpPr>
            <p:spPr bwMode="auto">
              <a:xfrm>
                <a:off x="2030" y="1943"/>
                <a:ext cx="124" cy="95"/>
              </a:xfrm>
              <a:custGeom>
                <a:avLst/>
                <a:gdLst>
                  <a:gd name="T0" fmla="*/ 21 w 54"/>
                  <a:gd name="T1" fmla="*/ 11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4" y="3"/>
                      <a:pt x="47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19" y="38"/>
                      <a:pt x="6" y="41"/>
                      <a:pt x="3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77"/>
              <p:cNvSpPr>
                <a:spLocks/>
              </p:cNvSpPr>
              <p:nvPr/>
            </p:nvSpPr>
            <p:spPr bwMode="auto">
              <a:xfrm>
                <a:off x="2138" y="1871"/>
                <a:ext cx="125" cy="95"/>
              </a:xfrm>
              <a:custGeom>
                <a:avLst/>
                <a:gdLst>
                  <a:gd name="T0" fmla="*/ 21 w 54"/>
                  <a:gd name="T1" fmla="*/ 11 h 41"/>
                  <a:gd name="T2" fmla="*/ 51 w 54"/>
                  <a:gd name="T3" fmla="*/ 5 h 41"/>
                  <a:gd name="T4" fmla="*/ 33 w 54"/>
                  <a:gd name="T5" fmla="*/ 30 h 41"/>
                  <a:gd name="T6" fmla="*/ 4 w 54"/>
                  <a:gd name="T7" fmla="*/ 36 h 41"/>
                  <a:gd name="T8" fmla="*/ 21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5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4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78"/>
              <p:cNvSpPr>
                <a:spLocks/>
              </p:cNvSpPr>
              <p:nvPr/>
            </p:nvSpPr>
            <p:spPr bwMode="auto">
              <a:xfrm>
                <a:off x="2101" y="1822"/>
                <a:ext cx="65" cy="135"/>
              </a:xfrm>
              <a:custGeom>
                <a:avLst/>
                <a:gdLst>
                  <a:gd name="T0" fmla="*/ 24 w 28"/>
                  <a:gd name="T1" fmla="*/ 27 h 58"/>
                  <a:gd name="T2" fmla="*/ 20 w 28"/>
                  <a:gd name="T3" fmla="*/ 57 h 58"/>
                  <a:gd name="T4" fmla="*/ 3 w 28"/>
                  <a:gd name="T5" fmla="*/ 32 h 58"/>
                  <a:gd name="T6" fmla="*/ 8 w 28"/>
                  <a:gd name="T7" fmla="*/ 1 h 58"/>
                  <a:gd name="T8" fmla="*/ 24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27"/>
                    </a:moveTo>
                    <a:cubicBezTo>
                      <a:pt x="28" y="42"/>
                      <a:pt x="25" y="56"/>
                      <a:pt x="20" y="57"/>
                    </a:cubicBezTo>
                    <a:cubicBezTo>
                      <a:pt x="14" y="58"/>
                      <a:pt x="6" y="47"/>
                      <a:pt x="3" y="32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3" y="0"/>
                      <a:pt x="21" y="12"/>
                      <a:pt x="24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79"/>
              <p:cNvSpPr>
                <a:spLocks/>
              </p:cNvSpPr>
              <p:nvPr/>
            </p:nvSpPr>
            <p:spPr bwMode="auto">
              <a:xfrm>
                <a:off x="2129" y="1952"/>
                <a:ext cx="65" cy="135"/>
              </a:xfrm>
              <a:custGeom>
                <a:avLst/>
                <a:gdLst>
                  <a:gd name="T0" fmla="*/ 24 w 28"/>
                  <a:gd name="T1" fmla="*/ 26 h 58"/>
                  <a:gd name="T2" fmla="*/ 20 w 28"/>
                  <a:gd name="T3" fmla="*/ 57 h 58"/>
                  <a:gd name="T4" fmla="*/ 3 w 28"/>
                  <a:gd name="T5" fmla="*/ 31 h 58"/>
                  <a:gd name="T6" fmla="*/ 8 w 28"/>
                  <a:gd name="T7" fmla="*/ 1 h 58"/>
                  <a:gd name="T8" fmla="*/ 24 w 28"/>
                  <a:gd name="T9" fmla="*/ 26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26"/>
                    </a:moveTo>
                    <a:cubicBezTo>
                      <a:pt x="28" y="42"/>
                      <a:pt x="25" y="55"/>
                      <a:pt x="20" y="57"/>
                    </a:cubicBezTo>
                    <a:cubicBezTo>
                      <a:pt x="14" y="58"/>
                      <a:pt x="6" y="46"/>
                      <a:pt x="3" y="31"/>
                    </a:cubicBezTo>
                    <a:cubicBezTo>
                      <a:pt x="0" y="16"/>
                      <a:pt x="2" y="2"/>
                      <a:pt x="8" y="1"/>
                    </a:cubicBezTo>
                    <a:cubicBezTo>
                      <a:pt x="13" y="0"/>
                      <a:pt x="21" y="11"/>
                      <a:pt x="24" y="26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80"/>
              <p:cNvSpPr>
                <a:spLocks/>
              </p:cNvSpPr>
              <p:nvPr/>
            </p:nvSpPr>
            <p:spPr bwMode="auto">
              <a:xfrm>
                <a:off x="2016" y="1936"/>
                <a:ext cx="134" cy="66"/>
              </a:xfrm>
              <a:custGeom>
                <a:avLst/>
                <a:gdLst>
                  <a:gd name="T0" fmla="*/ 26 w 58"/>
                  <a:gd name="T1" fmla="*/ 3 h 28"/>
                  <a:gd name="T2" fmla="*/ 57 w 58"/>
                  <a:gd name="T3" fmla="*/ 8 h 28"/>
                  <a:gd name="T4" fmla="*/ 31 w 58"/>
                  <a:gd name="T5" fmla="*/ 25 h 28"/>
                  <a:gd name="T6" fmla="*/ 1 w 58"/>
                  <a:gd name="T7" fmla="*/ 20 h 28"/>
                  <a:gd name="T8" fmla="*/ 26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6" y="3"/>
                    </a:moveTo>
                    <a:cubicBezTo>
                      <a:pt x="42" y="0"/>
                      <a:pt x="55" y="2"/>
                      <a:pt x="57" y="8"/>
                    </a:cubicBezTo>
                    <a:cubicBezTo>
                      <a:pt x="58" y="14"/>
                      <a:pt x="46" y="21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6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81"/>
              <p:cNvSpPr>
                <a:spLocks/>
              </p:cNvSpPr>
              <p:nvPr/>
            </p:nvSpPr>
            <p:spPr bwMode="auto">
              <a:xfrm>
                <a:off x="2143" y="1908"/>
                <a:ext cx="133" cy="65"/>
              </a:xfrm>
              <a:custGeom>
                <a:avLst/>
                <a:gdLst>
                  <a:gd name="T0" fmla="*/ 27 w 58"/>
                  <a:gd name="T1" fmla="*/ 3 h 28"/>
                  <a:gd name="T2" fmla="*/ 57 w 58"/>
                  <a:gd name="T3" fmla="*/ 8 h 28"/>
                  <a:gd name="T4" fmla="*/ 32 w 58"/>
                  <a:gd name="T5" fmla="*/ 25 h 28"/>
                  <a:gd name="T6" fmla="*/ 2 w 58"/>
                  <a:gd name="T7" fmla="*/ 20 h 28"/>
                  <a:gd name="T8" fmla="*/ 27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3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1"/>
                      <a:pt x="32" y="25"/>
                    </a:cubicBezTo>
                    <a:cubicBezTo>
                      <a:pt x="16" y="28"/>
                      <a:pt x="3" y="26"/>
                      <a:pt x="2" y="20"/>
                    </a:cubicBezTo>
                    <a:cubicBezTo>
                      <a:pt x="0" y="14"/>
                      <a:pt x="12" y="7"/>
                      <a:pt x="27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82"/>
              <p:cNvSpPr>
                <a:spLocks/>
              </p:cNvSpPr>
              <p:nvPr/>
            </p:nvSpPr>
            <p:spPr bwMode="auto">
              <a:xfrm>
                <a:off x="2028" y="1871"/>
                <a:ext cx="125" cy="95"/>
              </a:xfrm>
              <a:custGeom>
                <a:avLst/>
                <a:gdLst>
                  <a:gd name="T0" fmla="*/ 34 w 55"/>
                  <a:gd name="T1" fmla="*/ 11 h 41"/>
                  <a:gd name="T2" fmla="*/ 52 w 55"/>
                  <a:gd name="T3" fmla="*/ 36 h 41"/>
                  <a:gd name="T4" fmla="*/ 22 w 55"/>
                  <a:gd name="T5" fmla="*/ 30 h 41"/>
                  <a:gd name="T6" fmla="*/ 4 w 55"/>
                  <a:gd name="T7" fmla="*/ 5 h 41"/>
                  <a:gd name="T8" fmla="*/ 34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4" y="11"/>
                    </a:moveTo>
                    <a:cubicBezTo>
                      <a:pt x="47" y="20"/>
                      <a:pt x="55" y="31"/>
                      <a:pt x="52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9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4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83"/>
              <p:cNvSpPr>
                <a:spLocks/>
              </p:cNvSpPr>
              <p:nvPr/>
            </p:nvSpPr>
            <p:spPr bwMode="auto">
              <a:xfrm>
                <a:off x="2138" y="1943"/>
                <a:ext cx="127" cy="95"/>
              </a:xfrm>
              <a:custGeom>
                <a:avLst/>
                <a:gdLst>
                  <a:gd name="T0" fmla="*/ 33 w 55"/>
                  <a:gd name="T1" fmla="*/ 11 h 41"/>
                  <a:gd name="T2" fmla="*/ 51 w 55"/>
                  <a:gd name="T3" fmla="*/ 36 h 41"/>
                  <a:gd name="T4" fmla="*/ 22 w 55"/>
                  <a:gd name="T5" fmla="*/ 30 h 41"/>
                  <a:gd name="T6" fmla="*/ 4 w 55"/>
                  <a:gd name="T7" fmla="*/ 5 h 41"/>
                  <a:gd name="T8" fmla="*/ 33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3" y="11"/>
                    </a:moveTo>
                    <a:cubicBezTo>
                      <a:pt x="47" y="20"/>
                      <a:pt x="55" y="31"/>
                      <a:pt x="51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8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84"/>
              <p:cNvSpPr>
                <a:spLocks/>
              </p:cNvSpPr>
              <p:nvPr/>
            </p:nvSpPr>
            <p:spPr bwMode="auto">
              <a:xfrm>
                <a:off x="2064" y="1947"/>
                <a:ext cx="95" cy="125"/>
              </a:xfrm>
              <a:custGeom>
                <a:avLst/>
                <a:gdLst>
                  <a:gd name="T0" fmla="*/ 11 w 41"/>
                  <a:gd name="T1" fmla="*/ 21 h 54"/>
                  <a:gd name="T2" fmla="*/ 36 w 41"/>
                  <a:gd name="T3" fmla="*/ 3 h 54"/>
                  <a:gd name="T4" fmla="*/ 29 w 41"/>
                  <a:gd name="T5" fmla="*/ 33 h 54"/>
                  <a:gd name="T6" fmla="*/ 5 w 41"/>
                  <a:gd name="T7" fmla="*/ 51 h 54"/>
                  <a:gd name="T8" fmla="*/ 11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1" y="21"/>
                    </a:moveTo>
                    <a:cubicBezTo>
                      <a:pt x="19" y="8"/>
                      <a:pt x="30" y="0"/>
                      <a:pt x="36" y="3"/>
                    </a:cubicBezTo>
                    <a:cubicBezTo>
                      <a:pt x="41" y="6"/>
                      <a:pt x="38" y="20"/>
                      <a:pt x="29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2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85"/>
              <p:cNvSpPr>
                <a:spLocks/>
              </p:cNvSpPr>
              <p:nvPr/>
            </p:nvSpPr>
            <p:spPr bwMode="auto">
              <a:xfrm>
                <a:off x="2134" y="1836"/>
                <a:ext cx="94" cy="124"/>
              </a:xfrm>
              <a:custGeom>
                <a:avLst/>
                <a:gdLst>
                  <a:gd name="T0" fmla="*/ 12 w 41"/>
                  <a:gd name="T1" fmla="*/ 21 h 54"/>
                  <a:gd name="T2" fmla="*/ 36 w 41"/>
                  <a:gd name="T3" fmla="*/ 3 h 54"/>
                  <a:gd name="T4" fmla="*/ 30 w 41"/>
                  <a:gd name="T5" fmla="*/ 33 h 54"/>
                  <a:gd name="T6" fmla="*/ 6 w 41"/>
                  <a:gd name="T7" fmla="*/ 51 h 54"/>
                  <a:gd name="T8" fmla="*/ 12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2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6"/>
                      <a:pt x="39" y="20"/>
                      <a:pt x="30" y="33"/>
                    </a:cubicBezTo>
                    <a:cubicBezTo>
                      <a:pt x="22" y="46"/>
                      <a:pt x="11" y="54"/>
                      <a:pt x="6" y="51"/>
                    </a:cubicBezTo>
                    <a:cubicBezTo>
                      <a:pt x="0" y="48"/>
                      <a:pt x="3" y="34"/>
                      <a:pt x="12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86"/>
              <p:cNvSpPr>
                <a:spLocks/>
              </p:cNvSpPr>
              <p:nvPr/>
            </p:nvSpPr>
            <p:spPr bwMode="auto">
              <a:xfrm>
                <a:off x="2101" y="1910"/>
                <a:ext cx="89" cy="87"/>
              </a:xfrm>
              <a:custGeom>
                <a:avLst/>
                <a:gdLst>
                  <a:gd name="T0" fmla="*/ 39 w 39"/>
                  <a:gd name="T1" fmla="*/ 22 h 38"/>
                  <a:gd name="T2" fmla="*/ 34 w 39"/>
                  <a:gd name="T3" fmla="*/ 18 h 38"/>
                  <a:gd name="T4" fmla="*/ 38 w 39"/>
                  <a:gd name="T5" fmla="*/ 14 h 38"/>
                  <a:gd name="T6" fmla="*/ 34 w 39"/>
                  <a:gd name="T7" fmla="*/ 12 h 38"/>
                  <a:gd name="T8" fmla="*/ 35 w 39"/>
                  <a:gd name="T9" fmla="*/ 8 h 38"/>
                  <a:gd name="T10" fmla="*/ 29 w 39"/>
                  <a:gd name="T11" fmla="*/ 8 h 38"/>
                  <a:gd name="T12" fmla="*/ 29 w 39"/>
                  <a:gd name="T13" fmla="*/ 2 h 38"/>
                  <a:gd name="T14" fmla="*/ 25 w 39"/>
                  <a:gd name="T15" fmla="*/ 4 h 38"/>
                  <a:gd name="T16" fmla="*/ 22 w 39"/>
                  <a:gd name="T17" fmla="*/ 0 h 38"/>
                  <a:gd name="T18" fmla="*/ 19 w 39"/>
                  <a:gd name="T19" fmla="*/ 4 h 38"/>
                  <a:gd name="T20" fmla="*/ 14 w 39"/>
                  <a:gd name="T21" fmla="*/ 1 h 38"/>
                  <a:gd name="T22" fmla="*/ 12 w 39"/>
                  <a:gd name="T23" fmla="*/ 5 h 38"/>
                  <a:gd name="T24" fmla="*/ 8 w 39"/>
                  <a:gd name="T25" fmla="*/ 4 h 38"/>
                  <a:gd name="T26" fmla="*/ 8 w 39"/>
                  <a:gd name="T27" fmla="*/ 9 h 38"/>
                  <a:gd name="T28" fmla="*/ 3 w 39"/>
                  <a:gd name="T29" fmla="*/ 10 h 38"/>
                  <a:gd name="T30" fmla="*/ 4 w 39"/>
                  <a:gd name="T31" fmla="*/ 14 h 38"/>
                  <a:gd name="T32" fmla="*/ 0 w 39"/>
                  <a:gd name="T33" fmla="*/ 16 h 38"/>
                  <a:gd name="T34" fmla="*/ 5 w 39"/>
                  <a:gd name="T35" fmla="*/ 20 h 38"/>
                  <a:gd name="T36" fmla="*/ 1 w 39"/>
                  <a:gd name="T37" fmla="*/ 24 h 38"/>
                  <a:gd name="T38" fmla="*/ 5 w 39"/>
                  <a:gd name="T39" fmla="*/ 26 h 38"/>
                  <a:gd name="T40" fmla="*/ 4 w 39"/>
                  <a:gd name="T41" fmla="*/ 31 h 38"/>
                  <a:gd name="T42" fmla="*/ 10 w 39"/>
                  <a:gd name="T43" fmla="*/ 30 h 38"/>
                  <a:gd name="T44" fmla="*/ 10 w 39"/>
                  <a:gd name="T45" fmla="*/ 36 h 38"/>
                  <a:gd name="T46" fmla="*/ 14 w 39"/>
                  <a:gd name="T47" fmla="*/ 34 h 38"/>
                  <a:gd name="T48" fmla="*/ 17 w 39"/>
                  <a:gd name="T49" fmla="*/ 38 h 38"/>
                  <a:gd name="T50" fmla="*/ 21 w 39"/>
                  <a:gd name="T51" fmla="*/ 34 h 38"/>
                  <a:gd name="T52" fmla="*/ 25 w 39"/>
                  <a:gd name="T53" fmla="*/ 38 h 38"/>
                  <a:gd name="T54" fmla="*/ 27 w 39"/>
                  <a:gd name="T55" fmla="*/ 33 h 38"/>
                  <a:gd name="T56" fmla="*/ 31 w 39"/>
                  <a:gd name="T57" fmla="*/ 34 h 38"/>
                  <a:gd name="T58" fmla="*/ 31 w 39"/>
                  <a:gd name="T59" fmla="*/ 29 h 38"/>
                  <a:gd name="T60" fmla="*/ 36 w 39"/>
                  <a:gd name="T61" fmla="*/ 28 h 38"/>
                  <a:gd name="T62" fmla="*/ 35 w 39"/>
                  <a:gd name="T63" fmla="*/ 24 h 38"/>
                  <a:gd name="T64" fmla="*/ 39 w 39"/>
                  <a:gd name="T65" fmla="*/ 2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9" h="38">
                    <a:moveTo>
                      <a:pt x="39" y="22"/>
                    </a:moveTo>
                    <a:cubicBezTo>
                      <a:pt x="39" y="20"/>
                      <a:pt x="37" y="19"/>
                      <a:pt x="34" y="18"/>
                    </a:cubicBezTo>
                    <a:cubicBezTo>
                      <a:pt x="37" y="17"/>
                      <a:pt x="38" y="15"/>
                      <a:pt x="38" y="14"/>
                    </a:cubicBezTo>
                    <a:cubicBezTo>
                      <a:pt x="38" y="13"/>
                      <a:pt x="36" y="12"/>
                      <a:pt x="34" y="12"/>
                    </a:cubicBezTo>
                    <a:cubicBezTo>
                      <a:pt x="35" y="10"/>
                      <a:pt x="36" y="8"/>
                      <a:pt x="35" y="8"/>
                    </a:cubicBezTo>
                    <a:cubicBezTo>
                      <a:pt x="34" y="6"/>
                      <a:pt x="32" y="7"/>
                      <a:pt x="29" y="8"/>
                    </a:cubicBezTo>
                    <a:cubicBezTo>
                      <a:pt x="30" y="5"/>
                      <a:pt x="30" y="3"/>
                      <a:pt x="29" y="2"/>
                    </a:cubicBezTo>
                    <a:cubicBezTo>
                      <a:pt x="28" y="2"/>
                      <a:pt x="26" y="2"/>
                      <a:pt x="25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1" y="0"/>
                      <a:pt x="20" y="1"/>
                      <a:pt x="19" y="4"/>
                    </a:cubicBezTo>
                    <a:cubicBezTo>
                      <a:pt x="17" y="2"/>
                      <a:pt x="16" y="0"/>
                      <a:pt x="14" y="1"/>
                    </a:cubicBezTo>
                    <a:cubicBezTo>
                      <a:pt x="13" y="1"/>
                      <a:pt x="13" y="2"/>
                      <a:pt x="12" y="5"/>
                    </a:cubicBezTo>
                    <a:cubicBezTo>
                      <a:pt x="11" y="3"/>
                      <a:pt x="9" y="3"/>
                      <a:pt x="8" y="4"/>
                    </a:cubicBezTo>
                    <a:cubicBezTo>
                      <a:pt x="7" y="4"/>
                      <a:pt x="7" y="7"/>
                      <a:pt x="8" y="9"/>
                    </a:cubicBezTo>
                    <a:cubicBezTo>
                      <a:pt x="6" y="8"/>
                      <a:pt x="3" y="8"/>
                      <a:pt x="3" y="10"/>
                    </a:cubicBezTo>
                    <a:cubicBezTo>
                      <a:pt x="2" y="11"/>
                      <a:pt x="3" y="12"/>
                      <a:pt x="4" y="14"/>
                    </a:cubicBezTo>
                    <a:cubicBezTo>
                      <a:pt x="2" y="14"/>
                      <a:pt x="1" y="15"/>
                      <a:pt x="0" y="16"/>
                    </a:cubicBezTo>
                    <a:cubicBezTo>
                      <a:pt x="0" y="18"/>
                      <a:pt x="2" y="19"/>
                      <a:pt x="5" y="20"/>
                    </a:cubicBezTo>
                    <a:cubicBezTo>
                      <a:pt x="2" y="21"/>
                      <a:pt x="1" y="23"/>
                      <a:pt x="1" y="24"/>
                    </a:cubicBezTo>
                    <a:cubicBezTo>
                      <a:pt x="1" y="25"/>
                      <a:pt x="3" y="26"/>
                      <a:pt x="5" y="26"/>
                    </a:cubicBezTo>
                    <a:cubicBezTo>
                      <a:pt x="4" y="28"/>
                      <a:pt x="3" y="30"/>
                      <a:pt x="4" y="31"/>
                    </a:cubicBezTo>
                    <a:cubicBezTo>
                      <a:pt x="5" y="32"/>
                      <a:pt x="7" y="31"/>
                      <a:pt x="10" y="30"/>
                    </a:cubicBezTo>
                    <a:cubicBezTo>
                      <a:pt x="9" y="33"/>
                      <a:pt x="9" y="35"/>
                      <a:pt x="10" y="36"/>
                    </a:cubicBezTo>
                    <a:cubicBezTo>
                      <a:pt x="11" y="36"/>
                      <a:pt x="13" y="36"/>
                      <a:pt x="14" y="34"/>
                    </a:cubicBezTo>
                    <a:cubicBezTo>
                      <a:pt x="15" y="36"/>
                      <a:pt x="16" y="38"/>
                      <a:pt x="17" y="38"/>
                    </a:cubicBezTo>
                    <a:cubicBezTo>
                      <a:pt x="18" y="38"/>
                      <a:pt x="19" y="37"/>
                      <a:pt x="21" y="34"/>
                    </a:cubicBezTo>
                    <a:cubicBezTo>
                      <a:pt x="22" y="36"/>
                      <a:pt x="24" y="38"/>
                      <a:pt x="25" y="38"/>
                    </a:cubicBezTo>
                    <a:cubicBezTo>
                      <a:pt x="26" y="37"/>
                      <a:pt x="27" y="36"/>
                      <a:pt x="27" y="33"/>
                    </a:cubicBezTo>
                    <a:cubicBezTo>
                      <a:pt x="28" y="35"/>
                      <a:pt x="30" y="35"/>
                      <a:pt x="31" y="34"/>
                    </a:cubicBezTo>
                    <a:cubicBezTo>
                      <a:pt x="32" y="34"/>
                      <a:pt x="32" y="31"/>
                      <a:pt x="31" y="29"/>
                    </a:cubicBezTo>
                    <a:cubicBezTo>
                      <a:pt x="34" y="30"/>
                      <a:pt x="36" y="30"/>
                      <a:pt x="36" y="28"/>
                    </a:cubicBezTo>
                    <a:cubicBezTo>
                      <a:pt x="37" y="27"/>
                      <a:pt x="36" y="26"/>
                      <a:pt x="35" y="24"/>
                    </a:cubicBezTo>
                    <a:cubicBezTo>
                      <a:pt x="37" y="24"/>
                      <a:pt x="38" y="23"/>
                      <a:pt x="39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87"/>
              <p:cNvSpPr>
                <a:spLocks/>
              </p:cNvSpPr>
              <p:nvPr/>
            </p:nvSpPr>
            <p:spPr bwMode="auto">
              <a:xfrm>
                <a:off x="3836" y="2115"/>
                <a:ext cx="136" cy="124"/>
              </a:xfrm>
              <a:custGeom>
                <a:avLst/>
                <a:gdLst>
                  <a:gd name="T0" fmla="*/ 43 w 59"/>
                  <a:gd name="T1" fmla="*/ 13 h 54"/>
                  <a:gd name="T2" fmla="*/ 0 w 59"/>
                  <a:gd name="T3" fmla="*/ 3 h 54"/>
                  <a:gd name="T4" fmla="*/ 21 w 59"/>
                  <a:gd name="T5" fmla="*/ 41 h 54"/>
                  <a:gd name="T6" fmla="*/ 55 w 59"/>
                  <a:gd name="T7" fmla="*/ 44 h 54"/>
                  <a:gd name="T8" fmla="*/ 43 w 59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54">
                    <a:moveTo>
                      <a:pt x="43" y="13"/>
                    </a:moveTo>
                    <a:cubicBezTo>
                      <a:pt x="26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1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59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88"/>
              <p:cNvSpPr>
                <a:spLocks/>
              </p:cNvSpPr>
              <p:nvPr/>
            </p:nvSpPr>
            <p:spPr bwMode="auto">
              <a:xfrm>
                <a:off x="3961" y="2166"/>
                <a:ext cx="108" cy="88"/>
              </a:xfrm>
              <a:custGeom>
                <a:avLst/>
                <a:gdLst>
                  <a:gd name="T0" fmla="*/ 14 w 47"/>
                  <a:gd name="T1" fmla="*/ 7 h 38"/>
                  <a:gd name="T2" fmla="*/ 1 w 47"/>
                  <a:gd name="T3" fmla="*/ 29 h 38"/>
                  <a:gd name="T4" fmla="*/ 26 w 47"/>
                  <a:gd name="T5" fmla="*/ 31 h 38"/>
                  <a:gd name="T6" fmla="*/ 47 w 47"/>
                  <a:gd name="T7" fmla="*/ 5 h 38"/>
                  <a:gd name="T8" fmla="*/ 14 w 47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2" y="38"/>
                      <a:pt x="26" y="31"/>
                    </a:cubicBezTo>
                    <a:cubicBezTo>
                      <a:pt x="40" y="24"/>
                      <a:pt x="47" y="5"/>
                      <a:pt x="47" y="5"/>
                    </a:cubicBezTo>
                    <a:cubicBezTo>
                      <a:pt x="47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04" name="Rectangle 89"/>
              <p:cNvSpPr>
                <a:spLocks noChangeArrowheads="1"/>
              </p:cNvSpPr>
              <p:nvPr/>
            </p:nvSpPr>
            <p:spPr bwMode="auto">
              <a:xfrm>
                <a:off x="3956" y="2052"/>
                <a:ext cx="10" cy="381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90"/>
              <p:cNvSpPr>
                <a:spLocks/>
              </p:cNvSpPr>
              <p:nvPr/>
            </p:nvSpPr>
            <p:spPr bwMode="auto">
              <a:xfrm>
                <a:off x="3942" y="1829"/>
                <a:ext cx="66" cy="137"/>
              </a:xfrm>
              <a:custGeom>
                <a:avLst/>
                <a:gdLst>
                  <a:gd name="T0" fmla="*/ 25 w 28"/>
                  <a:gd name="T1" fmla="*/ 32 h 59"/>
                  <a:gd name="T2" fmla="*/ 8 w 28"/>
                  <a:gd name="T3" fmla="*/ 57 h 59"/>
                  <a:gd name="T4" fmla="*/ 3 w 28"/>
                  <a:gd name="T5" fmla="*/ 27 h 59"/>
                  <a:gd name="T6" fmla="*/ 20 w 28"/>
                  <a:gd name="T7" fmla="*/ 2 h 59"/>
                  <a:gd name="T8" fmla="*/ 25 w 28"/>
                  <a:gd name="T9" fmla="*/ 3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9">
                    <a:moveTo>
                      <a:pt x="25" y="32"/>
                    </a:moveTo>
                    <a:cubicBezTo>
                      <a:pt x="21" y="47"/>
                      <a:pt x="14" y="59"/>
                      <a:pt x="8" y="57"/>
                    </a:cubicBezTo>
                    <a:cubicBezTo>
                      <a:pt x="2" y="56"/>
                      <a:pt x="0" y="43"/>
                      <a:pt x="3" y="27"/>
                    </a:cubicBezTo>
                    <a:cubicBezTo>
                      <a:pt x="7" y="12"/>
                      <a:pt x="14" y="0"/>
                      <a:pt x="20" y="2"/>
                    </a:cubicBezTo>
                    <a:cubicBezTo>
                      <a:pt x="26" y="3"/>
                      <a:pt x="28" y="16"/>
                      <a:pt x="25" y="3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91"/>
              <p:cNvSpPr>
                <a:spLocks/>
              </p:cNvSpPr>
              <p:nvPr/>
            </p:nvSpPr>
            <p:spPr bwMode="auto">
              <a:xfrm>
                <a:off x="3915" y="1959"/>
                <a:ext cx="64" cy="135"/>
              </a:xfrm>
              <a:custGeom>
                <a:avLst/>
                <a:gdLst>
                  <a:gd name="T0" fmla="*/ 25 w 28"/>
                  <a:gd name="T1" fmla="*/ 31 h 58"/>
                  <a:gd name="T2" fmla="*/ 8 w 28"/>
                  <a:gd name="T3" fmla="*/ 57 h 58"/>
                  <a:gd name="T4" fmla="*/ 3 w 28"/>
                  <a:gd name="T5" fmla="*/ 27 h 58"/>
                  <a:gd name="T6" fmla="*/ 20 w 28"/>
                  <a:gd name="T7" fmla="*/ 1 h 58"/>
                  <a:gd name="T8" fmla="*/ 25 w 28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1"/>
                    </a:moveTo>
                    <a:cubicBezTo>
                      <a:pt x="22" y="47"/>
                      <a:pt x="14" y="58"/>
                      <a:pt x="8" y="57"/>
                    </a:cubicBezTo>
                    <a:cubicBezTo>
                      <a:pt x="2" y="56"/>
                      <a:pt x="0" y="42"/>
                      <a:pt x="3" y="27"/>
                    </a:cubicBezTo>
                    <a:cubicBezTo>
                      <a:pt x="7" y="11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92"/>
              <p:cNvSpPr>
                <a:spLocks/>
              </p:cNvSpPr>
              <p:nvPr/>
            </p:nvSpPr>
            <p:spPr bwMode="auto">
              <a:xfrm>
                <a:off x="3830" y="1915"/>
                <a:ext cx="133" cy="65"/>
              </a:xfrm>
              <a:custGeom>
                <a:avLst/>
                <a:gdLst>
                  <a:gd name="T0" fmla="*/ 31 w 58"/>
                  <a:gd name="T1" fmla="*/ 4 h 28"/>
                  <a:gd name="T2" fmla="*/ 57 w 58"/>
                  <a:gd name="T3" fmla="*/ 20 h 28"/>
                  <a:gd name="T4" fmla="*/ 27 w 58"/>
                  <a:gd name="T5" fmla="*/ 25 h 28"/>
                  <a:gd name="T6" fmla="*/ 1 w 58"/>
                  <a:gd name="T7" fmla="*/ 8 h 28"/>
                  <a:gd name="T8" fmla="*/ 31 w 58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4"/>
                    </a:moveTo>
                    <a:cubicBezTo>
                      <a:pt x="47" y="7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2"/>
                      <a:pt x="0" y="14"/>
                      <a:pt x="1" y="8"/>
                    </a:cubicBezTo>
                    <a:cubicBezTo>
                      <a:pt x="3" y="3"/>
                      <a:pt x="16" y="0"/>
                      <a:pt x="31" y="4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93"/>
              <p:cNvSpPr>
                <a:spLocks/>
              </p:cNvSpPr>
              <p:nvPr/>
            </p:nvSpPr>
            <p:spPr bwMode="auto">
              <a:xfrm>
                <a:off x="3959" y="1943"/>
                <a:ext cx="133" cy="65"/>
              </a:xfrm>
              <a:custGeom>
                <a:avLst/>
                <a:gdLst>
                  <a:gd name="T0" fmla="*/ 31 w 58"/>
                  <a:gd name="T1" fmla="*/ 3 h 28"/>
                  <a:gd name="T2" fmla="*/ 57 w 58"/>
                  <a:gd name="T3" fmla="*/ 20 h 28"/>
                  <a:gd name="T4" fmla="*/ 27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7" y="20"/>
                    </a:cubicBezTo>
                    <a:cubicBezTo>
                      <a:pt x="55" y="26"/>
                      <a:pt x="42" y="28"/>
                      <a:pt x="27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94"/>
              <p:cNvSpPr>
                <a:spLocks/>
              </p:cNvSpPr>
              <p:nvPr/>
            </p:nvSpPr>
            <p:spPr bwMode="auto">
              <a:xfrm>
                <a:off x="3878" y="1843"/>
                <a:ext cx="94" cy="128"/>
              </a:xfrm>
              <a:custGeom>
                <a:avLst/>
                <a:gdLst>
                  <a:gd name="T0" fmla="*/ 30 w 41"/>
                  <a:gd name="T1" fmla="*/ 21 h 55"/>
                  <a:gd name="T2" fmla="*/ 36 w 41"/>
                  <a:gd name="T3" fmla="*/ 51 h 55"/>
                  <a:gd name="T4" fmla="*/ 11 w 41"/>
                  <a:gd name="T5" fmla="*/ 33 h 55"/>
                  <a:gd name="T6" fmla="*/ 5 w 41"/>
                  <a:gd name="T7" fmla="*/ 4 h 55"/>
                  <a:gd name="T8" fmla="*/ 30 w 41"/>
                  <a:gd name="T9" fmla="*/ 21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5">
                    <a:moveTo>
                      <a:pt x="30" y="21"/>
                    </a:moveTo>
                    <a:cubicBezTo>
                      <a:pt x="38" y="35"/>
                      <a:pt x="41" y="48"/>
                      <a:pt x="36" y="51"/>
                    </a:cubicBezTo>
                    <a:cubicBezTo>
                      <a:pt x="31" y="55"/>
                      <a:pt x="20" y="47"/>
                      <a:pt x="11" y="33"/>
                    </a:cubicBezTo>
                    <a:cubicBezTo>
                      <a:pt x="3" y="20"/>
                      <a:pt x="0" y="7"/>
                      <a:pt x="5" y="4"/>
                    </a:cubicBezTo>
                    <a:cubicBezTo>
                      <a:pt x="10" y="0"/>
                      <a:pt x="21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95"/>
              <p:cNvSpPr>
                <a:spLocks/>
              </p:cNvSpPr>
              <p:nvPr/>
            </p:nvSpPr>
            <p:spPr bwMode="auto">
              <a:xfrm>
                <a:off x="3949" y="1954"/>
                <a:ext cx="95" cy="126"/>
              </a:xfrm>
              <a:custGeom>
                <a:avLst/>
                <a:gdLst>
                  <a:gd name="T0" fmla="*/ 30 w 41"/>
                  <a:gd name="T1" fmla="*/ 21 h 54"/>
                  <a:gd name="T2" fmla="*/ 36 w 41"/>
                  <a:gd name="T3" fmla="*/ 51 h 54"/>
                  <a:gd name="T4" fmla="*/ 11 w 41"/>
                  <a:gd name="T5" fmla="*/ 33 h 54"/>
                  <a:gd name="T6" fmla="*/ 5 w 41"/>
                  <a:gd name="T7" fmla="*/ 3 h 54"/>
                  <a:gd name="T8" fmla="*/ 30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8" y="34"/>
                      <a:pt x="41" y="48"/>
                      <a:pt x="36" y="51"/>
                    </a:cubicBezTo>
                    <a:cubicBezTo>
                      <a:pt x="31" y="54"/>
                      <a:pt x="20" y="46"/>
                      <a:pt x="11" y="33"/>
                    </a:cubicBezTo>
                    <a:cubicBezTo>
                      <a:pt x="3" y="20"/>
                      <a:pt x="0" y="7"/>
                      <a:pt x="5" y="3"/>
                    </a:cubicBezTo>
                    <a:cubicBezTo>
                      <a:pt x="10" y="0"/>
                      <a:pt x="21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96"/>
              <p:cNvSpPr>
                <a:spLocks/>
              </p:cNvSpPr>
              <p:nvPr/>
            </p:nvSpPr>
            <p:spPr bwMode="auto">
              <a:xfrm>
                <a:off x="3843" y="1950"/>
                <a:ext cx="125" cy="95"/>
              </a:xfrm>
              <a:custGeom>
                <a:avLst/>
                <a:gdLst>
                  <a:gd name="T0" fmla="*/ 21 w 54"/>
                  <a:gd name="T1" fmla="*/ 12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2"/>
                    </a:moveTo>
                    <a:cubicBezTo>
                      <a:pt x="34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3" y="36"/>
                    </a:cubicBezTo>
                    <a:cubicBezTo>
                      <a:pt x="0" y="31"/>
                      <a:pt x="8" y="20"/>
                      <a:pt x="21" y="1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97"/>
              <p:cNvSpPr>
                <a:spLocks/>
              </p:cNvSpPr>
              <p:nvPr/>
            </p:nvSpPr>
            <p:spPr bwMode="auto">
              <a:xfrm>
                <a:off x="3954" y="1878"/>
                <a:ext cx="124" cy="95"/>
              </a:xfrm>
              <a:custGeom>
                <a:avLst/>
                <a:gdLst>
                  <a:gd name="T0" fmla="*/ 21 w 54"/>
                  <a:gd name="T1" fmla="*/ 12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2"/>
                    </a:moveTo>
                    <a:cubicBezTo>
                      <a:pt x="34" y="3"/>
                      <a:pt x="47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9"/>
                      <a:pt x="6" y="41"/>
                      <a:pt x="3" y="36"/>
                    </a:cubicBezTo>
                    <a:cubicBezTo>
                      <a:pt x="0" y="31"/>
                      <a:pt x="8" y="20"/>
                      <a:pt x="21" y="1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98"/>
              <p:cNvSpPr>
                <a:spLocks/>
              </p:cNvSpPr>
              <p:nvPr/>
            </p:nvSpPr>
            <p:spPr bwMode="auto">
              <a:xfrm>
                <a:off x="3915" y="1829"/>
                <a:ext cx="64" cy="137"/>
              </a:xfrm>
              <a:custGeom>
                <a:avLst/>
                <a:gdLst>
                  <a:gd name="T0" fmla="*/ 25 w 28"/>
                  <a:gd name="T1" fmla="*/ 27 h 59"/>
                  <a:gd name="T2" fmla="*/ 20 w 28"/>
                  <a:gd name="T3" fmla="*/ 57 h 59"/>
                  <a:gd name="T4" fmla="*/ 3 w 28"/>
                  <a:gd name="T5" fmla="*/ 32 h 59"/>
                  <a:gd name="T6" fmla="*/ 8 w 28"/>
                  <a:gd name="T7" fmla="*/ 2 h 59"/>
                  <a:gd name="T8" fmla="*/ 25 w 28"/>
                  <a:gd name="T9" fmla="*/ 2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9">
                    <a:moveTo>
                      <a:pt x="25" y="27"/>
                    </a:moveTo>
                    <a:cubicBezTo>
                      <a:pt x="28" y="43"/>
                      <a:pt x="26" y="56"/>
                      <a:pt x="20" y="57"/>
                    </a:cubicBezTo>
                    <a:cubicBezTo>
                      <a:pt x="14" y="59"/>
                      <a:pt x="7" y="47"/>
                      <a:pt x="3" y="32"/>
                    </a:cubicBezTo>
                    <a:cubicBezTo>
                      <a:pt x="0" y="16"/>
                      <a:pt x="2" y="3"/>
                      <a:pt x="8" y="2"/>
                    </a:cubicBezTo>
                    <a:cubicBezTo>
                      <a:pt x="14" y="0"/>
                      <a:pt x="21" y="12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99"/>
              <p:cNvSpPr>
                <a:spLocks/>
              </p:cNvSpPr>
              <p:nvPr/>
            </p:nvSpPr>
            <p:spPr bwMode="auto">
              <a:xfrm>
                <a:off x="3942" y="1959"/>
                <a:ext cx="66" cy="135"/>
              </a:xfrm>
              <a:custGeom>
                <a:avLst/>
                <a:gdLst>
                  <a:gd name="T0" fmla="*/ 25 w 28"/>
                  <a:gd name="T1" fmla="*/ 27 h 58"/>
                  <a:gd name="T2" fmla="*/ 20 w 28"/>
                  <a:gd name="T3" fmla="*/ 57 h 58"/>
                  <a:gd name="T4" fmla="*/ 3 w 28"/>
                  <a:gd name="T5" fmla="*/ 31 h 58"/>
                  <a:gd name="T6" fmla="*/ 8 w 28"/>
                  <a:gd name="T7" fmla="*/ 1 h 58"/>
                  <a:gd name="T8" fmla="*/ 25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6"/>
                      <a:pt x="20" y="57"/>
                    </a:cubicBezTo>
                    <a:cubicBezTo>
                      <a:pt x="14" y="58"/>
                      <a:pt x="7" y="47"/>
                      <a:pt x="3" y="31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4" y="0"/>
                      <a:pt x="21" y="11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100"/>
              <p:cNvSpPr>
                <a:spLocks/>
              </p:cNvSpPr>
              <p:nvPr/>
            </p:nvSpPr>
            <p:spPr bwMode="auto">
              <a:xfrm>
                <a:off x="3830" y="1943"/>
                <a:ext cx="133" cy="65"/>
              </a:xfrm>
              <a:custGeom>
                <a:avLst/>
                <a:gdLst>
                  <a:gd name="T0" fmla="*/ 27 w 58"/>
                  <a:gd name="T1" fmla="*/ 4 h 28"/>
                  <a:gd name="T2" fmla="*/ 57 w 58"/>
                  <a:gd name="T3" fmla="*/ 8 h 28"/>
                  <a:gd name="T4" fmla="*/ 32 w 58"/>
                  <a:gd name="T5" fmla="*/ 25 h 28"/>
                  <a:gd name="T6" fmla="*/ 1 w 58"/>
                  <a:gd name="T7" fmla="*/ 20 h 28"/>
                  <a:gd name="T8" fmla="*/ 27 w 58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4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2"/>
                      <a:pt x="32" y="25"/>
                    </a:cubicBezTo>
                    <a:cubicBezTo>
                      <a:pt x="16" y="28"/>
                      <a:pt x="3" y="26"/>
                      <a:pt x="1" y="20"/>
                    </a:cubicBezTo>
                    <a:cubicBezTo>
                      <a:pt x="0" y="14"/>
                      <a:pt x="12" y="7"/>
                      <a:pt x="27" y="4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101"/>
              <p:cNvSpPr>
                <a:spLocks/>
              </p:cNvSpPr>
              <p:nvPr/>
            </p:nvSpPr>
            <p:spPr bwMode="auto">
              <a:xfrm>
                <a:off x="3959" y="1915"/>
                <a:ext cx="133" cy="65"/>
              </a:xfrm>
              <a:custGeom>
                <a:avLst/>
                <a:gdLst>
                  <a:gd name="T0" fmla="*/ 27 w 58"/>
                  <a:gd name="T1" fmla="*/ 4 h 28"/>
                  <a:gd name="T2" fmla="*/ 57 w 58"/>
                  <a:gd name="T3" fmla="*/ 8 h 28"/>
                  <a:gd name="T4" fmla="*/ 31 w 58"/>
                  <a:gd name="T5" fmla="*/ 25 h 28"/>
                  <a:gd name="T6" fmla="*/ 1 w 58"/>
                  <a:gd name="T7" fmla="*/ 20 h 28"/>
                  <a:gd name="T8" fmla="*/ 27 w 58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4"/>
                    </a:moveTo>
                    <a:cubicBezTo>
                      <a:pt x="42" y="0"/>
                      <a:pt x="55" y="2"/>
                      <a:pt x="57" y="8"/>
                    </a:cubicBezTo>
                    <a:cubicBezTo>
                      <a:pt x="58" y="14"/>
                      <a:pt x="46" y="22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7" y="4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102"/>
              <p:cNvSpPr>
                <a:spLocks/>
              </p:cNvSpPr>
              <p:nvPr/>
            </p:nvSpPr>
            <p:spPr bwMode="auto">
              <a:xfrm>
                <a:off x="3843" y="1878"/>
                <a:ext cx="125" cy="95"/>
              </a:xfrm>
              <a:custGeom>
                <a:avLst/>
                <a:gdLst>
                  <a:gd name="T0" fmla="*/ 33 w 54"/>
                  <a:gd name="T1" fmla="*/ 12 h 41"/>
                  <a:gd name="T2" fmla="*/ 51 w 54"/>
                  <a:gd name="T3" fmla="*/ 36 h 41"/>
                  <a:gd name="T4" fmla="*/ 21 w 54"/>
                  <a:gd name="T5" fmla="*/ 30 h 41"/>
                  <a:gd name="T6" fmla="*/ 3 w 54"/>
                  <a:gd name="T7" fmla="*/ 5 h 41"/>
                  <a:gd name="T8" fmla="*/ 33 w 54"/>
                  <a:gd name="T9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2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4" y="39"/>
                      <a:pt x="21" y="30"/>
                    </a:cubicBezTo>
                    <a:cubicBezTo>
                      <a:pt x="8" y="22"/>
                      <a:pt x="0" y="11"/>
                      <a:pt x="3" y="5"/>
                    </a:cubicBezTo>
                    <a:cubicBezTo>
                      <a:pt x="6" y="0"/>
                      <a:pt x="20" y="3"/>
                      <a:pt x="33" y="12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103"/>
              <p:cNvSpPr>
                <a:spLocks/>
              </p:cNvSpPr>
              <p:nvPr/>
            </p:nvSpPr>
            <p:spPr bwMode="auto">
              <a:xfrm>
                <a:off x="3954" y="1950"/>
                <a:ext cx="124" cy="95"/>
              </a:xfrm>
              <a:custGeom>
                <a:avLst/>
                <a:gdLst>
                  <a:gd name="T0" fmla="*/ 33 w 54"/>
                  <a:gd name="T1" fmla="*/ 11 h 41"/>
                  <a:gd name="T2" fmla="*/ 51 w 54"/>
                  <a:gd name="T3" fmla="*/ 36 h 41"/>
                  <a:gd name="T4" fmla="*/ 21 w 54"/>
                  <a:gd name="T5" fmla="*/ 30 h 41"/>
                  <a:gd name="T6" fmla="*/ 3 w 54"/>
                  <a:gd name="T7" fmla="*/ 5 h 41"/>
                  <a:gd name="T8" fmla="*/ 33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1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4" y="38"/>
                      <a:pt x="21" y="30"/>
                    </a:cubicBezTo>
                    <a:cubicBezTo>
                      <a:pt x="8" y="21"/>
                      <a:pt x="0" y="10"/>
                      <a:pt x="3" y="5"/>
                    </a:cubicBezTo>
                    <a:cubicBezTo>
                      <a:pt x="6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104"/>
              <p:cNvSpPr>
                <a:spLocks/>
              </p:cNvSpPr>
              <p:nvPr/>
            </p:nvSpPr>
            <p:spPr bwMode="auto">
              <a:xfrm>
                <a:off x="3878" y="1954"/>
                <a:ext cx="94" cy="126"/>
              </a:xfrm>
              <a:custGeom>
                <a:avLst/>
                <a:gdLst>
                  <a:gd name="T0" fmla="*/ 11 w 41"/>
                  <a:gd name="T1" fmla="*/ 21 h 54"/>
                  <a:gd name="T2" fmla="*/ 36 w 41"/>
                  <a:gd name="T3" fmla="*/ 3 h 54"/>
                  <a:gd name="T4" fmla="*/ 30 w 41"/>
                  <a:gd name="T5" fmla="*/ 33 h 54"/>
                  <a:gd name="T6" fmla="*/ 5 w 41"/>
                  <a:gd name="T7" fmla="*/ 51 h 54"/>
                  <a:gd name="T8" fmla="*/ 11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1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8" y="20"/>
                      <a:pt x="30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3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105"/>
              <p:cNvSpPr>
                <a:spLocks/>
              </p:cNvSpPr>
              <p:nvPr/>
            </p:nvSpPr>
            <p:spPr bwMode="auto">
              <a:xfrm>
                <a:off x="3949" y="1843"/>
                <a:ext cx="95" cy="128"/>
              </a:xfrm>
              <a:custGeom>
                <a:avLst/>
                <a:gdLst>
                  <a:gd name="T0" fmla="*/ 11 w 41"/>
                  <a:gd name="T1" fmla="*/ 21 h 55"/>
                  <a:gd name="T2" fmla="*/ 36 w 41"/>
                  <a:gd name="T3" fmla="*/ 3 h 55"/>
                  <a:gd name="T4" fmla="*/ 30 w 41"/>
                  <a:gd name="T5" fmla="*/ 33 h 55"/>
                  <a:gd name="T6" fmla="*/ 5 w 41"/>
                  <a:gd name="T7" fmla="*/ 51 h 55"/>
                  <a:gd name="T8" fmla="*/ 11 w 41"/>
                  <a:gd name="T9" fmla="*/ 21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5">
                    <a:moveTo>
                      <a:pt x="11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8" y="20"/>
                      <a:pt x="30" y="33"/>
                    </a:cubicBezTo>
                    <a:cubicBezTo>
                      <a:pt x="21" y="46"/>
                      <a:pt x="10" y="55"/>
                      <a:pt x="5" y="51"/>
                    </a:cubicBezTo>
                    <a:cubicBezTo>
                      <a:pt x="0" y="48"/>
                      <a:pt x="3" y="35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106"/>
              <p:cNvSpPr>
                <a:spLocks/>
              </p:cNvSpPr>
              <p:nvPr/>
            </p:nvSpPr>
            <p:spPr bwMode="auto">
              <a:xfrm>
                <a:off x="3917" y="1917"/>
                <a:ext cx="88" cy="91"/>
              </a:xfrm>
              <a:custGeom>
                <a:avLst/>
                <a:gdLst>
                  <a:gd name="T0" fmla="*/ 38 w 38"/>
                  <a:gd name="T1" fmla="*/ 22 h 39"/>
                  <a:gd name="T2" fmla="*/ 34 w 38"/>
                  <a:gd name="T3" fmla="*/ 18 h 39"/>
                  <a:gd name="T4" fmla="*/ 38 w 38"/>
                  <a:gd name="T5" fmla="*/ 14 h 39"/>
                  <a:gd name="T6" fmla="*/ 33 w 38"/>
                  <a:gd name="T7" fmla="*/ 12 h 39"/>
                  <a:gd name="T8" fmla="*/ 34 w 38"/>
                  <a:gd name="T9" fmla="*/ 8 h 39"/>
                  <a:gd name="T10" fmla="*/ 29 w 38"/>
                  <a:gd name="T11" fmla="*/ 8 h 39"/>
                  <a:gd name="T12" fmla="*/ 28 w 38"/>
                  <a:gd name="T13" fmla="*/ 2 h 39"/>
                  <a:gd name="T14" fmla="*/ 24 w 38"/>
                  <a:gd name="T15" fmla="*/ 4 h 39"/>
                  <a:gd name="T16" fmla="*/ 22 w 38"/>
                  <a:gd name="T17" fmla="*/ 0 h 39"/>
                  <a:gd name="T18" fmla="*/ 18 w 38"/>
                  <a:gd name="T19" fmla="*/ 4 h 39"/>
                  <a:gd name="T20" fmla="*/ 14 w 38"/>
                  <a:gd name="T21" fmla="*/ 1 h 39"/>
                  <a:gd name="T22" fmla="*/ 12 w 38"/>
                  <a:gd name="T23" fmla="*/ 5 h 39"/>
                  <a:gd name="T24" fmla="*/ 8 w 38"/>
                  <a:gd name="T25" fmla="*/ 4 h 39"/>
                  <a:gd name="T26" fmla="*/ 8 w 38"/>
                  <a:gd name="T27" fmla="*/ 9 h 39"/>
                  <a:gd name="T28" fmla="*/ 2 w 38"/>
                  <a:gd name="T29" fmla="*/ 10 h 39"/>
                  <a:gd name="T30" fmla="*/ 4 w 38"/>
                  <a:gd name="T31" fmla="*/ 14 h 39"/>
                  <a:gd name="T32" fmla="*/ 0 w 38"/>
                  <a:gd name="T33" fmla="*/ 16 h 39"/>
                  <a:gd name="T34" fmla="*/ 4 w 38"/>
                  <a:gd name="T35" fmla="*/ 20 h 39"/>
                  <a:gd name="T36" fmla="*/ 1 w 38"/>
                  <a:gd name="T37" fmla="*/ 25 h 39"/>
                  <a:gd name="T38" fmla="*/ 5 w 38"/>
                  <a:gd name="T39" fmla="*/ 26 h 39"/>
                  <a:gd name="T40" fmla="*/ 4 w 38"/>
                  <a:gd name="T41" fmla="*/ 31 h 39"/>
                  <a:gd name="T42" fmla="*/ 9 w 38"/>
                  <a:gd name="T43" fmla="*/ 31 h 39"/>
                  <a:gd name="T44" fmla="*/ 10 w 38"/>
                  <a:gd name="T45" fmla="*/ 36 h 39"/>
                  <a:gd name="T46" fmla="*/ 14 w 38"/>
                  <a:gd name="T47" fmla="*/ 34 h 39"/>
                  <a:gd name="T48" fmla="*/ 16 w 38"/>
                  <a:gd name="T49" fmla="*/ 38 h 39"/>
                  <a:gd name="T50" fmla="*/ 20 w 38"/>
                  <a:gd name="T51" fmla="*/ 34 h 39"/>
                  <a:gd name="T52" fmla="*/ 24 w 38"/>
                  <a:gd name="T53" fmla="*/ 38 h 39"/>
                  <a:gd name="T54" fmla="*/ 26 w 38"/>
                  <a:gd name="T55" fmla="*/ 34 h 39"/>
                  <a:gd name="T56" fmla="*/ 31 w 38"/>
                  <a:gd name="T57" fmla="*/ 35 h 39"/>
                  <a:gd name="T58" fmla="*/ 30 w 38"/>
                  <a:gd name="T59" fmla="*/ 29 h 39"/>
                  <a:gd name="T60" fmla="*/ 36 w 38"/>
                  <a:gd name="T61" fmla="*/ 29 h 39"/>
                  <a:gd name="T62" fmla="*/ 34 w 38"/>
                  <a:gd name="T63" fmla="*/ 24 h 39"/>
                  <a:gd name="T64" fmla="*/ 38 w 38"/>
                  <a:gd name="T65" fmla="*/ 22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8" h="39">
                    <a:moveTo>
                      <a:pt x="38" y="22"/>
                    </a:moveTo>
                    <a:cubicBezTo>
                      <a:pt x="38" y="21"/>
                      <a:pt x="37" y="19"/>
                      <a:pt x="34" y="18"/>
                    </a:cubicBezTo>
                    <a:cubicBezTo>
                      <a:pt x="36" y="17"/>
                      <a:pt x="38" y="15"/>
                      <a:pt x="38" y="14"/>
                    </a:cubicBezTo>
                    <a:cubicBezTo>
                      <a:pt x="37" y="13"/>
                      <a:pt x="36" y="12"/>
                      <a:pt x="33" y="12"/>
                    </a:cubicBezTo>
                    <a:cubicBezTo>
                      <a:pt x="35" y="10"/>
                      <a:pt x="35" y="9"/>
                      <a:pt x="34" y="8"/>
                    </a:cubicBezTo>
                    <a:cubicBezTo>
                      <a:pt x="34" y="7"/>
                      <a:pt x="31" y="7"/>
                      <a:pt x="29" y="8"/>
                    </a:cubicBezTo>
                    <a:cubicBezTo>
                      <a:pt x="30" y="5"/>
                      <a:pt x="30" y="3"/>
                      <a:pt x="28" y="2"/>
                    </a:cubicBezTo>
                    <a:cubicBezTo>
                      <a:pt x="27" y="2"/>
                      <a:pt x="26" y="3"/>
                      <a:pt x="24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0" y="0"/>
                      <a:pt x="19" y="2"/>
                      <a:pt x="18" y="4"/>
                    </a:cubicBezTo>
                    <a:cubicBezTo>
                      <a:pt x="17" y="2"/>
                      <a:pt x="15" y="0"/>
                      <a:pt x="14" y="1"/>
                    </a:cubicBezTo>
                    <a:cubicBezTo>
                      <a:pt x="13" y="1"/>
                      <a:pt x="12" y="3"/>
                      <a:pt x="12" y="5"/>
                    </a:cubicBezTo>
                    <a:cubicBezTo>
                      <a:pt x="10" y="4"/>
                      <a:pt x="8" y="3"/>
                      <a:pt x="8" y="4"/>
                    </a:cubicBezTo>
                    <a:cubicBezTo>
                      <a:pt x="6" y="5"/>
                      <a:pt x="7" y="7"/>
                      <a:pt x="8" y="9"/>
                    </a:cubicBezTo>
                    <a:cubicBezTo>
                      <a:pt x="5" y="9"/>
                      <a:pt x="3" y="9"/>
                      <a:pt x="2" y="10"/>
                    </a:cubicBezTo>
                    <a:cubicBezTo>
                      <a:pt x="2" y="11"/>
                      <a:pt x="2" y="13"/>
                      <a:pt x="4" y="14"/>
                    </a:cubicBezTo>
                    <a:cubicBezTo>
                      <a:pt x="2" y="15"/>
                      <a:pt x="0" y="15"/>
                      <a:pt x="0" y="16"/>
                    </a:cubicBezTo>
                    <a:cubicBezTo>
                      <a:pt x="0" y="18"/>
                      <a:pt x="1" y="19"/>
                      <a:pt x="4" y="20"/>
                    </a:cubicBezTo>
                    <a:cubicBezTo>
                      <a:pt x="2" y="22"/>
                      <a:pt x="0" y="23"/>
                      <a:pt x="1" y="25"/>
                    </a:cubicBezTo>
                    <a:cubicBezTo>
                      <a:pt x="1" y="26"/>
                      <a:pt x="3" y="26"/>
                      <a:pt x="5" y="26"/>
                    </a:cubicBezTo>
                    <a:cubicBezTo>
                      <a:pt x="3" y="28"/>
                      <a:pt x="3" y="30"/>
                      <a:pt x="4" y="31"/>
                    </a:cubicBezTo>
                    <a:cubicBezTo>
                      <a:pt x="4" y="32"/>
                      <a:pt x="7" y="32"/>
                      <a:pt x="9" y="31"/>
                    </a:cubicBezTo>
                    <a:cubicBezTo>
                      <a:pt x="8" y="33"/>
                      <a:pt x="9" y="35"/>
                      <a:pt x="10" y="36"/>
                    </a:cubicBezTo>
                    <a:cubicBezTo>
                      <a:pt x="11" y="37"/>
                      <a:pt x="12" y="36"/>
                      <a:pt x="14" y="34"/>
                    </a:cubicBezTo>
                    <a:cubicBezTo>
                      <a:pt x="14" y="37"/>
                      <a:pt x="15" y="38"/>
                      <a:pt x="16" y="38"/>
                    </a:cubicBezTo>
                    <a:cubicBezTo>
                      <a:pt x="18" y="39"/>
                      <a:pt x="19" y="37"/>
                      <a:pt x="20" y="34"/>
                    </a:cubicBezTo>
                    <a:cubicBezTo>
                      <a:pt x="21" y="37"/>
                      <a:pt x="23" y="38"/>
                      <a:pt x="24" y="38"/>
                    </a:cubicBezTo>
                    <a:cubicBezTo>
                      <a:pt x="25" y="37"/>
                      <a:pt x="26" y="36"/>
                      <a:pt x="26" y="34"/>
                    </a:cubicBezTo>
                    <a:cubicBezTo>
                      <a:pt x="28" y="35"/>
                      <a:pt x="30" y="35"/>
                      <a:pt x="31" y="35"/>
                    </a:cubicBezTo>
                    <a:cubicBezTo>
                      <a:pt x="32" y="34"/>
                      <a:pt x="31" y="32"/>
                      <a:pt x="30" y="29"/>
                    </a:cubicBezTo>
                    <a:cubicBezTo>
                      <a:pt x="33" y="30"/>
                      <a:pt x="35" y="30"/>
                      <a:pt x="36" y="29"/>
                    </a:cubicBezTo>
                    <a:cubicBezTo>
                      <a:pt x="36" y="28"/>
                      <a:pt x="36" y="26"/>
                      <a:pt x="34" y="24"/>
                    </a:cubicBezTo>
                    <a:cubicBezTo>
                      <a:pt x="36" y="24"/>
                      <a:pt x="38" y="23"/>
                      <a:pt x="38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107"/>
              <p:cNvSpPr>
                <a:spLocks/>
              </p:cNvSpPr>
              <p:nvPr/>
            </p:nvSpPr>
            <p:spPr bwMode="auto">
              <a:xfrm>
                <a:off x="5254" y="2075"/>
                <a:ext cx="139" cy="126"/>
              </a:xfrm>
              <a:custGeom>
                <a:avLst/>
                <a:gdLst>
                  <a:gd name="T0" fmla="*/ 43 w 60"/>
                  <a:gd name="T1" fmla="*/ 13 h 54"/>
                  <a:gd name="T2" fmla="*/ 0 w 60"/>
                  <a:gd name="T3" fmla="*/ 3 h 54"/>
                  <a:gd name="T4" fmla="*/ 22 w 60"/>
                  <a:gd name="T5" fmla="*/ 41 h 54"/>
                  <a:gd name="T6" fmla="*/ 55 w 60"/>
                  <a:gd name="T7" fmla="*/ 44 h 54"/>
                  <a:gd name="T8" fmla="*/ 43 w 60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54">
                    <a:moveTo>
                      <a:pt x="43" y="13"/>
                    </a:moveTo>
                    <a:cubicBezTo>
                      <a:pt x="27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2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60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108"/>
              <p:cNvSpPr>
                <a:spLocks/>
              </p:cNvSpPr>
              <p:nvPr/>
            </p:nvSpPr>
            <p:spPr bwMode="auto">
              <a:xfrm>
                <a:off x="5378" y="2126"/>
                <a:ext cx="111" cy="89"/>
              </a:xfrm>
              <a:custGeom>
                <a:avLst/>
                <a:gdLst>
                  <a:gd name="T0" fmla="*/ 14 w 48"/>
                  <a:gd name="T1" fmla="*/ 7 h 38"/>
                  <a:gd name="T2" fmla="*/ 1 w 48"/>
                  <a:gd name="T3" fmla="*/ 29 h 38"/>
                  <a:gd name="T4" fmla="*/ 27 w 48"/>
                  <a:gd name="T5" fmla="*/ 31 h 38"/>
                  <a:gd name="T6" fmla="*/ 48 w 48"/>
                  <a:gd name="T7" fmla="*/ 5 h 38"/>
                  <a:gd name="T8" fmla="*/ 14 w 48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3" y="38"/>
                      <a:pt x="27" y="31"/>
                    </a:cubicBezTo>
                    <a:cubicBezTo>
                      <a:pt x="41" y="24"/>
                      <a:pt x="48" y="5"/>
                      <a:pt x="48" y="5"/>
                    </a:cubicBezTo>
                    <a:cubicBezTo>
                      <a:pt x="48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24" name="Rectangle 109"/>
              <p:cNvSpPr>
                <a:spLocks noChangeArrowheads="1"/>
              </p:cNvSpPr>
              <p:nvPr/>
            </p:nvSpPr>
            <p:spPr bwMode="auto">
              <a:xfrm>
                <a:off x="5373" y="2010"/>
                <a:ext cx="11" cy="384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110"/>
              <p:cNvSpPr>
                <a:spLocks/>
              </p:cNvSpPr>
              <p:nvPr/>
            </p:nvSpPr>
            <p:spPr bwMode="auto">
              <a:xfrm>
                <a:off x="5360" y="1789"/>
                <a:ext cx="64" cy="136"/>
              </a:xfrm>
              <a:custGeom>
                <a:avLst/>
                <a:gdLst>
                  <a:gd name="T0" fmla="*/ 25 w 28"/>
                  <a:gd name="T1" fmla="*/ 32 h 58"/>
                  <a:gd name="T2" fmla="*/ 8 w 28"/>
                  <a:gd name="T3" fmla="*/ 57 h 58"/>
                  <a:gd name="T4" fmla="*/ 4 w 28"/>
                  <a:gd name="T5" fmla="*/ 27 h 58"/>
                  <a:gd name="T6" fmla="*/ 20 w 28"/>
                  <a:gd name="T7" fmla="*/ 1 h 58"/>
                  <a:gd name="T8" fmla="*/ 25 w 28"/>
                  <a:gd name="T9" fmla="*/ 32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2"/>
                    </a:moveTo>
                    <a:cubicBezTo>
                      <a:pt x="22" y="47"/>
                      <a:pt x="14" y="58"/>
                      <a:pt x="8" y="57"/>
                    </a:cubicBezTo>
                    <a:cubicBezTo>
                      <a:pt x="3" y="56"/>
                      <a:pt x="0" y="42"/>
                      <a:pt x="4" y="27"/>
                    </a:cubicBezTo>
                    <a:cubicBezTo>
                      <a:pt x="7" y="12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111"/>
              <p:cNvSpPr>
                <a:spLocks/>
              </p:cNvSpPr>
              <p:nvPr/>
            </p:nvSpPr>
            <p:spPr bwMode="auto">
              <a:xfrm>
                <a:off x="5334" y="1919"/>
                <a:ext cx="62" cy="135"/>
              </a:xfrm>
              <a:custGeom>
                <a:avLst/>
                <a:gdLst>
                  <a:gd name="T0" fmla="*/ 24 w 27"/>
                  <a:gd name="T1" fmla="*/ 31 h 58"/>
                  <a:gd name="T2" fmla="*/ 8 w 27"/>
                  <a:gd name="T3" fmla="*/ 57 h 58"/>
                  <a:gd name="T4" fmla="*/ 3 w 27"/>
                  <a:gd name="T5" fmla="*/ 27 h 58"/>
                  <a:gd name="T6" fmla="*/ 19 w 27"/>
                  <a:gd name="T7" fmla="*/ 1 h 58"/>
                  <a:gd name="T8" fmla="*/ 24 w 27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58">
                    <a:moveTo>
                      <a:pt x="24" y="31"/>
                    </a:moveTo>
                    <a:cubicBezTo>
                      <a:pt x="21" y="47"/>
                      <a:pt x="14" y="58"/>
                      <a:pt x="8" y="57"/>
                    </a:cubicBezTo>
                    <a:cubicBezTo>
                      <a:pt x="2" y="55"/>
                      <a:pt x="0" y="42"/>
                      <a:pt x="3" y="27"/>
                    </a:cubicBezTo>
                    <a:cubicBezTo>
                      <a:pt x="6" y="11"/>
                      <a:pt x="14" y="0"/>
                      <a:pt x="19" y="1"/>
                    </a:cubicBezTo>
                    <a:cubicBezTo>
                      <a:pt x="25" y="2"/>
                      <a:pt x="27" y="16"/>
                      <a:pt x="24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112"/>
              <p:cNvSpPr>
                <a:spLocks/>
              </p:cNvSpPr>
              <p:nvPr/>
            </p:nvSpPr>
            <p:spPr bwMode="auto">
              <a:xfrm>
                <a:off x="5249" y="1875"/>
                <a:ext cx="134" cy="65"/>
              </a:xfrm>
              <a:custGeom>
                <a:avLst/>
                <a:gdLst>
                  <a:gd name="T0" fmla="*/ 31 w 58"/>
                  <a:gd name="T1" fmla="*/ 3 h 28"/>
                  <a:gd name="T2" fmla="*/ 56 w 58"/>
                  <a:gd name="T3" fmla="*/ 20 h 28"/>
                  <a:gd name="T4" fmla="*/ 26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6" y="20"/>
                    </a:cubicBezTo>
                    <a:cubicBezTo>
                      <a:pt x="55" y="26"/>
                      <a:pt x="42" y="28"/>
                      <a:pt x="26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113"/>
              <p:cNvSpPr>
                <a:spLocks/>
              </p:cNvSpPr>
              <p:nvPr/>
            </p:nvSpPr>
            <p:spPr bwMode="auto">
              <a:xfrm>
                <a:off x="5376" y="1903"/>
                <a:ext cx="133" cy="66"/>
              </a:xfrm>
              <a:custGeom>
                <a:avLst/>
                <a:gdLst>
                  <a:gd name="T0" fmla="*/ 31 w 58"/>
                  <a:gd name="T1" fmla="*/ 3 h 28"/>
                  <a:gd name="T2" fmla="*/ 57 w 58"/>
                  <a:gd name="T3" fmla="*/ 20 h 28"/>
                  <a:gd name="T4" fmla="*/ 27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7" y="7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1"/>
                      <a:pt x="0" y="14"/>
                      <a:pt x="1" y="8"/>
                    </a:cubicBezTo>
                    <a:cubicBezTo>
                      <a:pt x="3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114"/>
              <p:cNvSpPr>
                <a:spLocks/>
              </p:cNvSpPr>
              <p:nvPr/>
            </p:nvSpPr>
            <p:spPr bwMode="auto">
              <a:xfrm>
                <a:off x="5295" y="1803"/>
                <a:ext cx="94" cy="126"/>
              </a:xfrm>
              <a:custGeom>
                <a:avLst/>
                <a:gdLst>
                  <a:gd name="T0" fmla="*/ 30 w 41"/>
                  <a:gd name="T1" fmla="*/ 21 h 54"/>
                  <a:gd name="T2" fmla="*/ 36 w 41"/>
                  <a:gd name="T3" fmla="*/ 51 h 54"/>
                  <a:gd name="T4" fmla="*/ 12 w 41"/>
                  <a:gd name="T5" fmla="*/ 33 h 54"/>
                  <a:gd name="T6" fmla="*/ 5 w 41"/>
                  <a:gd name="T7" fmla="*/ 3 h 54"/>
                  <a:gd name="T8" fmla="*/ 30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9" y="34"/>
                      <a:pt x="41" y="48"/>
                      <a:pt x="36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7"/>
                      <a:pt x="5" y="3"/>
                    </a:cubicBezTo>
                    <a:cubicBezTo>
                      <a:pt x="10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115"/>
              <p:cNvSpPr>
                <a:spLocks/>
              </p:cNvSpPr>
              <p:nvPr/>
            </p:nvSpPr>
            <p:spPr bwMode="auto">
              <a:xfrm>
                <a:off x="5366" y="1915"/>
                <a:ext cx="95" cy="125"/>
              </a:xfrm>
              <a:custGeom>
                <a:avLst/>
                <a:gdLst>
                  <a:gd name="T0" fmla="*/ 30 w 41"/>
                  <a:gd name="T1" fmla="*/ 21 h 54"/>
                  <a:gd name="T2" fmla="*/ 36 w 41"/>
                  <a:gd name="T3" fmla="*/ 51 h 54"/>
                  <a:gd name="T4" fmla="*/ 12 w 41"/>
                  <a:gd name="T5" fmla="*/ 33 h 54"/>
                  <a:gd name="T6" fmla="*/ 5 w 41"/>
                  <a:gd name="T7" fmla="*/ 3 h 54"/>
                  <a:gd name="T8" fmla="*/ 30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9" y="34"/>
                      <a:pt x="41" y="47"/>
                      <a:pt x="36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6"/>
                      <a:pt x="5" y="3"/>
                    </a:cubicBezTo>
                    <a:cubicBezTo>
                      <a:pt x="10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116"/>
              <p:cNvSpPr>
                <a:spLocks/>
              </p:cNvSpPr>
              <p:nvPr/>
            </p:nvSpPr>
            <p:spPr bwMode="auto">
              <a:xfrm>
                <a:off x="5260" y="1910"/>
                <a:ext cx="126" cy="95"/>
              </a:xfrm>
              <a:custGeom>
                <a:avLst/>
                <a:gdLst>
                  <a:gd name="T0" fmla="*/ 22 w 55"/>
                  <a:gd name="T1" fmla="*/ 11 h 41"/>
                  <a:gd name="T2" fmla="*/ 51 w 55"/>
                  <a:gd name="T3" fmla="*/ 5 h 41"/>
                  <a:gd name="T4" fmla="*/ 34 w 55"/>
                  <a:gd name="T5" fmla="*/ 30 h 41"/>
                  <a:gd name="T6" fmla="*/ 4 w 55"/>
                  <a:gd name="T7" fmla="*/ 36 h 41"/>
                  <a:gd name="T8" fmla="*/ 22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22" y="11"/>
                    </a:moveTo>
                    <a:cubicBezTo>
                      <a:pt x="35" y="3"/>
                      <a:pt x="48" y="0"/>
                      <a:pt x="51" y="5"/>
                    </a:cubicBezTo>
                    <a:cubicBezTo>
                      <a:pt x="55" y="10"/>
                      <a:pt x="47" y="21"/>
                      <a:pt x="34" y="30"/>
                    </a:cubicBezTo>
                    <a:cubicBezTo>
                      <a:pt x="20" y="38"/>
                      <a:pt x="7" y="41"/>
                      <a:pt x="4" y="36"/>
                    </a:cubicBezTo>
                    <a:cubicBezTo>
                      <a:pt x="0" y="31"/>
                      <a:pt x="8" y="20"/>
                      <a:pt x="22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117"/>
              <p:cNvSpPr>
                <a:spLocks/>
              </p:cNvSpPr>
              <p:nvPr/>
            </p:nvSpPr>
            <p:spPr bwMode="auto">
              <a:xfrm>
                <a:off x="5371" y="1838"/>
                <a:ext cx="124" cy="95"/>
              </a:xfrm>
              <a:custGeom>
                <a:avLst/>
                <a:gdLst>
                  <a:gd name="T0" fmla="*/ 21 w 54"/>
                  <a:gd name="T1" fmla="*/ 11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4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3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118"/>
              <p:cNvSpPr>
                <a:spLocks/>
              </p:cNvSpPr>
              <p:nvPr/>
            </p:nvSpPr>
            <p:spPr bwMode="auto">
              <a:xfrm>
                <a:off x="5332" y="1789"/>
                <a:ext cx="64" cy="136"/>
              </a:xfrm>
              <a:custGeom>
                <a:avLst/>
                <a:gdLst>
                  <a:gd name="T0" fmla="*/ 25 w 28"/>
                  <a:gd name="T1" fmla="*/ 27 h 58"/>
                  <a:gd name="T2" fmla="*/ 20 w 28"/>
                  <a:gd name="T3" fmla="*/ 57 h 58"/>
                  <a:gd name="T4" fmla="*/ 4 w 28"/>
                  <a:gd name="T5" fmla="*/ 32 h 58"/>
                  <a:gd name="T6" fmla="*/ 8 w 28"/>
                  <a:gd name="T7" fmla="*/ 1 h 58"/>
                  <a:gd name="T8" fmla="*/ 25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6"/>
                      <a:pt x="20" y="57"/>
                    </a:cubicBezTo>
                    <a:cubicBezTo>
                      <a:pt x="15" y="58"/>
                      <a:pt x="7" y="47"/>
                      <a:pt x="4" y="32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4" y="0"/>
                      <a:pt x="22" y="12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119"/>
              <p:cNvSpPr>
                <a:spLocks/>
              </p:cNvSpPr>
              <p:nvPr/>
            </p:nvSpPr>
            <p:spPr bwMode="auto">
              <a:xfrm>
                <a:off x="5360" y="1919"/>
                <a:ext cx="64" cy="135"/>
              </a:xfrm>
              <a:custGeom>
                <a:avLst/>
                <a:gdLst>
                  <a:gd name="T0" fmla="*/ 25 w 28"/>
                  <a:gd name="T1" fmla="*/ 27 h 58"/>
                  <a:gd name="T2" fmla="*/ 20 w 28"/>
                  <a:gd name="T3" fmla="*/ 57 h 58"/>
                  <a:gd name="T4" fmla="*/ 4 w 28"/>
                  <a:gd name="T5" fmla="*/ 31 h 58"/>
                  <a:gd name="T6" fmla="*/ 8 w 28"/>
                  <a:gd name="T7" fmla="*/ 1 h 58"/>
                  <a:gd name="T8" fmla="*/ 25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5"/>
                      <a:pt x="20" y="57"/>
                    </a:cubicBezTo>
                    <a:cubicBezTo>
                      <a:pt x="15" y="58"/>
                      <a:pt x="7" y="47"/>
                      <a:pt x="4" y="31"/>
                    </a:cubicBezTo>
                    <a:cubicBezTo>
                      <a:pt x="0" y="16"/>
                      <a:pt x="3" y="2"/>
                      <a:pt x="8" y="1"/>
                    </a:cubicBezTo>
                    <a:cubicBezTo>
                      <a:pt x="14" y="0"/>
                      <a:pt x="22" y="11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120"/>
              <p:cNvSpPr>
                <a:spLocks/>
              </p:cNvSpPr>
              <p:nvPr/>
            </p:nvSpPr>
            <p:spPr bwMode="auto">
              <a:xfrm>
                <a:off x="5249" y="1903"/>
                <a:ext cx="134" cy="66"/>
              </a:xfrm>
              <a:custGeom>
                <a:avLst/>
                <a:gdLst>
                  <a:gd name="T0" fmla="*/ 26 w 58"/>
                  <a:gd name="T1" fmla="*/ 3 h 28"/>
                  <a:gd name="T2" fmla="*/ 56 w 58"/>
                  <a:gd name="T3" fmla="*/ 8 h 28"/>
                  <a:gd name="T4" fmla="*/ 31 w 58"/>
                  <a:gd name="T5" fmla="*/ 25 h 28"/>
                  <a:gd name="T6" fmla="*/ 1 w 58"/>
                  <a:gd name="T7" fmla="*/ 20 h 28"/>
                  <a:gd name="T8" fmla="*/ 26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6" y="3"/>
                    </a:moveTo>
                    <a:cubicBezTo>
                      <a:pt x="42" y="0"/>
                      <a:pt x="55" y="2"/>
                      <a:pt x="56" y="8"/>
                    </a:cubicBezTo>
                    <a:cubicBezTo>
                      <a:pt x="58" y="14"/>
                      <a:pt x="46" y="21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6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121"/>
              <p:cNvSpPr>
                <a:spLocks/>
              </p:cNvSpPr>
              <p:nvPr/>
            </p:nvSpPr>
            <p:spPr bwMode="auto">
              <a:xfrm>
                <a:off x="5376" y="1875"/>
                <a:ext cx="133" cy="65"/>
              </a:xfrm>
              <a:custGeom>
                <a:avLst/>
                <a:gdLst>
                  <a:gd name="T0" fmla="*/ 27 w 58"/>
                  <a:gd name="T1" fmla="*/ 3 h 28"/>
                  <a:gd name="T2" fmla="*/ 57 w 58"/>
                  <a:gd name="T3" fmla="*/ 8 h 28"/>
                  <a:gd name="T4" fmla="*/ 32 w 58"/>
                  <a:gd name="T5" fmla="*/ 25 h 28"/>
                  <a:gd name="T6" fmla="*/ 1 w 58"/>
                  <a:gd name="T7" fmla="*/ 20 h 28"/>
                  <a:gd name="T8" fmla="*/ 27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3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1"/>
                      <a:pt x="32" y="25"/>
                    </a:cubicBezTo>
                    <a:cubicBezTo>
                      <a:pt x="16" y="28"/>
                      <a:pt x="3" y="26"/>
                      <a:pt x="1" y="20"/>
                    </a:cubicBezTo>
                    <a:cubicBezTo>
                      <a:pt x="0" y="14"/>
                      <a:pt x="12" y="7"/>
                      <a:pt x="27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122"/>
              <p:cNvSpPr>
                <a:spLocks/>
              </p:cNvSpPr>
              <p:nvPr/>
            </p:nvSpPr>
            <p:spPr bwMode="auto">
              <a:xfrm>
                <a:off x="5260" y="1838"/>
                <a:ext cx="126" cy="95"/>
              </a:xfrm>
              <a:custGeom>
                <a:avLst/>
                <a:gdLst>
                  <a:gd name="T0" fmla="*/ 33 w 55"/>
                  <a:gd name="T1" fmla="*/ 11 h 41"/>
                  <a:gd name="T2" fmla="*/ 51 w 55"/>
                  <a:gd name="T3" fmla="*/ 36 h 41"/>
                  <a:gd name="T4" fmla="*/ 22 w 55"/>
                  <a:gd name="T5" fmla="*/ 30 h 41"/>
                  <a:gd name="T6" fmla="*/ 4 w 55"/>
                  <a:gd name="T7" fmla="*/ 5 h 41"/>
                  <a:gd name="T8" fmla="*/ 33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3" y="11"/>
                    </a:moveTo>
                    <a:cubicBezTo>
                      <a:pt x="47" y="20"/>
                      <a:pt x="55" y="31"/>
                      <a:pt x="51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8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123"/>
              <p:cNvSpPr>
                <a:spLocks/>
              </p:cNvSpPr>
              <p:nvPr/>
            </p:nvSpPr>
            <p:spPr bwMode="auto">
              <a:xfrm>
                <a:off x="5371" y="1910"/>
                <a:ext cx="124" cy="95"/>
              </a:xfrm>
              <a:custGeom>
                <a:avLst/>
                <a:gdLst>
                  <a:gd name="T0" fmla="*/ 33 w 54"/>
                  <a:gd name="T1" fmla="*/ 11 h 41"/>
                  <a:gd name="T2" fmla="*/ 51 w 54"/>
                  <a:gd name="T3" fmla="*/ 36 h 41"/>
                  <a:gd name="T4" fmla="*/ 21 w 54"/>
                  <a:gd name="T5" fmla="*/ 30 h 41"/>
                  <a:gd name="T6" fmla="*/ 3 w 54"/>
                  <a:gd name="T7" fmla="*/ 5 h 41"/>
                  <a:gd name="T8" fmla="*/ 33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1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5" y="38"/>
                      <a:pt x="21" y="30"/>
                    </a:cubicBezTo>
                    <a:cubicBezTo>
                      <a:pt x="8" y="21"/>
                      <a:pt x="0" y="10"/>
                      <a:pt x="3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124"/>
              <p:cNvSpPr>
                <a:spLocks/>
              </p:cNvSpPr>
              <p:nvPr/>
            </p:nvSpPr>
            <p:spPr bwMode="auto">
              <a:xfrm>
                <a:off x="5297" y="1915"/>
                <a:ext cx="92" cy="125"/>
              </a:xfrm>
              <a:custGeom>
                <a:avLst/>
                <a:gdLst>
                  <a:gd name="T0" fmla="*/ 11 w 40"/>
                  <a:gd name="T1" fmla="*/ 21 h 54"/>
                  <a:gd name="T2" fmla="*/ 35 w 40"/>
                  <a:gd name="T3" fmla="*/ 3 h 54"/>
                  <a:gd name="T4" fmla="*/ 29 w 40"/>
                  <a:gd name="T5" fmla="*/ 33 h 54"/>
                  <a:gd name="T6" fmla="*/ 5 w 40"/>
                  <a:gd name="T7" fmla="*/ 51 h 54"/>
                  <a:gd name="T8" fmla="*/ 11 w 40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54">
                    <a:moveTo>
                      <a:pt x="11" y="21"/>
                    </a:moveTo>
                    <a:cubicBezTo>
                      <a:pt x="19" y="8"/>
                      <a:pt x="30" y="0"/>
                      <a:pt x="35" y="3"/>
                    </a:cubicBezTo>
                    <a:cubicBezTo>
                      <a:pt x="40" y="6"/>
                      <a:pt x="38" y="20"/>
                      <a:pt x="29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2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125"/>
              <p:cNvSpPr>
                <a:spLocks/>
              </p:cNvSpPr>
              <p:nvPr/>
            </p:nvSpPr>
            <p:spPr bwMode="auto">
              <a:xfrm>
                <a:off x="5366" y="1803"/>
                <a:ext cx="95" cy="126"/>
              </a:xfrm>
              <a:custGeom>
                <a:avLst/>
                <a:gdLst>
                  <a:gd name="T0" fmla="*/ 12 w 41"/>
                  <a:gd name="T1" fmla="*/ 21 h 54"/>
                  <a:gd name="T2" fmla="*/ 36 w 41"/>
                  <a:gd name="T3" fmla="*/ 3 h 54"/>
                  <a:gd name="T4" fmla="*/ 30 w 41"/>
                  <a:gd name="T5" fmla="*/ 33 h 54"/>
                  <a:gd name="T6" fmla="*/ 5 w 41"/>
                  <a:gd name="T7" fmla="*/ 51 h 54"/>
                  <a:gd name="T8" fmla="*/ 12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2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9" y="20"/>
                      <a:pt x="30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3" y="34"/>
                      <a:pt x="12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126"/>
              <p:cNvSpPr>
                <a:spLocks/>
              </p:cNvSpPr>
              <p:nvPr/>
            </p:nvSpPr>
            <p:spPr bwMode="auto">
              <a:xfrm>
                <a:off x="5334" y="1878"/>
                <a:ext cx="89" cy="88"/>
              </a:xfrm>
              <a:custGeom>
                <a:avLst/>
                <a:gdLst>
                  <a:gd name="T0" fmla="*/ 38 w 39"/>
                  <a:gd name="T1" fmla="*/ 22 h 38"/>
                  <a:gd name="T2" fmla="*/ 34 w 39"/>
                  <a:gd name="T3" fmla="*/ 18 h 38"/>
                  <a:gd name="T4" fmla="*/ 38 w 39"/>
                  <a:gd name="T5" fmla="*/ 14 h 38"/>
                  <a:gd name="T6" fmla="*/ 34 w 39"/>
                  <a:gd name="T7" fmla="*/ 12 h 38"/>
                  <a:gd name="T8" fmla="*/ 35 w 39"/>
                  <a:gd name="T9" fmla="*/ 8 h 38"/>
                  <a:gd name="T10" fmla="*/ 29 w 39"/>
                  <a:gd name="T11" fmla="*/ 8 h 38"/>
                  <a:gd name="T12" fmla="*/ 29 w 39"/>
                  <a:gd name="T13" fmla="*/ 2 h 38"/>
                  <a:gd name="T14" fmla="*/ 25 w 39"/>
                  <a:gd name="T15" fmla="*/ 4 h 38"/>
                  <a:gd name="T16" fmla="*/ 22 w 39"/>
                  <a:gd name="T17" fmla="*/ 0 h 38"/>
                  <a:gd name="T18" fmla="*/ 18 w 39"/>
                  <a:gd name="T19" fmla="*/ 4 h 38"/>
                  <a:gd name="T20" fmla="*/ 14 w 39"/>
                  <a:gd name="T21" fmla="*/ 1 h 38"/>
                  <a:gd name="T22" fmla="*/ 12 w 39"/>
                  <a:gd name="T23" fmla="*/ 5 h 38"/>
                  <a:gd name="T24" fmla="*/ 8 w 39"/>
                  <a:gd name="T25" fmla="*/ 4 h 38"/>
                  <a:gd name="T26" fmla="*/ 8 w 39"/>
                  <a:gd name="T27" fmla="*/ 9 h 38"/>
                  <a:gd name="T28" fmla="*/ 3 w 39"/>
                  <a:gd name="T29" fmla="*/ 10 h 38"/>
                  <a:gd name="T30" fmla="*/ 4 w 39"/>
                  <a:gd name="T31" fmla="*/ 14 h 38"/>
                  <a:gd name="T32" fmla="*/ 0 w 39"/>
                  <a:gd name="T33" fmla="*/ 16 h 38"/>
                  <a:gd name="T34" fmla="*/ 4 w 39"/>
                  <a:gd name="T35" fmla="*/ 20 h 38"/>
                  <a:gd name="T36" fmla="*/ 1 w 39"/>
                  <a:gd name="T37" fmla="*/ 24 h 38"/>
                  <a:gd name="T38" fmla="*/ 5 w 39"/>
                  <a:gd name="T39" fmla="*/ 26 h 38"/>
                  <a:gd name="T40" fmla="*/ 4 w 39"/>
                  <a:gd name="T41" fmla="*/ 31 h 38"/>
                  <a:gd name="T42" fmla="*/ 10 w 39"/>
                  <a:gd name="T43" fmla="*/ 30 h 38"/>
                  <a:gd name="T44" fmla="*/ 10 w 39"/>
                  <a:gd name="T45" fmla="*/ 36 h 38"/>
                  <a:gd name="T46" fmla="*/ 14 w 39"/>
                  <a:gd name="T47" fmla="*/ 34 h 38"/>
                  <a:gd name="T48" fmla="*/ 17 w 39"/>
                  <a:gd name="T49" fmla="*/ 38 h 38"/>
                  <a:gd name="T50" fmla="*/ 20 w 39"/>
                  <a:gd name="T51" fmla="*/ 34 h 38"/>
                  <a:gd name="T52" fmla="*/ 25 w 39"/>
                  <a:gd name="T53" fmla="*/ 38 h 38"/>
                  <a:gd name="T54" fmla="*/ 26 w 39"/>
                  <a:gd name="T55" fmla="*/ 33 h 38"/>
                  <a:gd name="T56" fmla="*/ 31 w 39"/>
                  <a:gd name="T57" fmla="*/ 34 h 38"/>
                  <a:gd name="T58" fmla="*/ 31 w 39"/>
                  <a:gd name="T59" fmla="*/ 29 h 38"/>
                  <a:gd name="T60" fmla="*/ 36 w 39"/>
                  <a:gd name="T61" fmla="*/ 28 h 38"/>
                  <a:gd name="T62" fmla="*/ 34 w 39"/>
                  <a:gd name="T63" fmla="*/ 24 h 38"/>
                  <a:gd name="T64" fmla="*/ 38 w 39"/>
                  <a:gd name="T65" fmla="*/ 2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9" h="38">
                    <a:moveTo>
                      <a:pt x="38" y="22"/>
                    </a:moveTo>
                    <a:cubicBezTo>
                      <a:pt x="39" y="21"/>
                      <a:pt x="37" y="19"/>
                      <a:pt x="34" y="18"/>
                    </a:cubicBezTo>
                    <a:cubicBezTo>
                      <a:pt x="37" y="17"/>
                      <a:pt x="38" y="15"/>
                      <a:pt x="38" y="14"/>
                    </a:cubicBezTo>
                    <a:cubicBezTo>
                      <a:pt x="38" y="13"/>
                      <a:pt x="36" y="12"/>
                      <a:pt x="34" y="12"/>
                    </a:cubicBezTo>
                    <a:cubicBezTo>
                      <a:pt x="35" y="10"/>
                      <a:pt x="36" y="9"/>
                      <a:pt x="35" y="8"/>
                    </a:cubicBezTo>
                    <a:cubicBezTo>
                      <a:pt x="34" y="7"/>
                      <a:pt x="32" y="7"/>
                      <a:pt x="29" y="8"/>
                    </a:cubicBezTo>
                    <a:cubicBezTo>
                      <a:pt x="30" y="5"/>
                      <a:pt x="30" y="3"/>
                      <a:pt x="29" y="2"/>
                    </a:cubicBezTo>
                    <a:cubicBezTo>
                      <a:pt x="28" y="2"/>
                      <a:pt x="26" y="2"/>
                      <a:pt x="25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1" y="0"/>
                      <a:pt x="19" y="1"/>
                      <a:pt x="18" y="4"/>
                    </a:cubicBezTo>
                    <a:cubicBezTo>
                      <a:pt x="17" y="2"/>
                      <a:pt x="15" y="0"/>
                      <a:pt x="14" y="1"/>
                    </a:cubicBezTo>
                    <a:cubicBezTo>
                      <a:pt x="13" y="1"/>
                      <a:pt x="12" y="3"/>
                      <a:pt x="12" y="5"/>
                    </a:cubicBezTo>
                    <a:cubicBezTo>
                      <a:pt x="11" y="3"/>
                      <a:pt x="9" y="3"/>
                      <a:pt x="8" y="4"/>
                    </a:cubicBezTo>
                    <a:cubicBezTo>
                      <a:pt x="7" y="4"/>
                      <a:pt x="7" y="7"/>
                      <a:pt x="8" y="9"/>
                    </a:cubicBezTo>
                    <a:cubicBezTo>
                      <a:pt x="5" y="8"/>
                      <a:pt x="3" y="9"/>
                      <a:pt x="3" y="10"/>
                    </a:cubicBezTo>
                    <a:cubicBezTo>
                      <a:pt x="2" y="11"/>
                      <a:pt x="3" y="12"/>
                      <a:pt x="4" y="14"/>
                    </a:cubicBezTo>
                    <a:cubicBezTo>
                      <a:pt x="2" y="14"/>
                      <a:pt x="1" y="15"/>
                      <a:pt x="0" y="16"/>
                    </a:cubicBezTo>
                    <a:cubicBezTo>
                      <a:pt x="0" y="18"/>
                      <a:pt x="2" y="19"/>
                      <a:pt x="4" y="20"/>
                    </a:cubicBezTo>
                    <a:cubicBezTo>
                      <a:pt x="2" y="21"/>
                      <a:pt x="1" y="23"/>
                      <a:pt x="1" y="24"/>
                    </a:cubicBezTo>
                    <a:cubicBezTo>
                      <a:pt x="1" y="25"/>
                      <a:pt x="3" y="26"/>
                      <a:pt x="5" y="26"/>
                    </a:cubicBezTo>
                    <a:cubicBezTo>
                      <a:pt x="4" y="28"/>
                      <a:pt x="3" y="30"/>
                      <a:pt x="4" y="31"/>
                    </a:cubicBezTo>
                    <a:cubicBezTo>
                      <a:pt x="5" y="32"/>
                      <a:pt x="7" y="31"/>
                      <a:pt x="10" y="30"/>
                    </a:cubicBezTo>
                    <a:cubicBezTo>
                      <a:pt x="9" y="33"/>
                      <a:pt x="9" y="35"/>
                      <a:pt x="10" y="36"/>
                    </a:cubicBezTo>
                    <a:cubicBezTo>
                      <a:pt x="11" y="36"/>
                      <a:pt x="13" y="36"/>
                      <a:pt x="14" y="34"/>
                    </a:cubicBezTo>
                    <a:cubicBezTo>
                      <a:pt x="15" y="36"/>
                      <a:pt x="15" y="38"/>
                      <a:pt x="17" y="38"/>
                    </a:cubicBezTo>
                    <a:cubicBezTo>
                      <a:pt x="18" y="38"/>
                      <a:pt x="19" y="37"/>
                      <a:pt x="20" y="34"/>
                    </a:cubicBezTo>
                    <a:cubicBezTo>
                      <a:pt x="22" y="36"/>
                      <a:pt x="23" y="38"/>
                      <a:pt x="25" y="38"/>
                    </a:cubicBezTo>
                    <a:cubicBezTo>
                      <a:pt x="26" y="37"/>
                      <a:pt x="26" y="36"/>
                      <a:pt x="26" y="33"/>
                    </a:cubicBezTo>
                    <a:cubicBezTo>
                      <a:pt x="28" y="35"/>
                      <a:pt x="30" y="35"/>
                      <a:pt x="31" y="34"/>
                    </a:cubicBezTo>
                    <a:cubicBezTo>
                      <a:pt x="32" y="34"/>
                      <a:pt x="32" y="32"/>
                      <a:pt x="31" y="29"/>
                    </a:cubicBezTo>
                    <a:cubicBezTo>
                      <a:pt x="33" y="30"/>
                      <a:pt x="36" y="30"/>
                      <a:pt x="36" y="28"/>
                    </a:cubicBezTo>
                    <a:cubicBezTo>
                      <a:pt x="37" y="27"/>
                      <a:pt x="36" y="26"/>
                      <a:pt x="34" y="24"/>
                    </a:cubicBezTo>
                    <a:cubicBezTo>
                      <a:pt x="37" y="24"/>
                      <a:pt x="38" y="23"/>
                      <a:pt x="38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127"/>
              <p:cNvSpPr>
                <a:spLocks/>
              </p:cNvSpPr>
              <p:nvPr/>
            </p:nvSpPr>
            <p:spPr bwMode="auto">
              <a:xfrm>
                <a:off x="0" y="2454"/>
                <a:ext cx="7678" cy="109"/>
              </a:xfrm>
              <a:custGeom>
                <a:avLst/>
                <a:gdLst>
                  <a:gd name="T0" fmla="*/ 3332 w 3332"/>
                  <a:gd name="T1" fmla="*/ 23 h 47"/>
                  <a:gd name="T2" fmla="*/ 3309 w 3332"/>
                  <a:gd name="T3" fmla="*/ 47 h 47"/>
                  <a:gd name="T4" fmla="*/ 24 w 3332"/>
                  <a:gd name="T5" fmla="*/ 47 h 47"/>
                  <a:gd name="T6" fmla="*/ 0 w 3332"/>
                  <a:gd name="T7" fmla="*/ 23 h 47"/>
                  <a:gd name="T8" fmla="*/ 24 w 3332"/>
                  <a:gd name="T9" fmla="*/ 0 h 47"/>
                  <a:gd name="T10" fmla="*/ 3309 w 3332"/>
                  <a:gd name="T11" fmla="*/ 0 h 47"/>
                  <a:gd name="T12" fmla="*/ 3332 w 3332"/>
                  <a:gd name="T13" fmla="*/ 2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32" h="47">
                    <a:moveTo>
                      <a:pt x="3332" y="23"/>
                    </a:moveTo>
                    <a:cubicBezTo>
                      <a:pt x="3332" y="36"/>
                      <a:pt x="3322" y="47"/>
                      <a:pt x="3309" y="47"/>
                    </a:cubicBezTo>
                    <a:cubicBezTo>
                      <a:pt x="24" y="47"/>
                      <a:pt x="24" y="47"/>
                      <a:pt x="24" y="47"/>
                    </a:cubicBezTo>
                    <a:cubicBezTo>
                      <a:pt x="11" y="47"/>
                      <a:pt x="0" y="36"/>
                      <a:pt x="0" y="23"/>
                    </a:cubicBezTo>
                    <a:cubicBezTo>
                      <a:pt x="0" y="10"/>
                      <a:pt x="11" y="0"/>
                      <a:pt x="24" y="0"/>
                    </a:cubicBezTo>
                    <a:cubicBezTo>
                      <a:pt x="3309" y="0"/>
                      <a:pt x="3309" y="0"/>
                      <a:pt x="3309" y="0"/>
                    </a:cubicBezTo>
                    <a:cubicBezTo>
                      <a:pt x="3322" y="0"/>
                      <a:pt x="3332" y="10"/>
                      <a:pt x="3332" y="23"/>
                    </a:cubicBezTo>
                  </a:path>
                </a:pathLst>
              </a:custGeom>
              <a:solidFill>
                <a:srgbClr val="A86728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128"/>
              <p:cNvSpPr>
                <a:spLocks/>
              </p:cNvSpPr>
              <p:nvPr/>
            </p:nvSpPr>
            <p:spPr bwMode="auto">
              <a:xfrm>
                <a:off x="106" y="2398"/>
                <a:ext cx="7465" cy="56"/>
              </a:xfrm>
              <a:custGeom>
                <a:avLst/>
                <a:gdLst>
                  <a:gd name="T0" fmla="*/ 3217 w 3240"/>
                  <a:gd name="T1" fmla="*/ 0 h 24"/>
                  <a:gd name="T2" fmla="*/ 24 w 3240"/>
                  <a:gd name="T3" fmla="*/ 0 h 24"/>
                  <a:gd name="T4" fmla="*/ 0 w 3240"/>
                  <a:gd name="T5" fmla="*/ 24 h 24"/>
                  <a:gd name="T6" fmla="*/ 3240 w 3240"/>
                  <a:gd name="T7" fmla="*/ 24 h 24"/>
                  <a:gd name="T8" fmla="*/ 3217 w 3240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40" h="24">
                    <a:moveTo>
                      <a:pt x="3217" y="0"/>
                    </a:moveTo>
                    <a:cubicBezTo>
                      <a:pt x="24" y="0"/>
                      <a:pt x="24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3240" y="24"/>
                      <a:pt x="3240" y="24"/>
                      <a:pt x="3240" y="24"/>
                    </a:cubicBezTo>
                    <a:cubicBezTo>
                      <a:pt x="3240" y="11"/>
                      <a:pt x="3230" y="0"/>
                      <a:pt x="3217" y="0"/>
                    </a:cubicBezTo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129"/>
              <p:cNvSpPr>
                <a:spLocks/>
              </p:cNvSpPr>
              <p:nvPr/>
            </p:nvSpPr>
            <p:spPr bwMode="auto">
              <a:xfrm>
                <a:off x="196" y="2277"/>
                <a:ext cx="50" cy="126"/>
              </a:xfrm>
              <a:custGeom>
                <a:avLst/>
                <a:gdLst>
                  <a:gd name="T0" fmla="*/ 0 w 22"/>
                  <a:gd name="T1" fmla="*/ 54 h 54"/>
                  <a:gd name="T2" fmla="*/ 14 w 22"/>
                  <a:gd name="T3" fmla="*/ 0 h 54"/>
                  <a:gd name="T4" fmla="*/ 22 w 22"/>
                  <a:gd name="T5" fmla="*/ 54 h 54"/>
                  <a:gd name="T6" fmla="*/ 0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0" y="54"/>
                    </a:moveTo>
                    <a:cubicBezTo>
                      <a:pt x="0" y="54"/>
                      <a:pt x="2" y="32"/>
                      <a:pt x="14" y="0"/>
                    </a:cubicBezTo>
                    <a:cubicBezTo>
                      <a:pt x="14" y="0"/>
                      <a:pt x="22" y="49"/>
                      <a:pt x="22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130"/>
              <p:cNvSpPr>
                <a:spLocks/>
              </p:cNvSpPr>
              <p:nvPr/>
            </p:nvSpPr>
            <p:spPr bwMode="auto">
              <a:xfrm>
                <a:off x="405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8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131"/>
              <p:cNvSpPr>
                <a:spLocks/>
              </p:cNvSpPr>
              <p:nvPr/>
            </p:nvSpPr>
            <p:spPr bwMode="auto">
              <a:xfrm>
                <a:off x="293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9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9" y="0"/>
                    </a:cubicBezTo>
                    <a:cubicBezTo>
                      <a:pt x="9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132"/>
              <p:cNvSpPr>
                <a:spLocks/>
              </p:cNvSpPr>
              <p:nvPr/>
            </p:nvSpPr>
            <p:spPr bwMode="auto">
              <a:xfrm>
                <a:off x="175" y="2303"/>
                <a:ext cx="35" cy="101"/>
              </a:xfrm>
              <a:custGeom>
                <a:avLst/>
                <a:gdLst>
                  <a:gd name="T0" fmla="*/ 0 w 15"/>
                  <a:gd name="T1" fmla="*/ 43 h 43"/>
                  <a:gd name="T2" fmla="*/ 9 w 15"/>
                  <a:gd name="T3" fmla="*/ 0 h 43"/>
                  <a:gd name="T4" fmla="*/ 15 w 15"/>
                  <a:gd name="T5" fmla="*/ 43 h 43"/>
                  <a:gd name="T6" fmla="*/ 0 w 15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5" y="39"/>
                      <a:pt x="15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133"/>
              <p:cNvSpPr>
                <a:spLocks/>
              </p:cNvSpPr>
              <p:nvPr/>
            </p:nvSpPr>
            <p:spPr bwMode="auto">
              <a:xfrm>
                <a:off x="346" y="2319"/>
                <a:ext cx="30" cy="85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1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134"/>
              <p:cNvSpPr>
                <a:spLocks/>
              </p:cNvSpPr>
              <p:nvPr/>
            </p:nvSpPr>
            <p:spPr bwMode="auto">
              <a:xfrm>
                <a:off x="484" y="2303"/>
                <a:ext cx="30" cy="101"/>
              </a:xfrm>
              <a:custGeom>
                <a:avLst/>
                <a:gdLst>
                  <a:gd name="T0" fmla="*/ 0 w 13"/>
                  <a:gd name="T1" fmla="*/ 43 h 43"/>
                  <a:gd name="T2" fmla="*/ 9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9" y="0"/>
                    </a:cubicBezTo>
                    <a:cubicBezTo>
                      <a:pt x="9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135"/>
              <p:cNvSpPr>
                <a:spLocks/>
              </p:cNvSpPr>
              <p:nvPr/>
            </p:nvSpPr>
            <p:spPr bwMode="auto">
              <a:xfrm>
                <a:off x="456" y="2319"/>
                <a:ext cx="28" cy="85"/>
              </a:xfrm>
              <a:custGeom>
                <a:avLst/>
                <a:gdLst>
                  <a:gd name="T0" fmla="*/ 12 w 12"/>
                  <a:gd name="T1" fmla="*/ 36 h 36"/>
                  <a:gd name="T2" fmla="*/ 4 w 12"/>
                  <a:gd name="T3" fmla="*/ 0 h 36"/>
                  <a:gd name="T4" fmla="*/ 0 w 12"/>
                  <a:gd name="T5" fmla="*/ 36 h 36"/>
                  <a:gd name="T6" fmla="*/ 12 w 12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36">
                    <a:moveTo>
                      <a:pt x="12" y="36"/>
                    </a:moveTo>
                    <a:cubicBezTo>
                      <a:pt x="12" y="36"/>
                      <a:pt x="11" y="19"/>
                      <a:pt x="4" y="0"/>
                    </a:cubicBezTo>
                    <a:cubicBezTo>
                      <a:pt x="4" y="0"/>
                      <a:pt x="0" y="33"/>
                      <a:pt x="0" y="36"/>
                    </a:cubicBezTo>
                    <a:lnTo>
                      <a:pt x="12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136"/>
              <p:cNvSpPr>
                <a:spLocks/>
              </p:cNvSpPr>
              <p:nvPr/>
            </p:nvSpPr>
            <p:spPr bwMode="auto">
              <a:xfrm>
                <a:off x="359" y="2305"/>
                <a:ext cx="53" cy="99"/>
              </a:xfrm>
              <a:custGeom>
                <a:avLst/>
                <a:gdLst>
                  <a:gd name="T0" fmla="*/ 23 w 23"/>
                  <a:gd name="T1" fmla="*/ 42 h 42"/>
                  <a:gd name="T2" fmla="*/ 9 w 23"/>
                  <a:gd name="T3" fmla="*/ 0 h 42"/>
                  <a:gd name="T4" fmla="*/ 0 w 23"/>
                  <a:gd name="T5" fmla="*/ 42 h 42"/>
                  <a:gd name="T6" fmla="*/ 23 w 23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9" y="0"/>
                    </a:cubicBezTo>
                    <a:cubicBezTo>
                      <a:pt x="9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137"/>
              <p:cNvSpPr>
                <a:spLocks/>
              </p:cNvSpPr>
              <p:nvPr/>
            </p:nvSpPr>
            <p:spPr bwMode="auto">
              <a:xfrm>
                <a:off x="246" y="2287"/>
                <a:ext cx="53" cy="116"/>
              </a:xfrm>
              <a:custGeom>
                <a:avLst/>
                <a:gdLst>
                  <a:gd name="T0" fmla="*/ 0 w 23"/>
                  <a:gd name="T1" fmla="*/ 50 h 50"/>
                  <a:gd name="T2" fmla="*/ 14 w 23"/>
                  <a:gd name="T3" fmla="*/ 0 h 50"/>
                  <a:gd name="T4" fmla="*/ 23 w 23"/>
                  <a:gd name="T5" fmla="*/ 50 h 50"/>
                  <a:gd name="T6" fmla="*/ 0 w 23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3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138"/>
              <p:cNvSpPr>
                <a:spLocks/>
              </p:cNvSpPr>
              <p:nvPr/>
            </p:nvSpPr>
            <p:spPr bwMode="auto">
              <a:xfrm>
                <a:off x="539" y="2277"/>
                <a:ext cx="66" cy="126"/>
              </a:xfrm>
              <a:custGeom>
                <a:avLst/>
                <a:gdLst>
                  <a:gd name="T0" fmla="*/ 0 w 28"/>
                  <a:gd name="T1" fmla="*/ 54 h 54"/>
                  <a:gd name="T2" fmla="*/ 17 w 28"/>
                  <a:gd name="T3" fmla="*/ 0 h 54"/>
                  <a:gd name="T4" fmla="*/ 28 w 28"/>
                  <a:gd name="T5" fmla="*/ 54 h 54"/>
                  <a:gd name="T6" fmla="*/ 0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2" y="32"/>
                      <a:pt x="17" y="0"/>
                    </a:cubicBezTo>
                    <a:cubicBezTo>
                      <a:pt x="17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139"/>
              <p:cNvSpPr>
                <a:spLocks/>
              </p:cNvSpPr>
              <p:nvPr/>
            </p:nvSpPr>
            <p:spPr bwMode="auto">
              <a:xfrm>
                <a:off x="799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140"/>
              <p:cNvSpPr>
                <a:spLocks/>
              </p:cNvSpPr>
              <p:nvPr/>
            </p:nvSpPr>
            <p:spPr bwMode="auto">
              <a:xfrm>
                <a:off x="659" y="2277"/>
                <a:ext cx="67" cy="126"/>
              </a:xfrm>
              <a:custGeom>
                <a:avLst/>
                <a:gdLst>
                  <a:gd name="T0" fmla="*/ 29 w 29"/>
                  <a:gd name="T1" fmla="*/ 54 h 54"/>
                  <a:gd name="T2" fmla="*/ 11 w 29"/>
                  <a:gd name="T3" fmla="*/ 0 h 54"/>
                  <a:gd name="T4" fmla="*/ 0 w 29"/>
                  <a:gd name="T5" fmla="*/ 54 h 54"/>
                  <a:gd name="T6" fmla="*/ 29 w 29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54">
                    <a:moveTo>
                      <a:pt x="29" y="54"/>
                    </a:moveTo>
                    <a:cubicBezTo>
                      <a:pt x="29" y="54"/>
                      <a:pt x="26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9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141"/>
              <p:cNvSpPr>
                <a:spLocks/>
              </p:cNvSpPr>
              <p:nvPr/>
            </p:nvSpPr>
            <p:spPr bwMode="auto">
              <a:xfrm>
                <a:off x="514" y="2303"/>
                <a:ext cx="41" cy="101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142"/>
              <p:cNvSpPr>
                <a:spLocks/>
              </p:cNvSpPr>
              <p:nvPr/>
            </p:nvSpPr>
            <p:spPr bwMode="auto">
              <a:xfrm>
                <a:off x="726" y="2319"/>
                <a:ext cx="37" cy="85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143"/>
              <p:cNvSpPr>
                <a:spLocks/>
              </p:cNvSpPr>
              <p:nvPr/>
            </p:nvSpPr>
            <p:spPr bwMode="auto">
              <a:xfrm>
                <a:off x="899" y="2303"/>
                <a:ext cx="36" cy="101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144"/>
              <p:cNvSpPr>
                <a:spLocks/>
              </p:cNvSpPr>
              <p:nvPr/>
            </p:nvSpPr>
            <p:spPr bwMode="auto">
              <a:xfrm>
                <a:off x="862" y="2319"/>
                <a:ext cx="37" cy="85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145"/>
              <p:cNvSpPr>
                <a:spLocks/>
              </p:cNvSpPr>
              <p:nvPr/>
            </p:nvSpPr>
            <p:spPr bwMode="auto">
              <a:xfrm>
                <a:off x="744" y="2305"/>
                <a:ext cx="66" cy="99"/>
              </a:xfrm>
              <a:custGeom>
                <a:avLst/>
                <a:gdLst>
                  <a:gd name="T0" fmla="*/ 28 w 28"/>
                  <a:gd name="T1" fmla="*/ 42 h 42"/>
                  <a:gd name="T2" fmla="*/ 10 w 28"/>
                  <a:gd name="T3" fmla="*/ 0 h 42"/>
                  <a:gd name="T4" fmla="*/ 0 w 28"/>
                  <a:gd name="T5" fmla="*/ 42 h 42"/>
                  <a:gd name="T6" fmla="*/ 28 w 2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5" y="24"/>
                      <a:pt x="10" y="0"/>
                    </a:cubicBezTo>
                    <a:cubicBezTo>
                      <a:pt x="10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146"/>
              <p:cNvSpPr>
                <a:spLocks/>
              </p:cNvSpPr>
              <p:nvPr/>
            </p:nvSpPr>
            <p:spPr bwMode="auto">
              <a:xfrm>
                <a:off x="604" y="2287"/>
                <a:ext cx="64" cy="116"/>
              </a:xfrm>
              <a:custGeom>
                <a:avLst/>
                <a:gdLst>
                  <a:gd name="T0" fmla="*/ 0 w 28"/>
                  <a:gd name="T1" fmla="*/ 50 h 50"/>
                  <a:gd name="T2" fmla="*/ 17 w 28"/>
                  <a:gd name="T3" fmla="*/ 0 h 50"/>
                  <a:gd name="T4" fmla="*/ 28 w 28"/>
                  <a:gd name="T5" fmla="*/ 50 h 50"/>
                  <a:gd name="T6" fmla="*/ 0 w 28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7" y="0"/>
                    </a:cubicBezTo>
                    <a:cubicBezTo>
                      <a:pt x="17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147"/>
              <p:cNvSpPr>
                <a:spLocks/>
              </p:cNvSpPr>
              <p:nvPr/>
            </p:nvSpPr>
            <p:spPr bwMode="auto">
              <a:xfrm>
                <a:off x="954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5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5" y="0"/>
                    </a:cubicBezTo>
                    <a:cubicBezTo>
                      <a:pt x="15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148"/>
              <p:cNvSpPr>
                <a:spLocks/>
              </p:cNvSpPr>
              <p:nvPr/>
            </p:nvSpPr>
            <p:spPr bwMode="auto">
              <a:xfrm>
                <a:off x="1166" y="2277"/>
                <a:ext cx="51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149"/>
              <p:cNvSpPr>
                <a:spLocks/>
              </p:cNvSpPr>
              <p:nvPr/>
            </p:nvSpPr>
            <p:spPr bwMode="auto">
              <a:xfrm>
                <a:off x="1053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8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150"/>
              <p:cNvSpPr>
                <a:spLocks/>
              </p:cNvSpPr>
              <p:nvPr/>
            </p:nvSpPr>
            <p:spPr bwMode="auto">
              <a:xfrm>
                <a:off x="935" y="2303"/>
                <a:ext cx="35" cy="101"/>
              </a:xfrm>
              <a:custGeom>
                <a:avLst/>
                <a:gdLst>
                  <a:gd name="T0" fmla="*/ 0 w 15"/>
                  <a:gd name="T1" fmla="*/ 43 h 43"/>
                  <a:gd name="T2" fmla="*/ 9 w 15"/>
                  <a:gd name="T3" fmla="*/ 0 h 43"/>
                  <a:gd name="T4" fmla="*/ 15 w 15"/>
                  <a:gd name="T5" fmla="*/ 43 h 43"/>
                  <a:gd name="T6" fmla="*/ 0 w 15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5" y="39"/>
                      <a:pt x="15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151"/>
              <p:cNvSpPr>
                <a:spLocks/>
              </p:cNvSpPr>
              <p:nvPr/>
            </p:nvSpPr>
            <p:spPr bwMode="auto">
              <a:xfrm>
                <a:off x="1106" y="2319"/>
                <a:ext cx="30" cy="85"/>
              </a:xfrm>
              <a:custGeom>
                <a:avLst/>
                <a:gdLst>
                  <a:gd name="T0" fmla="*/ 13 w 13"/>
                  <a:gd name="T1" fmla="*/ 36 h 36"/>
                  <a:gd name="T2" fmla="*/ 4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1" y="19"/>
                      <a:pt x="4" y="0"/>
                    </a:cubicBezTo>
                    <a:cubicBezTo>
                      <a:pt x="4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152"/>
              <p:cNvSpPr>
                <a:spLocks/>
              </p:cNvSpPr>
              <p:nvPr/>
            </p:nvSpPr>
            <p:spPr bwMode="auto">
              <a:xfrm>
                <a:off x="1244" y="2303"/>
                <a:ext cx="30" cy="101"/>
              </a:xfrm>
              <a:custGeom>
                <a:avLst/>
                <a:gdLst>
                  <a:gd name="T0" fmla="*/ 0 w 13"/>
                  <a:gd name="T1" fmla="*/ 43 h 43"/>
                  <a:gd name="T2" fmla="*/ 8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153"/>
              <p:cNvSpPr>
                <a:spLocks/>
              </p:cNvSpPr>
              <p:nvPr/>
            </p:nvSpPr>
            <p:spPr bwMode="auto">
              <a:xfrm>
                <a:off x="1214" y="2319"/>
                <a:ext cx="29" cy="85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154"/>
              <p:cNvSpPr>
                <a:spLocks/>
              </p:cNvSpPr>
              <p:nvPr/>
            </p:nvSpPr>
            <p:spPr bwMode="auto">
              <a:xfrm>
                <a:off x="1120" y="2305"/>
                <a:ext cx="53" cy="99"/>
              </a:xfrm>
              <a:custGeom>
                <a:avLst/>
                <a:gdLst>
                  <a:gd name="T0" fmla="*/ 23 w 23"/>
                  <a:gd name="T1" fmla="*/ 42 h 42"/>
                  <a:gd name="T2" fmla="*/ 8 w 23"/>
                  <a:gd name="T3" fmla="*/ 0 h 42"/>
                  <a:gd name="T4" fmla="*/ 0 w 23"/>
                  <a:gd name="T5" fmla="*/ 42 h 42"/>
                  <a:gd name="T6" fmla="*/ 23 w 23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155"/>
              <p:cNvSpPr>
                <a:spLocks/>
              </p:cNvSpPr>
              <p:nvPr/>
            </p:nvSpPr>
            <p:spPr bwMode="auto">
              <a:xfrm>
                <a:off x="1007" y="2287"/>
                <a:ext cx="53" cy="116"/>
              </a:xfrm>
              <a:custGeom>
                <a:avLst/>
                <a:gdLst>
                  <a:gd name="T0" fmla="*/ 0 w 23"/>
                  <a:gd name="T1" fmla="*/ 50 h 50"/>
                  <a:gd name="T2" fmla="*/ 14 w 23"/>
                  <a:gd name="T3" fmla="*/ 0 h 50"/>
                  <a:gd name="T4" fmla="*/ 23 w 23"/>
                  <a:gd name="T5" fmla="*/ 50 h 50"/>
                  <a:gd name="T6" fmla="*/ 0 w 23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156"/>
              <p:cNvSpPr>
                <a:spLocks/>
              </p:cNvSpPr>
              <p:nvPr/>
            </p:nvSpPr>
            <p:spPr bwMode="auto">
              <a:xfrm>
                <a:off x="1297" y="2277"/>
                <a:ext cx="67" cy="126"/>
              </a:xfrm>
              <a:custGeom>
                <a:avLst/>
                <a:gdLst>
                  <a:gd name="T0" fmla="*/ 0 w 29"/>
                  <a:gd name="T1" fmla="*/ 54 h 54"/>
                  <a:gd name="T2" fmla="*/ 18 w 29"/>
                  <a:gd name="T3" fmla="*/ 0 h 54"/>
                  <a:gd name="T4" fmla="*/ 29 w 29"/>
                  <a:gd name="T5" fmla="*/ 54 h 54"/>
                  <a:gd name="T6" fmla="*/ 0 w 29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9" y="49"/>
                      <a:pt x="29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157"/>
              <p:cNvSpPr>
                <a:spLocks/>
              </p:cNvSpPr>
              <p:nvPr/>
            </p:nvSpPr>
            <p:spPr bwMode="auto">
              <a:xfrm>
                <a:off x="1560" y="2277"/>
                <a:ext cx="64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158"/>
              <p:cNvSpPr>
                <a:spLocks/>
              </p:cNvSpPr>
              <p:nvPr/>
            </p:nvSpPr>
            <p:spPr bwMode="auto">
              <a:xfrm>
                <a:off x="1419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159"/>
              <p:cNvSpPr>
                <a:spLocks/>
              </p:cNvSpPr>
              <p:nvPr/>
            </p:nvSpPr>
            <p:spPr bwMode="auto">
              <a:xfrm>
                <a:off x="1274" y="2303"/>
                <a:ext cx="42" cy="101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160"/>
              <p:cNvSpPr>
                <a:spLocks/>
              </p:cNvSpPr>
              <p:nvPr/>
            </p:nvSpPr>
            <p:spPr bwMode="auto">
              <a:xfrm>
                <a:off x="1484" y="2319"/>
                <a:ext cx="39" cy="85"/>
              </a:xfrm>
              <a:custGeom>
                <a:avLst/>
                <a:gdLst>
                  <a:gd name="T0" fmla="*/ 17 w 17"/>
                  <a:gd name="T1" fmla="*/ 36 h 36"/>
                  <a:gd name="T2" fmla="*/ 6 w 17"/>
                  <a:gd name="T3" fmla="*/ 0 h 36"/>
                  <a:gd name="T4" fmla="*/ 0 w 17"/>
                  <a:gd name="T5" fmla="*/ 36 h 36"/>
                  <a:gd name="T6" fmla="*/ 17 w 17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" h="36">
                    <a:moveTo>
                      <a:pt x="17" y="36"/>
                    </a:moveTo>
                    <a:cubicBezTo>
                      <a:pt x="17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161"/>
              <p:cNvSpPr>
                <a:spLocks/>
              </p:cNvSpPr>
              <p:nvPr/>
            </p:nvSpPr>
            <p:spPr bwMode="auto">
              <a:xfrm>
                <a:off x="1659" y="2303"/>
                <a:ext cx="37" cy="101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162"/>
              <p:cNvSpPr>
                <a:spLocks/>
              </p:cNvSpPr>
              <p:nvPr/>
            </p:nvSpPr>
            <p:spPr bwMode="auto">
              <a:xfrm>
                <a:off x="1622" y="2319"/>
                <a:ext cx="37" cy="85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163"/>
              <p:cNvSpPr>
                <a:spLocks/>
              </p:cNvSpPr>
              <p:nvPr/>
            </p:nvSpPr>
            <p:spPr bwMode="auto">
              <a:xfrm>
                <a:off x="1502" y="2305"/>
                <a:ext cx="67" cy="99"/>
              </a:xfrm>
              <a:custGeom>
                <a:avLst/>
                <a:gdLst>
                  <a:gd name="T0" fmla="*/ 29 w 29"/>
                  <a:gd name="T1" fmla="*/ 42 h 42"/>
                  <a:gd name="T2" fmla="*/ 11 w 29"/>
                  <a:gd name="T3" fmla="*/ 0 h 42"/>
                  <a:gd name="T4" fmla="*/ 0 w 29"/>
                  <a:gd name="T5" fmla="*/ 42 h 42"/>
                  <a:gd name="T6" fmla="*/ 29 w 29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42">
                    <a:moveTo>
                      <a:pt x="29" y="42"/>
                    </a:moveTo>
                    <a:cubicBezTo>
                      <a:pt x="29" y="42"/>
                      <a:pt x="26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9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164"/>
              <p:cNvSpPr>
                <a:spLocks/>
              </p:cNvSpPr>
              <p:nvPr/>
            </p:nvSpPr>
            <p:spPr bwMode="auto">
              <a:xfrm>
                <a:off x="1364" y="2287"/>
                <a:ext cx="65" cy="116"/>
              </a:xfrm>
              <a:custGeom>
                <a:avLst/>
                <a:gdLst>
                  <a:gd name="T0" fmla="*/ 0 w 28"/>
                  <a:gd name="T1" fmla="*/ 50 h 50"/>
                  <a:gd name="T2" fmla="*/ 17 w 28"/>
                  <a:gd name="T3" fmla="*/ 0 h 50"/>
                  <a:gd name="T4" fmla="*/ 28 w 28"/>
                  <a:gd name="T5" fmla="*/ 50 h 50"/>
                  <a:gd name="T6" fmla="*/ 0 w 28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7" y="0"/>
                    </a:cubicBezTo>
                    <a:cubicBezTo>
                      <a:pt x="17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165"/>
              <p:cNvSpPr>
                <a:spLocks/>
              </p:cNvSpPr>
              <p:nvPr/>
            </p:nvSpPr>
            <p:spPr bwMode="auto">
              <a:xfrm>
                <a:off x="1714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4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166"/>
              <p:cNvSpPr>
                <a:spLocks/>
              </p:cNvSpPr>
              <p:nvPr/>
            </p:nvSpPr>
            <p:spPr bwMode="auto">
              <a:xfrm>
                <a:off x="1926" y="2277"/>
                <a:ext cx="51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167"/>
              <p:cNvSpPr>
                <a:spLocks/>
              </p:cNvSpPr>
              <p:nvPr/>
            </p:nvSpPr>
            <p:spPr bwMode="auto">
              <a:xfrm>
                <a:off x="1813" y="2277"/>
                <a:ext cx="51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168"/>
              <p:cNvSpPr>
                <a:spLocks/>
              </p:cNvSpPr>
              <p:nvPr/>
            </p:nvSpPr>
            <p:spPr bwMode="auto">
              <a:xfrm>
                <a:off x="1696" y="2303"/>
                <a:ext cx="32" cy="101"/>
              </a:xfrm>
              <a:custGeom>
                <a:avLst/>
                <a:gdLst>
                  <a:gd name="T0" fmla="*/ 0 w 14"/>
                  <a:gd name="T1" fmla="*/ 43 h 43"/>
                  <a:gd name="T2" fmla="*/ 9 w 14"/>
                  <a:gd name="T3" fmla="*/ 0 h 43"/>
                  <a:gd name="T4" fmla="*/ 14 w 14"/>
                  <a:gd name="T5" fmla="*/ 43 h 43"/>
                  <a:gd name="T6" fmla="*/ 0 w 14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169"/>
              <p:cNvSpPr>
                <a:spLocks/>
              </p:cNvSpPr>
              <p:nvPr/>
            </p:nvSpPr>
            <p:spPr bwMode="auto">
              <a:xfrm>
                <a:off x="1864" y="2319"/>
                <a:ext cx="30" cy="85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170"/>
              <p:cNvSpPr>
                <a:spLocks/>
              </p:cNvSpPr>
              <p:nvPr/>
            </p:nvSpPr>
            <p:spPr bwMode="auto">
              <a:xfrm>
                <a:off x="2005" y="2303"/>
                <a:ext cx="30" cy="101"/>
              </a:xfrm>
              <a:custGeom>
                <a:avLst/>
                <a:gdLst>
                  <a:gd name="T0" fmla="*/ 0 w 13"/>
                  <a:gd name="T1" fmla="*/ 43 h 43"/>
                  <a:gd name="T2" fmla="*/ 8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171"/>
              <p:cNvSpPr>
                <a:spLocks/>
              </p:cNvSpPr>
              <p:nvPr/>
            </p:nvSpPr>
            <p:spPr bwMode="auto">
              <a:xfrm>
                <a:off x="1975" y="2319"/>
                <a:ext cx="29" cy="85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172"/>
              <p:cNvSpPr>
                <a:spLocks/>
              </p:cNvSpPr>
              <p:nvPr/>
            </p:nvSpPr>
            <p:spPr bwMode="auto">
              <a:xfrm>
                <a:off x="1880" y="2305"/>
                <a:ext cx="53" cy="99"/>
              </a:xfrm>
              <a:custGeom>
                <a:avLst/>
                <a:gdLst>
                  <a:gd name="T0" fmla="*/ 23 w 23"/>
                  <a:gd name="T1" fmla="*/ 42 h 42"/>
                  <a:gd name="T2" fmla="*/ 8 w 23"/>
                  <a:gd name="T3" fmla="*/ 0 h 42"/>
                  <a:gd name="T4" fmla="*/ 0 w 23"/>
                  <a:gd name="T5" fmla="*/ 42 h 42"/>
                  <a:gd name="T6" fmla="*/ 23 w 23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173"/>
              <p:cNvSpPr>
                <a:spLocks/>
              </p:cNvSpPr>
              <p:nvPr/>
            </p:nvSpPr>
            <p:spPr bwMode="auto">
              <a:xfrm>
                <a:off x="1767" y="2287"/>
                <a:ext cx="53" cy="116"/>
              </a:xfrm>
              <a:custGeom>
                <a:avLst/>
                <a:gdLst>
                  <a:gd name="T0" fmla="*/ 0 w 23"/>
                  <a:gd name="T1" fmla="*/ 50 h 50"/>
                  <a:gd name="T2" fmla="*/ 14 w 23"/>
                  <a:gd name="T3" fmla="*/ 0 h 50"/>
                  <a:gd name="T4" fmla="*/ 23 w 23"/>
                  <a:gd name="T5" fmla="*/ 50 h 50"/>
                  <a:gd name="T6" fmla="*/ 0 w 23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174"/>
              <p:cNvSpPr>
                <a:spLocks/>
              </p:cNvSpPr>
              <p:nvPr/>
            </p:nvSpPr>
            <p:spPr bwMode="auto">
              <a:xfrm>
                <a:off x="2058" y="2277"/>
                <a:ext cx="65" cy="126"/>
              </a:xfrm>
              <a:custGeom>
                <a:avLst/>
                <a:gdLst>
                  <a:gd name="T0" fmla="*/ 0 w 28"/>
                  <a:gd name="T1" fmla="*/ 54 h 54"/>
                  <a:gd name="T2" fmla="*/ 18 w 28"/>
                  <a:gd name="T3" fmla="*/ 0 h 54"/>
                  <a:gd name="T4" fmla="*/ 28 w 28"/>
                  <a:gd name="T5" fmla="*/ 54 h 54"/>
                  <a:gd name="T6" fmla="*/ 0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175"/>
              <p:cNvSpPr>
                <a:spLocks/>
              </p:cNvSpPr>
              <p:nvPr/>
            </p:nvSpPr>
            <p:spPr bwMode="auto">
              <a:xfrm>
                <a:off x="2320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0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0" y="0"/>
                    </a:cubicBezTo>
                    <a:cubicBezTo>
                      <a:pt x="10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176"/>
              <p:cNvSpPr>
                <a:spLocks/>
              </p:cNvSpPr>
              <p:nvPr/>
            </p:nvSpPr>
            <p:spPr bwMode="auto">
              <a:xfrm>
                <a:off x="2180" y="2277"/>
                <a:ext cx="64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177"/>
              <p:cNvSpPr>
                <a:spLocks/>
              </p:cNvSpPr>
              <p:nvPr/>
            </p:nvSpPr>
            <p:spPr bwMode="auto">
              <a:xfrm>
                <a:off x="2035" y="2303"/>
                <a:ext cx="41" cy="101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178"/>
              <p:cNvSpPr>
                <a:spLocks/>
              </p:cNvSpPr>
              <p:nvPr/>
            </p:nvSpPr>
            <p:spPr bwMode="auto">
              <a:xfrm>
                <a:off x="2244" y="2319"/>
                <a:ext cx="37" cy="85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179"/>
              <p:cNvSpPr>
                <a:spLocks/>
              </p:cNvSpPr>
              <p:nvPr/>
            </p:nvSpPr>
            <p:spPr bwMode="auto">
              <a:xfrm>
                <a:off x="2419" y="2303"/>
                <a:ext cx="37" cy="101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180"/>
              <p:cNvSpPr>
                <a:spLocks/>
              </p:cNvSpPr>
              <p:nvPr/>
            </p:nvSpPr>
            <p:spPr bwMode="auto">
              <a:xfrm>
                <a:off x="2382" y="2319"/>
                <a:ext cx="37" cy="85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181"/>
              <p:cNvSpPr>
                <a:spLocks/>
              </p:cNvSpPr>
              <p:nvPr/>
            </p:nvSpPr>
            <p:spPr bwMode="auto">
              <a:xfrm>
                <a:off x="2263" y="2305"/>
                <a:ext cx="64" cy="99"/>
              </a:xfrm>
              <a:custGeom>
                <a:avLst/>
                <a:gdLst>
                  <a:gd name="T0" fmla="*/ 28 w 28"/>
                  <a:gd name="T1" fmla="*/ 42 h 42"/>
                  <a:gd name="T2" fmla="*/ 11 w 28"/>
                  <a:gd name="T3" fmla="*/ 0 h 42"/>
                  <a:gd name="T4" fmla="*/ 0 w 28"/>
                  <a:gd name="T5" fmla="*/ 42 h 42"/>
                  <a:gd name="T6" fmla="*/ 28 w 2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6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182"/>
              <p:cNvSpPr>
                <a:spLocks/>
              </p:cNvSpPr>
              <p:nvPr/>
            </p:nvSpPr>
            <p:spPr bwMode="auto">
              <a:xfrm>
                <a:off x="2122" y="2287"/>
                <a:ext cx="67" cy="116"/>
              </a:xfrm>
              <a:custGeom>
                <a:avLst/>
                <a:gdLst>
                  <a:gd name="T0" fmla="*/ 0 w 29"/>
                  <a:gd name="T1" fmla="*/ 50 h 50"/>
                  <a:gd name="T2" fmla="*/ 18 w 29"/>
                  <a:gd name="T3" fmla="*/ 0 h 50"/>
                  <a:gd name="T4" fmla="*/ 29 w 29"/>
                  <a:gd name="T5" fmla="*/ 50 h 50"/>
                  <a:gd name="T6" fmla="*/ 0 w 29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50">
                    <a:moveTo>
                      <a:pt x="0" y="50"/>
                    </a:moveTo>
                    <a:cubicBezTo>
                      <a:pt x="0" y="50"/>
                      <a:pt x="3" y="30"/>
                      <a:pt x="18" y="0"/>
                    </a:cubicBezTo>
                    <a:cubicBezTo>
                      <a:pt x="18" y="0"/>
                      <a:pt x="29" y="46"/>
                      <a:pt x="29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183"/>
              <p:cNvSpPr>
                <a:spLocks/>
              </p:cNvSpPr>
              <p:nvPr/>
            </p:nvSpPr>
            <p:spPr bwMode="auto">
              <a:xfrm>
                <a:off x="2475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4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184"/>
              <p:cNvSpPr>
                <a:spLocks/>
              </p:cNvSpPr>
              <p:nvPr/>
            </p:nvSpPr>
            <p:spPr bwMode="auto">
              <a:xfrm>
                <a:off x="2684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9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1" y="32"/>
                      <a:pt x="9" y="0"/>
                    </a:cubicBezTo>
                    <a:cubicBezTo>
                      <a:pt x="9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185"/>
              <p:cNvSpPr>
                <a:spLocks/>
              </p:cNvSpPr>
              <p:nvPr/>
            </p:nvSpPr>
            <p:spPr bwMode="auto">
              <a:xfrm>
                <a:off x="2574" y="2277"/>
                <a:ext cx="50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186"/>
              <p:cNvSpPr>
                <a:spLocks/>
              </p:cNvSpPr>
              <p:nvPr/>
            </p:nvSpPr>
            <p:spPr bwMode="auto">
              <a:xfrm>
                <a:off x="2456" y="2303"/>
                <a:ext cx="32" cy="101"/>
              </a:xfrm>
              <a:custGeom>
                <a:avLst/>
                <a:gdLst>
                  <a:gd name="T0" fmla="*/ 0 w 14"/>
                  <a:gd name="T1" fmla="*/ 43 h 43"/>
                  <a:gd name="T2" fmla="*/ 9 w 14"/>
                  <a:gd name="T3" fmla="*/ 0 h 43"/>
                  <a:gd name="T4" fmla="*/ 14 w 14"/>
                  <a:gd name="T5" fmla="*/ 43 h 43"/>
                  <a:gd name="T6" fmla="*/ 0 w 14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187"/>
              <p:cNvSpPr>
                <a:spLocks/>
              </p:cNvSpPr>
              <p:nvPr/>
            </p:nvSpPr>
            <p:spPr bwMode="auto">
              <a:xfrm>
                <a:off x="2624" y="2319"/>
                <a:ext cx="30" cy="85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188"/>
              <p:cNvSpPr>
                <a:spLocks/>
              </p:cNvSpPr>
              <p:nvPr/>
            </p:nvSpPr>
            <p:spPr bwMode="auto">
              <a:xfrm>
                <a:off x="2765" y="2303"/>
                <a:ext cx="30" cy="101"/>
              </a:xfrm>
              <a:custGeom>
                <a:avLst/>
                <a:gdLst>
                  <a:gd name="T0" fmla="*/ 0 w 13"/>
                  <a:gd name="T1" fmla="*/ 43 h 43"/>
                  <a:gd name="T2" fmla="*/ 8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1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189"/>
              <p:cNvSpPr>
                <a:spLocks/>
              </p:cNvSpPr>
              <p:nvPr/>
            </p:nvSpPr>
            <p:spPr bwMode="auto">
              <a:xfrm>
                <a:off x="2735" y="2319"/>
                <a:ext cx="29" cy="85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190"/>
              <p:cNvSpPr>
                <a:spLocks/>
              </p:cNvSpPr>
              <p:nvPr/>
            </p:nvSpPr>
            <p:spPr bwMode="auto">
              <a:xfrm>
                <a:off x="2641" y="2305"/>
                <a:ext cx="50" cy="99"/>
              </a:xfrm>
              <a:custGeom>
                <a:avLst/>
                <a:gdLst>
                  <a:gd name="T0" fmla="*/ 22 w 22"/>
                  <a:gd name="T1" fmla="*/ 42 h 42"/>
                  <a:gd name="T2" fmla="*/ 8 w 22"/>
                  <a:gd name="T3" fmla="*/ 0 h 42"/>
                  <a:gd name="T4" fmla="*/ 0 w 22"/>
                  <a:gd name="T5" fmla="*/ 42 h 42"/>
                  <a:gd name="T6" fmla="*/ 22 w 22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42">
                    <a:moveTo>
                      <a:pt x="22" y="42"/>
                    </a:moveTo>
                    <a:cubicBezTo>
                      <a:pt x="22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2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191"/>
              <p:cNvSpPr>
                <a:spLocks/>
              </p:cNvSpPr>
              <p:nvPr/>
            </p:nvSpPr>
            <p:spPr bwMode="auto">
              <a:xfrm>
                <a:off x="2528" y="2287"/>
                <a:ext cx="50" cy="116"/>
              </a:xfrm>
              <a:custGeom>
                <a:avLst/>
                <a:gdLst>
                  <a:gd name="T0" fmla="*/ 0 w 22"/>
                  <a:gd name="T1" fmla="*/ 50 h 50"/>
                  <a:gd name="T2" fmla="*/ 14 w 22"/>
                  <a:gd name="T3" fmla="*/ 0 h 50"/>
                  <a:gd name="T4" fmla="*/ 22 w 22"/>
                  <a:gd name="T5" fmla="*/ 50 h 50"/>
                  <a:gd name="T6" fmla="*/ 0 w 22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2" y="46"/>
                      <a:pt x="22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192"/>
              <p:cNvSpPr>
                <a:spLocks/>
              </p:cNvSpPr>
              <p:nvPr/>
            </p:nvSpPr>
            <p:spPr bwMode="auto">
              <a:xfrm>
                <a:off x="2818" y="2277"/>
                <a:ext cx="65" cy="126"/>
              </a:xfrm>
              <a:custGeom>
                <a:avLst/>
                <a:gdLst>
                  <a:gd name="T0" fmla="*/ 0 w 28"/>
                  <a:gd name="T1" fmla="*/ 54 h 54"/>
                  <a:gd name="T2" fmla="*/ 18 w 28"/>
                  <a:gd name="T3" fmla="*/ 0 h 54"/>
                  <a:gd name="T4" fmla="*/ 28 w 28"/>
                  <a:gd name="T5" fmla="*/ 54 h 54"/>
                  <a:gd name="T6" fmla="*/ 0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193"/>
              <p:cNvSpPr>
                <a:spLocks/>
              </p:cNvSpPr>
              <p:nvPr/>
            </p:nvSpPr>
            <p:spPr bwMode="auto">
              <a:xfrm>
                <a:off x="3081" y="2277"/>
                <a:ext cx="64" cy="126"/>
              </a:xfrm>
              <a:custGeom>
                <a:avLst/>
                <a:gdLst>
                  <a:gd name="T0" fmla="*/ 28 w 28"/>
                  <a:gd name="T1" fmla="*/ 54 h 54"/>
                  <a:gd name="T2" fmla="*/ 10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0" y="0"/>
                    </a:cubicBezTo>
                    <a:cubicBezTo>
                      <a:pt x="10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194"/>
              <p:cNvSpPr>
                <a:spLocks/>
              </p:cNvSpPr>
              <p:nvPr/>
            </p:nvSpPr>
            <p:spPr bwMode="auto">
              <a:xfrm>
                <a:off x="2940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195"/>
              <p:cNvSpPr>
                <a:spLocks/>
              </p:cNvSpPr>
              <p:nvPr/>
            </p:nvSpPr>
            <p:spPr bwMode="auto">
              <a:xfrm>
                <a:off x="2795" y="2303"/>
                <a:ext cx="41" cy="101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196"/>
              <p:cNvSpPr>
                <a:spLocks/>
              </p:cNvSpPr>
              <p:nvPr/>
            </p:nvSpPr>
            <p:spPr bwMode="auto">
              <a:xfrm>
                <a:off x="3005" y="2319"/>
                <a:ext cx="36" cy="85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197"/>
              <p:cNvSpPr>
                <a:spLocks/>
              </p:cNvSpPr>
              <p:nvPr/>
            </p:nvSpPr>
            <p:spPr bwMode="auto">
              <a:xfrm>
                <a:off x="3180" y="2303"/>
                <a:ext cx="37" cy="101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1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198"/>
              <p:cNvSpPr>
                <a:spLocks/>
              </p:cNvSpPr>
              <p:nvPr/>
            </p:nvSpPr>
            <p:spPr bwMode="auto">
              <a:xfrm>
                <a:off x="3143" y="2319"/>
                <a:ext cx="37" cy="85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199"/>
              <p:cNvSpPr>
                <a:spLocks/>
              </p:cNvSpPr>
              <p:nvPr/>
            </p:nvSpPr>
            <p:spPr bwMode="auto">
              <a:xfrm>
                <a:off x="3023" y="2305"/>
                <a:ext cx="65" cy="99"/>
              </a:xfrm>
              <a:custGeom>
                <a:avLst/>
                <a:gdLst>
                  <a:gd name="T0" fmla="*/ 28 w 28"/>
                  <a:gd name="T1" fmla="*/ 42 h 42"/>
                  <a:gd name="T2" fmla="*/ 11 w 28"/>
                  <a:gd name="T3" fmla="*/ 0 h 42"/>
                  <a:gd name="T4" fmla="*/ 0 w 28"/>
                  <a:gd name="T5" fmla="*/ 42 h 42"/>
                  <a:gd name="T6" fmla="*/ 28 w 2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5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200"/>
              <p:cNvSpPr>
                <a:spLocks/>
              </p:cNvSpPr>
              <p:nvPr/>
            </p:nvSpPr>
            <p:spPr bwMode="auto">
              <a:xfrm>
                <a:off x="2882" y="2287"/>
                <a:ext cx="65" cy="116"/>
              </a:xfrm>
              <a:custGeom>
                <a:avLst/>
                <a:gdLst>
                  <a:gd name="T0" fmla="*/ 0 w 28"/>
                  <a:gd name="T1" fmla="*/ 50 h 50"/>
                  <a:gd name="T2" fmla="*/ 18 w 28"/>
                  <a:gd name="T3" fmla="*/ 0 h 50"/>
                  <a:gd name="T4" fmla="*/ 28 w 28"/>
                  <a:gd name="T5" fmla="*/ 50 h 50"/>
                  <a:gd name="T6" fmla="*/ 0 w 28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8" y="0"/>
                    </a:cubicBezTo>
                    <a:cubicBezTo>
                      <a:pt x="18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201"/>
              <p:cNvSpPr>
                <a:spLocks/>
              </p:cNvSpPr>
              <p:nvPr/>
            </p:nvSpPr>
            <p:spPr bwMode="auto">
              <a:xfrm>
                <a:off x="3210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4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317" name="Freeform 202"/>
              <p:cNvSpPr>
                <a:spLocks/>
              </p:cNvSpPr>
              <p:nvPr/>
            </p:nvSpPr>
            <p:spPr bwMode="auto">
              <a:xfrm>
                <a:off x="3422" y="2277"/>
                <a:ext cx="50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203"/>
              <p:cNvSpPr>
                <a:spLocks/>
              </p:cNvSpPr>
              <p:nvPr/>
            </p:nvSpPr>
            <p:spPr bwMode="auto">
              <a:xfrm>
                <a:off x="3309" y="2277"/>
                <a:ext cx="50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204"/>
              <p:cNvSpPr>
                <a:spLocks/>
              </p:cNvSpPr>
              <p:nvPr/>
            </p:nvSpPr>
            <p:spPr bwMode="auto">
              <a:xfrm>
                <a:off x="3191" y="2303"/>
                <a:ext cx="33" cy="101"/>
              </a:xfrm>
              <a:custGeom>
                <a:avLst/>
                <a:gdLst>
                  <a:gd name="T0" fmla="*/ 0 w 14"/>
                  <a:gd name="T1" fmla="*/ 43 h 43"/>
                  <a:gd name="T2" fmla="*/ 9 w 14"/>
                  <a:gd name="T3" fmla="*/ 0 h 43"/>
                  <a:gd name="T4" fmla="*/ 14 w 14"/>
                  <a:gd name="T5" fmla="*/ 43 h 43"/>
                  <a:gd name="T6" fmla="*/ 0 w 14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0" name="Freeform 206"/>
            <p:cNvSpPr>
              <a:spLocks/>
            </p:cNvSpPr>
            <p:nvPr/>
          </p:nvSpPr>
          <p:spPr bwMode="auto">
            <a:xfrm>
              <a:off x="3359" y="2319"/>
              <a:ext cx="29" cy="85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21" name="Freeform 207"/>
            <p:cNvSpPr>
              <a:spLocks/>
            </p:cNvSpPr>
            <p:nvPr/>
          </p:nvSpPr>
          <p:spPr bwMode="auto">
            <a:xfrm>
              <a:off x="3500" y="2303"/>
              <a:ext cx="30" cy="101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22" name="Freeform 208"/>
            <p:cNvSpPr>
              <a:spLocks/>
            </p:cNvSpPr>
            <p:nvPr/>
          </p:nvSpPr>
          <p:spPr bwMode="auto">
            <a:xfrm>
              <a:off x="3470" y="2319"/>
              <a:ext cx="29" cy="85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23" name="Freeform 209"/>
            <p:cNvSpPr>
              <a:spLocks/>
            </p:cNvSpPr>
            <p:nvPr/>
          </p:nvSpPr>
          <p:spPr bwMode="auto">
            <a:xfrm>
              <a:off x="3376" y="2305"/>
              <a:ext cx="49" cy="99"/>
            </a:xfrm>
            <a:custGeom>
              <a:avLst/>
              <a:gdLst>
                <a:gd name="T0" fmla="*/ 22 w 22"/>
                <a:gd name="T1" fmla="*/ 42 h 42"/>
                <a:gd name="T2" fmla="*/ 8 w 22"/>
                <a:gd name="T3" fmla="*/ 0 h 42"/>
                <a:gd name="T4" fmla="*/ 0 w 22"/>
                <a:gd name="T5" fmla="*/ 42 h 42"/>
                <a:gd name="T6" fmla="*/ 22 w 22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42">
                  <a:moveTo>
                    <a:pt x="22" y="42"/>
                  </a:moveTo>
                  <a:cubicBezTo>
                    <a:pt x="22" y="42"/>
                    <a:pt x="20" y="24"/>
                    <a:pt x="8" y="0"/>
                  </a:cubicBezTo>
                  <a:cubicBezTo>
                    <a:pt x="8" y="0"/>
                    <a:pt x="0" y="39"/>
                    <a:pt x="0" y="42"/>
                  </a:cubicBezTo>
                  <a:lnTo>
                    <a:pt x="22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24" name="Freeform 210"/>
            <p:cNvSpPr>
              <a:spLocks/>
            </p:cNvSpPr>
            <p:nvPr/>
          </p:nvSpPr>
          <p:spPr bwMode="auto">
            <a:xfrm>
              <a:off x="3263" y="2287"/>
              <a:ext cx="52" cy="116"/>
            </a:xfrm>
            <a:custGeom>
              <a:avLst/>
              <a:gdLst>
                <a:gd name="T0" fmla="*/ 0 w 23"/>
                <a:gd name="T1" fmla="*/ 50 h 50"/>
                <a:gd name="T2" fmla="*/ 14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25" name="Freeform 211"/>
            <p:cNvSpPr>
              <a:spLocks/>
            </p:cNvSpPr>
            <p:nvPr/>
          </p:nvSpPr>
          <p:spPr bwMode="auto">
            <a:xfrm>
              <a:off x="3553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8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8" y="0"/>
                  </a:cubicBezTo>
                  <a:cubicBezTo>
                    <a:pt x="18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26" name="Freeform 212"/>
            <p:cNvSpPr>
              <a:spLocks/>
            </p:cNvSpPr>
            <p:nvPr/>
          </p:nvSpPr>
          <p:spPr bwMode="auto">
            <a:xfrm>
              <a:off x="3816" y="2277"/>
              <a:ext cx="64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27" name="Freeform 213"/>
            <p:cNvSpPr>
              <a:spLocks/>
            </p:cNvSpPr>
            <p:nvPr/>
          </p:nvSpPr>
          <p:spPr bwMode="auto">
            <a:xfrm>
              <a:off x="3675" y="2277"/>
              <a:ext cx="66" cy="126"/>
            </a:xfrm>
            <a:custGeom>
              <a:avLst/>
              <a:gdLst>
                <a:gd name="T0" fmla="*/ 28 w 28"/>
                <a:gd name="T1" fmla="*/ 54 h 54"/>
                <a:gd name="T2" fmla="*/ 11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28" name="Freeform 214"/>
            <p:cNvSpPr>
              <a:spLocks/>
            </p:cNvSpPr>
            <p:nvPr/>
          </p:nvSpPr>
          <p:spPr bwMode="auto">
            <a:xfrm>
              <a:off x="3530" y="2303"/>
              <a:ext cx="41" cy="101"/>
            </a:xfrm>
            <a:custGeom>
              <a:avLst/>
              <a:gdLst>
                <a:gd name="T0" fmla="*/ 0 w 18"/>
                <a:gd name="T1" fmla="*/ 43 h 43"/>
                <a:gd name="T2" fmla="*/ 11 w 18"/>
                <a:gd name="T3" fmla="*/ 0 h 43"/>
                <a:gd name="T4" fmla="*/ 18 w 18"/>
                <a:gd name="T5" fmla="*/ 43 h 43"/>
                <a:gd name="T6" fmla="*/ 0 w 18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29" name="Freeform 215"/>
            <p:cNvSpPr>
              <a:spLocks/>
            </p:cNvSpPr>
            <p:nvPr/>
          </p:nvSpPr>
          <p:spPr bwMode="auto">
            <a:xfrm>
              <a:off x="3740" y="2319"/>
              <a:ext cx="37" cy="85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30" name="Freeform 216"/>
            <p:cNvSpPr>
              <a:spLocks/>
            </p:cNvSpPr>
            <p:nvPr/>
          </p:nvSpPr>
          <p:spPr bwMode="auto">
            <a:xfrm>
              <a:off x="3915" y="2303"/>
              <a:ext cx="37" cy="101"/>
            </a:xfrm>
            <a:custGeom>
              <a:avLst/>
              <a:gdLst>
                <a:gd name="T0" fmla="*/ 0 w 16"/>
                <a:gd name="T1" fmla="*/ 43 h 43"/>
                <a:gd name="T2" fmla="*/ 10 w 16"/>
                <a:gd name="T3" fmla="*/ 0 h 43"/>
                <a:gd name="T4" fmla="*/ 16 w 16"/>
                <a:gd name="T5" fmla="*/ 43 h 43"/>
                <a:gd name="T6" fmla="*/ 0 w 16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31" name="Freeform 217"/>
            <p:cNvSpPr>
              <a:spLocks/>
            </p:cNvSpPr>
            <p:nvPr/>
          </p:nvSpPr>
          <p:spPr bwMode="auto">
            <a:xfrm>
              <a:off x="3878" y="2319"/>
              <a:ext cx="37" cy="85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32" name="Freeform 218"/>
            <p:cNvSpPr>
              <a:spLocks/>
            </p:cNvSpPr>
            <p:nvPr/>
          </p:nvSpPr>
          <p:spPr bwMode="auto">
            <a:xfrm>
              <a:off x="3758" y="2305"/>
              <a:ext cx="65" cy="99"/>
            </a:xfrm>
            <a:custGeom>
              <a:avLst/>
              <a:gdLst>
                <a:gd name="T0" fmla="*/ 28 w 28"/>
                <a:gd name="T1" fmla="*/ 42 h 42"/>
                <a:gd name="T2" fmla="*/ 11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1" y="0"/>
                  </a:cubicBezTo>
                  <a:cubicBezTo>
                    <a:pt x="11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33" name="Freeform 219"/>
            <p:cNvSpPr>
              <a:spLocks/>
            </p:cNvSpPr>
            <p:nvPr/>
          </p:nvSpPr>
          <p:spPr bwMode="auto">
            <a:xfrm>
              <a:off x="3618" y="2287"/>
              <a:ext cx="67" cy="116"/>
            </a:xfrm>
            <a:custGeom>
              <a:avLst/>
              <a:gdLst>
                <a:gd name="T0" fmla="*/ 0 w 29"/>
                <a:gd name="T1" fmla="*/ 50 h 50"/>
                <a:gd name="T2" fmla="*/ 18 w 29"/>
                <a:gd name="T3" fmla="*/ 0 h 50"/>
                <a:gd name="T4" fmla="*/ 29 w 29"/>
                <a:gd name="T5" fmla="*/ 50 h 50"/>
                <a:gd name="T6" fmla="*/ 0 w 29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9" y="46"/>
                    <a:pt x="29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34" name="Freeform 220"/>
            <p:cNvSpPr>
              <a:spLocks/>
            </p:cNvSpPr>
            <p:nvPr/>
          </p:nvSpPr>
          <p:spPr bwMode="auto">
            <a:xfrm>
              <a:off x="3970" y="2277"/>
              <a:ext cx="53" cy="126"/>
            </a:xfrm>
            <a:custGeom>
              <a:avLst/>
              <a:gdLst>
                <a:gd name="T0" fmla="*/ 0 w 23"/>
                <a:gd name="T1" fmla="*/ 54 h 54"/>
                <a:gd name="T2" fmla="*/ 14 w 23"/>
                <a:gd name="T3" fmla="*/ 0 h 54"/>
                <a:gd name="T4" fmla="*/ 23 w 23"/>
                <a:gd name="T5" fmla="*/ 54 h 54"/>
                <a:gd name="T6" fmla="*/ 0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3" y="49"/>
                    <a:pt x="23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35" name="Freeform 221"/>
            <p:cNvSpPr>
              <a:spLocks/>
            </p:cNvSpPr>
            <p:nvPr/>
          </p:nvSpPr>
          <p:spPr bwMode="auto">
            <a:xfrm>
              <a:off x="4180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36" name="Freeform 222"/>
            <p:cNvSpPr>
              <a:spLocks/>
            </p:cNvSpPr>
            <p:nvPr/>
          </p:nvSpPr>
          <p:spPr bwMode="auto">
            <a:xfrm>
              <a:off x="4069" y="2277"/>
              <a:ext cx="51" cy="126"/>
            </a:xfrm>
            <a:custGeom>
              <a:avLst/>
              <a:gdLst>
                <a:gd name="T0" fmla="*/ 22 w 22"/>
                <a:gd name="T1" fmla="*/ 54 h 54"/>
                <a:gd name="T2" fmla="*/ 8 w 22"/>
                <a:gd name="T3" fmla="*/ 0 h 54"/>
                <a:gd name="T4" fmla="*/ 0 w 22"/>
                <a:gd name="T5" fmla="*/ 54 h 54"/>
                <a:gd name="T6" fmla="*/ 22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22" y="54"/>
                  </a:moveTo>
                  <a:cubicBezTo>
                    <a:pt x="22" y="54"/>
                    <a:pt x="20" y="32"/>
                    <a:pt x="8" y="0"/>
                  </a:cubicBezTo>
                  <a:cubicBezTo>
                    <a:pt x="8" y="0"/>
                    <a:pt x="0" y="49"/>
                    <a:pt x="0" y="54"/>
                  </a:cubicBezTo>
                  <a:lnTo>
                    <a:pt x="22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37" name="Freeform 223"/>
            <p:cNvSpPr>
              <a:spLocks/>
            </p:cNvSpPr>
            <p:nvPr/>
          </p:nvSpPr>
          <p:spPr bwMode="auto">
            <a:xfrm>
              <a:off x="3952" y="2303"/>
              <a:ext cx="32" cy="101"/>
            </a:xfrm>
            <a:custGeom>
              <a:avLst/>
              <a:gdLst>
                <a:gd name="T0" fmla="*/ 0 w 14"/>
                <a:gd name="T1" fmla="*/ 43 h 43"/>
                <a:gd name="T2" fmla="*/ 9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38" name="Freeform 224"/>
            <p:cNvSpPr>
              <a:spLocks/>
            </p:cNvSpPr>
            <p:nvPr/>
          </p:nvSpPr>
          <p:spPr bwMode="auto">
            <a:xfrm>
              <a:off x="4120" y="2319"/>
              <a:ext cx="29" cy="85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39" name="Freeform 225"/>
            <p:cNvSpPr>
              <a:spLocks/>
            </p:cNvSpPr>
            <p:nvPr/>
          </p:nvSpPr>
          <p:spPr bwMode="auto">
            <a:xfrm>
              <a:off x="4260" y="2303"/>
              <a:ext cx="30" cy="101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40" name="Freeform 226"/>
            <p:cNvSpPr>
              <a:spLocks/>
            </p:cNvSpPr>
            <p:nvPr/>
          </p:nvSpPr>
          <p:spPr bwMode="auto">
            <a:xfrm>
              <a:off x="4230" y="2319"/>
              <a:ext cx="29" cy="85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41" name="Freeform 227"/>
            <p:cNvSpPr>
              <a:spLocks/>
            </p:cNvSpPr>
            <p:nvPr/>
          </p:nvSpPr>
          <p:spPr bwMode="auto">
            <a:xfrm>
              <a:off x="4136" y="2305"/>
              <a:ext cx="50" cy="99"/>
            </a:xfrm>
            <a:custGeom>
              <a:avLst/>
              <a:gdLst>
                <a:gd name="T0" fmla="*/ 22 w 22"/>
                <a:gd name="T1" fmla="*/ 42 h 42"/>
                <a:gd name="T2" fmla="*/ 8 w 22"/>
                <a:gd name="T3" fmla="*/ 0 h 42"/>
                <a:gd name="T4" fmla="*/ 0 w 22"/>
                <a:gd name="T5" fmla="*/ 42 h 42"/>
                <a:gd name="T6" fmla="*/ 22 w 22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42">
                  <a:moveTo>
                    <a:pt x="22" y="42"/>
                  </a:moveTo>
                  <a:cubicBezTo>
                    <a:pt x="22" y="42"/>
                    <a:pt x="20" y="24"/>
                    <a:pt x="8" y="0"/>
                  </a:cubicBezTo>
                  <a:cubicBezTo>
                    <a:pt x="8" y="0"/>
                    <a:pt x="0" y="39"/>
                    <a:pt x="0" y="42"/>
                  </a:cubicBezTo>
                  <a:lnTo>
                    <a:pt x="22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42" name="Freeform 228"/>
            <p:cNvSpPr>
              <a:spLocks/>
            </p:cNvSpPr>
            <p:nvPr/>
          </p:nvSpPr>
          <p:spPr bwMode="auto">
            <a:xfrm>
              <a:off x="4023" y="2287"/>
              <a:ext cx="50" cy="116"/>
            </a:xfrm>
            <a:custGeom>
              <a:avLst/>
              <a:gdLst>
                <a:gd name="T0" fmla="*/ 0 w 22"/>
                <a:gd name="T1" fmla="*/ 50 h 50"/>
                <a:gd name="T2" fmla="*/ 14 w 22"/>
                <a:gd name="T3" fmla="*/ 0 h 50"/>
                <a:gd name="T4" fmla="*/ 22 w 22"/>
                <a:gd name="T5" fmla="*/ 50 h 50"/>
                <a:gd name="T6" fmla="*/ 0 w 22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2" y="46"/>
                    <a:pt x="22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43" name="Freeform 229"/>
            <p:cNvSpPr>
              <a:spLocks/>
            </p:cNvSpPr>
            <p:nvPr/>
          </p:nvSpPr>
          <p:spPr bwMode="auto">
            <a:xfrm>
              <a:off x="4313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8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8" y="0"/>
                  </a:cubicBezTo>
                  <a:cubicBezTo>
                    <a:pt x="18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44" name="Freeform 230"/>
            <p:cNvSpPr>
              <a:spLocks/>
            </p:cNvSpPr>
            <p:nvPr/>
          </p:nvSpPr>
          <p:spPr bwMode="auto">
            <a:xfrm>
              <a:off x="4576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45" name="Freeform 231"/>
            <p:cNvSpPr>
              <a:spLocks/>
            </p:cNvSpPr>
            <p:nvPr/>
          </p:nvSpPr>
          <p:spPr bwMode="auto">
            <a:xfrm>
              <a:off x="4436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46" name="Freeform 232"/>
            <p:cNvSpPr>
              <a:spLocks/>
            </p:cNvSpPr>
            <p:nvPr/>
          </p:nvSpPr>
          <p:spPr bwMode="auto">
            <a:xfrm>
              <a:off x="4290" y="2303"/>
              <a:ext cx="42" cy="101"/>
            </a:xfrm>
            <a:custGeom>
              <a:avLst/>
              <a:gdLst>
                <a:gd name="T0" fmla="*/ 0 w 18"/>
                <a:gd name="T1" fmla="*/ 43 h 43"/>
                <a:gd name="T2" fmla="*/ 11 w 18"/>
                <a:gd name="T3" fmla="*/ 0 h 43"/>
                <a:gd name="T4" fmla="*/ 18 w 18"/>
                <a:gd name="T5" fmla="*/ 43 h 43"/>
                <a:gd name="T6" fmla="*/ 0 w 18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47" name="Freeform 233"/>
            <p:cNvSpPr>
              <a:spLocks/>
            </p:cNvSpPr>
            <p:nvPr/>
          </p:nvSpPr>
          <p:spPr bwMode="auto">
            <a:xfrm>
              <a:off x="4500" y="2319"/>
              <a:ext cx="37" cy="85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48" name="Freeform 234"/>
            <p:cNvSpPr>
              <a:spLocks/>
            </p:cNvSpPr>
            <p:nvPr/>
          </p:nvSpPr>
          <p:spPr bwMode="auto">
            <a:xfrm>
              <a:off x="4675" y="2303"/>
              <a:ext cx="37" cy="101"/>
            </a:xfrm>
            <a:custGeom>
              <a:avLst/>
              <a:gdLst>
                <a:gd name="T0" fmla="*/ 0 w 16"/>
                <a:gd name="T1" fmla="*/ 43 h 43"/>
                <a:gd name="T2" fmla="*/ 10 w 16"/>
                <a:gd name="T3" fmla="*/ 0 h 43"/>
                <a:gd name="T4" fmla="*/ 16 w 16"/>
                <a:gd name="T5" fmla="*/ 43 h 43"/>
                <a:gd name="T6" fmla="*/ 0 w 16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1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49" name="Freeform 235"/>
            <p:cNvSpPr>
              <a:spLocks/>
            </p:cNvSpPr>
            <p:nvPr/>
          </p:nvSpPr>
          <p:spPr bwMode="auto">
            <a:xfrm>
              <a:off x="4638" y="2319"/>
              <a:ext cx="37" cy="85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50" name="Freeform 236"/>
            <p:cNvSpPr>
              <a:spLocks/>
            </p:cNvSpPr>
            <p:nvPr/>
          </p:nvSpPr>
          <p:spPr bwMode="auto">
            <a:xfrm>
              <a:off x="4518" y="2305"/>
              <a:ext cx="65" cy="99"/>
            </a:xfrm>
            <a:custGeom>
              <a:avLst/>
              <a:gdLst>
                <a:gd name="T0" fmla="*/ 28 w 28"/>
                <a:gd name="T1" fmla="*/ 42 h 42"/>
                <a:gd name="T2" fmla="*/ 11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1" y="0"/>
                  </a:cubicBezTo>
                  <a:cubicBezTo>
                    <a:pt x="11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51" name="Freeform 237"/>
            <p:cNvSpPr>
              <a:spLocks/>
            </p:cNvSpPr>
            <p:nvPr/>
          </p:nvSpPr>
          <p:spPr bwMode="auto">
            <a:xfrm>
              <a:off x="4378" y="2287"/>
              <a:ext cx="65" cy="116"/>
            </a:xfrm>
            <a:custGeom>
              <a:avLst/>
              <a:gdLst>
                <a:gd name="T0" fmla="*/ 0 w 28"/>
                <a:gd name="T1" fmla="*/ 50 h 50"/>
                <a:gd name="T2" fmla="*/ 18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52" name="Freeform 238"/>
            <p:cNvSpPr>
              <a:spLocks/>
            </p:cNvSpPr>
            <p:nvPr/>
          </p:nvSpPr>
          <p:spPr bwMode="auto">
            <a:xfrm>
              <a:off x="4694" y="2277"/>
              <a:ext cx="50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53" name="Freeform 239"/>
            <p:cNvSpPr>
              <a:spLocks/>
            </p:cNvSpPr>
            <p:nvPr/>
          </p:nvSpPr>
          <p:spPr bwMode="auto">
            <a:xfrm>
              <a:off x="4903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54" name="Freeform 240"/>
            <p:cNvSpPr>
              <a:spLocks/>
            </p:cNvSpPr>
            <p:nvPr/>
          </p:nvSpPr>
          <p:spPr bwMode="auto">
            <a:xfrm>
              <a:off x="4790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55" name="Freeform 241"/>
            <p:cNvSpPr>
              <a:spLocks/>
            </p:cNvSpPr>
            <p:nvPr/>
          </p:nvSpPr>
          <p:spPr bwMode="auto">
            <a:xfrm>
              <a:off x="4675" y="2303"/>
              <a:ext cx="32" cy="101"/>
            </a:xfrm>
            <a:custGeom>
              <a:avLst/>
              <a:gdLst>
                <a:gd name="T0" fmla="*/ 0 w 14"/>
                <a:gd name="T1" fmla="*/ 43 h 43"/>
                <a:gd name="T2" fmla="*/ 9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56" name="Freeform 242"/>
            <p:cNvSpPr>
              <a:spLocks/>
            </p:cNvSpPr>
            <p:nvPr/>
          </p:nvSpPr>
          <p:spPr bwMode="auto">
            <a:xfrm>
              <a:off x="4843" y="2319"/>
              <a:ext cx="29" cy="85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57" name="Freeform 243"/>
            <p:cNvSpPr>
              <a:spLocks/>
            </p:cNvSpPr>
            <p:nvPr/>
          </p:nvSpPr>
          <p:spPr bwMode="auto">
            <a:xfrm>
              <a:off x="4984" y="2303"/>
              <a:ext cx="30" cy="101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58" name="Freeform 244"/>
            <p:cNvSpPr>
              <a:spLocks/>
            </p:cNvSpPr>
            <p:nvPr/>
          </p:nvSpPr>
          <p:spPr bwMode="auto">
            <a:xfrm>
              <a:off x="4954" y="2319"/>
              <a:ext cx="29" cy="85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59" name="Freeform 245"/>
            <p:cNvSpPr>
              <a:spLocks/>
            </p:cNvSpPr>
            <p:nvPr/>
          </p:nvSpPr>
          <p:spPr bwMode="auto">
            <a:xfrm>
              <a:off x="4857" y="2305"/>
              <a:ext cx="52" cy="99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60" name="Freeform 246"/>
            <p:cNvSpPr>
              <a:spLocks/>
            </p:cNvSpPr>
            <p:nvPr/>
          </p:nvSpPr>
          <p:spPr bwMode="auto">
            <a:xfrm>
              <a:off x="4747" y="2287"/>
              <a:ext cx="49" cy="116"/>
            </a:xfrm>
            <a:custGeom>
              <a:avLst/>
              <a:gdLst>
                <a:gd name="T0" fmla="*/ 0 w 22"/>
                <a:gd name="T1" fmla="*/ 50 h 50"/>
                <a:gd name="T2" fmla="*/ 14 w 22"/>
                <a:gd name="T3" fmla="*/ 0 h 50"/>
                <a:gd name="T4" fmla="*/ 22 w 22"/>
                <a:gd name="T5" fmla="*/ 50 h 50"/>
                <a:gd name="T6" fmla="*/ 0 w 22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2" y="46"/>
                    <a:pt x="22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61" name="Freeform 247"/>
            <p:cNvSpPr>
              <a:spLocks/>
            </p:cNvSpPr>
            <p:nvPr/>
          </p:nvSpPr>
          <p:spPr bwMode="auto">
            <a:xfrm>
              <a:off x="5037" y="2277"/>
              <a:ext cx="64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62" name="Freeform 248"/>
            <p:cNvSpPr>
              <a:spLocks/>
            </p:cNvSpPr>
            <p:nvPr/>
          </p:nvSpPr>
          <p:spPr bwMode="auto">
            <a:xfrm>
              <a:off x="5297" y="2277"/>
              <a:ext cx="67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63" name="Freeform 249"/>
            <p:cNvSpPr>
              <a:spLocks/>
            </p:cNvSpPr>
            <p:nvPr/>
          </p:nvSpPr>
          <p:spPr bwMode="auto">
            <a:xfrm>
              <a:off x="5159" y="2277"/>
              <a:ext cx="66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64" name="Freeform 250"/>
            <p:cNvSpPr>
              <a:spLocks/>
            </p:cNvSpPr>
            <p:nvPr/>
          </p:nvSpPr>
          <p:spPr bwMode="auto">
            <a:xfrm>
              <a:off x="5014" y="2303"/>
              <a:ext cx="39" cy="101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65" name="Freeform 251"/>
            <p:cNvSpPr>
              <a:spLocks/>
            </p:cNvSpPr>
            <p:nvPr/>
          </p:nvSpPr>
          <p:spPr bwMode="auto">
            <a:xfrm>
              <a:off x="5224" y="2319"/>
              <a:ext cx="36" cy="85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66" name="Freeform 252"/>
            <p:cNvSpPr>
              <a:spLocks/>
            </p:cNvSpPr>
            <p:nvPr/>
          </p:nvSpPr>
          <p:spPr bwMode="auto">
            <a:xfrm>
              <a:off x="5396" y="2303"/>
              <a:ext cx="40" cy="101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3"/>
                    <a:pt x="11" y="0"/>
                  </a:cubicBezTo>
                  <a:cubicBezTo>
                    <a:pt x="11" y="0"/>
                    <a:pt x="17" y="40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67" name="Freeform 253"/>
            <p:cNvSpPr>
              <a:spLocks/>
            </p:cNvSpPr>
            <p:nvPr/>
          </p:nvSpPr>
          <p:spPr bwMode="auto">
            <a:xfrm>
              <a:off x="5360" y="2319"/>
              <a:ext cx="36" cy="85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68" name="Freeform 254"/>
            <p:cNvSpPr>
              <a:spLocks/>
            </p:cNvSpPr>
            <p:nvPr/>
          </p:nvSpPr>
          <p:spPr bwMode="auto">
            <a:xfrm>
              <a:off x="5242" y="2305"/>
              <a:ext cx="65" cy="99"/>
            </a:xfrm>
            <a:custGeom>
              <a:avLst/>
              <a:gdLst>
                <a:gd name="T0" fmla="*/ 28 w 28"/>
                <a:gd name="T1" fmla="*/ 42 h 42"/>
                <a:gd name="T2" fmla="*/ 10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69" name="Freeform 255"/>
            <p:cNvSpPr>
              <a:spLocks/>
            </p:cNvSpPr>
            <p:nvPr/>
          </p:nvSpPr>
          <p:spPr bwMode="auto">
            <a:xfrm>
              <a:off x="5101" y="2287"/>
              <a:ext cx="66" cy="116"/>
            </a:xfrm>
            <a:custGeom>
              <a:avLst/>
              <a:gdLst>
                <a:gd name="T0" fmla="*/ 0 w 28"/>
                <a:gd name="T1" fmla="*/ 50 h 50"/>
                <a:gd name="T2" fmla="*/ 18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70" name="Freeform 256"/>
            <p:cNvSpPr>
              <a:spLocks/>
            </p:cNvSpPr>
            <p:nvPr/>
          </p:nvSpPr>
          <p:spPr bwMode="auto">
            <a:xfrm>
              <a:off x="5454" y="2277"/>
              <a:ext cx="51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71" name="Freeform 257"/>
            <p:cNvSpPr>
              <a:spLocks/>
            </p:cNvSpPr>
            <p:nvPr/>
          </p:nvSpPr>
          <p:spPr bwMode="auto">
            <a:xfrm>
              <a:off x="5664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72" name="Freeform 258"/>
            <p:cNvSpPr>
              <a:spLocks/>
            </p:cNvSpPr>
            <p:nvPr/>
          </p:nvSpPr>
          <p:spPr bwMode="auto">
            <a:xfrm>
              <a:off x="5551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73" name="Freeform 259"/>
            <p:cNvSpPr>
              <a:spLocks/>
            </p:cNvSpPr>
            <p:nvPr/>
          </p:nvSpPr>
          <p:spPr bwMode="auto">
            <a:xfrm>
              <a:off x="5436" y="2303"/>
              <a:ext cx="32" cy="101"/>
            </a:xfrm>
            <a:custGeom>
              <a:avLst/>
              <a:gdLst>
                <a:gd name="T0" fmla="*/ 0 w 14"/>
                <a:gd name="T1" fmla="*/ 43 h 43"/>
                <a:gd name="T2" fmla="*/ 8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8" y="0"/>
                  </a:cubicBezTo>
                  <a:cubicBezTo>
                    <a:pt x="8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74" name="Freeform 260"/>
            <p:cNvSpPr>
              <a:spLocks/>
            </p:cNvSpPr>
            <p:nvPr/>
          </p:nvSpPr>
          <p:spPr bwMode="auto">
            <a:xfrm>
              <a:off x="5604" y="2319"/>
              <a:ext cx="29" cy="85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75" name="Freeform 261"/>
            <p:cNvSpPr>
              <a:spLocks/>
            </p:cNvSpPr>
            <p:nvPr/>
          </p:nvSpPr>
          <p:spPr bwMode="auto">
            <a:xfrm>
              <a:off x="5744" y="2303"/>
              <a:ext cx="30" cy="101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76" name="Freeform 262"/>
            <p:cNvSpPr>
              <a:spLocks/>
            </p:cNvSpPr>
            <p:nvPr/>
          </p:nvSpPr>
          <p:spPr bwMode="auto">
            <a:xfrm>
              <a:off x="5714" y="2319"/>
              <a:ext cx="29" cy="85"/>
            </a:xfrm>
            <a:custGeom>
              <a:avLst/>
              <a:gdLst>
                <a:gd name="T0" fmla="*/ 13 w 13"/>
                <a:gd name="T1" fmla="*/ 36 h 36"/>
                <a:gd name="T2" fmla="*/ 4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4" y="0"/>
                  </a:cubicBezTo>
                  <a:cubicBezTo>
                    <a:pt x="4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77" name="Freeform 263"/>
            <p:cNvSpPr>
              <a:spLocks/>
            </p:cNvSpPr>
            <p:nvPr/>
          </p:nvSpPr>
          <p:spPr bwMode="auto">
            <a:xfrm>
              <a:off x="5618" y="2305"/>
              <a:ext cx="52" cy="99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78" name="Freeform 264"/>
            <p:cNvSpPr>
              <a:spLocks/>
            </p:cNvSpPr>
            <p:nvPr/>
          </p:nvSpPr>
          <p:spPr bwMode="auto">
            <a:xfrm>
              <a:off x="5505" y="2287"/>
              <a:ext cx="52" cy="116"/>
            </a:xfrm>
            <a:custGeom>
              <a:avLst/>
              <a:gdLst>
                <a:gd name="T0" fmla="*/ 0 w 23"/>
                <a:gd name="T1" fmla="*/ 50 h 50"/>
                <a:gd name="T2" fmla="*/ 15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5" y="0"/>
                  </a:cubicBezTo>
                  <a:cubicBezTo>
                    <a:pt x="15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79" name="Freeform 265"/>
            <p:cNvSpPr>
              <a:spLocks/>
            </p:cNvSpPr>
            <p:nvPr/>
          </p:nvSpPr>
          <p:spPr bwMode="auto">
            <a:xfrm>
              <a:off x="5797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80" name="Freeform 266"/>
            <p:cNvSpPr>
              <a:spLocks/>
            </p:cNvSpPr>
            <p:nvPr/>
          </p:nvSpPr>
          <p:spPr bwMode="auto">
            <a:xfrm>
              <a:off x="6058" y="2277"/>
              <a:ext cx="64" cy="126"/>
            </a:xfrm>
            <a:custGeom>
              <a:avLst/>
              <a:gdLst>
                <a:gd name="T0" fmla="*/ 28 w 28"/>
                <a:gd name="T1" fmla="*/ 54 h 54"/>
                <a:gd name="T2" fmla="*/ 11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81" name="Freeform 267"/>
            <p:cNvSpPr>
              <a:spLocks/>
            </p:cNvSpPr>
            <p:nvPr/>
          </p:nvSpPr>
          <p:spPr bwMode="auto">
            <a:xfrm>
              <a:off x="5917" y="2277"/>
              <a:ext cx="67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82" name="Freeform 268"/>
            <p:cNvSpPr>
              <a:spLocks/>
            </p:cNvSpPr>
            <p:nvPr/>
          </p:nvSpPr>
          <p:spPr bwMode="auto">
            <a:xfrm>
              <a:off x="5774" y="2303"/>
              <a:ext cx="39" cy="101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1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83" name="Freeform 269"/>
            <p:cNvSpPr>
              <a:spLocks/>
            </p:cNvSpPr>
            <p:nvPr/>
          </p:nvSpPr>
          <p:spPr bwMode="auto">
            <a:xfrm>
              <a:off x="5984" y="2319"/>
              <a:ext cx="37" cy="85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84" name="Freeform 270"/>
            <p:cNvSpPr>
              <a:spLocks/>
            </p:cNvSpPr>
            <p:nvPr/>
          </p:nvSpPr>
          <p:spPr bwMode="auto">
            <a:xfrm>
              <a:off x="6157" y="2303"/>
              <a:ext cx="37" cy="101"/>
            </a:xfrm>
            <a:custGeom>
              <a:avLst/>
              <a:gdLst>
                <a:gd name="T0" fmla="*/ 0 w 16"/>
                <a:gd name="T1" fmla="*/ 43 h 43"/>
                <a:gd name="T2" fmla="*/ 10 w 16"/>
                <a:gd name="T3" fmla="*/ 0 h 43"/>
                <a:gd name="T4" fmla="*/ 16 w 16"/>
                <a:gd name="T5" fmla="*/ 43 h 43"/>
                <a:gd name="T6" fmla="*/ 0 w 16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85" name="Freeform 271"/>
            <p:cNvSpPr>
              <a:spLocks/>
            </p:cNvSpPr>
            <p:nvPr/>
          </p:nvSpPr>
          <p:spPr bwMode="auto">
            <a:xfrm>
              <a:off x="6120" y="2319"/>
              <a:ext cx="37" cy="85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86" name="Freeform 272"/>
            <p:cNvSpPr>
              <a:spLocks/>
            </p:cNvSpPr>
            <p:nvPr/>
          </p:nvSpPr>
          <p:spPr bwMode="auto">
            <a:xfrm>
              <a:off x="6002" y="2305"/>
              <a:ext cx="65" cy="99"/>
            </a:xfrm>
            <a:custGeom>
              <a:avLst/>
              <a:gdLst>
                <a:gd name="T0" fmla="*/ 28 w 28"/>
                <a:gd name="T1" fmla="*/ 42 h 42"/>
                <a:gd name="T2" fmla="*/ 10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87" name="Freeform 273"/>
            <p:cNvSpPr>
              <a:spLocks/>
            </p:cNvSpPr>
            <p:nvPr/>
          </p:nvSpPr>
          <p:spPr bwMode="auto">
            <a:xfrm>
              <a:off x="5862" y="2287"/>
              <a:ext cx="65" cy="116"/>
            </a:xfrm>
            <a:custGeom>
              <a:avLst/>
              <a:gdLst>
                <a:gd name="T0" fmla="*/ 0 w 28"/>
                <a:gd name="T1" fmla="*/ 50 h 50"/>
                <a:gd name="T2" fmla="*/ 17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7" y="0"/>
                  </a:cubicBezTo>
                  <a:cubicBezTo>
                    <a:pt x="17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88" name="Freeform 274"/>
            <p:cNvSpPr>
              <a:spLocks/>
            </p:cNvSpPr>
            <p:nvPr/>
          </p:nvSpPr>
          <p:spPr bwMode="auto">
            <a:xfrm>
              <a:off x="6189" y="2277"/>
              <a:ext cx="50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89" name="Freeform 275"/>
            <p:cNvSpPr>
              <a:spLocks/>
            </p:cNvSpPr>
            <p:nvPr/>
          </p:nvSpPr>
          <p:spPr bwMode="auto">
            <a:xfrm>
              <a:off x="6399" y="2277"/>
              <a:ext cx="52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90" name="Freeform 276"/>
            <p:cNvSpPr>
              <a:spLocks/>
            </p:cNvSpPr>
            <p:nvPr/>
          </p:nvSpPr>
          <p:spPr bwMode="auto">
            <a:xfrm>
              <a:off x="6286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91" name="Freeform 277"/>
            <p:cNvSpPr>
              <a:spLocks/>
            </p:cNvSpPr>
            <p:nvPr/>
          </p:nvSpPr>
          <p:spPr bwMode="auto">
            <a:xfrm>
              <a:off x="6171" y="2303"/>
              <a:ext cx="31" cy="101"/>
            </a:xfrm>
            <a:custGeom>
              <a:avLst/>
              <a:gdLst>
                <a:gd name="T0" fmla="*/ 0 w 14"/>
                <a:gd name="T1" fmla="*/ 43 h 43"/>
                <a:gd name="T2" fmla="*/ 9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92" name="Freeform 278"/>
            <p:cNvSpPr>
              <a:spLocks/>
            </p:cNvSpPr>
            <p:nvPr/>
          </p:nvSpPr>
          <p:spPr bwMode="auto">
            <a:xfrm>
              <a:off x="6339" y="2319"/>
              <a:ext cx="29" cy="85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93" name="Freeform 279"/>
            <p:cNvSpPr>
              <a:spLocks/>
            </p:cNvSpPr>
            <p:nvPr/>
          </p:nvSpPr>
          <p:spPr bwMode="auto">
            <a:xfrm>
              <a:off x="6479" y="2303"/>
              <a:ext cx="29" cy="101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94" name="Freeform 280"/>
            <p:cNvSpPr>
              <a:spLocks/>
            </p:cNvSpPr>
            <p:nvPr/>
          </p:nvSpPr>
          <p:spPr bwMode="auto">
            <a:xfrm>
              <a:off x="6449" y="2319"/>
              <a:ext cx="30" cy="85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95" name="Freeform 281"/>
            <p:cNvSpPr>
              <a:spLocks/>
            </p:cNvSpPr>
            <p:nvPr/>
          </p:nvSpPr>
          <p:spPr bwMode="auto">
            <a:xfrm>
              <a:off x="6353" y="2305"/>
              <a:ext cx="53" cy="99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96" name="Freeform 282"/>
            <p:cNvSpPr>
              <a:spLocks/>
            </p:cNvSpPr>
            <p:nvPr/>
          </p:nvSpPr>
          <p:spPr bwMode="auto">
            <a:xfrm>
              <a:off x="6240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5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5" y="0"/>
                  </a:cubicBezTo>
                  <a:cubicBezTo>
                    <a:pt x="15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97" name="Freeform 283"/>
            <p:cNvSpPr>
              <a:spLocks/>
            </p:cNvSpPr>
            <p:nvPr/>
          </p:nvSpPr>
          <p:spPr bwMode="auto">
            <a:xfrm>
              <a:off x="6532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98" name="Freeform 284"/>
            <p:cNvSpPr>
              <a:spLocks/>
            </p:cNvSpPr>
            <p:nvPr/>
          </p:nvSpPr>
          <p:spPr bwMode="auto">
            <a:xfrm>
              <a:off x="6793" y="2277"/>
              <a:ext cx="67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99" name="Freeform 285"/>
            <p:cNvSpPr>
              <a:spLocks/>
            </p:cNvSpPr>
            <p:nvPr/>
          </p:nvSpPr>
          <p:spPr bwMode="auto">
            <a:xfrm>
              <a:off x="6654" y="2277"/>
              <a:ext cx="66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00" name="Freeform 286"/>
            <p:cNvSpPr>
              <a:spLocks/>
            </p:cNvSpPr>
            <p:nvPr/>
          </p:nvSpPr>
          <p:spPr bwMode="auto">
            <a:xfrm>
              <a:off x="6509" y="2303"/>
              <a:ext cx="40" cy="101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1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01" name="Freeform 287"/>
            <p:cNvSpPr>
              <a:spLocks/>
            </p:cNvSpPr>
            <p:nvPr/>
          </p:nvSpPr>
          <p:spPr bwMode="auto">
            <a:xfrm>
              <a:off x="6719" y="2319"/>
              <a:ext cx="36" cy="85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02" name="Freeform 288"/>
            <p:cNvSpPr>
              <a:spLocks/>
            </p:cNvSpPr>
            <p:nvPr/>
          </p:nvSpPr>
          <p:spPr bwMode="auto">
            <a:xfrm>
              <a:off x="6892" y="2303"/>
              <a:ext cx="39" cy="101"/>
            </a:xfrm>
            <a:custGeom>
              <a:avLst/>
              <a:gdLst>
                <a:gd name="T0" fmla="*/ 0 w 17"/>
                <a:gd name="T1" fmla="*/ 43 h 43"/>
                <a:gd name="T2" fmla="*/ 10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7" y="40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03" name="Freeform 289"/>
            <p:cNvSpPr>
              <a:spLocks/>
            </p:cNvSpPr>
            <p:nvPr/>
          </p:nvSpPr>
          <p:spPr bwMode="auto">
            <a:xfrm>
              <a:off x="6855" y="2319"/>
              <a:ext cx="37" cy="85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04" name="Freeform 290"/>
            <p:cNvSpPr>
              <a:spLocks/>
            </p:cNvSpPr>
            <p:nvPr/>
          </p:nvSpPr>
          <p:spPr bwMode="auto">
            <a:xfrm>
              <a:off x="6737" y="2305"/>
              <a:ext cx="66" cy="99"/>
            </a:xfrm>
            <a:custGeom>
              <a:avLst/>
              <a:gdLst>
                <a:gd name="T0" fmla="*/ 28 w 28"/>
                <a:gd name="T1" fmla="*/ 42 h 42"/>
                <a:gd name="T2" fmla="*/ 10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05" name="Freeform 291"/>
            <p:cNvSpPr>
              <a:spLocks/>
            </p:cNvSpPr>
            <p:nvPr/>
          </p:nvSpPr>
          <p:spPr bwMode="auto">
            <a:xfrm>
              <a:off x="6597" y="2287"/>
              <a:ext cx="64" cy="116"/>
            </a:xfrm>
            <a:custGeom>
              <a:avLst/>
              <a:gdLst>
                <a:gd name="T0" fmla="*/ 0 w 28"/>
                <a:gd name="T1" fmla="*/ 50 h 50"/>
                <a:gd name="T2" fmla="*/ 18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06" name="Freeform 292"/>
            <p:cNvSpPr>
              <a:spLocks/>
            </p:cNvSpPr>
            <p:nvPr/>
          </p:nvSpPr>
          <p:spPr bwMode="auto">
            <a:xfrm>
              <a:off x="6949" y="2277"/>
              <a:ext cx="50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07" name="Freeform 293"/>
            <p:cNvSpPr>
              <a:spLocks/>
            </p:cNvSpPr>
            <p:nvPr/>
          </p:nvSpPr>
          <p:spPr bwMode="auto">
            <a:xfrm>
              <a:off x="7159" y="2277"/>
              <a:ext cx="52" cy="126"/>
            </a:xfrm>
            <a:custGeom>
              <a:avLst/>
              <a:gdLst>
                <a:gd name="T0" fmla="*/ 23 w 23"/>
                <a:gd name="T1" fmla="*/ 54 h 54"/>
                <a:gd name="T2" fmla="*/ 8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8" y="0"/>
                  </a:cubicBezTo>
                  <a:cubicBezTo>
                    <a:pt x="8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08" name="Freeform 294"/>
            <p:cNvSpPr>
              <a:spLocks/>
            </p:cNvSpPr>
            <p:nvPr/>
          </p:nvSpPr>
          <p:spPr bwMode="auto">
            <a:xfrm>
              <a:off x="7046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09" name="Freeform 295"/>
            <p:cNvSpPr>
              <a:spLocks/>
            </p:cNvSpPr>
            <p:nvPr/>
          </p:nvSpPr>
          <p:spPr bwMode="auto">
            <a:xfrm>
              <a:off x="6931" y="2303"/>
              <a:ext cx="31" cy="101"/>
            </a:xfrm>
            <a:custGeom>
              <a:avLst/>
              <a:gdLst>
                <a:gd name="T0" fmla="*/ 0 w 14"/>
                <a:gd name="T1" fmla="*/ 43 h 43"/>
                <a:gd name="T2" fmla="*/ 8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8" y="0"/>
                  </a:cubicBezTo>
                  <a:cubicBezTo>
                    <a:pt x="8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10" name="Freeform 296"/>
            <p:cNvSpPr>
              <a:spLocks/>
            </p:cNvSpPr>
            <p:nvPr/>
          </p:nvSpPr>
          <p:spPr bwMode="auto">
            <a:xfrm>
              <a:off x="7099" y="2319"/>
              <a:ext cx="29" cy="85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11" name="Freeform 297"/>
            <p:cNvSpPr>
              <a:spLocks/>
            </p:cNvSpPr>
            <p:nvPr/>
          </p:nvSpPr>
          <p:spPr bwMode="auto">
            <a:xfrm>
              <a:off x="7240" y="2303"/>
              <a:ext cx="27" cy="101"/>
            </a:xfrm>
            <a:custGeom>
              <a:avLst/>
              <a:gdLst>
                <a:gd name="T0" fmla="*/ 0 w 12"/>
                <a:gd name="T1" fmla="*/ 43 h 43"/>
                <a:gd name="T2" fmla="*/ 8 w 12"/>
                <a:gd name="T3" fmla="*/ 0 h 43"/>
                <a:gd name="T4" fmla="*/ 12 w 12"/>
                <a:gd name="T5" fmla="*/ 43 h 43"/>
                <a:gd name="T6" fmla="*/ 0 w 12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2" y="40"/>
                    <a:pt x="12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12" name="Freeform 298"/>
            <p:cNvSpPr>
              <a:spLocks/>
            </p:cNvSpPr>
            <p:nvPr/>
          </p:nvSpPr>
          <p:spPr bwMode="auto">
            <a:xfrm>
              <a:off x="7210" y="2319"/>
              <a:ext cx="30" cy="85"/>
            </a:xfrm>
            <a:custGeom>
              <a:avLst/>
              <a:gdLst>
                <a:gd name="T0" fmla="*/ 13 w 13"/>
                <a:gd name="T1" fmla="*/ 36 h 36"/>
                <a:gd name="T2" fmla="*/ 4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4" y="0"/>
                  </a:cubicBezTo>
                  <a:cubicBezTo>
                    <a:pt x="4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13" name="Freeform 299"/>
            <p:cNvSpPr>
              <a:spLocks/>
            </p:cNvSpPr>
            <p:nvPr/>
          </p:nvSpPr>
          <p:spPr bwMode="auto">
            <a:xfrm>
              <a:off x="7113" y="2305"/>
              <a:ext cx="53" cy="99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0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14" name="Freeform 300"/>
            <p:cNvSpPr>
              <a:spLocks/>
            </p:cNvSpPr>
            <p:nvPr/>
          </p:nvSpPr>
          <p:spPr bwMode="auto">
            <a:xfrm>
              <a:off x="7000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4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4" y="0"/>
                  </a:cubicBezTo>
                  <a:cubicBezTo>
                    <a:pt x="14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15" name="Freeform 301"/>
            <p:cNvSpPr>
              <a:spLocks/>
            </p:cNvSpPr>
            <p:nvPr/>
          </p:nvSpPr>
          <p:spPr bwMode="auto">
            <a:xfrm>
              <a:off x="7293" y="2277"/>
              <a:ext cx="64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16" name="Freeform 302"/>
            <p:cNvSpPr>
              <a:spLocks/>
            </p:cNvSpPr>
            <p:nvPr/>
          </p:nvSpPr>
          <p:spPr bwMode="auto">
            <a:xfrm>
              <a:off x="7413" y="2277"/>
              <a:ext cx="67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17" name="Freeform 303"/>
            <p:cNvSpPr>
              <a:spLocks/>
            </p:cNvSpPr>
            <p:nvPr/>
          </p:nvSpPr>
          <p:spPr bwMode="auto">
            <a:xfrm>
              <a:off x="7267" y="2303"/>
              <a:ext cx="43" cy="101"/>
            </a:xfrm>
            <a:custGeom>
              <a:avLst/>
              <a:gdLst>
                <a:gd name="T0" fmla="*/ 0 w 18"/>
                <a:gd name="T1" fmla="*/ 43 h 43"/>
                <a:gd name="T2" fmla="*/ 12 w 18"/>
                <a:gd name="T3" fmla="*/ 0 h 43"/>
                <a:gd name="T4" fmla="*/ 18 w 18"/>
                <a:gd name="T5" fmla="*/ 43 h 43"/>
                <a:gd name="T6" fmla="*/ 0 w 18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2" y="0"/>
                  </a:cubicBezTo>
                  <a:cubicBezTo>
                    <a:pt x="12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18" name="Freeform 304"/>
            <p:cNvSpPr>
              <a:spLocks/>
            </p:cNvSpPr>
            <p:nvPr/>
          </p:nvSpPr>
          <p:spPr bwMode="auto">
            <a:xfrm>
              <a:off x="7479" y="2319"/>
              <a:ext cx="36" cy="85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19" name="Freeform 305"/>
            <p:cNvSpPr>
              <a:spLocks/>
            </p:cNvSpPr>
            <p:nvPr/>
          </p:nvSpPr>
          <p:spPr bwMode="auto">
            <a:xfrm>
              <a:off x="7357" y="2287"/>
              <a:ext cx="66" cy="116"/>
            </a:xfrm>
            <a:custGeom>
              <a:avLst/>
              <a:gdLst>
                <a:gd name="T0" fmla="*/ 0 w 28"/>
                <a:gd name="T1" fmla="*/ 50 h 50"/>
                <a:gd name="T2" fmla="*/ 17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7" y="0"/>
                  </a:cubicBezTo>
                  <a:cubicBezTo>
                    <a:pt x="17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73366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icrosoft YaHei" panose="020B0503020204020204" pitchFamily="34" charset="-122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icrosoft YaHei" panose="020B0503020204020204" pitchFamily="34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icrosoft YaHei" panose="020B0503020204020204" pitchFamily="34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icrosoft YaHei" panose="020B0503020204020204" pitchFamily="34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icrosoft YaHei" panose="020B0503020204020204" pitchFamily="34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icrosoft YaHei" panose="020B0503020204020204" pitchFamily="34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icrosoft YaHei" panose="020B0503020204020204" pitchFamily="34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icrosoft YaHei" panose="020B0503020204020204" pitchFamily="34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Microsoft YaHei" panose="020B0503020204020204" pitchFamily="34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Microsoft YaHei" panose="020B0503020204020204" pitchFamily="34" charset="-122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icrosoft YaHei" panose="020B0503020204020204" pitchFamily="34" charset="-122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Microsoft YaHei" panose="020B0503020204020204" pitchFamily="34" charset="-122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Microsoft YaHei" panose="020B0503020204020204" pitchFamily="34" charset="-122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Microsoft YaHei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D44780-A367-4E27-AA09-74FDB88B05B0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73CF13C-25F3-43E7-8475-4D64954AA2F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黑体" pitchFamily="49" charset="-122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黑体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6860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ransition spd="slow" advClick="0" advTm="3000">
    <p:fade/>
  </p:transition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黑体" pitchFamily="49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黑体" pitchFamily="49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黑体" pitchFamily="49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黑体" pitchFamily="49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黑体" pitchFamily="49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黑体" pitchFamily="49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黑体" pitchFamily="49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黑体" pitchFamily="49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EDF7F50-9DDC-429D-A844-AD51A1F5F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12E0433-87B9-4779-86C5-57874C3D41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8FD3B07-D806-4BE0-B72B-DB0275B7B0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8137CA-D131-4EF6-9B14-D9F7E276C74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757070">
                    <a:tint val="75000"/>
                  </a:srgbClr>
                </a:solidFill>
                <a:effectLst/>
                <a:uLnTx/>
                <a:uFillTx/>
                <a:latin typeface="思源黑体 Medium"/>
                <a:ea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757070">
                  <a:tint val="75000"/>
                </a:srgbClr>
              </a:solidFill>
              <a:effectLst/>
              <a:uLnTx/>
              <a:uFillTx/>
              <a:latin typeface="思源黑体 Medium"/>
              <a:ea typeface="字魂27号-布丁体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C1F2046-F07B-4D3E-A33F-27E4276A78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757070">
                  <a:tint val="75000"/>
                </a:srgbClr>
              </a:solidFill>
              <a:effectLst/>
              <a:uLnTx/>
              <a:uFillTx/>
              <a:latin typeface="思源黑体 Medium"/>
              <a:ea typeface="字魂27号-布丁体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095F106-1773-47AA-88ED-9215FDFC77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755A1B-FC52-483B-B683-58CCB797846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757070">
                    <a:tint val="75000"/>
                  </a:srgbClr>
                </a:solidFill>
                <a:effectLst/>
                <a:uLnTx/>
                <a:uFillTx/>
                <a:latin typeface="思源黑体 Medium"/>
                <a:ea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757070">
                  <a:tint val="75000"/>
                </a:srgbClr>
              </a:solidFill>
              <a:effectLst/>
              <a:uLnTx/>
              <a:uFillTx/>
              <a:latin typeface="思源黑体 Medium"/>
              <a:ea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0849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5679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3BC105-C927-4B7D-9C20-2397A3D17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785D4D-BC54-4E9D-9653-58F04679A5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9A542E-D4BC-4D77-BDB8-A0222C985C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A0DE9-F4C7-4771-962B-1B3FE4A01F17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549D8C-4723-4B8F-8424-356BA2EFDE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3723-E55B-4156-A1E2-983B2D4858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C9DBA8-5E42-4B0C-A7FB-43988E177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174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AD67F5-3654-45A0-8EC7-A1A285052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D8CE53-C017-4A5C-8A0A-808BCED990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5A572D-6ABB-4416-8823-F4D0D8C190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2B111-D54E-48F2-8054-0730F9502174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D5D8DA-59A4-43C7-8967-AAEC0E193E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316267-0082-498C-8B50-6381D42350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37E468-BB88-4A34-9AD2-1912B98B2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495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52.jpg"/><Relationship Id="rId5" Type="http://schemas.openxmlformats.org/officeDocument/2006/relationships/image" Target="../media/image51.emf"/><Relationship Id="rId4" Type="http://schemas.openxmlformats.org/officeDocument/2006/relationships/customXml" Target="../ink/ink1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55.png"/><Relationship Id="rId5" Type="http://schemas.microsoft.com/office/2007/relationships/hdphoto" Target="../media/hdphoto2.wdp"/><Relationship Id="rId4" Type="http://schemas.openxmlformats.org/officeDocument/2006/relationships/image" Target="../media/image5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5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slideLayout" Target="../slideLayouts/slideLayout58.xml"/><Relationship Id="rId7" Type="http://schemas.openxmlformats.org/officeDocument/2006/relationships/image" Target="../media/image6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slide" Target="slide20.xml"/><Relationship Id="rId18" Type="http://schemas.openxmlformats.org/officeDocument/2006/relationships/image" Target="../media/image69.png"/><Relationship Id="rId3" Type="http://schemas.openxmlformats.org/officeDocument/2006/relationships/audio" Target="../media/audio2.wav"/><Relationship Id="rId7" Type="http://schemas.openxmlformats.org/officeDocument/2006/relationships/slide" Target="slide15.xml"/><Relationship Id="rId12" Type="http://schemas.openxmlformats.org/officeDocument/2006/relationships/image" Target="../media/image66.png"/><Relationship Id="rId17" Type="http://schemas.openxmlformats.org/officeDocument/2006/relationships/slide" Target="slide18.xml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68.png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63.gif"/><Relationship Id="rId11" Type="http://schemas.openxmlformats.org/officeDocument/2006/relationships/slide" Target="slide17.xml"/><Relationship Id="rId5" Type="http://schemas.openxmlformats.org/officeDocument/2006/relationships/image" Target="../media/image62.jpg"/><Relationship Id="rId15" Type="http://schemas.openxmlformats.org/officeDocument/2006/relationships/slide" Target="slide19.xml"/><Relationship Id="rId10" Type="http://schemas.openxmlformats.org/officeDocument/2006/relationships/image" Target="../media/image65.png"/><Relationship Id="rId19" Type="http://schemas.openxmlformats.org/officeDocument/2006/relationships/slide" Target="slide21.xml"/><Relationship Id="rId4" Type="http://schemas.openxmlformats.org/officeDocument/2006/relationships/audio" Target="../media/audio3.wav"/><Relationship Id="rId9" Type="http://schemas.openxmlformats.org/officeDocument/2006/relationships/slide" Target="slide16.xml"/><Relationship Id="rId14" Type="http://schemas.openxmlformats.org/officeDocument/2006/relationships/image" Target="../media/image6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70.png"/><Relationship Id="rId5" Type="http://schemas.openxmlformats.org/officeDocument/2006/relationships/slide" Target="slide14.xml"/><Relationship Id="rId4" Type="http://schemas.openxmlformats.org/officeDocument/2006/relationships/image" Target="../media/image5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slide" Target="slide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7" Type="http://schemas.microsoft.com/office/2007/relationships/hdphoto" Target="../media/hdphoto3.wdp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slide" Target="slide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7" Type="http://schemas.microsoft.com/office/2007/relationships/hdphoto" Target="../media/hdphoto4.wdp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slide" Target="slide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slide" Target="slide1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3.png"/><Relationship Id="rId9" Type="http://schemas.openxmlformats.org/officeDocument/2006/relationships/image" Target="../media/image3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7" Type="http://schemas.microsoft.com/office/2007/relationships/hdphoto" Target="../media/hdphoto5.wdp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slide" Target="slide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51.jpeg"/><Relationship Id="rId5" Type="http://schemas.openxmlformats.org/officeDocument/2006/relationships/image" Target="../media/image46.png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4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emf"/><Relationship Id="rId2" Type="http://schemas.openxmlformats.org/officeDocument/2006/relationships/image" Target="../media/image84.emf"/><Relationship Id="rId1" Type="http://schemas.openxmlformats.org/officeDocument/2006/relationships/slideLayout" Target="../slideLayouts/slideLayout4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86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55.png"/><Relationship Id="rId5" Type="http://schemas.microsoft.com/office/2007/relationships/hdphoto" Target="../media/hdphoto2.wdp"/><Relationship Id="rId4" Type="http://schemas.openxmlformats.org/officeDocument/2006/relationships/image" Target="../media/image5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38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jpe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4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4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4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4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36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7852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图片 2" descr="图片包含 窗户, 室内&#10;&#10;已生成极高可信度的说明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32A2CF4D-7E59-4BC7-9B67-7FC8315BF92A}"/>
                  </a:ext>
                </a:extLst>
              </p14:cNvPr>
              <p14:cNvContentPartPr/>
              <p14:nvPr/>
            </p14:nvContentPartPr>
            <p14:xfrm>
              <a:off x="4256032" y="3289341"/>
              <a:ext cx="360" cy="36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32A2CF4D-7E59-4BC7-9B67-7FC8315BF92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247032" y="3280341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15" name="Picture 14">
            <a:extLst>
              <a:ext uri="{FF2B5EF4-FFF2-40B4-BE49-F238E27FC236}">
                <a16:creationId xmlns:a16="http://schemas.microsoft.com/office/drawing/2014/main" id="{F87B058A-C972-4515-837B-5781826F92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93946" y="3862328"/>
            <a:ext cx="4682408" cy="2686032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A7627063-EF05-491A-8FF3-2C58FAA33FE5}"/>
              </a:ext>
            </a:extLst>
          </p:cNvPr>
          <p:cNvGrpSpPr/>
          <p:nvPr/>
        </p:nvGrpSpPr>
        <p:grpSpPr>
          <a:xfrm flipH="1">
            <a:off x="363429" y="1840864"/>
            <a:ext cx="5071844" cy="3543935"/>
            <a:chOff x="8599614" y="1959266"/>
            <a:chExt cx="3829418" cy="2448244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1003DCE0-61BF-4E3F-B2BF-84B0675D58FC}"/>
                </a:ext>
              </a:extLst>
            </p:cNvPr>
            <p:cNvGrpSpPr/>
            <p:nvPr/>
          </p:nvGrpSpPr>
          <p:grpSpPr>
            <a:xfrm>
              <a:off x="8599614" y="1959266"/>
              <a:ext cx="3829418" cy="2448244"/>
              <a:chOff x="7562960" y="2029855"/>
              <a:chExt cx="2844356" cy="2072789"/>
            </a:xfrm>
          </p:grpSpPr>
          <p:sp>
            <p:nvSpPr>
              <p:cNvPr id="25" name="ïsḻîdé">
                <a:extLst>
                  <a:ext uri="{FF2B5EF4-FFF2-40B4-BE49-F238E27FC236}">
                    <a16:creationId xmlns:a16="http://schemas.microsoft.com/office/drawing/2014/main" id="{D0FCB2D0-C3EE-4BB3-AD96-E4F2F064D1F4}"/>
                  </a:ext>
                </a:extLst>
              </p:cNvPr>
              <p:cNvSpPr/>
              <p:nvPr/>
            </p:nvSpPr>
            <p:spPr bwMode="auto">
              <a:xfrm>
                <a:off x="7595740" y="2155532"/>
                <a:ext cx="2615461" cy="1947112"/>
              </a:xfrm>
              <a:custGeom>
                <a:avLst/>
                <a:gdLst>
                  <a:gd name="T0" fmla="*/ 1263 w 1300"/>
                  <a:gd name="T1" fmla="*/ 334 h 892"/>
                  <a:gd name="T2" fmla="*/ 1095 w 1300"/>
                  <a:gd name="T3" fmla="*/ 267 h 892"/>
                  <a:gd name="T4" fmla="*/ 1070 w 1300"/>
                  <a:gd name="T5" fmla="*/ 268 h 892"/>
                  <a:gd name="T6" fmla="*/ 1000 w 1300"/>
                  <a:gd name="T7" fmla="*/ 123 h 892"/>
                  <a:gd name="T8" fmla="*/ 880 w 1300"/>
                  <a:gd name="T9" fmla="*/ 82 h 892"/>
                  <a:gd name="T10" fmla="*/ 782 w 1300"/>
                  <a:gd name="T11" fmla="*/ 100 h 892"/>
                  <a:gd name="T12" fmla="*/ 573 w 1300"/>
                  <a:gd name="T13" fmla="*/ 0 h 892"/>
                  <a:gd name="T14" fmla="*/ 561 w 1300"/>
                  <a:gd name="T15" fmla="*/ 1 h 892"/>
                  <a:gd name="T16" fmla="*/ 346 w 1300"/>
                  <a:gd name="T17" fmla="*/ 165 h 892"/>
                  <a:gd name="T18" fmla="*/ 307 w 1300"/>
                  <a:gd name="T19" fmla="*/ 161 h 892"/>
                  <a:gd name="T20" fmla="*/ 183 w 1300"/>
                  <a:gd name="T21" fmla="*/ 245 h 892"/>
                  <a:gd name="T22" fmla="*/ 168 w 1300"/>
                  <a:gd name="T23" fmla="*/ 244 h 892"/>
                  <a:gd name="T24" fmla="*/ 38 w 1300"/>
                  <a:gd name="T25" fmla="*/ 320 h 892"/>
                  <a:gd name="T26" fmla="*/ 33 w 1300"/>
                  <a:gd name="T27" fmla="*/ 496 h 892"/>
                  <a:gd name="T28" fmla="*/ 214 w 1300"/>
                  <a:gd name="T29" fmla="*/ 587 h 892"/>
                  <a:gd name="T30" fmla="*/ 283 w 1300"/>
                  <a:gd name="T31" fmla="*/ 580 h 892"/>
                  <a:gd name="T32" fmla="*/ 405 w 1300"/>
                  <a:gd name="T33" fmla="*/ 685 h 892"/>
                  <a:gd name="T34" fmla="*/ 437 w 1300"/>
                  <a:gd name="T35" fmla="*/ 687 h 892"/>
                  <a:gd name="T36" fmla="*/ 576 w 1300"/>
                  <a:gd name="T37" fmla="*/ 627 h 892"/>
                  <a:gd name="T38" fmla="*/ 792 w 1300"/>
                  <a:gd name="T39" fmla="*/ 752 h 892"/>
                  <a:gd name="T40" fmla="*/ 702 w 1300"/>
                  <a:gd name="T41" fmla="*/ 892 h 892"/>
                  <a:gd name="T42" fmla="*/ 983 w 1300"/>
                  <a:gd name="T43" fmla="*/ 619 h 892"/>
                  <a:gd name="T44" fmla="*/ 985 w 1300"/>
                  <a:gd name="T45" fmla="*/ 616 h 892"/>
                  <a:gd name="T46" fmla="*/ 1039 w 1300"/>
                  <a:gd name="T47" fmla="*/ 623 h 892"/>
                  <a:gd name="T48" fmla="*/ 1149 w 1300"/>
                  <a:gd name="T49" fmla="*/ 570 h 892"/>
                  <a:gd name="T50" fmla="*/ 1270 w 1300"/>
                  <a:gd name="T51" fmla="*/ 489 h 892"/>
                  <a:gd name="T52" fmla="*/ 1263 w 1300"/>
                  <a:gd name="T53" fmla="*/ 334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300" h="892">
                    <a:moveTo>
                      <a:pt x="1263" y="334"/>
                    </a:moveTo>
                    <a:cubicBezTo>
                      <a:pt x="1215" y="275"/>
                      <a:pt x="1137" y="267"/>
                      <a:pt x="1095" y="267"/>
                    </a:cubicBezTo>
                    <a:cubicBezTo>
                      <a:pt x="1085" y="267"/>
                      <a:pt x="1077" y="267"/>
                      <a:pt x="1070" y="268"/>
                    </a:cubicBezTo>
                    <a:cubicBezTo>
                      <a:pt x="1074" y="242"/>
                      <a:pt x="1073" y="183"/>
                      <a:pt x="1000" y="123"/>
                    </a:cubicBezTo>
                    <a:cubicBezTo>
                      <a:pt x="968" y="96"/>
                      <a:pt x="927" y="82"/>
                      <a:pt x="880" y="82"/>
                    </a:cubicBezTo>
                    <a:cubicBezTo>
                      <a:pt x="836" y="82"/>
                      <a:pt x="799" y="94"/>
                      <a:pt x="782" y="100"/>
                    </a:cubicBezTo>
                    <a:cubicBezTo>
                      <a:pt x="768" y="75"/>
                      <a:pt x="714" y="0"/>
                      <a:pt x="573" y="0"/>
                    </a:cubicBezTo>
                    <a:cubicBezTo>
                      <a:pt x="569" y="0"/>
                      <a:pt x="565" y="0"/>
                      <a:pt x="561" y="1"/>
                    </a:cubicBezTo>
                    <a:cubicBezTo>
                      <a:pt x="391" y="6"/>
                      <a:pt x="353" y="129"/>
                      <a:pt x="346" y="165"/>
                    </a:cubicBezTo>
                    <a:cubicBezTo>
                      <a:pt x="332" y="162"/>
                      <a:pt x="319" y="161"/>
                      <a:pt x="307" y="161"/>
                    </a:cubicBezTo>
                    <a:cubicBezTo>
                      <a:pt x="220" y="161"/>
                      <a:pt x="191" y="222"/>
                      <a:pt x="183" y="245"/>
                    </a:cubicBezTo>
                    <a:cubicBezTo>
                      <a:pt x="178" y="244"/>
                      <a:pt x="173" y="244"/>
                      <a:pt x="168" y="244"/>
                    </a:cubicBezTo>
                    <a:cubicBezTo>
                      <a:pt x="118" y="244"/>
                      <a:pt x="68" y="273"/>
                      <a:pt x="38" y="320"/>
                    </a:cubicBezTo>
                    <a:cubicBezTo>
                      <a:pt x="2" y="376"/>
                      <a:pt x="0" y="442"/>
                      <a:pt x="33" y="496"/>
                    </a:cubicBezTo>
                    <a:cubicBezTo>
                      <a:pt x="78" y="571"/>
                      <a:pt x="157" y="587"/>
                      <a:pt x="214" y="587"/>
                    </a:cubicBezTo>
                    <a:cubicBezTo>
                      <a:pt x="245" y="587"/>
                      <a:pt x="270" y="582"/>
                      <a:pt x="283" y="580"/>
                    </a:cubicBezTo>
                    <a:cubicBezTo>
                      <a:pt x="288" y="605"/>
                      <a:pt x="310" y="669"/>
                      <a:pt x="405" y="685"/>
                    </a:cubicBezTo>
                    <a:cubicBezTo>
                      <a:pt x="416" y="686"/>
                      <a:pt x="426" y="687"/>
                      <a:pt x="437" y="687"/>
                    </a:cubicBezTo>
                    <a:cubicBezTo>
                      <a:pt x="508" y="687"/>
                      <a:pt x="555" y="649"/>
                      <a:pt x="576" y="627"/>
                    </a:cubicBezTo>
                    <a:cubicBezTo>
                      <a:pt x="586" y="650"/>
                      <a:pt x="654" y="737"/>
                      <a:pt x="792" y="752"/>
                    </a:cubicBezTo>
                    <a:cubicBezTo>
                      <a:pt x="780" y="798"/>
                      <a:pt x="763" y="849"/>
                      <a:pt x="702" y="892"/>
                    </a:cubicBezTo>
                    <a:cubicBezTo>
                      <a:pt x="702" y="892"/>
                      <a:pt x="864" y="847"/>
                      <a:pt x="983" y="619"/>
                    </a:cubicBezTo>
                    <a:cubicBezTo>
                      <a:pt x="984" y="618"/>
                      <a:pt x="984" y="617"/>
                      <a:pt x="985" y="616"/>
                    </a:cubicBezTo>
                    <a:cubicBezTo>
                      <a:pt x="1004" y="621"/>
                      <a:pt x="1022" y="623"/>
                      <a:pt x="1039" y="623"/>
                    </a:cubicBezTo>
                    <a:cubicBezTo>
                      <a:pt x="1107" y="623"/>
                      <a:pt x="1139" y="584"/>
                      <a:pt x="1149" y="570"/>
                    </a:cubicBezTo>
                    <a:cubicBezTo>
                      <a:pt x="1197" y="569"/>
                      <a:pt x="1243" y="538"/>
                      <a:pt x="1270" y="489"/>
                    </a:cubicBezTo>
                    <a:cubicBezTo>
                      <a:pt x="1300" y="435"/>
                      <a:pt x="1297" y="375"/>
                      <a:pt x="1263" y="334"/>
                    </a:cubicBezTo>
                  </a:path>
                </a:pathLst>
              </a:custGeom>
              <a:solidFill>
                <a:srgbClr val="FFF4D1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68580" tIns="34290" rIns="68580" bIns="34290" anchor="b" anchorCtr="1" compatLnSpc="1">
                <a:prstTxWarp prst="textNoShape">
                  <a:avLst/>
                </a:prstTxWarp>
                <a:norm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768395"/>
                  </a:solidFill>
                  <a:effectLst/>
                  <a:uLnTx/>
                  <a:uFillTx/>
                  <a:latin typeface="+mj-lt"/>
                  <a:ea typeface="Microsoft YaHei"/>
                  <a:cs typeface="+mn-cs"/>
                </a:endParaRPr>
              </a:p>
            </p:txBody>
          </p:sp>
          <p:sp>
            <p:nvSpPr>
              <p:cNvPr id="26" name="iŝ1iḍe">
                <a:extLst>
                  <a:ext uri="{FF2B5EF4-FFF2-40B4-BE49-F238E27FC236}">
                    <a16:creationId xmlns:a16="http://schemas.microsoft.com/office/drawing/2014/main" id="{EA87A631-F18F-4AA9-87F7-D48990E9D129}"/>
                  </a:ext>
                </a:extLst>
              </p:cNvPr>
              <p:cNvSpPr/>
              <p:nvPr/>
            </p:nvSpPr>
            <p:spPr bwMode="auto">
              <a:xfrm>
                <a:off x="7562960" y="2029855"/>
                <a:ext cx="2844356" cy="2037887"/>
              </a:xfrm>
              <a:custGeom>
                <a:avLst/>
                <a:gdLst>
                  <a:gd name="T0" fmla="*/ 1413 w 1454"/>
                  <a:gd name="T1" fmla="*/ 410 h 1042"/>
                  <a:gd name="T2" fmla="*/ 1224 w 1454"/>
                  <a:gd name="T3" fmla="*/ 327 h 1042"/>
                  <a:gd name="T4" fmla="*/ 1197 w 1454"/>
                  <a:gd name="T5" fmla="*/ 328 h 1042"/>
                  <a:gd name="T6" fmla="*/ 1119 w 1454"/>
                  <a:gd name="T7" fmla="*/ 150 h 1042"/>
                  <a:gd name="T8" fmla="*/ 984 w 1454"/>
                  <a:gd name="T9" fmla="*/ 101 h 1042"/>
                  <a:gd name="T10" fmla="*/ 875 w 1454"/>
                  <a:gd name="T11" fmla="*/ 122 h 1042"/>
                  <a:gd name="T12" fmla="*/ 641 w 1454"/>
                  <a:gd name="T13" fmla="*/ 0 h 1042"/>
                  <a:gd name="T14" fmla="*/ 627 w 1454"/>
                  <a:gd name="T15" fmla="*/ 0 h 1042"/>
                  <a:gd name="T16" fmla="*/ 386 w 1454"/>
                  <a:gd name="T17" fmla="*/ 202 h 1042"/>
                  <a:gd name="T18" fmla="*/ 343 w 1454"/>
                  <a:gd name="T19" fmla="*/ 198 h 1042"/>
                  <a:gd name="T20" fmla="*/ 205 w 1454"/>
                  <a:gd name="T21" fmla="*/ 300 h 1042"/>
                  <a:gd name="T22" fmla="*/ 188 w 1454"/>
                  <a:gd name="T23" fmla="*/ 299 h 1042"/>
                  <a:gd name="T24" fmla="*/ 42 w 1454"/>
                  <a:gd name="T25" fmla="*/ 393 h 1042"/>
                  <a:gd name="T26" fmla="*/ 37 w 1454"/>
                  <a:gd name="T27" fmla="*/ 610 h 1042"/>
                  <a:gd name="T28" fmla="*/ 240 w 1454"/>
                  <a:gd name="T29" fmla="*/ 721 h 1042"/>
                  <a:gd name="T30" fmla="*/ 317 w 1454"/>
                  <a:gd name="T31" fmla="*/ 712 h 1042"/>
                  <a:gd name="T32" fmla="*/ 453 w 1454"/>
                  <a:gd name="T33" fmla="*/ 841 h 1042"/>
                  <a:gd name="T34" fmla="*/ 489 w 1454"/>
                  <a:gd name="T35" fmla="*/ 844 h 1042"/>
                  <a:gd name="T36" fmla="*/ 644 w 1454"/>
                  <a:gd name="T37" fmla="*/ 770 h 1042"/>
                  <a:gd name="T38" fmla="*/ 791 w 1454"/>
                  <a:gd name="T39" fmla="*/ 873 h 1042"/>
                  <a:gd name="T40" fmla="*/ 673 w 1454"/>
                  <a:gd name="T41" fmla="*/ 1042 h 1042"/>
                  <a:gd name="T42" fmla="*/ 1099 w 1454"/>
                  <a:gd name="T43" fmla="*/ 761 h 1042"/>
                  <a:gd name="T44" fmla="*/ 1102 w 1454"/>
                  <a:gd name="T45" fmla="*/ 757 h 1042"/>
                  <a:gd name="T46" fmla="*/ 1162 w 1454"/>
                  <a:gd name="T47" fmla="*/ 766 h 1042"/>
                  <a:gd name="T48" fmla="*/ 1285 w 1454"/>
                  <a:gd name="T49" fmla="*/ 700 h 1042"/>
                  <a:gd name="T50" fmla="*/ 1420 w 1454"/>
                  <a:gd name="T51" fmla="*/ 601 h 1042"/>
                  <a:gd name="T52" fmla="*/ 1413 w 1454"/>
                  <a:gd name="T53" fmla="*/ 410 h 10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454" h="1042">
                    <a:moveTo>
                      <a:pt x="1413" y="410"/>
                    </a:moveTo>
                    <a:cubicBezTo>
                      <a:pt x="1359" y="338"/>
                      <a:pt x="1272" y="327"/>
                      <a:pt x="1224" y="327"/>
                    </a:cubicBezTo>
                    <a:cubicBezTo>
                      <a:pt x="1214" y="327"/>
                      <a:pt x="1204" y="328"/>
                      <a:pt x="1197" y="328"/>
                    </a:cubicBezTo>
                    <a:cubicBezTo>
                      <a:pt x="1201" y="297"/>
                      <a:pt x="1200" y="224"/>
                      <a:pt x="1119" y="150"/>
                    </a:cubicBezTo>
                    <a:cubicBezTo>
                      <a:pt x="1082" y="117"/>
                      <a:pt x="1037" y="101"/>
                      <a:pt x="984" y="101"/>
                    </a:cubicBezTo>
                    <a:cubicBezTo>
                      <a:pt x="935" y="101"/>
                      <a:pt x="893" y="115"/>
                      <a:pt x="875" y="122"/>
                    </a:cubicBezTo>
                    <a:cubicBezTo>
                      <a:pt x="859" y="91"/>
                      <a:pt x="799" y="0"/>
                      <a:pt x="641" y="0"/>
                    </a:cubicBezTo>
                    <a:cubicBezTo>
                      <a:pt x="637" y="0"/>
                      <a:pt x="632" y="0"/>
                      <a:pt x="627" y="0"/>
                    </a:cubicBezTo>
                    <a:cubicBezTo>
                      <a:pt x="437" y="6"/>
                      <a:pt x="395" y="158"/>
                      <a:pt x="386" y="202"/>
                    </a:cubicBezTo>
                    <a:cubicBezTo>
                      <a:pt x="371" y="199"/>
                      <a:pt x="357" y="198"/>
                      <a:pt x="343" y="198"/>
                    </a:cubicBezTo>
                    <a:cubicBezTo>
                      <a:pt x="246" y="198"/>
                      <a:pt x="214" y="273"/>
                      <a:pt x="205" y="300"/>
                    </a:cubicBezTo>
                    <a:cubicBezTo>
                      <a:pt x="200" y="300"/>
                      <a:pt x="194" y="299"/>
                      <a:pt x="188" y="299"/>
                    </a:cubicBezTo>
                    <a:cubicBezTo>
                      <a:pt x="132" y="299"/>
                      <a:pt x="76" y="335"/>
                      <a:pt x="42" y="393"/>
                    </a:cubicBezTo>
                    <a:cubicBezTo>
                      <a:pt x="2" y="461"/>
                      <a:pt x="0" y="542"/>
                      <a:pt x="37" y="610"/>
                    </a:cubicBezTo>
                    <a:cubicBezTo>
                      <a:pt x="88" y="702"/>
                      <a:pt x="175" y="721"/>
                      <a:pt x="240" y="721"/>
                    </a:cubicBezTo>
                    <a:cubicBezTo>
                      <a:pt x="274" y="721"/>
                      <a:pt x="302" y="716"/>
                      <a:pt x="317" y="712"/>
                    </a:cubicBezTo>
                    <a:cubicBezTo>
                      <a:pt x="322" y="744"/>
                      <a:pt x="347" y="823"/>
                      <a:pt x="453" y="841"/>
                    </a:cubicBezTo>
                    <a:cubicBezTo>
                      <a:pt x="465" y="843"/>
                      <a:pt x="477" y="844"/>
                      <a:pt x="489" y="844"/>
                    </a:cubicBezTo>
                    <a:cubicBezTo>
                      <a:pt x="568" y="844"/>
                      <a:pt x="621" y="797"/>
                      <a:pt x="644" y="770"/>
                    </a:cubicBezTo>
                    <a:cubicBezTo>
                      <a:pt x="655" y="799"/>
                      <a:pt x="689" y="847"/>
                      <a:pt x="791" y="873"/>
                    </a:cubicBezTo>
                    <a:cubicBezTo>
                      <a:pt x="778" y="928"/>
                      <a:pt x="746" y="1003"/>
                      <a:pt x="673" y="1042"/>
                    </a:cubicBezTo>
                    <a:cubicBezTo>
                      <a:pt x="673" y="1042"/>
                      <a:pt x="966" y="1042"/>
                      <a:pt x="1099" y="761"/>
                    </a:cubicBezTo>
                    <a:cubicBezTo>
                      <a:pt x="1100" y="760"/>
                      <a:pt x="1101" y="758"/>
                      <a:pt x="1102" y="757"/>
                    </a:cubicBezTo>
                    <a:cubicBezTo>
                      <a:pt x="1123" y="763"/>
                      <a:pt x="1143" y="766"/>
                      <a:pt x="1162" y="766"/>
                    </a:cubicBezTo>
                    <a:cubicBezTo>
                      <a:pt x="1238" y="766"/>
                      <a:pt x="1274" y="717"/>
                      <a:pt x="1285" y="700"/>
                    </a:cubicBezTo>
                    <a:cubicBezTo>
                      <a:pt x="1339" y="699"/>
                      <a:pt x="1390" y="661"/>
                      <a:pt x="1420" y="601"/>
                    </a:cubicBezTo>
                    <a:cubicBezTo>
                      <a:pt x="1454" y="534"/>
                      <a:pt x="1451" y="461"/>
                      <a:pt x="1413" y="410"/>
                    </a:cubicBezTo>
                  </a:path>
                </a:pathLst>
              </a:custGeom>
              <a:noFill/>
              <a:ln w="38100" cap="rnd" cmpd="thickThin">
                <a:solidFill>
                  <a:srgbClr val="7A4E48"/>
                </a:solidFill>
                <a:prstDash val="sysDash"/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Microsoft YaHei"/>
                  <a:cs typeface="+mn-cs"/>
                </a:endParaRPr>
              </a:p>
            </p:txBody>
          </p:sp>
        </p:grpSp>
        <p:sp>
          <p:nvSpPr>
            <p:cNvPr id="24" name="Speech Bubble: Rectangle with Corners Rounded 23">
              <a:extLst>
                <a:ext uri="{FF2B5EF4-FFF2-40B4-BE49-F238E27FC236}">
                  <a16:creationId xmlns:a16="http://schemas.microsoft.com/office/drawing/2014/main" id="{07EA9A39-B91C-4AAF-A60F-5D27FCF42275}"/>
                </a:ext>
              </a:extLst>
            </p:cNvPr>
            <p:cNvSpPr/>
            <p:nvPr/>
          </p:nvSpPr>
          <p:spPr>
            <a:xfrm>
              <a:off x="8815601" y="2511185"/>
              <a:ext cx="3129649" cy="1303180"/>
            </a:xfrm>
            <a:prstGeom prst="wedgeRoundRectCallout">
              <a:avLst>
                <a:gd name="adj1" fmla="val -20935"/>
                <a:gd name="adj2" fmla="val 23304"/>
                <a:gd name="adj3" fmla="val 16667"/>
              </a:avLst>
            </a:prstGeom>
            <a:no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3302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3200" dirty="0" err="1">
                  <a:solidFill>
                    <a:srgbClr val="FF0000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Các</a:t>
              </a:r>
              <a:r>
                <a:rPr lang="en-US" sz="3200" dirty="0">
                  <a:solidFill>
                    <a:srgbClr val="FF0000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bạn</a:t>
              </a:r>
              <a:r>
                <a:rPr lang="en-US" sz="3200" dirty="0">
                  <a:solidFill>
                    <a:srgbClr val="FF0000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thường</a:t>
              </a:r>
              <a:r>
                <a:rPr lang="en-US" sz="3200" dirty="0">
                  <a:solidFill>
                    <a:srgbClr val="FF0000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làm</a:t>
              </a:r>
              <a:r>
                <a:rPr lang="en-US" sz="3200" dirty="0">
                  <a:solidFill>
                    <a:srgbClr val="FF0000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gì</a:t>
              </a:r>
              <a:r>
                <a:rPr lang="en-US" sz="3200" dirty="0">
                  <a:solidFill>
                    <a:srgbClr val="FF0000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những</a:t>
              </a:r>
              <a:r>
                <a:rPr lang="en-US" sz="3200" dirty="0">
                  <a:solidFill>
                    <a:srgbClr val="FF0000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lúc</a:t>
              </a:r>
              <a:r>
                <a:rPr lang="en-US" sz="3200" dirty="0">
                  <a:solidFill>
                    <a:srgbClr val="FF0000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gia</a:t>
              </a:r>
              <a:r>
                <a:rPr lang="en-US" sz="3200" dirty="0">
                  <a:solidFill>
                    <a:srgbClr val="FF0000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đình</a:t>
              </a:r>
              <a:r>
                <a:rPr lang="en-US" sz="3200" dirty="0">
                  <a:solidFill>
                    <a:srgbClr val="FF0000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 sum </a:t>
              </a:r>
              <a:r>
                <a:rPr lang="en-US" sz="3200" dirty="0" err="1">
                  <a:solidFill>
                    <a:srgbClr val="FF0000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họp</a:t>
              </a:r>
              <a:r>
                <a:rPr lang="en-US" sz="3200" dirty="0">
                  <a:solidFill>
                    <a:srgbClr val="FF0000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?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B38405E-81AD-4223-AE5F-867588850EEB}"/>
              </a:ext>
            </a:extLst>
          </p:cNvPr>
          <p:cNvGrpSpPr/>
          <p:nvPr/>
        </p:nvGrpSpPr>
        <p:grpSpPr>
          <a:xfrm rot="1969437" flipH="1">
            <a:off x="6613599" y="1303464"/>
            <a:ext cx="4723483" cy="4130021"/>
            <a:chOff x="8566617" y="1959266"/>
            <a:chExt cx="3862415" cy="2407020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64F7F87F-43A0-4DA4-9958-51330D889BC9}"/>
                </a:ext>
              </a:extLst>
            </p:cNvPr>
            <p:cNvGrpSpPr/>
            <p:nvPr/>
          </p:nvGrpSpPr>
          <p:grpSpPr>
            <a:xfrm>
              <a:off x="8599614" y="1959266"/>
              <a:ext cx="3829418" cy="2407020"/>
              <a:chOff x="7562960" y="2029855"/>
              <a:chExt cx="2844356" cy="2037887"/>
            </a:xfrm>
          </p:grpSpPr>
          <p:sp>
            <p:nvSpPr>
              <p:cNvPr id="30" name="ïsḻîdé">
                <a:extLst>
                  <a:ext uri="{FF2B5EF4-FFF2-40B4-BE49-F238E27FC236}">
                    <a16:creationId xmlns:a16="http://schemas.microsoft.com/office/drawing/2014/main" id="{96905CED-0502-4E2F-A468-DB1DF3B941B2}"/>
                  </a:ext>
                </a:extLst>
              </p:cNvPr>
              <p:cNvSpPr/>
              <p:nvPr/>
            </p:nvSpPr>
            <p:spPr bwMode="auto">
              <a:xfrm>
                <a:off x="7671479" y="2075243"/>
                <a:ext cx="2615461" cy="1947112"/>
              </a:xfrm>
              <a:custGeom>
                <a:avLst/>
                <a:gdLst>
                  <a:gd name="T0" fmla="*/ 1263 w 1300"/>
                  <a:gd name="T1" fmla="*/ 334 h 892"/>
                  <a:gd name="T2" fmla="*/ 1095 w 1300"/>
                  <a:gd name="T3" fmla="*/ 267 h 892"/>
                  <a:gd name="T4" fmla="*/ 1070 w 1300"/>
                  <a:gd name="T5" fmla="*/ 268 h 892"/>
                  <a:gd name="T6" fmla="*/ 1000 w 1300"/>
                  <a:gd name="T7" fmla="*/ 123 h 892"/>
                  <a:gd name="T8" fmla="*/ 880 w 1300"/>
                  <a:gd name="T9" fmla="*/ 82 h 892"/>
                  <a:gd name="T10" fmla="*/ 782 w 1300"/>
                  <a:gd name="T11" fmla="*/ 100 h 892"/>
                  <a:gd name="T12" fmla="*/ 573 w 1300"/>
                  <a:gd name="T13" fmla="*/ 0 h 892"/>
                  <a:gd name="T14" fmla="*/ 561 w 1300"/>
                  <a:gd name="T15" fmla="*/ 1 h 892"/>
                  <a:gd name="T16" fmla="*/ 346 w 1300"/>
                  <a:gd name="T17" fmla="*/ 165 h 892"/>
                  <a:gd name="T18" fmla="*/ 307 w 1300"/>
                  <a:gd name="T19" fmla="*/ 161 h 892"/>
                  <a:gd name="T20" fmla="*/ 183 w 1300"/>
                  <a:gd name="T21" fmla="*/ 245 h 892"/>
                  <a:gd name="T22" fmla="*/ 168 w 1300"/>
                  <a:gd name="T23" fmla="*/ 244 h 892"/>
                  <a:gd name="T24" fmla="*/ 38 w 1300"/>
                  <a:gd name="T25" fmla="*/ 320 h 892"/>
                  <a:gd name="T26" fmla="*/ 33 w 1300"/>
                  <a:gd name="T27" fmla="*/ 496 h 892"/>
                  <a:gd name="T28" fmla="*/ 214 w 1300"/>
                  <a:gd name="T29" fmla="*/ 587 h 892"/>
                  <a:gd name="T30" fmla="*/ 283 w 1300"/>
                  <a:gd name="T31" fmla="*/ 580 h 892"/>
                  <a:gd name="T32" fmla="*/ 405 w 1300"/>
                  <a:gd name="T33" fmla="*/ 685 h 892"/>
                  <a:gd name="T34" fmla="*/ 437 w 1300"/>
                  <a:gd name="T35" fmla="*/ 687 h 892"/>
                  <a:gd name="T36" fmla="*/ 576 w 1300"/>
                  <a:gd name="T37" fmla="*/ 627 h 892"/>
                  <a:gd name="T38" fmla="*/ 792 w 1300"/>
                  <a:gd name="T39" fmla="*/ 752 h 892"/>
                  <a:gd name="T40" fmla="*/ 702 w 1300"/>
                  <a:gd name="T41" fmla="*/ 892 h 892"/>
                  <a:gd name="T42" fmla="*/ 983 w 1300"/>
                  <a:gd name="T43" fmla="*/ 619 h 892"/>
                  <a:gd name="T44" fmla="*/ 985 w 1300"/>
                  <a:gd name="T45" fmla="*/ 616 h 892"/>
                  <a:gd name="T46" fmla="*/ 1039 w 1300"/>
                  <a:gd name="T47" fmla="*/ 623 h 892"/>
                  <a:gd name="T48" fmla="*/ 1149 w 1300"/>
                  <a:gd name="T49" fmla="*/ 570 h 892"/>
                  <a:gd name="T50" fmla="*/ 1270 w 1300"/>
                  <a:gd name="T51" fmla="*/ 489 h 892"/>
                  <a:gd name="T52" fmla="*/ 1263 w 1300"/>
                  <a:gd name="T53" fmla="*/ 334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300" h="892">
                    <a:moveTo>
                      <a:pt x="1263" y="334"/>
                    </a:moveTo>
                    <a:cubicBezTo>
                      <a:pt x="1215" y="275"/>
                      <a:pt x="1137" y="267"/>
                      <a:pt x="1095" y="267"/>
                    </a:cubicBezTo>
                    <a:cubicBezTo>
                      <a:pt x="1085" y="267"/>
                      <a:pt x="1077" y="267"/>
                      <a:pt x="1070" y="268"/>
                    </a:cubicBezTo>
                    <a:cubicBezTo>
                      <a:pt x="1074" y="242"/>
                      <a:pt x="1073" y="183"/>
                      <a:pt x="1000" y="123"/>
                    </a:cubicBezTo>
                    <a:cubicBezTo>
                      <a:pt x="968" y="96"/>
                      <a:pt x="927" y="82"/>
                      <a:pt x="880" y="82"/>
                    </a:cubicBezTo>
                    <a:cubicBezTo>
                      <a:pt x="836" y="82"/>
                      <a:pt x="799" y="94"/>
                      <a:pt x="782" y="100"/>
                    </a:cubicBezTo>
                    <a:cubicBezTo>
                      <a:pt x="768" y="75"/>
                      <a:pt x="714" y="0"/>
                      <a:pt x="573" y="0"/>
                    </a:cubicBezTo>
                    <a:cubicBezTo>
                      <a:pt x="569" y="0"/>
                      <a:pt x="565" y="0"/>
                      <a:pt x="561" y="1"/>
                    </a:cubicBezTo>
                    <a:cubicBezTo>
                      <a:pt x="391" y="6"/>
                      <a:pt x="353" y="129"/>
                      <a:pt x="346" y="165"/>
                    </a:cubicBezTo>
                    <a:cubicBezTo>
                      <a:pt x="332" y="162"/>
                      <a:pt x="319" y="161"/>
                      <a:pt x="307" y="161"/>
                    </a:cubicBezTo>
                    <a:cubicBezTo>
                      <a:pt x="220" y="161"/>
                      <a:pt x="191" y="222"/>
                      <a:pt x="183" y="245"/>
                    </a:cubicBezTo>
                    <a:cubicBezTo>
                      <a:pt x="178" y="244"/>
                      <a:pt x="173" y="244"/>
                      <a:pt x="168" y="244"/>
                    </a:cubicBezTo>
                    <a:cubicBezTo>
                      <a:pt x="118" y="244"/>
                      <a:pt x="68" y="273"/>
                      <a:pt x="38" y="320"/>
                    </a:cubicBezTo>
                    <a:cubicBezTo>
                      <a:pt x="2" y="376"/>
                      <a:pt x="0" y="442"/>
                      <a:pt x="33" y="496"/>
                    </a:cubicBezTo>
                    <a:cubicBezTo>
                      <a:pt x="78" y="571"/>
                      <a:pt x="157" y="587"/>
                      <a:pt x="214" y="587"/>
                    </a:cubicBezTo>
                    <a:cubicBezTo>
                      <a:pt x="245" y="587"/>
                      <a:pt x="270" y="582"/>
                      <a:pt x="283" y="580"/>
                    </a:cubicBezTo>
                    <a:cubicBezTo>
                      <a:pt x="288" y="605"/>
                      <a:pt x="310" y="669"/>
                      <a:pt x="405" y="685"/>
                    </a:cubicBezTo>
                    <a:cubicBezTo>
                      <a:pt x="416" y="686"/>
                      <a:pt x="426" y="687"/>
                      <a:pt x="437" y="687"/>
                    </a:cubicBezTo>
                    <a:cubicBezTo>
                      <a:pt x="508" y="687"/>
                      <a:pt x="555" y="649"/>
                      <a:pt x="576" y="627"/>
                    </a:cubicBezTo>
                    <a:cubicBezTo>
                      <a:pt x="586" y="650"/>
                      <a:pt x="654" y="737"/>
                      <a:pt x="792" y="752"/>
                    </a:cubicBezTo>
                    <a:cubicBezTo>
                      <a:pt x="780" y="798"/>
                      <a:pt x="763" y="849"/>
                      <a:pt x="702" y="892"/>
                    </a:cubicBezTo>
                    <a:cubicBezTo>
                      <a:pt x="702" y="892"/>
                      <a:pt x="864" y="847"/>
                      <a:pt x="983" y="619"/>
                    </a:cubicBezTo>
                    <a:cubicBezTo>
                      <a:pt x="984" y="618"/>
                      <a:pt x="984" y="617"/>
                      <a:pt x="985" y="616"/>
                    </a:cubicBezTo>
                    <a:cubicBezTo>
                      <a:pt x="1004" y="621"/>
                      <a:pt x="1022" y="623"/>
                      <a:pt x="1039" y="623"/>
                    </a:cubicBezTo>
                    <a:cubicBezTo>
                      <a:pt x="1107" y="623"/>
                      <a:pt x="1139" y="584"/>
                      <a:pt x="1149" y="570"/>
                    </a:cubicBezTo>
                    <a:cubicBezTo>
                      <a:pt x="1197" y="569"/>
                      <a:pt x="1243" y="538"/>
                      <a:pt x="1270" y="489"/>
                    </a:cubicBezTo>
                    <a:cubicBezTo>
                      <a:pt x="1300" y="435"/>
                      <a:pt x="1297" y="375"/>
                      <a:pt x="1263" y="334"/>
                    </a:cubicBezTo>
                  </a:path>
                </a:pathLst>
              </a:custGeom>
              <a:solidFill>
                <a:srgbClr val="FFF4D1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68580" tIns="34290" rIns="68580" bIns="34290" anchor="b" anchorCtr="1" compatLnSpc="1">
                <a:prstTxWarp prst="textNoShape">
                  <a:avLst/>
                </a:prstTxWarp>
                <a:norm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68395"/>
                  </a:solidFill>
                  <a:effectLst/>
                  <a:uLnTx/>
                  <a:uFillTx/>
                  <a:latin typeface="+mj-lt"/>
                  <a:ea typeface="Microsoft YaHei"/>
                  <a:cs typeface="+mn-cs"/>
                </a:endParaRPr>
              </a:p>
            </p:txBody>
          </p:sp>
          <p:sp>
            <p:nvSpPr>
              <p:cNvPr id="31" name="iŝ1iḍe">
                <a:extLst>
                  <a:ext uri="{FF2B5EF4-FFF2-40B4-BE49-F238E27FC236}">
                    <a16:creationId xmlns:a16="http://schemas.microsoft.com/office/drawing/2014/main" id="{4F9FCE11-3D31-483D-A5CB-750897446AC5}"/>
                  </a:ext>
                </a:extLst>
              </p:cNvPr>
              <p:cNvSpPr/>
              <p:nvPr/>
            </p:nvSpPr>
            <p:spPr bwMode="auto">
              <a:xfrm>
                <a:off x="7562960" y="2029855"/>
                <a:ext cx="2844356" cy="2037887"/>
              </a:xfrm>
              <a:custGeom>
                <a:avLst/>
                <a:gdLst>
                  <a:gd name="T0" fmla="*/ 1413 w 1454"/>
                  <a:gd name="T1" fmla="*/ 410 h 1042"/>
                  <a:gd name="T2" fmla="*/ 1224 w 1454"/>
                  <a:gd name="T3" fmla="*/ 327 h 1042"/>
                  <a:gd name="T4" fmla="*/ 1197 w 1454"/>
                  <a:gd name="T5" fmla="*/ 328 h 1042"/>
                  <a:gd name="T6" fmla="*/ 1119 w 1454"/>
                  <a:gd name="T7" fmla="*/ 150 h 1042"/>
                  <a:gd name="T8" fmla="*/ 984 w 1454"/>
                  <a:gd name="T9" fmla="*/ 101 h 1042"/>
                  <a:gd name="T10" fmla="*/ 875 w 1454"/>
                  <a:gd name="T11" fmla="*/ 122 h 1042"/>
                  <a:gd name="T12" fmla="*/ 641 w 1454"/>
                  <a:gd name="T13" fmla="*/ 0 h 1042"/>
                  <a:gd name="T14" fmla="*/ 627 w 1454"/>
                  <a:gd name="T15" fmla="*/ 0 h 1042"/>
                  <a:gd name="T16" fmla="*/ 386 w 1454"/>
                  <a:gd name="T17" fmla="*/ 202 h 1042"/>
                  <a:gd name="T18" fmla="*/ 343 w 1454"/>
                  <a:gd name="T19" fmla="*/ 198 h 1042"/>
                  <a:gd name="T20" fmla="*/ 205 w 1454"/>
                  <a:gd name="T21" fmla="*/ 300 h 1042"/>
                  <a:gd name="T22" fmla="*/ 188 w 1454"/>
                  <a:gd name="T23" fmla="*/ 299 h 1042"/>
                  <a:gd name="T24" fmla="*/ 42 w 1454"/>
                  <a:gd name="T25" fmla="*/ 393 h 1042"/>
                  <a:gd name="T26" fmla="*/ 37 w 1454"/>
                  <a:gd name="T27" fmla="*/ 610 h 1042"/>
                  <a:gd name="T28" fmla="*/ 240 w 1454"/>
                  <a:gd name="T29" fmla="*/ 721 h 1042"/>
                  <a:gd name="T30" fmla="*/ 317 w 1454"/>
                  <a:gd name="T31" fmla="*/ 712 h 1042"/>
                  <a:gd name="T32" fmla="*/ 453 w 1454"/>
                  <a:gd name="T33" fmla="*/ 841 h 1042"/>
                  <a:gd name="T34" fmla="*/ 489 w 1454"/>
                  <a:gd name="T35" fmla="*/ 844 h 1042"/>
                  <a:gd name="T36" fmla="*/ 644 w 1454"/>
                  <a:gd name="T37" fmla="*/ 770 h 1042"/>
                  <a:gd name="T38" fmla="*/ 791 w 1454"/>
                  <a:gd name="T39" fmla="*/ 873 h 1042"/>
                  <a:gd name="T40" fmla="*/ 673 w 1454"/>
                  <a:gd name="T41" fmla="*/ 1042 h 1042"/>
                  <a:gd name="T42" fmla="*/ 1099 w 1454"/>
                  <a:gd name="T43" fmla="*/ 761 h 1042"/>
                  <a:gd name="T44" fmla="*/ 1102 w 1454"/>
                  <a:gd name="T45" fmla="*/ 757 h 1042"/>
                  <a:gd name="T46" fmla="*/ 1162 w 1454"/>
                  <a:gd name="T47" fmla="*/ 766 h 1042"/>
                  <a:gd name="T48" fmla="*/ 1285 w 1454"/>
                  <a:gd name="T49" fmla="*/ 700 h 1042"/>
                  <a:gd name="T50" fmla="*/ 1420 w 1454"/>
                  <a:gd name="T51" fmla="*/ 601 h 1042"/>
                  <a:gd name="T52" fmla="*/ 1413 w 1454"/>
                  <a:gd name="T53" fmla="*/ 410 h 10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454" h="1042">
                    <a:moveTo>
                      <a:pt x="1413" y="410"/>
                    </a:moveTo>
                    <a:cubicBezTo>
                      <a:pt x="1359" y="338"/>
                      <a:pt x="1272" y="327"/>
                      <a:pt x="1224" y="327"/>
                    </a:cubicBezTo>
                    <a:cubicBezTo>
                      <a:pt x="1214" y="327"/>
                      <a:pt x="1204" y="328"/>
                      <a:pt x="1197" y="328"/>
                    </a:cubicBezTo>
                    <a:cubicBezTo>
                      <a:pt x="1201" y="297"/>
                      <a:pt x="1200" y="224"/>
                      <a:pt x="1119" y="150"/>
                    </a:cubicBezTo>
                    <a:cubicBezTo>
                      <a:pt x="1082" y="117"/>
                      <a:pt x="1037" y="101"/>
                      <a:pt x="984" y="101"/>
                    </a:cubicBezTo>
                    <a:cubicBezTo>
                      <a:pt x="935" y="101"/>
                      <a:pt x="893" y="115"/>
                      <a:pt x="875" y="122"/>
                    </a:cubicBezTo>
                    <a:cubicBezTo>
                      <a:pt x="859" y="91"/>
                      <a:pt x="799" y="0"/>
                      <a:pt x="641" y="0"/>
                    </a:cubicBezTo>
                    <a:cubicBezTo>
                      <a:pt x="637" y="0"/>
                      <a:pt x="632" y="0"/>
                      <a:pt x="627" y="0"/>
                    </a:cubicBezTo>
                    <a:cubicBezTo>
                      <a:pt x="437" y="6"/>
                      <a:pt x="395" y="158"/>
                      <a:pt x="386" y="202"/>
                    </a:cubicBezTo>
                    <a:cubicBezTo>
                      <a:pt x="371" y="199"/>
                      <a:pt x="357" y="198"/>
                      <a:pt x="343" y="198"/>
                    </a:cubicBezTo>
                    <a:cubicBezTo>
                      <a:pt x="246" y="198"/>
                      <a:pt x="214" y="273"/>
                      <a:pt x="205" y="300"/>
                    </a:cubicBezTo>
                    <a:cubicBezTo>
                      <a:pt x="200" y="300"/>
                      <a:pt x="194" y="299"/>
                      <a:pt x="188" y="299"/>
                    </a:cubicBezTo>
                    <a:cubicBezTo>
                      <a:pt x="132" y="299"/>
                      <a:pt x="76" y="335"/>
                      <a:pt x="42" y="393"/>
                    </a:cubicBezTo>
                    <a:cubicBezTo>
                      <a:pt x="2" y="461"/>
                      <a:pt x="0" y="542"/>
                      <a:pt x="37" y="610"/>
                    </a:cubicBezTo>
                    <a:cubicBezTo>
                      <a:pt x="88" y="702"/>
                      <a:pt x="175" y="721"/>
                      <a:pt x="240" y="721"/>
                    </a:cubicBezTo>
                    <a:cubicBezTo>
                      <a:pt x="274" y="721"/>
                      <a:pt x="302" y="716"/>
                      <a:pt x="317" y="712"/>
                    </a:cubicBezTo>
                    <a:cubicBezTo>
                      <a:pt x="322" y="744"/>
                      <a:pt x="347" y="823"/>
                      <a:pt x="453" y="841"/>
                    </a:cubicBezTo>
                    <a:cubicBezTo>
                      <a:pt x="465" y="843"/>
                      <a:pt x="477" y="844"/>
                      <a:pt x="489" y="844"/>
                    </a:cubicBezTo>
                    <a:cubicBezTo>
                      <a:pt x="568" y="844"/>
                      <a:pt x="621" y="797"/>
                      <a:pt x="644" y="770"/>
                    </a:cubicBezTo>
                    <a:cubicBezTo>
                      <a:pt x="655" y="799"/>
                      <a:pt x="689" y="847"/>
                      <a:pt x="791" y="873"/>
                    </a:cubicBezTo>
                    <a:cubicBezTo>
                      <a:pt x="778" y="928"/>
                      <a:pt x="746" y="1003"/>
                      <a:pt x="673" y="1042"/>
                    </a:cubicBezTo>
                    <a:cubicBezTo>
                      <a:pt x="673" y="1042"/>
                      <a:pt x="966" y="1042"/>
                      <a:pt x="1099" y="761"/>
                    </a:cubicBezTo>
                    <a:cubicBezTo>
                      <a:pt x="1100" y="760"/>
                      <a:pt x="1101" y="758"/>
                      <a:pt x="1102" y="757"/>
                    </a:cubicBezTo>
                    <a:cubicBezTo>
                      <a:pt x="1123" y="763"/>
                      <a:pt x="1143" y="766"/>
                      <a:pt x="1162" y="766"/>
                    </a:cubicBezTo>
                    <a:cubicBezTo>
                      <a:pt x="1238" y="766"/>
                      <a:pt x="1274" y="717"/>
                      <a:pt x="1285" y="700"/>
                    </a:cubicBezTo>
                    <a:cubicBezTo>
                      <a:pt x="1339" y="699"/>
                      <a:pt x="1390" y="661"/>
                      <a:pt x="1420" y="601"/>
                    </a:cubicBezTo>
                    <a:cubicBezTo>
                      <a:pt x="1454" y="534"/>
                      <a:pt x="1451" y="461"/>
                      <a:pt x="1413" y="410"/>
                    </a:cubicBezTo>
                  </a:path>
                </a:pathLst>
              </a:custGeom>
              <a:noFill/>
              <a:ln w="38100" cap="rnd" cmpd="thickThin">
                <a:solidFill>
                  <a:srgbClr val="7A4E48"/>
                </a:solidFill>
                <a:prstDash val="sysDash"/>
                <a:round/>
                <a:headEnd/>
                <a:tailEnd/>
              </a:ln>
            </p:spPr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Microsoft YaHei"/>
                  <a:cs typeface="+mn-cs"/>
                </a:endParaRPr>
              </a:p>
            </p:txBody>
          </p:sp>
        </p:grpSp>
        <p:sp>
          <p:nvSpPr>
            <p:cNvPr id="29" name="Speech Bubble: Rectangle with Corners Rounded 28">
              <a:extLst>
                <a:ext uri="{FF2B5EF4-FFF2-40B4-BE49-F238E27FC236}">
                  <a16:creationId xmlns:a16="http://schemas.microsoft.com/office/drawing/2014/main" id="{91D79720-35EB-489D-A186-A618F77A421C}"/>
                </a:ext>
              </a:extLst>
            </p:cNvPr>
            <p:cNvSpPr/>
            <p:nvPr/>
          </p:nvSpPr>
          <p:spPr>
            <a:xfrm>
              <a:off x="8566617" y="2527017"/>
              <a:ext cx="3682345" cy="1303180"/>
            </a:xfrm>
            <a:prstGeom prst="wedgeRoundRectCallout">
              <a:avLst>
                <a:gd name="adj1" fmla="val -20935"/>
                <a:gd name="adj2" fmla="val 23304"/>
                <a:gd name="adj3" fmla="val 16667"/>
              </a:avLst>
            </a:prstGeom>
            <a:no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3302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3200" dirty="0" err="1">
                  <a:solidFill>
                    <a:srgbClr val="FF0000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Các</a:t>
              </a:r>
              <a:r>
                <a:rPr lang="en-US" sz="3200" dirty="0">
                  <a:solidFill>
                    <a:srgbClr val="FF0000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bạn</a:t>
              </a:r>
              <a:r>
                <a:rPr lang="en-US" sz="3200" dirty="0">
                  <a:solidFill>
                    <a:srgbClr val="FF0000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cảm</a:t>
              </a:r>
              <a:r>
                <a:rPr lang="en-US" sz="3200" dirty="0">
                  <a:solidFill>
                    <a:srgbClr val="FF0000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thấy</a:t>
              </a:r>
              <a:r>
                <a:rPr lang="en-US" sz="3200" dirty="0">
                  <a:solidFill>
                    <a:srgbClr val="FF0000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thế</a:t>
              </a:r>
              <a:r>
                <a:rPr lang="en-US" sz="3200" dirty="0">
                  <a:solidFill>
                    <a:srgbClr val="FF0000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nào</a:t>
              </a:r>
              <a:r>
                <a:rPr lang="en-US" sz="3200" dirty="0">
                  <a:solidFill>
                    <a:srgbClr val="FF0000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vào</a:t>
              </a:r>
              <a:r>
                <a:rPr lang="en-US" sz="3200" dirty="0">
                  <a:solidFill>
                    <a:srgbClr val="FF0000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những</a:t>
              </a:r>
              <a:r>
                <a:rPr lang="en-US" sz="3200" dirty="0">
                  <a:solidFill>
                    <a:srgbClr val="FF0000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lúc</a:t>
              </a:r>
              <a:r>
                <a:rPr lang="en-US" sz="3200" dirty="0">
                  <a:solidFill>
                    <a:srgbClr val="FF0000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gia</a:t>
              </a:r>
              <a:r>
                <a:rPr lang="en-US" sz="3200" dirty="0">
                  <a:solidFill>
                    <a:srgbClr val="FF0000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FF0000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đình</a:t>
              </a:r>
              <a:r>
                <a:rPr lang="en-US" sz="3200" dirty="0">
                  <a:solidFill>
                    <a:srgbClr val="FF0000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 sum </a:t>
              </a:r>
              <a:r>
                <a:rPr lang="en-US" sz="3200" dirty="0" err="1">
                  <a:solidFill>
                    <a:srgbClr val="FF0000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họp</a:t>
              </a:r>
              <a:r>
                <a:rPr lang="en-US" sz="3200" dirty="0">
                  <a:solidFill>
                    <a:srgbClr val="FF0000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?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943E953-A57F-4BC1-80B8-E85EF9755B2C}"/>
              </a:ext>
            </a:extLst>
          </p:cNvPr>
          <p:cNvSpPr txBox="1"/>
          <p:nvPr/>
        </p:nvSpPr>
        <p:spPr>
          <a:xfrm>
            <a:off x="2200275" y="381000"/>
            <a:ext cx="78581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solidFill>
                  <a:srgbClr val="002060"/>
                </a:solidFill>
                <a:latin typeface="Coiny" panose="02000903060500060000" pitchFamily="2" charset="0"/>
              </a:rPr>
              <a:t>Thảo</a:t>
            </a:r>
            <a:r>
              <a:rPr lang="en-US" sz="4800" dirty="0">
                <a:solidFill>
                  <a:srgbClr val="002060"/>
                </a:solidFill>
                <a:latin typeface="Coiny" panose="02000903060500060000" pitchFamily="2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oiny" panose="02000903060500060000" pitchFamily="2" charset="0"/>
              </a:rPr>
              <a:t>luận</a:t>
            </a:r>
            <a:r>
              <a:rPr lang="en-US" sz="4800" dirty="0">
                <a:solidFill>
                  <a:srgbClr val="002060"/>
                </a:solidFill>
                <a:latin typeface="Coiny" panose="02000903060500060000" pitchFamily="2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Coiny" panose="02000903060500060000" pitchFamily="2" charset="0"/>
              </a:rPr>
              <a:t>nhóm</a:t>
            </a:r>
            <a:r>
              <a:rPr lang="en-US" sz="4800" dirty="0">
                <a:solidFill>
                  <a:srgbClr val="002060"/>
                </a:solidFill>
                <a:latin typeface="Coiny" panose="02000903060500060000" pitchFamily="2" charset="0"/>
              </a:rPr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1340391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091" b="100000" l="6000" r="100000">
                        <a14:foregroundMark x1="66000" y1="74545" x2="54000" y2="87273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2276" y="386709"/>
            <a:ext cx="741724" cy="81589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5556" y1="15475" x2="89259" y2="16255"/>
                        <a14:foregroundMark x1="94074" y1="20416" x2="86296" y2="57867"/>
                        <a14:foregroundMark x1="93333" y1="12354" x2="88333" y2="24317"/>
                        <a14:foregroundMark x1="89815" y1="21977" x2="79259" y2="54226"/>
                        <a14:foregroundMark x1="93704" y1="55527" x2="77963" y2="83355"/>
                        <a14:foregroundMark x1="92963" y1="71131" x2="83889" y2="86996"/>
                        <a14:foregroundMark x1="3333" y1="15475" x2="4259" y2="75033"/>
                        <a14:foregroundMark x1="5926" y1="78934" x2="17222" y2="83355"/>
                        <a14:foregroundMark x1="4074" y1="78934" x2="3889" y2="84655"/>
                        <a14:foregroundMark x1="5185" y1="86996" x2="5185" y2="86996"/>
                        <a14:foregroundMark x1="4815" y1="88296" x2="8519" y2="89337"/>
                        <a14:foregroundMark x1="7778" y1="70091" x2="28333" y2="79454"/>
                        <a14:foregroundMark x1="13704" y1="25098" x2="15741" y2="6567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24899" y="4319851"/>
            <a:ext cx="3143251" cy="223811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650" y="386709"/>
            <a:ext cx="8549452" cy="3519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6459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图片 2" descr="图片包含 窗户, 室内&#10;&#10;已生成极高可信度的说明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日期占位符 1">
            <a:extLst>
              <a:ext uri="{FF2B5EF4-FFF2-40B4-BE49-F238E27FC236}">
                <a16:creationId xmlns:a16="http://schemas.microsoft.com/office/drawing/2014/main" id="{C4A83AA4-A042-4232-8706-E4CAB64E0B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0820CF-B880-4189-942D-D702A7CBA730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5" name="页脚占位符 2">
            <a:extLst>
              <a:ext uri="{FF2B5EF4-FFF2-40B4-BE49-F238E27FC236}">
                <a16:creationId xmlns:a16="http://schemas.microsoft.com/office/drawing/2014/main" id="{D3417FDF-D62E-49B6-8970-63374B7FE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6" name="灯片编号占位符 6">
            <a:extLst>
              <a:ext uri="{FF2B5EF4-FFF2-40B4-BE49-F238E27FC236}">
                <a16:creationId xmlns:a16="http://schemas.microsoft.com/office/drawing/2014/main" id="{A2F06B71-4545-46DC-879A-30C59BA52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913308-F349-4B6D-A68A-DD1791B4A57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48" name="Picture 5">
            <a:extLst>
              <a:ext uri="{FF2B5EF4-FFF2-40B4-BE49-F238E27FC236}">
                <a16:creationId xmlns:a16="http://schemas.microsoft.com/office/drawing/2014/main" id="{52BFF557-899D-4DA6-85CB-DA5A7FF04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-96520" y="1426210"/>
            <a:ext cx="4390390" cy="543179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EDBE5A8B-564E-44FA-B80C-8F53B2B2C81B}"/>
              </a:ext>
            </a:extLst>
          </p:cNvPr>
          <p:cNvSpPr/>
          <p:nvPr/>
        </p:nvSpPr>
        <p:spPr>
          <a:xfrm>
            <a:off x="4152900" y="1235074"/>
            <a:ext cx="7915275" cy="4228747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err="1">
                <a:effectLst/>
                <a:ea typeface="Calibri" panose="020F0502020204030204" pitchFamily="34" charset="0"/>
              </a:rPr>
              <a:t>Những</a:t>
            </a:r>
            <a:r>
              <a:rPr lang="en-US" sz="3600" dirty="0">
                <a:effectLst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ea typeface="Calibri" panose="020F0502020204030204" pitchFamily="34" charset="0"/>
              </a:rPr>
              <a:t>ngày</a:t>
            </a:r>
            <a:r>
              <a:rPr lang="en-US" sz="3600" dirty="0">
                <a:effectLst/>
                <a:ea typeface="Calibri" panose="020F0502020204030204" pitchFamily="34" charset="0"/>
              </a:rPr>
              <a:t> sum </a:t>
            </a:r>
            <a:r>
              <a:rPr lang="en-US" sz="3600" dirty="0" err="1">
                <a:effectLst/>
                <a:ea typeface="Calibri" panose="020F0502020204030204" pitchFamily="34" charset="0"/>
              </a:rPr>
              <a:t>họp</a:t>
            </a:r>
            <a:r>
              <a:rPr lang="en-US" sz="3600" dirty="0">
                <a:effectLst/>
                <a:ea typeface="Calibri" panose="020F0502020204030204" pitchFamily="34" charset="0"/>
              </a:rPr>
              <a:t>, </a:t>
            </a:r>
            <a:r>
              <a:rPr lang="en-US" sz="3600" dirty="0" err="1">
                <a:effectLst/>
                <a:ea typeface="Calibri" panose="020F0502020204030204" pitchFamily="34" charset="0"/>
              </a:rPr>
              <a:t>gia</a:t>
            </a:r>
            <a:r>
              <a:rPr lang="en-US" sz="3600" dirty="0">
                <a:effectLst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ea typeface="Calibri" panose="020F0502020204030204" pitchFamily="34" charset="0"/>
              </a:rPr>
              <a:t>đình</a:t>
            </a:r>
            <a:r>
              <a:rPr lang="en-US" sz="3600" dirty="0">
                <a:effectLst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ea typeface="Calibri" panose="020F0502020204030204" pitchFamily="34" charset="0"/>
              </a:rPr>
              <a:t>thường</a:t>
            </a:r>
            <a:r>
              <a:rPr lang="en-US" sz="3600" dirty="0">
                <a:effectLst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ea typeface="Calibri" panose="020F0502020204030204" pitchFamily="34" charset="0"/>
              </a:rPr>
              <a:t>rất</a:t>
            </a:r>
            <a:r>
              <a:rPr lang="en-US" sz="3600" dirty="0">
                <a:effectLst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ea typeface="Calibri" panose="020F0502020204030204" pitchFamily="34" charset="0"/>
              </a:rPr>
              <a:t>vui</a:t>
            </a:r>
            <a:r>
              <a:rPr lang="en-US" sz="3600" dirty="0">
                <a:effectLst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ea typeface="Calibri" panose="020F0502020204030204" pitchFamily="34" charset="0"/>
              </a:rPr>
              <a:t>vẻ</a:t>
            </a:r>
            <a:r>
              <a:rPr lang="en-US" sz="3600" dirty="0">
                <a:effectLst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ea typeface="Calibri" panose="020F0502020204030204" pitchFamily="34" charset="0"/>
              </a:rPr>
              <a:t>và</a:t>
            </a:r>
            <a:r>
              <a:rPr lang="en-US" sz="3600" dirty="0">
                <a:effectLst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ea typeface="Calibri" panose="020F0502020204030204" pitchFamily="34" charset="0"/>
              </a:rPr>
              <a:t>là</a:t>
            </a:r>
            <a:r>
              <a:rPr lang="en-US" sz="3600" dirty="0">
                <a:effectLst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ea typeface="Calibri" panose="020F0502020204030204" pitchFamily="34" charset="0"/>
              </a:rPr>
              <a:t>dịp</a:t>
            </a:r>
            <a:r>
              <a:rPr lang="en-US" sz="3600" dirty="0">
                <a:effectLst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ea typeface="Calibri" panose="020F0502020204030204" pitchFamily="34" charset="0"/>
              </a:rPr>
              <a:t>để</a:t>
            </a:r>
            <a:r>
              <a:rPr lang="en-US" sz="3600" dirty="0">
                <a:effectLst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ea typeface="Calibri" panose="020F0502020204030204" pitchFamily="34" charset="0"/>
              </a:rPr>
              <a:t>các</a:t>
            </a:r>
            <a:r>
              <a:rPr lang="en-US" sz="3600" dirty="0">
                <a:effectLst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ea typeface="Calibri" panose="020F0502020204030204" pitchFamily="34" charset="0"/>
              </a:rPr>
              <a:t>thành</a:t>
            </a:r>
            <a:r>
              <a:rPr lang="en-US" sz="3600" dirty="0">
                <a:effectLst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ea typeface="Calibri" panose="020F0502020204030204" pitchFamily="34" charset="0"/>
              </a:rPr>
              <a:t>viên</a:t>
            </a:r>
            <a:r>
              <a:rPr lang="en-US" sz="3600" dirty="0">
                <a:effectLst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ea typeface="Calibri" panose="020F0502020204030204" pitchFamily="34" charset="0"/>
              </a:rPr>
              <a:t>quan</a:t>
            </a:r>
            <a:r>
              <a:rPr lang="en-US" sz="3600" dirty="0">
                <a:effectLst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ea typeface="Calibri" panose="020F0502020204030204" pitchFamily="34" charset="0"/>
              </a:rPr>
              <a:t>tâm</a:t>
            </a:r>
            <a:r>
              <a:rPr lang="en-US" sz="3600" dirty="0">
                <a:effectLst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ea typeface="Calibri" panose="020F0502020204030204" pitchFamily="34" charset="0"/>
              </a:rPr>
              <a:t>thăm</a:t>
            </a:r>
            <a:r>
              <a:rPr lang="en-US" sz="3600" dirty="0">
                <a:effectLst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ea typeface="Calibri" panose="020F0502020204030204" pitchFamily="34" charset="0"/>
              </a:rPr>
              <a:t>hỏi</a:t>
            </a:r>
            <a:r>
              <a:rPr lang="en-US" sz="3600" dirty="0">
                <a:effectLst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ea typeface="Calibri" panose="020F0502020204030204" pitchFamily="34" charset="0"/>
              </a:rPr>
              <a:t>lẫn</a:t>
            </a:r>
            <a:r>
              <a:rPr lang="en-US" sz="3600" dirty="0">
                <a:effectLst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ea typeface="Calibri" panose="020F0502020204030204" pitchFamily="34" charset="0"/>
              </a:rPr>
              <a:t>nhau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47250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31D959BC-F1D2-45FE-8A02-4EB8AB979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3" b="1338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0CA23FD-7812-4A6F-A1D9-C8D796DA68D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8473" r="25393"/>
          <a:stretch/>
        </p:blipFill>
        <p:spPr>
          <a:xfrm>
            <a:off x="5656055" y="0"/>
            <a:ext cx="6535946" cy="2960877"/>
          </a:xfrm>
          <a:prstGeom prst="rect">
            <a:avLst/>
          </a:prstGeom>
        </p:spPr>
      </p:pic>
      <p:pic>
        <p:nvPicPr>
          <p:cNvPr id="1026" name="Picture 2" descr="Download Nobi Child Nobita Cartoon Doraemon PNG Download Free HQ PNG Image  | FreePNGImg">
            <a:extLst>
              <a:ext uri="{FF2B5EF4-FFF2-40B4-BE49-F238E27FC236}">
                <a16:creationId xmlns:a16="http://schemas.microsoft.com/office/drawing/2014/main" id="{3D0F50FD-8CD3-4F6F-A18D-771F3B9686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055" y="1499980"/>
            <a:ext cx="9696665" cy="5197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91FA7AC-4284-413E-9473-45D7D8556B25}"/>
              </a:ext>
            </a:extLst>
          </p:cNvPr>
          <p:cNvSpPr txBox="1"/>
          <p:nvPr/>
        </p:nvSpPr>
        <p:spPr>
          <a:xfrm>
            <a:off x="6705601" y="1499980"/>
            <a:ext cx="548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UTM Futura Extra" panose="02040603050506020204" pitchFamily="18" charset="0"/>
                <a:ea typeface="+mn-ea"/>
                <a:cs typeface="+mn-cs"/>
              </a:rPr>
              <a:t>MẢNH GHÉP</a:t>
            </a:r>
          </a:p>
        </p:txBody>
      </p:sp>
      <p:pic>
        <p:nvPicPr>
          <p:cNvPr id="1030" name="Picture 6" descr="100+ hình ảnh doremon yasuo - hinhanhsieudep.net">
            <a:extLst>
              <a:ext uri="{FF2B5EF4-FFF2-40B4-BE49-F238E27FC236}">
                <a16:creationId xmlns:a16="http://schemas.microsoft.com/office/drawing/2014/main" id="{774CE22B-387C-4B5E-BF1F-31EEC31C81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345" y="246826"/>
            <a:ext cx="5817655" cy="1206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Nhạc phim Doraemon  Huyền Chi">
            <a:hlinkClick r:id="" action="ppaction://media"/>
            <a:extLst>
              <a:ext uri="{FF2B5EF4-FFF2-40B4-BE49-F238E27FC236}">
                <a16:creationId xmlns:a16="http://schemas.microsoft.com/office/drawing/2014/main" id="{CBB4CA34-BFB7-4300-B91D-D3FD9DE95A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78318" y="246825"/>
            <a:ext cx="1237465" cy="1237465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94A65F2-C614-4D8E-BA00-B636A74429DE}"/>
              </a:ext>
            </a:extLst>
          </p:cNvPr>
          <p:cNvSpPr/>
          <p:nvPr/>
        </p:nvSpPr>
        <p:spPr>
          <a:xfrm>
            <a:off x="4331949" y="5008364"/>
            <a:ext cx="7467942" cy="147812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Các con hãy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nhìn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ảnh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dự đoán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đây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là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ngày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</a:rPr>
              <a:t>gì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,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lật mở những mảnh ghép để tìm ra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bức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tranh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bí mật cô giấu đằng sau các mảnh ghép nhé.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041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3.33333E-6 L 0 -0.07223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785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C14775F9-E9C0-470F-87DF-44F906F440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19" b="9619"/>
          <a:stretch/>
        </p:blipFill>
        <p:spPr>
          <a:xfrm>
            <a:off x="-2891" y="-12343"/>
            <a:ext cx="12192000" cy="6850381"/>
          </a:xfrm>
          <a:prstGeom prst="rect">
            <a:avLst/>
          </a:prstGeom>
        </p:spPr>
      </p:pic>
      <p:pic>
        <p:nvPicPr>
          <p:cNvPr id="30" name="CẤM BUÔN BÁN, CẤM REUP" descr="Káº¿t quáº£ hÃ¬nh áº£nh cho win text gif">
            <a:extLst>
              <a:ext uri="{FF2B5EF4-FFF2-40B4-BE49-F238E27FC236}">
                <a16:creationId xmlns:a16="http://schemas.microsoft.com/office/drawing/2014/main" id="{1EF07EA3-5CBA-439C-8525-B1455F3ABCB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4964" y="-766699"/>
            <a:ext cx="3828136" cy="382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hlinkClick r:id="rId7" action="ppaction://hlinksldjump"/>
            <a:extLst>
              <a:ext uri="{FF2B5EF4-FFF2-40B4-BE49-F238E27FC236}">
                <a16:creationId xmlns:a16="http://schemas.microsoft.com/office/drawing/2014/main" id="{CC6DFC17-25C7-4C08-BF20-E44A7DEAFF8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3430073"/>
            <a:ext cx="4950381" cy="3468925"/>
          </a:xfrm>
          <a:prstGeom prst="rect">
            <a:avLst/>
          </a:prstGeom>
        </p:spPr>
      </p:pic>
      <p:pic>
        <p:nvPicPr>
          <p:cNvPr id="3" name="Picture 2">
            <a:hlinkClick r:id="rId9" action="ppaction://hlinksldjump"/>
            <a:extLst>
              <a:ext uri="{FF2B5EF4-FFF2-40B4-BE49-F238E27FC236}">
                <a16:creationId xmlns:a16="http://schemas.microsoft.com/office/drawing/2014/main" id="{FDEE5D25-8E8A-4121-801F-0B215229D059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5617"/>
          <a:stretch/>
        </p:blipFill>
        <p:spPr>
          <a:xfrm>
            <a:off x="14551" y="22628"/>
            <a:ext cx="4078577" cy="4206240"/>
          </a:xfrm>
          <a:prstGeom prst="rect">
            <a:avLst/>
          </a:prstGeom>
        </p:spPr>
      </p:pic>
      <p:pic>
        <p:nvPicPr>
          <p:cNvPr id="4" name="Picture 3">
            <a:hlinkClick r:id="rId11" action="ppaction://hlinksldjump"/>
            <a:extLst>
              <a:ext uri="{FF2B5EF4-FFF2-40B4-BE49-F238E27FC236}">
                <a16:creationId xmlns:a16="http://schemas.microsoft.com/office/drawing/2014/main" id="{C9694E0D-6587-4BDB-BE71-B92CC45243E5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5368"/>
          <a:stretch/>
        </p:blipFill>
        <p:spPr>
          <a:xfrm>
            <a:off x="3199274" y="-4723"/>
            <a:ext cx="4944285" cy="3450035"/>
          </a:xfrm>
          <a:prstGeom prst="rect">
            <a:avLst/>
          </a:prstGeom>
        </p:spPr>
      </p:pic>
      <p:pic>
        <p:nvPicPr>
          <p:cNvPr id="7" name="Picture 6">
            <a:hlinkClick r:id="rId13" action="ppaction://hlinksldjump"/>
            <a:extLst>
              <a:ext uri="{FF2B5EF4-FFF2-40B4-BE49-F238E27FC236}">
                <a16:creationId xmlns:a16="http://schemas.microsoft.com/office/drawing/2014/main" id="{77F541A2-23F9-4560-84E9-1608064B121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241586" y="-4723"/>
            <a:ext cx="4950381" cy="3462828"/>
          </a:xfrm>
          <a:prstGeom prst="rect">
            <a:avLst/>
          </a:prstGeom>
        </p:spPr>
      </p:pic>
      <p:pic>
        <p:nvPicPr>
          <p:cNvPr id="11" name="Picture 10">
            <a:hlinkClick r:id="rId15" action="ppaction://hlinksldjump"/>
            <a:extLst>
              <a:ext uri="{FF2B5EF4-FFF2-40B4-BE49-F238E27FC236}">
                <a16:creationId xmlns:a16="http://schemas.microsoft.com/office/drawing/2014/main" id="{8E951F9F-1C59-49B8-A567-1ED70C6C6A2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116249" y="2688078"/>
            <a:ext cx="4078577" cy="4206605"/>
          </a:xfrm>
          <a:prstGeom prst="rect">
            <a:avLst/>
          </a:prstGeom>
        </p:spPr>
      </p:pic>
      <p:pic>
        <p:nvPicPr>
          <p:cNvPr id="12" name="Picture 11">
            <a:hlinkClick r:id="rId17" action="ppaction://hlinksldjump"/>
            <a:extLst>
              <a:ext uri="{FF2B5EF4-FFF2-40B4-BE49-F238E27FC236}">
                <a16:creationId xmlns:a16="http://schemas.microsoft.com/office/drawing/2014/main" id="{7EDD3AAF-DB8E-4561-93C6-EEAC45E531C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065818" y="3434795"/>
            <a:ext cx="4944285" cy="3468925"/>
          </a:xfrm>
          <a:prstGeom prst="rect">
            <a:avLst/>
          </a:prstGeom>
        </p:spPr>
      </p:pic>
      <p:sp>
        <p:nvSpPr>
          <p:cNvPr id="5" name="Rectangle: Rounded Corners 4">
            <a:hlinkClick r:id="rId19" action="ppaction://hlinksldjump"/>
            <a:extLst>
              <a:ext uri="{FF2B5EF4-FFF2-40B4-BE49-F238E27FC236}">
                <a16:creationId xmlns:a16="http://schemas.microsoft.com/office/drawing/2014/main" id="{D0023849-7CF2-46A2-A24D-14704FEDF643}"/>
              </a:ext>
            </a:extLst>
          </p:cNvPr>
          <p:cNvSpPr/>
          <p:nvPr/>
        </p:nvSpPr>
        <p:spPr>
          <a:xfrm>
            <a:off x="10962526" y="154112"/>
            <a:ext cx="1214923" cy="4623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Học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tiếp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3990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D4593B95-06C8-4297-8002-9BECF4D4E0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3" b="1338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Tổng hợp ảnh Doremon PNG">
            <a:hlinkClick r:id="rId5" action="ppaction://hlinksldjump"/>
            <a:extLst>
              <a:ext uri="{FF2B5EF4-FFF2-40B4-BE49-F238E27FC236}">
                <a16:creationId xmlns:a16="http://schemas.microsoft.com/office/drawing/2014/main" id="{4241643B-8F17-4847-AF1F-AEA5E8673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08" y="3708887"/>
            <a:ext cx="1989772" cy="285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9A04C41-C12B-4474-BCD3-95E387E0F5CC}"/>
              </a:ext>
            </a:extLst>
          </p:cNvPr>
          <p:cNvSpPr/>
          <p:nvPr/>
        </p:nvSpPr>
        <p:spPr>
          <a:xfrm>
            <a:off x="2317404" y="2361025"/>
            <a:ext cx="3554602" cy="117553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</a:p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Ngày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giỗ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897582DE-79E5-42C2-8C98-E6D9EA76386C}"/>
              </a:ext>
            </a:extLst>
          </p:cNvPr>
          <p:cNvSpPr/>
          <p:nvPr/>
        </p:nvSpPr>
        <p:spPr>
          <a:xfrm>
            <a:off x="634365" y="289560"/>
            <a:ext cx="10759440" cy="1101090"/>
          </a:xfrm>
          <a:prstGeom prst="wedgeRoundRectCallout">
            <a:avLst>
              <a:gd name="adj1" fmla="val -40521"/>
              <a:gd name="adj2" fmla="val 9290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999A8B-8218-44E1-A108-4F52414C45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25329" y="1905001"/>
            <a:ext cx="6074178" cy="4371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374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D4593B95-06C8-4297-8002-9BECF4D4E0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3" b="1338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hlinkClick r:id="rId4" action="ppaction://hlinksldjump"/>
            <a:extLst>
              <a:ext uri="{FF2B5EF4-FFF2-40B4-BE49-F238E27FC236}">
                <a16:creationId xmlns:a16="http://schemas.microsoft.com/office/drawing/2014/main" id="{4241643B-8F17-4847-AF1F-AEA5E8673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0" y="3794563"/>
            <a:ext cx="3078408" cy="3215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9A04C41-C12B-4474-BCD3-95E387E0F5CC}"/>
              </a:ext>
            </a:extLst>
          </p:cNvPr>
          <p:cNvSpPr/>
          <p:nvPr/>
        </p:nvSpPr>
        <p:spPr>
          <a:xfrm>
            <a:off x="1981200" y="2403280"/>
            <a:ext cx="4000499" cy="151149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</a:p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Ngày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quốc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phụ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nữ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8/3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897582DE-79E5-42C2-8C98-E6D9EA76386C}"/>
              </a:ext>
            </a:extLst>
          </p:cNvPr>
          <p:cNvSpPr/>
          <p:nvPr/>
        </p:nvSpPr>
        <p:spPr>
          <a:xfrm>
            <a:off x="815340" y="358886"/>
            <a:ext cx="10759440" cy="1049655"/>
          </a:xfrm>
          <a:prstGeom prst="wedgeRoundRectCallout">
            <a:avLst>
              <a:gd name="adj1" fmla="val -40521"/>
              <a:gd name="adj2" fmla="val 9290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lvl="0" algn="ctr">
              <a:defRPr/>
            </a:pP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5AF50A-FDD1-4C90-815B-E095DD1F84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10301" y="1767427"/>
            <a:ext cx="5610088" cy="434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855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D4593B95-06C8-4297-8002-9BECF4D4E0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3" b="1338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hlinkClick r:id="rId4" action="ppaction://hlinksldjump"/>
            <a:extLst>
              <a:ext uri="{FF2B5EF4-FFF2-40B4-BE49-F238E27FC236}">
                <a16:creationId xmlns:a16="http://schemas.microsoft.com/office/drawing/2014/main" id="{4241643B-8F17-4847-AF1F-AEA5E8673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0" y="3137834"/>
            <a:ext cx="2888932" cy="343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9A04C41-C12B-4474-BCD3-95E387E0F5CC}"/>
              </a:ext>
            </a:extLst>
          </p:cNvPr>
          <p:cNvSpPr/>
          <p:nvPr/>
        </p:nvSpPr>
        <p:spPr>
          <a:xfrm>
            <a:off x="2181225" y="4590901"/>
            <a:ext cx="3947617" cy="132031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897582DE-79E5-42C2-8C98-E6D9EA76386C}"/>
              </a:ext>
            </a:extLst>
          </p:cNvPr>
          <p:cNvSpPr/>
          <p:nvPr/>
        </p:nvSpPr>
        <p:spPr>
          <a:xfrm>
            <a:off x="481965" y="182881"/>
            <a:ext cx="10759440" cy="729615"/>
          </a:xfrm>
          <a:prstGeom prst="wedgeRoundRectCallout">
            <a:avLst>
              <a:gd name="adj1" fmla="val -40521"/>
              <a:gd name="adj2" fmla="val 9290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lvl="0" algn="ctr">
              <a:defRPr/>
            </a:pP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3" name="Picture 2" descr="A picture containing indoor, decorated&#10;&#10;Description automatically generated">
            <a:extLst>
              <a:ext uri="{FF2B5EF4-FFF2-40B4-BE49-F238E27FC236}">
                <a16:creationId xmlns:a16="http://schemas.microsoft.com/office/drawing/2014/main" id="{16DEF135-474F-49EB-80A2-70BE18B0F4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4822" y="1905000"/>
            <a:ext cx="5711198" cy="4009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338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D4593B95-06C8-4297-8002-9BECF4D4E0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3" b="1338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hlinkClick r:id="rId4" action="ppaction://hlinksldjump"/>
            <a:extLst>
              <a:ext uri="{FF2B5EF4-FFF2-40B4-BE49-F238E27FC236}">
                <a16:creationId xmlns:a16="http://schemas.microsoft.com/office/drawing/2014/main" id="{4241643B-8F17-4847-AF1F-AEA5E8673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298132" y="3381226"/>
            <a:ext cx="3910012" cy="3130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9A04C41-C12B-4474-BCD3-95E387E0F5CC}"/>
              </a:ext>
            </a:extLst>
          </p:cNvPr>
          <p:cNvSpPr/>
          <p:nvPr/>
        </p:nvSpPr>
        <p:spPr>
          <a:xfrm>
            <a:off x="2287905" y="4533751"/>
            <a:ext cx="3865245" cy="132031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Ngày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cuối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tuần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897582DE-79E5-42C2-8C98-E6D9EA76386C}"/>
              </a:ext>
            </a:extLst>
          </p:cNvPr>
          <p:cNvSpPr/>
          <p:nvPr/>
        </p:nvSpPr>
        <p:spPr>
          <a:xfrm>
            <a:off x="259080" y="251385"/>
            <a:ext cx="10759440" cy="862965"/>
          </a:xfrm>
          <a:prstGeom prst="wedgeRoundRectCallout">
            <a:avLst>
              <a:gd name="adj1" fmla="val -40521"/>
              <a:gd name="adj2" fmla="val 9290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Picture 2" descr="A group of children eating at a table&#10;&#10;Description automatically generated with low confidence">
            <a:extLst>
              <a:ext uri="{FF2B5EF4-FFF2-40B4-BE49-F238E27FC236}">
                <a16:creationId xmlns:a16="http://schemas.microsoft.com/office/drawing/2014/main" id="{8F3DD2D8-FC11-4E65-AD1F-246C7C0E56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650" y="1525980"/>
            <a:ext cx="5657850" cy="4724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474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D4593B95-06C8-4297-8002-9BECF4D4E0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3" b="1338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hlinkClick r:id="rId4" action="ppaction://hlinksldjump"/>
            <a:extLst>
              <a:ext uri="{FF2B5EF4-FFF2-40B4-BE49-F238E27FC236}">
                <a16:creationId xmlns:a16="http://schemas.microsoft.com/office/drawing/2014/main" id="{4241643B-8F17-4847-AF1F-AEA5E8673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-690563" y="3213081"/>
            <a:ext cx="2873692" cy="3412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9A04C41-C12B-4474-BCD3-95E387E0F5CC}"/>
              </a:ext>
            </a:extLst>
          </p:cNvPr>
          <p:cNvSpPr/>
          <p:nvPr/>
        </p:nvSpPr>
        <p:spPr>
          <a:xfrm>
            <a:off x="1304925" y="3914626"/>
            <a:ext cx="5784531" cy="132031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</a:p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Ngày</a:t>
            </a:r>
            <a:r>
              <a:rPr kumimoji="0" lang="en-US" sz="33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3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quốc</a:t>
            </a:r>
            <a:r>
              <a:rPr kumimoji="0" lang="en-US" sz="33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3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</a:t>
            </a:r>
            <a:r>
              <a:rPr kumimoji="0" lang="en-US" sz="33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3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thiếu</a:t>
            </a:r>
            <a:r>
              <a:rPr kumimoji="0" lang="en-US" sz="33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3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</a:t>
            </a:r>
            <a:r>
              <a:rPr kumimoji="0" lang="en-US" sz="33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1/6</a:t>
            </a:r>
            <a:endParaRPr kumimoji="0" lang="en-US" sz="33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897582DE-79E5-42C2-8C98-E6D9EA76386C}"/>
              </a:ext>
            </a:extLst>
          </p:cNvPr>
          <p:cNvSpPr/>
          <p:nvPr/>
        </p:nvSpPr>
        <p:spPr>
          <a:xfrm>
            <a:off x="501015" y="400453"/>
            <a:ext cx="10759440" cy="709910"/>
          </a:xfrm>
          <a:prstGeom prst="wedgeRoundRectCallout">
            <a:avLst>
              <a:gd name="adj1" fmla="val -40521"/>
              <a:gd name="adj2" fmla="val 9290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lvl="0" algn="ctr">
              <a:defRPr/>
            </a:pP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3" name="Picture 2" descr="Text, map&#10;&#10;Description automatically generated">
            <a:extLst>
              <a:ext uri="{FF2B5EF4-FFF2-40B4-BE49-F238E27FC236}">
                <a16:creationId xmlns:a16="http://schemas.microsoft.com/office/drawing/2014/main" id="{27512C3B-74B4-49AA-A64F-DDA09C7262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925" y="1358391"/>
            <a:ext cx="4906327" cy="4906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61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/>
        </p:nvGrpSpPr>
        <p:grpSpPr>
          <a:xfrm>
            <a:off x="0" y="-221063"/>
            <a:ext cx="12895093" cy="7946844"/>
            <a:chOff x="0" y="-221063"/>
            <a:chExt cx="12895093" cy="7946844"/>
          </a:xfrm>
        </p:grpSpPr>
        <p:sp>
          <p:nvSpPr>
            <p:cNvPr id="17" name="矩形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9AD6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grpSp>
          <p:nvGrpSpPr>
            <p:cNvPr id="18" name="组合 17"/>
            <p:cNvGrpSpPr/>
            <p:nvPr/>
          </p:nvGrpSpPr>
          <p:grpSpPr>
            <a:xfrm>
              <a:off x="144150" y="-221063"/>
              <a:ext cx="12750943" cy="7946844"/>
              <a:chOff x="2627224" y="-795141"/>
              <a:chExt cx="10013806" cy="7040780"/>
            </a:xfrm>
          </p:grpSpPr>
          <p:sp>
            <p:nvSpPr>
              <p:cNvPr id="19" name="矩形 18"/>
              <p:cNvSpPr/>
              <p:nvPr/>
            </p:nvSpPr>
            <p:spPr>
              <a:xfrm>
                <a:off x="2627224" y="-599283"/>
                <a:ext cx="5758249" cy="5957676"/>
              </a:xfrm>
              <a:prstGeom prst="rect">
                <a:avLst/>
              </a:prstGeom>
              <a:blipFill dpi="0" rotWithShape="1">
                <a:blip r:embed="rId3">
                  <a:alphaModFix amt="17000"/>
                  <a:lum bright="70000" contrast="-70000"/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2" name="矩形 21"/>
              <p:cNvSpPr/>
              <p:nvPr/>
            </p:nvSpPr>
            <p:spPr>
              <a:xfrm rot="10601959">
                <a:off x="6872592" y="-795141"/>
                <a:ext cx="5768438" cy="7040780"/>
              </a:xfrm>
              <a:prstGeom prst="rect">
                <a:avLst/>
              </a:prstGeom>
              <a:blipFill dpi="0" rotWithShape="1">
                <a:blip r:embed="rId4">
                  <a:alphaModFix amt="17000"/>
                  <a:lum bright="70000" contrast="-70000"/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82" name="组合 81"/>
          <p:cNvGrpSpPr/>
          <p:nvPr/>
        </p:nvGrpSpPr>
        <p:grpSpPr>
          <a:xfrm>
            <a:off x="0" y="5207212"/>
            <a:ext cx="12523845" cy="1647370"/>
            <a:chOff x="0" y="5207212"/>
            <a:chExt cx="12523845" cy="1647370"/>
          </a:xfrm>
        </p:grpSpPr>
        <p:pic>
          <p:nvPicPr>
            <p:cNvPr id="83" name="图片 8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207212"/>
              <a:ext cx="6427845" cy="1647370"/>
            </a:xfrm>
            <a:prstGeom prst="rect">
              <a:avLst/>
            </a:prstGeom>
          </p:spPr>
        </p:pic>
        <p:pic>
          <p:nvPicPr>
            <p:cNvPr id="84" name="图片 8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5207212"/>
              <a:ext cx="6427845" cy="1647370"/>
            </a:xfrm>
            <a:prstGeom prst="rect">
              <a:avLst/>
            </a:prstGeom>
          </p:spPr>
        </p:pic>
      </p:grpSp>
      <p:grpSp>
        <p:nvGrpSpPr>
          <p:cNvPr id="87" name="组合 86"/>
          <p:cNvGrpSpPr/>
          <p:nvPr/>
        </p:nvGrpSpPr>
        <p:grpSpPr>
          <a:xfrm>
            <a:off x="1773382" y="548138"/>
            <a:ext cx="9060000" cy="4759928"/>
            <a:chOff x="2516470" y="548138"/>
            <a:chExt cx="7443321" cy="4759928"/>
          </a:xfrm>
        </p:grpSpPr>
        <p:sp>
          <p:nvSpPr>
            <p:cNvPr id="21" name="云形 20"/>
            <p:cNvSpPr/>
            <p:nvPr/>
          </p:nvSpPr>
          <p:spPr>
            <a:xfrm>
              <a:off x="2516470" y="548138"/>
              <a:ext cx="7443321" cy="4759928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6" name="云形 85"/>
            <p:cNvSpPr/>
            <p:nvPr/>
          </p:nvSpPr>
          <p:spPr>
            <a:xfrm>
              <a:off x="2922743" y="818421"/>
              <a:ext cx="6658840" cy="4258256"/>
            </a:xfrm>
            <a:prstGeom prst="cloud">
              <a:avLst/>
            </a:prstGeom>
            <a:noFill/>
            <a:ln>
              <a:solidFill>
                <a:srgbClr val="8ACFEA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1522" y="3769651"/>
            <a:ext cx="1343455" cy="134345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5228" y="544720"/>
            <a:ext cx="1112666" cy="1112666"/>
          </a:xfrm>
          <a:prstGeom prst="rect">
            <a:avLst/>
          </a:prstGeom>
        </p:spPr>
      </p:pic>
      <p:pic>
        <p:nvPicPr>
          <p:cNvPr id="89" name="图片 8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1363" y="-14024"/>
            <a:ext cx="2981702" cy="4020157"/>
          </a:xfrm>
          <a:prstGeom prst="rect">
            <a:avLst/>
          </a:prstGeom>
        </p:spPr>
      </p:pic>
      <p:sp>
        <p:nvSpPr>
          <p:cNvPr id="39" name="文本框 38"/>
          <p:cNvSpPr txBox="1"/>
          <p:nvPr/>
        </p:nvSpPr>
        <p:spPr>
          <a:xfrm>
            <a:off x="2643532" y="2192160"/>
            <a:ext cx="692770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iny" panose="02000903060500060000" pitchFamily="2" charset="0"/>
                <a:ea typeface="方正汉真广标简体" panose="02000000000000000000" pitchFamily="2" charset="-122"/>
                <a:cs typeface="Calibri" panose="020F0502020204030204" pitchFamily="34" charset="0"/>
              </a:rPr>
              <a:t>Chào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iny" panose="02000903060500060000" pitchFamily="2" charset="0"/>
                <a:ea typeface="方正汉真广标简体" panose="020000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iny" panose="02000903060500060000" pitchFamily="2" charset="0"/>
                <a:ea typeface="方正汉真广标简体" panose="02000000000000000000" pitchFamily="2" charset="-122"/>
                <a:cs typeface="Calibri" panose="020F0502020204030204" pitchFamily="34" charset="0"/>
              </a:rPr>
              <a:t>mừng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iny" panose="02000903060500060000" pitchFamily="2" charset="0"/>
                <a:ea typeface="方正汉真广标简体" panose="020000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iny" panose="02000903060500060000" pitchFamily="2" charset="0"/>
                <a:ea typeface="方正汉真广标简体" panose="02000000000000000000" pitchFamily="2" charset="-122"/>
                <a:cs typeface="Calibri" panose="020F0502020204030204" pitchFamily="34" charset="0"/>
              </a:rPr>
              <a:t>thầy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iny" panose="02000903060500060000" pitchFamily="2" charset="0"/>
                <a:ea typeface="方正汉真广标简体" panose="020000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iny" panose="02000903060500060000" pitchFamily="2" charset="0"/>
                <a:ea typeface="方正汉真广标简体" panose="02000000000000000000" pitchFamily="2" charset="-122"/>
                <a:cs typeface="Calibri" panose="020F0502020204030204" pitchFamily="34" charset="0"/>
              </a:rPr>
              <a:t>cô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iny" panose="02000903060500060000" pitchFamily="2" charset="0"/>
                <a:ea typeface="方正汉真广标简体" panose="020000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iny" panose="02000903060500060000" pitchFamily="2" charset="0"/>
                <a:ea typeface="方正汉真广标简体" panose="02000000000000000000" pitchFamily="2" charset="-122"/>
                <a:cs typeface="Calibri" panose="020F0502020204030204" pitchFamily="34" charset="0"/>
              </a:rPr>
              <a:t>và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iny" panose="02000903060500060000" pitchFamily="2" charset="0"/>
                <a:ea typeface="方正汉真广标简体" panose="020000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iny" panose="02000903060500060000" pitchFamily="2" charset="0"/>
                <a:ea typeface="方正汉真广标简体" panose="02000000000000000000" pitchFamily="2" charset="-122"/>
                <a:cs typeface="Calibri" panose="020F0502020204030204" pitchFamily="34" charset="0"/>
              </a:rPr>
              <a:t>các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iny" panose="02000903060500060000" pitchFamily="2" charset="0"/>
                <a:ea typeface="方正汉真广标简体" panose="020000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iny" panose="02000903060500060000" pitchFamily="2" charset="0"/>
                <a:ea typeface="方正汉真广标简体" panose="02000000000000000000" pitchFamily="2" charset="-122"/>
                <a:cs typeface="Calibri" panose="020F0502020204030204" pitchFamily="34" charset="0"/>
              </a:rPr>
              <a:t>em</a:t>
            </a:r>
            <a:endParaRPr kumimoji="0" lang="en-US" altLang="zh-CN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iny" panose="02000903060500060000" pitchFamily="2" charset="0"/>
              <a:ea typeface="方正汉真广标简体" panose="02000000000000000000" pitchFamily="2" charset="-122"/>
              <a:cs typeface="Calibri" panose="020F0502020204030204" pitchFamily="34" charset="0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00954">
            <a:off x="10507206" y="920160"/>
            <a:ext cx="482031" cy="445033"/>
          </a:xfrm>
          <a:prstGeom prst="rect">
            <a:avLst/>
          </a:prstGeom>
        </p:spPr>
      </p:pic>
      <p:pic>
        <p:nvPicPr>
          <p:cNvPr id="80" name="图片 7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4889" y="2426144"/>
            <a:ext cx="2551261" cy="5582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5296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D4593B95-06C8-4297-8002-9BECF4D4E0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3" b="1338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hlinkClick r:id="rId4" action="ppaction://hlinksldjump"/>
            <a:extLst>
              <a:ext uri="{FF2B5EF4-FFF2-40B4-BE49-F238E27FC236}">
                <a16:creationId xmlns:a16="http://schemas.microsoft.com/office/drawing/2014/main" id="{4241643B-8F17-4847-AF1F-AEA5E8673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445730" y="3431087"/>
            <a:ext cx="1538367" cy="285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9A04C41-C12B-4474-BCD3-95E387E0F5CC}"/>
              </a:ext>
            </a:extLst>
          </p:cNvPr>
          <p:cNvSpPr/>
          <p:nvPr/>
        </p:nvSpPr>
        <p:spPr>
          <a:xfrm>
            <a:off x="1890445" y="5138662"/>
            <a:ext cx="3453732" cy="132031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</a:p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Ngày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897582DE-79E5-42C2-8C98-E6D9EA76386C}"/>
              </a:ext>
            </a:extLst>
          </p:cNvPr>
          <p:cNvSpPr/>
          <p:nvPr/>
        </p:nvSpPr>
        <p:spPr>
          <a:xfrm>
            <a:off x="225004" y="671067"/>
            <a:ext cx="10759440" cy="852934"/>
          </a:xfrm>
          <a:prstGeom prst="wedgeRoundRectCallout">
            <a:avLst>
              <a:gd name="adj1" fmla="val -40521"/>
              <a:gd name="adj2" fmla="val 9290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lvl="0" algn="ctr">
              <a:defRPr/>
            </a:pP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1D64BD-7811-429D-8EE7-6759C7A67A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47199" y="2195068"/>
            <a:ext cx="5551843" cy="4444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54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图片 3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8425" y="6159500"/>
            <a:ext cx="8283575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图片 3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9500"/>
            <a:ext cx="7915275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" name="图片 33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182563"/>
            <a:ext cx="5738813" cy="117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图片 33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538" y="374650"/>
            <a:ext cx="5605462" cy="114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>
            <a:off x="5311775" y="7937"/>
            <a:ext cx="992188" cy="981075"/>
          </a:xfrm>
          <a:prstGeom prst="ellipse">
            <a:avLst/>
          </a:prstGeom>
          <a:solidFill>
            <a:schemeClr val="bg1"/>
          </a:solidFill>
          <a:ln>
            <a:solidFill>
              <a:srgbClr val="FF6E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6E1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3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3287"/>
          <a:stretch/>
        </p:blipFill>
        <p:spPr>
          <a:xfrm>
            <a:off x="3990975" y="3231031"/>
            <a:ext cx="5422685" cy="3444406"/>
          </a:xfrm>
          <a:prstGeom prst="ellipse">
            <a:avLst/>
          </a:prstGeom>
          <a:ln w="19050">
            <a:solidFill>
              <a:srgbClr val="5B9BD5">
                <a:lumMod val="60000"/>
                <a:lumOff val="40000"/>
              </a:srgb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3C6FE14-88B4-47C9-AC16-D67CCC5F5B33}"/>
              </a:ext>
            </a:extLst>
          </p:cNvPr>
          <p:cNvSpPr txBox="1"/>
          <p:nvPr/>
        </p:nvSpPr>
        <p:spPr>
          <a:xfrm>
            <a:off x="838200" y="1522413"/>
            <a:ext cx="101250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 kế hoạch tổ chức sinh nhật cho một người thân trong gia đình.</a:t>
            </a:r>
            <a:endParaRPr lang="en-US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088882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185 0.00486 L -4.58333E-6 -2.22222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9900" y="-255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44444E-6 L 0.32461 0.008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2400" y="440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Vector Illustration. Light Bulb With Rays Of Light. Cartoon Funny.. Royalty  Free Cliparts, Vectors, And Stock Illustration. Image 66658013.">
            <a:extLst>
              <a:ext uri="{FF2B5EF4-FFF2-40B4-BE49-F238E27FC236}">
                <a16:creationId xmlns:a16="http://schemas.microsoft.com/office/drawing/2014/main" id="{06EC1BEE-8FD8-42F5-9F30-43E6C44A2D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13" y="0"/>
            <a:ext cx="1006475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ounded Rectangle 7">
            <a:extLst>
              <a:ext uri="{FF2B5EF4-FFF2-40B4-BE49-F238E27FC236}">
                <a16:creationId xmlns:a16="http://schemas.microsoft.com/office/drawing/2014/main" id="{2C4462ED-786A-4CDF-B26C-7E266BEB88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8088" y="260350"/>
            <a:ext cx="3430587" cy="715089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algn="just" eaLnBrk="1" hangingPunct="1"/>
            <a:r>
              <a:rPr lang="en-US" altLang="en-US" sz="3600" b="1" dirty="0" err="1">
                <a:solidFill>
                  <a:srgbClr val="E53238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Làm</a:t>
            </a:r>
            <a:r>
              <a:rPr lang="en-US" altLang="en-US" sz="3600" b="1" dirty="0">
                <a:solidFill>
                  <a:srgbClr val="E53238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 </a:t>
            </a:r>
            <a:r>
              <a:rPr lang="en-US" altLang="en-US" sz="3600" b="1" dirty="0" err="1">
                <a:solidFill>
                  <a:srgbClr val="E53238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việc</a:t>
            </a:r>
            <a:r>
              <a:rPr lang="en-US" altLang="en-US" sz="3600" b="1" dirty="0">
                <a:solidFill>
                  <a:srgbClr val="E53238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E53238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nhóm</a:t>
            </a:r>
            <a:endParaRPr lang="en-US" altLang="en-US" sz="3600" b="1" dirty="0">
              <a:solidFill>
                <a:srgbClr val="E53238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D4C8985-AE59-4646-A0AA-F0789B1595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" y="1778000"/>
            <a:ext cx="5759450" cy="1091966"/>
          </a:xfrm>
          <a:prstGeom prst="rect">
            <a:avLst/>
          </a:prstGeom>
          <a:solidFill>
            <a:srgbClr val="FFF5D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vi-VN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Lên kế hoạch tổ chức sinh nhật cho một người thân trong gia đình.</a:t>
            </a:r>
            <a:endParaRPr lang="en-US" altLang="en-US" sz="2800" b="1" dirty="0">
              <a:solidFill>
                <a:srgbClr val="002060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5" name="Picture 9">
            <a:extLst>
              <a:ext uri="{FF2B5EF4-FFF2-40B4-BE49-F238E27FC236}">
                <a16:creationId xmlns:a16="http://schemas.microsoft.com/office/drawing/2014/main" id="{B9BBCB1A-20FE-49C5-9248-118846D8CC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13" y="4064000"/>
            <a:ext cx="3413125" cy="173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DBA722EE-5823-451F-B333-894477B5BA0A}"/>
              </a:ext>
            </a:extLst>
          </p:cNvPr>
          <p:cNvSpPr/>
          <p:nvPr/>
        </p:nvSpPr>
        <p:spPr>
          <a:xfrm>
            <a:off x="6180381" y="1778000"/>
            <a:ext cx="5759450" cy="1371600"/>
          </a:xfrm>
          <a:prstGeom prst="wedgeRoundRectCallout">
            <a:avLst>
              <a:gd name="adj1" fmla="val -64380"/>
              <a:gd name="adj2" fmla="val 56944"/>
              <a:gd name="adj3" fmla="val 16667"/>
            </a:avLst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dirty="0">
                <a:solidFill>
                  <a:srgbClr val="DB92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vi-VN" sz="3600" dirty="0">
                <a:solidFill>
                  <a:srgbClr val="DB92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hân công mỗi người trong gia đình một việc phù hợp.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DB923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peech Bubble: Rectangle with Corners Rounded 16">
            <a:extLst>
              <a:ext uri="{FF2B5EF4-FFF2-40B4-BE49-F238E27FC236}">
                <a16:creationId xmlns:a16="http://schemas.microsoft.com/office/drawing/2014/main" id="{FDF327BC-DDBA-49CE-8521-702BC637F4B0}"/>
              </a:ext>
            </a:extLst>
          </p:cNvPr>
          <p:cNvSpPr/>
          <p:nvPr/>
        </p:nvSpPr>
        <p:spPr>
          <a:xfrm>
            <a:off x="6180381" y="260350"/>
            <a:ext cx="5018336" cy="1206500"/>
          </a:xfrm>
          <a:prstGeom prst="wedgeRoundRectCallout">
            <a:avLst>
              <a:gd name="adj1" fmla="val -66654"/>
              <a:gd name="adj2" fmla="val 35447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ìm hiểu sở thích, mong ước của người thân.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3AD387EE-01D3-4EA9-87CD-9D468D5686B1}"/>
              </a:ext>
            </a:extLst>
          </p:cNvPr>
          <p:cNvSpPr/>
          <p:nvPr/>
        </p:nvSpPr>
        <p:spPr>
          <a:xfrm>
            <a:off x="6096000" y="3378200"/>
            <a:ext cx="5759450" cy="1371600"/>
          </a:xfrm>
          <a:prstGeom prst="wedgeRoundRectCallout">
            <a:avLst>
              <a:gd name="adj1" fmla="val -64380"/>
              <a:gd name="adj2" fmla="val 56944"/>
              <a:gd name="adj3" fmla="val 16667"/>
            </a:avLst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3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Đảm bảo bí mật để tạo bất ngờ cho người thân.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0789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7" grpId="0" animBg="1"/>
      <p:bldP spid="1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D90D78-0101-43C2-BE51-5B59D286F5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7046" y="3695823"/>
            <a:ext cx="2501276" cy="3195762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B05CABC-39A8-481B-96B5-A64F0100C317}"/>
              </a:ext>
            </a:extLst>
          </p:cNvPr>
          <p:cNvGrpSpPr/>
          <p:nvPr/>
        </p:nvGrpSpPr>
        <p:grpSpPr>
          <a:xfrm>
            <a:off x="638978" y="1501904"/>
            <a:ext cx="9188068" cy="4726322"/>
            <a:chOff x="4436414" y="1551563"/>
            <a:chExt cx="7327378" cy="4327762"/>
          </a:xfrm>
        </p:grpSpPr>
        <p:sp>
          <p:nvSpPr>
            <p:cNvPr id="5" name="Rectangle: Diagonal Corners Rounded 4">
              <a:extLst>
                <a:ext uri="{FF2B5EF4-FFF2-40B4-BE49-F238E27FC236}">
                  <a16:creationId xmlns:a16="http://schemas.microsoft.com/office/drawing/2014/main" id="{4250C6DA-A091-42A1-8921-A7ACAE2BED53}"/>
                </a:ext>
              </a:extLst>
            </p:cNvPr>
            <p:cNvSpPr/>
            <p:nvPr/>
          </p:nvSpPr>
          <p:spPr>
            <a:xfrm flipH="1">
              <a:off x="4572001" y="1676401"/>
              <a:ext cx="7191791" cy="4202924"/>
            </a:xfrm>
            <a:prstGeom prst="round2DiagRect">
              <a:avLst>
                <a:gd name="adj1" fmla="val 34172"/>
                <a:gd name="adj2" fmla="val 717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: Diagonal Corners Rounded 5">
              <a:extLst>
                <a:ext uri="{FF2B5EF4-FFF2-40B4-BE49-F238E27FC236}">
                  <a16:creationId xmlns:a16="http://schemas.microsoft.com/office/drawing/2014/main" id="{1FF313DC-D8B9-46AA-83CF-AEAD75187F16}"/>
                </a:ext>
              </a:extLst>
            </p:cNvPr>
            <p:cNvSpPr/>
            <p:nvPr/>
          </p:nvSpPr>
          <p:spPr>
            <a:xfrm flipH="1">
              <a:off x="4436414" y="1551563"/>
              <a:ext cx="7155053" cy="4133089"/>
            </a:xfrm>
            <a:prstGeom prst="round2DiagRect">
              <a:avLst>
                <a:gd name="adj1" fmla="val 30812"/>
                <a:gd name="adj2" fmla="val 7179"/>
              </a:avLst>
            </a:prstGeom>
            <a:noFill/>
            <a:ln w="76200">
              <a:solidFill>
                <a:srgbClr val="FFC23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70E378B2-3E17-4553-A0F2-84C9CC2DA6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290891"/>
            <a:ext cx="9201150" cy="102405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AAFF98-3EB6-4C53-9B3A-209D0A84914F}"/>
              </a:ext>
            </a:extLst>
          </p:cNvPr>
          <p:cNvSpPr txBox="1"/>
          <p:nvPr/>
        </p:nvSpPr>
        <p:spPr>
          <a:xfrm>
            <a:off x="3105150" y="427226"/>
            <a:ext cx="68008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solidFill>
                  <a:schemeClr val="bg1"/>
                </a:solidFill>
                <a:latin typeface="iCiel Cadena" panose="02000503000000020004" pitchFamily="50" charset="0"/>
              </a:rPr>
              <a:t>Cách</a:t>
            </a:r>
            <a:r>
              <a:rPr lang="en-US" sz="4800" dirty="0">
                <a:solidFill>
                  <a:schemeClr val="bg1"/>
                </a:solidFill>
                <a:latin typeface="iCiel Cadena" panose="02000503000000020004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iCiel Cadena" panose="02000503000000020004" pitchFamily="50" charset="0"/>
              </a:rPr>
              <a:t>lập</a:t>
            </a:r>
            <a:r>
              <a:rPr lang="en-US" sz="4800" dirty="0">
                <a:solidFill>
                  <a:schemeClr val="bg1"/>
                </a:solidFill>
                <a:latin typeface="iCiel Cadena" panose="02000503000000020004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iCiel Cadena" panose="02000503000000020004" pitchFamily="50" charset="0"/>
              </a:rPr>
              <a:t>kế</a:t>
            </a:r>
            <a:r>
              <a:rPr lang="en-US" sz="4800" dirty="0">
                <a:solidFill>
                  <a:schemeClr val="bg1"/>
                </a:solidFill>
                <a:latin typeface="iCiel Cadena" panose="02000503000000020004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iCiel Cadena" panose="02000503000000020004" pitchFamily="50" charset="0"/>
              </a:rPr>
              <a:t>hoạch</a:t>
            </a:r>
            <a:endParaRPr lang="en-US" sz="4800" dirty="0">
              <a:solidFill>
                <a:schemeClr val="bg1"/>
              </a:solidFill>
              <a:latin typeface="iCiel Cadena" panose="02000503000000020004" pitchFamily="50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CDADF0-2FC7-4B42-B386-7CF9321640AD}"/>
              </a:ext>
            </a:extLst>
          </p:cNvPr>
          <p:cNvSpPr txBox="1"/>
          <p:nvPr/>
        </p:nvSpPr>
        <p:spPr>
          <a:xfrm>
            <a:off x="947451" y="2181340"/>
            <a:ext cx="85160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vi-VN" sz="3600" dirty="0">
                <a:solidFill>
                  <a:srgbClr val="0070C0"/>
                </a:solidFill>
                <a:latin typeface="iCiel Cadena" panose="02000503000000020004" pitchFamily="50" charset="0"/>
              </a:rPr>
              <a:t>Trang trí nhà cửa.</a:t>
            </a:r>
            <a:endParaRPr lang="en-US" sz="3600" dirty="0">
              <a:solidFill>
                <a:srgbClr val="0070C0"/>
              </a:solidFill>
              <a:latin typeface="iCiel Cadena" panose="02000503000000020004" pitchFamily="50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C0F0367-44C8-4E53-ABFC-F1B902C8596C}"/>
              </a:ext>
            </a:extLst>
          </p:cNvPr>
          <p:cNvSpPr txBox="1"/>
          <p:nvPr/>
        </p:nvSpPr>
        <p:spPr>
          <a:xfrm>
            <a:off x="696445" y="3243597"/>
            <a:ext cx="8767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3600" dirty="0">
                <a:solidFill>
                  <a:srgbClr val="0070C0"/>
                </a:solidFill>
                <a:latin typeface="iCiel Cadena" panose="02000503000000020004" pitchFamily="50" charset="0"/>
              </a:rPr>
              <a:t>Chuẩn bị quà tặng phù hợp với sở thích.</a:t>
            </a:r>
            <a:endParaRPr lang="en-US" sz="3600" dirty="0">
              <a:solidFill>
                <a:srgbClr val="0070C0"/>
              </a:solidFill>
              <a:latin typeface="iCiel Cadena" panose="02000503000000020004" pitchFamily="50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A12488-F6CE-40EE-96CC-FC7A6839ADF6}"/>
              </a:ext>
            </a:extLst>
          </p:cNvPr>
          <p:cNvSpPr txBox="1"/>
          <p:nvPr/>
        </p:nvSpPr>
        <p:spPr>
          <a:xfrm>
            <a:off x="808996" y="4281261"/>
            <a:ext cx="8767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3600" dirty="0">
                <a:solidFill>
                  <a:srgbClr val="0070C0"/>
                </a:solidFill>
                <a:latin typeface="iCiel Cadena" panose="02000503000000020004" pitchFamily="50" charset="0"/>
              </a:rPr>
              <a:t>Chuẩn bị tiệc sinh nhật.</a:t>
            </a:r>
            <a:endParaRPr lang="en-US" sz="3600" dirty="0">
              <a:solidFill>
                <a:srgbClr val="0070C0"/>
              </a:solidFill>
              <a:latin typeface="iCiel Cadena" panose="0200050300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7670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ách làm thiệp sinh nhật đơn giản chỉ 1 tờ giấy">
            <a:hlinkClick r:id="" action="ppaction://media"/>
            <a:extLst>
              <a:ext uri="{FF2B5EF4-FFF2-40B4-BE49-F238E27FC236}">
                <a16:creationId xmlns:a16="http://schemas.microsoft.com/office/drawing/2014/main" id="{B70828E8-297C-486F-A5B3-E76139B9F65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3624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4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091" b="100000" l="6000" r="100000">
                        <a14:foregroundMark x1="66000" y1="74545" x2="54000" y2="87273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2276" y="386709"/>
            <a:ext cx="741724" cy="81589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5556" y1="15475" x2="89259" y2="16255"/>
                        <a14:foregroundMark x1="94074" y1="20416" x2="86296" y2="57867"/>
                        <a14:foregroundMark x1="93333" y1="12354" x2="88333" y2="24317"/>
                        <a14:foregroundMark x1="89815" y1="21977" x2="79259" y2="54226"/>
                        <a14:foregroundMark x1="93704" y1="55527" x2="77963" y2="83355"/>
                        <a14:foregroundMark x1="92963" y1="71131" x2="83889" y2="86996"/>
                        <a14:foregroundMark x1="3333" y1="15475" x2="4259" y2="75033"/>
                        <a14:foregroundMark x1="5926" y1="78934" x2="17222" y2="83355"/>
                        <a14:foregroundMark x1="4074" y1="78934" x2="3889" y2="84655"/>
                        <a14:foregroundMark x1="5185" y1="86996" x2="5185" y2="86996"/>
                        <a14:foregroundMark x1="4815" y1="88296" x2="8519" y2="89337"/>
                        <a14:foregroundMark x1="7778" y1="70091" x2="28333" y2="79454"/>
                        <a14:foregroundMark x1="13704" y1="25098" x2="15741" y2="6567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24899" y="4319851"/>
            <a:ext cx="3143251" cy="223811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650" y="386709"/>
            <a:ext cx="8549452" cy="3519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7392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61312-2C2B-4988-A297-0B953FE011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BBC332-030A-4D53-9866-F19DA27ABC0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图片 1">
            <a:extLst>
              <a:ext uri="{FF2B5EF4-FFF2-40B4-BE49-F238E27FC236}">
                <a16:creationId xmlns:a16="http://schemas.microsoft.com/office/drawing/2014/main" id="{C491DC77-74C2-40B7-A2B1-2BB713532F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680610"/>
            <a:ext cx="8081010" cy="5842857"/>
          </a:xfrm>
          <a:prstGeom prst="rect">
            <a:avLst/>
          </a:prstGeom>
        </p:spPr>
      </p:pic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F1C9E5EC-3CF1-4C9D-A50B-EE91A0E72E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921" y="4360818"/>
            <a:ext cx="2387601" cy="23876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62ABD5F-48C8-4D47-BEAE-8FFE76A058AC}"/>
              </a:ext>
            </a:extLst>
          </p:cNvPr>
          <p:cNvSpPr txBox="1"/>
          <p:nvPr/>
        </p:nvSpPr>
        <p:spPr>
          <a:xfrm>
            <a:off x="2746849" y="2336371"/>
            <a:ext cx="587577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Về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hãy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cùng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bố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mẹ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dùng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lịch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bàn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để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đánh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dấu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những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ngày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đáng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nhớ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đình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40D4C1A-B10C-4750-A5C5-F3F4B4765F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010" y="470905"/>
            <a:ext cx="1279208" cy="1291163"/>
          </a:xfrm>
          <a:prstGeom prst="flowChartConnector">
            <a:avLst/>
          </a:prstGeom>
        </p:spPr>
      </p:pic>
      <p:pic>
        <p:nvPicPr>
          <p:cNvPr id="13" name="Picture 12" descr="A picture containing logo&#10;&#10;Description automatically generated">
            <a:extLst>
              <a:ext uri="{FF2B5EF4-FFF2-40B4-BE49-F238E27FC236}">
                <a16:creationId xmlns:a16="http://schemas.microsoft.com/office/drawing/2014/main" id="{069C5576-CD00-4592-9FEE-F7B1DB1EBD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4978" y="386126"/>
            <a:ext cx="2428147" cy="2428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241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DBC1ECB0-12D4-47AB-8A7A-6AD6A9E9B7C0}"/>
              </a:ext>
            </a:extLst>
          </p:cNvPr>
          <p:cNvSpPr/>
          <p:nvPr/>
        </p:nvSpPr>
        <p:spPr>
          <a:xfrm>
            <a:off x="630891" y="645459"/>
            <a:ext cx="10930218" cy="5567082"/>
          </a:xfrm>
          <a:prstGeom prst="roundRect">
            <a:avLst>
              <a:gd name="adj" fmla="val 16184"/>
            </a:avLst>
          </a:prstGeom>
          <a:solidFill>
            <a:schemeClr val="bg1"/>
          </a:solidFill>
          <a:ln>
            <a:noFill/>
          </a:ln>
          <a:effectLst>
            <a:outerShdw blurRad="127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B12711FF-E6B8-4951-8A7F-D6D1E3AD7C4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381" y="1162373"/>
            <a:ext cx="4864188" cy="4864188"/>
          </a:xfrm>
          <a:prstGeom prst="rect">
            <a:avLst/>
          </a:prstGeom>
          <a:effectLst>
            <a:outerShdw blurRad="25400" dist="254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76978" y="2568835"/>
            <a:ext cx="8894835" cy="2523963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5995500" y="908939"/>
            <a:ext cx="41777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0" cap="none" spc="0" normalizeH="0" baseline="0" noProof="0" dirty="0" err="1">
                <a:ln w="317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站酷快乐体2016修订版" panose="02010600030101010101" pitchFamily="2" charset="-122"/>
                <a:cs typeface="Calibri" panose="020F0502020204030204" pitchFamily="34" charset="0"/>
              </a:rPr>
              <a:t>Thứ</a:t>
            </a:r>
            <a:r>
              <a:rPr kumimoji="0" lang="en-US" altLang="zh-CN" sz="2800" b="0" i="0" u="none" strike="noStrike" kern="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站酷快乐体2016修订版" panose="02010600030101010101" pitchFamily="2" charset="-122"/>
                <a:cs typeface="Calibri" panose="020F0502020204030204" pitchFamily="34" charset="0"/>
              </a:rPr>
              <a:t> … </a:t>
            </a:r>
            <a:r>
              <a:rPr kumimoji="0" lang="en-US" altLang="zh-CN" sz="2800" b="0" i="0" u="none" strike="noStrike" kern="0" cap="none" spc="0" normalizeH="0" baseline="0" noProof="0" dirty="0" err="1">
                <a:ln w="317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站酷快乐体2016修订版" panose="02010600030101010101" pitchFamily="2" charset="-122"/>
                <a:cs typeface="Calibri" panose="020F0502020204030204" pitchFamily="34" charset="0"/>
              </a:rPr>
              <a:t>ngày</a:t>
            </a:r>
            <a:r>
              <a:rPr kumimoji="0" lang="en-US" altLang="zh-CN" sz="2800" b="0" i="0" u="none" strike="noStrike" kern="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站酷快乐体2016修订版" panose="02010600030101010101" pitchFamily="2" charset="-122"/>
                <a:cs typeface="Calibri" panose="020F0502020204030204" pitchFamily="34" charset="0"/>
              </a:rPr>
              <a:t> … </a:t>
            </a:r>
            <a:r>
              <a:rPr kumimoji="0" lang="en-US" altLang="zh-CN" sz="2800" b="0" i="0" u="none" strike="noStrike" kern="0" cap="none" spc="0" normalizeH="0" baseline="0" noProof="0" dirty="0" err="1">
                <a:ln w="317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站酷快乐体2016修订版" panose="02010600030101010101" pitchFamily="2" charset="-122"/>
                <a:cs typeface="Calibri" panose="020F0502020204030204" pitchFamily="34" charset="0"/>
              </a:rPr>
              <a:t>tháng</a:t>
            </a:r>
            <a:r>
              <a:rPr kumimoji="0" lang="en-US" altLang="zh-CN" sz="2800" b="0" i="0" u="none" strike="noStrike" kern="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站酷快乐体2016修订版" panose="02010600030101010101" pitchFamily="2" charset="-122"/>
                <a:cs typeface="Calibri" panose="020F0502020204030204" pitchFamily="34" charset="0"/>
              </a:rPr>
              <a:t> … </a:t>
            </a:r>
            <a:r>
              <a:rPr kumimoji="0" lang="en-US" altLang="zh-CN" sz="2800" b="0" i="0" u="none" strike="noStrike" kern="0" cap="none" spc="0" normalizeH="0" baseline="0" noProof="0" dirty="0" err="1">
                <a:ln w="317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站酷快乐体2016修订版" panose="02010600030101010101" pitchFamily="2" charset="-122"/>
                <a:cs typeface="Calibri" panose="020F0502020204030204" pitchFamily="34" charset="0"/>
              </a:rPr>
              <a:t>năm</a:t>
            </a:r>
            <a:endParaRPr kumimoji="0" lang="zh-CN" altLang="en-US" sz="28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站酷快乐体2016修订版" panose="02010600030101010101" pitchFamily="2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3485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14:ferris dir="l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FEAB9332-4B98-4B06-B3B0-34B215F21D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548" y="350733"/>
            <a:ext cx="11446905" cy="6361247"/>
          </a:xfrm>
          <a:prstGeom prst="rect">
            <a:avLst/>
          </a:prstGeom>
          <a:effectLst>
            <a:outerShdw blurRad="25400" algn="ctr" rotWithShape="0">
              <a:prstClr val="black">
                <a:alpha val="69000"/>
              </a:prst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77625" y="2217554"/>
            <a:ext cx="6236749" cy="2627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4857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图片 3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8425" y="6159500"/>
            <a:ext cx="8283575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图片 3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9500"/>
            <a:ext cx="7915275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组合 1"/>
          <p:cNvGrpSpPr>
            <a:grpSpLocks/>
          </p:cNvGrpSpPr>
          <p:nvPr/>
        </p:nvGrpSpPr>
        <p:grpSpPr bwMode="auto">
          <a:xfrm flipH="1">
            <a:off x="0" y="5532438"/>
            <a:ext cx="1906588" cy="1073150"/>
            <a:chOff x="5888140" y="2073318"/>
            <a:chExt cx="6303860" cy="4532249"/>
          </a:xfrm>
        </p:grpSpPr>
        <p:pic>
          <p:nvPicPr>
            <p:cNvPr id="20489" name="图片 329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78056" y="2073318"/>
              <a:ext cx="5470264" cy="4384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490" name="图片 335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88140" y="5619751"/>
              <a:ext cx="6303860" cy="985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0485" name="图片 33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0" y="311150"/>
            <a:ext cx="5522913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3"/>
          <p:cNvPicPr>
            <a:picLocks noChangeAspect="1"/>
          </p:cNvPicPr>
          <p:nvPr/>
        </p:nvPicPr>
        <p:blipFill>
          <a:blip r:embed="rId10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" t="4898" r="10768" b="18748"/>
          <a:stretch>
            <a:fillRect/>
          </a:stretch>
        </p:blipFill>
        <p:spPr bwMode="auto">
          <a:xfrm>
            <a:off x="762000" y="-2032000"/>
            <a:ext cx="10275888" cy="889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Em yêu gia đình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88784" y="1517612"/>
            <a:ext cx="8128000" cy="45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77682592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762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图片 3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8425" y="6159500"/>
            <a:ext cx="8283575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图片 3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9500"/>
            <a:ext cx="7915275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组合 1"/>
          <p:cNvGrpSpPr>
            <a:grpSpLocks/>
          </p:cNvGrpSpPr>
          <p:nvPr/>
        </p:nvGrpSpPr>
        <p:grpSpPr bwMode="auto">
          <a:xfrm flipH="1">
            <a:off x="0" y="5532438"/>
            <a:ext cx="1906588" cy="1073150"/>
            <a:chOff x="5888140" y="2073318"/>
            <a:chExt cx="6303860" cy="4532249"/>
          </a:xfrm>
        </p:grpSpPr>
        <p:pic>
          <p:nvPicPr>
            <p:cNvPr id="21515" name="图片 32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78056" y="2073318"/>
              <a:ext cx="5470264" cy="4384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6" name="图片 33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88140" y="5619751"/>
              <a:ext cx="6303860" cy="985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1509" name="图片 33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0" y="311150"/>
            <a:ext cx="5522913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3"/>
          <p:cNvPicPr>
            <a:picLocks noChangeAspect="1"/>
          </p:cNvPicPr>
          <p:nvPr/>
        </p:nvPicPr>
        <p:blipFill>
          <a:blip r:embed="rId8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748"/>
          <a:stretch>
            <a:fillRect/>
          </a:stretch>
        </p:blipFill>
        <p:spPr bwMode="auto">
          <a:xfrm>
            <a:off x="3957638" y="-381000"/>
            <a:ext cx="9147175" cy="680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138113" y="877094"/>
            <a:ext cx="4525962" cy="1856125"/>
          </a:xfrm>
          <a:prstGeom prst="roundRect">
            <a:avLst>
              <a:gd name="adj" fmla="val 9665"/>
            </a:avLst>
          </a:prstGeom>
          <a:solidFill>
            <a:schemeClr val="bg1"/>
          </a:solidFill>
          <a:ln>
            <a:solidFill>
              <a:srgbClr val="5DBEB1"/>
            </a:solidFill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4B9D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- </a:t>
            </a: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4B9D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Gia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4B9D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4B9D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đình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4B9D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4B9D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bạn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4B9D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4B9D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nhỏ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4B9D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4B9D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trong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4B9D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4B9D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bài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4B9D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4B9D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hát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4B9D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4B9D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gồm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4B9D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4B9D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những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4B9D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4B9D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ai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4B9D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" name="Rounded Rectangle 4"/>
          <p:cNvSpPr>
            <a:spLocks noChangeArrowheads="1"/>
          </p:cNvSpPr>
          <p:nvPr/>
        </p:nvSpPr>
        <p:spPr bwMode="auto">
          <a:xfrm>
            <a:off x="138113" y="3167459"/>
            <a:ext cx="4525962" cy="2553891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rgbClr val="FF6E1F"/>
            </a:solidFill>
            <a:round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- Tình cảm của bạn nhỏ với các thành viên trong gia đình như thế nào?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9"/>
          <a:srcRect l="18960" t="21614" r="24378" b="15365"/>
          <a:stretch/>
        </p:blipFill>
        <p:spPr>
          <a:xfrm>
            <a:off x="6073775" y="2663825"/>
            <a:ext cx="4816475" cy="3011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29917854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3" dur="indefinite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900"/>
                            </p:stCondLst>
                            <p:childTnLst>
                              <p:par>
                                <p:cTn id="15" presetID="15" presetClass="emph" presetSubtype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>
            <a:extLst>
              <a:ext uri="{FF2B5EF4-FFF2-40B4-BE49-F238E27FC236}">
                <a16:creationId xmlns:a16="http://schemas.microsoft.com/office/drawing/2014/main" id="{E675BABC-C61E-4BDE-B7C2-04562D2A881E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1D95A9F0-8D7D-417A-8311-8EFC16F955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802" r="-53"/>
            <a:stretch/>
          </p:blipFill>
          <p:spPr>
            <a:xfrm>
              <a:off x="0" y="0"/>
              <a:ext cx="9084945" cy="6858000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F7D916F0-EC55-4323-8683-866929D75B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7250"/>
            <a:stretch/>
          </p:blipFill>
          <p:spPr>
            <a:xfrm>
              <a:off x="9418320" y="0"/>
              <a:ext cx="2773680" cy="6858000"/>
            </a:xfrm>
            <a:prstGeom prst="rect">
              <a:avLst/>
            </a:prstGeom>
          </p:spPr>
        </p:pic>
      </p:grpSp>
      <p:sp>
        <p:nvSpPr>
          <p:cNvPr id="15" name="Rounded Rectangle 14"/>
          <p:cNvSpPr/>
          <p:nvPr/>
        </p:nvSpPr>
        <p:spPr>
          <a:xfrm>
            <a:off x="5505450" y="1558587"/>
            <a:ext cx="6686550" cy="4149864"/>
          </a:xfrm>
          <a:prstGeom prst="roundRect">
            <a:avLst/>
          </a:prstGeom>
          <a:solidFill>
            <a:schemeClr val="lt1">
              <a:alpha val="82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仓耳今楷05-6763 W05" panose="02020400000000000000" pitchFamily="18" charset="-122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CB4808-DCD3-4735-99A3-3CDBDBA115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8571" y="1952117"/>
            <a:ext cx="3846909" cy="64623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3328D03-1E40-4B9D-8443-D15C0E4006C3}"/>
              </a:ext>
            </a:extLst>
          </p:cNvPr>
          <p:cNvSpPr txBox="1"/>
          <p:nvPr/>
        </p:nvSpPr>
        <p:spPr>
          <a:xfrm>
            <a:off x="5524500" y="2971800"/>
            <a:ext cx="63341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iCiel Cadena" panose="02000503000000020004" pitchFamily="50" charset="0"/>
              </a:rPr>
              <a:t>Bài</a:t>
            </a:r>
            <a:r>
              <a:rPr lang="en-US" sz="4000" dirty="0"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iCiel Cadena" panose="02000503000000020004" pitchFamily="50" charset="0"/>
              </a:rPr>
              <a:t> 20 – </a:t>
            </a:r>
            <a:r>
              <a:rPr lang="en-US" sz="4000" dirty="0" err="1"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iCiel Cadena" panose="02000503000000020004" pitchFamily="50" charset="0"/>
              </a:rPr>
              <a:t>tiết</a:t>
            </a:r>
            <a:r>
              <a:rPr lang="en-US" sz="4000" dirty="0"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iCiel Cadena" panose="02000503000000020004" pitchFamily="50" charset="0"/>
              </a:rPr>
              <a:t> 2</a:t>
            </a:r>
          </a:p>
          <a:p>
            <a:pPr algn="ctr"/>
            <a:r>
              <a:rPr lang="en-US" sz="4000" dirty="0" err="1"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iCiel Cadena" panose="02000503000000020004" pitchFamily="50" charset="0"/>
              </a:rPr>
              <a:t>Ngày</a:t>
            </a:r>
            <a:r>
              <a:rPr lang="en-US" sz="4000" dirty="0"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iCiel Cadena" panose="02000503000000020004" pitchFamily="50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iCiel Cadena" panose="02000503000000020004" pitchFamily="50" charset="0"/>
              </a:rPr>
              <a:t>đáng</a:t>
            </a:r>
            <a:r>
              <a:rPr lang="en-US" sz="4000" dirty="0"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iCiel Cadena" panose="02000503000000020004" pitchFamily="50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iCiel Cadena" panose="02000503000000020004" pitchFamily="50" charset="0"/>
              </a:rPr>
              <a:t>nhớ</a:t>
            </a:r>
            <a:r>
              <a:rPr lang="en-US" sz="4000" dirty="0"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iCiel Cadena" panose="02000503000000020004" pitchFamily="50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iCiel Cadena" panose="02000503000000020004" pitchFamily="50" charset="0"/>
              </a:rPr>
              <a:t>của</a:t>
            </a:r>
            <a:r>
              <a:rPr lang="en-US" sz="4000" dirty="0"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iCiel Cadena" panose="02000503000000020004" pitchFamily="50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iCiel Cadena" panose="02000503000000020004" pitchFamily="50" charset="0"/>
              </a:rPr>
              <a:t>gia</a:t>
            </a:r>
            <a:r>
              <a:rPr lang="en-US" sz="4000" dirty="0"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iCiel Cadena" panose="02000503000000020004" pitchFamily="50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iCiel Cadena" panose="02000503000000020004" pitchFamily="50" charset="0"/>
              </a:rPr>
              <a:t>đình</a:t>
            </a:r>
            <a:endParaRPr lang="en-US" sz="4000" dirty="0">
              <a:solidFill>
                <a:srgbClr val="FF00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iCiel Cadena" panose="0200050300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787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图片 3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8425" y="6159500"/>
            <a:ext cx="8283575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图片 3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9500"/>
            <a:ext cx="7915275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" name="图片 33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182563"/>
            <a:ext cx="5738813" cy="117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图片 33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538" y="374650"/>
            <a:ext cx="5605462" cy="114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>
            <a:off x="11199812" y="7165"/>
            <a:ext cx="992188" cy="981075"/>
          </a:xfrm>
          <a:prstGeom prst="ellipse">
            <a:avLst/>
          </a:prstGeom>
          <a:solidFill>
            <a:schemeClr val="bg1"/>
          </a:solidFill>
          <a:ln>
            <a:solidFill>
              <a:srgbClr val="FF6E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6E1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663BB39-2B88-4A2D-ADD4-E4CEFBBA4CE7}"/>
              </a:ext>
            </a:extLst>
          </p:cNvPr>
          <p:cNvSpPr txBox="1"/>
          <p:nvPr/>
        </p:nvSpPr>
        <p:spPr>
          <a:xfrm>
            <a:off x="2091055" y="-10130"/>
            <a:ext cx="80098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 trò Tháng của ai?</a:t>
            </a:r>
            <a:endParaRPr lang="en-US" sz="6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CC1AA82-DEB2-44C7-8E80-1155FAEF496C}"/>
              </a:ext>
            </a:extLst>
          </p:cNvPr>
          <p:cNvSpPr/>
          <p:nvPr/>
        </p:nvSpPr>
        <p:spPr>
          <a:xfrm>
            <a:off x="741680" y="1112818"/>
            <a:ext cx="9991725" cy="3713182"/>
          </a:xfrm>
          <a:prstGeom prst="roundRect">
            <a:avLst/>
          </a:prstGeom>
          <a:ln w="57150"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 u="sng" dirty="0" err="1">
                <a:solidFill>
                  <a:srgbClr val="FF0000"/>
                </a:solidFill>
                <a:latin typeface="+mj-lt"/>
              </a:rPr>
              <a:t>Luật</a:t>
            </a:r>
            <a:r>
              <a:rPr lang="en-US" sz="3200" b="1" u="sng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+mj-lt"/>
              </a:rPr>
              <a:t>chơi</a:t>
            </a:r>
            <a:endParaRPr lang="en-US" sz="3200" b="1" u="sng" dirty="0">
              <a:solidFill>
                <a:srgbClr val="FF0000"/>
              </a:solidFill>
              <a:latin typeface="+mj-lt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 err="1">
                <a:latin typeface="+mj-lt"/>
              </a:rPr>
              <a:t>Cô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sẽ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lật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một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tấm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thẻ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bất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kỳ</a:t>
            </a:r>
            <a:r>
              <a:rPr lang="en-US" sz="3200" dirty="0">
                <a:latin typeface="+mj-lt"/>
              </a:rPr>
              <a:t>, </a:t>
            </a:r>
            <a:r>
              <a:rPr lang="en-US" sz="3200" dirty="0" err="1">
                <a:latin typeface="+mj-lt"/>
              </a:rPr>
              <a:t>tháng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sẽ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hiện</a:t>
            </a:r>
            <a:r>
              <a:rPr lang="en-US" sz="3200" dirty="0">
                <a:latin typeface="+mj-lt"/>
              </a:rPr>
              <a:t> ra. </a:t>
            </a:r>
            <a:r>
              <a:rPr lang="en-US" sz="3200" dirty="0" err="1">
                <a:latin typeface="+mj-lt"/>
              </a:rPr>
              <a:t>Cô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hỏi</a:t>
            </a:r>
            <a:r>
              <a:rPr lang="en-US" sz="3200" dirty="0">
                <a:latin typeface="+mj-lt"/>
              </a:rPr>
              <a:t>: </a:t>
            </a:r>
            <a:r>
              <a:rPr lang="en-US" sz="3200" dirty="0" err="1">
                <a:latin typeface="+mj-lt"/>
              </a:rPr>
              <a:t>tháng</a:t>
            </a:r>
            <a:r>
              <a:rPr lang="en-US" sz="3200" dirty="0">
                <a:latin typeface="+mj-lt"/>
              </a:rPr>
              <a:t> … </a:t>
            </a:r>
            <a:r>
              <a:rPr lang="en-US" sz="3200" dirty="0" err="1">
                <a:latin typeface="+mj-lt"/>
              </a:rPr>
              <a:t>của</a:t>
            </a:r>
            <a:r>
              <a:rPr lang="en-US" sz="3200" dirty="0">
                <a:latin typeface="+mj-lt"/>
              </a:rPr>
              <a:t> ai?” (VD: </a:t>
            </a:r>
            <a:r>
              <a:rPr lang="en-US" sz="3200" b="1" dirty="0" err="1">
                <a:latin typeface="+mj-lt"/>
              </a:rPr>
              <a:t>Tháng</a:t>
            </a:r>
            <a:r>
              <a:rPr lang="en-US" sz="3200" b="1" dirty="0">
                <a:latin typeface="+mj-lt"/>
              </a:rPr>
              <a:t> 5 </a:t>
            </a:r>
            <a:r>
              <a:rPr lang="en-US" sz="3200" b="1" dirty="0" err="1">
                <a:latin typeface="+mj-lt"/>
              </a:rPr>
              <a:t>của</a:t>
            </a:r>
            <a:r>
              <a:rPr lang="en-US" sz="3200" b="1" dirty="0">
                <a:latin typeface="+mj-lt"/>
              </a:rPr>
              <a:t> ai</a:t>
            </a:r>
            <a:r>
              <a:rPr lang="en-US" sz="3200" dirty="0">
                <a:latin typeface="+mj-lt"/>
              </a:rPr>
              <a:t>)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phía</a:t>
            </a:r>
            <a:r>
              <a:rPr lang="en-US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dưới</a:t>
            </a:r>
            <a:r>
              <a:rPr lang="en-US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giơ</a:t>
            </a:r>
            <a:r>
              <a:rPr lang="en-US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tay</a:t>
            </a:r>
            <a:r>
              <a:rPr lang="en-US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nếu</a:t>
            </a:r>
            <a:r>
              <a:rPr lang="en-US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tháng</a:t>
            </a:r>
            <a:r>
              <a:rPr lang="en-US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tháng</a:t>
            </a:r>
            <a:r>
              <a:rPr lang="en-US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nhật</a:t>
            </a:r>
            <a:r>
              <a:rPr lang="en-US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nói</a:t>
            </a:r>
            <a:r>
              <a:rPr lang="en-US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: “</a:t>
            </a:r>
            <a:r>
              <a:rPr lang="en-US" sz="3200" b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Tháng</a:t>
            </a:r>
            <a:r>
              <a:rPr lang="en-US" sz="32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5 </a:t>
            </a:r>
            <a:r>
              <a:rPr lang="en-US" sz="3200" b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tôi</a:t>
            </a:r>
            <a:r>
              <a:rPr lang="en-US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!”.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647EE8E-D0FD-4BC8-BF4C-09B37E6525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41440" y="4933284"/>
            <a:ext cx="5124292" cy="1924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551644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185 0.00486 L -4.58333E-6 -2.22222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9900" y="-255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44444E-6 L 0.32461 0.008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2400" y="440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3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图片 2" descr="图片包含 窗户, 室内&#10;&#10;已生成极高可信度的说明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32934CA-FC2A-4F52-8F5B-C11D2719B13E}"/>
              </a:ext>
            </a:extLst>
          </p:cNvPr>
          <p:cNvSpPr txBox="1"/>
          <p:nvPr/>
        </p:nvSpPr>
        <p:spPr>
          <a:xfrm>
            <a:off x="239607" y="1048129"/>
            <a:ext cx="17733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</a:rPr>
              <a:t>Tháng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en-US" sz="36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7" name="1">
            <a:extLst>
              <a:ext uri="{FF2B5EF4-FFF2-40B4-BE49-F238E27FC236}">
                <a16:creationId xmlns:a16="http://schemas.microsoft.com/office/drawing/2014/main" id="{16AEFF77-922D-400D-A558-55582951903D}"/>
              </a:ext>
            </a:extLst>
          </p:cNvPr>
          <p:cNvSpPr/>
          <p:nvPr/>
        </p:nvSpPr>
        <p:spPr>
          <a:xfrm>
            <a:off x="315392" y="561975"/>
            <a:ext cx="1773360" cy="2286000"/>
          </a:xfrm>
          <a:prstGeom prst="roundRect">
            <a:avLst/>
          </a:prstGeom>
          <a:solidFill>
            <a:srgbClr val="FFC0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7200" b="0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prstClr val="white"/>
              </a:solidFill>
              <a:effectLst/>
              <a:uLnTx/>
              <a:uFillTx/>
              <a:latin typeface="iCiel Cadena" panose="02000503000000020004" pitchFamily="2" charset="0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8FAB14C-87B2-4F4D-9F7D-0C37C84D8520}"/>
              </a:ext>
            </a:extLst>
          </p:cNvPr>
          <p:cNvSpPr txBox="1"/>
          <p:nvPr/>
        </p:nvSpPr>
        <p:spPr>
          <a:xfrm>
            <a:off x="2460606" y="1058268"/>
            <a:ext cx="17733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</a:rPr>
              <a:t>Tháng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en-US" sz="36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30" name="2">
            <a:extLst>
              <a:ext uri="{FF2B5EF4-FFF2-40B4-BE49-F238E27FC236}">
                <a16:creationId xmlns:a16="http://schemas.microsoft.com/office/drawing/2014/main" id="{6446C476-784A-43A2-9EEC-59ED0F60B563}"/>
              </a:ext>
            </a:extLst>
          </p:cNvPr>
          <p:cNvSpPr/>
          <p:nvPr/>
        </p:nvSpPr>
        <p:spPr>
          <a:xfrm>
            <a:off x="2456586" y="581497"/>
            <a:ext cx="1773360" cy="2286000"/>
          </a:xfrm>
          <a:prstGeom prst="roundRect">
            <a:avLst/>
          </a:prstGeom>
          <a:solidFill>
            <a:srgbClr val="3FB6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7200" b="0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prstClr val="white"/>
              </a:solidFill>
              <a:effectLst/>
              <a:uLnTx/>
              <a:uFillTx/>
              <a:latin typeface="iCiel Cadena" panose="02000503000000020004" pitchFamily="2" charset="0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9DE6F6B-B81A-4055-84B5-4D1A255D2232}"/>
              </a:ext>
            </a:extLst>
          </p:cNvPr>
          <p:cNvSpPr txBox="1"/>
          <p:nvPr/>
        </p:nvSpPr>
        <p:spPr>
          <a:xfrm>
            <a:off x="4663349" y="1047571"/>
            <a:ext cx="17733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</a:rPr>
              <a:t>Tháng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en-US" sz="36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CFEDE85-2552-4239-816B-8AC0CC006CEE}"/>
              </a:ext>
            </a:extLst>
          </p:cNvPr>
          <p:cNvSpPr txBox="1"/>
          <p:nvPr/>
        </p:nvSpPr>
        <p:spPr>
          <a:xfrm>
            <a:off x="6827911" y="1048128"/>
            <a:ext cx="17733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</a:rPr>
              <a:t>Tháng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en-US" sz="36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92BF739-62E8-4439-9224-5AE4E1C95293}"/>
              </a:ext>
            </a:extLst>
          </p:cNvPr>
          <p:cNvSpPr txBox="1"/>
          <p:nvPr/>
        </p:nvSpPr>
        <p:spPr>
          <a:xfrm>
            <a:off x="8541748" y="1097883"/>
            <a:ext cx="17733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</a:rPr>
              <a:t>Tháng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en-US" sz="36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EB641C6-DA1A-4621-83D8-E0D2FEC185DE}"/>
              </a:ext>
            </a:extLst>
          </p:cNvPr>
          <p:cNvSpPr txBox="1"/>
          <p:nvPr/>
        </p:nvSpPr>
        <p:spPr>
          <a:xfrm>
            <a:off x="10495789" y="1029123"/>
            <a:ext cx="17733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</a:rPr>
              <a:t>Tháng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en-US" sz="3600" b="1" dirty="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35" name="3">
            <a:extLst>
              <a:ext uri="{FF2B5EF4-FFF2-40B4-BE49-F238E27FC236}">
                <a16:creationId xmlns:a16="http://schemas.microsoft.com/office/drawing/2014/main" id="{679814C6-85F3-4054-852B-2586ACF722EF}"/>
              </a:ext>
            </a:extLst>
          </p:cNvPr>
          <p:cNvSpPr/>
          <p:nvPr/>
        </p:nvSpPr>
        <p:spPr>
          <a:xfrm>
            <a:off x="4494377" y="542925"/>
            <a:ext cx="1773360" cy="228600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7200" b="0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prstClr val="white"/>
              </a:solidFill>
              <a:effectLst/>
              <a:uLnTx/>
              <a:uFillTx/>
              <a:latin typeface="iCiel Cadena" panose="02000503000000020004" pitchFamily="2" charset="0"/>
              <a:ea typeface="+mn-ea"/>
              <a:cs typeface="+mn-cs"/>
            </a:endParaRPr>
          </a:p>
        </p:txBody>
      </p:sp>
      <p:sp>
        <p:nvSpPr>
          <p:cNvPr id="36" name="1">
            <a:extLst>
              <a:ext uri="{FF2B5EF4-FFF2-40B4-BE49-F238E27FC236}">
                <a16:creationId xmlns:a16="http://schemas.microsoft.com/office/drawing/2014/main" id="{290D8230-1B93-4090-A569-583FDE27556D}"/>
              </a:ext>
            </a:extLst>
          </p:cNvPr>
          <p:cNvSpPr/>
          <p:nvPr/>
        </p:nvSpPr>
        <p:spPr>
          <a:xfrm>
            <a:off x="6480745" y="574693"/>
            <a:ext cx="1773360" cy="2286000"/>
          </a:xfrm>
          <a:prstGeom prst="roundRect">
            <a:avLst/>
          </a:prstGeom>
          <a:solidFill>
            <a:srgbClr val="FFC0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7200" b="0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prstClr val="white"/>
              </a:solidFill>
              <a:effectLst/>
              <a:uLnTx/>
              <a:uFillTx/>
              <a:latin typeface="iCiel Cadena" panose="02000503000000020004" pitchFamily="2" charset="0"/>
              <a:ea typeface="+mn-ea"/>
              <a:cs typeface="+mn-cs"/>
            </a:endParaRPr>
          </a:p>
        </p:txBody>
      </p:sp>
      <p:sp>
        <p:nvSpPr>
          <p:cNvPr id="37" name="2">
            <a:extLst>
              <a:ext uri="{FF2B5EF4-FFF2-40B4-BE49-F238E27FC236}">
                <a16:creationId xmlns:a16="http://schemas.microsoft.com/office/drawing/2014/main" id="{E4C91079-E774-4026-88E5-5B44B7B4EE93}"/>
              </a:ext>
            </a:extLst>
          </p:cNvPr>
          <p:cNvSpPr/>
          <p:nvPr/>
        </p:nvSpPr>
        <p:spPr>
          <a:xfrm>
            <a:off x="8449263" y="605145"/>
            <a:ext cx="1773360" cy="22860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7200" b="0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prstClr val="white"/>
              </a:solidFill>
              <a:effectLst/>
              <a:uLnTx/>
              <a:uFillTx/>
              <a:latin typeface="iCiel Cadena" panose="02000503000000020004" pitchFamily="2" charset="0"/>
              <a:ea typeface="+mn-ea"/>
              <a:cs typeface="+mn-cs"/>
            </a:endParaRPr>
          </a:p>
        </p:txBody>
      </p:sp>
      <p:sp>
        <p:nvSpPr>
          <p:cNvPr id="38" name="3">
            <a:extLst>
              <a:ext uri="{FF2B5EF4-FFF2-40B4-BE49-F238E27FC236}">
                <a16:creationId xmlns:a16="http://schemas.microsoft.com/office/drawing/2014/main" id="{FB8337C8-8176-432C-A886-8C4DC806834A}"/>
              </a:ext>
            </a:extLst>
          </p:cNvPr>
          <p:cNvSpPr/>
          <p:nvPr/>
        </p:nvSpPr>
        <p:spPr>
          <a:xfrm>
            <a:off x="10411519" y="628443"/>
            <a:ext cx="1773360" cy="228600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7200" b="0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prstClr val="white"/>
              </a:solidFill>
              <a:effectLst/>
              <a:uLnTx/>
              <a:uFillTx/>
              <a:latin typeface="iCiel Cadena" panose="02000503000000020004" pitchFamily="2" charset="0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162863B-7673-4D73-A745-35EE567C0BBC}"/>
              </a:ext>
            </a:extLst>
          </p:cNvPr>
          <p:cNvSpPr txBox="1"/>
          <p:nvPr/>
        </p:nvSpPr>
        <p:spPr>
          <a:xfrm>
            <a:off x="373724" y="4010026"/>
            <a:ext cx="17733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</a:rPr>
              <a:t>Tháng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en-US" sz="36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F68A6ED-491C-46F3-9935-3D1CDFDCFB79}"/>
              </a:ext>
            </a:extLst>
          </p:cNvPr>
          <p:cNvSpPr txBox="1"/>
          <p:nvPr/>
        </p:nvSpPr>
        <p:spPr>
          <a:xfrm>
            <a:off x="2523145" y="4010025"/>
            <a:ext cx="17733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</a:rPr>
              <a:t>Tháng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en-US" sz="36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7289DE7-926F-4E23-88F0-178C78A03B5E}"/>
              </a:ext>
            </a:extLst>
          </p:cNvPr>
          <p:cNvSpPr txBox="1"/>
          <p:nvPr/>
        </p:nvSpPr>
        <p:spPr>
          <a:xfrm>
            <a:off x="4651872" y="4066962"/>
            <a:ext cx="17733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</a:rPr>
              <a:t>Tháng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en-US" sz="3600" b="1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73D76D7-22EB-47DB-AAF2-FDEBD64863D2}"/>
              </a:ext>
            </a:extLst>
          </p:cNvPr>
          <p:cNvSpPr txBox="1"/>
          <p:nvPr/>
        </p:nvSpPr>
        <p:spPr>
          <a:xfrm>
            <a:off x="6812015" y="4066962"/>
            <a:ext cx="17733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</a:rPr>
              <a:t>Tháng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en-US" sz="3600" b="1" dirty="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9307930-3062-43A5-ABB5-F3F5DEB8F165}"/>
              </a:ext>
            </a:extLst>
          </p:cNvPr>
          <p:cNvSpPr txBox="1"/>
          <p:nvPr/>
        </p:nvSpPr>
        <p:spPr>
          <a:xfrm>
            <a:off x="8809482" y="4086788"/>
            <a:ext cx="17733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</a:rPr>
              <a:t>Tháng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en-US" sz="3600" b="1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3BC6EB2-53B5-499B-A955-6D2D560D3614}"/>
              </a:ext>
            </a:extLst>
          </p:cNvPr>
          <p:cNvSpPr txBox="1"/>
          <p:nvPr/>
        </p:nvSpPr>
        <p:spPr>
          <a:xfrm>
            <a:off x="10774250" y="4010025"/>
            <a:ext cx="17733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</a:rPr>
              <a:t>Tháng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en-US" sz="3600" b="1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46" name="4">
            <a:extLst>
              <a:ext uri="{FF2B5EF4-FFF2-40B4-BE49-F238E27FC236}">
                <a16:creationId xmlns:a16="http://schemas.microsoft.com/office/drawing/2014/main" id="{3D6E4114-B81B-4C18-AE85-AB721865DB11}"/>
              </a:ext>
            </a:extLst>
          </p:cNvPr>
          <p:cNvSpPr/>
          <p:nvPr/>
        </p:nvSpPr>
        <p:spPr>
          <a:xfrm>
            <a:off x="184163" y="3517871"/>
            <a:ext cx="1773360" cy="2286000"/>
          </a:xfrm>
          <a:prstGeom prst="roundRect">
            <a:avLst/>
          </a:prstGeom>
          <a:solidFill>
            <a:srgbClr val="FF0000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7200" b="0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prstClr val="white"/>
              </a:solidFill>
              <a:effectLst/>
              <a:uLnTx/>
              <a:uFillTx/>
              <a:latin typeface="iCiel Cadena" panose="02000503000000020004" pitchFamily="2" charset="0"/>
              <a:ea typeface="+mn-ea"/>
              <a:cs typeface="+mn-cs"/>
            </a:endParaRPr>
          </a:p>
        </p:txBody>
      </p:sp>
      <p:sp>
        <p:nvSpPr>
          <p:cNvPr id="47" name="5">
            <a:extLst>
              <a:ext uri="{FF2B5EF4-FFF2-40B4-BE49-F238E27FC236}">
                <a16:creationId xmlns:a16="http://schemas.microsoft.com/office/drawing/2014/main" id="{4799966B-6B2F-43F3-BE10-6A20AA6DF684}"/>
              </a:ext>
            </a:extLst>
          </p:cNvPr>
          <p:cNvSpPr/>
          <p:nvPr/>
        </p:nvSpPr>
        <p:spPr>
          <a:xfrm>
            <a:off x="2322413" y="3543952"/>
            <a:ext cx="1773360" cy="2286000"/>
          </a:xfrm>
          <a:prstGeom prst="roundRect">
            <a:avLst/>
          </a:prstGeom>
          <a:solidFill>
            <a:srgbClr val="7030A0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7200" b="0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prstClr val="white"/>
              </a:solidFill>
              <a:effectLst/>
              <a:uLnTx/>
              <a:uFillTx/>
              <a:latin typeface="iCiel Cadena" panose="02000503000000020004" pitchFamily="2" charset="0"/>
              <a:ea typeface="+mn-ea"/>
              <a:cs typeface="+mn-cs"/>
            </a:endParaRPr>
          </a:p>
        </p:txBody>
      </p:sp>
      <p:sp>
        <p:nvSpPr>
          <p:cNvPr id="48" name="6">
            <a:extLst>
              <a:ext uri="{FF2B5EF4-FFF2-40B4-BE49-F238E27FC236}">
                <a16:creationId xmlns:a16="http://schemas.microsoft.com/office/drawing/2014/main" id="{49F1561C-7AD5-4302-8F2C-7014C9A7158F}"/>
              </a:ext>
            </a:extLst>
          </p:cNvPr>
          <p:cNvSpPr/>
          <p:nvPr/>
        </p:nvSpPr>
        <p:spPr>
          <a:xfrm>
            <a:off x="4476112" y="3543952"/>
            <a:ext cx="1773360" cy="2286000"/>
          </a:xfrm>
          <a:prstGeom prst="roundRect">
            <a:avLst/>
          </a:prstGeom>
          <a:solidFill>
            <a:srgbClr val="92D050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7200" b="0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prstClr val="white"/>
              </a:solidFill>
              <a:effectLst/>
              <a:uLnTx/>
              <a:uFillTx/>
              <a:latin typeface="iCiel Cadena" panose="02000503000000020004" pitchFamily="2" charset="0"/>
              <a:ea typeface="+mn-ea"/>
              <a:cs typeface="+mn-cs"/>
            </a:endParaRPr>
          </a:p>
        </p:txBody>
      </p:sp>
      <p:sp>
        <p:nvSpPr>
          <p:cNvPr id="49" name="4">
            <a:extLst>
              <a:ext uri="{FF2B5EF4-FFF2-40B4-BE49-F238E27FC236}">
                <a16:creationId xmlns:a16="http://schemas.microsoft.com/office/drawing/2014/main" id="{B99EC04E-1812-44E0-BCD2-065CBA1B3482}"/>
              </a:ext>
            </a:extLst>
          </p:cNvPr>
          <p:cNvSpPr/>
          <p:nvPr/>
        </p:nvSpPr>
        <p:spPr>
          <a:xfrm>
            <a:off x="6544282" y="3587506"/>
            <a:ext cx="1773360" cy="2286000"/>
          </a:xfrm>
          <a:prstGeom prst="roundRect">
            <a:avLst/>
          </a:prstGeom>
          <a:solidFill>
            <a:srgbClr val="00B0F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7200" b="0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prstClr val="white"/>
              </a:solidFill>
              <a:effectLst/>
              <a:uLnTx/>
              <a:uFillTx/>
              <a:latin typeface="iCiel Cadena" panose="02000503000000020004" pitchFamily="2" charset="0"/>
              <a:ea typeface="+mn-ea"/>
              <a:cs typeface="+mn-cs"/>
            </a:endParaRPr>
          </a:p>
        </p:txBody>
      </p:sp>
      <p:sp>
        <p:nvSpPr>
          <p:cNvPr id="50" name="5">
            <a:extLst>
              <a:ext uri="{FF2B5EF4-FFF2-40B4-BE49-F238E27FC236}">
                <a16:creationId xmlns:a16="http://schemas.microsoft.com/office/drawing/2014/main" id="{40F0860E-F938-4EBE-9F50-1070C1D40BD0}"/>
              </a:ext>
            </a:extLst>
          </p:cNvPr>
          <p:cNvSpPr/>
          <p:nvPr/>
        </p:nvSpPr>
        <p:spPr>
          <a:xfrm>
            <a:off x="8541749" y="3660653"/>
            <a:ext cx="1773360" cy="2286000"/>
          </a:xfrm>
          <a:prstGeom prst="roundRect">
            <a:avLst/>
          </a:prstGeom>
          <a:solidFill>
            <a:srgbClr val="FF0066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7200" b="0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prstClr val="white"/>
              </a:solidFill>
              <a:effectLst/>
              <a:uLnTx/>
              <a:uFillTx/>
              <a:latin typeface="iCiel Cadena" panose="02000503000000020004" pitchFamily="2" charset="0"/>
              <a:ea typeface="+mn-ea"/>
              <a:cs typeface="+mn-cs"/>
            </a:endParaRPr>
          </a:p>
        </p:txBody>
      </p:sp>
      <p:sp>
        <p:nvSpPr>
          <p:cNvPr id="51" name="6">
            <a:extLst>
              <a:ext uri="{FF2B5EF4-FFF2-40B4-BE49-F238E27FC236}">
                <a16:creationId xmlns:a16="http://schemas.microsoft.com/office/drawing/2014/main" id="{C3496152-1CB5-44E1-876A-4896794DE529}"/>
              </a:ext>
            </a:extLst>
          </p:cNvPr>
          <p:cNvSpPr/>
          <p:nvPr/>
        </p:nvSpPr>
        <p:spPr>
          <a:xfrm>
            <a:off x="10479440" y="3660653"/>
            <a:ext cx="1773360" cy="2286000"/>
          </a:xfrm>
          <a:prstGeom prst="roundRect">
            <a:avLst/>
          </a:prstGeom>
          <a:solidFill>
            <a:srgbClr val="92D050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7200" b="0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prstClr val="white"/>
              </a:solidFill>
              <a:effectLst/>
              <a:uLnTx/>
              <a:uFillTx/>
              <a:latin typeface="iCiel Cadena" panose="02000503000000020004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09445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</p:childTnLst>
        </p:cTn>
      </p:par>
    </p:tnLst>
    <p:bldLst>
      <p:bldP spid="27" grpId="0" animBg="1"/>
      <p:bldP spid="30" grpId="0" animBg="1"/>
      <p:bldP spid="35" grpId="0" animBg="1"/>
      <p:bldP spid="36" grpId="0" animBg="1"/>
      <p:bldP spid="37" grpId="0" animBg="1"/>
      <p:bldP spid="38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图片 3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8425" y="6159500"/>
            <a:ext cx="8283575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图片 3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9500"/>
            <a:ext cx="7915275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4580" name="组合 1"/>
          <p:cNvGrpSpPr>
            <a:grpSpLocks/>
          </p:cNvGrpSpPr>
          <p:nvPr/>
        </p:nvGrpSpPr>
        <p:grpSpPr bwMode="auto">
          <a:xfrm flipH="1">
            <a:off x="0" y="2073275"/>
            <a:ext cx="6303963" cy="4532313"/>
            <a:chOff x="5888140" y="2073318"/>
            <a:chExt cx="6303860" cy="4532249"/>
          </a:xfrm>
        </p:grpSpPr>
        <p:pic>
          <p:nvPicPr>
            <p:cNvPr id="24587" name="图片 32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78056" y="2073318"/>
              <a:ext cx="5470264" cy="4384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588" name="图片 33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88140" y="5619751"/>
              <a:ext cx="6303860" cy="985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38" name="图片 33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182563"/>
            <a:ext cx="5738813" cy="117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图片 33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538" y="374650"/>
            <a:ext cx="5605462" cy="114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>
            <a:off x="8058150" y="1231900"/>
            <a:ext cx="992188" cy="981075"/>
          </a:xfrm>
          <a:prstGeom prst="ellipse">
            <a:avLst/>
          </a:prstGeom>
          <a:solidFill>
            <a:schemeClr val="bg1"/>
          </a:solidFill>
          <a:ln>
            <a:solidFill>
              <a:srgbClr val="FF6E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6E1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2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3287"/>
          <a:stretch/>
        </p:blipFill>
        <p:spPr>
          <a:xfrm>
            <a:off x="7400861" y="4844934"/>
            <a:ext cx="2574774" cy="1635457"/>
          </a:xfrm>
          <a:prstGeom prst="ellipse">
            <a:avLst/>
          </a:prstGeom>
          <a:ln w="19050">
            <a:solidFill>
              <a:srgbClr val="5B9BD5">
                <a:lumMod val="60000"/>
                <a:lumOff val="40000"/>
              </a:srgb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7BC8DB8-FAE9-44B1-BDD8-E76E496DAF41}"/>
              </a:ext>
            </a:extLst>
          </p:cNvPr>
          <p:cNvSpPr txBox="1"/>
          <p:nvPr/>
        </p:nvSpPr>
        <p:spPr>
          <a:xfrm>
            <a:off x="4170362" y="2542722"/>
            <a:ext cx="748982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về những ngày đáng nhớ của gia đình</a:t>
            </a:r>
            <a:endParaRPr lang="en-US" sz="4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6378775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185 0.00486 L -4.58333E-6 -2.22222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9900" y="-255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44444E-6 L 0.32461 0.008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2400" y="440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/>
    </p:bldLst>
  </p:timing>
</p:sld>
</file>

<file path=ppt/theme/theme1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4.xml><?xml version="1.0" encoding="utf-8"?>
<a:theme xmlns:a="http://schemas.openxmlformats.org/drawingml/2006/main" name="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5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rmpp25yh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主题​​">
  <a:themeElements>
    <a:clrScheme name="自定义 213">
      <a:dk1>
        <a:srgbClr val="757070"/>
      </a:dk1>
      <a:lt1>
        <a:sysClr val="window" lastClr="FFFFFF"/>
      </a:lt1>
      <a:dk2>
        <a:srgbClr val="44546A"/>
      </a:dk2>
      <a:lt2>
        <a:srgbClr val="E7E6E6"/>
      </a:lt2>
      <a:accent1>
        <a:srgbClr val="9EDAC6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1">
      <a:majorFont>
        <a:latin typeface="思源黑体 Medium"/>
        <a:ea typeface="字魂27号-布丁体"/>
        <a:cs typeface=""/>
      </a:majorFont>
      <a:minorFont>
        <a:latin typeface="思源黑体 Medium"/>
        <a:ea typeface="字魂27号-布丁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>
            <a:alpha val="27000"/>
          </a:schemeClr>
        </a:solidFill>
      </a:spPr>
      <a:bodyPr rtlCol="0" anchor="ctr"/>
      <a:lstStyle>
        <a:defPPr algn="ctr">
          <a:defRPr sz="2800" dirty="0">
            <a:solidFill>
              <a:srgbClr val="73A09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456</Words>
  <Application>Microsoft Office PowerPoint</Application>
  <PresentationFormat>Widescreen</PresentationFormat>
  <Paragraphs>90</Paragraphs>
  <Slides>27</Slides>
  <Notes>13</Notes>
  <HiddenSlides>0</HiddenSlides>
  <MMClips>3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27</vt:i4>
      </vt:variant>
    </vt:vector>
  </HeadingPairs>
  <TitlesOfParts>
    <vt:vector size="48" baseType="lpstr">
      <vt:lpstr>等线</vt:lpstr>
      <vt:lpstr>等线 Light</vt:lpstr>
      <vt:lpstr>微软雅黑</vt:lpstr>
      <vt:lpstr>Arial</vt:lpstr>
      <vt:lpstr>Calibri</vt:lpstr>
      <vt:lpstr>Calibri Light</vt:lpstr>
      <vt:lpstr>Coiny</vt:lpstr>
      <vt:lpstr>iCiel Cadena</vt:lpstr>
      <vt:lpstr>Times New Roman</vt:lpstr>
      <vt:lpstr>UTM Futura Extra</vt:lpstr>
      <vt:lpstr>仓耳玄三M W05</vt:lpstr>
      <vt:lpstr>思源黑体 Medium</vt:lpstr>
      <vt:lpstr>3_Office 主题​​</vt:lpstr>
      <vt:lpstr>Office 主题​​</vt:lpstr>
      <vt:lpstr>1_包图主题2</vt:lpstr>
      <vt:lpstr>包图主题2</vt:lpstr>
      <vt:lpstr>1_Office 主题​​</vt:lpstr>
      <vt:lpstr>2_Office 主题​​</vt:lpstr>
      <vt:lpstr>1_Office Theme</vt:lpstr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Admin</cp:lastModifiedBy>
  <cp:revision>23</cp:revision>
  <dcterms:created xsi:type="dcterms:W3CDTF">2022-01-15T08:28:59Z</dcterms:created>
  <dcterms:modified xsi:type="dcterms:W3CDTF">2023-04-10T14:31:25Z</dcterms:modified>
</cp:coreProperties>
</file>