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82" r:id="rId5"/>
    <p:sldId id="269" r:id="rId6"/>
    <p:sldId id="271" r:id="rId7"/>
    <p:sldId id="272" r:id="rId8"/>
    <p:sldId id="273" r:id="rId9"/>
    <p:sldId id="270" r:id="rId10"/>
    <p:sldId id="281" r:id="rId11"/>
    <p:sldId id="284" r:id="rId12"/>
    <p:sldId id="283" r:id="rId13"/>
    <p:sldId id="285" r:id="rId14"/>
    <p:sldId id="286" r:id="rId15"/>
    <p:sldId id="287" r:id="rId16"/>
    <p:sldId id="288" r:id="rId17"/>
    <p:sldId id="289" r:id="rId18"/>
    <p:sldId id="290" r:id="rId19"/>
    <p:sldId id="280" r:id="rId20"/>
    <p:sldId id="257" r:id="rId21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7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5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2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8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226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5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6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9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3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6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5C052-C28D-429C-93F3-C43AED67FC6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F311D-7CD9-4F33-8C17-58B5AD476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2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3792" y="277203"/>
            <a:ext cx="3773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8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</a:t>
            </a:r>
            <a:r>
              <a:rPr lang="en-US" sz="2800" b="1" dirty="0">
                <a:solidFill>
                  <a:srgbClr val="8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3792" y="971303"/>
            <a:ext cx="37735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HỌA TIẾT, TẠO DÁNG VÀ TRANG TRÍ ĐỒ VẬT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smtClean="0">
                <a:solidFill>
                  <a:srgbClr val="8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 smtClean="0">
                <a:solidFill>
                  <a:srgbClr val="8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 smtClean="0">
                <a:solidFill>
                  <a:srgbClr val="8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761" y="5365677"/>
            <a:ext cx="1027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POINSET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365" y="4842457"/>
            <a:ext cx="3869636" cy="201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902" y="409507"/>
            <a:ext cx="4881281" cy="4694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4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1" y="1094254"/>
            <a:ext cx="2625659" cy="3493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387" y="1094254"/>
            <a:ext cx="2711919" cy="3493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150" y="1094254"/>
            <a:ext cx="3328258" cy="3493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123" y="1094254"/>
            <a:ext cx="2677210" cy="3493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42911" y="4921624"/>
            <a:ext cx="11119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90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42911" y="1094254"/>
            <a:ext cx="2625659" cy="4269907"/>
            <a:chOff x="242911" y="1094254"/>
            <a:chExt cx="2625659" cy="426990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911" y="1094254"/>
              <a:ext cx="2625659" cy="34936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" name="TextBox 2"/>
            <p:cNvSpPr txBox="1"/>
            <p:nvPr/>
          </p:nvSpPr>
          <p:spPr>
            <a:xfrm>
              <a:off x="242911" y="4840941"/>
              <a:ext cx="26256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Gấp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đôi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tờ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986869" y="1094254"/>
            <a:ext cx="2716437" cy="4700794"/>
            <a:chOff x="2986869" y="1094254"/>
            <a:chExt cx="2716437" cy="470079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1387" y="1094254"/>
              <a:ext cx="2711919" cy="34936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9" name="TextBox 8"/>
            <p:cNvSpPr txBox="1"/>
            <p:nvPr/>
          </p:nvSpPr>
          <p:spPr>
            <a:xfrm>
              <a:off x="2986869" y="4840941"/>
              <a:ext cx="262565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nửa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26123" y="1094254"/>
            <a:ext cx="2677210" cy="4700793"/>
            <a:chOff x="5826123" y="1094254"/>
            <a:chExt cx="2677210" cy="470079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6123" y="1094254"/>
              <a:ext cx="2677210" cy="34936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0" name="TextBox 9"/>
            <p:cNvSpPr txBox="1"/>
            <p:nvPr/>
          </p:nvSpPr>
          <p:spPr>
            <a:xfrm>
              <a:off x="5851898" y="4840940"/>
              <a:ext cx="262565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Cắt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rời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khỏi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tờ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626150" y="1094254"/>
            <a:ext cx="3328258" cy="4700792"/>
            <a:chOff x="8626150" y="1094254"/>
            <a:chExt cx="3328258" cy="470079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6150" y="1094254"/>
              <a:ext cx="3328258" cy="34936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" name="TextBox 10"/>
            <p:cNvSpPr txBox="1"/>
            <p:nvPr/>
          </p:nvSpPr>
          <p:spPr>
            <a:xfrm>
              <a:off x="8665377" y="4840939"/>
              <a:ext cx="32890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họa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trang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phù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805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4" y="1056068"/>
            <a:ext cx="8371268" cy="547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0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321" y="875763"/>
            <a:ext cx="6619741" cy="57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2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75" y="862885"/>
            <a:ext cx="7186411" cy="55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0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166" y="1004552"/>
            <a:ext cx="7495504" cy="52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4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94" y="962024"/>
            <a:ext cx="6645499" cy="561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90" y="1094704"/>
            <a:ext cx="6941713" cy="516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0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66" y="914400"/>
            <a:ext cx="4198513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2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15922" y="119200"/>
            <a:ext cx="8731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</a:t>
            </a:r>
            <a:r>
              <a:rPr lang="en-US" sz="20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000" b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HỌA TIẾT, TẠO DÁNG VÀ TRANG TRÍ ĐỒ VẬT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17" y="979713"/>
            <a:ext cx="429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4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1517" y="1532450"/>
            <a:ext cx="5107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CÁCH THỰC HIỆN</a:t>
            </a:r>
            <a:endParaRPr lang="en-US" sz="24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1517" y="2085187"/>
            <a:ext cx="5107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4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THỰC HÀNH</a:t>
            </a:r>
            <a:endParaRPr lang="en-US" sz="24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6652" y="2563643"/>
            <a:ext cx="10123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 :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84663" y="3299785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84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2883" y="888641"/>
            <a:ext cx="4584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4" y="1632325"/>
            <a:ext cx="2435833" cy="1796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932" y="1617508"/>
            <a:ext cx="8087934" cy="4989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030310" y="119200"/>
            <a:ext cx="104834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</a:t>
            </a:r>
            <a:r>
              <a:rPr lang="en-US" sz="20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000" b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HỌA TIẾT, TẠO DÁNG VÀ TRANG TRÍ ĐỒ VẬT( TIẾT 2)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87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2133599" y="2362200"/>
            <a:ext cx="8600661" cy="304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perspectiveAbove"/>
              <a:lightRig rig="legacyFlat3" dir="t"/>
            </a:scene3d>
            <a:sp3d extrusionH="887400" prstMaterial="legacyMatte">
              <a:extrusionClr>
                <a:schemeClr val="accent1"/>
              </a:extrusionClr>
              <a:contourClr>
                <a:srgbClr val="9400ED"/>
              </a:contourClr>
            </a:sp3d>
          </a:bodyPr>
          <a:lstStyle/>
          <a:p>
            <a:pPr algn="ctr"/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kern="10" dirty="0" err="1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ạnh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endParaRPr lang="en-US" sz="3600" b="1" kern="10" dirty="0">
              <a:ln w="12700"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843" name="Group 3"/>
          <p:cNvGrpSpPr>
            <a:grpSpLocks/>
          </p:cNvGrpSpPr>
          <p:nvPr/>
        </p:nvGrpSpPr>
        <p:grpSpPr bwMode="auto">
          <a:xfrm>
            <a:off x="117566" y="92764"/>
            <a:ext cx="12074434" cy="6703323"/>
            <a:chOff x="0" y="39"/>
            <a:chExt cx="5760" cy="4281"/>
          </a:xfrm>
        </p:grpSpPr>
        <p:pic>
          <p:nvPicPr>
            <p:cNvPr id="35844" name="Picture 4" descr="POINSET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9" y="3329"/>
              <a:ext cx="1022" cy="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5" name="Picture 5" descr="POINSET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97"/>
              <a:ext cx="1008" cy="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6" name="Picture 6" descr="POINSET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39"/>
              <a:ext cx="960" cy="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7" name="Picture 7" descr="POINSET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752" y="45"/>
              <a:ext cx="963" cy="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849" name="WordArt 9"/>
          <p:cNvSpPr>
            <a:spLocks noChangeArrowheads="1" noChangeShapeType="1" noTextEdit="1"/>
          </p:cNvSpPr>
          <p:nvPr/>
        </p:nvSpPr>
        <p:spPr bwMode="auto">
          <a:xfrm>
            <a:off x="3590925" y="1219201"/>
            <a:ext cx="5010150" cy="6762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.VnBahamasBH" panose="020BE200000000000000" pitchFamily="34" charset="0"/>
              </a:rPr>
              <a:t>bµi häc ®Õn ®©y lµ hÕt</a:t>
            </a:r>
            <a:endParaRPr lang="en-US" sz="3600" b="1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33CC"/>
              </a:solidFill>
              <a:latin typeface=".VnBahamasBH" panose="020BE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83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30310" y="119200"/>
            <a:ext cx="104834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</a:t>
            </a:r>
            <a:r>
              <a:rPr lang="en-US" sz="20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000" b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HỌA TIẾT, TẠO DÁNG VÀ TRANG TRÍ ĐỒ VẬT( TIẾT 2)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8273" y="979713"/>
            <a:ext cx="429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ÔN TẬP BÀI </a:t>
            </a:r>
            <a:endParaRPr lang="en-US" sz="24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03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576" y="104502"/>
            <a:ext cx="6048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3142" y="783771"/>
            <a:ext cx="4715691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414247" y="618633"/>
            <a:ext cx="5478806" cy="6031781"/>
            <a:chOff x="6414247" y="618633"/>
            <a:chExt cx="5478806" cy="6031781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344" y="2667853"/>
              <a:ext cx="2484708" cy="1933341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344" y="618633"/>
              <a:ext cx="2484708" cy="1933341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7598" y="4707986"/>
              <a:ext cx="2686350" cy="193334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7597" y="2667854"/>
              <a:ext cx="2686350" cy="193334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4247" y="627722"/>
              <a:ext cx="2689700" cy="1933341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1483" y="4717073"/>
              <a:ext cx="2501570" cy="19333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091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15922" y="119200"/>
            <a:ext cx="8731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</a:t>
            </a:r>
            <a:r>
              <a:rPr lang="en-US" sz="20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000" b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HỌA TIẾT, TẠO DÁNG VÀ TRANG TRÍ ĐỒ VẬT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17" y="979713"/>
            <a:ext cx="429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4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2" y="1994020"/>
            <a:ext cx="11312434" cy="2906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542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9810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49" y="862149"/>
            <a:ext cx="8125096" cy="54210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57200" y="953589"/>
            <a:ext cx="28477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99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366" y="1106145"/>
            <a:ext cx="3314945" cy="3360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674" y="1106145"/>
            <a:ext cx="3293603" cy="3360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5" y="1106145"/>
            <a:ext cx="3460630" cy="3360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13955" y="4820194"/>
            <a:ext cx="11083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62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7566"/>
            <a:ext cx="1136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13955" y="1106145"/>
            <a:ext cx="3460630" cy="4589779"/>
            <a:chOff x="613955" y="1106145"/>
            <a:chExt cx="3460630" cy="458977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955" y="1106145"/>
              <a:ext cx="3460630" cy="33609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" name="TextBox 7"/>
            <p:cNvSpPr txBox="1"/>
            <p:nvPr/>
          </p:nvSpPr>
          <p:spPr>
            <a:xfrm>
              <a:off x="718457" y="4741817"/>
              <a:ext cx="33561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dáng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chung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họa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kẻ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trục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50411" y="1073229"/>
            <a:ext cx="3356128" cy="4622695"/>
            <a:chOff x="4581674" y="1106145"/>
            <a:chExt cx="3356128" cy="462269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674" y="1106145"/>
              <a:ext cx="3293603" cy="33609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0" name="TextBox 9"/>
            <p:cNvSpPr txBox="1"/>
            <p:nvPr/>
          </p:nvSpPr>
          <p:spPr>
            <a:xfrm>
              <a:off x="4581674" y="4774733"/>
              <a:ext cx="33561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họa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cân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trục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341183" y="1106145"/>
            <a:ext cx="3356128" cy="5451554"/>
            <a:chOff x="8341183" y="1106145"/>
            <a:chExt cx="3356128" cy="545155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366" y="1106145"/>
              <a:ext cx="3314945" cy="33609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" name="TextBox 10"/>
            <p:cNvSpPr txBox="1"/>
            <p:nvPr/>
          </p:nvSpPr>
          <p:spPr>
            <a:xfrm>
              <a:off x="8341183" y="4741817"/>
              <a:ext cx="335612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Tô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đậm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nhạt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họa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giống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tô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endPara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983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15922" y="119200"/>
            <a:ext cx="8731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</a:t>
            </a:r>
            <a:r>
              <a:rPr lang="en-US" sz="20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000" b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HỌA TIẾT, TẠO DÁNG VÀ TRANG TRÍ ĐỒ VẬT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17" y="979713"/>
            <a:ext cx="429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4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1517" y="1532450"/>
            <a:ext cx="5107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CÁCH THỰC HIỆN</a:t>
            </a:r>
            <a:endParaRPr lang="en-US" sz="2400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0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1.0&quot;&gt;&lt;object type=&quot;1&quot; unique_id=&quot;10001&quot;&gt;&lt;object type=&quot;2&quot; unique_id=&quot;12344&quot;&gt;&lt;object type=&quot;3&quot; unique_id=&quot;12345&quot;&gt;&lt;property id=&quot;20148&quot; value=&quot;5&quot;/&gt;&lt;property id=&quot;20300&quot; value=&quot;Slide 2&quot;/&gt;&lt;property id=&quot;20307&quot; value=&quot;256&quot;/&gt;&lt;/object&gt;&lt;object type=&quot;3&quot; unique_id=&quot;12364&quot;&gt;&lt;property id=&quot;20148&quot; value=&quot;5&quot;/&gt;&lt;property id=&quot;20300&quot; value=&quot;Slide 20&quot;/&gt;&lt;property id=&quot;20307&quot; value=&quot;257&quot;/&gt;&lt;/object&gt;&lt;object type=&quot;3&quot; unique_id=&quot;12433&quot;&gt;&lt;property id=&quot;20148&quot; value=&quot;5&quot;/&gt;&lt;property id=&quot;20300&quot; value=&quot;Slide 1&quot;/&gt;&lt;property id=&quot;20307&quot; value=&quot;258&quot;/&gt;&lt;/object&gt;&lt;object type=&quot;3&quot; unique_id=&quot;12469&quot;&gt;&lt;property id=&quot;20148&quot; value=&quot;5&quot;/&gt;&lt;property id=&quot;20300&quot; value=&quot;Slide 3&quot;/&gt;&lt;property id=&quot;20307&quot; value=&quot;259&quot;/&gt;&lt;/object&gt;&lt;object type=&quot;3&quot; unique_id=&quot;12810&quot;&gt;&lt;property id=&quot;20148&quot; value=&quot;5&quot;/&gt;&lt;property id=&quot;20300&quot; value=&quot;Slide 5&quot;/&gt;&lt;property id=&quot;20307&quot; value=&quot;269&quot;/&gt;&lt;/object&gt;&lt;object type=&quot;3&quot; unique_id=&quot;12812&quot;&gt;&lt;property id=&quot;20148&quot; value=&quot;5&quot;/&gt;&lt;property id=&quot;20300&quot; value=&quot;Slide 9&quot;/&gt;&lt;property id=&quot;20307&quot; value=&quot;270&quot;/&gt;&lt;/object&gt;&lt;object type=&quot;3&quot; unique_id=&quot;12813&quot;&gt;&lt;property id=&quot;20148&quot; value=&quot;5&quot;/&gt;&lt;property id=&quot;20300&quot; value=&quot;Slide 6&quot;/&gt;&lt;property id=&quot;20307&quot; value=&quot;271&quot;/&gt;&lt;/object&gt;&lt;object type=&quot;3&quot; unique_id=&quot;12814&quot;&gt;&lt;property id=&quot;20148&quot; value=&quot;5&quot;/&gt;&lt;property id=&quot;20300&quot; value=&quot;Slide 7&quot;/&gt;&lt;property id=&quot;20307&quot; value=&quot;272&quot;/&gt;&lt;/object&gt;&lt;object type=&quot;3&quot; unique_id=&quot;12815&quot;&gt;&lt;property id=&quot;20148&quot; value=&quot;5&quot;/&gt;&lt;property id=&quot;20300&quot; value=&quot;Slide 8&quot;/&gt;&lt;property id=&quot;20307&quot; value=&quot;273&quot;/&gt;&lt;/object&gt;&lt;object type=&quot;3&quot; unique_id=&quot;13049&quot;&gt;&lt;property id=&quot;20148&quot; value=&quot;5&quot;/&gt;&lt;property id=&quot;20300&quot; value=&quot;Slide 19&quot;/&gt;&lt;property id=&quot;20307&quot; value=&quot;280&quot;/&gt;&lt;/object&gt;&lt;object type=&quot;3&quot; unique_id=&quot;13103&quot;&gt;&lt;property id=&quot;20148&quot; value=&quot;5&quot;/&gt;&lt;property id=&quot;20300&quot; value=&quot;Slide 10&quot;/&gt;&lt;property id=&quot;20307&quot; value=&quot;281&quot;/&gt;&lt;/object&gt;&lt;object type=&quot;3&quot; unique_id=&quot;13212&quot;&gt;&lt;property id=&quot;20148&quot; value=&quot;5&quot;/&gt;&lt;property id=&quot;20300&quot; value=&quot;Slide 4&quot;/&gt;&lt;property id=&quot;20307&quot; value=&quot;282&quot;/&gt;&lt;/object&gt;&lt;object type=&quot;3&quot; unique_id=&quot;13626&quot;&gt;&lt;property id=&quot;20148&quot; value=&quot;5&quot;/&gt;&lt;property id=&quot;20300&quot; value=&quot;Slide 11&quot;/&gt;&lt;property id=&quot;20307&quot; value=&quot;284&quot;/&gt;&lt;/object&gt;&lt;object type=&quot;3&quot; unique_id=&quot;13627&quot;&gt;&lt;property id=&quot;20148&quot; value=&quot;5&quot;/&gt;&lt;property id=&quot;20300&quot; value=&quot;Slide 12&quot;/&gt;&lt;property id=&quot;20307&quot; value=&quot;283&quot;/&gt;&lt;/object&gt;&lt;object type=&quot;3&quot; unique_id=&quot;13709&quot;&gt;&lt;property id=&quot;20148&quot; value=&quot;5&quot;/&gt;&lt;property id=&quot;20300&quot; value=&quot;Slide 13&quot;/&gt;&lt;property id=&quot;20307&quot; value=&quot;285&quot;/&gt;&lt;/object&gt;&lt;object type=&quot;3&quot; unique_id=&quot;13710&quot;&gt;&lt;property id=&quot;20148&quot; value=&quot;5&quot;/&gt;&lt;property id=&quot;20300&quot; value=&quot;Slide 14&quot;/&gt;&lt;property id=&quot;20307&quot; value=&quot;286&quot;/&gt;&lt;/object&gt;&lt;object type=&quot;3&quot; unique_id=&quot;13711&quot;&gt;&lt;property id=&quot;20148&quot; value=&quot;5&quot;/&gt;&lt;property id=&quot;20300&quot; value=&quot;Slide 15&quot;/&gt;&lt;property id=&quot;20307&quot; value=&quot;287&quot;/&gt;&lt;/object&gt;&lt;object type=&quot;3&quot; unique_id=&quot;13864&quot;&gt;&lt;property id=&quot;20148&quot; value=&quot;5&quot;/&gt;&lt;property id=&quot;20300&quot; value=&quot;Slide 16&quot;/&gt;&lt;property id=&quot;20307&quot; value=&quot;288&quot;/&gt;&lt;/object&gt;&lt;object type=&quot;3&quot; unique_id=&quot;13865&quot;&gt;&lt;property id=&quot;20148&quot; value=&quot;5&quot;/&gt;&lt;property id=&quot;20300&quot; value=&quot;Slide 17&quot;/&gt;&lt;property id=&quot;20307&quot; value=&quot;289&quot;/&gt;&lt;/object&gt;&lt;object type=&quot;3&quot; unique_id=&quot;13866&quot;&gt;&lt;property id=&quot;20148&quot; value=&quot;5&quot;/&gt;&lt;property id=&quot;20300&quot; value=&quot;Slide 18&quot;/&gt;&lt;property id=&quot;20307&quot; value=&quot;290&quot;/&gt;&lt;/object&gt;&lt;/object&gt;&lt;object type=&quot;8&quot; unique_id=&quot;1234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499</Words>
  <Application>Microsoft Office PowerPoint</Application>
  <PresentationFormat>Widescreen</PresentationFormat>
  <Paragraphs>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.VnBahamasBH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 AN PC</dc:creator>
  <cp:lastModifiedBy>Techsi.vn</cp:lastModifiedBy>
  <cp:revision>44</cp:revision>
  <dcterms:created xsi:type="dcterms:W3CDTF">2020-04-17T07:57:14Z</dcterms:created>
  <dcterms:modified xsi:type="dcterms:W3CDTF">2023-02-21T09:55:56Z</dcterms:modified>
</cp:coreProperties>
</file>