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</p:sldMasterIdLst>
  <p:sldIdLst>
    <p:sldId id="257" r:id="rId4"/>
    <p:sldId id="258" r:id="rId5"/>
    <p:sldId id="278" r:id="rId6"/>
    <p:sldId id="264" r:id="rId7"/>
    <p:sldId id="273" r:id="rId8"/>
    <p:sldId id="274" r:id="rId9"/>
    <p:sldId id="275" r:id="rId10"/>
    <p:sldId id="276" r:id="rId11"/>
    <p:sldId id="277" r:id="rId12"/>
    <p:sldId id="265" r:id="rId13"/>
    <p:sldId id="280" r:id="rId14"/>
    <p:sldId id="266" r:id="rId15"/>
    <p:sldId id="269" r:id="rId16"/>
    <p:sldId id="270" r:id="rId17"/>
    <p:sldId id="281" r:id="rId18"/>
    <p:sldId id="282" r:id="rId19"/>
    <p:sldId id="279" r:id="rId20"/>
    <p:sldId id="26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vi-V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641E41-5314-4155-8544-6404151C6BD3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10/04/2023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C7D0F5-167E-4E63-A4D2-20EBBDACD71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8602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641E41-5314-4155-8544-6404151C6BD3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10/04/2023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C7D0F5-167E-4E63-A4D2-20EBBDACD71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2923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641E41-5314-4155-8544-6404151C6BD3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10/04/2023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C7D0F5-167E-4E63-A4D2-20EBBDACD71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0244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D1A8FA-DA03-4130-B1DB-6B70B255162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035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B71518-88E4-45EC-B921-1B792ADE28AF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68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315C17-1045-4B62-813C-CCA49D342B6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950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ADE2D4-7FAC-44DB-822A-381A936F5DE8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502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661F04-AE85-4359-8E5D-68F502DF138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147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31A9ED-A2C5-4AC8-87BD-A5439FB6239E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065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434AF5-1303-4CCA-9A57-002F5DECC728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0614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13E858-4514-4A1D-A9B7-7FE10401BF3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373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641E41-5314-4155-8544-6404151C6BD3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10/04/2023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C7D0F5-167E-4E63-A4D2-20EBBDACD71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88153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FF5B0-868F-4A66-947F-5ADE77439B5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5210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F53996-BFA3-4FB0-9F77-51FB2B77F93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2748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B2892A-FB9E-47BF-9ED6-2227ADCBC3A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9178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664D49-1E1F-46E2-9B2C-BB74C36420B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3786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4E8F8-9E1D-4B72-A770-D7EBADDCB4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25F103-D80D-4B1A-8028-9AA264C171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994B1-582C-41B1-81AB-8187015F3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A3E07B-2951-4DAC-8F86-C7D704E5D82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BE15C-C693-4965-8149-DE70C0A08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9F85EE-61D3-4D7E-9AC3-1E1711BD0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DDE4-CB33-460D-BC10-398309BD97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3953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9C93B-4934-4F4D-9FD2-C1A2A3CBE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163E0-FEC0-48F1-89CD-21B3FE911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BFD63-A2C5-4BD5-9C98-80E52BF88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A3E07B-2951-4DAC-8F86-C7D704E5D82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1CA77-C6D5-49FF-91CF-348DF7875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EB790-DC07-46DE-96B6-E5262EF5B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DDE4-CB33-460D-BC10-398309BD97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3569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8F350-BEE7-4688-99BC-DDF327311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49FB0E-3645-41A9-B753-8B4C62149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8E887-9625-40E5-9DF9-03FBD2524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A3E07B-2951-4DAC-8F86-C7D704E5D82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6CFA7-6896-4976-A97C-BD03F68F0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E548C0-4B3E-48E7-B501-43B5388E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DDE4-CB33-460D-BC10-398309BD97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3466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2854D-C532-434F-9A2C-15FD77EB4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6E80B-A272-41CA-8301-E67C18AE4E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553B25-1431-4A3A-817C-273C12FAC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FB18EF-93B5-4C1F-AD10-0CCBE23C4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A3E07B-2951-4DAC-8F86-C7D704E5D82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7E6092-85DB-45FB-AA53-090426238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01A090-FD05-48EF-A617-96D0DD2AD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DDE4-CB33-460D-BC10-398309BD97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64278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98A16-86DC-4AF8-865E-AFDD82ABF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743325-1614-4235-AF83-96F3064C1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05FE40-B8EF-4F8B-89B0-BA201D4896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943D2-DFD0-472D-88B4-96D61A56FC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295C33-B154-4924-B4D0-4B0D5E2A2C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5511-EEA5-4D85-AB28-6266AB9BE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A3E07B-2951-4DAC-8F86-C7D704E5D82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26B1EC-8EC3-4B0D-8869-6FD99DD23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D2BBD-CDAE-48D7-B2F8-03B90433E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DDE4-CB33-460D-BC10-398309BD97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59520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060DF-8798-41BA-BD21-A3C89DA62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1BCBF8-BCF8-4195-8441-8722AC1C0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A3E07B-2951-4DAC-8F86-C7D704E5D82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5E8D12-AC63-418B-97F6-E526A3737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0684A2-29BF-4D5D-ABF9-DFF4C3638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DDE4-CB33-460D-BC10-398309BD97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581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641E41-5314-4155-8544-6404151C6BD3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10/04/2023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C7D0F5-167E-4E63-A4D2-20EBBDACD71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4967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EA2CFB-FA37-44BC-A64D-99A08FAB6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A3E07B-2951-4DAC-8F86-C7D704E5D82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3C5679-15E8-4130-B6E5-B661D504A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D7871-83E2-4AE7-AA5D-7270B6CD4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DDE4-CB33-460D-BC10-398309BD97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843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96245-010A-41CA-8158-9B6DBDD09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9557C-4242-4AC2-80E5-307C9782C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F1334B-F083-40EE-9A48-673785E15D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D5FD0F-A7EC-4CA9-B08E-9E0045220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A3E07B-2951-4DAC-8F86-C7D704E5D82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83D0A5-3A3C-4105-A8FE-2113F0D4D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A0F9E-C098-4DAA-87E1-6695B5CE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DDE4-CB33-460D-BC10-398309BD97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8438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0B2D-51F8-47B0-9A8C-7BDA1937B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BA104D-2500-4E49-AEA6-480CE13662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B164AE-2AFC-4806-AF59-4EFF041858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CECE6E-3A04-418E-BBE6-6D3F93F8F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A3E07B-2951-4DAC-8F86-C7D704E5D82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94AF52-59F5-47C3-A09E-5C36AD765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F70F69-6F2C-4CDE-8CBC-F345E680F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DDE4-CB33-460D-BC10-398309BD97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8007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2FE32-16ED-4EBB-A651-F3EE86438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59A0B0-18AF-4FA1-BBD9-15ADA74B8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A24942-DCAE-4A8C-8F91-1A3CB38F5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A3E07B-2951-4DAC-8F86-C7D704E5D82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234EC-2931-4672-92DD-7812AE090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11A34-4548-471A-9D85-9D77A1D1D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DDE4-CB33-460D-BC10-398309BD97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2425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15E56C-FDE5-4146-AC0A-4F965474B1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FE31C1-30D1-4550-8035-7B18708EA7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49DEE-67C7-4BA5-BB10-8EB9B1981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A3E07B-2951-4DAC-8F86-C7D704E5D82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81AC0-81DD-4C6D-9D49-445C692FA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66A59-2D9A-4410-A48F-4A4F5EF05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DDE4-CB33-460D-BC10-398309BD97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8813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B0472D34-FDC2-437A-A56A-A23E746DAC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0" y="99721"/>
            <a:ext cx="12089020" cy="665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760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641E41-5314-4155-8544-6404151C6BD3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10/04/2023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C7D0F5-167E-4E63-A4D2-20EBBDACD71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4712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641E41-5314-4155-8544-6404151C6BD3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10/04/2023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C7D0F5-167E-4E63-A4D2-20EBBDACD71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5509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641E41-5314-4155-8544-6404151C6BD3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10/04/2023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C7D0F5-167E-4E63-A4D2-20EBBDACD71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8196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641E41-5314-4155-8544-6404151C6BD3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10/04/2023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C7D0F5-167E-4E63-A4D2-20EBBDACD71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802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641E41-5314-4155-8544-6404151C6BD3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10/04/2023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C7D0F5-167E-4E63-A4D2-20EBBDACD71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1753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641E41-5314-4155-8544-6404151C6BD3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10/04/2023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C7D0F5-167E-4E63-A4D2-20EBBDACD71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818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641E41-5314-4155-8544-6404151C6BD3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10/04/2023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C7D0F5-167E-4E63-A4D2-20EBBDACD71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96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055AC7-BC7D-44A4-BDBA-07782188EA5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946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F918CA-4788-41E2-9864-F9CFB3490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7EA235-CF4A-47B0-90AB-E2FD8CB73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2FFCA-59CE-495C-B8C3-60D38569B5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A3E07B-2951-4DAC-8F86-C7D704E5D82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81D79-9CD4-4CA1-AAB2-9BBD379FB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74FBB-8CC0-4067-BA83-C490528A07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DDE4-CB33-460D-BC10-398309BD97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416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Theme23751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855"/>
            <a:ext cx="120729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500314" y="4182155"/>
            <a:ext cx="75295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Chủ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đề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6: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Nghề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làm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nón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lá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ở </a:t>
            </a:r>
            <a:endParaRPr kumimoji="0" lang="en-US" sz="3600" b="1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làng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Chuông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(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2)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6" name="WordArt 14"/>
          <p:cNvSpPr>
            <a:spLocks noChangeArrowheads="1" noChangeShapeType="1" noTextEdit="1"/>
          </p:cNvSpPr>
          <p:nvPr/>
        </p:nvSpPr>
        <p:spPr bwMode="auto">
          <a:xfrm>
            <a:off x="2893886" y="2316163"/>
            <a:ext cx="6959156" cy="6019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319292"/>
              </a:avLst>
            </a:prstTxWarp>
            <a:scene3d>
              <a:camera prst="legacyObliqueTopLeft"/>
              <a:lightRig rig="legacyFlat3" dir="t"/>
            </a:scene3d>
            <a:sp3d extrusionH="430200" prstMaterial="legacyMatte">
              <a:extrusionClr>
                <a:schemeClr val="accent1"/>
              </a:extrusion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9525">
                  <a:round/>
                  <a:headEnd/>
                  <a:tailEnd/>
                </a:ln>
                <a:solidFill>
                  <a:srgbClr val="FF3300"/>
                </a:solidFill>
                <a:effectLst/>
                <a:uLnTx/>
                <a:uFillTx/>
                <a:latin typeface=".VnCooperH"/>
                <a:ea typeface="+mn-ea"/>
                <a:cs typeface="+mn-cs"/>
              </a:rPr>
              <a:t> </a:t>
            </a:r>
            <a:r>
              <a:rPr kumimoji="0" lang="en-US" sz="3600" b="0" i="0" u="none" strike="noStrike" kern="10" cap="none" spc="0" normalizeH="0" baseline="0" noProof="0" dirty="0">
                <a:ln w="9525">
                  <a:round/>
                  <a:headEnd/>
                  <a:tailEnd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Chào mừng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round/>
                  <a:headEnd/>
                  <a:tailEnd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3600" b="0" i="0" u="none" strike="noStrike" kern="10" cap="none" spc="0" normalizeH="0" baseline="0" noProof="0" dirty="0">
                <a:ln w="9525">
                  <a:round/>
                  <a:headEnd/>
                  <a:tailEnd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round/>
                  <a:headEnd/>
                  <a:tailEnd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thầy</a:t>
            </a:r>
            <a:r>
              <a:rPr kumimoji="0" lang="en-US" sz="3600" b="0" i="0" u="none" strike="noStrike" kern="10" cap="none" spc="0" normalizeH="0" baseline="0" noProof="0" dirty="0">
                <a:ln w="9525">
                  <a:round/>
                  <a:headEnd/>
                  <a:tailEnd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round/>
                  <a:headEnd/>
                  <a:tailEnd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cô</a:t>
            </a:r>
            <a:r>
              <a:rPr kumimoji="0" lang="en-US" sz="3600" b="0" i="0" u="none" strike="noStrike" kern="10" cap="none" spc="0" normalizeH="0" baseline="0" noProof="0" dirty="0">
                <a:ln w="9525">
                  <a:round/>
                  <a:headEnd/>
                  <a:tailEnd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đến với giờ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0" cap="none" spc="0" normalizeH="0" baseline="0" noProof="0" dirty="0">
              <a:ln w="9525">
                <a:round/>
                <a:headEnd/>
                <a:tailEnd/>
              </a:ln>
              <a:solidFill>
                <a:srgbClr val="FF33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Picture 7" descr="sun14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1" y="48491"/>
            <a:ext cx="1476185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39214" y="13855"/>
            <a:ext cx="182765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252693" y="3189647"/>
            <a:ext cx="568661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GIÁO</a:t>
            </a:r>
            <a:r>
              <a:rPr kumimoji="0" lang="en-US" sz="3600" b="1" i="0" u="none" strike="noStrike" kern="1200" cap="all" spc="0" normalizeH="0" noProof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DỤC ĐỊA PHƯƠNG</a:t>
            </a:r>
            <a:endParaRPr kumimoji="0" lang="en-US" sz="3600" b="1" i="0" u="none" strike="noStrike" kern="1200" cap="all" spc="0" normalizeH="0" baseline="0" noProof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54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313" y="185739"/>
            <a:ext cx="10515600" cy="97155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2:Vận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87" y="2043113"/>
            <a:ext cx="8186737" cy="464343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5313" y="939800"/>
            <a:ext cx="111775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về vẻ đẹp, công dụng của nón lá làng Chuông cho người thân trong gia đình.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636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681" y="3571875"/>
            <a:ext cx="4889056" cy="3286125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86525" y="298450"/>
            <a:ext cx="4943475" cy="3273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6525" y="3571875"/>
            <a:ext cx="5074795" cy="31718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85825" y="550167"/>
            <a:ext cx="53911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múa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3869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463" y="779463"/>
            <a:ext cx="11149012" cy="126365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Kể 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một nghề truyền thống ở Hà Nội mà em biết. 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50131" y="2410124"/>
            <a:ext cx="103536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Nghề đó là nghề gì</a:t>
            </a:r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Sản phẩm của nghề đó là gì?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Hình dáng bên ngoài của sản phẩm như thế nào?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5979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942975"/>
            <a:ext cx="4991100" cy="50922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6488" y="942975"/>
            <a:ext cx="5167312" cy="5144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1987" y="101084"/>
            <a:ext cx="5678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 nghề mây tre đan Ninh Sở</a:t>
            </a:r>
          </a:p>
        </p:txBody>
      </p:sp>
    </p:spTree>
    <p:extLst>
      <p:ext uri="{BB962C8B-B14F-4D97-AF65-F5344CB8AC3E}">
        <p14:creationId xmlns:p14="http://schemas.microsoft.com/office/powerpoint/2010/main" val="128572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175" y="193676"/>
            <a:ext cx="10515600" cy="64928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625" y="1062038"/>
            <a:ext cx="4519613" cy="2524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585" y="929195"/>
            <a:ext cx="4277190" cy="2789809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805237"/>
            <a:ext cx="4491038" cy="2809875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6585" y="3805235"/>
            <a:ext cx="4277190" cy="290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22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1261" y="1100137"/>
            <a:ext cx="9480089" cy="538638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7766" y="214282"/>
            <a:ext cx="108670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300"/>
              </a:spcAft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Làng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lụa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Vạn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Phúc</a:t>
            </a: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Hà</a:t>
            </a: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Đông</a:t>
            </a:r>
            <a:r>
              <a:rPr lang="en-US" sz="36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– </a:t>
            </a: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Làng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nghề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Hà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Nội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33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3950" y="322263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Chợ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gốm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Tràng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3950" y="1457326"/>
            <a:ext cx="9329739" cy="512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1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9338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chia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vè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96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3" descr="82itgk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0"/>
            <a:ext cx="120919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Box 10"/>
          <p:cNvSpPr txBox="1">
            <a:spLocks noChangeArrowheads="1"/>
          </p:cNvSpPr>
          <p:nvPr/>
        </p:nvSpPr>
        <p:spPr bwMode="auto">
          <a:xfrm rot="21393200">
            <a:off x="3936889" y="2036155"/>
            <a:ext cx="5437812" cy="184985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prstTxWarp prst="textWave2">
              <a:avLst/>
            </a:prstTxWarp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H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H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H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H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H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H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H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H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H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 err="1">
                <a:solidFill>
                  <a:srgbClr val="C00000"/>
                </a:solidFill>
                <a:latin typeface="Calibri" pitchFamily="34" charset="0"/>
                <a:cs typeface="Arial" charset="0"/>
              </a:rPr>
              <a:t>Chúc</a:t>
            </a:r>
            <a:r>
              <a:rPr lang="en-US" sz="40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itchFamily="34" charset="0"/>
                <a:cs typeface="Arial" charset="0"/>
              </a:rPr>
              <a:t>các</a:t>
            </a:r>
            <a:r>
              <a:rPr lang="en-US" sz="40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 con </a:t>
            </a:r>
            <a:r>
              <a:rPr lang="en-US" sz="4000" b="1" dirty="0" err="1">
                <a:solidFill>
                  <a:srgbClr val="C00000"/>
                </a:solidFill>
                <a:latin typeface="Calibri" pitchFamily="34" charset="0"/>
                <a:cs typeface="Arial" charset="0"/>
              </a:rPr>
              <a:t>chăm</a:t>
            </a:r>
            <a:r>
              <a:rPr lang="en-US" sz="40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itchFamily="34" charset="0"/>
                <a:cs typeface="Arial" charset="0"/>
              </a:rPr>
              <a:t>ngoan</a:t>
            </a:r>
            <a:r>
              <a:rPr lang="en-US" sz="40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itchFamily="34" charset="0"/>
                <a:cs typeface="Arial" charset="0"/>
              </a:rPr>
              <a:t>học</a:t>
            </a:r>
            <a:r>
              <a:rPr lang="en-US" sz="40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itchFamily="34" charset="0"/>
                <a:cs typeface="Arial" charset="0"/>
              </a:rPr>
              <a:t>giỏi</a:t>
            </a:r>
            <a:r>
              <a:rPr lang="en-US" sz="40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28732617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 Chim Non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0881" end="6140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1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CEC335-9900-40EC-8703-1A0592E046D8}"/>
              </a:ext>
            </a:extLst>
          </p:cNvPr>
          <p:cNvSpPr/>
          <p:nvPr/>
        </p:nvSpPr>
        <p:spPr>
          <a:xfrm>
            <a:off x="2392307" y="881184"/>
            <a:ext cx="63531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......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..... - ..... - 2022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24866" y="1527515"/>
            <a:ext cx="5220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H" pitchFamily="34" charset="-127"/>
                <a:ea typeface="HP001 5H" pitchFamily="34" charset="-127"/>
                <a:cs typeface="+mn-cs"/>
              </a:rPr>
              <a:t>Giáo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H" pitchFamily="34" charset="-127"/>
                <a:ea typeface="HP001 5H" pitchFamily="34" charset="-127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H" pitchFamily="34" charset="-127"/>
                <a:ea typeface="HP001 5H" pitchFamily="34" charset="-127"/>
                <a:cs typeface="+mn-cs"/>
              </a:rPr>
              <a:t>dục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H" pitchFamily="34" charset="-127"/>
                <a:ea typeface="HP001 5H" pitchFamily="34" charset="-127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H" pitchFamily="34" charset="-127"/>
                <a:ea typeface="HP001 5H" pitchFamily="34" charset="-127"/>
                <a:cs typeface="+mn-cs"/>
              </a:rPr>
              <a:t>địa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H" pitchFamily="34" charset="-127"/>
                <a:ea typeface="HP001 5H" pitchFamily="34" charset="-127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H" pitchFamily="34" charset="-127"/>
                <a:ea typeface="HP001 5H" pitchFamily="34" charset="-127"/>
                <a:cs typeface="+mn-cs"/>
              </a:rPr>
              <a:t>phương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H" pitchFamily="34" charset="-127"/>
              <a:ea typeface="HP001 5H" pitchFamily="34" charset="-127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35627" y="2273862"/>
            <a:ext cx="10471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H" pitchFamily="34" charset="-127"/>
                <a:ea typeface="HP001 5H" pitchFamily="34" charset="-127"/>
                <a:cs typeface="+mn-cs"/>
              </a:rPr>
              <a:t>Chủ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H" pitchFamily="34" charset="-127"/>
                <a:ea typeface="HP001 5H" pitchFamily="34" charset="-127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H" pitchFamily="34" charset="-127"/>
                <a:ea typeface="HP001 5H" pitchFamily="34" charset="-127"/>
                <a:cs typeface="+mn-cs"/>
              </a:rPr>
              <a:t>đề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H" pitchFamily="34" charset="-127"/>
                <a:ea typeface="HP001 5H" pitchFamily="34" charset="-127"/>
                <a:cs typeface="+mn-cs"/>
              </a:rPr>
              <a:t> 6: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Nghề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làm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nón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lá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ở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làng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Chuông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(Tiết2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H" pitchFamily="34" charset="-127"/>
              <a:ea typeface="HP001 5H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73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176" y="29350"/>
            <a:ext cx="10515600" cy="1325563"/>
          </a:xfrm>
        </p:spPr>
        <p:txBody>
          <a:bodyPr>
            <a:no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1.Thực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 hiểu biết của em về nón lá làng Chuông theo các gợi ý</a:t>
            </a:r>
            <a:r>
              <a:rPr lang="vi-VN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91" y="2314176"/>
            <a:ext cx="5772598" cy="42775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8200" y="1277455"/>
            <a:ext cx="108918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sao gọi là nón lá làng 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Chuông?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6900864" y="1994331"/>
            <a:ext cx="4829174" cy="4049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ghé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2176" y="1586688"/>
            <a:ext cx="5974713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21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3760" y="2128838"/>
            <a:ext cx="4934139" cy="45402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803" y="2100263"/>
            <a:ext cx="5310373" cy="456881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35867" y="176897"/>
            <a:ext cx="102941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 sát và tìm hiểu các bước làm nón lá ở làng Chuông.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2632" y="1322144"/>
            <a:ext cx="29738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Bước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1: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Phơi lá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43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2314" y="1505602"/>
            <a:ext cx="4691273" cy="41665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4892" y="1505603"/>
            <a:ext cx="5000808" cy="399943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08371" y="432370"/>
            <a:ext cx="56188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Bước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2: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Duỗi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thẳng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29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8316" y="1524565"/>
            <a:ext cx="4453097" cy="40439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144" y="1524565"/>
            <a:ext cx="4643631" cy="417253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57144" y="486847"/>
            <a:ext cx="49103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Bước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lót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29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3038" y="871538"/>
            <a:ext cx="4457700" cy="4886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9699" y="871538"/>
            <a:ext cx="4267389" cy="48863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43038" y="229671"/>
            <a:ext cx="32127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Bước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4: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Khâu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896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-408167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6112" y="583227"/>
            <a:ext cx="4450276" cy="26591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337" y="583228"/>
            <a:ext cx="4462463" cy="26591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112" y="3405009"/>
            <a:ext cx="4450276" cy="26170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0337" y="3405010"/>
            <a:ext cx="4462462" cy="253012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85289" y="5903893"/>
            <a:ext cx="105590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Chốt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bước làm nón lá ở làng Chuông gồm: phơi lá, duỗi lá cho thẳng, làm khung và lót lá, khâu nón và hoàn thiện nón.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2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.VnAvant"/>
        <a:ea typeface=""/>
        <a:cs typeface=""/>
      </a:majorFont>
      <a:minorFont>
        <a:latin typeface=".VnAva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410</Words>
  <Application>Microsoft Office PowerPoint</Application>
  <PresentationFormat>Widescreen</PresentationFormat>
  <Paragraphs>33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.VnAvant</vt:lpstr>
      <vt:lpstr>.VnCooperH</vt:lpstr>
      <vt:lpstr>Arial</vt:lpstr>
      <vt:lpstr>Calibri</vt:lpstr>
      <vt:lpstr>Calibri Light</vt:lpstr>
      <vt:lpstr>HP001 4 hàng</vt:lpstr>
      <vt:lpstr>HP001 5H</vt:lpstr>
      <vt:lpstr>Times New Roman</vt:lpstr>
      <vt:lpstr>1_Office Theme</vt:lpstr>
      <vt:lpstr>1_Default Design</vt:lpstr>
      <vt:lpstr>2_Office Theme</vt:lpstr>
      <vt:lpstr>PowerPoint Presentation</vt:lpstr>
      <vt:lpstr>PowerPoint Presentation</vt:lpstr>
      <vt:lpstr>PowerPoint Presentation</vt:lpstr>
      <vt:lpstr>Hoạt động 1.Thực hành: Chia sẻ hiểu biết của em về nón lá làng Chuông theo các gợi ý:</vt:lpstr>
      <vt:lpstr>PowerPoint Presentation</vt:lpstr>
      <vt:lpstr>PowerPoint Presentation</vt:lpstr>
      <vt:lpstr>PowerPoint Presentation</vt:lpstr>
      <vt:lpstr>PowerPoint Presentation</vt:lpstr>
      <vt:lpstr>Bước 4: Hoàn thiện nón</vt:lpstr>
      <vt:lpstr>Hoạt động 2:Vận dụng:  </vt:lpstr>
      <vt:lpstr>PowerPoint Presentation</vt:lpstr>
      <vt:lpstr>b. Kể về một nghề truyền thống ở Hà Nội mà em biết. </vt:lpstr>
      <vt:lpstr>PowerPoint Presentation</vt:lpstr>
      <vt:lpstr>* Nghề làm bánh ở Tranh Khúc:</vt:lpstr>
      <vt:lpstr>PowerPoint Presentation</vt:lpstr>
      <vt:lpstr>* Chợ bán đồ gốm ở Bát Tràng</vt:lpstr>
      <vt:lpstr>3. Vận dụng- Trải nghiệm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DELL-PC</dc:creator>
  <cp:lastModifiedBy>Thu</cp:lastModifiedBy>
  <cp:revision>24</cp:revision>
  <dcterms:created xsi:type="dcterms:W3CDTF">2022-09-08T14:09:19Z</dcterms:created>
  <dcterms:modified xsi:type="dcterms:W3CDTF">2023-04-10T09:47:56Z</dcterms:modified>
</cp:coreProperties>
</file>