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7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5" r:id="rId3"/>
    <p:sldMasterId id="2147483707" r:id="rId4"/>
    <p:sldMasterId id="2147483723" r:id="rId5"/>
    <p:sldMasterId id="2147483734" r:id="rId6"/>
    <p:sldMasterId id="2147483762" r:id="rId7"/>
    <p:sldMasterId id="2147483792" r:id="rId8"/>
    <p:sldMasterId id="2147483804" r:id="rId9"/>
  </p:sldMasterIdLst>
  <p:notesMasterIdLst>
    <p:notesMasterId r:id="rId27"/>
  </p:notesMasterIdLst>
  <p:sldIdLst>
    <p:sldId id="367" r:id="rId10"/>
    <p:sldId id="275" r:id="rId11"/>
    <p:sldId id="267" r:id="rId12"/>
    <p:sldId id="11657" r:id="rId13"/>
    <p:sldId id="11660" r:id="rId14"/>
    <p:sldId id="313" r:id="rId15"/>
    <p:sldId id="370" r:id="rId16"/>
    <p:sldId id="271" r:id="rId17"/>
    <p:sldId id="371" r:id="rId18"/>
    <p:sldId id="273" r:id="rId19"/>
    <p:sldId id="372" r:id="rId20"/>
    <p:sldId id="511" r:id="rId21"/>
    <p:sldId id="289" r:id="rId22"/>
    <p:sldId id="11658" r:id="rId23"/>
    <p:sldId id="11659" r:id="rId24"/>
    <p:sldId id="466" r:id="rId25"/>
    <p:sldId id="26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238F4-5B8A-4DD6-A923-06E2CDC4DFB1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F3D62-5CA3-4AA5-A388-638F619970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05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CF270-EC13-46BB-ADD2-DBBDC0934A2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162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4201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7DE55-BD7B-401C-AA40-53BBCE2CBCE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516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0094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676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8040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gd85e759916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3" name="Google Shape;1153;gd85e759916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3687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463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399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100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CF270-EC13-46BB-ADD2-DBBDC0934A2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082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449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F3D62-5CA3-4AA5-A388-638F619970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90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8" name="Google Shape;12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8670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CF270-EC13-46BB-ADD2-DBBDC0934A2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245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9.xml"/><Relationship Id="rId4" Type="http://schemas.openxmlformats.org/officeDocument/2006/relationships/hyperlink" Target="http://bit.ly/2TtBDfr" TargetMode="Externa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" y="0"/>
            <a:ext cx="12189258" cy="68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0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3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7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45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07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9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30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90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5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22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-17227"/>
            <a:ext cx="12221028" cy="7054380"/>
            <a:chOff x="-29028" y="0"/>
            <a:chExt cx="12221028" cy="705438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9721"/>
            <a:stretch/>
          </p:blipFill>
          <p:spPr>
            <a:xfrm>
              <a:off x="-29028" y="0"/>
              <a:ext cx="12221028" cy="7054380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7045160" y="3839994"/>
              <a:ext cx="3270049" cy="647652"/>
              <a:chOff x="7045160" y="3839994"/>
              <a:chExt cx="3270049" cy="647652"/>
            </a:xfrm>
          </p:grpSpPr>
          <p:sp>
            <p:nvSpPr>
              <p:cNvPr id="10" name="Rounded Rectangle 9"/>
              <p:cNvSpPr/>
              <p:nvPr/>
            </p:nvSpPr>
            <p:spPr>
              <a:xfrm rot="21089594">
                <a:off x="7045160" y="3851771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 rot="1079854">
                <a:off x="8681648" y="3924583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 rot="20999673">
                <a:off x="10177227" y="3839994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 rot="1030604">
                <a:off x="10162266" y="4434662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Oval 13"/>
          <p:cNvSpPr/>
          <p:nvPr userDrawn="1"/>
        </p:nvSpPr>
        <p:spPr>
          <a:xfrm>
            <a:off x="8959117" y="2854089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>
          <a:xfrm>
            <a:off x="9760291" y="235162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Isosceles Triangle 15"/>
          <p:cNvSpPr/>
          <p:nvPr userDrawn="1"/>
        </p:nvSpPr>
        <p:spPr>
          <a:xfrm>
            <a:off x="8414089" y="2180988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arallelogram 16"/>
          <p:cNvSpPr/>
          <p:nvPr userDrawn="1"/>
        </p:nvSpPr>
        <p:spPr>
          <a:xfrm>
            <a:off x="7542769" y="2200691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Heart 17"/>
          <p:cNvSpPr/>
          <p:nvPr userDrawn="1"/>
        </p:nvSpPr>
        <p:spPr>
          <a:xfrm>
            <a:off x="10561465" y="2133345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582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 rot="5400000">
            <a:off x="5617026" y="-5617028"/>
            <a:ext cx="957946" cy="12192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latin typeface="方正兰亭粗黑_GBK" panose="02000000000000000000" pitchFamily="2" charset="-122"/>
              <a:ea typeface="方正兰亭粗黑_GBK" panose="02000000000000000000" pitchFamily="2" charset="-122"/>
            </a:endParaRPr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270933" y="141885"/>
            <a:ext cx="378387" cy="386913"/>
            <a:chOff x="282222" y="141885"/>
            <a:chExt cx="378387" cy="386913"/>
          </a:xfrm>
        </p:grpSpPr>
        <p:sp>
          <p:nvSpPr>
            <p:cNvPr id="11" name="矩形 10"/>
            <p:cNvSpPr/>
            <p:nvPr userDrawn="1"/>
          </p:nvSpPr>
          <p:spPr>
            <a:xfrm>
              <a:off x="367098" y="230417"/>
              <a:ext cx="293511" cy="2983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282222" y="141885"/>
              <a:ext cx="293511" cy="2983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440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36869"/>
          <a:stretch/>
        </p:blipFill>
        <p:spPr>
          <a:xfrm>
            <a:off x="5323658" y="1624993"/>
            <a:ext cx="6868342" cy="50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75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0"/>
            <a:ext cx="12268200" cy="6887497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3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 userDrawn="1"/>
        </p:nvSpPr>
        <p:spPr>
          <a:xfrm>
            <a:off x="9894319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8866641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Parallelogram 13"/>
          <p:cNvSpPr/>
          <p:nvPr userDrawn="1"/>
        </p:nvSpPr>
        <p:spPr>
          <a:xfrm>
            <a:off x="8628376" y="2797942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Heart 14"/>
          <p:cNvSpPr/>
          <p:nvPr userDrawn="1"/>
        </p:nvSpPr>
        <p:spPr>
          <a:xfrm>
            <a:off x="10720899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842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31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765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5514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7477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5315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0811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3539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980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73651A0-E731-EC4F-B719-3A04B23CAAAA}"/>
              </a:ext>
            </a:extLst>
          </p:cNvPr>
          <p:cNvSpPr/>
          <p:nvPr userDrawn="1"/>
        </p:nvSpPr>
        <p:spPr>
          <a:xfrm>
            <a:off x="215900" y="190500"/>
            <a:ext cx="11772900" cy="648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F2EF97D-BAEE-F749-B654-893E48A070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9310" y="0"/>
            <a:ext cx="913736" cy="129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4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5022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3279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11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8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3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8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7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5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18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77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89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4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67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595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268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4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25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167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79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143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97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61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504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744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999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853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64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440540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293302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694520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67164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0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9031585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0218702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4224390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047064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9763666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7560164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901248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479867" y="1006497"/>
            <a:ext cx="7232400" cy="2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333">
                <a:solidFill>
                  <a:srgbClr val="191919"/>
                </a:solidFill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479733" y="3480297"/>
            <a:ext cx="72324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1576469" y="5372468"/>
            <a:ext cx="9228779" cy="1524305"/>
          </a:xfrm>
          <a:custGeom>
            <a:avLst/>
            <a:gdLst/>
            <a:ahLst/>
            <a:cxnLst/>
            <a:rect l="l" t="t" r="r" b="b"/>
            <a:pathLst>
              <a:path w="47044" h="24398" extrusionOk="0">
                <a:moveTo>
                  <a:pt x="21718" y="1"/>
                </a:moveTo>
                <a:cubicBezTo>
                  <a:pt x="21170" y="1"/>
                  <a:pt x="20611" y="15"/>
                  <a:pt x="20041" y="43"/>
                </a:cubicBezTo>
                <a:cubicBezTo>
                  <a:pt x="4817" y="819"/>
                  <a:pt x="1" y="22503"/>
                  <a:pt x="1" y="22503"/>
                </a:cubicBezTo>
                <a:lnTo>
                  <a:pt x="47044" y="24397"/>
                </a:lnTo>
                <a:cubicBezTo>
                  <a:pt x="42781" y="9259"/>
                  <a:pt x="35812" y="1"/>
                  <a:pt x="2171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3446536" y="5583767"/>
            <a:ext cx="5241917" cy="1508087"/>
          </a:xfrm>
          <a:custGeom>
            <a:avLst/>
            <a:gdLst/>
            <a:ahLst/>
            <a:cxnLst/>
            <a:rect l="l" t="t" r="r" b="b"/>
            <a:pathLst>
              <a:path w="59712" h="17179" extrusionOk="0">
                <a:moveTo>
                  <a:pt x="34193" y="0"/>
                </a:moveTo>
                <a:cubicBezTo>
                  <a:pt x="20009" y="0"/>
                  <a:pt x="2984" y="8382"/>
                  <a:pt x="0" y="17179"/>
                </a:cubicBezTo>
                <a:lnTo>
                  <a:pt x="59711" y="17179"/>
                </a:lnTo>
                <a:lnTo>
                  <a:pt x="59620" y="14964"/>
                </a:lnTo>
                <a:lnTo>
                  <a:pt x="59346" y="7843"/>
                </a:lnTo>
                <a:cubicBezTo>
                  <a:pt x="59346" y="7843"/>
                  <a:pt x="50787" y="904"/>
                  <a:pt x="36224" y="60"/>
                </a:cubicBezTo>
                <a:cubicBezTo>
                  <a:pt x="35555" y="20"/>
                  <a:pt x="34877" y="0"/>
                  <a:pt x="341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4" name="Google Shape;14;p2"/>
          <p:cNvGrpSpPr/>
          <p:nvPr/>
        </p:nvGrpSpPr>
        <p:grpSpPr>
          <a:xfrm>
            <a:off x="-7586" y="4962802"/>
            <a:ext cx="5081812" cy="1952245"/>
            <a:chOff x="0" y="3707300"/>
            <a:chExt cx="3811359" cy="1464184"/>
          </a:xfrm>
        </p:grpSpPr>
        <p:sp>
          <p:nvSpPr>
            <p:cNvPr id="15" name="Google Shape;15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 flipH="1">
            <a:off x="7110201" y="4962802"/>
            <a:ext cx="5081812" cy="1952245"/>
            <a:chOff x="0" y="3707300"/>
            <a:chExt cx="3811359" cy="1464184"/>
          </a:xfrm>
        </p:grpSpPr>
        <p:sp>
          <p:nvSpPr>
            <p:cNvPr id="18" name="Google Shape;18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10549015" y="210196"/>
            <a:ext cx="1872580" cy="5935597"/>
            <a:chOff x="7911761" y="157647"/>
            <a:chExt cx="1404435" cy="4451698"/>
          </a:xfrm>
        </p:grpSpPr>
        <p:sp>
          <p:nvSpPr>
            <p:cNvPr id="21" name="Google Shape;21;p2"/>
            <p:cNvSpPr/>
            <p:nvPr/>
          </p:nvSpPr>
          <p:spPr>
            <a:xfrm>
              <a:off x="8113524" y="1576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862773" y="14237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063667" y="19587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586274" y="3878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88384" y="6578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587366" y="16889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272233" y="20904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179520" y="21336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911761" y="3363089"/>
              <a:ext cx="440959" cy="453423"/>
            </a:xfrm>
            <a:custGeom>
              <a:avLst/>
              <a:gdLst/>
              <a:ahLst/>
              <a:cxnLst/>
              <a:rect l="l" t="t" r="r" b="b"/>
              <a:pathLst>
                <a:path w="8880" h="9131" extrusionOk="0">
                  <a:moveTo>
                    <a:pt x="4452" y="1"/>
                  </a:moveTo>
                  <a:cubicBezTo>
                    <a:pt x="1987" y="1"/>
                    <a:pt x="1" y="2055"/>
                    <a:pt x="1" y="4566"/>
                  </a:cubicBezTo>
                  <a:cubicBezTo>
                    <a:pt x="1" y="7099"/>
                    <a:pt x="1987" y="9131"/>
                    <a:pt x="4452" y="9131"/>
                  </a:cubicBezTo>
                  <a:cubicBezTo>
                    <a:pt x="6894" y="9131"/>
                    <a:pt x="8880" y="7099"/>
                    <a:pt x="8880" y="4566"/>
                  </a:cubicBezTo>
                  <a:cubicBezTo>
                    <a:pt x="8880" y="2055"/>
                    <a:pt x="6894" y="1"/>
                    <a:pt x="4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591885" y="3282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124399" y="3502579"/>
              <a:ext cx="513061" cy="487935"/>
            </a:xfrm>
            <a:custGeom>
              <a:avLst/>
              <a:gdLst/>
              <a:ahLst/>
              <a:cxnLst/>
              <a:rect l="l" t="t" r="r" b="b"/>
              <a:pathLst>
                <a:path w="10332" h="9826" extrusionOk="0">
                  <a:moveTo>
                    <a:pt x="471" y="0"/>
                  </a:moveTo>
                  <a:cubicBezTo>
                    <a:pt x="244" y="0"/>
                    <a:pt x="1" y="190"/>
                    <a:pt x="56" y="479"/>
                  </a:cubicBezTo>
                  <a:cubicBezTo>
                    <a:pt x="832" y="3879"/>
                    <a:pt x="2338" y="7737"/>
                    <a:pt x="5762" y="9243"/>
                  </a:cubicBezTo>
                  <a:cubicBezTo>
                    <a:pt x="6572" y="9603"/>
                    <a:pt x="7529" y="9825"/>
                    <a:pt x="8466" y="9825"/>
                  </a:cubicBezTo>
                  <a:cubicBezTo>
                    <a:pt x="8955" y="9825"/>
                    <a:pt x="9439" y="9765"/>
                    <a:pt x="9893" y="9631"/>
                  </a:cubicBezTo>
                  <a:cubicBezTo>
                    <a:pt x="10332" y="9506"/>
                    <a:pt x="10197" y="8884"/>
                    <a:pt x="9821" y="8884"/>
                  </a:cubicBezTo>
                  <a:cubicBezTo>
                    <a:pt x="9787" y="8884"/>
                    <a:pt x="9750" y="8889"/>
                    <a:pt x="9711" y="8901"/>
                  </a:cubicBezTo>
                  <a:cubicBezTo>
                    <a:pt x="9313" y="9015"/>
                    <a:pt x="8898" y="9065"/>
                    <a:pt x="8481" y="9065"/>
                  </a:cubicBezTo>
                  <a:cubicBezTo>
                    <a:pt x="7726" y="9065"/>
                    <a:pt x="6964" y="8900"/>
                    <a:pt x="6287" y="8650"/>
                  </a:cubicBezTo>
                  <a:cubicBezTo>
                    <a:pt x="2932" y="7417"/>
                    <a:pt x="1516" y="3446"/>
                    <a:pt x="809" y="273"/>
                  </a:cubicBezTo>
                  <a:cubicBezTo>
                    <a:pt x="764" y="83"/>
                    <a:pt x="621" y="0"/>
                    <a:pt x="4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991563" y="3555217"/>
              <a:ext cx="236817" cy="174496"/>
            </a:xfrm>
            <a:custGeom>
              <a:avLst/>
              <a:gdLst/>
              <a:ahLst/>
              <a:cxnLst/>
              <a:rect l="l" t="t" r="r" b="b"/>
              <a:pathLst>
                <a:path w="4769" h="3514" extrusionOk="0">
                  <a:moveTo>
                    <a:pt x="458" y="0"/>
                  </a:moveTo>
                  <a:cubicBezTo>
                    <a:pt x="231" y="0"/>
                    <a:pt x="1" y="181"/>
                    <a:pt x="83" y="468"/>
                  </a:cubicBezTo>
                  <a:cubicBezTo>
                    <a:pt x="448" y="1747"/>
                    <a:pt x="1133" y="3071"/>
                    <a:pt x="2525" y="3436"/>
                  </a:cubicBezTo>
                  <a:cubicBezTo>
                    <a:pt x="2727" y="3488"/>
                    <a:pt x="2939" y="3514"/>
                    <a:pt x="3152" y="3514"/>
                  </a:cubicBezTo>
                  <a:cubicBezTo>
                    <a:pt x="3588" y="3514"/>
                    <a:pt x="4029" y="3407"/>
                    <a:pt x="4397" y="3208"/>
                  </a:cubicBezTo>
                  <a:cubicBezTo>
                    <a:pt x="4768" y="3032"/>
                    <a:pt x="4537" y="2521"/>
                    <a:pt x="4191" y="2521"/>
                  </a:cubicBezTo>
                  <a:cubicBezTo>
                    <a:pt x="4133" y="2521"/>
                    <a:pt x="4071" y="2536"/>
                    <a:pt x="4009" y="2568"/>
                  </a:cubicBezTo>
                  <a:cubicBezTo>
                    <a:pt x="3810" y="2668"/>
                    <a:pt x="3421" y="2733"/>
                    <a:pt x="3083" y="2733"/>
                  </a:cubicBezTo>
                  <a:cubicBezTo>
                    <a:pt x="3032" y="2733"/>
                    <a:pt x="2983" y="2731"/>
                    <a:pt x="2936" y="2728"/>
                  </a:cubicBezTo>
                  <a:cubicBezTo>
                    <a:pt x="1703" y="2660"/>
                    <a:pt x="1110" y="1267"/>
                    <a:pt x="813" y="263"/>
                  </a:cubicBezTo>
                  <a:cubicBezTo>
                    <a:pt x="759" y="80"/>
                    <a:pt x="609" y="0"/>
                    <a:pt x="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-525947" y="-6470"/>
            <a:ext cx="2169080" cy="5889428"/>
            <a:chOff x="-394460" y="71347"/>
            <a:chExt cx="1626810" cy="4417071"/>
          </a:xfrm>
        </p:grpSpPr>
        <p:sp>
          <p:nvSpPr>
            <p:cNvPr id="34" name="Google Shape;34;p2"/>
            <p:cNvSpPr/>
            <p:nvPr/>
          </p:nvSpPr>
          <p:spPr>
            <a:xfrm>
              <a:off x="-249075" y="71347"/>
              <a:ext cx="1481425" cy="14988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394460" y="1868634"/>
              <a:ext cx="719825" cy="808620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69783" y="3425935"/>
              <a:ext cx="457798" cy="463186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72970" y="680825"/>
              <a:ext cx="36408" cy="3807594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65379" y="991500"/>
              <a:ext cx="353118" cy="470356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57535" y="2309166"/>
              <a:ext cx="572224" cy="648648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6550" y="3622794"/>
              <a:ext cx="534972" cy="334750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01367" y="3591773"/>
              <a:ext cx="112317" cy="205376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597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960000" y="2470600"/>
            <a:ext cx="5010400" cy="18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1192951" y="1237151"/>
            <a:ext cx="11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4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5" name="Google Shape;45;p3"/>
          <p:cNvSpPr txBox="1">
            <a:spLocks noGrp="1"/>
          </p:cNvSpPr>
          <p:nvPr>
            <p:ph type="subTitle" idx="1"/>
          </p:nvPr>
        </p:nvSpPr>
        <p:spPr>
          <a:xfrm>
            <a:off x="960000" y="4379433"/>
            <a:ext cx="5010400" cy="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/>
          <p:nvPr/>
        </p:nvSpPr>
        <p:spPr>
          <a:xfrm rot="10800000" flipH="1">
            <a:off x="6791034" y="5551688"/>
            <a:ext cx="5484853" cy="1306313"/>
          </a:xfrm>
          <a:custGeom>
            <a:avLst/>
            <a:gdLst/>
            <a:ahLst/>
            <a:cxnLst/>
            <a:rect l="l" t="t" r="r" b="b"/>
            <a:pathLst>
              <a:path w="78247" h="18804" extrusionOk="0">
                <a:moveTo>
                  <a:pt x="1" y="0"/>
                </a:moveTo>
                <a:cubicBezTo>
                  <a:pt x="1" y="0"/>
                  <a:pt x="9901" y="15665"/>
                  <a:pt x="29951" y="18296"/>
                </a:cubicBezTo>
                <a:cubicBezTo>
                  <a:pt x="32535" y="18639"/>
                  <a:pt x="34997" y="18804"/>
                  <a:pt x="37358" y="18804"/>
                </a:cubicBezTo>
                <a:cubicBezTo>
                  <a:pt x="53313" y="18804"/>
                  <a:pt x="64667" y="11266"/>
                  <a:pt x="782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3211580" y="4944491"/>
            <a:ext cx="4725517" cy="2421501"/>
          </a:xfrm>
          <a:custGeom>
            <a:avLst/>
            <a:gdLst/>
            <a:ahLst/>
            <a:cxnLst/>
            <a:rect l="l" t="t" r="r" b="b"/>
            <a:pathLst>
              <a:path w="84788" h="43448" extrusionOk="0">
                <a:moveTo>
                  <a:pt x="40041" y="0"/>
                </a:moveTo>
                <a:cubicBezTo>
                  <a:pt x="39736" y="0"/>
                  <a:pt x="39431" y="5"/>
                  <a:pt x="39124" y="14"/>
                </a:cubicBezTo>
                <a:cubicBezTo>
                  <a:pt x="11404" y="841"/>
                  <a:pt x="1" y="43448"/>
                  <a:pt x="1" y="43448"/>
                </a:cubicBezTo>
                <a:lnTo>
                  <a:pt x="84788" y="36079"/>
                </a:lnTo>
                <a:cubicBezTo>
                  <a:pt x="84788" y="36079"/>
                  <a:pt x="67214" y="0"/>
                  <a:pt x="4004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8" name="Google Shape;48;p3"/>
          <p:cNvGrpSpPr/>
          <p:nvPr/>
        </p:nvGrpSpPr>
        <p:grpSpPr>
          <a:xfrm>
            <a:off x="-45866" y="3893733"/>
            <a:ext cx="9998671" cy="3371664"/>
            <a:chOff x="-34400" y="2920300"/>
            <a:chExt cx="7499003" cy="2528748"/>
          </a:xfrm>
        </p:grpSpPr>
        <p:grpSp>
          <p:nvGrpSpPr>
            <p:cNvPr id="49" name="Google Shape;49;p3"/>
            <p:cNvGrpSpPr/>
            <p:nvPr/>
          </p:nvGrpSpPr>
          <p:grpSpPr>
            <a:xfrm>
              <a:off x="377295" y="3991903"/>
              <a:ext cx="3480268" cy="1282215"/>
              <a:chOff x="377295" y="3991903"/>
              <a:chExt cx="3480268" cy="1282215"/>
            </a:xfrm>
          </p:grpSpPr>
          <p:sp>
            <p:nvSpPr>
              <p:cNvPr id="50" name="Google Shape;50;p3"/>
              <p:cNvSpPr/>
              <p:nvPr/>
            </p:nvSpPr>
            <p:spPr>
              <a:xfrm>
                <a:off x="377295" y="3991903"/>
                <a:ext cx="3480268" cy="1282215"/>
              </a:xfrm>
              <a:custGeom>
                <a:avLst/>
                <a:gdLst/>
                <a:ahLst/>
                <a:cxnLst/>
                <a:rect l="l" t="t" r="r" b="b"/>
                <a:pathLst>
                  <a:path w="83260" h="30675" extrusionOk="0">
                    <a:moveTo>
                      <a:pt x="40643" y="1"/>
                    </a:moveTo>
                    <a:cubicBezTo>
                      <a:pt x="34730" y="1"/>
                      <a:pt x="28823" y="9522"/>
                      <a:pt x="28823" y="9522"/>
                    </a:cubicBezTo>
                    <a:cubicBezTo>
                      <a:pt x="28823" y="9522"/>
                      <a:pt x="29509" y="2487"/>
                      <a:pt x="24899" y="2487"/>
                    </a:cubicBezTo>
                    <a:cubicBezTo>
                      <a:pt x="24006" y="2487"/>
                      <a:pt x="22914" y="2751"/>
                      <a:pt x="21580" y="3381"/>
                    </a:cubicBezTo>
                    <a:cubicBezTo>
                      <a:pt x="13359" y="7291"/>
                      <a:pt x="1" y="29021"/>
                      <a:pt x="1" y="29021"/>
                    </a:cubicBezTo>
                    <a:lnTo>
                      <a:pt x="12181" y="29271"/>
                    </a:lnTo>
                    <a:lnTo>
                      <a:pt x="78773" y="30600"/>
                    </a:lnTo>
                    <a:lnTo>
                      <a:pt x="83259" y="30675"/>
                    </a:lnTo>
                    <a:cubicBezTo>
                      <a:pt x="83259" y="30675"/>
                      <a:pt x="81029" y="12730"/>
                      <a:pt x="74061" y="8970"/>
                    </a:cubicBezTo>
                    <a:cubicBezTo>
                      <a:pt x="72673" y="8219"/>
                      <a:pt x="71272" y="7918"/>
                      <a:pt x="69920" y="7918"/>
                    </a:cubicBezTo>
                    <a:cubicBezTo>
                      <a:pt x="64511" y="7918"/>
                      <a:pt x="59876" y="12730"/>
                      <a:pt x="59876" y="12730"/>
                    </a:cubicBezTo>
                    <a:cubicBezTo>
                      <a:pt x="59876" y="12730"/>
                      <a:pt x="60552" y="7567"/>
                      <a:pt x="56793" y="5061"/>
                    </a:cubicBezTo>
                    <a:cubicBezTo>
                      <a:pt x="55969" y="4511"/>
                      <a:pt x="55104" y="4297"/>
                      <a:pt x="54258" y="4297"/>
                    </a:cubicBezTo>
                    <a:cubicBezTo>
                      <a:pt x="51243" y="4297"/>
                      <a:pt x="48447" y="7016"/>
                      <a:pt x="48447" y="7016"/>
                    </a:cubicBezTo>
                    <a:cubicBezTo>
                      <a:pt x="48447" y="7016"/>
                      <a:pt x="47470" y="875"/>
                      <a:pt x="41354" y="48"/>
                    </a:cubicBezTo>
                    <a:cubicBezTo>
                      <a:pt x="41117" y="16"/>
                      <a:pt x="40880" y="1"/>
                      <a:pt x="40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886470" y="4363135"/>
                <a:ext cx="2783587" cy="907854"/>
              </a:xfrm>
              <a:custGeom>
                <a:avLst/>
                <a:gdLst/>
                <a:ahLst/>
                <a:cxnLst/>
                <a:rect l="l" t="t" r="r" b="b"/>
                <a:pathLst>
                  <a:path w="66593" h="21719" extrusionOk="0">
                    <a:moveTo>
                      <a:pt x="25066" y="0"/>
                    </a:moveTo>
                    <a:cubicBezTo>
                      <a:pt x="24693" y="0"/>
                      <a:pt x="24300" y="29"/>
                      <a:pt x="23885" y="89"/>
                    </a:cubicBezTo>
                    <a:cubicBezTo>
                      <a:pt x="17193" y="1067"/>
                      <a:pt x="14687" y="8987"/>
                      <a:pt x="14687" y="8987"/>
                    </a:cubicBezTo>
                    <a:cubicBezTo>
                      <a:pt x="14687" y="8987"/>
                      <a:pt x="13607" y="1892"/>
                      <a:pt x="9114" y="1892"/>
                    </a:cubicBezTo>
                    <a:cubicBezTo>
                      <a:pt x="9067" y="1892"/>
                      <a:pt x="9020" y="1892"/>
                      <a:pt x="8973" y="1894"/>
                    </a:cubicBezTo>
                    <a:cubicBezTo>
                      <a:pt x="5138" y="2019"/>
                      <a:pt x="1203" y="15829"/>
                      <a:pt x="0" y="20390"/>
                    </a:cubicBezTo>
                    <a:lnTo>
                      <a:pt x="66592" y="21719"/>
                    </a:lnTo>
                    <a:cubicBezTo>
                      <a:pt x="65339" y="17308"/>
                      <a:pt x="62081" y="8034"/>
                      <a:pt x="56592" y="6355"/>
                    </a:cubicBezTo>
                    <a:cubicBezTo>
                      <a:pt x="55574" y="6042"/>
                      <a:pt x="54605" y="5907"/>
                      <a:pt x="53692" y="5907"/>
                    </a:cubicBezTo>
                    <a:cubicBezTo>
                      <a:pt x="48111" y="5907"/>
                      <a:pt x="44612" y="10942"/>
                      <a:pt x="44612" y="10942"/>
                    </a:cubicBezTo>
                    <a:cubicBezTo>
                      <a:pt x="44612" y="10942"/>
                      <a:pt x="44487" y="4826"/>
                      <a:pt x="40452" y="2997"/>
                    </a:cubicBezTo>
                    <a:cubicBezTo>
                      <a:pt x="39864" y="2734"/>
                      <a:pt x="39260" y="2621"/>
                      <a:pt x="38659" y="2621"/>
                    </a:cubicBezTo>
                    <a:cubicBezTo>
                      <a:pt x="35136" y="2621"/>
                      <a:pt x="31680" y="6480"/>
                      <a:pt x="31680" y="6480"/>
                    </a:cubicBezTo>
                    <a:cubicBezTo>
                      <a:pt x="31680" y="6480"/>
                      <a:pt x="30688" y="0"/>
                      <a:pt x="250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1325419" y="4877826"/>
                <a:ext cx="448430" cy="337953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8085" extrusionOk="0">
                    <a:moveTo>
                      <a:pt x="557" y="0"/>
                    </a:moveTo>
                    <a:cubicBezTo>
                      <a:pt x="228" y="0"/>
                      <a:pt x="0" y="541"/>
                      <a:pt x="351" y="809"/>
                    </a:cubicBezTo>
                    <a:cubicBezTo>
                      <a:pt x="3560" y="3190"/>
                      <a:pt x="6768" y="5596"/>
                      <a:pt x="9976" y="8002"/>
                    </a:cubicBezTo>
                    <a:cubicBezTo>
                      <a:pt x="10051" y="8060"/>
                      <a:pt x="10125" y="8084"/>
                      <a:pt x="10194" y="8084"/>
                    </a:cubicBezTo>
                    <a:cubicBezTo>
                      <a:pt x="10517" y="8084"/>
                      <a:pt x="10728" y="7544"/>
                      <a:pt x="10377" y="7275"/>
                    </a:cubicBezTo>
                    <a:cubicBezTo>
                      <a:pt x="7194" y="4894"/>
                      <a:pt x="3986" y="2488"/>
                      <a:pt x="778" y="82"/>
                    </a:cubicBezTo>
                    <a:cubicBezTo>
                      <a:pt x="702" y="25"/>
                      <a:pt x="627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1915437" y="4621463"/>
                <a:ext cx="120091" cy="597949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14305" extrusionOk="0">
                    <a:moveTo>
                      <a:pt x="515" y="1"/>
                    </a:moveTo>
                    <a:cubicBezTo>
                      <a:pt x="274" y="1"/>
                      <a:pt x="1" y="209"/>
                      <a:pt x="46" y="526"/>
                    </a:cubicBezTo>
                    <a:cubicBezTo>
                      <a:pt x="698" y="5012"/>
                      <a:pt x="1374" y="9499"/>
                      <a:pt x="2026" y="13985"/>
                    </a:cubicBezTo>
                    <a:cubicBezTo>
                      <a:pt x="2056" y="14208"/>
                      <a:pt x="2206" y="14304"/>
                      <a:pt x="2369" y="14304"/>
                    </a:cubicBezTo>
                    <a:cubicBezTo>
                      <a:pt x="2607" y="14304"/>
                      <a:pt x="2873" y="14097"/>
                      <a:pt x="2828" y="13784"/>
                    </a:cubicBezTo>
                    <a:cubicBezTo>
                      <a:pt x="2176" y="9273"/>
                      <a:pt x="1500" y="4787"/>
                      <a:pt x="848" y="300"/>
                    </a:cubicBezTo>
                    <a:cubicBezTo>
                      <a:pt x="818" y="91"/>
                      <a:pt x="674" y="1"/>
                      <a:pt x="5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766459" y="4781434"/>
                <a:ext cx="234540" cy="181287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337" extrusionOk="0">
                    <a:moveTo>
                      <a:pt x="557" y="0"/>
                    </a:moveTo>
                    <a:cubicBezTo>
                      <a:pt x="228" y="0"/>
                      <a:pt x="1" y="541"/>
                      <a:pt x="352" y="809"/>
                    </a:cubicBezTo>
                    <a:cubicBezTo>
                      <a:pt x="1856" y="1962"/>
                      <a:pt x="3359" y="3115"/>
                      <a:pt x="4838" y="4243"/>
                    </a:cubicBezTo>
                    <a:cubicBezTo>
                      <a:pt x="4918" y="4308"/>
                      <a:pt x="4997" y="4336"/>
                      <a:pt x="5071" y="4336"/>
                    </a:cubicBezTo>
                    <a:cubicBezTo>
                      <a:pt x="5394" y="4336"/>
                      <a:pt x="5611" y="3806"/>
                      <a:pt x="5264" y="3541"/>
                    </a:cubicBezTo>
                    <a:cubicBezTo>
                      <a:pt x="3760" y="2388"/>
                      <a:pt x="2282" y="1235"/>
                      <a:pt x="778" y="83"/>
                    </a:cubicBezTo>
                    <a:cubicBezTo>
                      <a:pt x="703" y="25"/>
                      <a:pt x="628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2314132" y="4748704"/>
                <a:ext cx="200180" cy="482748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11549" extrusionOk="0">
                    <a:moveTo>
                      <a:pt x="4282" y="0"/>
                    </a:moveTo>
                    <a:cubicBezTo>
                      <a:pt x="4111" y="0"/>
                      <a:pt x="3937" y="89"/>
                      <a:pt x="3867" y="289"/>
                    </a:cubicBezTo>
                    <a:cubicBezTo>
                      <a:pt x="2613" y="3873"/>
                      <a:pt x="1360" y="7457"/>
                      <a:pt x="107" y="11041"/>
                    </a:cubicBezTo>
                    <a:cubicBezTo>
                      <a:pt x="1" y="11345"/>
                      <a:pt x="255" y="11548"/>
                      <a:pt x="510" y="11548"/>
                    </a:cubicBezTo>
                    <a:cubicBezTo>
                      <a:pt x="675" y="11548"/>
                      <a:pt x="840" y="11463"/>
                      <a:pt x="909" y="11267"/>
                    </a:cubicBezTo>
                    <a:cubicBezTo>
                      <a:pt x="2162" y="7683"/>
                      <a:pt x="3415" y="4099"/>
                      <a:pt x="4669" y="515"/>
                    </a:cubicBezTo>
                    <a:cubicBezTo>
                      <a:pt x="4789" y="199"/>
                      <a:pt x="4539" y="0"/>
                      <a:pt x="42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1270953" y="4820476"/>
                <a:ext cx="110018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7"/>
                      <a:pt x="1304" y="2657"/>
                    </a:cubicBezTo>
                    <a:cubicBezTo>
                      <a:pt x="2055" y="2657"/>
                      <a:pt x="2632" y="2056"/>
                      <a:pt x="2632" y="1329"/>
                    </a:cubicBezTo>
                    <a:cubicBezTo>
                      <a:pt x="2632" y="602"/>
                      <a:pt x="2055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1732976" y="4745067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28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8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1875433" y="4561730"/>
                <a:ext cx="111104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28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28"/>
                    </a:cubicBezTo>
                    <a:cubicBezTo>
                      <a:pt x="2657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2451656" y="4681154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04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2600425" y="4913733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602"/>
                      <a:pt x="0" y="1329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9"/>
                    </a:cubicBezTo>
                    <a:cubicBezTo>
                      <a:pt x="2657" y="602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61" name="Google Shape;61;p3"/>
            <p:cNvGrpSpPr/>
            <p:nvPr/>
          </p:nvGrpSpPr>
          <p:grpSpPr>
            <a:xfrm>
              <a:off x="4740748" y="4022919"/>
              <a:ext cx="2723855" cy="1296260"/>
              <a:chOff x="4740748" y="4022919"/>
              <a:chExt cx="2723855" cy="1296260"/>
            </a:xfrm>
          </p:grpSpPr>
          <p:sp>
            <p:nvSpPr>
              <p:cNvPr id="62" name="Google Shape;62;p3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0" name="Google Shape;70;p3"/>
            <p:cNvGrpSpPr/>
            <p:nvPr/>
          </p:nvGrpSpPr>
          <p:grpSpPr>
            <a:xfrm>
              <a:off x="-34400" y="2920300"/>
              <a:ext cx="1006460" cy="2407938"/>
              <a:chOff x="-34400" y="2920300"/>
              <a:chExt cx="1006460" cy="2407938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-34400" y="2920300"/>
                <a:ext cx="1006460" cy="2407931"/>
              </a:xfrm>
              <a:custGeom>
                <a:avLst/>
                <a:gdLst/>
                <a:ahLst/>
                <a:cxnLst/>
                <a:rect l="l" t="t" r="r" b="b"/>
                <a:pathLst>
                  <a:path w="24078" h="57606" extrusionOk="0">
                    <a:moveTo>
                      <a:pt x="5444" y="1"/>
                    </a:moveTo>
                    <a:cubicBezTo>
                      <a:pt x="3809" y="1"/>
                      <a:pt x="2351" y="6295"/>
                      <a:pt x="1429" y="11474"/>
                    </a:cubicBezTo>
                    <a:cubicBezTo>
                      <a:pt x="802" y="15133"/>
                      <a:pt x="401" y="18240"/>
                      <a:pt x="401" y="18240"/>
                    </a:cubicBezTo>
                    <a:lnTo>
                      <a:pt x="326" y="26561"/>
                    </a:lnTo>
                    <a:lnTo>
                      <a:pt x="176" y="39318"/>
                    </a:lnTo>
                    <a:lnTo>
                      <a:pt x="0" y="56662"/>
                    </a:lnTo>
                    <a:cubicBezTo>
                      <a:pt x="802" y="56837"/>
                      <a:pt x="1629" y="56988"/>
                      <a:pt x="2506" y="57088"/>
                    </a:cubicBezTo>
                    <a:cubicBezTo>
                      <a:pt x="4361" y="57363"/>
                      <a:pt x="6341" y="57514"/>
                      <a:pt x="8321" y="57589"/>
                    </a:cubicBezTo>
                    <a:cubicBezTo>
                      <a:pt x="8798" y="57599"/>
                      <a:pt x="9276" y="57606"/>
                      <a:pt x="9752" y="57606"/>
                    </a:cubicBezTo>
                    <a:cubicBezTo>
                      <a:pt x="10425" y="57606"/>
                      <a:pt x="11094" y="57593"/>
                      <a:pt x="11755" y="57564"/>
                    </a:cubicBezTo>
                    <a:cubicBezTo>
                      <a:pt x="17344" y="57389"/>
                      <a:pt x="22181" y="56286"/>
                      <a:pt x="22857" y="54256"/>
                    </a:cubicBezTo>
                    <a:cubicBezTo>
                      <a:pt x="24010" y="50822"/>
                      <a:pt x="19424" y="46010"/>
                      <a:pt x="19424" y="46010"/>
                    </a:cubicBezTo>
                    <a:cubicBezTo>
                      <a:pt x="19424" y="46010"/>
                      <a:pt x="23709" y="46010"/>
                      <a:pt x="23910" y="40697"/>
                    </a:cubicBezTo>
                    <a:cubicBezTo>
                      <a:pt x="24077" y="36238"/>
                      <a:pt x="19156" y="35870"/>
                      <a:pt x="17531" y="35870"/>
                    </a:cubicBezTo>
                    <a:cubicBezTo>
                      <a:pt x="17210" y="35870"/>
                      <a:pt x="17018" y="35885"/>
                      <a:pt x="17018" y="35885"/>
                    </a:cubicBezTo>
                    <a:cubicBezTo>
                      <a:pt x="17018" y="35885"/>
                      <a:pt x="22331" y="31925"/>
                      <a:pt x="21303" y="26912"/>
                    </a:cubicBezTo>
                    <a:cubicBezTo>
                      <a:pt x="20926" y="25116"/>
                      <a:pt x="19705" y="24539"/>
                      <a:pt x="18294" y="24539"/>
                    </a:cubicBezTo>
                    <a:cubicBezTo>
                      <a:pt x="15768" y="24539"/>
                      <a:pt x="12632" y="26386"/>
                      <a:pt x="12632" y="26386"/>
                    </a:cubicBezTo>
                    <a:cubicBezTo>
                      <a:pt x="12632" y="26386"/>
                      <a:pt x="16692" y="11348"/>
                      <a:pt x="14812" y="9895"/>
                    </a:cubicBezTo>
                    <a:cubicBezTo>
                      <a:pt x="14669" y="9782"/>
                      <a:pt x="14503" y="9730"/>
                      <a:pt x="14318" y="9730"/>
                    </a:cubicBezTo>
                    <a:cubicBezTo>
                      <a:pt x="12065" y="9730"/>
                      <a:pt x="6993" y="17413"/>
                      <a:pt x="6993" y="17413"/>
                    </a:cubicBezTo>
                    <a:cubicBezTo>
                      <a:pt x="6993" y="17413"/>
                      <a:pt x="8672" y="1423"/>
                      <a:pt x="5739" y="70"/>
                    </a:cubicBezTo>
                    <a:cubicBezTo>
                      <a:pt x="5640" y="23"/>
                      <a:pt x="5542" y="1"/>
                      <a:pt x="5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-34400" y="3371622"/>
                <a:ext cx="802518" cy="1956616"/>
              </a:xfrm>
              <a:custGeom>
                <a:avLst/>
                <a:gdLst/>
                <a:ahLst/>
                <a:cxnLst/>
                <a:rect l="l" t="t" r="r" b="b"/>
                <a:pathLst>
                  <a:path w="19199" h="46809" extrusionOk="0">
                    <a:moveTo>
                      <a:pt x="3078" y="1"/>
                    </a:moveTo>
                    <a:cubicBezTo>
                      <a:pt x="2575" y="1"/>
                      <a:pt x="1998" y="278"/>
                      <a:pt x="1429" y="677"/>
                    </a:cubicBezTo>
                    <a:cubicBezTo>
                      <a:pt x="802" y="4336"/>
                      <a:pt x="401" y="7443"/>
                      <a:pt x="401" y="7443"/>
                    </a:cubicBezTo>
                    <a:lnTo>
                      <a:pt x="326" y="15764"/>
                    </a:lnTo>
                    <a:lnTo>
                      <a:pt x="176" y="28521"/>
                    </a:lnTo>
                    <a:lnTo>
                      <a:pt x="0" y="45865"/>
                    </a:lnTo>
                    <a:cubicBezTo>
                      <a:pt x="802" y="46040"/>
                      <a:pt x="1629" y="46191"/>
                      <a:pt x="2506" y="46291"/>
                    </a:cubicBezTo>
                    <a:cubicBezTo>
                      <a:pt x="4361" y="46566"/>
                      <a:pt x="6341" y="46717"/>
                      <a:pt x="8321" y="46792"/>
                    </a:cubicBezTo>
                    <a:cubicBezTo>
                      <a:pt x="8798" y="46802"/>
                      <a:pt x="9276" y="46809"/>
                      <a:pt x="9752" y="46809"/>
                    </a:cubicBezTo>
                    <a:cubicBezTo>
                      <a:pt x="10425" y="46809"/>
                      <a:pt x="11094" y="46796"/>
                      <a:pt x="11755" y="46767"/>
                    </a:cubicBezTo>
                    <a:cubicBezTo>
                      <a:pt x="14361" y="45614"/>
                      <a:pt x="17719" y="43785"/>
                      <a:pt x="18271" y="41805"/>
                    </a:cubicBezTo>
                    <a:cubicBezTo>
                      <a:pt x="19198" y="38446"/>
                      <a:pt x="15865" y="34812"/>
                      <a:pt x="15865" y="34812"/>
                    </a:cubicBezTo>
                    <a:cubicBezTo>
                      <a:pt x="15865" y="34812"/>
                      <a:pt x="18797" y="34286"/>
                      <a:pt x="18271" y="30627"/>
                    </a:cubicBezTo>
                    <a:cubicBezTo>
                      <a:pt x="17745" y="26967"/>
                      <a:pt x="14186" y="26441"/>
                      <a:pt x="14186" y="26441"/>
                    </a:cubicBezTo>
                    <a:cubicBezTo>
                      <a:pt x="14186" y="26441"/>
                      <a:pt x="16491" y="22782"/>
                      <a:pt x="15238" y="19975"/>
                    </a:cubicBezTo>
                    <a:cubicBezTo>
                      <a:pt x="14683" y="18720"/>
                      <a:pt x="13532" y="18370"/>
                      <a:pt x="12423" y="18370"/>
                    </a:cubicBezTo>
                    <a:cubicBezTo>
                      <a:pt x="11028" y="18370"/>
                      <a:pt x="9699" y="18922"/>
                      <a:pt x="9699" y="18922"/>
                    </a:cubicBezTo>
                    <a:cubicBezTo>
                      <a:pt x="9699" y="18922"/>
                      <a:pt x="11479" y="9624"/>
                      <a:pt x="10326" y="8271"/>
                    </a:cubicBezTo>
                    <a:cubicBezTo>
                      <a:pt x="10186" y="8107"/>
                      <a:pt x="10013" y="8035"/>
                      <a:pt x="9817" y="8035"/>
                    </a:cubicBezTo>
                    <a:cubicBezTo>
                      <a:pt x="8392" y="8035"/>
                      <a:pt x="5739" y="11829"/>
                      <a:pt x="5739" y="11829"/>
                    </a:cubicBezTo>
                    <a:cubicBezTo>
                      <a:pt x="5739" y="11829"/>
                      <a:pt x="5539" y="2732"/>
                      <a:pt x="4060" y="551"/>
                    </a:cubicBezTo>
                    <a:cubicBezTo>
                      <a:pt x="3800" y="161"/>
                      <a:pt x="3461" y="1"/>
                      <a:pt x="30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-34400" y="3922806"/>
                <a:ext cx="614962" cy="1404773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33607" extrusionOk="0">
                    <a:moveTo>
                      <a:pt x="3153" y="0"/>
                    </a:moveTo>
                    <a:cubicBezTo>
                      <a:pt x="2110" y="0"/>
                      <a:pt x="1125" y="1196"/>
                      <a:pt x="326" y="2578"/>
                    </a:cubicBezTo>
                    <a:lnTo>
                      <a:pt x="176" y="15335"/>
                    </a:lnTo>
                    <a:lnTo>
                      <a:pt x="0" y="32679"/>
                    </a:lnTo>
                    <a:cubicBezTo>
                      <a:pt x="802" y="32854"/>
                      <a:pt x="1629" y="33005"/>
                      <a:pt x="2506" y="33105"/>
                    </a:cubicBezTo>
                    <a:cubicBezTo>
                      <a:pt x="4361" y="33380"/>
                      <a:pt x="6341" y="33531"/>
                      <a:pt x="8321" y="33606"/>
                    </a:cubicBezTo>
                    <a:cubicBezTo>
                      <a:pt x="10151" y="32729"/>
                      <a:pt x="12206" y="31401"/>
                      <a:pt x="13058" y="29646"/>
                    </a:cubicBezTo>
                    <a:cubicBezTo>
                      <a:pt x="14712" y="26213"/>
                      <a:pt x="10326" y="22553"/>
                      <a:pt x="10326" y="22553"/>
                    </a:cubicBezTo>
                    <a:cubicBezTo>
                      <a:pt x="10326" y="22553"/>
                      <a:pt x="14712" y="22453"/>
                      <a:pt x="13684" y="18493"/>
                    </a:cubicBezTo>
                    <a:cubicBezTo>
                      <a:pt x="12780" y="15068"/>
                      <a:pt x="9635" y="14828"/>
                      <a:pt x="8769" y="14828"/>
                    </a:cubicBezTo>
                    <a:cubicBezTo>
                      <a:pt x="8627" y="14828"/>
                      <a:pt x="8546" y="14834"/>
                      <a:pt x="8546" y="14834"/>
                    </a:cubicBezTo>
                    <a:cubicBezTo>
                      <a:pt x="8546" y="14834"/>
                      <a:pt x="10752" y="10849"/>
                      <a:pt x="9499" y="9095"/>
                    </a:cubicBezTo>
                    <a:cubicBezTo>
                      <a:pt x="9171" y="8628"/>
                      <a:pt x="8734" y="8456"/>
                      <a:pt x="8268" y="8456"/>
                    </a:cubicBezTo>
                    <a:cubicBezTo>
                      <a:pt x="6956" y="8456"/>
                      <a:pt x="5414" y="9821"/>
                      <a:pt x="5414" y="9821"/>
                    </a:cubicBezTo>
                    <a:cubicBezTo>
                      <a:pt x="5414" y="9821"/>
                      <a:pt x="6266" y="1150"/>
                      <a:pt x="3659" y="97"/>
                    </a:cubicBezTo>
                    <a:cubicBezTo>
                      <a:pt x="3489" y="31"/>
                      <a:pt x="3320" y="0"/>
                      <a:pt x="31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-34400" y="4546472"/>
                <a:ext cx="316426" cy="760133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18185" extrusionOk="0">
                    <a:moveTo>
                      <a:pt x="1803" y="0"/>
                    </a:moveTo>
                    <a:cubicBezTo>
                      <a:pt x="1231" y="0"/>
                      <a:pt x="668" y="180"/>
                      <a:pt x="176" y="415"/>
                    </a:cubicBezTo>
                    <a:lnTo>
                      <a:pt x="0" y="17759"/>
                    </a:lnTo>
                    <a:cubicBezTo>
                      <a:pt x="802" y="17934"/>
                      <a:pt x="1629" y="18085"/>
                      <a:pt x="2506" y="18185"/>
                    </a:cubicBezTo>
                    <a:cubicBezTo>
                      <a:pt x="4261" y="16380"/>
                      <a:pt x="7569" y="12496"/>
                      <a:pt x="7093" y="9714"/>
                    </a:cubicBezTo>
                    <a:cubicBezTo>
                      <a:pt x="6466" y="5954"/>
                      <a:pt x="4161" y="5754"/>
                      <a:pt x="4161" y="5754"/>
                    </a:cubicBezTo>
                    <a:cubicBezTo>
                      <a:pt x="4161" y="5754"/>
                      <a:pt x="5940" y="3673"/>
                      <a:pt x="3860" y="1067"/>
                    </a:cubicBezTo>
                    <a:cubicBezTo>
                      <a:pt x="3236" y="276"/>
                      <a:pt x="2512" y="0"/>
                      <a:pt x="18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5" name="Google Shape;75;p3"/>
            <p:cNvGrpSpPr/>
            <p:nvPr/>
          </p:nvGrpSpPr>
          <p:grpSpPr>
            <a:xfrm>
              <a:off x="3020522" y="3839455"/>
              <a:ext cx="1061260" cy="1595677"/>
              <a:chOff x="3020522" y="3839455"/>
              <a:chExt cx="1061260" cy="1595677"/>
            </a:xfrm>
          </p:grpSpPr>
          <p:sp>
            <p:nvSpPr>
              <p:cNvPr id="76" name="Google Shape;76;p3"/>
              <p:cNvSpPr/>
              <p:nvPr/>
            </p:nvSpPr>
            <p:spPr>
              <a:xfrm>
                <a:off x="3020522" y="3839455"/>
                <a:ext cx="1061260" cy="1595673"/>
              </a:xfrm>
              <a:custGeom>
                <a:avLst/>
                <a:gdLst/>
                <a:ahLst/>
                <a:cxnLst/>
                <a:rect l="l" t="t" r="r" b="b"/>
                <a:pathLst>
                  <a:path w="25389" h="38174" extrusionOk="0">
                    <a:moveTo>
                      <a:pt x="11225" y="1"/>
                    </a:moveTo>
                    <a:cubicBezTo>
                      <a:pt x="10430" y="1"/>
                      <a:pt x="9478" y="573"/>
                      <a:pt x="8371" y="1690"/>
                    </a:cubicBezTo>
                    <a:cubicBezTo>
                      <a:pt x="5639" y="4397"/>
                      <a:pt x="6391" y="11089"/>
                      <a:pt x="7319" y="17755"/>
                    </a:cubicBezTo>
                    <a:cubicBezTo>
                      <a:pt x="7562" y="19469"/>
                      <a:pt x="7530" y="20086"/>
                      <a:pt x="7305" y="20086"/>
                    </a:cubicBezTo>
                    <a:cubicBezTo>
                      <a:pt x="6725" y="20086"/>
                      <a:pt x="4864" y="15986"/>
                      <a:pt x="3150" y="15986"/>
                    </a:cubicBezTo>
                    <a:cubicBezTo>
                      <a:pt x="2932" y="15986"/>
                      <a:pt x="2717" y="16052"/>
                      <a:pt x="2506" y="16201"/>
                    </a:cubicBezTo>
                    <a:cubicBezTo>
                      <a:pt x="0" y="17981"/>
                      <a:pt x="1479" y="21941"/>
                      <a:pt x="3559" y="23294"/>
                    </a:cubicBezTo>
                    <a:cubicBezTo>
                      <a:pt x="5639" y="24648"/>
                      <a:pt x="7018" y="26327"/>
                      <a:pt x="5765" y="27379"/>
                    </a:cubicBezTo>
                    <a:cubicBezTo>
                      <a:pt x="5599" y="27515"/>
                      <a:pt x="5432" y="27571"/>
                      <a:pt x="5264" y="27571"/>
                    </a:cubicBezTo>
                    <a:cubicBezTo>
                      <a:pt x="4443" y="27571"/>
                      <a:pt x="3597" y="26239"/>
                      <a:pt x="2852" y="26239"/>
                    </a:cubicBezTo>
                    <a:cubicBezTo>
                      <a:pt x="2589" y="26239"/>
                      <a:pt x="2338" y="26405"/>
                      <a:pt x="2105" y="26853"/>
                    </a:cubicBezTo>
                    <a:cubicBezTo>
                      <a:pt x="1278" y="28382"/>
                      <a:pt x="2306" y="32091"/>
                      <a:pt x="6491" y="34773"/>
                    </a:cubicBezTo>
                    <a:cubicBezTo>
                      <a:pt x="7694" y="35550"/>
                      <a:pt x="9123" y="36227"/>
                      <a:pt x="10877" y="36778"/>
                    </a:cubicBezTo>
                    <a:cubicBezTo>
                      <a:pt x="13861" y="37682"/>
                      <a:pt x="16524" y="38173"/>
                      <a:pt x="18738" y="38173"/>
                    </a:cubicBezTo>
                    <a:cubicBezTo>
                      <a:pt x="20821" y="38173"/>
                      <a:pt x="22506" y="37739"/>
                      <a:pt x="23685" y="36803"/>
                    </a:cubicBezTo>
                    <a:cubicBezTo>
                      <a:pt x="24537" y="36101"/>
                      <a:pt x="25113" y="35174"/>
                      <a:pt x="25389" y="33946"/>
                    </a:cubicBezTo>
                    <a:cubicBezTo>
                      <a:pt x="25389" y="33946"/>
                      <a:pt x="21649" y="7936"/>
                      <a:pt x="18639" y="7936"/>
                    </a:cubicBezTo>
                    <a:cubicBezTo>
                      <a:pt x="18591" y="7936"/>
                      <a:pt x="18544" y="7942"/>
                      <a:pt x="18497" y="7956"/>
                    </a:cubicBezTo>
                    <a:cubicBezTo>
                      <a:pt x="15501" y="8773"/>
                      <a:pt x="16687" y="12745"/>
                      <a:pt x="15412" y="12745"/>
                    </a:cubicBezTo>
                    <a:cubicBezTo>
                      <a:pt x="15396" y="12745"/>
                      <a:pt x="15380" y="12744"/>
                      <a:pt x="15364" y="12743"/>
                    </a:cubicBezTo>
                    <a:cubicBezTo>
                      <a:pt x="14010" y="12643"/>
                      <a:pt x="14537" y="7830"/>
                      <a:pt x="13684" y="3670"/>
                    </a:cubicBezTo>
                    <a:cubicBezTo>
                      <a:pt x="13196" y="1196"/>
                      <a:pt x="12374" y="1"/>
                      <a:pt x="11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3208040" y="4053768"/>
                <a:ext cx="803563" cy="138136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3047" extrusionOk="0">
                    <a:moveTo>
                      <a:pt x="5992" y="1"/>
                    </a:moveTo>
                    <a:cubicBezTo>
                      <a:pt x="5848" y="1"/>
                      <a:pt x="5697" y="32"/>
                      <a:pt x="5539" y="97"/>
                    </a:cubicBezTo>
                    <a:cubicBezTo>
                      <a:pt x="2532" y="1350"/>
                      <a:pt x="3559" y="5435"/>
                      <a:pt x="4286" y="8668"/>
                    </a:cubicBezTo>
                    <a:cubicBezTo>
                      <a:pt x="5038" y="11902"/>
                      <a:pt x="5965" y="16914"/>
                      <a:pt x="4411" y="17340"/>
                    </a:cubicBezTo>
                    <a:cubicBezTo>
                      <a:pt x="4274" y="17375"/>
                      <a:pt x="4138" y="17390"/>
                      <a:pt x="4004" y="17390"/>
                    </a:cubicBezTo>
                    <a:cubicBezTo>
                      <a:pt x="3008" y="17390"/>
                      <a:pt x="2112" y="16548"/>
                      <a:pt x="1670" y="16548"/>
                    </a:cubicBezTo>
                    <a:cubicBezTo>
                      <a:pt x="1484" y="16548"/>
                      <a:pt x="1379" y="16696"/>
                      <a:pt x="1379" y="17115"/>
                    </a:cubicBezTo>
                    <a:cubicBezTo>
                      <a:pt x="1379" y="18694"/>
                      <a:pt x="4812" y="21300"/>
                      <a:pt x="2406" y="23180"/>
                    </a:cubicBezTo>
                    <a:cubicBezTo>
                      <a:pt x="376" y="24784"/>
                      <a:pt x="0" y="25711"/>
                      <a:pt x="2005" y="29646"/>
                    </a:cubicBezTo>
                    <a:cubicBezTo>
                      <a:pt x="3208" y="30423"/>
                      <a:pt x="4637" y="31100"/>
                      <a:pt x="6391" y="31651"/>
                    </a:cubicBezTo>
                    <a:cubicBezTo>
                      <a:pt x="9375" y="32555"/>
                      <a:pt x="12038" y="33046"/>
                      <a:pt x="14252" y="33046"/>
                    </a:cubicBezTo>
                    <a:cubicBezTo>
                      <a:pt x="16335" y="33046"/>
                      <a:pt x="18020" y="32612"/>
                      <a:pt x="19199" y="31676"/>
                    </a:cubicBezTo>
                    <a:lnTo>
                      <a:pt x="19224" y="28092"/>
                    </a:lnTo>
                    <a:cubicBezTo>
                      <a:pt x="19224" y="28092"/>
                      <a:pt x="16417" y="8869"/>
                      <a:pt x="14537" y="8343"/>
                    </a:cubicBezTo>
                    <a:cubicBezTo>
                      <a:pt x="14441" y="8317"/>
                      <a:pt x="14348" y="8305"/>
                      <a:pt x="14259" y="8305"/>
                    </a:cubicBezTo>
                    <a:cubicBezTo>
                      <a:pt x="12793" y="8305"/>
                      <a:pt x="12193" y="11558"/>
                      <a:pt x="11039" y="11558"/>
                    </a:cubicBezTo>
                    <a:cubicBezTo>
                      <a:pt x="10887" y="11558"/>
                      <a:pt x="10726" y="11502"/>
                      <a:pt x="10552" y="11375"/>
                    </a:cubicBezTo>
                    <a:cubicBezTo>
                      <a:pt x="9079" y="10282"/>
                      <a:pt x="8619" y="1"/>
                      <a:pt x="59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3531912" y="4495935"/>
                <a:ext cx="241688" cy="889211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21273" extrusionOk="0">
                    <a:moveTo>
                      <a:pt x="504" y="0"/>
                    </a:moveTo>
                    <a:cubicBezTo>
                      <a:pt x="246" y="0"/>
                      <a:pt x="1" y="193"/>
                      <a:pt x="122" y="496"/>
                    </a:cubicBezTo>
                    <a:cubicBezTo>
                      <a:pt x="1751" y="4507"/>
                      <a:pt x="2628" y="8842"/>
                      <a:pt x="3506" y="13078"/>
                    </a:cubicBezTo>
                    <a:cubicBezTo>
                      <a:pt x="4032" y="15710"/>
                      <a:pt x="4508" y="18316"/>
                      <a:pt x="4909" y="20973"/>
                    </a:cubicBezTo>
                    <a:cubicBezTo>
                      <a:pt x="4949" y="21182"/>
                      <a:pt x="5100" y="21272"/>
                      <a:pt x="5262" y="21272"/>
                    </a:cubicBezTo>
                    <a:cubicBezTo>
                      <a:pt x="5508" y="21272"/>
                      <a:pt x="5782" y="21064"/>
                      <a:pt x="5736" y="20747"/>
                    </a:cubicBezTo>
                    <a:cubicBezTo>
                      <a:pt x="5310" y="18116"/>
                      <a:pt x="4834" y="15484"/>
                      <a:pt x="4308" y="12852"/>
                    </a:cubicBezTo>
                    <a:cubicBezTo>
                      <a:pt x="3455" y="8642"/>
                      <a:pt x="2578" y="4281"/>
                      <a:pt x="924" y="271"/>
                    </a:cubicBezTo>
                    <a:cubicBezTo>
                      <a:pt x="845" y="83"/>
                      <a:pt x="672" y="0"/>
                      <a:pt x="5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9" name="Google Shape;79;p3"/>
            <p:cNvGrpSpPr/>
            <p:nvPr/>
          </p:nvGrpSpPr>
          <p:grpSpPr>
            <a:xfrm>
              <a:off x="4376621" y="3930330"/>
              <a:ext cx="1138339" cy="1457482"/>
              <a:chOff x="4376621" y="3930330"/>
              <a:chExt cx="1138339" cy="1457482"/>
            </a:xfrm>
          </p:grpSpPr>
          <p:sp>
            <p:nvSpPr>
              <p:cNvPr id="80" name="Google Shape;80;p3"/>
              <p:cNvSpPr/>
              <p:nvPr/>
            </p:nvSpPr>
            <p:spPr>
              <a:xfrm>
                <a:off x="4376621" y="3930330"/>
                <a:ext cx="1138339" cy="1457482"/>
              </a:xfrm>
              <a:custGeom>
                <a:avLst/>
                <a:gdLst/>
                <a:ahLst/>
                <a:cxnLst/>
                <a:rect l="l" t="t" r="r" b="b"/>
                <a:pathLst>
                  <a:path w="27233" h="34868" extrusionOk="0">
                    <a:moveTo>
                      <a:pt x="22477" y="1"/>
                    </a:moveTo>
                    <a:cubicBezTo>
                      <a:pt x="18469" y="1"/>
                      <a:pt x="14395" y="7676"/>
                      <a:pt x="12414" y="7676"/>
                    </a:cubicBezTo>
                    <a:cubicBezTo>
                      <a:pt x="12365" y="7676"/>
                      <a:pt x="12317" y="7671"/>
                      <a:pt x="12270" y="7662"/>
                    </a:cubicBezTo>
                    <a:cubicBezTo>
                      <a:pt x="9864" y="7135"/>
                      <a:pt x="15303" y="2223"/>
                      <a:pt x="13423" y="1070"/>
                    </a:cubicBezTo>
                    <a:cubicBezTo>
                      <a:pt x="13311" y="1001"/>
                      <a:pt x="13172" y="968"/>
                      <a:pt x="13010" y="968"/>
                    </a:cubicBezTo>
                    <a:cubicBezTo>
                      <a:pt x="10440" y="968"/>
                      <a:pt x="1958" y="9323"/>
                      <a:pt x="992" y="19341"/>
                    </a:cubicBezTo>
                    <a:cubicBezTo>
                      <a:pt x="1" y="29371"/>
                      <a:pt x="9944" y="34868"/>
                      <a:pt x="15733" y="34868"/>
                    </a:cubicBezTo>
                    <a:cubicBezTo>
                      <a:pt x="16091" y="34868"/>
                      <a:pt x="16433" y="34847"/>
                      <a:pt x="16756" y="34805"/>
                    </a:cubicBezTo>
                    <a:cubicBezTo>
                      <a:pt x="22295" y="34078"/>
                      <a:pt x="24476" y="30845"/>
                      <a:pt x="21443" y="30218"/>
                    </a:cubicBezTo>
                    <a:cubicBezTo>
                      <a:pt x="18436" y="29591"/>
                      <a:pt x="16656" y="27085"/>
                      <a:pt x="18736" y="25506"/>
                    </a:cubicBezTo>
                    <a:cubicBezTo>
                      <a:pt x="20817" y="23952"/>
                      <a:pt x="24376" y="22699"/>
                      <a:pt x="25428" y="18814"/>
                    </a:cubicBezTo>
                    <a:cubicBezTo>
                      <a:pt x="26105" y="16274"/>
                      <a:pt x="25977" y="15275"/>
                      <a:pt x="25190" y="15275"/>
                    </a:cubicBezTo>
                    <a:cubicBezTo>
                      <a:pt x="24781" y="15275"/>
                      <a:pt x="24194" y="15545"/>
                      <a:pt x="23448" y="16007"/>
                    </a:cubicBezTo>
                    <a:cubicBezTo>
                      <a:pt x="22432" y="16631"/>
                      <a:pt x="21006" y="17451"/>
                      <a:pt x="20239" y="17451"/>
                    </a:cubicBezTo>
                    <a:cubicBezTo>
                      <a:pt x="19342" y="17451"/>
                      <a:pt x="19347" y="16327"/>
                      <a:pt x="21970" y="12449"/>
                    </a:cubicBezTo>
                    <a:cubicBezTo>
                      <a:pt x="25052" y="7937"/>
                      <a:pt x="27233" y="4027"/>
                      <a:pt x="25528" y="1797"/>
                    </a:cubicBezTo>
                    <a:cubicBezTo>
                      <a:pt x="24541" y="512"/>
                      <a:pt x="23511" y="1"/>
                      <a:pt x="224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4422268" y="4152292"/>
                <a:ext cx="916716" cy="1182898"/>
              </a:xfrm>
              <a:custGeom>
                <a:avLst/>
                <a:gdLst/>
                <a:ahLst/>
                <a:cxnLst/>
                <a:rect l="l" t="t" r="r" b="b"/>
                <a:pathLst>
                  <a:path w="21931" h="28299" extrusionOk="0">
                    <a:moveTo>
                      <a:pt x="18929" y="1"/>
                    </a:moveTo>
                    <a:cubicBezTo>
                      <a:pt x="16894" y="1"/>
                      <a:pt x="14874" y="5965"/>
                      <a:pt x="12106" y="7765"/>
                    </a:cubicBezTo>
                    <a:cubicBezTo>
                      <a:pt x="11580" y="8114"/>
                      <a:pt x="11182" y="8263"/>
                      <a:pt x="10874" y="8263"/>
                    </a:cubicBezTo>
                    <a:cubicBezTo>
                      <a:pt x="9388" y="8263"/>
                      <a:pt x="9991" y="4796"/>
                      <a:pt x="8496" y="3529"/>
                    </a:cubicBezTo>
                    <a:cubicBezTo>
                      <a:pt x="8271" y="3339"/>
                      <a:pt x="8044" y="3251"/>
                      <a:pt x="7813" y="3251"/>
                    </a:cubicBezTo>
                    <a:cubicBezTo>
                      <a:pt x="6197" y="3251"/>
                      <a:pt x="4440" y="7586"/>
                      <a:pt x="2356" y="11249"/>
                    </a:cubicBezTo>
                    <a:cubicBezTo>
                      <a:pt x="0" y="15434"/>
                      <a:pt x="2707" y="20848"/>
                      <a:pt x="2707" y="20848"/>
                    </a:cubicBezTo>
                    <a:cubicBezTo>
                      <a:pt x="6904" y="26788"/>
                      <a:pt x="12692" y="28299"/>
                      <a:pt x="15968" y="28299"/>
                    </a:cubicBezTo>
                    <a:cubicBezTo>
                      <a:pt x="17308" y="28299"/>
                      <a:pt x="18228" y="28046"/>
                      <a:pt x="18446" y="27740"/>
                    </a:cubicBezTo>
                    <a:cubicBezTo>
                      <a:pt x="19223" y="26713"/>
                      <a:pt x="16291" y="26161"/>
                      <a:pt x="14211" y="24332"/>
                    </a:cubicBezTo>
                    <a:cubicBezTo>
                      <a:pt x="12106" y="22527"/>
                      <a:pt x="20827" y="16963"/>
                      <a:pt x="19975" y="15359"/>
                    </a:cubicBezTo>
                    <a:cubicBezTo>
                      <a:pt x="19148" y="13755"/>
                      <a:pt x="18647" y="15008"/>
                      <a:pt x="15815" y="13555"/>
                    </a:cubicBezTo>
                    <a:cubicBezTo>
                      <a:pt x="12958" y="12076"/>
                      <a:pt x="21930" y="1925"/>
                      <a:pt x="19624" y="246"/>
                    </a:cubicBezTo>
                    <a:cubicBezTo>
                      <a:pt x="19392" y="78"/>
                      <a:pt x="19160" y="1"/>
                      <a:pt x="189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4701957" y="4417099"/>
                <a:ext cx="402534" cy="766905"/>
              </a:xfrm>
              <a:custGeom>
                <a:avLst/>
                <a:gdLst/>
                <a:ahLst/>
                <a:cxnLst/>
                <a:rect l="l" t="t" r="r" b="b"/>
                <a:pathLst>
                  <a:path w="9630" h="18347" extrusionOk="0">
                    <a:moveTo>
                      <a:pt x="9026" y="0"/>
                    </a:moveTo>
                    <a:cubicBezTo>
                      <a:pt x="8898" y="0"/>
                      <a:pt x="8768" y="52"/>
                      <a:pt x="8673" y="177"/>
                    </a:cubicBezTo>
                    <a:cubicBezTo>
                      <a:pt x="4813" y="5365"/>
                      <a:pt x="1680" y="11530"/>
                      <a:pt x="76" y="17821"/>
                    </a:cubicBezTo>
                    <a:cubicBezTo>
                      <a:pt x="1" y="18138"/>
                      <a:pt x="262" y="18346"/>
                      <a:pt x="509" y="18346"/>
                    </a:cubicBezTo>
                    <a:cubicBezTo>
                      <a:pt x="672" y="18346"/>
                      <a:pt x="828" y="18256"/>
                      <a:pt x="878" y="18047"/>
                    </a:cubicBezTo>
                    <a:cubicBezTo>
                      <a:pt x="2482" y="11831"/>
                      <a:pt x="5565" y="5741"/>
                      <a:pt x="9400" y="603"/>
                    </a:cubicBezTo>
                    <a:cubicBezTo>
                      <a:pt x="9630" y="302"/>
                      <a:pt x="9334" y="0"/>
                      <a:pt x="90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83" name="Google Shape;83;p3"/>
            <p:cNvGrpSpPr/>
            <p:nvPr/>
          </p:nvGrpSpPr>
          <p:grpSpPr>
            <a:xfrm>
              <a:off x="3804453" y="3817886"/>
              <a:ext cx="944680" cy="1631161"/>
              <a:chOff x="3804453" y="3817886"/>
              <a:chExt cx="944680" cy="1631161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3804453" y="3817886"/>
                <a:ext cx="944680" cy="1631161"/>
              </a:xfrm>
              <a:custGeom>
                <a:avLst/>
                <a:gdLst/>
                <a:ahLst/>
                <a:cxnLst/>
                <a:rect l="l" t="t" r="r" b="b"/>
                <a:pathLst>
                  <a:path w="22600" h="39023" extrusionOk="0">
                    <a:moveTo>
                      <a:pt x="18339" y="1"/>
                    </a:moveTo>
                    <a:lnTo>
                      <a:pt x="18339" y="1"/>
                    </a:lnTo>
                    <a:cubicBezTo>
                      <a:pt x="14354" y="1780"/>
                      <a:pt x="3602" y="7945"/>
                      <a:pt x="1522" y="23710"/>
                    </a:cubicBezTo>
                    <a:cubicBezTo>
                      <a:pt x="0" y="35105"/>
                      <a:pt x="8639" y="39023"/>
                      <a:pt x="14653" y="39023"/>
                    </a:cubicBezTo>
                    <a:cubicBezTo>
                      <a:pt x="16959" y="39023"/>
                      <a:pt x="18880" y="38446"/>
                      <a:pt x="19693" y="37495"/>
                    </a:cubicBezTo>
                    <a:cubicBezTo>
                      <a:pt x="22600" y="34036"/>
                      <a:pt x="21572" y="24963"/>
                      <a:pt x="19367" y="19750"/>
                    </a:cubicBezTo>
                    <a:cubicBezTo>
                      <a:pt x="17186" y="14512"/>
                      <a:pt x="18339" y="1"/>
                      <a:pt x="183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3909164" y="4049420"/>
                <a:ext cx="722638" cy="1318539"/>
              </a:xfrm>
              <a:custGeom>
                <a:avLst/>
                <a:gdLst/>
                <a:ahLst/>
                <a:cxnLst/>
                <a:rect l="l" t="t" r="r" b="b"/>
                <a:pathLst>
                  <a:path w="17288" h="31544" extrusionOk="0">
                    <a:moveTo>
                      <a:pt x="11749" y="0"/>
                    </a:moveTo>
                    <a:cubicBezTo>
                      <a:pt x="11748" y="1"/>
                      <a:pt x="4756" y="4061"/>
                      <a:pt x="1924" y="17544"/>
                    </a:cubicBezTo>
                    <a:cubicBezTo>
                      <a:pt x="0" y="26770"/>
                      <a:pt x="6072" y="31544"/>
                      <a:pt x="10719" y="31544"/>
                    </a:cubicBezTo>
                    <a:cubicBezTo>
                      <a:pt x="12852" y="31544"/>
                      <a:pt x="14685" y="30539"/>
                      <a:pt x="15308" y="28497"/>
                    </a:cubicBezTo>
                    <a:cubicBezTo>
                      <a:pt x="17288" y="22031"/>
                      <a:pt x="10496" y="9600"/>
                      <a:pt x="117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4165570" y="4246427"/>
                <a:ext cx="160554" cy="1024894"/>
              </a:xfrm>
              <a:custGeom>
                <a:avLst/>
                <a:gdLst/>
                <a:ahLst/>
                <a:cxnLst/>
                <a:rect l="l" t="t" r="r" b="b"/>
                <a:pathLst>
                  <a:path w="3841" h="24519" extrusionOk="0">
                    <a:moveTo>
                      <a:pt x="3322" y="0"/>
                    </a:moveTo>
                    <a:cubicBezTo>
                      <a:pt x="3150" y="0"/>
                      <a:pt x="2978" y="91"/>
                      <a:pt x="2908" y="300"/>
                    </a:cubicBezTo>
                    <a:cubicBezTo>
                      <a:pt x="1053" y="5689"/>
                      <a:pt x="76" y="11328"/>
                      <a:pt x="26" y="17042"/>
                    </a:cubicBezTo>
                    <a:cubicBezTo>
                      <a:pt x="1" y="19423"/>
                      <a:pt x="76" y="21879"/>
                      <a:pt x="527" y="24210"/>
                    </a:cubicBezTo>
                    <a:cubicBezTo>
                      <a:pt x="568" y="24425"/>
                      <a:pt x="726" y="24518"/>
                      <a:pt x="891" y="24518"/>
                    </a:cubicBezTo>
                    <a:cubicBezTo>
                      <a:pt x="1132" y="24518"/>
                      <a:pt x="1388" y="24321"/>
                      <a:pt x="1329" y="24009"/>
                    </a:cubicBezTo>
                    <a:cubicBezTo>
                      <a:pt x="903" y="21729"/>
                      <a:pt x="828" y="19348"/>
                      <a:pt x="853" y="17042"/>
                    </a:cubicBezTo>
                    <a:cubicBezTo>
                      <a:pt x="903" y="11403"/>
                      <a:pt x="1881" y="5814"/>
                      <a:pt x="3735" y="526"/>
                    </a:cubicBezTo>
                    <a:cubicBezTo>
                      <a:pt x="3841" y="208"/>
                      <a:pt x="3583" y="0"/>
                      <a:pt x="33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2354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960000" y="2470600"/>
            <a:ext cx="5010400" cy="18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1192951" y="1237151"/>
            <a:ext cx="11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4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5" name="Google Shape;45;p3"/>
          <p:cNvSpPr txBox="1">
            <a:spLocks noGrp="1"/>
          </p:cNvSpPr>
          <p:nvPr>
            <p:ph type="subTitle" idx="1"/>
          </p:nvPr>
        </p:nvSpPr>
        <p:spPr>
          <a:xfrm>
            <a:off x="960000" y="4379433"/>
            <a:ext cx="5010400" cy="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/>
          <p:nvPr/>
        </p:nvSpPr>
        <p:spPr>
          <a:xfrm rot="10800000" flipH="1">
            <a:off x="6791034" y="5551688"/>
            <a:ext cx="5484853" cy="1306313"/>
          </a:xfrm>
          <a:custGeom>
            <a:avLst/>
            <a:gdLst/>
            <a:ahLst/>
            <a:cxnLst/>
            <a:rect l="l" t="t" r="r" b="b"/>
            <a:pathLst>
              <a:path w="78247" h="18804" extrusionOk="0">
                <a:moveTo>
                  <a:pt x="1" y="0"/>
                </a:moveTo>
                <a:cubicBezTo>
                  <a:pt x="1" y="0"/>
                  <a:pt x="9901" y="15665"/>
                  <a:pt x="29951" y="18296"/>
                </a:cubicBezTo>
                <a:cubicBezTo>
                  <a:pt x="32535" y="18639"/>
                  <a:pt x="34997" y="18804"/>
                  <a:pt x="37358" y="18804"/>
                </a:cubicBezTo>
                <a:cubicBezTo>
                  <a:pt x="53313" y="18804"/>
                  <a:pt x="64667" y="11266"/>
                  <a:pt x="782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3211580" y="4944491"/>
            <a:ext cx="4725517" cy="2421501"/>
          </a:xfrm>
          <a:custGeom>
            <a:avLst/>
            <a:gdLst/>
            <a:ahLst/>
            <a:cxnLst/>
            <a:rect l="l" t="t" r="r" b="b"/>
            <a:pathLst>
              <a:path w="84788" h="43448" extrusionOk="0">
                <a:moveTo>
                  <a:pt x="40041" y="0"/>
                </a:moveTo>
                <a:cubicBezTo>
                  <a:pt x="39736" y="0"/>
                  <a:pt x="39431" y="5"/>
                  <a:pt x="39124" y="14"/>
                </a:cubicBezTo>
                <a:cubicBezTo>
                  <a:pt x="11404" y="841"/>
                  <a:pt x="1" y="43448"/>
                  <a:pt x="1" y="43448"/>
                </a:cubicBezTo>
                <a:lnTo>
                  <a:pt x="84788" y="36079"/>
                </a:lnTo>
                <a:cubicBezTo>
                  <a:pt x="84788" y="36079"/>
                  <a:pt x="67214" y="0"/>
                  <a:pt x="4004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8" name="Google Shape;48;p3"/>
          <p:cNvGrpSpPr/>
          <p:nvPr/>
        </p:nvGrpSpPr>
        <p:grpSpPr>
          <a:xfrm>
            <a:off x="-45866" y="3893733"/>
            <a:ext cx="9998671" cy="3371664"/>
            <a:chOff x="-34400" y="2920300"/>
            <a:chExt cx="7499003" cy="2528748"/>
          </a:xfrm>
        </p:grpSpPr>
        <p:grpSp>
          <p:nvGrpSpPr>
            <p:cNvPr id="49" name="Google Shape;49;p3"/>
            <p:cNvGrpSpPr/>
            <p:nvPr/>
          </p:nvGrpSpPr>
          <p:grpSpPr>
            <a:xfrm>
              <a:off x="377295" y="3991903"/>
              <a:ext cx="3480268" cy="1282215"/>
              <a:chOff x="377295" y="3991903"/>
              <a:chExt cx="3480268" cy="1282215"/>
            </a:xfrm>
          </p:grpSpPr>
          <p:sp>
            <p:nvSpPr>
              <p:cNvPr id="50" name="Google Shape;50;p3"/>
              <p:cNvSpPr/>
              <p:nvPr/>
            </p:nvSpPr>
            <p:spPr>
              <a:xfrm>
                <a:off x="377295" y="3991903"/>
                <a:ext cx="3480268" cy="1282215"/>
              </a:xfrm>
              <a:custGeom>
                <a:avLst/>
                <a:gdLst/>
                <a:ahLst/>
                <a:cxnLst/>
                <a:rect l="l" t="t" r="r" b="b"/>
                <a:pathLst>
                  <a:path w="83260" h="30675" extrusionOk="0">
                    <a:moveTo>
                      <a:pt x="40643" y="1"/>
                    </a:moveTo>
                    <a:cubicBezTo>
                      <a:pt x="34730" y="1"/>
                      <a:pt x="28823" y="9522"/>
                      <a:pt x="28823" y="9522"/>
                    </a:cubicBezTo>
                    <a:cubicBezTo>
                      <a:pt x="28823" y="9522"/>
                      <a:pt x="29509" y="2487"/>
                      <a:pt x="24899" y="2487"/>
                    </a:cubicBezTo>
                    <a:cubicBezTo>
                      <a:pt x="24006" y="2487"/>
                      <a:pt x="22914" y="2751"/>
                      <a:pt x="21580" y="3381"/>
                    </a:cubicBezTo>
                    <a:cubicBezTo>
                      <a:pt x="13359" y="7291"/>
                      <a:pt x="1" y="29021"/>
                      <a:pt x="1" y="29021"/>
                    </a:cubicBezTo>
                    <a:lnTo>
                      <a:pt x="12181" y="29271"/>
                    </a:lnTo>
                    <a:lnTo>
                      <a:pt x="78773" y="30600"/>
                    </a:lnTo>
                    <a:lnTo>
                      <a:pt x="83259" y="30675"/>
                    </a:lnTo>
                    <a:cubicBezTo>
                      <a:pt x="83259" y="30675"/>
                      <a:pt x="81029" y="12730"/>
                      <a:pt x="74061" y="8970"/>
                    </a:cubicBezTo>
                    <a:cubicBezTo>
                      <a:pt x="72673" y="8219"/>
                      <a:pt x="71272" y="7918"/>
                      <a:pt x="69920" y="7918"/>
                    </a:cubicBezTo>
                    <a:cubicBezTo>
                      <a:pt x="64511" y="7918"/>
                      <a:pt x="59876" y="12730"/>
                      <a:pt x="59876" y="12730"/>
                    </a:cubicBezTo>
                    <a:cubicBezTo>
                      <a:pt x="59876" y="12730"/>
                      <a:pt x="60552" y="7567"/>
                      <a:pt x="56793" y="5061"/>
                    </a:cubicBezTo>
                    <a:cubicBezTo>
                      <a:pt x="55969" y="4511"/>
                      <a:pt x="55104" y="4297"/>
                      <a:pt x="54258" y="4297"/>
                    </a:cubicBezTo>
                    <a:cubicBezTo>
                      <a:pt x="51243" y="4297"/>
                      <a:pt x="48447" y="7016"/>
                      <a:pt x="48447" y="7016"/>
                    </a:cubicBezTo>
                    <a:cubicBezTo>
                      <a:pt x="48447" y="7016"/>
                      <a:pt x="47470" y="875"/>
                      <a:pt x="41354" y="48"/>
                    </a:cubicBezTo>
                    <a:cubicBezTo>
                      <a:pt x="41117" y="16"/>
                      <a:pt x="40880" y="1"/>
                      <a:pt x="40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886470" y="4363135"/>
                <a:ext cx="2783587" cy="907854"/>
              </a:xfrm>
              <a:custGeom>
                <a:avLst/>
                <a:gdLst/>
                <a:ahLst/>
                <a:cxnLst/>
                <a:rect l="l" t="t" r="r" b="b"/>
                <a:pathLst>
                  <a:path w="66593" h="21719" extrusionOk="0">
                    <a:moveTo>
                      <a:pt x="25066" y="0"/>
                    </a:moveTo>
                    <a:cubicBezTo>
                      <a:pt x="24693" y="0"/>
                      <a:pt x="24300" y="29"/>
                      <a:pt x="23885" y="89"/>
                    </a:cubicBezTo>
                    <a:cubicBezTo>
                      <a:pt x="17193" y="1067"/>
                      <a:pt x="14687" y="8987"/>
                      <a:pt x="14687" y="8987"/>
                    </a:cubicBezTo>
                    <a:cubicBezTo>
                      <a:pt x="14687" y="8987"/>
                      <a:pt x="13607" y="1892"/>
                      <a:pt x="9114" y="1892"/>
                    </a:cubicBezTo>
                    <a:cubicBezTo>
                      <a:pt x="9067" y="1892"/>
                      <a:pt x="9020" y="1892"/>
                      <a:pt x="8973" y="1894"/>
                    </a:cubicBezTo>
                    <a:cubicBezTo>
                      <a:pt x="5138" y="2019"/>
                      <a:pt x="1203" y="15829"/>
                      <a:pt x="0" y="20390"/>
                    </a:cubicBezTo>
                    <a:lnTo>
                      <a:pt x="66592" y="21719"/>
                    </a:lnTo>
                    <a:cubicBezTo>
                      <a:pt x="65339" y="17308"/>
                      <a:pt x="62081" y="8034"/>
                      <a:pt x="56592" y="6355"/>
                    </a:cubicBezTo>
                    <a:cubicBezTo>
                      <a:pt x="55574" y="6042"/>
                      <a:pt x="54605" y="5907"/>
                      <a:pt x="53692" y="5907"/>
                    </a:cubicBezTo>
                    <a:cubicBezTo>
                      <a:pt x="48111" y="5907"/>
                      <a:pt x="44612" y="10942"/>
                      <a:pt x="44612" y="10942"/>
                    </a:cubicBezTo>
                    <a:cubicBezTo>
                      <a:pt x="44612" y="10942"/>
                      <a:pt x="44487" y="4826"/>
                      <a:pt x="40452" y="2997"/>
                    </a:cubicBezTo>
                    <a:cubicBezTo>
                      <a:pt x="39864" y="2734"/>
                      <a:pt x="39260" y="2621"/>
                      <a:pt x="38659" y="2621"/>
                    </a:cubicBezTo>
                    <a:cubicBezTo>
                      <a:pt x="35136" y="2621"/>
                      <a:pt x="31680" y="6480"/>
                      <a:pt x="31680" y="6480"/>
                    </a:cubicBezTo>
                    <a:cubicBezTo>
                      <a:pt x="31680" y="6480"/>
                      <a:pt x="30688" y="0"/>
                      <a:pt x="250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1325419" y="4877826"/>
                <a:ext cx="448430" cy="337953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8085" extrusionOk="0">
                    <a:moveTo>
                      <a:pt x="557" y="0"/>
                    </a:moveTo>
                    <a:cubicBezTo>
                      <a:pt x="228" y="0"/>
                      <a:pt x="0" y="541"/>
                      <a:pt x="351" y="809"/>
                    </a:cubicBezTo>
                    <a:cubicBezTo>
                      <a:pt x="3560" y="3190"/>
                      <a:pt x="6768" y="5596"/>
                      <a:pt x="9976" y="8002"/>
                    </a:cubicBezTo>
                    <a:cubicBezTo>
                      <a:pt x="10051" y="8060"/>
                      <a:pt x="10125" y="8084"/>
                      <a:pt x="10194" y="8084"/>
                    </a:cubicBezTo>
                    <a:cubicBezTo>
                      <a:pt x="10517" y="8084"/>
                      <a:pt x="10728" y="7544"/>
                      <a:pt x="10377" y="7275"/>
                    </a:cubicBezTo>
                    <a:cubicBezTo>
                      <a:pt x="7194" y="4894"/>
                      <a:pt x="3986" y="2488"/>
                      <a:pt x="778" y="82"/>
                    </a:cubicBezTo>
                    <a:cubicBezTo>
                      <a:pt x="702" y="25"/>
                      <a:pt x="627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1915437" y="4621463"/>
                <a:ext cx="120091" cy="597949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14305" extrusionOk="0">
                    <a:moveTo>
                      <a:pt x="515" y="1"/>
                    </a:moveTo>
                    <a:cubicBezTo>
                      <a:pt x="274" y="1"/>
                      <a:pt x="1" y="209"/>
                      <a:pt x="46" y="526"/>
                    </a:cubicBezTo>
                    <a:cubicBezTo>
                      <a:pt x="698" y="5012"/>
                      <a:pt x="1374" y="9499"/>
                      <a:pt x="2026" y="13985"/>
                    </a:cubicBezTo>
                    <a:cubicBezTo>
                      <a:pt x="2056" y="14208"/>
                      <a:pt x="2206" y="14304"/>
                      <a:pt x="2369" y="14304"/>
                    </a:cubicBezTo>
                    <a:cubicBezTo>
                      <a:pt x="2607" y="14304"/>
                      <a:pt x="2873" y="14097"/>
                      <a:pt x="2828" y="13784"/>
                    </a:cubicBezTo>
                    <a:cubicBezTo>
                      <a:pt x="2176" y="9273"/>
                      <a:pt x="1500" y="4787"/>
                      <a:pt x="848" y="300"/>
                    </a:cubicBezTo>
                    <a:cubicBezTo>
                      <a:pt x="818" y="91"/>
                      <a:pt x="674" y="1"/>
                      <a:pt x="5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766459" y="4781434"/>
                <a:ext cx="234540" cy="181287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337" extrusionOk="0">
                    <a:moveTo>
                      <a:pt x="557" y="0"/>
                    </a:moveTo>
                    <a:cubicBezTo>
                      <a:pt x="228" y="0"/>
                      <a:pt x="1" y="541"/>
                      <a:pt x="352" y="809"/>
                    </a:cubicBezTo>
                    <a:cubicBezTo>
                      <a:pt x="1856" y="1962"/>
                      <a:pt x="3359" y="3115"/>
                      <a:pt x="4838" y="4243"/>
                    </a:cubicBezTo>
                    <a:cubicBezTo>
                      <a:pt x="4918" y="4308"/>
                      <a:pt x="4997" y="4336"/>
                      <a:pt x="5071" y="4336"/>
                    </a:cubicBezTo>
                    <a:cubicBezTo>
                      <a:pt x="5394" y="4336"/>
                      <a:pt x="5611" y="3806"/>
                      <a:pt x="5264" y="3541"/>
                    </a:cubicBezTo>
                    <a:cubicBezTo>
                      <a:pt x="3760" y="2388"/>
                      <a:pt x="2282" y="1235"/>
                      <a:pt x="778" y="83"/>
                    </a:cubicBezTo>
                    <a:cubicBezTo>
                      <a:pt x="703" y="25"/>
                      <a:pt x="628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2314132" y="4748704"/>
                <a:ext cx="200180" cy="482748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11549" extrusionOk="0">
                    <a:moveTo>
                      <a:pt x="4282" y="0"/>
                    </a:moveTo>
                    <a:cubicBezTo>
                      <a:pt x="4111" y="0"/>
                      <a:pt x="3937" y="89"/>
                      <a:pt x="3867" y="289"/>
                    </a:cubicBezTo>
                    <a:cubicBezTo>
                      <a:pt x="2613" y="3873"/>
                      <a:pt x="1360" y="7457"/>
                      <a:pt x="107" y="11041"/>
                    </a:cubicBezTo>
                    <a:cubicBezTo>
                      <a:pt x="1" y="11345"/>
                      <a:pt x="255" y="11548"/>
                      <a:pt x="510" y="11548"/>
                    </a:cubicBezTo>
                    <a:cubicBezTo>
                      <a:pt x="675" y="11548"/>
                      <a:pt x="840" y="11463"/>
                      <a:pt x="909" y="11267"/>
                    </a:cubicBezTo>
                    <a:cubicBezTo>
                      <a:pt x="2162" y="7683"/>
                      <a:pt x="3415" y="4099"/>
                      <a:pt x="4669" y="515"/>
                    </a:cubicBezTo>
                    <a:cubicBezTo>
                      <a:pt x="4789" y="199"/>
                      <a:pt x="4539" y="0"/>
                      <a:pt x="42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1270953" y="4820476"/>
                <a:ext cx="110018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7"/>
                      <a:pt x="1304" y="2657"/>
                    </a:cubicBezTo>
                    <a:cubicBezTo>
                      <a:pt x="2055" y="2657"/>
                      <a:pt x="2632" y="2056"/>
                      <a:pt x="2632" y="1329"/>
                    </a:cubicBezTo>
                    <a:cubicBezTo>
                      <a:pt x="2632" y="602"/>
                      <a:pt x="2055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1732976" y="4745067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28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8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1875433" y="4561730"/>
                <a:ext cx="111104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28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28"/>
                    </a:cubicBezTo>
                    <a:cubicBezTo>
                      <a:pt x="2657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2451656" y="4681154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04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2600425" y="4913733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602"/>
                      <a:pt x="0" y="1329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9"/>
                    </a:cubicBezTo>
                    <a:cubicBezTo>
                      <a:pt x="2657" y="602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61" name="Google Shape;61;p3"/>
            <p:cNvGrpSpPr/>
            <p:nvPr/>
          </p:nvGrpSpPr>
          <p:grpSpPr>
            <a:xfrm>
              <a:off x="4740748" y="4022919"/>
              <a:ext cx="2723855" cy="1296260"/>
              <a:chOff x="4740748" y="4022919"/>
              <a:chExt cx="2723855" cy="1296260"/>
            </a:xfrm>
          </p:grpSpPr>
          <p:sp>
            <p:nvSpPr>
              <p:cNvPr id="62" name="Google Shape;62;p3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0" name="Google Shape;70;p3"/>
            <p:cNvGrpSpPr/>
            <p:nvPr/>
          </p:nvGrpSpPr>
          <p:grpSpPr>
            <a:xfrm>
              <a:off x="-34400" y="2920300"/>
              <a:ext cx="1006460" cy="2407938"/>
              <a:chOff x="-34400" y="2920300"/>
              <a:chExt cx="1006460" cy="2407938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-34400" y="2920300"/>
                <a:ext cx="1006460" cy="2407931"/>
              </a:xfrm>
              <a:custGeom>
                <a:avLst/>
                <a:gdLst/>
                <a:ahLst/>
                <a:cxnLst/>
                <a:rect l="l" t="t" r="r" b="b"/>
                <a:pathLst>
                  <a:path w="24078" h="57606" extrusionOk="0">
                    <a:moveTo>
                      <a:pt x="5444" y="1"/>
                    </a:moveTo>
                    <a:cubicBezTo>
                      <a:pt x="3809" y="1"/>
                      <a:pt x="2351" y="6295"/>
                      <a:pt x="1429" y="11474"/>
                    </a:cubicBezTo>
                    <a:cubicBezTo>
                      <a:pt x="802" y="15133"/>
                      <a:pt x="401" y="18240"/>
                      <a:pt x="401" y="18240"/>
                    </a:cubicBezTo>
                    <a:lnTo>
                      <a:pt x="326" y="26561"/>
                    </a:lnTo>
                    <a:lnTo>
                      <a:pt x="176" y="39318"/>
                    </a:lnTo>
                    <a:lnTo>
                      <a:pt x="0" y="56662"/>
                    </a:lnTo>
                    <a:cubicBezTo>
                      <a:pt x="802" y="56837"/>
                      <a:pt x="1629" y="56988"/>
                      <a:pt x="2506" y="57088"/>
                    </a:cubicBezTo>
                    <a:cubicBezTo>
                      <a:pt x="4361" y="57363"/>
                      <a:pt x="6341" y="57514"/>
                      <a:pt x="8321" y="57589"/>
                    </a:cubicBezTo>
                    <a:cubicBezTo>
                      <a:pt x="8798" y="57599"/>
                      <a:pt x="9276" y="57606"/>
                      <a:pt x="9752" y="57606"/>
                    </a:cubicBezTo>
                    <a:cubicBezTo>
                      <a:pt x="10425" y="57606"/>
                      <a:pt x="11094" y="57593"/>
                      <a:pt x="11755" y="57564"/>
                    </a:cubicBezTo>
                    <a:cubicBezTo>
                      <a:pt x="17344" y="57389"/>
                      <a:pt x="22181" y="56286"/>
                      <a:pt x="22857" y="54256"/>
                    </a:cubicBezTo>
                    <a:cubicBezTo>
                      <a:pt x="24010" y="50822"/>
                      <a:pt x="19424" y="46010"/>
                      <a:pt x="19424" y="46010"/>
                    </a:cubicBezTo>
                    <a:cubicBezTo>
                      <a:pt x="19424" y="46010"/>
                      <a:pt x="23709" y="46010"/>
                      <a:pt x="23910" y="40697"/>
                    </a:cubicBezTo>
                    <a:cubicBezTo>
                      <a:pt x="24077" y="36238"/>
                      <a:pt x="19156" y="35870"/>
                      <a:pt x="17531" y="35870"/>
                    </a:cubicBezTo>
                    <a:cubicBezTo>
                      <a:pt x="17210" y="35870"/>
                      <a:pt x="17018" y="35885"/>
                      <a:pt x="17018" y="35885"/>
                    </a:cubicBezTo>
                    <a:cubicBezTo>
                      <a:pt x="17018" y="35885"/>
                      <a:pt x="22331" y="31925"/>
                      <a:pt x="21303" y="26912"/>
                    </a:cubicBezTo>
                    <a:cubicBezTo>
                      <a:pt x="20926" y="25116"/>
                      <a:pt x="19705" y="24539"/>
                      <a:pt x="18294" y="24539"/>
                    </a:cubicBezTo>
                    <a:cubicBezTo>
                      <a:pt x="15768" y="24539"/>
                      <a:pt x="12632" y="26386"/>
                      <a:pt x="12632" y="26386"/>
                    </a:cubicBezTo>
                    <a:cubicBezTo>
                      <a:pt x="12632" y="26386"/>
                      <a:pt x="16692" y="11348"/>
                      <a:pt x="14812" y="9895"/>
                    </a:cubicBezTo>
                    <a:cubicBezTo>
                      <a:pt x="14669" y="9782"/>
                      <a:pt x="14503" y="9730"/>
                      <a:pt x="14318" y="9730"/>
                    </a:cubicBezTo>
                    <a:cubicBezTo>
                      <a:pt x="12065" y="9730"/>
                      <a:pt x="6993" y="17413"/>
                      <a:pt x="6993" y="17413"/>
                    </a:cubicBezTo>
                    <a:cubicBezTo>
                      <a:pt x="6993" y="17413"/>
                      <a:pt x="8672" y="1423"/>
                      <a:pt x="5739" y="70"/>
                    </a:cubicBezTo>
                    <a:cubicBezTo>
                      <a:pt x="5640" y="23"/>
                      <a:pt x="5542" y="1"/>
                      <a:pt x="5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-34400" y="3371622"/>
                <a:ext cx="802518" cy="1956616"/>
              </a:xfrm>
              <a:custGeom>
                <a:avLst/>
                <a:gdLst/>
                <a:ahLst/>
                <a:cxnLst/>
                <a:rect l="l" t="t" r="r" b="b"/>
                <a:pathLst>
                  <a:path w="19199" h="46809" extrusionOk="0">
                    <a:moveTo>
                      <a:pt x="3078" y="1"/>
                    </a:moveTo>
                    <a:cubicBezTo>
                      <a:pt x="2575" y="1"/>
                      <a:pt x="1998" y="278"/>
                      <a:pt x="1429" y="677"/>
                    </a:cubicBezTo>
                    <a:cubicBezTo>
                      <a:pt x="802" y="4336"/>
                      <a:pt x="401" y="7443"/>
                      <a:pt x="401" y="7443"/>
                    </a:cubicBezTo>
                    <a:lnTo>
                      <a:pt x="326" y="15764"/>
                    </a:lnTo>
                    <a:lnTo>
                      <a:pt x="176" y="28521"/>
                    </a:lnTo>
                    <a:lnTo>
                      <a:pt x="0" y="45865"/>
                    </a:lnTo>
                    <a:cubicBezTo>
                      <a:pt x="802" y="46040"/>
                      <a:pt x="1629" y="46191"/>
                      <a:pt x="2506" y="46291"/>
                    </a:cubicBezTo>
                    <a:cubicBezTo>
                      <a:pt x="4361" y="46566"/>
                      <a:pt x="6341" y="46717"/>
                      <a:pt x="8321" y="46792"/>
                    </a:cubicBezTo>
                    <a:cubicBezTo>
                      <a:pt x="8798" y="46802"/>
                      <a:pt x="9276" y="46809"/>
                      <a:pt x="9752" y="46809"/>
                    </a:cubicBezTo>
                    <a:cubicBezTo>
                      <a:pt x="10425" y="46809"/>
                      <a:pt x="11094" y="46796"/>
                      <a:pt x="11755" y="46767"/>
                    </a:cubicBezTo>
                    <a:cubicBezTo>
                      <a:pt x="14361" y="45614"/>
                      <a:pt x="17719" y="43785"/>
                      <a:pt x="18271" y="41805"/>
                    </a:cubicBezTo>
                    <a:cubicBezTo>
                      <a:pt x="19198" y="38446"/>
                      <a:pt x="15865" y="34812"/>
                      <a:pt x="15865" y="34812"/>
                    </a:cubicBezTo>
                    <a:cubicBezTo>
                      <a:pt x="15865" y="34812"/>
                      <a:pt x="18797" y="34286"/>
                      <a:pt x="18271" y="30627"/>
                    </a:cubicBezTo>
                    <a:cubicBezTo>
                      <a:pt x="17745" y="26967"/>
                      <a:pt x="14186" y="26441"/>
                      <a:pt x="14186" y="26441"/>
                    </a:cubicBezTo>
                    <a:cubicBezTo>
                      <a:pt x="14186" y="26441"/>
                      <a:pt x="16491" y="22782"/>
                      <a:pt x="15238" y="19975"/>
                    </a:cubicBezTo>
                    <a:cubicBezTo>
                      <a:pt x="14683" y="18720"/>
                      <a:pt x="13532" y="18370"/>
                      <a:pt x="12423" y="18370"/>
                    </a:cubicBezTo>
                    <a:cubicBezTo>
                      <a:pt x="11028" y="18370"/>
                      <a:pt x="9699" y="18922"/>
                      <a:pt x="9699" y="18922"/>
                    </a:cubicBezTo>
                    <a:cubicBezTo>
                      <a:pt x="9699" y="18922"/>
                      <a:pt x="11479" y="9624"/>
                      <a:pt x="10326" y="8271"/>
                    </a:cubicBezTo>
                    <a:cubicBezTo>
                      <a:pt x="10186" y="8107"/>
                      <a:pt x="10013" y="8035"/>
                      <a:pt x="9817" y="8035"/>
                    </a:cubicBezTo>
                    <a:cubicBezTo>
                      <a:pt x="8392" y="8035"/>
                      <a:pt x="5739" y="11829"/>
                      <a:pt x="5739" y="11829"/>
                    </a:cubicBezTo>
                    <a:cubicBezTo>
                      <a:pt x="5739" y="11829"/>
                      <a:pt x="5539" y="2732"/>
                      <a:pt x="4060" y="551"/>
                    </a:cubicBezTo>
                    <a:cubicBezTo>
                      <a:pt x="3800" y="161"/>
                      <a:pt x="3461" y="1"/>
                      <a:pt x="30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-34400" y="3922806"/>
                <a:ext cx="614962" cy="1404773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33607" extrusionOk="0">
                    <a:moveTo>
                      <a:pt x="3153" y="0"/>
                    </a:moveTo>
                    <a:cubicBezTo>
                      <a:pt x="2110" y="0"/>
                      <a:pt x="1125" y="1196"/>
                      <a:pt x="326" y="2578"/>
                    </a:cubicBezTo>
                    <a:lnTo>
                      <a:pt x="176" y="15335"/>
                    </a:lnTo>
                    <a:lnTo>
                      <a:pt x="0" y="32679"/>
                    </a:lnTo>
                    <a:cubicBezTo>
                      <a:pt x="802" y="32854"/>
                      <a:pt x="1629" y="33005"/>
                      <a:pt x="2506" y="33105"/>
                    </a:cubicBezTo>
                    <a:cubicBezTo>
                      <a:pt x="4361" y="33380"/>
                      <a:pt x="6341" y="33531"/>
                      <a:pt x="8321" y="33606"/>
                    </a:cubicBezTo>
                    <a:cubicBezTo>
                      <a:pt x="10151" y="32729"/>
                      <a:pt x="12206" y="31401"/>
                      <a:pt x="13058" y="29646"/>
                    </a:cubicBezTo>
                    <a:cubicBezTo>
                      <a:pt x="14712" y="26213"/>
                      <a:pt x="10326" y="22553"/>
                      <a:pt x="10326" y="22553"/>
                    </a:cubicBezTo>
                    <a:cubicBezTo>
                      <a:pt x="10326" y="22553"/>
                      <a:pt x="14712" y="22453"/>
                      <a:pt x="13684" y="18493"/>
                    </a:cubicBezTo>
                    <a:cubicBezTo>
                      <a:pt x="12780" y="15068"/>
                      <a:pt x="9635" y="14828"/>
                      <a:pt x="8769" y="14828"/>
                    </a:cubicBezTo>
                    <a:cubicBezTo>
                      <a:pt x="8627" y="14828"/>
                      <a:pt x="8546" y="14834"/>
                      <a:pt x="8546" y="14834"/>
                    </a:cubicBezTo>
                    <a:cubicBezTo>
                      <a:pt x="8546" y="14834"/>
                      <a:pt x="10752" y="10849"/>
                      <a:pt x="9499" y="9095"/>
                    </a:cubicBezTo>
                    <a:cubicBezTo>
                      <a:pt x="9171" y="8628"/>
                      <a:pt x="8734" y="8456"/>
                      <a:pt x="8268" y="8456"/>
                    </a:cubicBezTo>
                    <a:cubicBezTo>
                      <a:pt x="6956" y="8456"/>
                      <a:pt x="5414" y="9821"/>
                      <a:pt x="5414" y="9821"/>
                    </a:cubicBezTo>
                    <a:cubicBezTo>
                      <a:pt x="5414" y="9821"/>
                      <a:pt x="6266" y="1150"/>
                      <a:pt x="3659" y="97"/>
                    </a:cubicBezTo>
                    <a:cubicBezTo>
                      <a:pt x="3489" y="31"/>
                      <a:pt x="3320" y="0"/>
                      <a:pt x="31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-34400" y="4546472"/>
                <a:ext cx="316426" cy="760133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18185" extrusionOk="0">
                    <a:moveTo>
                      <a:pt x="1803" y="0"/>
                    </a:moveTo>
                    <a:cubicBezTo>
                      <a:pt x="1231" y="0"/>
                      <a:pt x="668" y="180"/>
                      <a:pt x="176" y="415"/>
                    </a:cubicBezTo>
                    <a:lnTo>
                      <a:pt x="0" y="17759"/>
                    </a:lnTo>
                    <a:cubicBezTo>
                      <a:pt x="802" y="17934"/>
                      <a:pt x="1629" y="18085"/>
                      <a:pt x="2506" y="18185"/>
                    </a:cubicBezTo>
                    <a:cubicBezTo>
                      <a:pt x="4261" y="16380"/>
                      <a:pt x="7569" y="12496"/>
                      <a:pt x="7093" y="9714"/>
                    </a:cubicBezTo>
                    <a:cubicBezTo>
                      <a:pt x="6466" y="5954"/>
                      <a:pt x="4161" y="5754"/>
                      <a:pt x="4161" y="5754"/>
                    </a:cubicBezTo>
                    <a:cubicBezTo>
                      <a:pt x="4161" y="5754"/>
                      <a:pt x="5940" y="3673"/>
                      <a:pt x="3860" y="1067"/>
                    </a:cubicBezTo>
                    <a:cubicBezTo>
                      <a:pt x="3236" y="276"/>
                      <a:pt x="2512" y="0"/>
                      <a:pt x="18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5" name="Google Shape;75;p3"/>
            <p:cNvGrpSpPr/>
            <p:nvPr/>
          </p:nvGrpSpPr>
          <p:grpSpPr>
            <a:xfrm>
              <a:off x="3020522" y="3839455"/>
              <a:ext cx="1061260" cy="1595677"/>
              <a:chOff x="3020522" y="3839455"/>
              <a:chExt cx="1061260" cy="1595677"/>
            </a:xfrm>
          </p:grpSpPr>
          <p:sp>
            <p:nvSpPr>
              <p:cNvPr id="76" name="Google Shape;76;p3"/>
              <p:cNvSpPr/>
              <p:nvPr/>
            </p:nvSpPr>
            <p:spPr>
              <a:xfrm>
                <a:off x="3020522" y="3839455"/>
                <a:ext cx="1061260" cy="1595673"/>
              </a:xfrm>
              <a:custGeom>
                <a:avLst/>
                <a:gdLst/>
                <a:ahLst/>
                <a:cxnLst/>
                <a:rect l="l" t="t" r="r" b="b"/>
                <a:pathLst>
                  <a:path w="25389" h="38174" extrusionOk="0">
                    <a:moveTo>
                      <a:pt x="11225" y="1"/>
                    </a:moveTo>
                    <a:cubicBezTo>
                      <a:pt x="10430" y="1"/>
                      <a:pt x="9478" y="573"/>
                      <a:pt x="8371" y="1690"/>
                    </a:cubicBezTo>
                    <a:cubicBezTo>
                      <a:pt x="5639" y="4397"/>
                      <a:pt x="6391" y="11089"/>
                      <a:pt x="7319" y="17755"/>
                    </a:cubicBezTo>
                    <a:cubicBezTo>
                      <a:pt x="7562" y="19469"/>
                      <a:pt x="7530" y="20086"/>
                      <a:pt x="7305" y="20086"/>
                    </a:cubicBezTo>
                    <a:cubicBezTo>
                      <a:pt x="6725" y="20086"/>
                      <a:pt x="4864" y="15986"/>
                      <a:pt x="3150" y="15986"/>
                    </a:cubicBezTo>
                    <a:cubicBezTo>
                      <a:pt x="2932" y="15986"/>
                      <a:pt x="2717" y="16052"/>
                      <a:pt x="2506" y="16201"/>
                    </a:cubicBezTo>
                    <a:cubicBezTo>
                      <a:pt x="0" y="17981"/>
                      <a:pt x="1479" y="21941"/>
                      <a:pt x="3559" y="23294"/>
                    </a:cubicBezTo>
                    <a:cubicBezTo>
                      <a:pt x="5639" y="24648"/>
                      <a:pt x="7018" y="26327"/>
                      <a:pt x="5765" y="27379"/>
                    </a:cubicBezTo>
                    <a:cubicBezTo>
                      <a:pt x="5599" y="27515"/>
                      <a:pt x="5432" y="27571"/>
                      <a:pt x="5264" y="27571"/>
                    </a:cubicBezTo>
                    <a:cubicBezTo>
                      <a:pt x="4443" y="27571"/>
                      <a:pt x="3597" y="26239"/>
                      <a:pt x="2852" y="26239"/>
                    </a:cubicBezTo>
                    <a:cubicBezTo>
                      <a:pt x="2589" y="26239"/>
                      <a:pt x="2338" y="26405"/>
                      <a:pt x="2105" y="26853"/>
                    </a:cubicBezTo>
                    <a:cubicBezTo>
                      <a:pt x="1278" y="28382"/>
                      <a:pt x="2306" y="32091"/>
                      <a:pt x="6491" y="34773"/>
                    </a:cubicBezTo>
                    <a:cubicBezTo>
                      <a:pt x="7694" y="35550"/>
                      <a:pt x="9123" y="36227"/>
                      <a:pt x="10877" y="36778"/>
                    </a:cubicBezTo>
                    <a:cubicBezTo>
                      <a:pt x="13861" y="37682"/>
                      <a:pt x="16524" y="38173"/>
                      <a:pt x="18738" y="38173"/>
                    </a:cubicBezTo>
                    <a:cubicBezTo>
                      <a:pt x="20821" y="38173"/>
                      <a:pt x="22506" y="37739"/>
                      <a:pt x="23685" y="36803"/>
                    </a:cubicBezTo>
                    <a:cubicBezTo>
                      <a:pt x="24537" y="36101"/>
                      <a:pt x="25113" y="35174"/>
                      <a:pt x="25389" y="33946"/>
                    </a:cubicBezTo>
                    <a:cubicBezTo>
                      <a:pt x="25389" y="33946"/>
                      <a:pt x="21649" y="7936"/>
                      <a:pt x="18639" y="7936"/>
                    </a:cubicBezTo>
                    <a:cubicBezTo>
                      <a:pt x="18591" y="7936"/>
                      <a:pt x="18544" y="7942"/>
                      <a:pt x="18497" y="7956"/>
                    </a:cubicBezTo>
                    <a:cubicBezTo>
                      <a:pt x="15501" y="8773"/>
                      <a:pt x="16687" y="12745"/>
                      <a:pt x="15412" y="12745"/>
                    </a:cubicBezTo>
                    <a:cubicBezTo>
                      <a:pt x="15396" y="12745"/>
                      <a:pt x="15380" y="12744"/>
                      <a:pt x="15364" y="12743"/>
                    </a:cubicBezTo>
                    <a:cubicBezTo>
                      <a:pt x="14010" y="12643"/>
                      <a:pt x="14537" y="7830"/>
                      <a:pt x="13684" y="3670"/>
                    </a:cubicBezTo>
                    <a:cubicBezTo>
                      <a:pt x="13196" y="1196"/>
                      <a:pt x="12374" y="1"/>
                      <a:pt x="11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3208040" y="4053768"/>
                <a:ext cx="803563" cy="138136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3047" extrusionOk="0">
                    <a:moveTo>
                      <a:pt x="5992" y="1"/>
                    </a:moveTo>
                    <a:cubicBezTo>
                      <a:pt x="5848" y="1"/>
                      <a:pt x="5697" y="32"/>
                      <a:pt x="5539" y="97"/>
                    </a:cubicBezTo>
                    <a:cubicBezTo>
                      <a:pt x="2532" y="1350"/>
                      <a:pt x="3559" y="5435"/>
                      <a:pt x="4286" y="8668"/>
                    </a:cubicBezTo>
                    <a:cubicBezTo>
                      <a:pt x="5038" y="11902"/>
                      <a:pt x="5965" y="16914"/>
                      <a:pt x="4411" y="17340"/>
                    </a:cubicBezTo>
                    <a:cubicBezTo>
                      <a:pt x="4274" y="17375"/>
                      <a:pt x="4138" y="17390"/>
                      <a:pt x="4004" y="17390"/>
                    </a:cubicBezTo>
                    <a:cubicBezTo>
                      <a:pt x="3008" y="17390"/>
                      <a:pt x="2112" y="16548"/>
                      <a:pt x="1670" y="16548"/>
                    </a:cubicBezTo>
                    <a:cubicBezTo>
                      <a:pt x="1484" y="16548"/>
                      <a:pt x="1379" y="16696"/>
                      <a:pt x="1379" y="17115"/>
                    </a:cubicBezTo>
                    <a:cubicBezTo>
                      <a:pt x="1379" y="18694"/>
                      <a:pt x="4812" y="21300"/>
                      <a:pt x="2406" y="23180"/>
                    </a:cubicBezTo>
                    <a:cubicBezTo>
                      <a:pt x="376" y="24784"/>
                      <a:pt x="0" y="25711"/>
                      <a:pt x="2005" y="29646"/>
                    </a:cubicBezTo>
                    <a:cubicBezTo>
                      <a:pt x="3208" y="30423"/>
                      <a:pt x="4637" y="31100"/>
                      <a:pt x="6391" y="31651"/>
                    </a:cubicBezTo>
                    <a:cubicBezTo>
                      <a:pt x="9375" y="32555"/>
                      <a:pt x="12038" y="33046"/>
                      <a:pt x="14252" y="33046"/>
                    </a:cubicBezTo>
                    <a:cubicBezTo>
                      <a:pt x="16335" y="33046"/>
                      <a:pt x="18020" y="32612"/>
                      <a:pt x="19199" y="31676"/>
                    </a:cubicBezTo>
                    <a:lnTo>
                      <a:pt x="19224" y="28092"/>
                    </a:lnTo>
                    <a:cubicBezTo>
                      <a:pt x="19224" y="28092"/>
                      <a:pt x="16417" y="8869"/>
                      <a:pt x="14537" y="8343"/>
                    </a:cubicBezTo>
                    <a:cubicBezTo>
                      <a:pt x="14441" y="8317"/>
                      <a:pt x="14348" y="8305"/>
                      <a:pt x="14259" y="8305"/>
                    </a:cubicBezTo>
                    <a:cubicBezTo>
                      <a:pt x="12793" y="8305"/>
                      <a:pt x="12193" y="11558"/>
                      <a:pt x="11039" y="11558"/>
                    </a:cubicBezTo>
                    <a:cubicBezTo>
                      <a:pt x="10887" y="11558"/>
                      <a:pt x="10726" y="11502"/>
                      <a:pt x="10552" y="11375"/>
                    </a:cubicBezTo>
                    <a:cubicBezTo>
                      <a:pt x="9079" y="10282"/>
                      <a:pt x="8619" y="1"/>
                      <a:pt x="59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3531912" y="4495935"/>
                <a:ext cx="241688" cy="889211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21273" extrusionOk="0">
                    <a:moveTo>
                      <a:pt x="504" y="0"/>
                    </a:moveTo>
                    <a:cubicBezTo>
                      <a:pt x="246" y="0"/>
                      <a:pt x="1" y="193"/>
                      <a:pt x="122" y="496"/>
                    </a:cubicBezTo>
                    <a:cubicBezTo>
                      <a:pt x="1751" y="4507"/>
                      <a:pt x="2628" y="8842"/>
                      <a:pt x="3506" y="13078"/>
                    </a:cubicBezTo>
                    <a:cubicBezTo>
                      <a:pt x="4032" y="15710"/>
                      <a:pt x="4508" y="18316"/>
                      <a:pt x="4909" y="20973"/>
                    </a:cubicBezTo>
                    <a:cubicBezTo>
                      <a:pt x="4949" y="21182"/>
                      <a:pt x="5100" y="21272"/>
                      <a:pt x="5262" y="21272"/>
                    </a:cubicBezTo>
                    <a:cubicBezTo>
                      <a:pt x="5508" y="21272"/>
                      <a:pt x="5782" y="21064"/>
                      <a:pt x="5736" y="20747"/>
                    </a:cubicBezTo>
                    <a:cubicBezTo>
                      <a:pt x="5310" y="18116"/>
                      <a:pt x="4834" y="15484"/>
                      <a:pt x="4308" y="12852"/>
                    </a:cubicBezTo>
                    <a:cubicBezTo>
                      <a:pt x="3455" y="8642"/>
                      <a:pt x="2578" y="4281"/>
                      <a:pt x="924" y="271"/>
                    </a:cubicBezTo>
                    <a:cubicBezTo>
                      <a:pt x="845" y="83"/>
                      <a:pt x="672" y="0"/>
                      <a:pt x="5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9" name="Google Shape;79;p3"/>
            <p:cNvGrpSpPr/>
            <p:nvPr/>
          </p:nvGrpSpPr>
          <p:grpSpPr>
            <a:xfrm>
              <a:off x="4376621" y="3930330"/>
              <a:ext cx="1138339" cy="1457482"/>
              <a:chOff x="4376621" y="3930330"/>
              <a:chExt cx="1138339" cy="1457482"/>
            </a:xfrm>
          </p:grpSpPr>
          <p:sp>
            <p:nvSpPr>
              <p:cNvPr id="80" name="Google Shape;80;p3"/>
              <p:cNvSpPr/>
              <p:nvPr/>
            </p:nvSpPr>
            <p:spPr>
              <a:xfrm>
                <a:off x="4376621" y="3930330"/>
                <a:ext cx="1138339" cy="1457482"/>
              </a:xfrm>
              <a:custGeom>
                <a:avLst/>
                <a:gdLst/>
                <a:ahLst/>
                <a:cxnLst/>
                <a:rect l="l" t="t" r="r" b="b"/>
                <a:pathLst>
                  <a:path w="27233" h="34868" extrusionOk="0">
                    <a:moveTo>
                      <a:pt x="22477" y="1"/>
                    </a:moveTo>
                    <a:cubicBezTo>
                      <a:pt x="18469" y="1"/>
                      <a:pt x="14395" y="7676"/>
                      <a:pt x="12414" y="7676"/>
                    </a:cubicBezTo>
                    <a:cubicBezTo>
                      <a:pt x="12365" y="7676"/>
                      <a:pt x="12317" y="7671"/>
                      <a:pt x="12270" y="7662"/>
                    </a:cubicBezTo>
                    <a:cubicBezTo>
                      <a:pt x="9864" y="7135"/>
                      <a:pt x="15303" y="2223"/>
                      <a:pt x="13423" y="1070"/>
                    </a:cubicBezTo>
                    <a:cubicBezTo>
                      <a:pt x="13311" y="1001"/>
                      <a:pt x="13172" y="968"/>
                      <a:pt x="13010" y="968"/>
                    </a:cubicBezTo>
                    <a:cubicBezTo>
                      <a:pt x="10440" y="968"/>
                      <a:pt x="1958" y="9323"/>
                      <a:pt x="992" y="19341"/>
                    </a:cubicBezTo>
                    <a:cubicBezTo>
                      <a:pt x="1" y="29371"/>
                      <a:pt x="9944" y="34868"/>
                      <a:pt x="15733" y="34868"/>
                    </a:cubicBezTo>
                    <a:cubicBezTo>
                      <a:pt x="16091" y="34868"/>
                      <a:pt x="16433" y="34847"/>
                      <a:pt x="16756" y="34805"/>
                    </a:cubicBezTo>
                    <a:cubicBezTo>
                      <a:pt x="22295" y="34078"/>
                      <a:pt x="24476" y="30845"/>
                      <a:pt x="21443" y="30218"/>
                    </a:cubicBezTo>
                    <a:cubicBezTo>
                      <a:pt x="18436" y="29591"/>
                      <a:pt x="16656" y="27085"/>
                      <a:pt x="18736" y="25506"/>
                    </a:cubicBezTo>
                    <a:cubicBezTo>
                      <a:pt x="20817" y="23952"/>
                      <a:pt x="24376" y="22699"/>
                      <a:pt x="25428" y="18814"/>
                    </a:cubicBezTo>
                    <a:cubicBezTo>
                      <a:pt x="26105" y="16274"/>
                      <a:pt x="25977" y="15275"/>
                      <a:pt x="25190" y="15275"/>
                    </a:cubicBezTo>
                    <a:cubicBezTo>
                      <a:pt x="24781" y="15275"/>
                      <a:pt x="24194" y="15545"/>
                      <a:pt x="23448" y="16007"/>
                    </a:cubicBezTo>
                    <a:cubicBezTo>
                      <a:pt x="22432" y="16631"/>
                      <a:pt x="21006" y="17451"/>
                      <a:pt x="20239" y="17451"/>
                    </a:cubicBezTo>
                    <a:cubicBezTo>
                      <a:pt x="19342" y="17451"/>
                      <a:pt x="19347" y="16327"/>
                      <a:pt x="21970" y="12449"/>
                    </a:cubicBezTo>
                    <a:cubicBezTo>
                      <a:pt x="25052" y="7937"/>
                      <a:pt x="27233" y="4027"/>
                      <a:pt x="25528" y="1797"/>
                    </a:cubicBezTo>
                    <a:cubicBezTo>
                      <a:pt x="24541" y="512"/>
                      <a:pt x="23511" y="1"/>
                      <a:pt x="224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4422268" y="4152292"/>
                <a:ext cx="916716" cy="1182898"/>
              </a:xfrm>
              <a:custGeom>
                <a:avLst/>
                <a:gdLst/>
                <a:ahLst/>
                <a:cxnLst/>
                <a:rect l="l" t="t" r="r" b="b"/>
                <a:pathLst>
                  <a:path w="21931" h="28299" extrusionOk="0">
                    <a:moveTo>
                      <a:pt x="18929" y="1"/>
                    </a:moveTo>
                    <a:cubicBezTo>
                      <a:pt x="16894" y="1"/>
                      <a:pt x="14874" y="5965"/>
                      <a:pt x="12106" y="7765"/>
                    </a:cubicBezTo>
                    <a:cubicBezTo>
                      <a:pt x="11580" y="8114"/>
                      <a:pt x="11182" y="8263"/>
                      <a:pt x="10874" y="8263"/>
                    </a:cubicBezTo>
                    <a:cubicBezTo>
                      <a:pt x="9388" y="8263"/>
                      <a:pt x="9991" y="4796"/>
                      <a:pt x="8496" y="3529"/>
                    </a:cubicBezTo>
                    <a:cubicBezTo>
                      <a:pt x="8271" y="3339"/>
                      <a:pt x="8044" y="3251"/>
                      <a:pt x="7813" y="3251"/>
                    </a:cubicBezTo>
                    <a:cubicBezTo>
                      <a:pt x="6197" y="3251"/>
                      <a:pt x="4440" y="7586"/>
                      <a:pt x="2356" y="11249"/>
                    </a:cubicBezTo>
                    <a:cubicBezTo>
                      <a:pt x="0" y="15434"/>
                      <a:pt x="2707" y="20848"/>
                      <a:pt x="2707" y="20848"/>
                    </a:cubicBezTo>
                    <a:cubicBezTo>
                      <a:pt x="6904" y="26788"/>
                      <a:pt x="12692" y="28299"/>
                      <a:pt x="15968" y="28299"/>
                    </a:cubicBezTo>
                    <a:cubicBezTo>
                      <a:pt x="17308" y="28299"/>
                      <a:pt x="18228" y="28046"/>
                      <a:pt x="18446" y="27740"/>
                    </a:cubicBezTo>
                    <a:cubicBezTo>
                      <a:pt x="19223" y="26713"/>
                      <a:pt x="16291" y="26161"/>
                      <a:pt x="14211" y="24332"/>
                    </a:cubicBezTo>
                    <a:cubicBezTo>
                      <a:pt x="12106" y="22527"/>
                      <a:pt x="20827" y="16963"/>
                      <a:pt x="19975" y="15359"/>
                    </a:cubicBezTo>
                    <a:cubicBezTo>
                      <a:pt x="19148" y="13755"/>
                      <a:pt x="18647" y="15008"/>
                      <a:pt x="15815" y="13555"/>
                    </a:cubicBezTo>
                    <a:cubicBezTo>
                      <a:pt x="12958" y="12076"/>
                      <a:pt x="21930" y="1925"/>
                      <a:pt x="19624" y="246"/>
                    </a:cubicBezTo>
                    <a:cubicBezTo>
                      <a:pt x="19392" y="78"/>
                      <a:pt x="19160" y="1"/>
                      <a:pt x="189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4701957" y="4417099"/>
                <a:ext cx="402534" cy="766905"/>
              </a:xfrm>
              <a:custGeom>
                <a:avLst/>
                <a:gdLst/>
                <a:ahLst/>
                <a:cxnLst/>
                <a:rect l="l" t="t" r="r" b="b"/>
                <a:pathLst>
                  <a:path w="9630" h="18347" extrusionOk="0">
                    <a:moveTo>
                      <a:pt x="9026" y="0"/>
                    </a:moveTo>
                    <a:cubicBezTo>
                      <a:pt x="8898" y="0"/>
                      <a:pt x="8768" y="52"/>
                      <a:pt x="8673" y="177"/>
                    </a:cubicBezTo>
                    <a:cubicBezTo>
                      <a:pt x="4813" y="5365"/>
                      <a:pt x="1680" y="11530"/>
                      <a:pt x="76" y="17821"/>
                    </a:cubicBezTo>
                    <a:cubicBezTo>
                      <a:pt x="1" y="18138"/>
                      <a:pt x="262" y="18346"/>
                      <a:pt x="509" y="18346"/>
                    </a:cubicBezTo>
                    <a:cubicBezTo>
                      <a:pt x="672" y="18346"/>
                      <a:pt x="828" y="18256"/>
                      <a:pt x="878" y="18047"/>
                    </a:cubicBezTo>
                    <a:cubicBezTo>
                      <a:pt x="2482" y="11831"/>
                      <a:pt x="5565" y="5741"/>
                      <a:pt x="9400" y="603"/>
                    </a:cubicBezTo>
                    <a:cubicBezTo>
                      <a:pt x="9630" y="302"/>
                      <a:pt x="9334" y="0"/>
                      <a:pt x="90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83" name="Google Shape;83;p3"/>
            <p:cNvGrpSpPr/>
            <p:nvPr/>
          </p:nvGrpSpPr>
          <p:grpSpPr>
            <a:xfrm>
              <a:off x="3804453" y="3817886"/>
              <a:ext cx="944680" cy="1631161"/>
              <a:chOff x="3804453" y="3817886"/>
              <a:chExt cx="944680" cy="1631161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3804453" y="3817886"/>
                <a:ext cx="944680" cy="1631161"/>
              </a:xfrm>
              <a:custGeom>
                <a:avLst/>
                <a:gdLst/>
                <a:ahLst/>
                <a:cxnLst/>
                <a:rect l="l" t="t" r="r" b="b"/>
                <a:pathLst>
                  <a:path w="22600" h="39023" extrusionOk="0">
                    <a:moveTo>
                      <a:pt x="18339" y="1"/>
                    </a:moveTo>
                    <a:lnTo>
                      <a:pt x="18339" y="1"/>
                    </a:lnTo>
                    <a:cubicBezTo>
                      <a:pt x="14354" y="1780"/>
                      <a:pt x="3602" y="7945"/>
                      <a:pt x="1522" y="23710"/>
                    </a:cubicBezTo>
                    <a:cubicBezTo>
                      <a:pt x="0" y="35105"/>
                      <a:pt x="8639" y="39023"/>
                      <a:pt x="14653" y="39023"/>
                    </a:cubicBezTo>
                    <a:cubicBezTo>
                      <a:pt x="16959" y="39023"/>
                      <a:pt x="18880" y="38446"/>
                      <a:pt x="19693" y="37495"/>
                    </a:cubicBezTo>
                    <a:cubicBezTo>
                      <a:pt x="22600" y="34036"/>
                      <a:pt x="21572" y="24963"/>
                      <a:pt x="19367" y="19750"/>
                    </a:cubicBezTo>
                    <a:cubicBezTo>
                      <a:pt x="17186" y="14512"/>
                      <a:pt x="18339" y="1"/>
                      <a:pt x="183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3909164" y="4049420"/>
                <a:ext cx="722638" cy="1318539"/>
              </a:xfrm>
              <a:custGeom>
                <a:avLst/>
                <a:gdLst/>
                <a:ahLst/>
                <a:cxnLst/>
                <a:rect l="l" t="t" r="r" b="b"/>
                <a:pathLst>
                  <a:path w="17288" h="31544" extrusionOk="0">
                    <a:moveTo>
                      <a:pt x="11749" y="0"/>
                    </a:moveTo>
                    <a:cubicBezTo>
                      <a:pt x="11748" y="1"/>
                      <a:pt x="4756" y="4061"/>
                      <a:pt x="1924" y="17544"/>
                    </a:cubicBezTo>
                    <a:cubicBezTo>
                      <a:pt x="0" y="26770"/>
                      <a:pt x="6072" y="31544"/>
                      <a:pt x="10719" y="31544"/>
                    </a:cubicBezTo>
                    <a:cubicBezTo>
                      <a:pt x="12852" y="31544"/>
                      <a:pt x="14685" y="30539"/>
                      <a:pt x="15308" y="28497"/>
                    </a:cubicBezTo>
                    <a:cubicBezTo>
                      <a:pt x="17288" y="22031"/>
                      <a:pt x="10496" y="9600"/>
                      <a:pt x="117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4165570" y="4246427"/>
                <a:ext cx="160554" cy="1024894"/>
              </a:xfrm>
              <a:custGeom>
                <a:avLst/>
                <a:gdLst/>
                <a:ahLst/>
                <a:cxnLst/>
                <a:rect l="l" t="t" r="r" b="b"/>
                <a:pathLst>
                  <a:path w="3841" h="24519" extrusionOk="0">
                    <a:moveTo>
                      <a:pt x="3322" y="0"/>
                    </a:moveTo>
                    <a:cubicBezTo>
                      <a:pt x="3150" y="0"/>
                      <a:pt x="2978" y="91"/>
                      <a:pt x="2908" y="300"/>
                    </a:cubicBezTo>
                    <a:cubicBezTo>
                      <a:pt x="1053" y="5689"/>
                      <a:pt x="76" y="11328"/>
                      <a:pt x="26" y="17042"/>
                    </a:cubicBezTo>
                    <a:cubicBezTo>
                      <a:pt x="1" y="19423"/>
                      <a:pt x="76" y="21879"/>
                      <a:pt x="527" y="24210"/>
                    </a:cubicBezTo>
                    <a:cubicBezTo>
                      <a:pt x="568" y="24425"/>
                      <a:pt x="726" y="24518"/>
                      <a:pt x="891" y="24518"/>
                    </a:cubicBezTo>
                    <a:cubicBezTo>
                      <a:pt x="1132" y="24518"/>
                      <a:pt x="1388" y="24321"/>
                      <a:pt x="1329" y="24009"/>
                    </a:cubicBezTo>
                    <a:cubicBezTo>
                      <a:pt x="903" y="21729"/>
                      <a:pt x="828" y="19348"/>
                      <a:pt x="853" y="17042"/>
                    </a:cubicBezTo>
                    <a:cubicBezTo>
                      <a:pt x="903" y="11403"/>
                      <a:pt x="1881" y="5814"/>
                      <a:pt x="3735" y="526"/>
                    </a:cubicBezTo>
                    <a:cubicBezTo>
                      <a:pt x="3841" y="208"/>
                      <a:pt x="3583" y="0"/>
                      <a:pt x="33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150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084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4"/>
          <p:cNvGrpSpPr/>
          <p:nvPr/>
        </p:nvGrpSpPr>
        <p:grpSpPr>
          <a:xfrm>
            <a:off x="0" y="5993836"/>
            <a:ext cx="12192000" cy="768387"/>
            <a:chOff x="0" y="4571577"/>
            <a:chExt cx="9144000" cy="576290"/>
          </a:xfrm>
        </p:grpSpPr>
        <p:sp>
          <p:nvSpPr>
            <p:cNvPr id="89" name="Google Shape;89;p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960000" y="162100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67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>
            <a:off x="0" y="6087100"/>
            <a:ext cx="12192000" cy="1183117"/>
            <a:chOff x="0" y="4412925"/>
            <a:chExt cx="9144000" cy="887338"/>
          </a:xfrm>
        </p:grpSpPr>
        <p:sp>
          <p:nvSpPr>
            <p:cNvPr id="102" name="Google Shape;102;p4"/>
            <p:cNvSpPr/>
            <p:nvPr/>
          </p:nvSpPr>
          <p:spPr>
            <a:xfrm>
              <a:off x="0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91148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 flipH="1">
              <a:off x="183811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785105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3730274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 flipH="1">
              <a:off x="8215662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" name="Google Shape;108;p4"/>
            <p:cNvSpPr/>
            <p:nvPr/>
          </p:nvSpPr>
          <p:spPr>
            <a:xfrm flipH="1">
              <a:off x="727794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635131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 flipH="1">
              <a:off x="5404324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 flipH="1">
              <a:off x="4459155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59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6"/>
          <p:cNvGrpSpPr/>
          <p:nvPr/>
        </p:nvGrpSpPr>
        <p:grpSpPr>
          <a:xfrm flipH="1">
            <a:off x="0" y="5587436"/>
            <a:ext cx="12192000" cy="768387"/>
            <a:chOff x="0" y="4571577"/>
            <a:chExt cx="9144000" cy="576290"/>
          </a:xfrm>
        </p:grpSpPr>
        <p:sp>
          <p:nvSpPr>
            <p:cNvPr id="150" name="Google Shape;150;p6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2" name="Google Shape;152;p6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5" name="Google Shape;155;p6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6" name="Google Shape;156;p6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8" name="Google Shape;158;p6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60" name="Google Shape;160;p6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161" name="Google Shape;161;p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3" name="Google Shape;163;p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6" name="Google Shape;166;p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7" name="Google Shape;167;p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9" name="Google Shape;169;p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0" name="Google Shape;170;p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1" name="Google Shape;171;p6"/>
          <p:cNvGrpSpPr/>
          <p:nvPr/>
        </p:nvGrpSpPr>
        <p:grpSpPr>
          <a:xfrm>
            <a:off x="-1285" y="5400643"/>
            <a:ext cx="2316997" cy="1661292"/>
            <a:chOff x="8475" y="2231150"/>
            <a:chExt cx="3260316" cy="3130575"/>
          </a:xfrm>
        </p:grpSpPr>
        <p:sp>
          <p:nvSpPr>
            <p:cNvPr id="172" name="Google Shape;172;p6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4" name="Google Shape;174;p6"/>
          <p:cNvGrpSpPr/>
          <p:nvPr/>
        </p:nvGrpSpPr>
        <p:grpSpPr>
          <a:xfrm flipH="1">
            <a:off x="9875315" y="5400643"/>
            <a:ext cx="2316997" cy="1661292"/>
            <a:chOff x="8475" y="2231150"/>
            <a:chExt cx="3260316" cy="3130575"/>
          </a:xfrm>
        </p:grpSpPr>
        <p:sp>
          <p:nvSpPr>
            <p:cNvPr id="175" name="Google Shape;175;p6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6"/>
          <p:cNvSpPr/>
          <p:nvPr/>
        </p:nvSpPr>
        <p:spPr>
          <a:xfrm flipH="1">
            <a:off x="433109" y="3192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9" name="Google Shape;179;p6"/>
          <p:cNvSpPr/>
          <p:nvPr/>
        </p:nvSpPr>
        <p:spPr>
          <a:xfrm flipH="1">
            <a:off x="7904765" y="-325933"/>
            <a:ext cx="1704543" cy="7101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11205825" y="874263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-1440009" y="16062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4478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7"/>
          <p:cNvGrpSpPr/>
          <p:nvPr/>
        </p:nvGrpSpPr>
        <p:grpSpPr>
          <a:xfrm flipH="1">
            <a:off x="0" y="5587436"/>
            <a:ext cx="12192000" cy="768387"/>
            <a:chOff x="0" y="4571577"/>
            <a:chExt cx="9144000" cy="576290"/>
          </a:xfrm>
        </p:grpSpPr>
        <p:sp>
          <p:nvSpPr>
            <p:cNvPr id="184" name="Google Shape;184;p7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" name="Google Shape;186;p7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7" name="Google Shape;187;p7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9" name="Google Shape;189;p7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0" name="Google Shape;190;p7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2" name="Google Shape;192;p7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3" name="Google Shape;193;p7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94" name="Google Shape;194;p7"/>
          <p:cNvSpPr txBox="1">
            <a:spLocks noGrp="1"/>
          </p:cNvSpPr>
          <p:nvPr>
            <p:ph type="title"/>
          </p:nvPr>
        </p:nvSpPr>
        <p:spPr>
          <a:xfrm>
            <a:off x="6354768" y="1083175"/>
            <a:ext cx="4686800" cy="9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8502900" y="1085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-871944" y="27941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155134" y="108590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11233998" y="2373872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99" name="Google Shape;199;p7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200" name="Google Shape;200;p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" name="Google Shape;202;p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" name="Google Shape;205;p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" name="Google Shape;206;p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" name="Google Shape;209;p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10" name="Google Shape;210;p7"/>
          <p:cNvSpPr txBox="1">
            <a:spLocks noGrp="1"/>
          </p:cNvSpPr>
          <p:nvPr>
            <p:ph type="body" idx="1"/>
          </p:nvPr>
        </p:nvSpPr>
        <p:spPr>
          <a:xfrm>
            <a:off x="6354768" y="1966141"/>
            <a:ext cx="4686800" cy="28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116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2584000" y="1277367"/>
            <a:ext cx="70240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213" name="Google Shape;213;p8"/>
          <p:cNvGrpSpPr/>
          <p:nvPr/>
        </p:nvGrpSpPr>
        <p:grpSpPr>
          <a:xfrm>
            <a:off x="-11458" y="2974867"/>
            <a:ext cx="12651855" cy="5900188"/>
            <a:chOff x="-8594" y="2231150"/>
            <a:chExt cx="9488891" cy="4425141"/>
          </a:xfrm>
        </p:grpSpPr>
        <p:grpSp>
          <p:nvGrpSpPr>
            <p:cNvPr id="214" name="Google Shape;214;p8"/>
            <p:cNvGrpSpPr/>
            <p:nvPr/>
          </p:nvGrpSpPr>
          <p:grpSpPr>
            <a:xfrm>
              <a:off x="2103879" y="3630681"/>
              <a:ext cx="4777316" cy="3025611"/>
              <a:chOff x="2103879" y="3630681"/>
              <a:chExt cx="4777316" cy="3025611"/>
            </a:xfrm>
          </p:grpSpPr>
          <p:sp>
            <p:nvSpPr>
              <p:cNvPr id="215" name="Google Shape;215;p8"/>
              <p:cNvSpPr/>
              <p:nvPr/>
            </p:nvSpPr>
            <p:spPr>
              <a:xfrm>
                <a:off x="2103879" y="3630681"/>
                <a:ext cx="4777316" cy="3025611"/>
              </a:xfrm>
              <a:custGeom>
                <a:avLst/>
                <a:gdLst/>
                <a:ahLst/>
                <a:cxnLst/>
                <a:rect l="l" t="t" r="r" b="b"/>
                <a:pathLst>
                  <a:path w="97946" h="62032" extrusionOk="0">
                    <a:moveTo>
                      <a:pt x="48973" y="1"/>
                    </a:moveTo>
                    <a:cubicBezTo>
                      <a:pt x="31254" y="1"/>
                      <a:pt x="15740" y="5941"/>
                      <a:pt x="7118" y="14888"/>
                    </a:cubicBezTo>
                    <a:cubicBezTo>
                      <a:pt x="2607" y="19575"/>
                      <a:pt x="0" y="25114"/>
                      <a:pt x="0" y="31003"/>
                    </a:cubicBezTo>
                    <a:cubicBezTo>
                      <a:pt x="0" y="44262"/>
                      <a:pt x="13083" y="55540"/>
                      <a:pt x="31529" y="60001"/>
                    </a:cubicBezTo>
                    <a:cubicBezTo>
                      <a:pt x="36943" y="61304"/>
                      <a:pt x="42833" y="62031"/>
                      <a:pt x="48973" y="62031"/>
                    </a:cubicBezTo>
                    <a:cubicBezTo>
                      <a:pt x="55966" y="62031"/>
                      <a:pt x="62632" y="61104"/>
                      <a:pt x="68647" y="59425"/>
                    </a:cubicBezTo>
                    <a:cubicBezTo>
                      <a:pt x="85890" y="54613"/>
                      <a:pt x="97946" y="43710"/>
                      <a:pt x="97946" y="31003"/>
                    </a:cubicBezTo>
                    <a:cubicBezTo>
                      <a:pt x="97946" y="14713"/>
                      <a:pt x="78121" y="1354"/>
                      <a:pt x="52908" y="101"/>
                    </a:cubicBezTo>
                    <a:cubicBezTo>
                      <a:pt x="51605" y="26"/>
                      <a:pt x="50301" y="1"/>
                      <a:pt x="489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6" name="Google Shape;216;p8"/>
              <p:cNvSpPr/>
              <p:nvPr/>
            </p:nvSpPr>
            <p:spPr>
              <a:xfrm>
                <a:off x="2103879" y="4077795"/>
                <a:ext cx="2123420" cy="2479477"/>
              </a:xfrm>
              <a:custGeom>
                <a:avLst/>
                <a:gdLst/>
                <a:ahLst/>
                <a:cxnLst/>
                <a:rect l="l" t="t" r="r" b="b"/>
                <a:pathLst>
                  <a:path w="43535" h="50835" extrusionOk="0">
                    <a:moveTo>
                      <a:pt x="24646" y="0"/>
                    </a:moveTo>
                    <a:cubicBezTo>
                      <a:pt x="23128" y="0"/>
                      <a:pt x="21268" y="193"/>
                      <a:pt x="18998" y="633"/>
                    </a:cubicBezTo>
                    <a:cubicBezTo>
                      <a:pt x="13835" y="1636"/>
                      <a:pt x="9775" y="3866"/>
                      <a:pt x="7118" y="5721"/>
                    </a:cubicBezTo>
                    <a:cubicBezTo>
                      <a:pt x="2607" y="10408"/>
                      <a:pt x="0" y="15947"/>
                      <a:pt x="0" y="21836"/>
                    </a:cubicBezTo>
                    <a:cubicBezTo>
                      <a:pt x="0" y="35095"/>
                      <a:pt x="13083" y="46373"/>
                      <a:pt x="31529" y="50834"/>
                    </a:cubicBezTo>
                    <a:cubicBezTo>
                      <a:pt x="38121" y="48754"/>
                      <a:pt x="41354" y="44368"/>
                      <a:pt x="41028" y="41786"/>
                    </a:cubicBezTo>
                    <a:cubicBezTo>
                      <a:pt x="40502" y="37601"/>
                      <a:pt x="20251" y="37200"/>
                      <a:pt x="26817" y="32914"/>
                    </a:cubicBezTo>
                    <a:cubicBezTo>
                      <a:pt x="33409" y="28628"/>
                      <a:pt x="43534" y="26122"/>
                      <a:pt x="41980" y="20057"/>
                    </a:cubicBezTo>
                    <a:cubicBezTo>
                      <a:pt x="40402" y="14017"/>
                      <a:pt x="33935" y="15470"/>
                      <a:pt x="29224" y="14543"/>
                    </a:cubicBezTo>
                    <a:cubicBezTo>
                      <a:pt x="24537" y="13591"/>
                      <a:pt x="31103" y="7225"/>
                      <a:pt x="31003" y="4292"/>
                    </a:cubicBezTo>
                    <a:cubicBezTo>
                      <a:pt x="30926" y="2066"/>
                      <a:pt x="29614" y="0"/>
                      <a:pt x="246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7" name="Google Shape;217;p8"/>
              <p:cNvSpPr/>
              <p:nvPr/>
            </p:nvSpPr>
            <p:spPr>
              <a:xfrm>
                <a:off x="4300580" y="3635558"/>
                <a:ext cx="2580588" cy="2893577"/>
              </a:xfrm>
              <a:custGeom>
                <a:avLst/>
                <a:gdLst/>
                <a:ahLst/>
                <a:cxnLst/>
                <a:rect l="l" t="t" r="r" b="b"/>
                <a:pathLst>
                  <a:path w="52908" h="59325" extrusionOk="0">
                    <a:moveTo>
                      <a:pt x="7870" y="1"/>
                    </a:moveTo>
                    <a:cubicBezTo>
                      <a:pt x="4261" y="1254"/>
                      <a:pt x="0" y="3811"/>
                      <a:pt x="75" y="8873"/>
                    </a:cubicBezTo>
                    <a:cubicBezTo>
                      <a:pt x="127" y="13430"/>
                      <a:pt x="2797" y="14693"/>
                      <a:pt x="5909" y="14693"/>
                    </a:cubicBezTo>
                    <a:cubicBezTo>
                      <a:pt x="8788" y="14693"/>
                      <a:pt x="12045" y="13613"/>
                      <a:pt x="13960" y="13059"/>
                    </a:cubicBezTo>
                    <a:cubicBezTo>
                      <a:pt x="15317" y="12664"/>
                      <a:pt x="16674" y="12454"/>
                      <a:pt x="17897" y="12454"/>
                    </a:cubicBezTo>
                    <a:cubicBezTo>
                      <a:pt x="20243" y="12454"/>
                      <a:pt x="22095" y="13225"/>
                      <a:pt x="22507" y="14938"/>
                    </a:cubicBezTo>
                    <a:cubicBezTo>
                      <a:pt x="23133" y="17545"/>
                      <a:pt x="18346" y="19224"/>
                      <a:pt x="18647" y="23610"/>
                    </a:cubicBezTo>
                    <a:cubicBezTo>
                      <a:pt x="18955" y="27764"/>
                      <a:pt x="21872" y="34527"/>
                      <a:pt x="29272" y="34527"/>
                    </a:cubicBezTo>
                    <a:cubicBezTo>
                      <a:pt x="29684" y="34527"/>
                      <a:pt x="30111" y="34506"/>
                      <a:pt x="30552" y="34462"/>
                    </a:cubicBezTo>
                    <a:cubicBezTo>
                      <a:pt x="33877" y="34134"/>
                      <a:pt x="36293" y="33817"/>
                      <a:pt x="37958" y="33817"/>
                    </a:cubicBezTo>
                    <a:cubicBezTo>
                      <a:pt x="40483" y="33817"/>
                      <a:pt x="41280" y="34546"/>
                      <a:pt x="40903" y="37069"/>
                    </a:cubicBezTo>
                    <a:cubicBezTo>
                      <a:pt x="40351" y="40778"/>
                      <a:pt x="18446" y="52056"/>
                      <a:pt x="23609" y="59325"/>
                    </a:cubicBezTo>
                    <a:cubicBezTo>
                      <a:pt x="40852" y="54513"/>
                      <a:pt x="52908" y="43610"/>
                      <a:pt x="52908" y="30903"/>
                    </a:cubicBezTo>
                    <a:cubicBezTo>
                      <a:pt x="52908" y="14613"/>
                      <a:pt x="33083" y="1254"/>
                      <a:pt x="78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18" name="Google Shape;218;p8"/>
            <p:cNvGrpSpPr/>
            <p:nvPr/>
          </p:nvGrpSpPr>
          <p:grpSpPr>
            <a:xfrm>
              <a:off x="-8594" y="2231150"/>
              <a:ext cx="3260316" cy="3130575"/>
              <a:chOff x="8475" y="2231150"/>
              <a:chExt cx="3260316" cy="3130575"/>
            </a:xfrm>
          </p:grpSpPr>
          <p:sp>
            <p:nvSpPr>
              <p:cNvPr id="219" name="Google Shape;219;p8"/>
              <p:cNvSpPr/>
              <p:nvPr/>
            </p:nvSpPr>
            <p:spPr>
              <a:xfrm>
                <a:off x="8475" y="2231150"/>
                <a:ext cx="3260316" cy="3130575"/>
              </a:xfrm>
              <a:custGeom>
                <a:avLst/>
                <a:gdLst/>
                <a:ahLst/>
                <a:cxnLst/>
                <a:rect l="l" t="t" r="r" b="b"/>
                <a:pathLst>
                  <a:path w="66844" h="64184" extrusionOk="0">
                    <a:moveTo>
                      <a:pt x="10471" y="0"/>
                    </a:moveTo>
                    <a:cubicBezTo>
                      <a:pt x="4194" y="0"/>
                      <a:pt x="1" y="5812"/>
                      <a:pt x="1" y="5812"/>
                    </a:cubicBezTo>
                    <a:lnTo>
                      <a:pt x="1" y="64184"/>
                    </a:lnTo>
                    <a:lnTo>
                      <a:pt x="66843" y="64184"/>
                    </a:lnTo>
                    <a:cubicBezTo>
                      <a:pt x="65156" y="57789"/>
                      <a:pt x="59914" y="56744"/>
                      <a:pt x="56668" y="56744"/>
                    </a:cubicBezTo>
                    <a:cubicBezTo>
                      <a:pt x="55092" y="56744"/>
                      <a:pt x="53986" y="56991"/>
                      <a:pt x="53986" y="56991"/>
                    </a:cubicBezTo>
                    <a:cubicBezTo>
                      <a:pt x="53986" y="56991"/>
                      <a:pt x="54212" y="51151"/>
                      <a:pt x="48873" y="48519"/>
                    </a:cubicBezTo>
                    <a:cubicBezTo>
                      <a:pt x="47276" y="47736"/>
                      <a:pt x="45528" y="47462"/>
                      <a:pt x="43863" y="47462"/>
                    </a:cubicBezTo>
                    <a:cubicBezTo>
                      <a:pt x="39988" y="47462"/>
                      <a:pt x="36568" y="48945"/>
                      <a:pt x="36568" y="48945"/>
                    </a:cubicBezTo>
                    <a:cubicBezTo>
                      <a:pt x="36568" y="48945"/>
                      <a:pt x="40202" y="42479"/>
                      <a:pt x="37194" y="36940"/>
                    </a:cubicBezTo>
                    <a:cubicBezTo>
                      <a:pt x="35426" y="33711"/>
                      <a:pt x="31416" y="33037"/>
                      <a:pt x="28380" y="33037"/>
                    </a:cubicBezTo>
                    <a:cubicBezTo>
                      <a:pt x="26210" y="33037"/>
                      <a:pt x="24537" y="33381"/>
                      <a:pt x="24537" y="33381"/>
                    </a:cubicBezTo>
                    <a:cubicBezTo>
                      <a:pt x="24537" y="33381"/>
                      <a:pt x="30402" y="26815"/>
                      <a:pt x="28723" y="22203"/>
                    </a:cubicBezTo>
                    <a:cubicBezTo>
                      <a:pt x="27986" y="20191"/>
                      <a:pt x="26226" y="19626"/>
                      <a:pt x="24482" y="19626"/>
                    </a:cubicBezTo>
                    <a:cubicBezTo>
                      <a:pt x="22253" y="19626"/>
                      <a:pt x="20051" y="20549"/>
                      <a:pt x="20051" y="20549"/>
                    </a:cubicBezTo>
                    <a:cubicBezTo>
                      <a:pt x="25164" y="13657"/>
                      <a:pt x="23284" y="4559"/>
                      <a:pt x="14738" y="900"/>
                    </a:cubicBezTo>
                    <a:cubicBezTo>
                      <a:pt x="13235" y="263"/>
                      <a:pt x="11806" y="0"/>
                      <a:pt x="104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0" name="Google Shape;220;p8"/>
              <p:cNvSpPr/>
              <p:nvPr/>
            </p:nvSpPr>
            <p:spPr>
              <a:xfrm>
                <a:off x="8475" y="2506384"/>
                <a:ext cx="3057412" cy="2855337"/>
              </a:xfrm>
              <a:custGeom>
                <a:avLst/>
                <a:gdLst/>
                <a:ahLst/>
                <a:cxnLst/>
                <a:rect l="l" t="t" r="r" b="b"/>
                <a:pathLst>
                  <a:path w="62684" h="58541" extrusionOk="0">
                    <a:moveTo>
                      <a:pt x="9396" y="0"/>
                    </a:moveTo>
                    <a:cubicBezTo>
                      <a:pt x="5708" y="0"/>
                      <a:pt x="1863" y="3074"/>
                      <a:pt x="1" y="4781"/>
                    </a:cubicBezTo>
                    <a:lnTo>
                      <a:pt x="1" y="58541"/>
                    </a:lnTo>
                    <a:lnTo>
                      <a:pt x="62683" y="58541"/>
                    </a:lnTo>
                    <a:cubicBezTo>
                      <a:pt x="61085" y="56277"/>
                      <a:pt x="57910" y="55747"/>
                      <a:pt x="55285" y="55747"/>
                    </a:cubicBezTo>
                    <a:cubicBezTo>
                      <a:pt x="52968" y="55747"/>
                      <a:pt x="51079" y="56160"/>
                      <a:pt x="51079" y="56160"/>
                    </a:cubicBezTo>
                    <a:cubicBezTo>
                      <a:pt x="51079" y="56160"/>
                      <a:pt x="52332" y="52601"/>
                      <a:pt x="47520" y="47789"/>
                    </a:cubicBezTo>
                    <a:cubicBezTo>
                      <a:pt x="46194" y="46462"/>
                      <a:pt x="44266" y="45983"/>
                      <a:pt x="42171" y="45983"/>
                    </a:cubicBezTo>
                    <a:cubicBezTo>
                      <a:pt x="36784" y="45983"/>
                      <a:pt x="30293" y="49152"/>
                      <a:pt x="30076" y="49242"/>
                    </a:cubicBezTo>
                    <a:cubicBezTo>
                      <a:pt x="30227" y="49017"/>
                      <a:pt x="35264" y="41122"/>
                      <a:pt x="32482" y="35483"/>
                    </a:cubicBezTo>
                    <a:cubicBezTo>
                      <a:pt x="31417" y="33295"/>
                      <a:pt x="28875" y="32616"/>
                      <a:pt x="26131" y="32616"/>
                    </a:cubicBezTo>
                    <a:cubicBezTo>
                      <a:pt x="21644" y="32616"/>
                      <a:pt x="16618" y="34430"/>
                      <a:pt x="16618" y="34430"/>
                    </a:cubicBezTo>
                    <a:cubicBezTo>
                      <a:pt x="21630" y="28465"/>
                      <a:pt x="24036" y="22726"/>
                      <a:pt x="22031" y="19919"/>
                    </a:cubicBezTo>
                    <a:cubicBezTo>
                      <a:pt x="21531" y="19203"/>
                      <a:pt x="20710" y="18935"/>
                      <a:pt x="19763" y="18935"/>
                    </a:cubicBezTo>
                    <a:cubicBezTo>
                      <a:pt x="16963" y="18935"/>
                      <a:pt x="13059" y="21272"/>
                      <a:pt x="13059" y="21272"/>
                    </a:cubicBezTo>
                    <a:cubicBezTo>
                      <a:pt x="13059" y="21272"/>
                      <a:pt x="18272" y="4555"/>
                      <a:pt x="12532" y="896"/>
                    </a:cubicBezTo>
                    <a:cubicBezTo>
                      <a:pt x="11536" y="262"/>
                      <a:pt x="10473" y="0"/>
                      <a:pt x="93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1" name="Google Shape;221;p8"/>
              <p:cNvSpPr/>
              <p:nvPr/>
            </p:nvSpPr>
            <p:spPr>
              <a:xfrm>
                <a:off x="19157" y="3035487"/>
                <a:ext cx="618077" cy="894631"/>
              </a:xfrm>
              <a:custGeom>
                <a:avLst/>
                <a:gdLst/>
                <a:ahLst/>
                <a:cxnLst/>
                <a:rect l="l" t="t" r="r" b="b"/>
                <a:pathLst>
                  <a:path w="12672" h="18342" extrusionOk="0">
                    <a:moveTo>
                      <a:pt x="12104" y="1"/>
                    </a:moveTo>
                    <a:cubicBezTo>
                      <a:pt x="11976" y="1"/>
                      <a:pt x="11847" y="59"/>
                      <a:pt x="11762" y="199"/>
                    </a:cubicBezTo>
                    <a:cubicBezTo>
                      <a:pt x="7902" y="6038"/>
                      <a:pt x="4043" y="11878"/>
                      <a:pt x="208" y="17743"/>
                    </a:cubicBezTo>
                    <a:cubicBezTo>
                      <a:pt x="1" y="18054"/>
                      <a:pt x="282" y="18341"/>
                      <a:pt x="568" y="18341"/>
                    </a:cubicBezTo>
                    <a:cubicBezTo>
                      <a:pt x="696" y="18341"/>
                      <a:pt x="824" y="18283"/>
                      <a:pt x="910" y="18144"/>
                    </a:cubicBezTo>
                    <a:cubicBezTo>
                      <a:pt x="4769" y="12304"/>
                      <a:pt x="8629" y="6464"/>
                      <a:pt x="12464" y="600"/>
                    </a:cubicBezTo>
                    <a:cubicBezTo>
                      <a:pt x="12671" y="288"/>
                      <a:pt x="12389" y="1"/>
                      <a:pt x="12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>
                <a:off x="346482" y="2909747"/>
                <a:ext cx="95404" cy="452973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9287" extrusionOk="0">
                    <a:moveTo>
                      <a:pt x="405" y="1"/>
                    </a:moveTo>
                    <a:cubicBezTo>
                      <a:pt x="195" y="1"/>
                      <a:pt x="1" y="133"/>
                      <a:pt x="38" y="396"/>
                    </a:cubicBezTo>
                    <a:cubicBezTo>
                      <a:pt x="389" y="3228"/>
                      <a:pt x="740" y="6060"/>
                      <a:pt x="1091" y="8892"/>
                    </a:cubicBezTo>
                    <a:cubicBezTo>
                      <a:pt x="1116" y="9155"/>
                      <a:pt x="1342" y="9287"/>
                      <a:pt x="1552" y="9287"/>
                    </a:cubicBezTo>
                    <a:cubicBezTo>
                      <a:pt x="1762" y="9287"/>
                      <a:pt x="1956" y="9155"/>
                      <a:pt x="1918" y="8892"/>
                    </a:cubicBezTo>
                    <a:cubicBezTo>
                      <a:pt x="1567" y="6060"/>
                      <a:pt x="1216" y="3228"/>
                      <a:pt x="866" y="396"/>
                    </a:cubicBezTo>
                    <a:cubicBezTo>
                      <a:pt x="840" y="133"/>
                      <a:pt x="615" y="1"/>
                      <a:pt x="4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>
                <a:off x="29887" y="3873528"/>
                <a:ext cx="735039" cy="664657"/>
              </a:xfrm>
              <a:custGeom>
                <a:avLst/>
                <a:gdLst/>
                <a:ahLst/>
                <a:cxnLst/>
                <a:rect l="l" t="t" r="r" b="b"/>
                <a:pathLst>
                  <a:path w="15070" h="13627" extrusionOk="0">
                    <a:moveTo>
                      <a:pt x="14449" y="1"/>
                    </a:moveTo>
                    <a:cubicBezTo>
                      <a:pt x="14357" y="1"/>
                      <a:pt x="14261" y="33"/>
                      <a:pt x="14174" y="109"/>
                    </a:cubicBezTo>
                    <a:cubicBezTo>
                      <a:pt x="9562" y="4395"/>
                      <a:pt x="4925" y="8656"/>
                      <a:pt x="314" y="12917"/>
                    </a:cubicBezTo>
                    <a:cubicBezTo>
                      <a:pt x="0" y="13210"/>
                      <a:pt x="300" y="13627"/>
                      <a:pt x="637" y="13627"/>
                    </a:cubicBezTo>
                    <a:cubicBezTo>
                      <a:pt x="731" y="13627"/>
                      <a:pt x="828" y="13595"/>
                      <a:pt x="915" y="13518"/>
                    </a:cubicBezTo>
                    <a:cubicBezTo>
                      <a:pt x="5527" y="9257"/>
                      <a:pt x="10138" y="4972"/>
                      <a:pt x="14775" y="711"/>
                    </a:cubicBezTo>
                    <a:cubicBezTo>
                      <a:pt x="15069" y="417"/>
                      <a:pt x="14781" y="1"/>
                      <a:pt x="14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4" name="Google Shape;224;p8"/>
              <p:cNvSpPr/>
              <p:nvPr/>
            </p:nvSpPr>
            <p:spPr>
              <a:xfrm>
                <a:off x="380673" y="4535445"/>
                <a:ext cx="832394" cy="794301"/>
              </a:xfrm>
              <a:custGeom>
                <a:avLst/>
                <a:gdLst/>
                <a:ahLst/>
                <a:cxnLst/>
                <a:rect l="l" t="t" r="r" b="b"/>
                <a:pathLst>
                  <a:path w="17066" h="16285" extrusionOk="0">
                    <a:moveTo>
                      <a:pt x="16459" y="0"/>
                    </a:moveTo>
                    <a:cubicBezTo>
                      <a:pt x="16364" y="0"/>
                      <a:pt x="16266" y="36"/>
                      <a:pt x="16180" y="122"/>
                    </a:cubicBezTo>
                    <a:cubicBezTo>
                      <a:pt x="10891" y="5260"/>
                      <a:pt x="5578" y="10423"/>
                      <a:pt x="290" y="15586"/>
                    </a:cubicBezTo>
                    <a:cubicBezTo>
                      <a:pt x="0" y="15876"/>
                      <a:pt x="291" y="16285"/>
                      <a:pt x="612" y="16285"/>
                    </a:cubicBezTo>
                    <a:cubicBezTo>
                      <a:pt x="707" y="16285"/>
                      <a:pt x="805" y="16249"/>
                      <a:pt x="891" y="16163"/>
                    </a:cubicBezTo>
                    <a:cubicBezTo>
                      <a:pt x="6180" y="11025"/>
                      <a:pt x="11468" y="5862"/>
                      <a:pt x="16756" y="699"/>
                    </a:cubicBezTo>
                    <a:cubicBezTo>
                      <a:pt x="17065" y="409"/>
                      <a:pt x="16779" y="0"/>
                      <a:pt x="16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5" name="Google Shape;225;p8"/>
              <p:cNvSpPr/>
              <p:nvPr/>
            </p:nvSpPr>
            <p:spPr>
              <a:xfrm>
                <a:off x="908217" y="4346103"/>
                <a:ext cx="55652" cy="46365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9506" extrusionOk="0">
                    <a:moveTo>
                      <a:pt x="417" y="1"/>
                    </a:moveTo>
                    <a:cubicBezTo>
                      <a:pt x="207" y="1"/>
                      <a:pt x="0" y="132"/>
                      <a:pt x="0" y="395"/>
                    </a:cubicBezTo>
                    <a:cubicBezTo>
                      <a:pt x="100" y="3303"/>
                      <a:pt x="201" y="6210"/>
                      <a:pt x="301" y="9092"/>
                    </a:cubicBezTo>
                    <a:cubicBezTo>
                      <a:pt x="301" y="9368"/>
                      <a:pt x="514" y="9506"/>
                      <a:pt x="724" y="9506"/>
                    </a:cubicBezTo>
                    <a:cubicBezTo>
                      <a:pt x="934" y="9506"/>
                      <a:pt x="1141" y="9368"/>
                      <a:pt x="1128" y="9092"/>
                    </a:cubicBezTo>
                    <a:cubicBezTo>
                      <a:pt x="1028" y="6210"/>
                      <a:pt x="928" y="3303"/>
                      <a:pt x="852" y="395"/>
                    </a:cubicBezTo>
                    <a:cubicBezTo>
                      <a:pt x="840" y="132"/>
                      <a:pt x="627" y="1"/>
                      <a:pt x="4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>
                <a:off x="510657" y="4512130"/>
                <a:ext cx="205196" cy="538476"/>
              </a:xfrm>
              <a:custGeom>
                <a:avLst/>
                <a:gdLst/>
                <a:ahLst/>
                <a:cxnLst/>
                <a:rect l="l" t="t" r="r" b="b"/>
                <a:pathLst>
                  <a:path w="4207" h="11040" extrusionOk="0">
                    <a:moveTo>
                      <a:pt x="514" y="0"/>
                    </a:moveTo>
                    <a:cubicBezTo>
                      <a:pt x="259" y="0"/>
                      <a:pt x="0" y="208"/>
                      <a:pt x="106" y="525"/>
                    </a:cubicBezTo>
                    <a:cubicBezTo>
                      <a:pt x="1159" y="3934"/>
                      <a:pt x="2236" y="7342"/>
                      <a:pt x="3314" y="10751"/>
                    </a:cubicBezTo>
                    <a:cubicBezTo>
                      <a:pt x="3374" y="10951"/>
                      <a:pt x="3539" y="11040"/>
                      <a:pt x="3705" y="11040"/>
                    </a:cubicBezTo>
                    <a:cubicBezTo>
                      <a:pt x="3954" y="11040"/>
                      <a:pt x="4206" y="10841"/>
                      <a:pt x="4116" y="10525"/>
                    </a:cubicBezTo>
                    <a:cubicBezTo>
                      <a:pt x="3038" y="7117"/>
                      <a:pt x="1986" y="3708"/>
                      <a:pt x="908" y="300"/>
                    </a:cubicBezTo>
                    <a:cubicBezTo>
                      <a:pt x="848" y="91"/>
                      <a:pt x="682" y="0"/>
                      <a:pt x="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7" name="Google Shape;227;p8"/>
              <p:cNvSpPr/>
              <p:nvPr/>
            </p:nvSpPr>
            <p:spPr>
              <a:xfrm>
                <a:off x="1206472" y="4911982"/>
                <a:ext cx="661389" cy="425074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8715" extrusionOk="0">
                    <a:moveTo>
                      <a:pt x="575" y="0"/>
                    </a:moveTo>
                    <a:cubicBezTo>
                      <a:pt x="217" y="0"/>
                      <a:pt x="0" y="544"/>
                      <a:pt x="376" y="773"/>
                    </a:cubicBezTo>
                    <a:cubicBezTo>
                      <a:pt x="4512" y="3405"/>
                      <a:pt x="8622" y="6037"/>
                      <a:pt x="12757" y="8643"/>
                    </a:cubicBezTo>
                    <a:cubicBezTo>
                      <a:pt x="12832" y="8693"/>
                      <a:pt x="12907" y="8715"/>
                      <a:pt x="12976" y="8715"/>
                    </a:cubicBezTo>
                    <a:cubicBezTo>
                      <a:pt x="13326" y="8715"/>
                      <a:pt x="13560" y="8171"/>
                      <a:pt x="13184" y="7941"/>
                    </a:cubicBezTo>
                    <a:cubicBezTo>
                      <a:pt x="9048" y="5310"/>
                      <a:pt x="4913" y="2678"/>
                      <a:pt x="803" y="72"/>
                    </a:cubicBezTo>
                    <a:cubicBezTo>
                      <a:pt x="723" y="22"/>
                      <a:pt x="646" y="0"/>
                      <a:pt x="5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8" name="Google Shape;228;p8"/>
              <p:cNvSpPr/>
              <p:nvPr/>
            </p:nvSpPr>
            <p:spPr>
              <a:xfrm>
                <a:off x="1775425" y="4960269"/>
                <a:ext cx="233730" cy="34562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7086" extrusionOk="0">
                    <a:moveTo>
                      <a:pt x="4219" y="1"/>
                    </a:moveTo>
                    <a:cubicBezTo>
                      <a:pt x="4089" y="1"/>
                      <a:pt x="3960" y="61"/>
                      <a:pt x="3874" y="210"/>
                    </a:cubicBezTo>
                    <a:cubicBezTo>
                      <a:pt x="2646" y="2290"/>
                      <a:pt x="1418" y="4370"/>
                      <a:pt x="190" y="6475"/>
                    </a:cubicBezTo>
                    <a:cubicBezTo>
                      <a:pt x="0" y="6786"/>
                      <a:pt x="274" y="7085"/>
                      <a:pt x="554" y="7085"/>
                    </a:cubicBezTo>
                    <a:cubicBezTo>
                      <a:pt x="679" y="7085"/>
                      <a:pt x="806" y="7024"/>
                      <a:pt x="892" y="6876"/>
                    </a:cubicBezTo>
                    <a:cubicBezTo>
                      <a:pt x="2120" y="4796"/>
                      <a:pt x="3373" y="2716"/>
                      <a:pt x="4601" y="611"/>
                    </a:cubicBezTo>
                    <a:cubicBezTo>
                      <a:pt x="4791" y="300"/>
                      <a:pt x="4505" y="1"/>
                      <a:pt x="42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9" name="Google Shape;229;p8"/>
              <p:cNvSpPr/>
              <p:nvPr/>
            </p:nvSpPr>
            <p:spPr>
              <a:xfrm>
                <a:off x="316534" y="2877703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56" y="2657"/>
                      <a:pt x="2632" y="2055"/>
                      <a:pt x="2632" y="1328"/>
                    </a:cubicBezTo>
                    <a:cubicBezTo>
                      <a:pt x="2632" y="602"/>
                      <a:pt x="2056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0" name="Google Shape;230;p8"/>
              <p:cNvSpPr/>
              <p:nvPr/>
            </p:nvSpPr>
            <p:spPr>
              <a:xfrm>
                <a:off x="545140" y="299012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1" y="602"/>
                      <a:pt x="1" y="1329"/>
                    </a:cubicBezTo>
                    <a:cubicBezTo>
                      <a:pt x="1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667369" y="3831192"/>
                <a:ext cx="129644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6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03"/>
                    </a:cubicBezTo>
                    <a:cubicBezTo>
                      <a:pt x="2657" y="576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79148" y="4466819"/>
                <a:ext cx="12959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8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8" y="2657"/>
                    </a:cubicBezTo>
                    <a:cubicBezTo>
                      <a:pt x="2055" y="2657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861735" y="4299377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31" y="2657"/>
                      <a:pt x="2632" y="2055"/>
                      <a:pt x="2632" y="1328"/>
                    </a:cubicBezTo>
                    <a:cubicBezTo>
                      <a:pt x="2632" y="602"/>
                      <a:pt x="2031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1125799" y="448759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1177159" y="4870232"/>
                <a:ext cx="128376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6"/>
                      <a:pt x="602" y="2632"/>
                      <a:pt x="1328" y="2632"/>
                    </a:cubicBezTo>
                    <a:cubicBezTo>
                      <a:pt x="2055" y="2632"/>
                      <a:pt x="2632" y="2056"/>
                      <a:pt x="2632" y="1304"/>
                    </a:cubicBezTo>
                    <a:cubicBezTo>
                      <a:pt x="2632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1905702" y="4920323"/>
                <a:ext cx="12842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8"/>
                      <a:pt x="1304" y="2658"/>
                    </a:cubicBezTo>
                    <a:cubicBezTo>
                      <a:pt x="2056" y="2658"/>
                      <a:pt x="2632" y="2056"/>
                      <a:pt x="2632" y="1329"/>
                    </a:cubicBezTo>
                    <a:cubicBezTo>
                      <a:pt x="2632" y="602"/>
                      <a:pt x="2056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37" name="Google Shape;237;p8"/>
            <p:cNvGrpSpPr/>
            <p:nvPr/>
          </p:nvGrpSpPr>
          <p:grpSpPr>
            <a:xfrm>
              <a:off x="7706253" y="2495068"/>
              <a:ext cx="1774044" cy="3044536"/>
              <a:chOff x="7706253" y="2495068"/>
              <a:chExt cx="1774044" cy="3044536"/>
            </a:xfrm>
          </p:grpSpPr>
          <p:sp>
            <p:nvSpPr>
              <p:cNvPr id="238" name="Google Shape;238;p8"/>
              <p:cNvSpPr/>
              <p:nvPr/>
            </p:nvSpPr>
            <p:spPr>
              <a:xfrm>
                <a:off x="7706253" y="2495068"/>
                <a:ext cx="1774044" cy="3044536"/>
              </a:xfrm>
              <a:custGeom>
                <a:avLst/>
                <a:gdLst/>
                <a:ahLst/>
                <a:cxnLst/>
                <a:rect l="l" t="t" r="r" b="b"/>
                <a:pathLst>
                  <a:path w="36372" h="62420" extrusionOk="0">
                    <a:moveTo>
                      <a:pt x="0" y="0"/>
                    </a:moveTo>
                    <a:cubicBezTo>
                      <a:pt x="0" y="1"/>
                      <a:pt x="3960" y="9800"/>
                      <a:pt x="3860" y="26517"/>
                    </a:cubicBezTo>
                    <a:cubicBezTo>
                      <a:pt x="3759" y="43234"/>
                      <a:pt x="6466" y="59926"/>
                      <a:pt x="17118" y="62131"/>
                    </a:cubicBezTo>
                    <a:cubicBezTo>
                      <a:pt x="18054" y="62323"/>
                      <a:pt x="18979" y="62420"/>
                      <a:pt x="19884" y="62420"/>
                    </a:cubicBezTo>
                    <a:cubicBezTo>
                      <a:pt x="29278" y="62420"/>
                      <a:pt x="36371" y="51920"/>
                      <a:pt x="28095" y="27344"/>
                    </a:cubicBezTo>
                    <a:cubicBezTo>
                      <a:pt x="28095" y="27344"/>
                      <a:pt x="21730" y="897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8154469" y="2825124"/>
                <a:ext cx="1245762" cy="2535081"/>
              </a:xfrm>
              <a:custGeom>
                <a:avLst/>
                <a:gdLst/>
                <a:ahLst/>
                <a:cxnLst/>
                <a:rect l="l" t="t" r="r" b="b"/>
                <a:pathLst>
                  <a:path w="25541" h="51975" extrusionOk="0">
                    <a:moveTo>
                      <a:pt x="0" y="0"/>
                    </a:moveTo>
                    <a:cubicBezTo>
                      <a:pt x="1354" y="7519"/>
                      <a:pt x="2507" y="15038"/>
                      <a:pt x="2281" y="30301"/>
                    </a:cubicBezTo>
                    <a:cubicBezTo>
                      <a:pt x="2080" y="45539"/>
                      <a:pt x="7294" y="50878"/>
                      <a:pt x="14286" y="51905"/>
                    </a:cubicBezTo>
                    <a:cubicBezTo>
                      <a:pt x="14596" y="51952"/>
                      <a:pt x="14902" y="51975"/>
                      <a:pt x="15202" y="51975"/>
                    </a:cubicBezTo>
                    <a:cubicBezTo>
                      <a:pt x="21681" y="51975"/>
                      <a:pt x="25540" y="41223"/>
                      <a:pt x="20151" y="24863"/>
                    </a:cubicBezTo>
                    <a:cubicBezTo>
                      <a:pt x="14512" y="7745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8314010" y="3060996"/>
                <a:ext cx="699872" cy="2183071"/>
              </a:xfrm>
              <a:custGeom>
                <a:avLst/>
                <a:gdLst/>
                <a:ahLst/>
                <a:cxnLst/>
                <a:rect l="l" t="t" r="r" b="b"/>
                <a:pathLst>
                  <a:path w="14349" h="44758" extrusionOk="0">
                    <a:moveTo>
                      <a:pt x="602" y="0"/>
                    </a:moveTo>
                    <a:cubicBezTo>
                      <a:pt x="301" y="0"/>
                      <a:pt x="0" y="302"/>
                      <a:pt x="213" y="603"/>
                    </a:cubicBezTo>
                    <a:cubicBezTo>
                      <a:pt x="6278" y="9174"/>
                      <a:pt x="9937" y="19200"/>
                      <a:pt x="11892" y="29450"/>
                    </a:cubicBezTo>
                    <a:cubicBezTo>
                      <a:pt x="12820" y="34312"/>
                      <a:pt x="13496" y="39375"/>
                      <a:pt x="13421" y="44363"/>
                    </a:cubicBezTo>
                    <a:cubicBezTo>
                      <a:pt x="13421" y="44626"/>
                      <a:pt x="13628" y="44757"/>
                      <a:pt x="13838" y="44757"/>
                    </a:cubicBezTo>
                    <a:cubicBezTo>
                      <a:pt x="14048" y="44757"/>
                      <a:pt x="14261" y="44626"/>
                      <a:pt x="14273" y="44363"/>
                    </a:cubicBezTo>
                    <a:cubicBezTo>
                      <a:pt x="14348" y="39651"/>
                      <a:pt x="13697" y="34864"/>
                      <a:pt x="12895" y="30227"/>
                    </a:cubicBezTo>
                    <a:cubicBezTo>
                      <a:pt x="11115" y="20227"/>
                      <a:pt x="7707" y="10403"/>
                      <a:pt x="2118" y="1906"/>
                    </a:cubicBezTo>
                    <a:cubicBezTo>
                      <a:pt x="1742" y="1305"/>
                      <a:pt x="1341" y="753"/>
                      <a:pt x="940" y="177"/>
                    </a:cubicBezTo>
                    <a:cubicBezTo>
                      <a:pt x="852" y="52"/>
                      <a:pt x="727" y="0"/>
                      <a:pt x="6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41" name="Google Shape;241;p8"/>
            <p:cNvGrpSpPr/>
            <p:nvPr/>
          </p:nvGrpSpPr>
          <p:grpSpPr>
            <a:xfrm>
              <a:off x="6335887" y="2865460"/>
              <a:ext cx="2515815" cy="3008588"/>
              <a:chOff x="6335887" y="2865460"/>
              <a:chExt cx="2515815" cy="3008588"/>
            </a:xfrm>
          </p:grpSpPr>
          <p:sp>
            <p:nvSpPr>
              <p:cNvPr id="242" name="Google Shape;242;p8"/>
              <p:cNvSpPr/>
              <p:nvPr/>
            </p:nvSpPr>
            <p:spPr>
              <a:xfrm>
                <a:off x="6335887" y="2865460"/>
                <a:ext cx="2515815" cy="3008588"/>
              </a:xfrm>
              <a:custGeom>
                <a:avLst/>
                <a:gdLst/>
                <a:ahLst/>
                <a:cxnLst/>
                <a:rect l="l" t="t" r="r" b="b"/>
                <a:pathLst>
                  <a:path w="51580" h="61683" extrusionOk="0">
                    <a:moveTo>
                      <a:pt x="6811" y="0"/>
                    </a:moveTo>
                    <a:cubicBezTo>
                      <a:pt x="6450" y="0"/>
                      <a:pt x="6092" y="72"/>
                      <a:pt x="5740" y="226"/>
                    </a:cubicBezTo>
                    <a:cubicBezTo>
                      <a:pt x="1" y="2732"/>
                      <a:pt x="7419" y="12757"/>
                      <a:pt x="10652" y="16843"/>
                    </a:cubicBezTo>
                    <a:cubicBezTo>
                      <a:pt x="13885" y="20903"/>
                      <a:pt x="14738" y="24136"/>
                      <a:pt x="12632" y="24136"/>
                    </a:cubicBezTo>
                    <a:cubicBezTo>
                      <a:pt x="11620" y="24136"/>
                      <a:pt x="10310" y="23643"/>
                      <a:pt x="9305" y="23643"/>
                    </a:cubicBezTo>
                    <a:cubicBezTo>
                      <a:pt x="8245" y="23643"/>
                      <a:pt x="7524" y="24191"/>
                      <a:pt x="7845" y="26442"/>
                    </a:cubicBezTo>
                    <a:cubicBezTo>
                      <a:pt x="8472" y="30828"/>
                      <a:pt x="13484" y="31981"/>
                      <a:pt x="15565" y="34587"/>
                    </a:cubicBezTo>
                    <a:cubicBezTo>
                      <a:pt x="17645" y="37194"/>
                      <a:pt x="19224" y="39274"/>
                      <a:pt x="15865" y="40026"/>
                    </a:cubicBezTo>
                    <a:cubicBezTo>
                      <a:pt x="12532" y="40752"/>
                      <a:pt x="14312" y="44086"/>
                      <a:pt x="21003" y="48372"/>
                    </a:cubicBezTo>
                    <a:cubicBezTo>
                      <a:pt x="27670" y="52657"/>
                      <a:pt x="25063" y="55164"/>
                      <a:pt x="20677" y="55464"/>
                    </a:cubicBezTo>
                    <a:cubicBezTo>
                      <a:pt x="16292" y="55790"/>
                      <a:pt x="21830" y="61204"/>
                      <a:pt x="34663" y="61630"/>
                    </a:cubicBezTo>
                    <a:cubicBezTo>
                      <a:pt x="35750" y="61666"/>
                      <a:pt x="36757" y="61682"/>
                      <a:pt x="37691" y="61682"/>
                    </a:cubicBezTo>
                    <a:cubicBezTo>
                      <a:pt x="47792" y="61682"/>
                      <a:pt x="49199" y="59750"/>
                      <a:pt x="49199" y="59750"/>
                    </a:cubicBezTo>
                    <a:cubicBezTo>
                      <a:pt x="49199" y="59750"/>
                      <a:pt x="51580" y="39600"/>
                      <a:pt x="46993" y="38547"/>
                    </a:cubicBezTo>
                    <a:cubicBezTo>
                      <a:pt x="46698" y="38481"/>
                      <a:pt x="46431" y="38450"/>
                      <a:pt x="46191" y="38450"/>
                    </a:cubicBezTo>
                    <a:cubicBezTo>
                      <a:pt x="43072" y="38450"/>
                      <a:pt x="44253" y="43605"/>
                      <a:pt x="42383" y="43605"/>
                    </a:cubicBezTo>
                    <a:cubicBezTo>
                      <a:pt x="42156" y="43605"/>
                      <a:pt x="41884" y="43529"/>
                      <a:pt x="41555" y="43359"/>
                    </a:cubicBezTo>
                    <a:cubicBezTo>
                      <a:pt x="38322" y="41680"/>
                      <a:pt x="39274" y="38146"/>
                      <a:pt x="40001" y="32707"/>
                    </a:cubicBezTo>
                    <a:cubicBezTo>
                      <a:pt x="40689" y="27557"/>
                      <a:pt x="38006" y="24002"/>
                      <a:pt x="36038" y="24002"/>
                    </a:cubicBezTo>
                    <a:cubicBezTo>
                      <a:pt x="35928" y="24002"/>
                      <a:pt x="35820" y="24013"/>
                      <a:pt x="35715" y="24036"/>
                    </a:cubicBezTo>
                    <a:cubicBezTo>
                      <a:pt x="33735" y="24462"/>
                      <a:pt x="37921" y="31028"/>
                      <a:pt x="33635" y="31454"/>
                    </a:cubicBezTo>
                    <a:cubicBezTo>
                      <a:pt x="33501" y="31468"/>
                      <a:pt x="33371" y="31474"/>
                      <a:pt x="33246" y="31474"/>
                    </a:cubicBezTo>
                    <a:cubicBezTo>
                      <a:pt x="29381" y="31474"/>
                      <a:pt x="29868" y="25206"/>
                      <a:pt x="29650" y="19549"/>
                    </a:cubicBezTo>
                    <a:cubicBezTo>
                      <a:pt x="29467" y="14216"/>
                      <a:pt x="24831" y="6603"/>
                      <a:pt x="21890" y="6603"/>
                    </a:cubicBezTo>
                    <a:cubicBezTo>
                      <a:pt x="21611" y="6603"/>
                      <a:pt x="21347" y="6672"/>
                      <a:pt x="21104" y="6817"/>
                    </a:cubicBezTo>
                    <a:cubicBezTo>
                      <a:pt x="18271" y="8472"/>
                      <a:pt x="25389" y="12757"/>
                      <a:pt x="21931" y="14838"/>
                    </a:cubicBezTo>
                    <a:cubicBezTo>
                      <a:pt x="21752" y="14947"/>
                      <a:pt x="21563" y="14999"/>
                      <a:pt x="21366" y="14999"/>
                    </a:cubicBezTo>
                    <a:cubicBezTo>
                      <a:pt x="18002" y="14999"/>
                      <a:pt x="12022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6749104" y="3350765"/>
                <a:ext cx="1980363" cy="2429824"/>
              </a:xfrm>
              <a:custGeom>
                <a:avLst/>
                <a:gdLst/>
                <a:ahLst/>
                <a:cxnLst/>
                <a:rect l="l" t="t" r="r" b="b"/>
                <a:pathLst>
                  <a:path w="40602" h="49817" extrusionOk="0">
                    <a:moveTo>
                      <a:pt x="3434" y="0"/>
                    </a:moveTo>
                    <a:cubicBezTo>
                      <a:pt x="3433" y="0"/>
                      <a:pt x="0" y="301"/>
                      <a:pt x="3759" y="5213"/>
                    </a:cubicBezTo>
                    <a:cubicBezTo>
                      <a:pt x="7519" y="10126"/>
                      <a:pt x="10952" y="15239"/>
                      <a:pt x="8772" y="16391"/>
                    </a:cubicBezTo>
                    <a:cubicBezTo>
                      <a:pt x="8282" y="16647"/>
                      <a:pt x="7644" y="16717"/>
                      <a:pt x="6979" y="16717"/>
                    </a:cubicBezTo>
                    <a:cubicBezTo>
                      <a:pt x="6190" y="16717"/>
                      <a:pt x="5362" y="16619"/>
                      <a:pt x="4697" y="16619"/>
                    </a:cubicBezTo>
                    <a:cubicBezTo>
                      <a:pt x="3396" y="16619"/>
                      <a:pt x="2715" y="16992"/>
                      <a:pt x="4160" y="19198"/>
                    </a:cubicBezTo>
                    <a:cubicBezTo>
                      <a:pt x="6992" y="23484"/>
                      <a:pt x="10226" y="22657"/>
                      <a:pt x="12205" y="26717"/>
                    </a:cubicBezTo>
                    <a:cubicBezTo>
                      <a:pt x="14185" y="30802"/>
                      <a:pt x="7719" y="31003"/>
                      <a:pt x="9799" y="34236"/>
                    </a:cubicBezTo>
                    <a:cubicBezTo>
                      <a:pt x="11905" y="37469"/>
                      <a:pt x="17845" y="38848"/>
                      <a:pt x="19298" y="42908"/>
                    </a:cubicBezTo>
                    <a:cubicBezTo>
                      <a:pt x="20777" y="46993"/>
                      <a:pt x="12306" y="45514"/>
                      <a:pt x="16065" y="47820"/>
                    </a:cubicBezTo>
                    <a:cubicBezTo>
                      <a:pt x="18297" y="49189"/>
                      <a:pt x="24948" y="49816"/>
                      <a:pt x="30424" y="49816"/>
                    </a:cubicBezTo>
                    <a:cubicBezTo>
                      <a:pt x="34170" y="49816"/>
                      <a:pt x="37365" y="49523"/>
                      <a:pt x="38221" y="48973"/>
                    </a:cubicBezTo>
                    <a:cubicBezTo>
                      <a:pt x="40301" y="47620"/>
                      <a:pt x="40602" y="32056"/>
                      <a:pt x="38847" y="31630"/>
                    </a:cubicBezTo>
                    <a:cubicBezTo>
                      <a:pt x="38790" y="31616"/>
                      <a:pt x="38733" y="31609"/>
                      <a:pt x="38675" y="31609"/>
                    </a:cubicBezTo>
                    <a:cubicBezTo>
                      <a:pt x="37155" y="31609"/>
                      <a:pt x="35192" y="36091"/>
                      <a:pt x="32609" y="36091"/>
                    </a:cubicBezTo>
                    <a:cubicBezTo>
                      <a:pt x="32198" y="36091"/>
                      <a:pt x="31771" y="35978"/>
                      <a:pt x="31328" y="35715"/>
                    </a:cubicBezTo>
                    <a:cubicBezTo>
                      <a:pt x="27970" y="33710"/>
                      <a:pt x="30075" y="28071"/>
                      <a:pt x="30075" y="24311"/>
                    </a:cubicBezTo>
                    <a:cubicBezTo>
                      <a:pt x="30075" y="21548"/>
                      <a:pt x="29669" y="19868"/>
                      <a:pt x="29006" y="19868"/>
                    </a:cubicBezTo>
                    <a:cubicBezTo>
                      <a:pt x="28767" y="19868"/>
                      <a:pt x="28494" y="20087"/>
                      <a:pt x="28196" y="20552"/>
                    </a:cubicBezTo>
                    <a:cubicBezTo>
                      <a:pt x="27340" y="21872"/>
                      <a:pt x="26029" y="24683"/>
                      <a:pt x="24252" y="24683"/>
                    </a:cubicBezTo>
                    <a:cubicBezTo>
                      <a:pt x="23635" y="24683"/>
                      <a:pt x="22961" y="24344"/>
                      <a:pt x="22231" y="23484"/>
                    </a:cubicBezTo>
                    <a:cubicBezTo>
                      <a:pt x="19424" y="20151"/>
                      <a:pt x="18672" y="12532"/>
                      <a:pt x="18797" y="8973"/>
                    </a:cubicBezTo>
                    <a:cubicBezTo>
                      <a:pt x="18887" y="5771"/>
                      <a:pt x="18126" y="3341"/>
                      <a:pt x="17060" y="3341"/>
                    </a:cubicBezTo>
                    <a:cubicBezTo>
                      <a:pt x="16940" y="3341"/>
                      <a:pt x="16818" y="3371"/>
                      <a:pt x="16692" y="3434"/>
                    </a:cubicBezTo>
                    <a:cubicBezTo>
                      <a:pt x="15560" y="4000"/>
                      <a:pt x="15532" y="8408"/>
                      <a:pt x="13784" y="8408"/>
                    </a:cubicBezTo>
                    <a:cubicBezTo>
                      <a:pt x="13596" y="8408"/>
                      <a:pt x="13389" y="8358"/>
                      <a:pt x="13158" y="8246"/>
                    </a:cubicBezTo>
                    <a:cubicBezTo>
                      <a:pt x="10752" y="7093"/>
                      <a:pt x="8346" y="201"/>
                      <a:pt x="3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6985611" y="3487333"/>
                <a:ext cx="1203865" cy="2225506"/>
              </a:xfrm>
              <a:custGeom>
                <a:avLst/>
                <a:gdLst/>
                <a:ahLst/>
                <a:cxnLst/>
                <a:rect l="l" t="t" r="r" b="b"/>
                <a:pathLst>
                  <a:path w="24682" h="45628" extrusionOk="0">
                    <a:moveTo>
                      <a:pt x="595" y="0"/>
                    </a:moveTo>
                    <a:cubicBezTo>
                      <a:pt x="288" y="0"/>
                      <a:pt x="0" y="426"/>
                      <a:pt x="289" y="734"/>
                    </a:cubicBezTo>
                    <a:cubicBezTo>
                      <a:pt x="6605" y="7601"/>
                      <a:pt x="11216" y="16022"/>
                      <a:pt x="15226" y="24393"/>
                    </a:cubicBezTo>
                    <a:cubicBezTo>
                      <a:pt x="18209" y="30634"/>
                      <a:pt x="20840" y="37025"/>
                      <a:pt x="23146" y="43516"/>
                    </a:cubicBezTo>
                    <a:cubicBezTo>
                      <a:pt x="23372" y="44118"/>
                      <a:pt x="23572" y="44744"/>
                      <a:pt x="23773" y="45346"/>
                    </a:cubicBezTo>
                    <a:cubicBezTo>
                      <a:pt x="23842" y="45543"/>
                      <a:pt x="24007" y="45628"/>
                      <a:pt x="24172" y="45628"/>
                    </a:cubicBezTo>
                    <a:cubicBezTo>
                      <a:pt x="24427" y="45628"/>
                      <a:pt x="24681" y="45425"/>
                      <a:pt x="24575" y="45120"/>
                    </a:cubicBezTo>
                    <a:cubicBezTo>
                      <a:pt x="23171" y="40860"/>
                      <a:pt x="21517" y="36674"/>
                      <a:pt x="19763" y="32539"/>
                    </a:cubicBezTo>
                    <a:cubicBezTo>
                      <a:pt x="16254" y="24168"/>
                      <a:pt x="12244" y="15947"/>
                      <a:pt x="7231" y="8378"/>
                    </a:cubicBezTo>
                    <a:cubicBezTo>
                      <a:pt x="5326" y="5471"/>
                      <a:pt x="3221" y="2689"/>
                      <a:pt x="865" y="133"/>
                    </a:cubicBezTo>
                    <a:cubicBezTo>
                      <a:pt x="784" y="39"/>
                      <a:pt x="689" y="0"/>
                      <a:pt x="5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45" name="Google Shape;245;p8"/>
            <p:cNvGrpSpPr/>
            <p:nvPr/>
          </p:nvGrpSpPr>
          <p:grpSpPr>
            <a:xfrm>
              <a:off x="5689236" y="4175880"/>
              <a:ext cx="2266428" cy="1679323"/>
              <a:chOff x="5689236" y="4175880"/>
              <a:chExt cx="2266428" cy="1679323"/>
            </a:xfrm>
          </p:grpSpPr>
          <p:sp>
            <p:nvSpPr>
              <p:cNvPr id="246" name="Google Shape;246;p8"/>
              <p:cNvSpPr/>
              <p:nvPr/>
            </p:nvSpPr>
            <p:spPr>
              <a:xfrm>
                <a:off x="5689236" y="4175880"/>
                <a:ext cx="2266428" cy="1679323"/>
              </a:xfrm>
              <a:custGeom>
                <a:avLst/>
                <a:gdLst/>
                <a:ahLst/>
                <a:cxnLst/>
                <a:rect l="l" t="t" r="r" b="b"/>
                <a:pathLst>
                  <a:path w="46467" h="3443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6"/>
                      <a:pt x="10633" y="34430"/>
                      <a:pt x="31436" y="34430"/>
                    </a:cubicBezTo>
                    <a:cubicBezTo>
                      <a:pt x="35966" y="34430"/>
                      <a:pt x="40978" y="32798"/>
                      <a:pt x="46467" y="28823"/>
                    </a:cubicBezTo>
                    <a:cubicBezTo>
                      <a:pt x="46467" y="28823"/>
                      <a:pt x="36342" y="12933"/>
                      <a:pt x="18371" y="7093"/>
                    </a:cubicBezTo>
                    <a:cubicBezTo>
                      <a:pt x="433" y="1256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>
                <a:off x="5903161" y="4420386"/>
                <a:ext cx="1874033" cy="1281319"/>
              </a:xfrm>
              <a:custGeom>
                <a:avLst/>
                <a:gdLst/>
                <a:ahLst/>
                <a:cxnLst/>
                <a:rect l="l" t="t" r="r" b="b"/>
                <a:pathLst>
                  <a:path w="38422" h="262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916" y="21722"/>
                      <a:pt x="20449" y="26270"/>
                      <a:pt x="28544" y="26270"/>
                    </a:cubicBezTo>
                    <a:cubicBezTo>
                      <a:pt x="34375" y="26270"/>
                      <a:pt x="38422" y="23910"/>
                      <a:pt x="38422" y="23910"/>
                    </a:cubicBezTo>
                    <a:cubicBezTo>
                      <a:pt x="37394" y="22331"/>
                      <a:pt x="33635" y="14812"/>
                      <a:pt x="21404" y="8872"/>
                    </a:cubicBezTo>
                    <a:cubicBezTo>
                      <a:pt x="9199" y="290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>
                <a:off x="6052849" y="4583097"/>
                <a:ext cx="1630304" cy="1024324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1001" extrusionOk="0">
                    <a:moveTo>
                      <a:pt x="602" y="1"/>
                    </a:moveTo>
                    <a:cubicBezTo>
                      <a:pt x="276" y="1"/>
                      <a:pt x="0" y="410"/>
                      <a:pt x="290" y="699"/>
                    </a:cubicBezTo>
                    <a:cubicBezTo>
                      <a:pt x="6656" y="6915"/>
                      <a:pt x="14049" y="12003"/>
                      <a:pt x="21919" y="16138"/>
                    </a:cubicBezTo>
                    <a:cubicBezTo>
                      <a:pt x="25403" y="17968"/>
                      <a:pt x="29012" y="19697"/>
                      <a:pt x="32746" y="20975"/>
                    </a:cubicBezTo>
                    <a:cubicBezTo>
                      <a:pt x="32795" y="20992"/>
                      <a:pt x="32841" y="21000"/>
                      <a:pt x="32885" y="21000"/>
                    </a:cubicBezTo>
                    <a:cubicBezTo>
                      <a:pt x="33285" y="21000"/>
                      <a:pt x="33424" y="20331"/>
                      <a:pt x="32972" y="20173"/>
                    </a:cubicBezTo>
                    <a:cubicBezTo>
                      <a:pt x="29313" y="18920"/>
                      <a:pt x="25754" y="17191"/>
                      <a:pt x="22345" y="15411"/>
                    </a:cubicBezTo>
                    <a:cubicBezTo>
                      <a:pt x="14526" y="11351"/>
                      <a:pt x="7207" y="6263"/>
                      <a:pt x="891" y="123"/>
                    </a:cubicBezTo>
                    <a:cubicBezTo>
                      <a:pt x="799" y="37"/>
                      <a:pt x="698" y="1"/>
                      <a:pt x="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249" name="Google Shape;249;p8"/>
          <p:cNvSpPr/>
          <p:nvPr/>
        </p:nvSpPr>
        <p:spPr>
          <a:xfrm>
            <a:off x="-464433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0" name="Google Shape;250;p8"/>
          <p:cNvSpPr/>
          <p:nvPr/>
        </p:nvSpPr>
        <p:spPr>
          <a:xfrm>
            <a:off x="11362036" y="2538266"/>
            <a:ext cx="1186179" cy="56751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7781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9"/>
          <p:cNvGrpSpPr/>
          <p:nvPr/>
        </p:nvGrpSpPr>
        <p:grpSpPr>
          <a:xfrm>
            <a:off x="10751557" y="108596"/>
            <a:ext cx="1670039" cy="5935597"/>
            <a:chOff x="8063667" y="81447"/>
            <a:chExt cx="1252529" cy="4451698"/>
          </a:xfrm>
        </p:grpSpPr>
        <p:sp>
          <p:nvSpPr>
            <p:cNvPr id="253" name="Google Shape;253;p9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9" name="Google Shape;259;p9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62" name="Google Shape;262;p9"/>
          <p:cNvGrpSpPr/>
          <p:nvPr/>
        </p:nvGrpSpPr>
        <p:grpSpPr>
          <a:xfrm>
            <a:off x="-403800" y="434413"/>
            <a:ext cx="1680528" cy="4545953"/>
            <a:chOff x="-302850" y="325809"/>
            <a:chExt cx="1260396" cy="3409465"/>
          </a:xfrm>
        </p:grpSpPr>
        <p:sp>
          <p:nvSpPr>
            <p:cNvPr id="263" name="Google Shape;263;p9"/>
            <p:cNvSpPr/>
            <p:nvPr/>
          </p:nvSpPr>
          <p:spPr>
            <a:xfrm>
              <a:off x="2729" y="325809"/>
              <a:ext cx="895503" cy="791843"/>
            </a:xfrm>
            <a:custGeom>
              <a:avLst/>
              <a:gdLst/>
              <a:ahLst/>
              <a:cxnLst/>
              <a:rect l="l" t="t" r="r" b="b"/>
              <a:pathLst>
                <a:path w="23077" h="20407" extrusionOk="0">
                  <a:moveTo>
                    <a:pt x="11527" y="1"/>
                  </a:moveTo>
                  <a:cubicBezTo>
                    <a:pt x="5159" y="1"/>
                    <a:pt x="0" y="4566"/>
                    <a:pt x="0" y="10204"/>
                  </a:cubicBezTo>
                  <a:cubicBezTo>
                    <a:pt x="0" y="15842"/>
                    <a:pt x="5159" y="20407"/>
                    <a:pt x="11527" y="20407"/>
                  </a:cubicBezTo>
                  <a:cubicBezTo>
                    <a:pt x="17918" y="20407"/>
                    <a:pt x="23077" y="15842"/>
                    <a:pt x="23077" y="10204"/>
                  </a:cubicBezTo>
                  <a:cubicBezTo>
                    <a:pt x="23077" y="4566"/>
                    <a:pt x="17918" y="1"/>
                    <a:pt x="11527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534146" y="1231014"/>
              <a:ext cx="225884" cy="226762"/>
            </a:xfrm>
            <a:custGeom>
              <a:avLst/>
              <a:gdLst/>
              <a:ahLst/>
              <a:cxnLst/>
              <a:rect l="l" t="t" r="r" b="b"/>
              <a:pathLst>
                <a:path w="5821" h="5844" extrusionOk="0">
                  <a:moveTo>
                    <a:pt x="2922" y="0"/>
                  </a:moveTo>
                  <a:cubicBezTo>
                    <a:pt x="1301" y="0"/>
                    <a:pt x="0" y="1301"/>
                    <a:pt x="0" y="2922"/>
                  </a:cubicBezTo>
                  <a:cubicBezTo>
                    <a:pt x="0" y="4543"/>
                    <a:pt x="1301" y="5844"/>
                    <a:pt x="2922" y="5844"/>
                  </a:cubicBezTo>
                  <a:cubicBezTo>
                    <a:pt x="4520" y="5844"/>
                    <a:pt x="5821" y="4543"/>
                    <a:pt x="5821" y="2922"/>
                  </a:cubicBezTo>
                  <a:cubicBezTo>
                    <a:pt x="5821" y="1301"/>
                    <a:pt x="4520" y="0"/>
                    <a:pt x="2922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302850" y="1565810"/>
              <a:ext cx="596122" cy="669615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578421" y="2855362"/>
              <a:ext cx="379125" cy="3835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15445" y="582222"/>
              <a:ext cx="30151" cy="3153052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410129" y="649158"/>
              <a:ext cx="203765" cy="278990"/>
            </a:xfrm>
            <a:custGeom>
              <a:avLst/>
              <a:gdLst/>
              <a:ahLst/>
              <a:cxnLst/>
              <a:rect l="l" t="t" r="r" b="b"/>
              <a:pathLst>
                <a:path w="5251" h="7190" extrusionOk="0">
                  <a:moveTo>
                    <a:pt x="4588" y="0"/>
                  </a:moveTo>
                  <a:cubicBezTo>
                    <a:pt x="4366" y="0"/>
                    <a:pt x="4123" y="190"/>
                    <a:pt x="4178" y="478"/>
                  </a:cubicBezTo>
                  <a:cubicBezTo>
                    <a:pt x="4497" y="2396"/>
                    <a:pt x="4360" y="4610"/>
                    <a:pt x="2603" y="5774"/>
                  </a:cubicBezTo>
                  <a:cubicBezTo>
                    <a:pt x="1987" y="6162"/>
                    <a:pt x="1211" y="6413"/>
                    <a:pt x="503" y="6436"/>
                  </a:cubicBezTo>
                  <a:cubicBezTo>
                    <a:pt x="1" y="6436"/>
                    <a:pt x="1" y="7189"/>
                    <a:pt x="503" y="7189"/>
                  </a:cubicBezTo>
                  <a:cubicBezTo>
                    <a:pt x="1485" y="7166"/>
                    <a:pt x="2512" y="6778"/>
                    <a:pt x="3288" y="6185"/>
                  </a:cubicBezTo>
                  <a:cubicBezTo>
                    <a:pt x="5137" y="4815"/>
                    <a:pt x="5251" y="2373"/>
                    <a:pt x="4908" y="273"/>
                  </a:cubicBezTo>
                  <a:cubicBezTo>
                    <a:pt x="4872" y="83"/>
                    <a:pt x="4735" y="0"/>
                    <a:pt x="4588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43622" y="804526"/>
              <a:ext cx="208616" cy="215470"/>
            </a:xfrm>
            <a:custGeom>
              <a:avLst/>
              <a:gdLst/>
              <a:ahLst/>
              <a:cxnLst/>
              <a:rect l="l" t="t" r="r" b="b"/>
              <a:pathLst>
                <a:path w="5376" h="5553" extrusionOk="0">
                  <a:moveTo>
                    <a:pt x="420" y="1"/>
                  </a:moveTo>
                  <a:cubicBezTo>
                    <a:pt x="229" y="1"/>
                    <a:pt x="35" y="126"/>
                    <a:pt x="24" y="378"/>
                  </a:cubicBezTo>
                  <a:cubicBezTo>
                    <a:pt x="1" y="2226"/>
                    <a:pt x="412" y="4326"/>
                    <a:pt x="2260" y="5194"/>
                  </a:cubicBezTo>
                  <a:cubicBezTo>
                    <a:pt x="2779" y="5431"/>
                    <a:pt x="3384" y="5552"/>
                    <a:pt x="3982" y="5552"/>
                  </a:cubicBezTo>
                  <a:cubicBezTo>
                    <a:pt x="4305" y="5552"/>
                    <a:pt x="4627" y="5517"/>
                    <a:pt x="4931" y="5445"/>
                  </a:cubicBezTo>
                  <a:cubicBezTo>
                    <a:pt x="5376" y="5339"/>
                    <a:pt x="5231" y="4702"/>
                    <a:pt x="4825" y="4702"/>
                  </a:cubicBezTo>
                  <a:cubicBezTo>
                    <a:pt x="4793" y="4702"/>
                    <a:pt x="4760" y="4706"/>
                    <a:pt x="4726" y="4714"/>
                  </a:cubicBezTo>
                  <a:cubicBezTo>
                    <a:pt x="4491" y="4768"/>
                    <a:pt x="4247" y="4794"/>
                    <a:pt x="4000" y="4794"/>
                  </a:cubicBezTo>
                  <a:cubicBezTo>
                    <a:pt x="3621" y="4794"/>
                    <a:pt x="3236" y="4734"/>
                    <a:pt x="2877" y="4623"/>
                  </a:cubicBezTo>
                  <a:cubicBezTo>
                    <a:pt x="1073" y="4075"/>
                    <a:pt x="754" y="1998"/>
                    <a:pt x="800" y="378"/>
                  </a:cubicBezTo>
                  <a:cubicBezTo>
                    <a:pt x="800" y="126"/>
                    <a:pt x="611" y="1"/>
                    <a:pt x="42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09159" y="1279053"/>
              <a:ext cx="292434" cy="389499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89945" y="1302956"/>
              <a:ext cx="87699" cy="127427"/>
            </a:xfrm>
            <a:custGeom>
              <a:avLst/>
              <a:gdLst/>
              <a:ahLst/>
              <a:cxnLst/>
              <a:rect l="l" t="t" r="r" b="b"/>
              <a:pathLst>
                <a:path w="2260" h="3284" extrusionOk="0">
                  <a:moveTo>
                    <a:pt x="377" y="1"/>
                  </a:moveTo>
                  <a:cubicBezTo>
                    <a:pt x="189" y="1"/>
                    <a:pt x="0" y="121"/>
                    <a:pt x="0" y="360"/>
                  </a:cubicBezTo>
                  <a:cubicBezTo>
                    <a:pt x="0" y="1392"/>
                    <a:pt x="309" y="3284"/>
                    <a:pt x="1684" y="3284"/>
                  </a:cubicBezTo>
                  <a:cubicBezTo>
                    <a:pt x="1709" y="3284"/>
                    <a:pt x="1733" y="3283"/>
                    <a:pt x="1758" y="3282"/>
                  </a:cubicBezTo>
                  <a:cubicBezTo>
                    <a:pt x="2230" y="3237"/>
                    <a:pt x="2259" y="2505"/>
                    <a:pt x="1780" y="2505"/>
                  </a:cubicBezTo>
                  <a:cubicBezTo>
                    <a:pt x="1773" y="2505"/>
                    <a:pt x="1765" y="2506"/>
                    <a:pt x="1758" y="2506"/>
                  </a:cubicBezTo>
                  <a:lnTo>
                    <a:pt x="1689" y="2506"/>
                  </a:lnTo>
                  <a:cubicBezTo>
                    <a:pt x="1553" y="2483"/>
                    <a:pt x="1438" y="2437"/>
                    <a:pt x="1347" y="2369"/>
                  </a:cubicBezTo>
                  <a:cubicBezTo>
                    <a:pt x="776" y="1912"/>
                    <a:pt x="754" y="1022"/>
                    <a:pt x="754" y="360"/>
                  </a:cubicBezTo>
                  <a:cubicBezTo>
                    <a:pt x="754" y="121"/>
                    <a:pt x="565" y="1"/>
                    <a:pt x="377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-23851" y="1930600"/>
              <a:ext cx="473887" cy="537143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410129" y="3018375"/>
              <a:ext cx="443037" cy="277205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687381" y="2992687"/>
              <a:ext cx="93016" cy="170071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3189151" y="1671233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1"/>
          </p:nvPr>
        </p:nvSpPr>
        <p:spPr>
          <a:xfrm>
            <a:off x="3189184" y="2932767"/>
            <a:ext cx="5813600" cy="1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9"/>
          <p:cNvSpPr/>
          <p:nvPr/>
        </p:nvSpPr>
        <p:spPr>
          <a:xfrm>
            <a:off x="3466500" y="5512100"/>
            <a:ext cx="5669128" cy="1383192"/>
          </a:xfrm>
          <a:custGeom>
            <a:avLst/>
            <a:gdLst/>
            <a:ahLst/>
            <a:cxnLst/>
            <a:rect l="l" t="t" r="r" b="b"/>
            <a:pathLst>
              <a:path w="53390" h="26787" extrusionOk="0">
                <a:moveTo>
                  <a:pt x="26946" y="0"/>
                </a:moveTo>
                <a:cubicBezTo>
                  <a:pt x="25064" y="0"/>
                  <a:pt x="23103" y="202"/>
                  <a:pt x="21068" y="651"/>
                </a:cubicBezTo>
                <a:cubicBezTo>
                  <a:pt x="1530" y="4965"/>
                  <a:pt x="1" y="26010"/>
                  <a:pt x="1" y="26010"/>
                </a:cubicBezTo>
                <a:lnTo>
                  <a:pt x="53389" y="26786"/>
                </a:lnTo>
                <a:lnTo>
                  <a:pt x="53389" y="14872"/>
                </a:lnTo>
                <a:cubicBezTo>
                  <a:pt x="53389" y="14872"/>
                  <a:pt x="43115" y="0"/>
                  <a:pt x="2694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78" name="Google Shape;278;p9"/>
          <p:cNvGrpSpPr/>
          <p:nvPr/>
        </p:nvGrpSpPr>
        <p:grpSpPr>
          <a:xfrm>
            <a:off x="8137613" y="5211210"/>
            <a:ext cx="4069569" cy="1646807"/>
            <a:chOff x="6091830" y="3908407"/>
            <a:chExt cx="3052177" cy="1235105"/>
          </a:xfrm>
        </p:grpSpPr>
        <p:sp>
          <p:nvSpPr>
            <p:cNvPr id="279" name="Google Shape;279;p9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1" name="Google Shape;281;p9"/>
          <p:cNvGrpSpPr/>
          <p:nvPr/>
        </p:nvGrpSpPr>
        <p:grpSpPr>
          <a:xfrm>
            <a:off x="-15171" y="4943067"/>
            <a:ext cx="5081812" cy="1952245"/>
            <a:chOff x="0" y="3707300"/>
            <a:chExt cx="3811359" cy="1464184"/>
          </a:xfrm>
        </p:grpSpPr>
        <p:sp>
          <p:nvSpPr>
            <p:cNvPr id="282" name="Google Shape;282;p9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313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0"/>
          <p:cNvGrpSpPr/>
          <p:nvPr/>
        </p:nvGrpSpPr>
        <p:grpSpPr>
          <a:xfrm>
            <a:off x="0" y="4673036"/>
            <a:ext cx="12192000" cy="768387"/>
            <a:chOff x="0" y="4571577"/>
            <a:chExt cx="9144000" cy="576290"/>
          </a:xfrm>
        </p:grpSpPr>
        <p:sp>
          <p:nvSpPr>
            <p:cNvPr id="286" name="Google Shape;286;p1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8" name="Google Shape;288;p1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1" name="Google Shape;291;p1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2" name="Google Shape;292;p1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4" name="Google Shape;294;p1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5" name="Google Shape;295;p1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96" name="Google Shape;296;p10"/>
          <p:cNvGrpSpPr/>
          <p:nvPr/>
        </p:nvGrpSpPr>
        <p:grpSpPr>
          <a:xfrm>
            <a:off x="0" y="4766300"/>
            <a:ext cx="12192000" cy="1183117"/>
            <a:chOff x="0" y="4260525"/>
            <a:chExt cx="9144000" cy="887338"/>
          </a:xfrm>
        </p:grpSpPr>
        <p:sp>
          <p:nvSpPr>
            <p:cNvPr id="297" name="Google Shape;297;p1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8" name="Google Shape;298;p1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9" name="Google Shape;299;p1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2" name="Google Shape;302;p1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3" name="Google Shape;303;p1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5" name="Google Shape;305;p1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6" name="Google Shape;306;p1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07" name="Google Shape;307;p10"/>
          <p:cNvSpPr/>
          <p:nvPr/>
        </p:nvSpPr>
        <p:spPr>
          <a:xfrm>
            <a:off x="-8332" y="5883033"/>
            <a:ext cx="12192000" cy="97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8" name="Google Shape;308;p10"/>
          <p:cNvSpPr txBox="1">
            <a:spLocks noGrp="1"/>
          </p:cNvSpPr>
          <p:nvPr>
            <p:ph type="title"/>
          </p:nvPr>
        </p:nvSpPr>
        <p:spPr>
          <a:xfrm>
            <a:off x="960000" y="5428269"/>
            <a:ext cx="10272000" cy="8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638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11"/>
          <p:cNvGrpSpPr/>
          <p:nvPr/>
        </p:nvGrpSpPr>
        <p:grpSpPr>
          <a:xfrm>
            <a:off x="11030362" y="3092294"/>
            <a:ext cx="458415" cy="1579172"/>
            <a:chOff x="7968225" y="1691500"/>
            <a:chExt cx="190625" cy="656675"/>
          </a:xfrm>
        </p:grpSpPr>
        <p:sp>
          <p:nvSpPr>
            <p:cNvPr id="311" name="Google Shape;311;p11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16" name="Google Shape;316;p11"/>
          <p:cNvGrpSpPr/>
          <p:nvPr/>
        </p:nvGrpSpPr>
        <p:grpSpPr>
          <a:xfrm>
            <a:off x="0" y="3995199"/>
            <a:ext cx="12192000" cy="2852133"/>
            <a:chOff x="0" y="2996399"/>
            <a:chExt cx="9144000" cy="2139100"/>
          </a:xfrm>
        </p:grpSpPr>
        <p:sp>
          <p:nvSpPr>
            <p:cNvPr id="317" name="Google Shape;317;p11"/>
            <p:cNvSpPr/>
            <p:nvPr/>
          </p:nvSpPr>
          <p:spPr>
            <a:xfrm>
              <a:off x="0" y="3878199"/>
              <a:ext cx="9144000" cy="1257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318" name="Google Shape;318;p11"/>
            <p:cNvGrpSpPr/>
            <p:nvPr/>
          </p:nvGrpSpPr>
          <p:grpSpPr>
            <a:xfrm>
              <a:off x="0" y="2996399"/>
              <a:ext cx="9144000" cy="887338"/>
              <a:chOff x="0" y="4260525"/>
              <a:chExt cx="9144000" cy="887338"/>
            </a:xfrm>
          </p:grpSpPr>
          <p:sp>
            <p:nvSpPr>
              <p:cNvPr id="319" name="Google Shape;319;p11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0" name="Google Shape;320;p11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1" name="Google Shape;321;p11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2" name="Google Shape;322;p11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3" name="Google Shape;323;p11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4" name="Google Shape;324;p11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5" name="Google Shape;325;p11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6" name="Google Shape;326;p11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7" name="Google Shape;327;p11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8" name="Google Shape;328;p11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329" name="Google Shape;329;p11"/>
            <p:cNvGrpSpPr/>
            <p:nvPr/>
          </p:nvGrpSpPr>
          <p:grpSpPr>
            <a:xfrm>
              <a:off x="0" y="3148799"/>
              <a:ext cx="9144000" cy="887338"/>
              <a:chOff x="0" y="4260525"/>
              <a:chExt cx="9144000" cy="887338"/>
            </a:xfrm>
          </p:grpSpPr>
          <p:sp>
            <p:nvSpPr>
              <p:cNvPr id="330" name="Google Shape;330;p11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1" name="Google Shape;331;p11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2" name="Google Shape;332;p11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3" name="Google Shape;333;p11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4" name="Google Shape;334;p11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5" name="Google Shape;335;p11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6" name="Google Shape;336;p11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7" name="Google Shape;337;p11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8" name="Google Shape;338;p11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9" name="Google Shape;339;p11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340" name="Google Shape;340;p11"/>
          <p:cNvGrpSpPr/>
          <p:nvPr/>
        </p:nvGrpSpPr>
        <p:grpSpPr>
          <a:xfrm>
            <a:off x="11513115" y="2191480"/>
            <a:ext cx="552864" cy="2591181"/>
            <a:chOff x="8547425" y="1163775"/>
            <a:chExt cx="237975" cy="1115350"/>
          </a:xfrm>
        </p:grpSpPr>
        <p:sp>
          <p:nvSpPr>
            <p:cNvPr id="341" name="Google Shape;341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47" name="Google Shape;347;p11"/>
          <p:cNvGrpSpPr/>
          <p:nvPr/>
        </p:nvGrpSpPr>
        <p:grpSpPr>
          <a:xfrm>
            <a:off x="10334753" y="2624437"/>
            <a:ext cx="458403" cy="2148313"/>
            <a:chOff x="8547425" y="1163775"/>
            <a:chExt cx="237975" cy="1115350"/>
          </a:xfrm>
        </p:grpSpPr>
        <p:sp>
          <p:nvSpPr>
            <p:cNvPr id="348" name="Google Shape;348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54" name="Google Shape;354;p11"/>
          <p:cNvGrpSpPr/>
          <p:nvPr/>
        </p:nvGrpSpPr>
        <p:grpSpPr>
          <a:xfrm flipH="1">
            <a:off x="723990" y="3222394"/>
            <a:ext cx="458415" cy="1579172"/>
            <a:chOff x="7968225" y="1691500"/>
            <a:chExt cx="190625" cy="656675"/>
          </a:xfrm>
        </p:grpSpPr>
        <p:sp>
          <p:nvSpPr>
            <p:cNvPr id="355" name="Google Shape;355;p11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60" name="Google Shape;360;p11"/>
          <p:cNvGrpSpPr/>
          <p:nvPr/>
        </p:nvGrpSpPr>
        <p:grpSpPr>
          <a:xfrm flipH="1">
            <a:off x="146787" y="2321580"/>
            <a:ext cx="552864" cy="2591181"/>
            <a:chOff x="8547425" y="1163775"/>
            <a:chExt cx="237975" cy="1115350"/>
          </a:xfrm>
        </p:grpSpPr>
        <p:sp>
          <p:nvSpPr>
            <p:cNvPr id="361" name="Google Shape;361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2" name="Google Shape;362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5" name="Google Shape;365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6" name="Google Shape;366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67" name="Google Shape;367;p11"/>
          <p:cNvGrpSpPr/>
          <p:nvPr/>
        </p:nvGrpSpPr>
        <p:grpSpPr>
          <a:xfrm flipH="1">
            <a:off x="1419608" y="2754537"/>
            <a:ext cx="458403" cy="2148313"/>
            <a:chOff x="8547425" y="1163775"/>
            <a:chExt cx="237975" cy="1115350"/>
          </a:xfrm>
        </p:grpSpPr>
        <p:sp>
          <p:nvSpPr>
            <p:cNvPr id="368" name="Google Shape;368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2" name="Google Shape;372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3" name="Google Shape;373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74" name="Google Shape;374;p11"/>
          <p:cNvSpPr/>
          <p:nvPr/>
        </p:nvSpPr>
        <p:spPr>
          <a:xfrm>
            <a:off x="-343099" y="771257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11081057" y="720000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4333301" y="-123343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7" name="Google Shape;377;p11"/>
          <p:cNvSpPr txBox="1">
            <a:spLocks noGrp="1"/>
          </p:cNvSpPr>
          <p:nvPr>
            <p:ph type="title" hasCustomPrompt="1"/>
          </p:nvPr>
        </p:nvSpPr>
        <p:spPr>
          <a:xfrm>
            <a:off x="1857233" y="1191067"/>
            <a:ext cx="8477600" cy="301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9866">
                <a:solidFill>
                  <a:srgbClr val="10112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78" name="Google Shape;378;p11"/>
          <p:cNvSpPr txBox="1">
            <a:spLocks noGrp="1"/>
          </p:cNvSpPr>
          <p:nvPr>
            <p:ph type="subTitle" idx="1"/>
          </p:nvPr>
        </p:nvSpPr>
        <p:spPr>
          <a:xfrm>
            <a:off x="1712000" y="5471132"/>
            <a:ext cx="8768000" cy="6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987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61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23244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2324451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73520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7352076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23244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2324451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73520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7352076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1165633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6117000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1165633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7000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5680701"/>
            <a:ext cx="12192000" cy="1183124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61498" y="1063039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18" name="Google Shape;418;p13"/>
          <p:cNvSpPr/>
          <p:nvPr/>
        </p:nvSpPr>
        <p:spPr>
          <a:xfrm flipH="1">
            <a:off x="896056" y="126818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19" name="Google Shape;419;p13"/>
          <p:cNvSpPr/>
          <p:nvPr/>
        </p:nvSpPr>
        <p:spPr>
          <a:xfrm>
            <a:off x="9115902" y="214128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20" name="Google Shape;420;p13"/>
          <p:cNvSpPr/>
          <p:nvPr/>
        </p:nvSpPr>
        <p:spPr>
          <a:xfrm>
            <a:off x="10426063" y="846467"/>
            <a:ext cx="1843805" cy="671784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7996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893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59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268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5"/>
          <p:cNvSpPr txBox="1">
            <a:spLocks noGrp="1"/>
          </p:cNvSpPr>
          <p:nvPr>
            <p:ph type="title"/>
          </p:nvPr>
        </p:nvSpPr>
        <p:spPr>
          <a:xfrm>
            <a:off x="3189184" y="3690251"/>
            <a:ext cx="5813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34" name="Google Shape;434;p15"/>
          <p:cNvSpPr txBox="1">
            <a:spLocks noGrp="1"/>
          </p:cNvSpPr>
          <p:nvPr>
            <p:ph type="subTitle" idx="1"/>
          </p:nvPr>
        </p:nvSpPr>
        <p:spPr>
          <a:xfrm>
            <a:off x="1760200" y="1719067"/>
            <a:ext cx="86716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435" name="Google Shape;435;p15"/>
          <p:cNvGrpSpPr/>
          <p:nvPr/>
        </p:nvGrpSpPr>
        <p:grpSpPr>
          <a:xfrm rot="248419">
            <a:off x="3565129" y="5293074"/>
            <a:ext cx="3631843" cy="1728364"/>
            <a:chOff x="4740748" y="4022919"/>
            <a:chExt cx="2723855" cy="1296260"/>
          </a:xfrm>
        </p:grpSpPr>
        <p:sp>
          <p:nvSpPr>
            <p:cNvPr id="436" name="Google Shape;436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0" name="Google Shape;440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2" name="Google Shape;442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44" name="Google Shape;444;p15"/>
          <p:cNvSpPr/>
          <p:nvPr/>
        </p:nvSpPr>
        <p:spPr>
          <a:xfrm rot="10800000">
            <a:off x="10233673" y="3618151"/>
            <a:ext cx="1967569" cy="3279432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45" name="Google Shape;445;p15"/>
          <p:cNvGrpSpPr/>
          <p:nvPr/>
        </p:nvGrpSpPr>
        <p:grpSpPr>
          <a:xfrm>
            <a:off x="631470" y="5855951"/>
            <a:ext cx="3166580" cy="1132452"/>
            <a:chOff x="377295" y="3991903"/>
            <a:chExt cx="3480268" cy="1282215"/>
          </a:xfrm>
        </p:grpSpPr>
        <p:sp>
          <p:nvSpPr>
            <p:cNvPr id="446" name="Google Shape;446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8" name="Google Shape;448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9" name="Google Shape;449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1" name="Google Shape;451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2" name="Google Shape;452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4" name="Google Shape;454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5" name="Google Shape;455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57" name="Google Shape;457;p15"/>
          <p:cNvGrpSpPr/>
          <p:nvPr/>
        </p:nvGrpSpPr>
        <p:grpSpPr>
          <a:xfrm flipH="1">
            <a:off x="6208170" y="5855951"/>
            <a:ext cx="3166580" cy="1132452"/>
            <a:chOff x="377295" y="3991903"/>
            <a:chExt cx="3480268" cy="1282215"/>
          </a:xfrm>
        </p:grpSpPr>
        <p:sp>
          <p:nvSpPr>
            <p:cNvPr id="458" name="Google Shape;458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0" name="Google Shape;460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1" name="Google Shape;461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4" name="Google Shape;464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5" name="Google Shape;465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7" name="Google Shape;467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8" name="Google Shape;468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69" name="Google Shape;469;p15"/>
          <p:cNvGrpSpPr/>
          <p:nvPr/>
        </p:nvGrpSpPr>
        <p:grpSpPr>
          <a:xfrm rot="248597">
            <a:off x="8435513" y="5709583"/>
            <a:ext cx="2699313" cy="1284580"/>
            <a:chOff x="4740748" y="4022919"/>
            <a:chExt cx="2723855" cy="1296260"/>
          </a:xfrm>
        </p:grpSpPr>
        <p:sp>
          <p:nvSpPr>
            <p:cNvPr id="470" name="Google Shape;470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1" name="Google Shape;471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3" name="Google Shape;473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78" name="Google Shape;478;p15"/>
          <p:cNvGrpSpPr/>
          <p:nvPr/>
        </p:nvGrpSpPr>
        <p:grpSpPr>
          <a:xfrm>
            <a:off x="10092867" y="3622168"/>
            <a:ext cx="2867445" cy="3377000"/>
            <a:chOff x="7569650" y="2716626"/>
            <a:chExt cx="2150584" cy="2532750"/>
          </a:xfrm>
        </p:grpSpPr>
        <p:sp>
          <p:nvSpPr>
            <p:cNvPr id="479" name="Google Shape;479;p15"/>
            <p:cNvSpPr/>
            <p:nvPr/>
          </p:nvSpPr>
          <p:spPr>
            <a:xfrm>
              <a:off x="8538375" y="4566075"/>
              <a:ext cx="320807" cy="683301"/>
            </a:xfrm>
            <a:custGeom>
              <a:avLst/>
              <a:gdLst/>
              <a:ahLst/>
              <a:cxnLst/>
              <a:rect l="l" t="t" r="r" b="b"/>
              <a:pathLst>
                <a:path w="8973" h="20452" extrusionOk="0">
                  <a:moveTo>
                    <a:pt x="0" y="0"/>
                  </a:moveTo>
                  <a:lnTo>
                    <a:pt x="0" y="20451"/>
                  </a:lnTo>
                  <a:lnTo>
                    <a:pt x="8973" y="20451"/>
                  </a:lnTo>
                  <a:lnTo>
                    <a:pt x="89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480" name="Google Shape;480;p15"/>
            <p:cNvGrpSpPr/>
            <p:nvPr/>
          </p:nvGrpSpPr>
          <p:grpSpPr>
            <a:xfrm>
              <a:off x="7569650" y="2716626"/>
              <a:ext cx="2150584" cy="2021609"/>
              <a:chOff x="7036250" y="2792826"/>
              <a:chExt cx="2150584" cy="2021609"/>
            </a:xfrm>
          </p:grpSpPr>
          <p:sp>
            <p:nvSpPr>
              <p:cNvPr id="481" name="Google Shape;481;p15"/>
              <p:cNvSpPr/>
              <p:nvPr/>
            </p:nvSpPr>
            <p:spPr>
              <a:xfrm>
                <a:off x="7036250" y="2792826"/>
                <a:ext cx="2150584" cy="2021609"/>
              </a:xfrm>
              <a:custGeom>
                <a:avLst/>
                <a:gdLst/>
                <a:ahLst/>
                <a:cxnLst/>
                <a:rect l="l" t="t" r="r" b="b"/>
                <a:pathLst>
                  <a:path w="60152" h="69819" extrusionOk="0">
                    <a:moveTo>
                      <a:pt x="32122" y="0"/>
                    </a:moveTo>
                    <a:cubicBezTo>
                      <a:pt x="31913" y="0"/>
                      <a:pt x="31699" y="11"/>
                      <a:pt x="31479" y="31"/>
                    </a:cubicBezTo>
                    <a:cubicBezTo>
                      <a:pt x="22707" y="858"/>
                      <a:pt x="17545" y="12011"/>
                      <a:pt x="17971" y="22863"/>
                    </a:cubicBezTo>
                    <a:cubicBezTo>
                      <a:pt x="17971" y="22863"/>
                      <a:pt x="17607" y="22747"/>
                      <a:pt x="16995" y="22747"/>
                    </a:cubicBezTo>
                    <a:cubicBezTo>
                      <a:pt x="15601" y="22747"/>
                      <a:pt x="12915" y="23352"/>
                      <a:pt x="10301" y="27325"/>
                    </a:cubicBezTo>
                    <a:cubicBezTo>
                      <a:pt x="6542" y="33039"/>
                      <a:pt x="9474" y="36222"/>
                      <a:pt x="9474" y="36222"/>
                    </a:cubicBezTo>
                    <a:cubicBezTo>
                      <a:pt x="9474" y="36222"/>
                      <a:pt x="9310" y="36200"/>
                      <a:pt x="9027" y="36200"/>
                    </a:cubicBezTo>
                    <a:cubicBezTo>
                      <a:pt x="7749" y="36200"/>
                      <a:pt x="4058" y="36653"/>
                      <a:pt x="2231" y="41660"/>
                    </a:cubicBezTo>
                    <a:cubicBezTo>
                      <a:pt x="1" y="47776"/>
                      <a:pt x="5565" y="53214"/>
                      <a:pt x="5565" y="53214"/>
                    </a:cubicBezTo>
                    <a:cubicBezTo>
                      <a:pt x="5565" y="53214"/>
                      <a:pt x="4186" y="63240"/>
                      <a:pt x="11154" y="66297"/>
                    </a:cubicBezTo>
                    <a:cubicBezTo>
                      <a:pt x="12858" y="67054"/>
                      <a:pt x="14439" y="67340"/>
                      <a:pt x="15853" y="67340"/>
                    </a:cubicBezTo>
                    <a:cubicBezTo>
                      <a:pt x="20201" y="67340"/>
                      <a:pt x="22983" y="64643"/>
                      <a:pt x="22983" y="64643"/>
                    </a:cubicBezTo>
                    <a:cubicBezTo>
                      <a:pt x="22983" y="64643"/>
                      <a:pt x="25263" y="69819"/>
                      <a:pt x="31150" y="69819"/>
                    </a:cubicBezTo>
                    <a:cubicBezTo>
                      <a:pt x="31435" y="69819"/>
                      <a:pt x="31729" y="69806"/>
                      <a:pt x="32031" y="69781"/>
                    </a:cubicBezTo>
                    <a:cubicBezTo>
                      <a:pt x="38572" y="69230"/>
                      <a:pt x="40652" y="64768"/>
                      <a:pt x="40652" y="64768"/>
                    </a:cubicBezTo>
                    <a:cubicBezTo>
                      <a:pt x="40652" y="64768"/>
                      <a:pt x="41710" y="65204"/>
                      <a:pt x="43339" y="65204"/>
                    </a:cubicBezTo>
                    <a:cubicBezTo>
                      <a:pt x="46133" y="65204"/>
                      <a:pt x="50607" y="63924"/>
                      <a:pt x="54312" y="56974"/>
                    </a:cubicBezTo>
                    <a:cubicBezTo>
                      <a:pt x="60151" y="45971"/>
                      <a:pt x="52632" y="39154"/>
                      <a:pt x="52632" y="39154"/>
                    </a:cubicBezTo>
                    <a:cubicBezTo>
                      <a:pt x="52632" y="39154"/>
                      <a:pt x="56267" y="30533"/>
                      <a:pt x="52783" y="20783"/>
                    </a:cubicBezTo>
                    <a:cubicBezTo>
                      <a:pt x="50934" y="15609"/>
                      <a:pt x="47794" y="14395"/>
                      <a:pt x="45253" y="14395"/>
                    </a:cubicBezTo>
                    <a:cubicBezTo>
                      <a:pt x="43006" y="14395"/>
                      <a:pt x="41229" y="15345"/>
                      <a:pt x="41229" y="15345"/>
                    </a:cubicBezTo>
                    <a:cubicBezTo>
                      <a:pt x="41229" y="15345"/>
                      <a:pt x="40300" y="0"/>
                      <a:pt x="321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2" name="Google Shape;482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3" name="Google Shape;483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4" name="Google Shape;484;p15"/>
              <p:cNvSpPr/>
              <p:nvPr/>
            </p:nvSpPr>
            <p:spPr>
              <a:xfrm>
                <a:off x="8611628" y="4107024"/>
                <a:ext cx="317268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8874" h="9153" extrusionOk="0">
                    <a:moveTo>
                      <a:pt x="4820" y="1"/>
                    </a:moveTo>
                    <a:cubicBezTo>
                      <a:pt x="3334" y="1"/>
                      <a:pt x="3334" y="3524"/>
                      <a:pt x="3334" y="3524"/>
                    </a:cubicBezTo>
                    <a:cubicBezTo>
                      <a:pt x="3334" y="3524"/>
                      <a:pt x="2439" y="2227"/>
                      <a:pt x="1610" y="2227"/>
                    </a:cubicBezTo>
                    <a:cubicBezTo>
                      <a:pt x="1287" y="2227"/>
                      <a:pt x="974" y="2424"/>
                      <a:pt x="728" y="2973"/>
                    </a:cubicBezTo>
                    <a:cubicBezTo>
                      <a:pt x="1" y="4602"/>
                      <a:pt x="1856" y="5379"/>
                      <a:pt x="1856" y="5379"/>
                    </a:cubicBezTo>
                    <a:cubicBezTo>
                      <a:pt x="1856" y="5379"/>
                      <a:pt x="828" y="7684"/>
                      <a:pt x="1931" y="8336"/>
                    </a:cubicBezTo>
                    <a:cubicBezTo>
                      <a:pt x="2061" y="8411"/>
                      <a:pt x="2190" y="8444"/>
                      <a:pt x="2317" y="8444"/>
                    </a:cubicBezTo>
                    <a:cubicBezTo>
                      <a:pt x="3298" y="8444"/>
                      <a:pt x="4161" y="6481"/>
                      <a:pt x="4161" y="6481"/>
                    </a:cubicBezTo>
                    <a:cubicBezTo>
                      <a:pt x="4161" y="6481"/>
                      <a:pt x="4946" y="9153"/>
                      <a:pt x="6359" y="9153"/>
                    </a:cubicBezTo>
                    <a:cubicBezTo>
                      <a:pt x="6482" y="9153"/>
                      <a:pt x="6610" y="9132"/>
                      <a:pt x="6743" y="9088"/>
                    </a:cubicBezTo>
                    <a:cubicBezTo>
                      <a:pt x="8422" y="8537"/>
                      <a:pt x="6392" y="6206"/>
                      <a:pt x="6392" y="6206"/>
                    </a:cubicBezTo>
                    <a:cubicBezTo>
                      <a:pt x="6392" y="6206"/>
                      <a:pt x="8873" y="6130"/>
                      <a:pt x="8873" y="4552"/>
                    </a:cubicBezTo>
                    <a:cubicBezTo>
                      <a:pt x="8873" y="3622"/>
                      <a:pt x="7917" y="3431"/>
                      <a:pt x="7131" y="3431"/>
                    </a:cubicBezTo>
                    <a:cubicBezTo>
                      <a:pt x="6582" y="3431"/>
                      <a:pt x="6116" y="3524"/>
                      <a:pt x="6116" y="3524"/>
                    </a:cubicBezTo>
                    <a:cubicBezTo>
                      <a:pt x="6116" y="3524"/>
                      <a:pt x="6668" y="291"/>
                      <a:pt x="4988" y="15"/>
                    </a:cubicBezTo>
                    <a:cubicBezTo>
                      <a:pt x="4930" y="5"/>
                      <a:pt x="4874" y="1"/>
                      <a:pt x="48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5" name="Google Shape;485;p15"/>
              <p:cNvSpPr/>
              <p:nvPr/>
            </p:nvSpPr>
            <p:spPr>
              <a:xfrm>
                <a:off x="8735306" y="4216765"/>
                <a:ext cx="78906" cy="65633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107" extrusionOk="0">
                    <a:moveTo>
                      <a:pt x="1103" y="1"/>
                    </a:moveTo>
                    <a:cubicBezTo>
                      <a:pt x="477" y="1"/>
                      <a:pt x="1" y="477"/>
                      <a:pt x="1" y="1054"/>
                    </a:cubicBezTo>
                    <a:cubicBezTo>
                      <a:pt x="1" y="1630"/>
                      <a:pt x="477" y="2106"/>
                      <a:pt x="1103" y="2106"/>
                    </a:cubicBezTo>
                    <a:cubicBezTo>
                      <a:pt x="1705" y="2106"/>
                      <a:pt x="2206" y="1630"/>
                      <a:pt x="2206" y="1054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6" name="Google Shape;486;p15"/>
              <p:cNvSpPr/>
              <p:nvPr/>
            </p:nvSpPr>
            <p:spPr>
              <a:xfrm>
                <a:off x="7990487" y="4378964"/>
                <a:ext cx="361279" cy="317699"/>
              </a:xfrm>
              <a:custGeom>
                <a:avLst/>
                <a:gdLst/>
                <a:ahLst/>
                <a:cxnLst/>
                <a:rect l="l" t="t" r="r" b="b"/>
                <a:pathLst>
                  <a:path w="10105" h="10199" extrusionOk="0">
                    <a:moveTo>
                      <a:pt x="5142" y="1"/>
                    </a:moveTo>
                    <a:cubicBezTo>
                      <a:pt x="4991" y="1"/>
                      <a:pt x="4824" y="34"/>
                      <a:pt x="4641" y="107"/>
                    </a:cubicBezTo>
                    <a:cubicBezTo>
                      <a:pt x="2511" y="934"/>
                      <a:pt x="3639" y="3892"/>
                      <a:pt x="3639" y="3892"/>
                    </a:cubicBezTo>
                    <a:cubicBezTo>
                      <a:pt x="3639" y="3892"/>
                      <a:pt x="3611" y="3891"/>
                      <a:pt x="3561" y="3891"/>
                    </a:cubicBezTo>
                    <a:cubicBezTo>
                      <a:pt x="3034" y="3891"/>
                      <a:pt x="0" y="3975"/>
                      <a:pt x="756" y="5922"/>
                    </a:cubicBezTo>
                    <a:cubicBezTo>
                      <a:pt x="1069" y="6727"/>
                      <a:pt x="1596" y="6977"/>
                      <a:pt x="2131" y="6977"/>
                    </a:cubicBezTo>
                    <a:cubicBezTo>
                      <a:pt x="3012" y="6977"/>
                      <a:pt x="3914" y="6298"/>
                      <a:pt x="3914" y="6298"/>
                    </a:cubicBezTo>
                    <a:lnTo>
                      <a:pt x="3914" y="6298"/>
                    </a:lnTo>
                    <a:cubicBezTo>
                      <a:pt x="3914" y="6298"/>
                      <a:pt x="2611" y="9907"/>
                      <a:pt x="3714" y="10182"/>
                    </a:cubicBezTo>
                    <a:cubicBezTo>
                      <a:pt x="3759" y="10193"/>
                      <a:pt x="3803" y="10199"/>
                      <a:pt x="3847" y="10199"/>
                    </a:cubicBezTo>
                    <a:cubicBezTo>
                      <a:pt x="4906" y="10199"/>
                      <a:pt x="5669" y="7125"/>
                      <a:pt x="5669" y="7125"/>
                    </a:cubicBezTo>
                    <a:cubicBezTo>
                      <a:pt x="5669" y="7125"/>
                      <a:pt x="6517" y="8283"/>
                      <a:pt x="7661" y="8283"/>
                    </a:cubicBezTo>
                    <a:cubicBezTo>
                      <a:pt x="7935" y="8283"/>
                      <a:pt x="8226" y="8217"/>
                      <a:pt x="8526" y="8052"/>
                    </a:cubicBezTo>
                    <a:cubicBezTo>
                      <a:pt x="10105" y="7225"/>
                      <a:pt x="8175" y="5195"/>
                      <a:pt x="8175" y="5195"/>
                    </a:cubicBezTo>
                    <a:cubicBezTo>
                      <a:pt x="8175" y="5195"/>
                      <a:pt x="10105" y="3441"/>
                      <a:pt x="9453" y="2137"/>
                    </a:cubicBezTo>
                    <a:cubicBezTo>
                      <a:pt x="9340" y="1902"/>
                      <a:pt x="9178" y="1806"/>
                      <a:pt x="8988" y="1806"/>
                    </a:cubicBezTo>
                    <a:cubicBezTo>
                      <a:pt x="8127" y="1806"/>
                      <a:pt x="6696" y="3791"/>
                      <a:pt x="6696" y="3791"/>
                    </a:cubicBezTo>
                    <a:cubicBezTo>
                      <a:pt x="6696" y="3791"/>
                      <a:pt x="6759" y="1"/>
                      <a:pt x="5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>
                <a:off x="8147453" y="4504872"/>
                <a:ext cx="88738" cy="6170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1981" extrusionOk="0">
                    <a:moveTo>
                      <a:pt x="1254" y="0"/>
                    </a:moveTo>
                    <a:cubicBezTo>
                      <a:pt x="552" y="0"/>
                      <a:pt x="0" y="451"/>
                      <a:pt x="0" y="1003"/>
                    </a:cubicBezTo>
                    <a:cubicBezTo>
                      <a:pt x="0" y="1529"/>
                      <a:pt x="552" y="1980"/>
                      <a:pt x="1254" y="1980"/>
                    </a:cubicBezTo>
                    <a:cubicBezTo>
                      <a:pt x="1930" y="1980"/>
                      <a:pt x="2482" y="1529"/>
                      <a:pt x="2482" y="1003"/>
                    </a:cubicBezTo>
                    <a:cubicBezTo>
                      <a:pt x="2482" y="451"/>
                      <a:pt x="1930" y="0"/>
                      <a:pt x="12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8" name="Google Shape;488;p15"/>
              <p:cNvSpPr/>
              <p:nvPr/>
            </p:nvSpPr>
            <p:spPr>
              <a:xfrm>
                <a:off x="7418051" y="4165039"/>
                <a:ext cx="337825" cy="262750"/>
              </a:xfrm>
              <a:custGeom>
                <a:avLst/>
                <a:gdLst/>
                <a:ahLst/>
                <a:cxnLst/>
                <a:rect l="l" t="t" r="r" b="b"/>
                <a:pathLst>
                  <a:path w="9449" h="8435" extrusionOk="0">
                    <a:moveTo>
                      <a:pt x="6305" y="0"/>
                    </a:moveTo>
                    <a:cubicBezTo>
                      <a:pt x="5510" y="0"/>
                      <a:pt x="4261" y="2128"/>
                      <a:pt x="4261" y="2128"/>
                    </a:cubicBezTo>
                    <a:cubicBezTo>
                      <a:pt x="4261" y="2128"/>
                      <a:pt x="2842" y="92"/>
                      <a:pt x="1911" y="92"/>
                    </a:cubicBezTo>
                    <a:cubicBezTo>
                      <a:pt x="1702" y="92"/>
                      <a:pt x="1517" y="195"/>
                      <a:pt x="1378" y="449"/>
                    </a:cubicBezTo>
                    <a:cubicBezTo>
                      <a:pt x="652" y="1827"/>
                      <a:pt x="2030" y="3406"/>
                      <a:pt x="2030" y="3406"/>
                    </a:cubicBezTo>
                    <a:cubicBezTo>
                      <a:pt x="2030" y="3406"/>
                      <a:pt x="0" y="4334"/>
                      <a:pt x="727" y="5537"/>
                    </a:cubicBezTo>
                    <a:cubicBezTo>
                      <a:pt x="934" y="5868"/>
                      <a:pt x="1226" y="5989"/>
                      <a:pt x="1539" y="5989"/>
                    </a:cubicBezTo>
                    <a:cubicBezTo>
                      <a:pt x="2361" y="5989"/>
                      <a:pt x="3333" y="5161"/>
                      <a:pt x="3333" y="5161"/>
                    </a:cubicBezTo>
                    <a:lnTo>
                      <a:pt x="3333" y="5161"/>
                    </a:lnTo>
                    <a:cubicBezTo>
                      <a:pt x="3333" y="5161"/>
                      <a:pt x="2582" y="8143"/>
                      <a:pt x="4336" y="8419"/>
                    </a:cubicBezTo>
                    <a:cubicBezTo>
                      <a:pt x="4403" y="8429"/>
                      <a:pt x="4466" y="8434"/>
                      <a:pt x="4526" y="8434"/>
                    </a:cubicBezTo>
                    <a:cubicBezTo>
                      <a:pt x="6067" y="8434"/>
                      <a:pt x="5464" y="5161"/>
                      <a:pt x="5464" y="5161"/>
                    </a:cubicBezTo>
                    <a:lnTo>
                      <a:pt x="5464" y="5161"/>
                    </a:lnTo>
                    <a:cubicBezTo>
                      <a:pt x="5464" y="5161"/>
                      <a:pt x="6321" y="5862"/>
                      <a:pt x="7198" y="5862"/>
                    </a:cubicBezTo>
                    <a:cubicBezTo>
                      <a:pt x="7636" y="5862"/>
                      <a:pt x="8079" y="5687"/>
                      <a:pt x="8421" y="5161"/>
                    </a:cubicBezTo>
                    <a:cubicBezTo>
                      <a:pt x="9449" y="3607"/>
                      <a:pt x="6667" y="2755"/>
                      <a:pt x="6667" y="2755"/>
                    </a:cubicBezTo>
                    <a:cubicBezTo>
                      <a:pt x="6667" y="2755"/>
                      <a:pt x="7394" y="1752"/>
                      <a:pt x="6742" y="349"/>
                    </a:cubicBezTo>
                    <a:cubicBezTo>
                      <a:pt x="6630" y="102"/>
                      <a:pt x="6478" y="0"/>
                      <a:pt x="63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9" name="Google Shape;489;p15"/>
              <p:cNvSpPr/>
              <p:nvPr/>
            </p:nvSpPr>
            <p:spPr>
              <a:xfrm>
                <a:off x="7531196" y="4259241"/>
                <a:ext cx="76186" cy="62586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081" extrusionOk="0">
                    <a:moveTo>
                      <a:pt x="1104" y="1"/>
                    </a:moveTo>
                    <a:cubicBezTo>
                      <a:pt x="477" y="1"/>
                      <a:pt x="1" y="452"/>
                      <a:pt x="1" y="1053"/>
                    </a:cubicBezTo>
                    <a:cubicBezTo>
                      <a:pt x="1" y="1630"/>
                      <a:pt x="477" y="2081"/>
                      <a:pt x="1104" y="2081"/>
                    </a:cubicBezTo>
                    <a:cubicBezTo>
                      <a:pt x="1705" y="2081"/>
                      <a:pt x="2207" y="1630"/>
                      <a:pt x="2207" y="1053"/>
                    </a:cubicBezTo>
                    <a:cubicBezTo>
                      <a:pt x="2207" y="452"/>
                      <a:pt x="1705" y="1"/>
                      <a:pt x="1104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90" name="Google Shape;490;p15"/>
              <p:cNvSpPr/>
              <p:nvPr/>
            </p:nvSpPr>
            <p:spPr>
              <a:xfrm>
                <a:off x="8055556" y="3758081"/>
                <a:ext cx="337861" cy="271098"/>
              </a:xfrm>
              <a:custGeom>
                <a:avLst/>
                <a:gdLst/>
                <a:ahLst/>
                <a:cxnLst/>
                <a:rect l="l" t="t" r="r" b="b"/>
                <a:pathLst>
                  <a:path w="9450" h="8703" extrusionOk="0">
                    <a:moveTo>
                      <a:pt x="6176" y="0"/>
                    </a:moveTo>
                    <a:cubicBezTo>
                      <a:pt x="6156" y="0"/>
                      <a:pt x="6137" y="1"/>
                      <a:pt x="6116" y="2"/>
                    </a:cubicBezTo>
                    <a:cubicBezTo>
                      <a:pt x="4713" y="103"/>
                      <a:pt x="3710" y="3887"/>
                      <a:pt x="3710" y="3887"/>
                    </a:cubicBezTo>
                    <a:cubicBezTo>
                      <a:pt x="3710" y="3887"/>
                      <a:pt x="2423" y="2433"/>
                      <a:pt x="1543" y="2433"/>
                    </a:cubicBezTo>
                    <a:cubicBezTo>
                      <a:pt x="1292" y="2433"/>
                      <a:pt x="1073" y="2553"/>
                      <a:pt x="928" y="2859"/>
                    </a:cubicBezTo>
                    <a:cubicBezTo>
                      <a:pt x="276" y="4263"/>
                      <a:pt x="2307" y="5291"/>
                      <a:pt x="2307" y="5291"/>
                    </a:cubicBezTo>
                    <a:cubicBezTo>
                      <a:pt x="2307" y="5291"/>
                      <a:pt x="1" y="7421"/>
                      <a:pt x="1580" y="8423"/>
                    </a:cubicBezTo>
                    <a:cubicBezTo>
                      <a:pt x="1826" y="8584"/>
                      <a:pt x="2070" y="8651"/>
                      <a:pt x="2306" y="8651"/>
                    </a:cubicBezTo>
                    <a:cubicBezTo>
                      <a:pt x="3584" y="8651"/>
                      <a:pt x="4637" y="6669"/>
                      <a:pt x="4637" y="6669"/>
                    </a:cubicBezTo>
                    <a:cubicBezTo>
                      <a:pt x="4637" y="6669"/>
                      <a:pt x="5427" y="8703"/>
                      <a:pt x="6492" y="8703"/>
                    </a:cubicBezTo>
                    <a:cubicBezTo>
                      <a:pt x="6517" y="8703"/>
                      <a:pt x="6542" y="8701"/>
                      <a:pt x="6567" y="8699"/>
                    </a:cubicBezTo>
                    <a:cubicBezTo>
                      <a:pt x="7695" y="8624"/>
                      <a:pt x="7144" y="5742"/>
                      <a:pt x="7144" y="5742"/>
                    </a:cubicBezTo>
                    <a:cubicBezTo>
                      <a:pt x="7144" y="5742"/>
                      <a:pt x="9449" y="5291"/>
                      <a:pt x="8898" y="4163"/>
                    </a:cubicBezTo>
                    <a:cubicBezTo>
                      <a:pt x="8480" y="3326"/>
                      <a:pt x="7355" y="3225"/>
                      <a:pt x="6836" y="3225"/>
                    </a:cubicBezTo>
                    <a:cubicBezTo>
                      <a:pt x="6671" y="3225"/>
                      <a:pt x="6567" y="3235"/>
                      <a:pt x="6567" y="3235"/>
                    </a:cubicBezTo>
                    <a:cubicBezTo>
                      <a:pt x="6567" y="3235"/>
                      <a:pt x="7467" y="0"/>
                      <a:pt x="61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91" name="Google Shape;491;p15"/>
            <p:cNvSpPr/>
            <p:nvPr/>
          </p:nvSpPr>
          <p:spPr>
            <a:xfrm>
              <a:off x="8713516" y="3786572"/>
              <a:ext cx="88738" cy="61708"/>
            </a:xfrm>
            <a:custGeom>
              <a:avLst/>
              <a:gdLst/>
              <a:ahLst/>
              <a:cxnLst/>
              <a:rect l="l" t="t" r="r" b="b"/>
              <a:pathLst>
                <a:path w="2482" h="1981" extrusionOk="0">
                  <a:moveTo>
                    <a:pt x="1254" y="0"/>
                  </a:moveTo>
                  <a:cubicBezTo>
                    <a:pt x="552" y="0"/>
                    <a:pt x="0" y="451"/>
                    <a:pt x="0" y="1003"/>
                  </a:cubicBezTo>
                  <a:cubicBezTo>
                    <a:pt x="0" y="1529"/>
                    <a:pt x="552" y="1980"/>
                    <a:pt x="1254" y="1980"/>
                  </a:cubicBezTo>
                  <a:cubicBezTo>
                    <a:pt x="1930" y="1980"/>
                    <a:pt x="2482" y="1529"/>
                    <a:pt x="2482" y="1003"/>
                  </a:cubicBezTo>
                  <a:cubicBezTo>
                    <a:pt x="2482" y="451"/>
                    <a:pt x="1930" y="0"/>
                    <a:pt x="12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492" name="Google Shape;492;p15"/>
            <p:cNvGrpSpPr/>
            <p:nvPr/>
          </p:nvGrpSpPr>
          <p:grpSpPr>
            <a:xfrm>
              <a:off x="9086769" y="3332096"/>
              <a:ext cx="324382" cy="285116"/>
              <a:chOff x="7544369" y="3544921"/>
              <a:chExt cx="324382" cy="285116"/>
            </a:xfrm>
          </p:grpSpPr>
          <p:sp>
            <p:nvSpPr>
              <p:cNvPr id="493" name="Google Shape;493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94" name="Google Shape;494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495" name="Google Shape;495;p15"/>
            <p:cNvGrpSpPr/>
            <p:nvPr/>
          </p:nvGrpSpPr>
          <p:grpSpPr>
            <a:xfrm>
              <a:off x="8534969" y="3087721"/>
              <a:ext cx="324382" cy="285116"/>
              <a:chOff x="7544369" y="3544921"/>
              <a:chExt cx="324382" cy="285116"/>
            </a:xfrm>
          </p:grpSpPr>
          <p:sp>
            <p:nvSpPr>
              <p:cNvPr id="496" name="Google Shape;496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97" name="Google Shape;497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498" name="Google Shape;498;p15"/>
          <p:cNvGrpSpPr/>
          <p:nvPr/>
        </p:nvGrpSpPr>
        <p:grpSpPr>
          <a:xfrm>
            <a:off x="-811451" y="2610051"/>
            <a:ext cx="2929121" cy="4332997"/>
            <a:chOff x="-608589" y="1957538"/>
            <a:chExt cx="2196841" cy="3249748"/>
          </a:xfrm>
        </p:grpSpPr>
        <p:sp>
          <p:nvSpPr>
            <p:cNvPr id="499" name="Google Shape;499;p15"/>
            <p:cNvSpPr/>
            <p:nvPr/>
          </p:nvSpPr>
          <p:spPr>
            <a:xfrm>
              <a:off x="192836" y="3638013"/>
              <a:ext cx="432775" cy="1569273"/>
            </a:xfrm>
            <a:custGeom>
              <a:avLst/>
              <a:gdLst/>
              <a:ahLst/>
              <a:cxnLst/>
              <a:rect l="l" t="t" r="r" b="b"/>
              <a:pathLst>
                <a:path w="4588" h="13083" extrusionOk="0">
                  <a:moveTo>
                    <a:pt x="1" y="0"/>
                  </a:moveTo>
                  <a:lnTo>
                    <a:pt x="1" y="13083"/>
                  </a:lnTo>
                  <a:lnTo>
                    <a:pt x="4587" y="13083"/>
                  </a:lnTo>
                  <a:lnTo>
                    <a:pt x="45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500" name="Google Shape;500;p15"/>
            <p:cNvGrpSpPr/>
            <p:nvPr/>
          </p:nvGrpSpPr>
          <p:grpSpPr>
            <a:xfrm>
              <a:off x="-608589" y="1957538"/>
              <a:ext cx="2196841" cy="2154562"/>
              <a:chOff x="94650" y="2637525"/>
              <a:chExt cx="2196841" cy="2154562"/>
            </a:xfrm>
          </p:grpSpPr>
          <p:sp>
            <p:nvSpPr>
              <p:cNvPr id="501" name="Google Shape;501;p15"/>
              <p:cNvSpPr/>
              <p:nvPr/>
            </p:nvSpPr>
            <p:spPr>
              <a:xfrm>
                <a:off x="94650" y="2637525"/>
                <a:ext cx="2196841" cy="2154562"/>
              </a:xfrm>
              <a:custGeom>
                <a:avLst/>
                <a:gdLst/>
                <a:ahLst/>
                <a:cxnLst/>
                <a:rect l="l" t="t" r="r" b="b"/>
                <a:pathLst>
                  <a:path w="30753" h="39575" extrusionOk="0">
                    <a:moveTo>
                      <a:pt x="15539" y="0"/>
                    </a:moveTo>
                    <a:cubicBezTo>
                      <a:pt x="11354" y="0"/>
                      <a:pt x="10427" y="6667"/>
                      <a:pt x="10427" y="6667"/>
                    </a:cubicBezTo>
                    <a:cubicBezTo>
                      <a:pt x="10427" y="6667"/>
                      <a:pt x="9939" y="6216"/>
                      <a:pt x="9100" y="6216"/>
                    </a:cubicBezTo>
                    <a:cubicBezTo>
                      <a:pt x="8105" y="6216"/>
                      <a:pt x="6617" y="6851"/>
                      <a:pt x="4863" y="9625"/>
                    </a:cubicBezTo>
                    <a:cubicBezTo>
                      <a:pt x="1629" y="14737"/>
                      <a:pt x="4086" y="21955"/>
                      <a:pt x="4086" y="21955"/>
                    </a:cubicBezTo>
                    <a:cubicBezTo>
                      <a:pt x="4086" y="21955"/>
                      <a:pt x="4028" y="21945"/>
                      <a:pt x="3927" y="21945"/>
                    </a:cubicBezTo>
                    <a:cubicBezTo>
                      <a:pt x="3339" y="21945"/>
                      <a:pt x="1287" y="22292"/>
                      <a:pt x="752" y="27043"/>
                    </a:cubicBezTo>
                    <a:cubicBezTo>
                      <a:pt x="0" y="33610"/>
                      <a:pt x="4587" y="34211"/>
                      <a:pt x="4587" y="34211"/>
                    </a:cubicBezTo>
                    <a:cubicBezTo>
                      <a:pt x="4587" y="34211"/>
                      <a:pt x="4161" y="39575"/>
                      <a:pt x="8647" y="39575"/>
                    </a:cubicBezTo>
                    <a:cubicBezTo>
                      <a:pt x="13133" y="39575"/>
                      <a:pt x="14086" y="35815"/>
                      <a:pt x="14086" y="35815"/>
                    </a:cubicBezTo>
                    <a:cubicBezTo>
                      <a:pt x="14086" y="35815"/>
                      <a:pt x="17276" y="38896"/>
                      <a:pt x="20576" y="38896"/>
                    </a:cubicBezTo>
                    <a:cubicBezTo>
                      <a:pt x="20810" y="38896"/>
                      <a:pt x="21045" y="38881"/>
                      <a:pt x="21279" y="38848"/>
                    </a:cubicBezTo>
                    <a:cubicBezTo>
                      <a:pt x="24838" y="38321"/>
                      <a:pt x="25138" y="35088"/>
                      <a:pt x="25138" y="35088"/>
                    </a:cubicBezTo>
                    <a:cubicBezTo>
                      <a:pt x="25138" y="35088"/>
                      <a:pt x="28246" y="35088"/>
                      <a:pt x="29499" y="30803"/>
                    </a:cubicBezTo>
                    <a:cubicBezTo>
                      <a:pt x="30752" y="26517"/>
                      <a:pt x="27018" y="23284"/>
                      <a:pt x="27018" y="23284"/>
                    </a:cubicBezTo>
                    <a:cubicBezTo>
                      <a:pt x="28898" y="20251"/>
                      <a:pt x="27770" y="12833"/>
                      <a:pt x="25364" y="10953"/>
                    </a:cubicBezTo>
                    <a:cubicBezTo>
                      <a:pt x="24835" y="10539"/>
                      <a:pt x="24336" y="10378"/>
                      <a:pt x="23880" y="10378"/>
                    </a:cubicBezTo>
                    <a:cubicBezTo>
                      <a:pt x="22261" y="10378"/>
                      <a:pt x="21178" y="12406"/>
                      <a:pt x="21178" y="12406"/>
                    </a:cubicBezTo>
                    <a:cubicBezTo>
                      <a:pt x="21705" y="6893"/>
                      <a:pt x="19725" y="0"/>
                      <a:pt x="15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515422" y="3363736"/>
                <a:ext cx="410037" cy="323506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5499" extrusionOk="0">
                    <a:moveTo>
                      <a:pt x="1895" y="1"/>
                    </a:moveTo>
                    <a:cubicBezTo>
                      <a:pt x="1812" y="1"/>
                      <a:pt x="1731" y="29"/>
                      <a:pt x="1654" y="94"/>
                    </a:cubicBezTo>
                    <a:cubicBezTo>
                      <a:pt x="1028" y="620"/>
                      <a:pt x="1654" y="2500"/>
                      <a:pt x="1654" y="2500"/>
                    </a:cubicBezTo>
                    <a:cubicBezTo>
                      <a:pt x="1654" y="2500"/>
                      <a:pt x="0" y="2600"/>
                      <a:pt x="351" y="3603"/>
                    </a:cubicBezTo>
                    <a:cubicBezTo>
                      <a:pt x="496" y="3980"/>
                      <a:pt x="810" y="4096"/>
                      <a:pt x="1140" y="4096"/>
                    </a:cubicBezTo>
                    <a:cubicBezTo>
                      <a:pt x="1664" y="4096"/>
                      <a:pt x="2231" y="3803"/>
                      <a:pt x="2231" y="3803"/>
                    </a:cubicBezTo>
                    <a:lnTo>
                      <a:pt x="2231" y="3803"/>
                    </a:lnTo>
                    <a:cubicBezTo>
                      <a:pt x="2231" y="3803"/>
                      <a:pt x="1504" y="5257"/>
                      <a:pt x="2657" y="5482"/>
                    </a:cubicBezTo>
                    <a:cubicBezTo>
                      <a:pt x="2718" y="5493"/>
                      <a:pt x="2776" y="5498"/>
                      <a:pt x="2831" y="5498"/>
                    </a:cubicBezTo>
                    <a:cubicBezTo>
                      <a:pt x="3804" y="5498"/>
                      <a:pt x="3760" y="3904"/>
                      <a:pt x="3760" y="3904"/>
                    </a:cubicBezTo>
                    <a:lnTo>
                      <a:pt x="3760" y="3904"/>
                    </a:lnTo>
                    <a:cubicBezTo>
                      <a:pt x="3760" y="3904"/>
                      <a:pt x="4033" y="4018"/>
                      <a:pt x="4359" y="4018"/>
                    </a:cubicBezTo>
                    <a:cubicBezTo>
                      <a:pt x="4733" y="4018"/>
                      <a:pt x="5176" y="3868"/>
                      <a:pt x="5364" y="3227"/>
                    </a:cubicBezTo>
                    <a:cubicBezTo>
                      <a:pt x="5740" y="2024"/>
                      <a:pt x="4211" y="1924"/>
                      <a:pt x="4211" y="1924"/>
                    </a:cubicBezTo>
                    <a:cubicBezTo>
                      <a:pt x="4211" y="1924"/>
                      <a:pt x="5313" y="921"/>
                      <a:pt x="4912" y="370"/>
                    </a:cubicBezTo>
                    <a:cubicBezTo>
                      <a:pt x="4849" y="284"/>
                      <a:pt x="4767" y="248"/>
                      <a:pt x="4672" y="248"/>
                    </a:cubicBezTo>
                    <a:cubicBezTo>
                      <a:pt x="4128" y="248"/>
                      <a:pt x="3183" y="1447"/>
                      <a:pt x="3183" y="1447"/>
                    </a:cubicBezTo>
                    <a:cubicBezTo>
                      <a:pt x="3183" y="1447"/>
                      <a:pt x="2489" y="1"/>
                      <a:pt x="18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685517" y="3493107"/>
                <a:ext cx="89579" cy="6641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2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52"/>
                    </a:cubicBezTo>
                    <a:cubicBezTo>
                      <a:pt x="0" y="877"/>
                      <a:pt x="276" y="1128"/>
                      <a:pt x="627" y="1128"/>
                    </a:cubicBezTo>
                    <a:cubicBezTo>
                      <a:pt x="978" y="1128"/>
                      <a:pt x="1253" y="877"/>
                      <a:pt x="1253" y="552"/>
                    </a:cubicBezTo>
                    <a:cubicBezTo>
                      <a:pt x="1253" y="251"/>
                      <a:pt x="978" y="0"/>
                      <a:pt x="6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1032851" y="2929379"/>
                <a:ext cx="365319" cy="303622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5161" extrusionOk="0">
                    <a:moveTo>
                      <a:pt x="2297" y="1"/>
                    </a:moveTo>
                    <a:cubicBezTo>
                      <a:pt x="2268" y="1"/>
                      <a:pt x="2237" y="3"/>
                      <a:pt x="2206" y="8"/>
                    </a:cubicBezTo>
                    <a:cubicBezTo>
                      <a:pt x="1253" y="184"/>
                      <a:pt x="1579" y="1988"/>
                      <a:pt x="1579" y="1988"/>
                    </a:cubicBezTo>
                    <a:cubicBezTo>
                      <a:pt x="1579" y="1988"/>
                      <a:pt x="1318" y="1938"/>
                      <a:pt x="1008" y="1938"/>
                    </a:cubicBezTo>
                    <a:cubicBezTo>
                      <a:pt x="556" y="1938"/>
                      <a:pt x="0" y="2044"/>
                      <a:pt x="0" y="2565"/>
                    </a:cubicBezTo>
                    <a:cubicBezTo>
                      <a:pt x="0" y="3467"/>
                      <a:pt x="1429" y="3517"/>
                      <a:pt x="1429" y="3517"/>
                    </a:cubicBezTo>
                    <a:cubicBezTo>
                      <a:pt x="1429" y="3517"/>
                      <a:pt x="276" y="4820"/>
                      <a:pt x="1203" y="5121"/>
                    </a:cubicBezTo>
                    <a:cubicBezTo>
                      <a:pt x="1283" y="5148"/>
                      <a:pt x="1360" y="5161"/>
                      <a:pt x="1434" y="5161"/>
                    </a:cubicBezTo>
                    <a:cubicBezTo>
                      <a:pt x="2240" y="5161"/>
                      <a:pt x="2682" y="3667"/>
                      <a:pt x="2682" y="3667"/>
                    </a:cubicBezTo>
                    <a:cubicBezTo>
                      <a:pt x="2682" y="3667"/>
                      <a:pt x="3177" y="4776"/>
                      <a:pt x="3727" y="4776"/>
                    </a:cubicBezTo>
                    <a:cubicBezTo>
                      <a:pt x="3796" y="4776"/>
                      <a:pt x="3866" y="4759"/>
                      <a:pt x="3935" y="4720"/>
                    </a:cubicBezTo>
                    <a:cubicBezTo>
                      <a:pt x="4562" y="4344"/>
                      <a:pt x="3985" y="3041"/>
                      <a:pt x="3985" y="3041"/>
                    </a:cubicBezTo>
                    <a:cubicBezTo>
                      <a:pt x="3985" y="3041"/>
                      <a:pt x="5113" y="2314"/>
                      <a:pt x="4612" y="1211"/>
                    </a:cubicBezTo>
                    <a:cubicBezTo>
                      <a:pt x="4493" y="961"/>
                      <a:pt x="4351" y="864"/>
                      <a:pt x="4204" y="864"/>
                    </a:cubicBezTo>
                    <a:cubicBezTo>
                      <a:pt x="3703" y="864"/>
                      <a:pt x="3133" y="1988"/>
                      <a:pt x="3133" y="1988"/>
                    </a:cubicBezTo>
                    <a:cubicBezTo>
                      <a:pt x="3133" y="1988"/>
                      <a:pt x="3133" y="1"/>
                      <a:pt x="2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1163512" y="3046337"/>
                <a:ext cx="89651" cy="70831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04" extrusionOk="0">
                    <a:moveTo>
                      <a:pt x="627" y="0"/>
                    </a:moveTo>
                    <a:cubicBezTo>
                      <a:pt x="277" y="0"/>
                      <a:pt x="1" y="276"/>
                      <a:pt x="1" y="602"/>
                    </a:cubicBezTo>
                    <a:cubicBezTo>
                      <a:pt x="1" y="928"/>
                      <a:pt x="277" y="1203"/>
                      <a:pt x="627" y="1203"/>
                    </a:cubicBezTo>
                    <a:cubicBezTo>
                      <a:pt x="953" y="1203"/>
                      <a:pt x="1254" y="928"/>
                      <a:pt x="1254" y="602"/>
                    </a:cubicBezTo>
                    <a:cubicBezTo>
                      <a:pt x="1254" y="276"/>
                      <a:pt x="953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1486627" y="3448689"/>
                <a:ext cx="409251" cy="33856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5755" extrusionOk="0">
                    <a:moveTo>
                      <a:pt x="2914" y="0"/>
                    </a:moveTo>
                    <a:cubicBezTo>
                      <a:pt x="2833" y="0"/>
                      <a:pt x="2743" y="17"/>
                      <a:pt x="2646" y="53"/>
                    </a:cubicBezTo>
                    <a:cubicBezTo>
                      <a:pt x="1443" y="530"/>
                      <a:pt x="2069" y="2209"/>
                      <a:pt x="2069" y="2209"/>
                    </a:cubicBezTo>
                    <a:cubicBezTo>
                      <a:pt x="2069" y="2209"/>
                      <a:pt x="2057" y="2209"/>
                      <a:pt x="2034" y="2209"/>
                    </a:cubicBezTo>
                    <a:cubicBezTo>
                      <a:pt x="1761" y="2209"/>
                      <a:pt x="1" y="2251"/>
                      <a:pt x="440" y="3362"/>
                    </a:cubicBezTo>
                    <a:cubicBezTo>
                      <a:pt x="619" y="3813"/>
                      <a:pt x="914" y="3954"/>
                      <a:pt x="1213" y="3954"/>
                    </a:cubicBezTo>
                    <a:cubicBezTo>
                      <a:pt x="1711" y="3954"/>
                      <a:pt x="2220" y="3562"/>
                      <a:pt x="2220" y="3562"/>
                    </a:cubicBezTo>
                    <a:lnTo>
                      <a:pt x="2220" y="3562"/>
                    </a:lnTo>
                    <a:cubicBezTo>
                      <a:pt x="2220" y="3563"/>
                      <a:pt x="1493" y="5592"/>
                      <a:pt x="2120" y="5743"/>
                    </a:cubicBezTo>
                    <a:cubicBezTo>
                      <a:pt x="2147" y="5751"/>
                      <a:pt x="2175" y="5754"/>
                      <a:pt x="2202" y="5754"/>
                    </a:cubicBezTo>
                    <a:cubicBezTo>
                      <a:pt x="2788" y="5754"/>
                      <a:pt x="3222" y="4038"/>
                      <a:pt x="3222" y="4038"/>
                    </a:cubicBezTo>
                    <a:cubicBezTo>
                      <a:pt x="3222" y="4038"/>
                      <a:pt x="3702" y="4684"/>
                      <a:pt x="4353" y="4684"/>
                    </a:cubicBezTo>
                    <a:cubicBezTo>
                      <a:pt x="4503" y="4684"/>
                      <a:pt x="4662" y="4649"/>
                      <a:pt x="4826" y="4565"/>
                    </a:cubicBezTo>
                    <a:cubicBezTo>
                      <a:pt x="5729" y="4089"/>
                      <a:pt x="4626" y="2936"/>
                      <a:pt x="4626" y="2936"/>
                    </a:cubicBezTo>
                    <a:cubicBezTo>
                      <a:pt x="4626" y="2936"/>
                      <a:pt x="5729" y="1933"/>
                      <a:pt x="5353" y="1206"/>
                    </a:cubicBezTo>
                    <a:cubicBezTo>
                      <a:pt x="5286" y="1077"/>
                      <a:pt x="5193" y="1024"/>
                      <a:pt x="5085" y="1024"/>
                    </a:cubicBezTo>
                    <a:cubicBezTo>
                      <a:pt x="4587" y="1024"/>
                      <a:pt x="3774" y="2159"/>
                      <a:pt x="3774" y="2159"/>
                    </a:cubicBezTo>
                    <a:cubicBezTo>
                      <a:pt x="3774" y="2159"/>
                      <a:pt x="3837" y="0"/>
                      <a:pt x="29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1664866" y="3583061"/>
                <a:ext cx="100295" cy="66360"/>
              </a:xfrm>
              <a:custGeom>
                <a:avLst/>
                <a:gdLst/>
                <a:ahLst/>
                <a:cxnLst/>
                <a:rect l="l" t="t" r="r" b="b"/>
                <a:pathLst>
                  <a:path w="1404" h="1128" extrusionOk="0">
                    <a:moveTo>
                      <a:pt x="702" y="0"/>
                    </a:moveTo>
                    <a:cubicBezTo>
                      <a:pt x="326" y="0"/>
                      <a:pt x="0" y="251"/>
                      <a:pt x="0" y="577"/>
                    </a:cubicBezTo>
                    <a:cubicBezTo>
                      <a:pt x="0" y="877"/>
                      <a:pt x="326" y="1128"/>
                      <a:pt x="702" y="1128"/>
                    </a:cubicBezTo>
                    <a:cubicBezTo>
                      <a:pt x="1078" y="1128"/>
                      <a:pt x="1404" y="877"/>
                      <a:pt x="1404" y="577"/>
                    </a:cubicBezTo>
                    <a:cubicBezTo>
                      <a:pt x="1404" y="251"/>
                      <a:pt x="1078" y="0"/>
                      <a:pt x="7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402240" y="3987597"/>
                <a:ext cx="379677" cy="279619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753" extrusionOk="0">
                    <a:moveTo>
                      <a:pt x="3547" y="1"/>
                    </a:moveTo>
                    <a:cubicBezTo>
                      <a:pt x="3091" y="1"/>
                      <a:pt x="2407" y="1186"/>
                      <a:pt x="2407" y="1186"/>
                    </a:cubicBezTo>
                    <a:cubicBezTo>
                      <a:pt x="2407" y="1186"/>
                      <a:pt x="1609" y="55"/>
                      <a:pt x="1083" y="55"/>
                    </a:cubicBezTo>
                    <a:cubicBezTo>
                      <a:pt x="963" y="55"/>
                      <a:pt x="857" y="114"/>
                      <a:pt x="778" y="258"/>
                    </a:cubicBezTo>
                    <a:cubicBezTo>
                      <a:pt x="377" y="1035"/>
                      <a:pt x="1154" y="1913"/>
                      <a:pt x="1154" y="1913"/>
                    </a:cubicBezTo>
                    <a:cubicBezTo>
                      <a:pt x="1154" y="1913"/>
                      <a:pt x="1" y="2439"/>
                      <a:pt x="427" y="3116"/>
                    </a:cubicBezTo>
                    <a:cubicBezTo>
                      <a:pt x="539" y="3304"/>
                      <a:pt x="701" y="3372"/>
                      <a:pt x="877" y="3372"/>
                    </a:cubicBezTo>
                    <a:cubicBezTo>
                      <a:pt x="1332" y="3372"/>
                      <a:pt x="1881" y="2915"/>
                      <a:pt x="1881" y="2915"/>
                    </a:cubicBezTo>
                    <a:lnTo>
                      <a:pt x="1881" y="2915"/>
                    </a:lnTo>
                    <a:cubicBezTo>
                      <a:pt x="1881" y="2915"/>
                      <a:pt x="1455" y="4594"/>
                      <a:pt x="2457" y="4745"/>
                    </a:cubicBezTo>
                    <a:cubicBezTo>
                      <a:pt x="2493" y="4750"/>
                      <a:pt x="2527" y="4753"/>
                      <a:pt x="2559" y="4753"/>
                    </a:cubicBezTo>
                    <a:cubicBezTo>
                      <a:pt x="3409" y="4753"/>
                      <a:pt x="3084" y="2915"/>
                      <a:pt x="3084" y="2915"/>
                    </a:cubicBezTo>
                    <a:lnTo>
                      <a:pt x="3084" y="2915"/>
                    </a:lnTo>
                    <a:cubicBezTo>
                      <a:pt x="3084" y="2915"/>
                      <a:pt x="3574" y="3305"/>
                      <a:pt x="4071" y="3305"/>
                    </a:cubicBezTo>
                    <a:cubicBezTo>
                      <a:pt x="4320" y="3305"/>
                      <a:pt x="4571" y="3207"/>
                      <a:pt x="4763" y="2915"/>
                    </a:cubicBezTo>
                    <a:cubicBezTo>
                      <a:pt x="5314" y="2038"/>
                      <a:pt x="3760" y="1562"/>
                      <a:pt x="3760" y="1562"/>
                    </a:cubicBezTo>
                    <a:cubicBezTo>
                      <a:pt x="3760" y="1562"/>
                      <a:pt x="4186" y="985"/>
                      <a:pt x="3811" y="208"/>
                    </a:cubicBezTo>
                    <a:cubicBezTo>
                      <a:pt x="3741" y="61"/>
                      <a:pt x="3650" y="1"/>
                      <a:pt x="35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547331" y="4094201"/>
                <a:ext cx="89579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7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77"/>
                    </a:cubicBezTo>
                    <a:cubicBezTo>
                      <a:pt x="0" y="903"/>
                      <a:pt x="276" y="1178"/>
                      <a:pt x="627" y="1178"/>
                    </a:cubicBezTo>
                    <a:cubicBezTo>
                      <a:pt x="952" y="1178"/>
                      <a:pt x="1253" y="903"/>
                      <a:pt x="1253" y="577"/>
                    </a:cubicBezTo>
                    <a:cubicBezTo>
                      <a:pt x="1253" y="251"/>
                      <a:pt x="952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1686369" y="4149202"/>
                <a:ext cx="379606" cy="289149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4915" extrusionOk="0">
                    <a:moveTo>
                      <a:pt x="3465" y="0"/>
                    </a:moveTo>
                    <a:cubicBezTo>
                      <a:pt x="3455" y="0"/>
                      <a:pt x="3444" y="1"/>
                      <a:pt x="3434" y="1"/>
                    </a:cubicBezTo>
                    <a:cubicBezTo>
                      <a:pt x="2657" y="51"/>
                      <a:pt x="2080" y="2207"/>
                      <a:pt x="2080" y="2207"/>
                    </a:cubicBezTo>
                    <a:cubicBezTo>
                      <a:pt x="2080" y="2207"/>
                      <a:pt x="1354" y="1390"/>
                      <a:pt x="866" y="1390"/>
                    </a:cubicBezTo>
                    <a:cubicBezTo>
                      <a:pt x="725" y="1390"/>
                      <a:pt x="605" y="1457"/>
                      <a:pt x="527" y="1630"/>
                    </a:cubicBezTo>
                    <a:cubicBezTo>
                      <a:pt x="151" y="2407"/>
                      <a:pt x="1304" y="2984"/>
                      <a:pt x="1304" y="2984"/>
                    </a:cubicBezTo>
                    <a:cubicBezTo>
                      <a:pt x="1304" y="2984"/>
                      <a:pt x="0" y="4187"/>
                      <a:pt x="877" y="4763"/>
                    </a:cubicBezTo>
                    <a:cubicBezTo>
                      <a:pt x="1017" y="4852"/>
                      <a:pt x="1154" y="4890"/>
                      <a:pt x="1287" y="4890"/>
                    </a:cubicBezTo>
                    <a:cubicBezTo>
                      <a:pt x="2015" y="4890"/>
                      <a:pt x="2607" y="3761"/>
                      <a:pt x="2607" y="3761"/>
                    </a:cubicBezTo>
                    <a:cubicBezTo>
                      <a:pt x="2607" y="3761"/>
                      <a:pt x="3064" y="4915"/>
                      <a:pt x="3671" y="4915"/>
                    </a:cubicBezTo>
                    <a:cubicBezTo>
                      <a:pt x="3684" y="4915"/>
                      <a:pt x="3697" y="4915"/>
                      <a:pt x="3710" y="4913"/>
                    </a:cubicBezTo>
                    <a:cubicBezTo>
                      <a:pt x="4336" y="4863"/>
                      <a:pt x="4010" y="3234"/>
                      <a:pt x="4010" y="3234"/>
                    </a:cubicBezTo>
                    <a:cubicBezTo>
                      <a:pt x="4010" y="3234"/>
                      <a:pt x="5314" y="2984"/>
                      <a:pt x="5013" y="2357"/>
                    </a:cubicBezTo>
                    <a:cubicBezTo>
                      <a:pt x="4766" y="1882"/>
                      <a:pt x="4145" y="1825"/>
                      <a:pt x="3859" y="1825"/>
                    </a:cubicBezTo>
                    <a:cubicBezTo>
                      <a:pt x="3767" y="1825"/>
                      <a:pt x="3710" y="1831"/>
                      <a:pt x="3710" y="1831"/>
                    </a:cubicBezTo>
                    <a:cubicBezTo>
                      <a:pt x="3710" y="1831"/>
                      <a:pt x="422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1834961" y="4278985"/>
                <a:ext cx="84222" cy="75244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1279" extrusionOk="0">
                    <a:moveTo>
                      <a:pt x="577" y="1"/>
                    </a:moveTo>
                    <a:cubicBezTo>
                      <a:pt x="276" y="1"/>
                      <a:pt x="0" y="276"/>
                      <a:pt x="0" y="627"/>
                    </a:cubicBezTo>
                    <a:cubicBezTo>
                      <a:pt x="0" y="978"/>
                      <a:pt x="276" y="1279"/>
                      <a:pt x="577" y="1279"/>
                    </a:cubicBezTo>
                    <a:cubicBezTo>
                      <a:pt x="903" y="1279"/>
                      <a:pt x="1178" y="978"/>
                      <a:pt x="1178" y="627"/>
                    </a:cubicBezTo>
                    <a:cubicBezTo>
                      <a:pt x="1178" y="276"/>
                      <a:pt x="903" y="1"/>
                      <a:pt x="5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512" name="Google Shape;512;p15"/>
            <p:cNvSpPr/>
            <p:nvPr/>
          </p:nvSpPr>
          <p:spPr>
            <a:xfrm>
              <a:off x="311507" y="3314924"/>
              <a:ext cx="379677" cy="279619"/>
            </a:xfrm>
            <a:custGeom>
              <a:avLst/>
              <a:gdLst/>
              <a:ahLst/>
              <a:cxnLst/>
              <a:rect l="l" t="t" r="r" b="b"/>
              <a:pathLst>
                <a:path w="5315" h="4753" extrusionOk="0">
                  <a:moveTo>
                    <a:pt x="3547" y="1"/>
                  </a:moveTo>
                  <a:cubicBezTo>
                    <a:pt x="3091" y="1"/>
                    <a:pt x="2407" y="1186"/>
                    <a:pt x="2407" y="1186"/>
                  </a:cubicBezTo>
                  <a:cubicBezTo>
                    <a:pt x="2407" y="1186"/>
                    <a:pt x="1609" y="55"/>
                    <a:pt x="1083" y="55"/>
                  </a:cubicBezTo>
                  <a:cubicBezTo>
                    <a:pt x="963" y="55"/>
                    <a:pt x="857" y="114"/>
                    <a:pt x="778" y="258"/>
                  </a:cubicBezTo>
                  <a:cubicBezTo>
                    <a:pt x="377" y="1035"/>
                    <a:pt x="1154" y="1913"/>
                    <a:pt x="1154" y="1913"/>
                  </a:cubicBezTo>
                  <a:cubicBezTo>
                    <a:pt x="1154" y="1913"/>
                    <a:pt x="1" y="2439"/>
                    <a:pt x="427" y="3116"/>
                  </a:cubicBezTo>
                  <a:cubicBezTo>
                    <a:pt x="539" y="3304"/>
                    <a:pt x="701" y="3372"/>
                    <a:pt x="877" y="3372"/>
                  </a:cubicBezTo>
                  <a:cubicBezTo>
                    <a:pt x="1332" y="3372"/>
                    <a:pt x="1881" y="2915"/>
                    <a:pt x="1881" y="2915"/>
                  </a:cubicBezTo>
                  <a:lnTo>
                    <a:pt x="1881" y="2915"/>
                  </a:lnTo>
                  <a:cubicBezTo>
                    <a:pt x="1881" y="2915"/>
                    <a:pt x="1455" y="4594"/>
                    <a:pt x="2457" y="4745"/>
                  </a:cubicBezTo>
                  <a:cubicBezTo>
                    <a:pt x="2493" y="4750"/>
                    <a:pt x="2527" y="4753"/>
                    <a:pt x="2559" y="4753"/>
                  </a:cubicBezTo>
                  <a:cubicBezTo>
                    <a:pt x="3409" y="4753"/>
                    <a:pt x="3084" y="2915"/>
                    <a:pt x="3084" y="2915"/>
                  </a:cubicBezTo>
                  <a:lnTo>
                    <a:pt x="3084" y="2915"/>
                  </a:lnTo>
                  <a:cubicBezTo>
                    <a:pt x="3084" y="2915"/>
                    <a:pt x="3574" y="3305"/>
                    <a:pt x="4071" y="3305"/>
                  </a:cubicBezTo>
                  <a:cubicBezTo>
                    <a:pt x="4320" y="3305"/>
                    <a:pt x="4571" y="3207"/>
                    <a:pt x="4763" y="2915"/>
                  </a:cubicBezTo>
                  <a:cubicBezTo>
                    <a:pt x="5314" y="2038"/>
                    <a:pt x="3760" y="1562"/>
                    <a:pt x="3760" y="1562"/>
                  </a:cubicBezTo>
                  <a:cubicBezTo>
                    <a:pt x="3760" y="1562"/>
                    <a:pt x="4186" y="985"/>
                    <a:pt x="3811" y="208"/>
                  </a:cubicBezTo>
                  <a:cubicBezTo>
                    <a:pt x="3741" y="61"/>
                    <a:pt x="3650" y="1"/>
                    <a:pt x="35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3" name="Google Shape;513;p15"/>
            <p:cNvSpPr/>
            <p:nvPr/>
          </p:nvSpPr>
          <p:spPr>
            <a:xfrm>
              <a:off x="456598" y="3421527"/>
              <a:ext cx="89579" cy="69361"/>
            </a:xfrm>
            <a:custGeom>
              <a:avLst/>
              <a:gdLst/>
              <a:ahLst/>
              <a:cxnLst/>
              <a:rect l="l" t="t" r="r" b="b"/>
              <a:pathLst>
                <a:path w="1254" h="1179" extrusionOk="0">
                  <a:moveTo>
                    <a:pt x="627" y="0"/>
                  </a:moveTo>
                  <a:cubicBezTo>
                    <a:pt x="276" y="0"/>
                    <a:pt x="0" y="251"/>
                    <a:pt x="0" y="577"/>
                  </a:cubicBezTo>
                  <a:cubicBezTo>
                    <a:pt x="0" y="903"/>
                    <a:pt x="276" y="1178"/>
                    <a:pt x="627" y="1178"/>
                  </a:cubicBezTo>
                  <a:cubicBezTo>
                    <a:pt x="952" y="1178"/>
                    <a:pt x="1253" y="903"/>
                    <a:pt x="1253" y="577"/>
                  </a:cubicBezTo>
                  <a:cubicBezTo>
                    <a:pt x="1253" y="251"/>
                    <a:pt x="952" y="0"/>
                    <a:pt x="627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84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6"/>
          <p:cNvSpPr/>
          <p:nvPr/>
        </p:nvSpPr>
        <p:spPr>
          <a:xfrm flipH="1">
            <a:off x="433109" y="3192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7" name="Google Shape;517;p16"/>
          <p:cNvSpPr/>
          <p:nvPr/>
        </p:nvSpPr>
        <p:spPr>
          <a:xfrm flipH="1">
            <a:off x="7904765" y="-325933"/>
            <a:ext cx="1704543" cy="7101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8" name="Google Shape;518;p16"/>
          <p:cNvSpPr/>
          <p:nvPr/>
        </p:nvSpPr>
        <p:spPr>
          <a:xfrm>
            <a:off x="11205825" y="874263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9" name="Google Shape;519;p16"/>
          <p:cNvSpPr/>
          <p:nvPr/>
        </p:nvSpPr>
        <p:spPr>
          <a:xfrm>
            <a:off x="-1440009" y="16062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20" name="Google Shape;520;p16"/>
          <p:cNvSpPr/>
          <p:nvPr/>
        </p:nvSpPr>
        <p:spPr>
          <a:xfrm flipH="1">
            <a:off x="2211262" y="-70671"/>
            <a:ext cx="1266447" cy="60591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21" name="Google Shape;521;p16"/>
          <p:cNvSpPr/>
          <p:nvPr/>
        </p:nvSpPr>
        <p:spPr>
          <a:xfrm>
            <a:off x="10259952" y="178949"/>
            <a:ext cx="1603845" cy="767337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22" name="Google Shape;522;p16"/>
          <p:cNvGrpSpPr/>
          <p:nvPr/>
        </p:nvGrpSpPr>
        <p:grpSpPr>
          <a:xfrm>
            <a:off x="-25066" y="5758699"/>
            <a:ext cx="3310980" cy="1118136"/>
            <a:chOff x="-18795" y="4041550"/>
            <a:chExt cx="3304811" cy="1116053"/>
          </a:xfrm>
        </p:grpSpPr>
        <p:sp>
          <p:nvSpPr>
            <p:cNvPr id="523" name="Google Shape;523;p16"/>
            <p:cNvSpPr/>
            <p:nvPr/>
          </p:nvSpPr>
          <p:spPr>
            <a:xfrm>
              <a:off x="-187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-13265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150520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1510730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27" name="Google Shape;527;p16"/>
          <p:cNvGrpSpPr/>
          <p:nvPr/>
        </p:nvGrpSpPr>
        <p:grpSpPr>
          <a:xfrm>
            <a:off x="8732096" y="5693971"/>
            <a:ext cx="3502659" cy="1182867"/>
            <a:chOff x="5871195" y="4041550"/>
            <a:chExt cx="3304811" cy="1116053"/>
          </a:xfrm>
        </p:grpSpPr>
        <p:sp>
          <p:nvSpPr>
            <p:cNvPr id="528" name="Google Shape;528;p16"/>
            <p:cNvSpPr/>
            <p:nvPr/>
          </p:nvSpPr>
          <p:spPr>
            <a:xfrm flipH="1">
              <a:off x="73951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9" name="Google Shape;529;p16"/>
            <p:cNvSpPr/>
            <p:nvPr/>
          </p:nvSpPr>
          <p:spPr>
            <a:xfrm flipH="1">
              <a:off x="7500046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0" name="Google Shape;530;p16"/>
            <p:cNvSpPr/>
            <p:nvPr/>
          </p:nvSpPr>
          <p:spPr>
            <a:xfrm flipH="1">
              <a:off x="587119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1" name="Google Shape;531;p16"/>
            <p:cNvSpPr/>
            <p:nvPr/>
          </p:nvSpPr>
          <p:spPr>
            <a:xfrm flipH="1">
              <a:off x="5976051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652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7"/>
          <p:cNvSpPr/>
          <p:nvPr/>
        </p:nvSpPr>
        <p:spPr>
          <a:xfrm>
            <a:off x="10298691" y="3192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5" name="Google Shape;535;p17"/>
          <p:cNvSpPr/>
          <p:nvPr/>
        </p:nvSpPr>
        <p:spPr>
          <a:xfrm>
            <a:off x="11500700" y="3864000"/>
            <a:ext cx="1704543" cy="7101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6" name="Google Shape;536;p17"/>
          <p:cNvSpPr/>
          <p:nvPr/>
        </p:nvSpPr>
        <p:spPr>
          <a:xfrm flipH="1">
            <a:off x="-1440009" y="19819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7" name="Google Shape;537;p17"/>
          <p:cNvSpPr/>
          <p:nvPr/>
        </p:nvSpPr>
        <p:spPr>
          <a:xfrm flipH="1">
            <a:off x="11032458" y="22034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8" name="Google Shape;538;p17"/>
          <p:cNvSpPr/>
          <p:nvPr/>
        </p:nvSpPr>
        <p:spPr>
          <a:xfrm>
            <a:off x="-573485" y="5101696"/>
            <a:ext cx="1266447" cy="60591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9" name="Google Shape;539;p17"/>
          <p:cNvSpPr/>
          <p:nvPr/>
        </p:nvSpPr>
        <p:spPr>
          <a:xfrm flipH="1">
            <a:off x="-154659" y="178949"/>
            <a:ext cx="1603845" cy="767337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60731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18"/>
          <p:cNvGrpSpPr/>
          <p:nvPr/>
        </p:nvGrpSpPr>
        <p:grpSpPr>
          <a:xfrm>
            <a:off x="0" y="5689036"/>
            <a:ext cx="12192000" cy="768387"/>
            <a:chOff x="0" y="4571577"/>
            <a:chExt cx="9144000" cy="576290"/>
          </a:xfrm>
        </p:grpSpPr>
        <p:sp>
          <p:nvSpPr>
            <p:cNvPr id="542" name="Google Shape;542;p18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3" name="Google Shape;543;p18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4" name="Google Shape;544;p18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7" name="Google Shape;547;p18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8" name="Google Shape;548;p18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0" name="Google Shape;550;p18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1" name="Google Shape;551;p18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52" name="Google Shape;552;p18"/>
          <p:cNvSpPr txBox="1">
            <a:spLocks noGrp="1"/>
          </p:cNvSpPr>
          <p:nvPr>
            <p:ph type="title"/>
          </p:nvPr>
        </p:nvSpPr>
        <p:spPr>
          <a:xfrm>
            <a:off x="960000" y="1819600"/>
            <a:ext cx="4619600" cy="23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18"/>
          <p:cNvSpPr txBox="1">
            <a:spLocks noGrp="1"/>
          </p:cNvSpPr>
          <p:nvPr>
            <p:ph type="subTitle" idx="1"/>
          </p:nvPr>
        </p:nvSpPr>
        <p:spPr>
          <a:xfrm>
            <a:off x="960000" y="4159000"/>
            <a:ext cx="4619600" cy="9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54" name="Google Shape;554;p18"/>
          <p:cNvGrpSpPr/>
          <p:nvPr/>
        </p:nvGrpSpPr>
        <p:grpSpPr>
          <a:xfrm flipH="1">
            <a:off x="10127776" y="4144201"/>
            <a:ext cx="939192" cy="2411283"/>
            <a:chOff x="8049528" y="81447"/>
            <a:chExt cx="1266668" cy="3252044"/>
          </a:xfrm>
        </p:grpSpPr>
        <p:sp>
          <p:nvSpPr>
            <p:cNvPr id="555" name="Google Shape;555;p1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6" name="Google Shape;556;p1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8049528" y="1875090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8" name="Google Shape;558;p18"/>
            <p:cNvSpPr/>
            <p:nvPr/>
          </p:nvSpPr>
          <p:spPr>
            <a:xfrm>
              <a:off x="8591877" y="252059"/>
              <a:ext cx="38572" cy="308143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9" name="Google Shape;559;p1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0" name="Google Shape;560;p1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1" name="Google Shape;561;p1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2" name="Google Shape;562;p1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3" name="Google Shape;563;p1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4" name="Google Shape;564;p18"/>
          <p:cNvGrpSpPr/>
          <p:nvPr/>
        </p:nvGrpSpPr>
        <p:grpSpPr>
          <a:xfrm>
            <a:off x="10852919" y="1524495"/>
            <a:ext cx="1351395" cy="4803085"/>
            <a:chOff x="8063667" y="81447"/>
            <a:chExt cx="1252529" cy="4451698"/>
          </a:xfrm>
        </p:grpSpPr>
        <p:sp>
          <p:nvSpPr>
            <p:cNvPr id="565" name="Google Shape;565;p1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9" name="Google Shape;569;p1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0" name="Google Shape;570;p1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1" name="Google Shape;571;p1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2" name="Google Shape;572;p1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3" name="Google Shape;573;p1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74" name="Google Shape;574;p18"/>
          <p:cNvGrpSpPr/>
          <p:nvPr/>
        </p:nvGrpSpPr>
        <p:grpSpPr>
          <a:xfrm>
            <a:off x="0" y="5722399"/>
            <a:ext cx="12192000" cy="1183117"/>
            <a:chOff x="0" y="4260525"/>
            <a:chExt cx="9144000" cy="887338"/>
          </a:xfrm>
        </p:grpSpPr>
        <p:sp>
          <p:nvSpPr>
            <p:cNvPr id="575" name="Google Shape;575;p18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6" name="Google Shape;576;p18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7" name="Google Shape;577;p18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8" name="Google Shape;578;p18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9" name="Google Shape;579;p18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0" name="Google Shape;580;p18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1" name="Google Shape;581;p18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2" name="Google Shape;582;p18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3" name="Google Shape;583;p18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4" name="Google Shape;584;p18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85" name="Google Shape;585;p18"/>
          <p:cNvSpPr/>
          <p:nvPr/>
        </p:nvSpPr>
        <p:spPr>
          <a:xfrm>
            <a:off x="8538434" y="22920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86" name="Google Shape;586;p18"/>
          <p:cNvSpPr/>
          <p:nvPr/>
        </p:nvSpPr>
        <p:spPr>
          <a:xfrm>
            <a:off x="-321302" y="285032"/>
            <a:ext cx="1529340" cy="73169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4092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oogle Shape;588;p19"/>
          <p:cNvGrpSpPr/>
          <p:nvPr/>
        </p:nvGrpSpPr>
        <p:grpSpPr>
          <a:xfrm>
            <a:off x="0" y="5579100"/>
            <a:ext cx="12192000" cy="1183117"/>
            <a:chOff x="0" y="4260525"/>
            <a:chExt cx="9144000" cy="887338"/>
          </a:xfrm>
        </p:grpSpPr>
        <p:sp>
          <p:nvSpPr>
            <p:cNvPr id="589" name="Google Shape;589;p1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1" name="Google Shape;591;p1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2" name="Google Shape;592;p1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3" name="Google Shape;593;p1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4" name="Google Shape;594;p1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5" name="Google Shape;595;p1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6" name="Google Shape;596;p1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7" name="Google Shape;597;p1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8" name="Google Shape;598;p1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99" name="Google Shape;599;p19"/>
          <p:cNvSpPr txBox="1">
            <a:spLocks noGrp="1"/>
          </p:cNvSpPr>
          <p:nvPr>
            <p:ph type="title"/>
          </p:nvPr>
        </p:nvSpPr>
        <p:spPr>
          <a:xfrm>
            <a:off x="1807967" y="1648384"/>
            <a:ext cx="2431600" cy="14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9"/>
          <p:cNvSpPr txBox="1">
            <a:spLocks noGrp="1"/>
          </p:cNvSpPr>
          <p:nvPr>
            <p:ph type="subTitle" idx="1"/>
          </p:nvPr>
        </p:nvSpPr>
        <p:spPr>
          <a:xfrm>
            <a:off x="1809967" y="3484551"/>
            <a:ext cx="3434000" cy="1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01" name="Google Shape;601;p19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602" name="Google Shape;602;p1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4" name="Google Shape;604;p1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5" name="Google Shape;605;p1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7" name="Google Shape;607;p1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8" name="Google Shape;608;p1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0" name="Google Shape;610;p1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" name="Google Shape;611;p1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2" name="Google Shape;612;p19"/>
          <p:cNvGrpSpPr/>
          <p:nvPr/>
        </p:nvGrpSpPr>
        <p:grpSpPr>
          <a:xfrm rot="5400000" flipH="1">
            <a:off x="-410564" y="4330130"/>
            <a:ext cx="2943848" cy="2110425"/>
            <a:chOff x="8475" y="2231150"/>
            <a:chExt cx="3260316" cy="3130575"/>
          </a:xfrm>
        </p:grpSpPr>
        <p:sp>
          <p:nvSpPr>
            <p:cNvPr id="613" name="Google Shape;613;p19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" name="Google Shape;614;p19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" name="Google Shape;615;p19"/>
          <p:cNvGrpSpPr/>
          <p:nvPr/>
        </p:nvGrpSpPr>
        <p:grpSpPr>
          <a:xfrm>
            <a:off x="1540968" y="6074121"/>
            <a:ext cx="3165549" cy="763443"/>
            <a:chOff x="8475" y="2231150"/>
            <a:chExt cx="3260316" cy="3130575"/>
          </a:xfrm>
        </p:grpSpPr>
        <p:sp>
          <p:nvSpPr>
            <p:cNvPr id="616" name="Google Shape;616;p19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" name="Google Shape;617;p19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18" name="Google Shape;618;p19"/>
          <p:cNvSpPr/>
          <p:nvPr/>
        </p:nvSpPr>
        <p:spPr>
          <a:xfrm>
            <a:off x="8538434" y="22920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19" name="Google Shape;619;p19"/>
          <p:cNvSpPr/>
          <p:nvPr/>
        </p:nvSpPr>
        <p:spPr>
          <a:xfrm>
            <a:off x="-171302" y="2176599"/>
            <a:ext cx="1529340" cy="73169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0" name="Google Shape;620;p19"/>
          <p:cNvSpPr/>
          <p:nvPr/>
        </p:nvSpPr>
        <p:spPr>
          <a:xfrm>
            <a:off x="10460751" y="2355951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1" name="Google Shape;621;p19"/>
          <p:cNvSpPr/>
          <p:nvPr/>
        </p:nvSpPr>
        <p:spPr>
          <a:xfrm>
            <a:off x="412964" y="336006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746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20"/>
          <p:cNvGrpSpPr/>
          <p:nvPr/>
        </p:nvGrpSpPr>
        <p:grpSpPr>
          <a:xfrm flipH="1">
            <a:off x="-4830" y="5244334"/>
            <a:ext cx="12265372" cy="1690876"/>
            <a:chOff x="-21903" y="3893725"/>
            <a:chExt cx="9199029" cy="1268157"/>
          </a:xfrm>
        </p:grpSpPr>
        <p:sp>
          <p:nvSpPr>
            <p:cNvPr id="624" name="Google Shape;624;p20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5" name="Google Shape;625;p20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6" name="Google Shape;626;p20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27" name="Google Shape;627;p20"/>
          <p:cNvSpPr txBox="1">
            <a:spLocks noGrp="1"/>
          </p:cNvSpPr>
          <p:nvPr>
            <p:ph type="title"/>
          </p:nvPr>
        </p:nvSpPr>
        <p:spPr>
          <a:xfrm>
            <a:off x="2931317" y="4130033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28" name="Google Shape;628;p20"/>
          <p:cNvSpPr txBox="1">
            <a:spLocks noGrp="1"/>
          </p:cNvSpPr>
          <p:nvPr>
            <p:ph type="subTitle" idx="1"/>
          </p:nvPr>
        </p:nvSpPr>
        <p:spPr>
          <a:xfrm>
            <a:off x="2931333" y="4853400"/>
            <a:ext cx="290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0"/>
          <p:cNvSpPr txBox="1">
            <a:spLocks noGrp="1"/>
          </p:cNvSpPr>
          <p:nvPr>
            <p:ph type="title" idx="2"/>
          </p:nvPr>
        </p:nvSpPr>
        <p:spPr>
          <a:xfrm>
            <a:off x="6326944" y="4130033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0" name="Google Shape;630;p20"/>
          <p:cNvSpPr txBox="1">
            <a:spLocks noGrp="1"/>
          </p:cNvSpPr>
          <p:nvPr>
            <p:ph type="subTitle" idx="3"/>
          </p:nvPr>
        </p:nvSpPr>
        <p:spPr>
          <a:xfrm>
            <a:off x="6326945" y="4853400"/>
            <a:ext cx="290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0"/>
          <p:cNvSpPr txBox="1">
            <a:spLocks noGrp="1"/>
          </p:cNvSpPr>
          <p:nvPr>
            <p:ph type="title" idx="4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32" name="Google Shape;632;p20"/>
          <p:cNvGrpSpPr/>
          <p:nvPr/>
        </p:nvGrpSpPr>
        <p:grpSpPr>
          <a:xfrm>
            <a:off x="11030362" y="4717894"/>
            <a:ext cx="458415" cy="1579172"/>
            <a:chOff x="7968225" y="1691500"/>
            <a:chExt cx="190625" cy="656675"/>
          </a:xfrm>
        </p:grpSpPr>
        <p:sp>
          <p:nvSpPr>
            <p:cNvPr id="633" name="Google Shape;633;p20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4" name="Google Shape;634;p20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5" name="Google Shape;635;p20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6" name="Google Shape;636;p20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7" name="Google Shape;637;p20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38" name="Google Shape;638;p20"/>
          <p:cNvGrpSpPr/>
          <p:nvPr/>
        </p:nvGrpSpPr>
        <p:grpSpPr>
          <a:xfrm>
            <a:off x="11513115" y="3817080"/>
            <a:ext cx="552864" cy="2591181"/>
            <a:chOff x="8547425" y="1163775"/>
            <a:chExt cx="237975" cy="1115350"/>
          </a:xfrm>
        </p:grpSpPr>
        <p:sp>
          <p:nvSpPr>
            <p:cNvPr id="639" name="Google Shape;639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0" name="Google Shape;640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1" name="Google Shape;641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2" name="Google Shape;642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3" name="Google Shape;643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4" name="Google Shape;644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45" name="Google Shape;645;p20"/>
          <p:cNvGrpSpPr/>
          <p:nvPr/>
        </p:nvGrpSpPr>
        <p:grpSpPr>
          <a:xfrm>
            <a:off x="10334753" y="4250037"/>
            <a:ext cx="458403" cy="2148313"/>
            <a:chOff x="8547425" y="1163775"/>
            <a:chExt cx="237975" cy="1115350"/>
          </a:xfrm>
        </p:grpSpPr>
        <p:sp>
          <p:nvSpPr>
            <p:cNvPr id="646" name="Google Shape;646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7" name="Google Shape;647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8" name="Google Shape;648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9" name="Google Shape;649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0" name="Google Shape;650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1" name="Google Shape;651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2" name="Google Shape;652;p20"/>
          <p:cNvGrpSpPr/>
          <p:nvPr/>
        </p:nvGrpSpPr>
        <p:grpSpPr>
          <a:xfrm flipH="1">
            <a:off x="723990" y="4847994"/>
            <a:ext cx="458415" cy="1579172"/>
            <a:chOff x="7968225" y="1691500"/>
            <a:chExt cx="190625" cy="656675"/>
          </a:xfrm>
        </p:grpSpPr>
        <p:sp>
          <p:nvSpPr>
            <p:cNvPr id="653" name="Google Shape;653;p20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4" name="Google Shape;654;p20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5" name="Google Shape;655;p20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6" name="Google Shape;656;p20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7" name="Google Shape;657;p20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8" name="Google Shape;658;p20"/>
          <p:cNvGrpSpPr/>
          <p:nvPr/>
        </p:nvGrpSpPr>
        <p:grpSpPr>
          <a:xfrm flipH="1">
            <a:off x="146787" y="3947180"/>
            <a:ext cx="552864" cy="2591181"/>
            <a:chOff x="8547425" y="1163775"/>
            <a:chExt cx="237975" cy="1115350"/>
          </a:xfrm>
        </p:grpSpPr>
        <p:sp>
          <p:nvSpPr>
            <p:cNvPr id="659" name="Google Shape;659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0" name="Google Shape;660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1" name="Google Shape;661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2" name="Google Shape;662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4" name="Google Shape;664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65" name="Google Shape;665;p20"/>
          <p:cNvGrpSpPr/>
          <p:nvPr/>
        </p:nvGrpSpPr>
        <p:grpSpPr>
          <a:xfrm flipH="1">
            <a:off x="1419608" y="4380137"/>
            <a:ext cx="458403" cy="2148313"/>
            <a:chOff x="8547425" y="1163775"/>
            <a:chExt cx="237975" cy="1115350"/>
          </a:xfrm>
        </p:grpSpPr>
        <p:sp>
          <p:nvSpPr>
            <p:cNvPr id="666" name="Google Shape;666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7" name="Google Shape;667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8" name="Google Shape;668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9" name="Google Shape;669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0" name="Google Shape;670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1" name="Google Shape;671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72" name="Google Shape;672;p20"/>
          <p:cNvGrpSpPr/>
          <p:nvPr/>
        </p:nvGrpSpPr>
        <p:grpSpPr>
          <a:xfrm flipH="1">
            <a:off x="-29203" y="5394834"/>
            <a:ext cx="12265372" cy="1690876"/>
            <a:chOff x="-21903" y="3893725"/>
            <a:chExt cx="9199029" cy="1268157"/>
          </a:xfrm>
        </p:grpSpPr>
        <p:sp>
          <p:nvSpPr>
            <p:cNvPr id="673" name="Google Shape;673;p20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4" name="Google Shape;674;p20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5" name="Google Shape;675;p20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76" name="Google Shape;676;p20"/>
          <p:cNvSpPr/>
          <p:nvPr/>
        </p:nvSpPr>
        <p:spPr>
          <a:xfrm>
            <a:off x="-487783" y="2047384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7" name="Google Shape;677;p20"/>
          <p:cNvSpPr/>
          <p:nvPr/>
        </p:nvSpPr>
        <p:spPr>
          <a:xfrm>
            <a:off x="9981284" y="1722618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9068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1"/>
          <p:cNvSpPr txBox="1">
            <a:spLocks noGrp="1"/>
          </p:cNvSpPr>
          <p:nvPr>
            <p:ph type="body" idx="1"/>
          </p:nvPr>
        </p:nvSpPr>
        <p:spPr>
          <a:xfrm>
            <a:off x="958000" y="2127732"/>
            <a:ext cx="5112800" cy="3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148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0" name="Google Shape;680;p21"/>
          <p:cNvSpPr txBox="1">
            <a:spLocks noGrp="1"/>
          </p:cNvSpPr>
          <p:nvPr>
            <p:ph type="body" idx="2"/>
          </p:nvPr>
        </p:nvSpPr>
        <p:spPr>
          <a:xfrm>
            <a:off x="6121200" y="2130740"/>
            <a:ext cx="5112800" cy="3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148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1" name="Google Shape;681;p21"/>
          <p:cNvSpPr/>
          <p:nvPr/>
        </p:nvSpPr>
        <p:spPr>
          <a:xfrm flipH="1">
            <a:off x="0" y="1100"/>
            <a:ext cx="958000" cy="9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2" name="Google Shape;682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21"/>
          <p:cNvSpPr/>
          <p:nvPr/>
        </p:nvSpPr>
        <p:spPr>
          <a:xfrm>
            <a:off x="-450317" y="720000"/>
            <a:ext cx="2134879" cy="671784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4" name="Google Shape;684;p21"/>
          <p:cNvSpPr/>
          <p:nvPr/>
        </p:nvSpPr>
        <p:spPr>
          <a:xfrm>
            <a:off x="11353836" y="1095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5" name="Google Shape;685;p21"/>
          <p:cNvSpPr/>
          <p:nvPr/>
        </p:nvSpPr>
        <p:spPr>
          <a:xfrm>
            <a:off x="10426063" y="846467"/>
            <a:ext cx="1843805" cy="671784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86" name="Google Shape;686;p21"/>
          <p:cNvGrpSpPr/>
          <p:nvPr/>
        </p:nvGrpSpPr>
        <p:grpSpPr>
          <a:xfrm flipH="1">
            <a:off x="-80173" y="5933595"/>
            <a:ext cx="1589637" cy="958044"/>
            <a:chOff x="-198321" y="4612250"/>
            <a:chExt cx="821830" cy="622915"/>
          </a:xfrm>
        </p:grpSpPr>
        <p:sp>
          <p:nvSpPr>
            <p:cNvPr id="687" name="Google Shape;687;p21"/>
            <p:cNvSpPr/>
            <p:nvPr/>
          </p:nvSpPr>
          <p:spPr>
            <a:xfrm>
              <a:off x="-198321" y="4612250"/>
              <a:ext cx="821830" cy="62291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8" name="Google Shape;688;p21"/>
            <p:cNvSpPr/>
            <p:nvPr/>
          </p:nvSpPr>
          <p:spPr>
            <a:xfrm>
              <a:off x="-100287" y="4675414"/>
              <a:ext cx="718287" cy="559748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9" name="Google Shape;689;p21"/>
            <p:cNvSpPr/>
            <p:nvPr/>
          </p:nvSpPr>
          <p:spPr>
            <a:xfrm rot="1117623" flipH="1">
              <a:off x="308035" y="4919398"/>
              <a:ext cx="176559" cy="159094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90" name="Google Shape;690;p21"/>
          <p:cNvGrpSpPr/>
          <p:nvPr/>
        </p:nvGrpSpPr>
        <p:grpSpPr>
          <a:xfrm rot="-5400000">
            <a:off x="10923134" y="5696134"/>
            <a:ext cx="1589637" cy="958044"/>
            <a:chOff x="-68849" y="4447989"/>
            <a:chExt cx="821830" cy="622915"/>
          </a:xfrm>
        </p:grpSpPr>
        <p:sp>
          <p:nvSpPr>
            <p:cNvPr id="691" name="Google Shape;691;p21"/>
            <p:cNvSpPr/>
            <p:nvPr/>
          </p:nvSpPr>
          <p:spPr>
            <a:xfrm flipH="1">
              <a:off x="-68849" y="4447989"/>
              <a:ext cx="821830" cy="62291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2" name="Google Shape;692;p21"/>
            <p:cNvSpPr/>
            <p:nvPr/>
          </p:nvSpPr>
          <p:spPr>
            <a:xfrm flipH="1">
              <a:off x="-63341" y="4511154"/>
              <a:ext cx="718287" cy="559748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832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oogle Shape;694;p22"/>
          <p:cNvGrpSpPr/>
          <p:nvPr/>
        </p:nvGrpSpPr>
        <p:grpSpPr>
          <a:xfrm>
            <a:off x="0" y="5689036"/>
            <a:ext cx="12192000" cy="768387"/>
            <a:chOff x="0" y="4571577"/>
            <a:chExt cx="9144000" cy="576290"/>
          </a:xfrm>
        </p:grpSpPr>
        <p:sp>
          <p:nvSpPr>
            <p:cNvPr id="695" name="Google Shape;695;p22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6" name="Google Shape;696;p22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7" name="Google Shape;697;p22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8" name="Google Shape;698;p22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9" name="Google Shape;699;p22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0" name="Google Shape;700;p22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1" name="Google Shape;701;p22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3" name="Google Shape;703;p22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4" name="Google Shape;704;p22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05" name="Google Shape;705;p22"/>
          <p:cNvSpPr txBox="1">
            <a:spLocks noGrp="1"/>
          </p:cNvSpPr>
          <p:nvPr>
            <p:ph type="title"/>
          </p:nvPr>
        </p:nvSpPr>
        <p:spPr>
          <a:xfrm>
            <a:off x="1250267" y="355701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06" name="Google Shape;706;p22"/>
          <p:cNvSpPr txBox="1">
            <a:spLocks noGrp="1"/>
          </p:cNvSpPr>
          <p:nvPr>
            <p:ph type="subTitle" idx="1"/>
          </p:nvPr>
        </p:nvSpPr>
        <p:spPr>
          <a:xfrm>
            <a:off x="1250267" y="4082584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22"/>
          <p:cNvSpPr txBox="1">
            <a:spLocks noGrp="1"/>
          </p:cNvSpPr>
          <p:nvPr>
            <p:ph type="title" idx="2"/>
          </p:nvPr>
        </p:nvSpPr>
        <p:spPr>
          <a:xfrm>
            <a:off x="4645892" y="355701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08" name="Google Shape;708;p22"/>
          <p:cNvSpPr txBox="1">
            <a:spLocks noGrp="1"/>
          </p:cNvSpPr>
          <p:nvPr>
            <p:ph type="subTitle" idx="3"/>
          </p:nvPr>
        </p:nvSpPr>
        <p:spPr>
          <a:xfrm>
            <a:off x="4645895" y="4082584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22"/>
          <p:cNvSpPr txBox="1">
            <a:spLocks noGrp="1"/>
          </p:cNvSpPr>
          <p:nvPr>
            <p:ph type="title" idx="4"/>
          </p:nvPr>
        </p:nvSpPr>
        <p:spPr>
          <a:xfrm>
            <a:off x="8041528" y="355701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10" name="Google Shape;710;p22"/>
          <p:cNvSpPr txBox="1">
            <a:spLocks noGrp="1"/>
          </p:cNvSpPr>
          <p:nvPr>
            <p:ph type="subTitle" idx="5"/>
          </p:nvPr>
        </p:nvSpPr>
        <p:spPr>
          <a:xfrm>
            <a:off x="8041532" y="4082584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11" name="Google Shape;711;p22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712" name="Google Shape;712;p22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3" name="Google Shape;713;p22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4" name="Google Shape;714;p22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5" name="Google Shape;715;p22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6" name="Google Shape;716;p22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7" name="Google Shape;717;p22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8" name="Google Shape;718;p22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9" name="Google Shape;719;p22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0" name="Google Shape;720;p22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1" name="Google Shape;721;p22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22" name="Google Shape;722;p22"/>
          <p:cNvGrpSpPr/>
          <p:nvPr/>
        </p:nvGrpSpPr>
        <p:grpSpPr>
          <a:xfrm flipH="1">
            <a:off x="10199695" y="5578790"/>
            <a:ext cx="1031791" cy="1320868"/>
            <a:chOff x="4376621" y="3930330"/>
            <a:chExt cx="1138339" cy="1457482"/>
          </a:xfrm>
        </p:grpSpPr>
        <p:sp>
          <p:nvSpPr>
            <p:cNvPr id="723" name="Google Shape;723;p22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4" name="Google Shape;724;p22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5" name="Google Shape;725;p22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26" name="Google Shape;726;p22"/>
          <p:cNvGrpSpPr/>
          <p:nvPr/>
        </p:nvGrpSpPr>
        <p:grpSpPr>
          <a:xfrm flipH="1">
            <a:off x="10893842" y="5476885"/>
            <a:ext cx="856257" cy="1478267"/>
            <a:chOff x="3804453" y="3817886"/>
            <a:chExt cx="944680" cy="1631161"/>
          </a:xfrm>
        </p:grpSpPr>
        <p:sp>
          <p:nvSpPr>
            <p:cNvPr id="727" name="Google Shape;727;p22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8" name="Google Shape;728;p22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9" name="Google Shape;729;p22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30" name="Google Shape;730;p22"/>
          <p:cNvGrpSpPr/>
          <p:nvPr/>
        </p:nvGrpSpPr>
        <p:grpSpPr>
          <a:xfrm>
            <a:off x="1084542" y="5634307"/>
            <a:ext cx="1031791" cy="1320868"/>
            <a:chOff x="4376621" y="3930330"/>
            <a:chExt cx="1138339" cy="1457482"/>
          </a:xfrm>
        </p:grpSpPr>
        <p:sp>
          <p:nvSpPr>
            <p:cNvPr id="731" name="Google Shape;731;p22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2" name="Google Shape;732;p22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3" name="Google Shape;733;p22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34" name="Google Shape;734;p22"/>
          <p:cNvGrpSpPr/>
          <p:nvPr/>
        </p:nvGrpSpPr>
        <p:grpSpPr>
          <a:xfrm>
            <a:off x="574262" y="5398819"/>
            <a:ext cx="856257" cy="1478267"/>
            <a:chOff x="3804453" y="3817886"/>
            <a:chExt cx="944680" cy="1631161"/>
          </a:xfrm>
        </p:grpSpPr>
        <p:sp>
          <p:nvSpPr>
            <p:cNvPr id="735" name="Google Shape;735;p22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6" name="Google Shape;736;p22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7" name="Google Shape;737;p22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38" name="Google Shape;738;p22"/>
          <p:cNvGrpSpPr/>
          <p:nvPr/>
        </p:nvGrpSpPr>
        <p:grpSpPr>
          <a:xfrm>
            <a:off x="11265374" y="2488667"/>
            <a:ext cx="1106133" cy="3528367"/>
            <a:chOff x="8449030" y="1866500"/>
            <a:chExt cx="829600" cy="2646275"/>
          </a:xfrm>
        </p:grpSpPr>
        <p:sp>
          <p:nvSpPr>
            <p:cNvPr id="739" name="Google Shape;739;p22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0" name="Google Shape;740;p22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1" name="Google Shape;741;p22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2" name="Google Shape;742;p22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3" name="Google Shape;743;p22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4" name="Google Shape;744;p22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5" name="Google Shape;745;p22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6" name="Google Shape;746;p22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7" name="Google Shape;747;p22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48" name="Google Shape;748;p22"/>
          <p:cNvGrpSpPr/>
          <p:nvPr/>
        </p:nvGrpSpPr>
        <p:grpSpPr>
          <a:xfrm>
            <a:off x="10737373" y="5702234"/>
            <a:ext cx="1498800" cy="1136033"/>
            <a:chOff x="8053030" y="4276675"/>
            <a:chExt cx="1124100" cy="852025"/>
          </a:xfrm>
        </p:grpSpPr>
        <p:sp>
          <p:nvSpPr>
            <p:cNvPr id="749" name="Google Shape;749;p22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0" name="Google Shape;750;p22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1" name="Google Shape;751;p22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52" name="Google Shape;752;p22"/>
          <p:cNvGrpSpPr/>
          <p:nvPr/>
        </p:nvGrpSpPr>
        <p:grpSpPr>
          <a:xfrm>
            <a:off x="-227060" y="2716367"/>
            <a:ext cx="1106133" cy="3528367"/>
            <a:chOff x="-170295" y="1808675"/>
            <a:chExt cx="829600" cy="2646275"/>
          </a:xfrm>
        </p:grpSpPr>
        <p:sp>
          <p:nvSpPr>
            <p:cNvPr id="753" name="Google Shape;753;p22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4" name="Google Shape;754;p22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5" name="Google Shape;755;p22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6" name="Google Shape;756;p22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7" name="Google Shape;757;p22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8" name="Google Shape;758;p22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9" name="Google Shape;759;p22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0" name="Google Shape;760;p22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1" name="Google Shape;761;p22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62" name="Google Shape;762;p22"/>
          <p:cNvGrpSpPr/>
          <p:nvPr/>
        </p:nvGrpSpPr>
        <p:grpSpPr>
          <a:xfrm>
            <a:off x="-91727" y="5726734"/>
            <a:ext cx="1498800" cy="1136033"/>
            <a:chOff x="-68795" y="4218850"/>
            <a:chExt cx="1124100" cy="852025"/>
          </a:xfrm>
        </p:grpSpPr>
        <p:sp>
          <p:nvSpPr>
            <p:cNvPr id="763" name="Google Shape;763;p22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4" name="Google Shape;764;p22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5" name="Google Shape;765;p22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66" name="Google Shape;766;p22"/>
          <p:cNvSpPr/>
          <p:nvPr/>
        </p:nvSpPr>
        <p:spPr>
          <a:xfrm>
            <a:off x="1705534" y="7477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67" name="Google Shape;767;p22"/>
          <p:cNvSpPr/>
          <p:nvPr/>
        </p:nvSpPr>
        <p:spPr>
          <a:xfrm>
            <a:off x="9903500" y="5534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68" name="Google Shape;768;p22"/>
          <p:cNvSpPr/>
          <p:nvPr/>
        </p:nvSpPr>
        <p:spPr>
          <a:xfrm>
            <a:off x="-348167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69" name="Google Shape;769;p22"/>
          <p:cNvSpPr/>
          <p:nvPr/>
        </p:nvSpPr>
        <p:spPr>
          <a:xfrm>
            <a:off x="7801390" y="-3318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70" name="Google Shape;770;p22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497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23"/>
          <p:cNvGrpSpPr/>
          <p:nvPr/>
        </p:nvGrpSpPr>
        <p:grpSpPr>
          <a:xfrm>
            <a:off x="-29203" y="5072781"/>
            <a:ext cx="12265372" cy="1690876"/>
            <a:chOff x="-21903" y="3893725"/>
            <a:chExt cx="9199029" cy="1268157"/>
          </a:xfrm>
        </p:grpSpPr>
        <p:sp>
          <p:nvSpPr>
            <p:cNvPr id="773" name="Google Shape;773;p23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5" name="Google Shape;775;p23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76" name="Google Shape;776;p23"/>
          <p:cNvSpPr txBox="1">
            <a:spLocks noGrp="1"/>
          </p:cNvSpPr>
          <p:nvPr>
            <p:ph type="subTitle" idx="1"/>
          </p:nvPr>
        </p:nvSpPr>
        <p:spPr>
          <a:xfrm>
            <a:off x="4840992" y="1958033"/>
            <a:ext cx="6104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23"/>
          <p:cNvSpPr txBox="1">
            <a:spLocks noGrp="1"/>
          </p:cNvSpPr>
          <p:nvPr>
            <p:ph type="subTitle" idx="2"/>
          </p:nvPr>
        </p:nvSpPr>
        <p:spPr>
          <a:xfrm>
            <a:off x="2768700" y="1958033"/>
            <a:ext cx="2008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778" name="Google Shape;778;p23"/>
          <p:cNvSpPr txBox="1">
            <a:spLocks noGrp="1"/>
          </p:cNvSpPr>
          <p:nvPr>
            <p:ph type="subTitle" idx="3"/>
          </p:nvPr>
        </p:nvSpPr>
        <p:spPr>
          <a:xfrm>
            <a:off x="4841012" y="3190088"/>
            <a:ext cx="6104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23"/>
          <p:cNvSpPr txBox="1">
            <a:spLocks noGrp="1"/>
          </p:cNvSpPr>
          <p:nvPr>
            <p:ph type="subTitle" idx="4"/>
          </p:nvPr>
        </p:nvSpPr>
        <p:spPr>
          <a:xfrm>
            <a:off x="2768700" y="3190105"/>
            <a:ext cx="2008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780" name="Google Shape;780;p23"/>
          <p:cNvSpPr txBox="1">
            <a:spLocks noGrp="1"/>
          </p:cNvSpPr>
          <p:nvPr>
            <p:ph type="subTitle" idx="5"/>
          </p:nvPr>
        </p:nvSpPr>
        <p:spPr>
          <a:xfrm>
            <a:off x="4841012" y="4422141"/>
            <a:ext cx="6104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1" name="Google Shape;781;p23"/>
          <p:cNvSpPr txBox="1">
            <a:spLocks noGrp="1"/>
          </p:cNvSpPr>
          <p:nvPr>
            <p:ph type="subTitle" idx="6"/>
          </p:nvPr>
        </p:nvSpPr>
        <p:spPr>
          <a:xfrm>
            <a:off x="2768700" y="4422149"/>
            <a:ext cx="2008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782" name="Google Shape;782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783" name="Google Shape;783;p23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784" name="Google Shape;784;p23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6" name="Google Shape;786;p23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87" name="Google Shape;787;p23"/>
          <p:cNvGrpSpPr/>
          <p:nvPr/>
        </p:nvGrpSpPr>
        <p:grpSpPr>
          <a:xfrm rot="5400000" flipH="1">
            <a:off x="1930799" y="4313705"/>
            <a:ext cx="1604668" cy="4069971"/>
            <a:chOff x="-170295" y="1808675"/>
            <a:chExt cx="829600" cy="2646275"/>
          </a:xfrm>
        </p:grpSpPr>
        <p:sp>
          <p:nvSpPr>
            <p:cNvPr id="788" name="Google Shape;788;p23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9" name="Google Shape;789;p23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0" name="Google Shape;790;p23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1" name="Google Shape;791;p23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2" name="Google Shape;792;p23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3" name="Google Shape;793;p23"/>
            <p:cNvSpPr/>
            <p:nvPr/>
          </p:nvSpPr>
          <p:spPr>
            <a:xfrm flipH="1">
              <a:off x="2405" y="3764777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4" name="Google Shape;794;p23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5" name="Google Shape;795;p23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6" name="Google Shape;796;p23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97" name="Google Shape;797;p23"/>
          <p:cNvGrpSpPr/>
          <p:nvPr/>
        </p:nvGrpSpPr>
        <p:grpSpPr>
          <a:xfrm rot="5400000" flipH="1">
            <a:off x="-454000" y="5241487"/>
            <a:ext cx="2174309" cy="1310415"/>
            <a:chOff x="-68795" y="4223589"/>
            <a:chExt cx="1124100" cy="852025"/>
          </a:xfrm>
        </p:grpSpPr>
        <p:sp>
          <p:nvSpPr>
            <p:cNvPr id="798" name="Google Shape;798;p23"/>
            <p:cNvSpPr/>
            <p:nvPr/>
          </p:nvSpPr>
          <p:spPr>
            <a:xfrm flipH="1">
              <a:off x="-68795" y="4223589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9" name="Google Shape;799;p23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0" name="Google Shape;800;p23"/>
            <p:cNvSpPr/>
            <p:nvPr/>
          </p:nvSpPr>
          <p:spPr>
            <a:xfrm rot="4678413" flipH="1">
              <a:off x="-5913" y="4540904"/>
              <a:ext cx="294306" cy="178619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01" name="Google Shape;801;p23"/>
          <p:cNvGrpSpPr/>
          <p:nvPr/>
        </p:nvGrpSpPr>
        <p:grpSpPr>
          <a:xfrm flipH="1">
            <a:off x="10839255" y="3542431"/>
            <a:ext cx="1393477" cy="3333871"/>
            <a:chOff x="-34400" y="2920300"/>
            <a:chExt cx="1006460" cy="2407938"/>
          </a:xfrm>
        </p:grpSpPr>
        <p:sp>
          <p:nvSpPr>
            <p:cNvPr id="802" name="Google Shape;802;p23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3" name="Google Shape;803;p23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06" name="Google Shape;806;p23"/>
          <p:cNvSpPr/>
          <p:nvPr/>
        </p:nvSpPr>
        <p:spPr>
          <a:xfrm>
            <a:off x="10514158" y="11687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7" name="Google Shape;807;p23"/>
          <p:cNvSpPr/>
          <p:nvPr/>
        </p:nvSpPr>
        <p:spPr>
          <a:xfrm>
            <a:off x="-683566" y="22920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8" name="Google Shape;808;p23"/>
          <p:cNvSpPr/>
          <p:nvPr/>
        </p:nvSpPr>
        <p:spPr>
          <a:xfrm flipH="1">
            <a:off x="11392425" y="14973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9" name="Google Shape;809;p23"/>
          <p:cNvSpPr/>
          <p:nvPr/>
        </p:nvSpPr>
        <p:spPr>
          <a:xfrm flipH="1">
            <a:off x="87529" y="1665529"/>
            <a:ext cx="1266447" cy="60591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1331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89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oogle Shape;811;p24"/>
          <p:cNvGrpSpPr/>
          <p:nvPr/>
        </p:nvGrpSpPr>
        <p:grpSpPr>
          <a:xfrm flipH="1">
            <a:off x="428576" y="4144201"/>
            <a:ext cx="939192" cy="2411283"/>
            <a:chOff x="8049528" y="81447"/>
            <a:chExt cx="1266668" cy="3252044"/>
          </a:xfrm>
        </p:grpSpPr>
        <p:sp>
          <p:nvSpPr>
            <p:cNvPr id="812" name="Google Shape;812;p24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3" name="Google Shape;813;p24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4" name="Google Shape;814;p24"/>
            <p:cNvSpPr/>
            <p:nvPr/>
          </p:nvSpPr>
          <p:spPr>
            <a:xfrm>
              <a:off x="8049528" y="1875090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5" name="Google Shape;815;p24"/>
            <p:cNvSpPr/>
            <p:nvPr/>
          </p:nvSpPr>
          <p:spPr>
            <a:xfrm>
              <a:off x="8591877" y="252059"/>
              <a:ext cx="38572" cy="308143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6" name="Google Shape;816;p24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7" name="Google Shape;817;p24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8" name="Google Shape;818;p24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9" name="Google Shape;819;p24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0" name="Google Shape;820;p24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21" name="Google Shape;821;p24"/>
          <p:cNvGrpSpPr/>
          <p:nvPr/>
        </p:nvGrpSpPr>
        <p:grpSpPr>
          <a:xfrm>
            <a:off x="10644752" y="1524495"/>
            <a:ext cx="1351395" cy="4803085"/>
            <a:chOff x="8063667" y="81447"/>
            <a:chExt cx="1252529" cy="4451698"/>
          </a:xfrm>
        </p:grpSpPr>
        <p:sp>
          <p:nvSpPr>
            <p:cNvPr id="822" name="Google Shape;822;p24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3" name="Google Shape;823;p24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4" name="Google Shape;824;p24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5" name="Google Shape;825;p24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6" name="Google Shape;826;p24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7" name="Google Shape;827;p24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8" name="Google Shape;828;p24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9" name="Google Shape;829;p24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0" name="Google Shape;830;p24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31" name="Google Shape;831;p2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32" name="Google Shape;832;p24"/>
          <p:cNvSpPr txBox="1">
            <a:spLocks noGrp="1"/>
          </p:cNvSpPr>
          <p:nvPr>
            <p:ph type="title" idx="2"/>
          </p:nvPr>
        </p:nvSpPr>
        <p:spPr>
          <a:xfrm>
            <a:off x="3233133" y="19544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3" name="Google Shape;833;p24"/>
          <p:cNvSpPr txBox="1">
            <a:spLocks noGrp="1"/>
          </p:cNvSpPr>
          <p:nvPr>
            <p:ph type="subTitle" idx="1"/>
          </p:nvPr>
        </p:nvSpPr>
        <p:spPr>
          <a:xfrm>
            <a:off x="3233133" y="25702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24"/>
          <p:cNvSpPr txBox="1">
            <a:spLocks noGrp="1"/>
          </p:cNvSpPr>
          <p:nvPr>
            <p:ph type="title" idx="3"/>
          </p:nvPr>
        </p:nvSpPr>
        <p:spPr>
          <a:xfrm>
            <a:off x="7414444" y="19544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5" name="Google Shape;835;p24"/>
          <p:cNvSpPr txBox="1">
            <a:spLocks noGrp="1"/>
          </p:cNvSpPr>
          <p:nvPr>
            <p:ph type="subTitle" idx="4"/>
          </p:nvPr>
        </p:nvSpPr>
        <p:spPr>
          <a:xfrm>
            <a:off x="7414436" y="25702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24"/>
          <p:cNvSpPr txBox="1">
            <a:spLocks noGrp="1"/>
          </p:cNvSpPr>
          <p:nvPr>
            <p:ph type="title" idx="5"/>
          </p:nvPr>
        </p:nvSpPr>
        <p:spPr>
          <a:xfrm>
            <a:off x="3233133" y="38656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7" name="Google Shape;837;p24"/>
          <p:cNvSpPr txBox="1">
            <a:spLocks noGrp="1"/>
          </p:cNvSpPr>
          <p:nvPr>
            <p:ph type="subTitle" idx="6"/>
          </p:nvPr>
        </p:nvSpPr>
        <p:spPr>
          <a:xfrm>
            <a:off x="3233133" y="44814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24"/>
          <p:cNvSpPr txBox="1">
            <a:spLocks noGrp="1"/>
          </p:cNvSpPr>
          <p:nvPr>
            <p:ph type="title" idx="7"/>
          </p:nvPr>
        </p:nvSpPr>
        <p:spPr>
          <a:xfrm>
            <a:off x="7414444" y="38656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9" name="Google Shape;839;p24"/>
          <p:cNvSpPr txBox="1">
            <a:spLocks noGrp="1"/>
          </p:cNvSpPr>
          <p:nvPr>
            <p:ph type="subTitle" idx="8"/>
          </p:nvPr>
        </p:nvSpPr>
        <p:spPr>
          <a:xfrm>
            <a:off x="7414436" y="44814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40" name="Google Shape;840;p24"/>
          <p:cNvGrpSpPr/>
          <p:nvPr/>
        </p:nvGrpSpPr>
        <p:grpSpPr>
          <a:xfrm>
            <a:off x="0" y="5790636"/>
            <a:ext cx="12192000" cy="768387"/>
            <a:chOff x="0" y="4571577"/>
            <a:chExt cx="9144000" cy="576290"/>
          </a:xfrm>
        </p:grpSpPr>
        <p:sp>
          <p:nvSpPr>
            <p:cNvPr id="841" name="Google Shape;841;p2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2" name="Google Shape;842;p2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3" name="Google Shape;843;p2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4" name="Google Shape;844;p2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5" name="Google Shape;845;p2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6" name="Google Shape;846;p2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7" name="Google Shape;847;p2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8" name="Google Shape;848;p2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9" name="Google Shape;849;p2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0" name="Google Shape;850;p2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51" name="Google Shape;851;p24"/>
          <p:cNvSpPr/>
          <p:nvPr/>
        </p:nvSpPr>
        <p:spPr>
          <a:xfrm>
            <a:off x="3636" y="-30866"/>
            <a:ext cx="1003939" cy="1673417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2" name="Google Shape;852;p24"/>
          <p:cNvSpPr/>
          <p:nvPr/>
        </p:nvSpPr>
        <p:spPr>
          <a:xfrm>
            <a:off x="-522866" y="21712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3" name="Google Shape;853;p24"/>
          <p:cNvSpPr/>
          <p:nvPr/>
        </p:nvSpPr>
        <p:spPr>
          <a:xfrm>
            <a:off x="10699934" y="526584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4" name="Google Shape;854;p24"/>
          <p:cNvSpPr/>
          <p:nvPr/>
        </p:nvSpPr>
        <p:spPr>
          <a:xfrm>
            <a:off x="8781157" y="-182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855" name="Google Shape;855;p24"/>
          <p:cNvGrpSpPr/>
          <p:nvPr/>
        </p:nvGrpSpPr>
        <p:grpSpPr>
          <a:xfrm>
            <a:off x="0" y="5883900"/>
            <a:ext cx="12192000" cy="1183117"/>
            <a:chOff x="0" y="4260525"/>
            <a:chExt cx="9144000" cy="887338"/>
          </a:xfrm>
        </p:grpSpPr>
        <p:sp>
          <p:nvSpPr>
            <p:cNvPr id="856" name="Google Shape;856;p24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7" name="Google Shape;857;p24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8" name="Google Shape;858;p24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9" name="Google Shape;859;p24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0" name="Google Shape;860;p24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1" name="Google Shape;861;p24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2" name="Google Shape;862;p24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3" name="Google Shape;863;p24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4" name="Google Shape;864;p24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5" name="Google Shape;865;p24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690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 1">
  <p:cSld name="Title and four columns   1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5"/>
          <p:cNvSpPr txBox="1">
            <a:spLocks noGrp="1"/>
          </p:cNvSpPr>
          <p:nvPr>
            <p:ph type="subTitle" idx="1"/>
          </p:nvPr>
        </p:nvSpPr>
        <p:spPr>
          <a:xfrm>
            <a:off x="1217617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8" name="Google Shape;868;p25"/>
          <p:cNvSpPr txBox="1">
            <a:spLocks noGrp="1"/>
          </p:cNvSpPr>
          <p:nvPr>
            <p:ph type="subTitle" idx="2"/>
          </p:nvPr>
        </p:nvSpPr>
        <p:spPr>
          <a:xfrm>
            <a:off x="1217617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69" name="Google Shape;869;p25"/>
          <p:cNvSpPr txBox="1">
            <a:spLocks noGrp="1"/>
          </p:cNvSpPr>
          <p:nvPr>
            <p:ph type="subTitle" idx="3"/>
          </p:nvPr>
        </p:nvSpPr>
        <p:spPr>
          <a:xfrm>
            <a:off x="3712451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0" name="Google Shape;870;p25"/>
          <p:cNvSpPr txBox="1">
            <a:spLocks noGrp="1"/>
          </p:cNvSpPr>
          <p:nvPr>
            <p:ph type="subTitle" idx="4"/>
          </p:nvPr>
        </p:nvSpPr>
        <p:spPr>
          <a:xfrm>
            <a:off x="3712451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71" name="Google Shape;871;p25"/>
          <p:cNvSpPr txBox="1">
            <a:spLocks noGrp="1"/>
          </p:cNvSpPr>
          <p:nvPr>
            <p:ph type="subTitle" idx="5"/>
          </p:nvPr>
        </p:nvSpPr>
        <p:spPr>
          <a:xfrm>
            <a:off x="6202805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2" name="Google Shape;872;p25"/>
          <p:cNvSpPr txBox="1">
            <a:spLocks noGrp="1"/>
          </p:cNvSpPr>
          <p:nvPr>
            <p:ph type="subTitle" idx="6"/>
          </p:nvPr>
        </p:nvSpPr>
        <p:spPr>
          <a:xfrm>
            <a:off x="6202800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73" name="Google Shape;873;p25"/>
          <p:cNvSpPr txBox="1">
            <a:spLocks noGrp="1"/>
          </p:cNvSpPr>
          <p:nvPr>
            <p:ph type="subTitle" idx="7"/>
          </p:nvPr>
        </p:nvSpPr>
        <p:spPr>
          <a:xfrm>
            <a:off x="8691849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4" name="Google Shape;874;p25"/>
          <p:cNvSpPr txBox="1">
            <a:spLocks noGrp="1"/>
          </p:cNvSpPr>
          <p:nvPr>
            <p:ph type="subTitle" idx="8"/>
          </p:nvPr>
        </p:nvSpPr>
        <p:spPr>
          <a:xfrm>
            <a:off x="8691851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75" name="Google Shape;875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6" name="Google Shape;876;p25"/>
          <p:cNvGrpSpPr/>
          <p:nvPr/>
        </p:nvGrpSpPr>
        <p:grpSpPr>
          <a:xfrm>
            <a:off x="0" y="5695464"/>
            <a:ext cx="12192000" cy="1183117"/>
            <a:chOff x="0" y="4260525"/>
            <a:chExt cx="9144000" cy="887338"/>
          </a:xfrm>
        </p:grpSpPr>
        <p:sp>
          <p:nvSpPr>
            <p:cNvPr id="877" name="Google Shape;877;p2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8" name="Google Shape;878;p2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9" name="Google Shape;879;p2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0" name="Google Shape;880;p2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1" name="Google Shape;881;p2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2" name="Google Shape;882;p2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3" name="Google Shape;883;p2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4" name="Google Shape;884;p2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5" name="Google Shape;885;p2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6" name="Google Shape;886;p2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87" name="Google Shape;887;p25"/>
          <p:cNvGrpSpPr/>
          <p:nvPr/>
        </p:nvGrpSpPr>
        <p:grpSpPr>
          <a:xfrm rot="-5530482">
            <a:off x="8712643" y="3292299"/>
            <a:ext cx="2075877" cy="5490511"/>
            <a:chOff x="-34400" y="2920300"/>
            <a:chExt cx="1006460" cy="2407938"/>
          </a:xfrm>
        </p:grpSpPr>
        <p:sp>
          <p:nvSpPr>
            <p:cNvPr id="888" name="Google Shape;888;p2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9" name="Google Shape;889;p2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2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1" name="Google Shape;891;p2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92" name="Google Shape;892;p25"/>
          <p:cNvGrpSpPr/>
          <p:nvPr/>
        </p:nvGrpSpPr>
        <p:grpSpPr>
          <a:xfrm>
            <a:off x="-53379" y="4979939"/>
            <a:ext cx="5661928" cy="1912080"/>
            <a:chOff x="-11586" y="3723575"/>
            <a:chExt cx="4246446" cy="1434060"/>
          </a:xfrm>
        </p:grpSpPr>
        <p:sp>
          <p:nvSpPr>
            <p:cNvPr id="893" name="Google Shape;893;p25"/>
            <p:cNvSpPr/>
            <p:nvPr/>
          </p:nvSpPr>
          <p:spPr>
            <a:xfrm>
              <a:off x="-11586" y="3723575"/>
              <a:ext cx="2288234" cy="143406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4" name="Google Shape;894;p25"/>
            <p:cNvSpPr/>
            <p:nvPr/>
          </p:nvSpPr>
          <p:spPr>
            <a:xfrm>
              <a:off x="-4480" y="3907279"/>
              <a:ext cx="2146401" cy="1250350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5" name="Google Shape;895;p25"/>
            <p:cNvSpPr/>
            <p:nvPr/>
          </p:nvSpPr>
          <p:spPr>
            <a:xfrm>
              <a:off x="1946626" y="4388188"/>
              <a:ext cx="2288234" cy="76936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6" name="Google Shape;896;p25"/>
            <p:cNvSpPr/>
            <p:nvPr/>
          </p:nvSpPr>
          <p:spPr>
            <a:xfrm>
              <a:off x="1945675" y="4579348"/>
              <a:ext cx="2146401" cy="578227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97" name="Google Shape;897;p25"/>
          <p:cNvSpPr/>
          <p:nvPr/>
        </p:nvSpPr>
        <p:spPr>
          <a:xfrm>
            <a:off x="-36303" y="6116810"/>
            <a:ext cx="2861868" cy="770969"/>
          </a:xfrm>
          <a:custGeom>
            <a:avLst/>
            <a:gdLst/>
            <a:ahLst/>
            <a:cxnLst/>
            <a:rect l="l" t="t" r="r" b="b"/>
            <a:pathLst>
              <a:path w="45309" h="26394" extrusionOk="0">
                <a:moveTo>
                  <a:pt x="8929" y="0"/>
                </a:moveTo>
                <a:cubicBezTo>
                  <a:pt x="5334" y="0"/>
                  <a:pt x="1711" y="5576"/>
                  <a:pt x="0" y="8674"/>
                </a:cubicBezTo>
                <a:lnTo>
                  <a:pt x="502" y="26394"/>
                </a:lnTo>
                <a:lnTo>
                  <a:pt x="43585" y="26394"/>
                </a:lnTo>
                <a:cubicBezTo>
                  <a:pt x="45309" y="18444"/>
                  <a:pt x="40694" y="17507"/>
                  <a:pt x="38422" y="17507"/>
                </a:cubicBezTo>
                <a:cubicBezTo>
                  <a:pt x="37721" y="17507"/>
                  <a:pt x="37244" y="17597"/>
                  <a:pt x="37244" y="17597"/>
                </a:cubicBezTo>
                <a:cubicBezTo>
                  <a:pt x="37244" y="17597"/>
                  <a:pt x="37194" y="13110"/>
                  <a:pt x="34061" y="11281"/>
                </a:cubicBezTo>
                <a:cubicBezTo>
                  <a:pt x="33405" y="10898"/>
                  <a:pt x="32705" y="10747"/>
                  <a:pt x="32008" y="10747"/>
                </a:cubicBezTo>
                <a:cubicBezTo>
                  <a:pt x="29370" y="10747"/>
                  <a:pt x="26768" y="12910"/>
                  <a:pt x="26768" y="12910"/>
                </a:cubicBezTo>
                <a:cubicBezTo>
                  <a:pt x="26768" y="12910"/>
                  <a:pt x="25138" y="5090"/>
                  <a:pt x="21630" y="3787"/>
                </a:cubicBezTo>
                <a:cubicBezTo>
                  <a:pt x="20973" y="3545"/>
                  <a:pt x="20365" y="3446"/>
                  <a:pt x="19808" y="3446"/>
                </a:cubicBezTo>
                <a:cubicBezTo>
                  <a:pt x="17370" y="3446"/>
                  <a:pt x="15940" y="5341"/>
                  <a:pt x="15940" y="5341"/>
                </a:cubicBezTo>
                <a:cubicBezTo>
                  <a:pt x="15940" y="5341"/>
                  <a:pt x="14061" y="203"/>
                  <a:pt x="9048" y="3"/>
                </a:cubicBezTo>
                <a:cubicBezTo>
                  <a:pt x="9008" y="1"/>
                  <a:pt x="8969" y="0"/>
                  <a:pt x="89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3068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6"/>
          <p:cNvGrpSpPr/>
          <p:nvPr/>
        </p:nvGrpSpPr>
        <p:grpSpPr>
          <a:xfrm>
            <a:off x="-17253" y="5581018"/>
            <a:ext cx="12192000" cy="1183117"/>
            <a:chOff x="0" y="4260525"/>
            <a:chExt cx="9144000" cy="887338"/>
          </a:xfrm>
        </p:grpSpPr>
        <p:sp>
          <p:nvSpPr>
            <p:cNvPr id="900" name="Google Shape;900;p2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1" name="Google Shape;901;p2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2" name="Google Shape;902;p2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3" name="Google Shape;903;p2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4" name="Google Shape;904;p2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5" name="Google Shape;905;p2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6" name="Google Shape;906;p2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7" name="Google Shape;907;p2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8" name="Google Shape;908;p2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9" name="Google Shape;909;p2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10" name="Google Shape;910;p2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26"/>
          <p:cNvSpPr txBox="1">
            <a:spLocks noGrp="1"/>
          </p:cNvSpPr>
          <p:nvPr>
            <p:ph type="title" idx="2"/>
          </p:nvPr>
        </p:nvSpPr>
        <p:spPr>
          <a:xfrm>
            <a:off x="1468233" y="2408229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2" name="Google Shape;912;p26"/>
          <p:cNvSpPr txBox="1">
            <a:spLocks noGrp="1"/>
          </p:cNvSpPr>
          <p:nvPr>
            <p:ph type="subTitle" idx="1"/>
          </p:nvPr>
        </p:nvSpPr>
        <p:spPr>
          <a:xfrm>
            <a:off x="1468233" y="2897629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26"/>
          <p:cNvSpPr txBox="1">
            <a:spLocks noGrp="1"/>
          </p:cNvSpPr>
          <p:nvPr>
            <p:ph type="title" idx="3"/>
          </p:nvPr>
        </p:nvSpPr>
        <p:spPr>
          <a:xfrm>
            <a:off x="4758897" y="2408229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4" name="Google Shape;914;p26"/>
          <p:cNvSpPr txBox="1">
            <a:spLocks noGrp="1"/>
          </p:cNvSpPr>
          <p:nvPr>
            <p:ph type="subTitle" idx="4"/>
          </p:nvPr>
        </p:nvSpPr>
        <p:spPr>
          <a:xfrm>
            <a:off x="4758897" y="2897629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26"/>
          <p:cNvSpPr txBox="1">
            <a:spLocks noGrp="1"/>
          </p:cNvSpPr>
          <p:nvPr>
            <p:ph type="title" idx="5"/>
          </p:nvPr>
        </p:nvSpPr>
        <p:spPr>
          <a:xfrm>
            <a:off x="1468233" y="4607531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6" name="Google Shape;916;p26"/>
          <p:cNvSpPr txBox="1">
            <a:spLocks noGrp="1"/>
          </p:cNvSpPr>
          <p:nvPr>
            <p:ph type="subTitle" idx="6"/>
          </p:nvPr>
        </p:nvSpPr>
        <p:spPr>
          <a:xfrm>
            <a:off x="1468233" y="5096964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26"/>
          <p:cNvSpPr txBox="1">
            <a:spLocks noGrp="1"/>
          </p:cNvSpPr>
          <p:nvPr>
            <p:ph type="title" idx="7"/>
          </p:nvPr>
        </p:nvSpPr>
        <p:spPr>
          <a:xfrm>
            <a:off x="4758897" y="4607531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8" name="Google Shape;918;p26"/>
          <p:cNvSpPr txBox="1">
            <a:spLocks noGrp="1"/>
          </p:cNvSpPr>
          <p:nvPr>
            <p:ph type="subTitle" idx="8"/>
          </p:nvPr>
        </p:nvSpPr>
        <p:spPr>
          <a:xfrm>
            <a:off x="4758897" y="5096964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26"/>
          <p:cNvSpPr txBox="1">
            <a:spLocks noGrp="1"/>
          </p:cNvSpPr>
          <p:nvPr>
            <p:ph type="title" idx="9"/>
          </p:nvPr>
        </p:nvSpPr>
        <p:spPr>
          <a:xfrm>
            <a:off x="8075635" y="2408229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0" name="Google Shape;920;p26"/>
          <p:cNvSpPr txBox="1">
            <a:spLocks noGrp="1"/>
          </p:cNvSpPr>
          <p:nvPr>
            <p:ph type="subTitle" idx="13"/>
          </p:nvPr>
        </p:nvSpPr>
        <p:spPr>
          <a:xfrm>
            <a:off x="8075635" y="2897629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26"/>
          <p:cNvSpPr txBox="1">
            <a:spLocks noGrp="1"/>
          </p:cNvSpPr>
          <p:nvPr>
            <p:ph type="title" idx="14"/>
          </p:nvPr>
        </p:nvSpPr>
        <p:spPr>
          <a:xfrm>
            <a:off x="8075635" y="4607531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2" name="Google Shape;922;p26"/>
          <p:cNvSpPr txBox="1">
            <a:spLocks noGrp="1"/>
          </p:cNvSpPr>
          <p:nvPr>
            <p:ph type="subTitle" idx="15"/>
          </p:nvPr>
        </p:nvSpPr>
        <p:spPr>
          <a:xfrm>
            <a:off x="8075635" y="5096964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23" name="Google Shape;923;p26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924" name="Google Shape;924;p2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5" name="Google Shape;925;p2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6" name="Google Shape;926;p2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3" name="Google Shape;933;p2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34" name="Google Shape;934;p26"/>
          <p:cNvGrpSpPr/>
          <p:nvPr/>
        </p:nvGrpSpPr>
        <p:grpSpPr>
          <a:xfrm rot="575765">
            <a:off x="-258860" y="4607672"/>
            <a:ext cx="1415003" cy="2127553"/>
            <a:chOff x="3020522" y="3839455"/>
            <a:chExt cx="1061260" cy="1595677"/>
          </a:xfrm>
        </p:grpSpPr>
        <p:sp>
          <p:nvSpPr>
            <p:cNvPr id="935" name="Google Shape;935;p26"/>
            <p:cNvSpPr/>
            <p:nvPr/>
          </p:nvSpPr>
          <p:spPr>
            <a:xfrm>
              <a:off x="3020522" y="3839455"/>
              <a:ext cx="1061260" cy="1595673"/>
            </a:xfrm>
            <a:custGeom>
              <a:avLst/>
              <a:gdLst/>
              <a:ahLst/>
              <a:cxnLst/>
              <a:rect l="l" t="t" r="r" b="b"/>
              <a:pathLst>
                <a:path w="25389" h="38174" extrusionOk="0">
                  <a:moveTo>
                    <a:pt x="11225" y="1"/>
                  </a:moveTo>
                  <a:cubicBezTo>
                    <a:pt x="10430" y="1"/>
                    <a:pt x="9478" y="573"/>
                    <a:pt x="8371" y="1690"/>
                  </a:cubicBezTo>
                  <a:cubicBezTo>
                    <a:pt x="5639" y="4397"/>
                    <a:pt x="6391" y="11089"/>
                    <a:pt x="7319" y="17755"/>
                  </a:cubicBezTo>
                  <a:cubicBezTo>
                    <a:pt x="7562" y="19469"/>
                    <a:pt x="7530" y="20086"/>
                    <a:pt x="7305" y="20086"/>
                  </a:cubicBezTo>
                  <a:cubicBezTo>
                    <a:pt x="6725" y="20086"/>
                    <a:pt x="4864" y="15986"/>
                    <a:pt x="3150" y="15986"/>
                  </a:cubicBezTo>
                  <a:cubicBezTo>
                    <a:pt x="2932" y="15986"/>
                    <a:pt x="2717" y="16052"/>
                    <a:pt x="2506" y="16201"/>
                  </a:cubicBezTo>
                  <a:cubicBezTo>
                    <a:pt x="0" y="17981"/>
                    <a:pt x="1479" y="21941"/>
                    <a:pt x="3559" y="23294"/>
                  </a:cubicBezTo>
                  <a:cubicBezTo>
                    <a:pt x="5639" y="24648"/>
                    <a:pt x="7018" y="26327"/>
                    <a:pt x="5765" y="27379"/>
                  </a:cubicBezTo>
                  <a:cubicBezTo>
                    <a:pt x="5599" y="27515"/>
                    <a:pt x="5432" y="27571"/>
                    <a:pt x="5264" y="27571"/>
                  </a:cubicBezTo>
                  <a:cubicBezTo>
                    <a:pt x="4443" y="27571"/>
                    <a:pt x="3597" y="26239"/>
                    <a:pt x="2852" y="26239"/>
                  </a:cubicBezTo>
                  <a:cubicBezTo>
                    <a:pt x="2589" y="26239"/>
                    <a:pt x="2338" y="26405"/>
                    <a:pt x="2105" y="26853"/>
                  </a:cubicBezTo>
                  <a:cubicBezTo>
                    <a:pt x="1278" y="28382"/>
                    <a:pt x="2306" y="32091"/>
                    <a:pt x="6491" y="34773"/>
                  </a:cubicBezTo>
                  <a:cubicBezTo>
                    <a:pt x="7694" y="35550"/>
                    <a:pt x="9123" y="36227"/>
                    <a:pt x="10877" y="36778"/>
                  </a:cubicBezTo>
                  <a:cubicBezTo>
                    <a:pt x="13861" y="37682"/>
                    <a:pt x="16524" y="38173"/>
                    <a:pt x="18738" y="38173"/>
                  </a:cubicBezTo>
                  <a:cubicBezTo>
                    <a:pt x="20821" y="38173"/>
                    <a:pt x="22506" y="37739"/>
                    <a:pt x="23685" y="36803"/>
                  </a:cubicBezTo>
                  <a:cubicBezTo>
                    <a:pt x="24537" y="36101"/>
                    <a:pt x="25113" y="35174"/>
                    <a:pt x="25389" y="33946"/>
                  </a:cubicBezTo>
                  <a:cubicBezTo>
                    <a:pt x="25389" y="33946"/>
                    <a:pt x="21649" y="7936"/>
                    <a:pt x="18639" y="7936"/>
                  </a:cubicBezTo>
                  <a:cubicBezTo>
                    <a:pt x="18591" y="7936"/>
                    <a:pt x="18544" y="7942"/>
                    <a:pt x="18497" y="7956"/>
                  </a:cubicBezTo>
                  <a:cubicBezTo>
                    <a:pt x="15501" y="8773"/>
                    <a:pt x="16687" y="12745"/>
                    <a:pt x="15412" y="12745"/>
                  </a:cubicBezTo>
                  <a:cubicBezTo>
                    <a:pt x="15396" y="12745"/>
                    <a:pt x="15380" y="12744"/>
                    <a:pt x="15364" y="12743"/>
                  </a:cubicBezTo>
                  <a:cubicBezTo>
                    <a:pt x="14010" y="12643"/>
                    <a:pt x="14537" y="7830"/>
                    <a:pt x="13684" y="3670"/>
                  </a:cubicBezTo>
                  <a:cubicBezTo>
                    <a:pt x="13196" y="1196"/>
                    <a:pt x="12374" y="1"/>
                    <a:pt x="11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3208040" y="4053768"/>
              <a:ext cx="803563" cy="1381365"/>
            </a:xfrm>
            <a:custGeom>
              <a:avLst/>
              <a:gdLst/>
              <a:ahLst/>
              <a:cxnLst/>
              <a:rect l="l" t="t" r="r" b="b"/>
              <a:pathLst>
                <a:path w="19224" h="33047" extrusionOk="0">
                  <a:moveTo>
                    <a:pt x="5992" y="1"/>
                  </a:moveTo>
                  <a:cubicBezTo>
                    <a:pt x="5848" y="1"/>
                    <a:pt x="5697" y="32"/>
                    <a:pt x="5539" y="97"/>
                  </a:cubicBezTo>
                  <a:cubicBezTo>
                    <a:pt x="2532" y="1350"/>
                    <a:pt x="3559" y="5435"/>
                    <a:pt x="4286" y="8668"/>
                  </a:cubicBezTo>
                  <a:cubicBezTo>
                    <a:pt x="5038" y="11902"/>
                    <a:pt x="5965" y="16914"/>
                    <a:pt x="4411" y="17340"/>
                  </a:cubicBezTo>
                  <a:cubicBezTo>
                    <a:pt x="4274" y="17375"/>
                    <a:pt x="4138" y="17390"/>
                    <a:pt x="4004" y="17390"/>
                  </a:cubicBezTo>
                  <a:cubicBezTo>
                    <a:pt x="3008" y="17390"/>
                    <a:pt x="2112" y="16548"/>
                    <a:pt x="1670" y="16548"/>
                  </a:cubicBezTo>
                  <a:cubicBezTo>
                    <a:pt x="1484" y="16548"/>
                    <a:pt x="1379" y="16696"/>
                    <a:pt x="1379" y="17115"/>
                  </a:cubicBezTo>
                  <a:cubicBezTo>
                    <a:pt x="1379" y="18694"/>
                    <a:pt x="4812" y="21300"/>
                    <a:pt x="2406" y="23180"/>
                  </a:cubicBezTo>
                  <a:cubicBezTo>
                    <a:pt x="376" y="24784"/>
                    <a:pt x="0" y="25711"/>
                    <a:pt x="2005" y="29646"/>
                  </a:cubicBezTo>
                  <a:cubicBezTo>
                    <a:pt x="3208" y="30423"/>
                    <a:pt x="4637" y="31100"/>
                    <a:pt x="6391" y="31651"/>
                  </a:cubicBezTo>
                  <a:cubicBezTo>
                    <a:pt x="9375" y="32555"/>
                    <a:pt x="12038" y="33046"/>
                    <a:pt x="14252" y="33046"/>
                  </a:cubicBezTo>
                  <a:cubicBezTo>
                    <a:pt x="16335" y="33046"/>
                    <a:pt x="18020" y="32612"/>
                    <a:pt x="19199" y="31676"/>
                  </a:cubicBezTo>
                  <a:lnTo>
                    <a:pt x="19224" y="28092"/>
                  </a:lnTo>
                  <a:cubicBezTo>
                    <a:pt x="19224" y="28092"/>
                    <a:pt x="16417" y="8869"/>
                    <a:pt x="14537" y="8343"/>
                  </a:cubicBezTo>
                  <a:cubicBezTo>
                    <a:pt x="14441" y="8317"/>
                    <a:pt x="14348" y="8305"/>
                    <a:pt x="14259" y="8305"/>
                  </a:cubicBezTo>
                  <a:cubicBezTo>
                    <a:pt x="12793" y="8305"/>
                    <a:pt x="12193" y="11558"/>
                    <a:pt x="11039" y="11558"/>
                  </a:cubicBezTo>
                  <a:cubicBezTo>
                    <a:pt x="10887" y="11558"/>
                    <a:pt x="10726" y="11502"/>
                    <a:pt x="10552" y="11375"/>
                  </a:cubicBezTo>
                  <a:cubicBezTo>
                    <a:pt x="9079" y="10282"/>
                    <a:pt x="8619" y="1"/>
                    <a:pt x="59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3531912" y="4495935"/>
              <a:ext cx="241688" cy="889211"/>
            </a:xfrm>
            <a:custGeom>
              <a:avLst/>
              <a:gdLst/>
              <a:ahLst/>
              <a:cxnLst/>
              <a:rect l="l" t="t" r="r" b="b"/>
              <a:pathLst>
                <a:path w="5782" h="21273" extrusionOk="0">
                  <a:moveTo>
                    <a:pt x="504" y="0"/>
                  </a:moveTo>
                  <a:cubicBezTo>
                    <a:pt x="246" y="0"/>
                    <a:pt x="1" y="193"/>
                    <a:pt x="122" y="496"/>
                  </a:cubicBezTo>
                  <a:cubicBezTo>
                    <a:pt x="1751" y="4507"/>
                    <a:pt x="2628" y="8842"/>
                    <a:pt x="3506" y="13078"/>
                  </a:cubicBezTo>
                  <a:cubicBezTo>
                    <a:pt x="4032" y="15710"/>
                    <a:pt x="4508" y="18316"/>
                    <a:pt x="4909" y="20973"/>
                  </a:cubicBezTo>
                  <a:cubicBezTo>
                    <a:pt x="4949" y="21182"/>
                    <a:pt x="5100" y="21272"/>
                    <a:pt x="5262" y="21272"/>
                  </a:cubicBezTo>
                  <a:cubicBezTo>
                    <a:pt x="5508" y="21272"/>
                    <a:pt x="5782" y="21064"/>
                    <a:pt x="5736" y="20747"/>
                  </a:cubicBezTo>
                  <a:cubicBezTo>
                    <a:pt x="5310" y="18116"/>
                    <a:pt x="4834" y="15484"/>
                    <a:pt x="4308" y="12852"/>
                  </a:cubicBezTo>
                  <a:cubicBezTo>
                    <a:pt x="3455" y="8642"/>
                    <a:pt x="2578" y="4281"/>
                    <a:pt x="924" y="271"/>
                  </a:cubicBezTo>
                  <a:cubicBezTo>
                    <a:pt x="845" y="83"/>
                    <a:pt x="672" y="0"/>
                    <a:pt x="5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38" name="Google Shape;938;p26"/>
          <p:cNvGrpSpPr/>
          <p:nvPr/>
        </p:nvGrpSpPr>
        <p:grpSpPr>
          <a:xfrm rot="4799477">
            <a:off x="465127" y="5840413"/>
            <a:ext cx="1360608" cy="1741875"/>
            <a:chOff x="4376621" y="3930330"/>
            <a:chExt cx="1138339" cy="1457482"/>
          </a:xfrm>
        </p:grpSpPr>
        <p:sp>
          <p:nvSpPr>
            <p:cNvPr id="939" name="Google Shape;939;p26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0" name="Google Shape;940;p26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1" name="Google Shape;941;p26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42" name="Google Shape;942;p26"/>
          <p:cNvGrpSpPr/>
          <p:nvPr/>
        </p:nvGrpSpPr>
        <p:grpSpPr>
          <a:xfrm rot="3001619">
            <a:off x="63963" y="5416971"/>
            <a:ext cx="1015420" cy="1753307"/>
            <a:chOff x="3804453" y="3817886"/>
            <a:chExt cx="944680" cy="1631161"/>
          </a:xfrm>
        </p:grpSpPr>
        <p:sp>
          <p:nvSpPr>
            <p:cNvPr id="943" name="Google Shape;943;p26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4" name="Google Shape;944;p26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5" name="Google Shape;945;p26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46" name="Google Shape;946;p26"/>
          <p:cNvGrpSpPr/>
          <p:nvPr/>
        </p:nvGrpSpPr>
        <p:grpSpPr>
          <a:xfrm rot="-248597" flipH="1">
            <a:off x="9596013" y="5634915"/>
            <a:ext cx="2699313" cy="1284580"/>
            <a:chOff x="4740748" y="4022919"/>
            <a:chExt cx="2723855" cy="1296260"/>
          </a:xfrm>
        </p:grpSpPr>
        <p:sp>
          <p:nvSpPr>
            <p:cNvPr id="947" name="Google Shape;947;p26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4" name="Google Shape;954;p26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389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27"/>
          <p:cNvSpPr txBox="1">
            <a:spLocks noGrp="1"/>
          </p:cNvSpPr>
          <p:nvPr>
            <p:ph type="title" hasCustomPrompt="1"/>
          </p:nvPr>
        </p:nvSpPr>
        <p:spPr>
          <a:xfrm>
            <a:off x="1163867" y="2600208"/>
            <a:ext cx="30740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57" name="Google Shape;957;p27"/>
          <p:cNvSpPr txBox="1">
            <a:spLocks noGrp="1"/>
          </p:cNvSpPr>
          <p:nvPr>
            <p:ph type="subTitle" idx="1"/>
          </p:nvPr>
        </p:nvSpPr>
        <p:spPr>
          <a:xfrm>
            <a:off x="1163867" y="4279700"/>
            <a:ext cx="30740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958" name="Google Shape;958;p27"/>
          <p:cNvGrpSpPr/>
          <p:nvPr/>
        </p:nvGrpSpPr>
        <p:grpSpPr>
          <a:xfrm>
            <a:off x="0" y="5534966"/>
            <a:ext cx="12192000" cy="1183117"/>
            <a:chOff x="0" y="4260525"/>
            <a:chExt cx="9144000" cy="887338"/>
          </a:xfrm>
        </p:grpSpPr>
        <p:sp>
          <p:nvSpPr>
            <p:cNvPr id="959" name="Google Shape;959;p2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0" name="Google Shape;960;p2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1" name="Google Shape;961;p2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2" name="Google Shape;962;p2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3" name="Google Shape;963;p2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4" name="Google Shape;964;p2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5" name="Google Shape;965;p2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7" name="Google Shape;967;p2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8" name="Google Shape;968;p2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69" name="Google Shape;969;p27"/>
          <p:cNvSpPr txBox="1">
            <a:spLocks noGrp="1"/>
          </p:cNvSpPr>
          <p:nvPr>
            <p:ph type="title" idx="2" hasCustomPrompt="1"/>
          </p:nvPr>
        </p:nvSpPr>
        <p:spPr>
          <a:xfrm>
            <a:off x="4559000" y="2600208"/>
            <a:ext cx="30740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70" name="Google Shape;970;p27"/>
          <p:cNvSpPr txBox="1">
            <a:spLocks noGrp="1"/>
          </p:cNvSpPr>
          <p:nvPr>
            <p:ph type="subTitle" idx="3"/>
          </p:nvPr>
        </p:nvSpPr>
        <p:spPr>
          <a:xfrm>
            <a:off x="4559000" y="4279700"/>
            <a:ext cx="30740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27"/>
          <p:cNvSpPr txBox="1">
            <a:spLocks noGrp="1"/>
          </p:cNvSpPr>
          <p:nvPr>
            <p:ph type="title" idx="4" hasCustomPrompt="1"/>
          </p:nvPr>
        </p:nvSpPr>
        <p:spPr>
          <a:xfrm>
            <a:off x="7954133" y="2600208"/>
            <a:ext cx="30740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72" name="Google Shape;972;p27"/>
          <p:cNvSpPr txBox="1">
            <a:spLocks noGrp="1"/>
          </p:cNvSpPr>
          <p:nvPr>
            <p:ph type="subTitle" idx="5"/>
          </p:nvPr>
        </p:nvSpPr>
        <p:spPr>
          <a:xfrm>
            <a:off x="8053733" y="4279700"/>
            <a:ext cx="2874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3" name="Google Shape;973;p27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974" name="Google Shape;974;p27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975" name="Google Shape;975;p2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6" name="Google Shape;976;p2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7" name="Google Shape;977;p2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0" name="Google Shape;980;p2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1" name="Google Shape;981;p2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2" name="Google Shape;982;p2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3" name="Google Shape;983;p2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4" name="Google Shape;984;p2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85" name="Google Shape;985;p27"/>
          <p:cNvSpPr/>
          <p:nvPr/>
        </p:nvSpPr>
        <p:spPr>
          <a:xfrm>
            <a:off x="745501" y="203208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6" name="Google Shape;986;p27"/>
          <p:cNvSpPr/>
          <p:nvPr/>
        </p:nvSpPr>
        <p:spPr>
          <a:xfrm>
            <a:off x="10194467" y="960834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7" name="Google Shape;987;p27"/>
          <p:cNvSpPr/>
          <p:nvPr/>
        </p:nvSpPr>
        <p:spPr>
          <a:xfrm>
            <a:off x="-694100" y="121871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8" name="Google Shape;988;p27"/>
          <p:cNvSpPr/>
          <p:nvPr/>
        </p:nvSpPr>
        <p:spPr>
          <a:xfrm>
            <a:off x="8761558" y="-439937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989" name="Google Shape;989;p27"/>
          <p:cNvGrpSpPr/>
          <p:nvPr/>
        </p:nvGrpSpPr>
        <p:grpSpPr>
          <a:xfrm>
            <a:off x="-25060" y="5388734"/>
            <a:ext cx="4406415" cy="1488071"/>
            <a:chOff x="-18795" y="4041550"/>
            <a:chExt cx="3304811" cy="1116053"/>
          </a:xfrm>
        </p:grpSpPr>
        <p:sp>
          <p:nvSpPr>
            <p:cNvPr id="990" name="Google Shape;990;p27"/>
            <p:cNvSpPr/>
            <p:nvPr/>
          </p:nvSpPr>
          <p:spPr>
            <a:xfrm>
              <a:off x="-187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1" name="Google Shape;991;p27"/>
            <p:cNvSpPr/>
            <p:nvPr/>
          </p:nvSpPr>
          <p:spPr>
            <a:xfrm>
              <a:off x="-13265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2" name="Google Shape;992;p27"/>
            <p:cNvSpPr/>
            <p:nvPr/>
          </p:nvSpPr>
          <p:spPr>
            <a:xfrm>
              <a:off x="150520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3" name="Google Shape;993;p27"/>
            <p:cNvSpPr/>
            <p:nvPr/>
          </p:nvSpPr>
          <p:spPr>
            <a:xfrm>
              <a:off x="1510730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94" name="Google Shape;994;p27"/>
          <p:cNvGrpSpPr/>
          <p:nvPr/>
        </p:nvGrpSpPr>
        <p:grpSpPr>
          <a:xfrm>
            <a:off x="7828261" y="5388734"/>
            <a:ext cx="4406415" cy="1488071"/>
            <a:chOff x="5871195" y="4041550"/>
            <a:chExt cx="3304811" cy="1116053"/>
          </a:xfrm>
        </p:grpSpPr>
        <p:sp>
          <p:nvSpPr>
            <p:cNvPr id="995" name="Google Shape;995;p27"/>
            <p:cNvSpPr/>
            <p:nvPr/>
          </p:nvSpPr>
          <p:spPr>
            <a:xfrm flipH="1">
              <a:off x="73951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6" name="Google Shape;996;p27"/>
            <p:cNvSpPr/>
            <p:nvPr/>
          </p:nvSpPr>
          <p:spPr>
            <a:xfrm flipH="1">
              <a:off x="7500046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7" name="Google Shape;997;p27"/>
            <p:cNvSpPr/>
            <p:nvPr/>
          </p:nvSpPr>
          <p:spPr>
            <a:xfrm flipH="1">
              <a:off x="587119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8" name="Google Shape;998;p27"/>
            <p:cNvSpPr/>
            <p:nvPr/>
          </p:nvSpPr>
          <p:spPr>
            <a:xfrm flipH="1">
              <a:off x="5976051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251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0" name="Google Shape;1000;p28"/>
          <p:cNvGrpSpPr/>
          <p:nvPr/>
        </p:nvGrpSpPr>
        <p:grpSpPr>
          <a:xfrm>
            <a:off x="0" y="5648203"/>
            <a:ext cx="7255400" cy="768387"/>
            <a:chOff x="0" y="4571577"/>
            <a:chExt cx="5441550" cy="576290"/>
          </a:xfrm>
        </p:grpSpPr>
        <p:sp>
          <p:nvSpPr>
            <p:cNvPr id="1001" name="Google Shape;1001;p28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3" name="Google Shape;1003;p28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4" name="Google Shape;1004;p28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6" name="Google Shape;1006;p28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07" name="Google Shape;1007;p28"/>
          <p:cNvGrpSpPr/>
          <p:nvPr/>
        </p:nvGrpSpPr>
        <p:grpSpPr>
          <a:xfrm>
            <a:off x="1" y="5741467"/>
            <a:ext cx="7218303" cy="1183117"/>
            <a:chOff x="0" y="4260525"/>
            <a:chExt cx="5413727" cy="887338"/>
          </a:xfrm>
        </p:grpSpPr>
        <p:sp>
          <p:nvSpPr>
            <p:cNvPr id="1008" name="Google Shape;1008;p28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0" name="Google Shape;1010;p28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3" name="Google Shape;1013;p28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14" name="Google Shape;1014;p28"/>
          <p:cNvSpPr txBox="1">
            <a:spLocks noGrp="1"/>
          </p:cNvSpPr>
          <p:nvPr>
            <p:ph type="title"/>
          </p:nvPr>
        </p:nvSpPr>
        <p:spPr>
          <a:xfrm>
            <a:off x="958000" y="720000"/>
            <a:ext cx="5138000" cy="17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15" name="Google Shape;1015;p28"/>
          <p:cNvSpPr txBox="1">
            <a:spLocks noGrp="1"/>
          </p:cNvSpPr>
          <p:nvPr>
            <p:ph type="subTitle" idx="1"/>
          </p:nvPr>
        </p:nvSpPr>
        <p:spPr>
          <a:xfrm>
            <a:off x="1237200" y="2597201"/>
            <a:ext cx="4579600" cy="16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6" name="Google Shape;1016;p28"/>
          <p:cNvSpPr txBox="1"/>
          <p:nvPr/>
        </p:nvSpPr>
        <p:spPr>
          <a:xfrm>
            <a:off x="959000" y="4298000"/>
            <a:ext cx="5136000" cy="6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CREDITS: This presentation template was created by 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2"/>
              </a:rPr>
              <a:t>Slidesgo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, including icons by 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3"/>
              </a:rPr>
              <a:t>Flaticon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, and infographics &amp; images by 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4"/>
              </a:rPr>
              <a:t>Freepik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 </a:t>
            </a:r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 panose="00000500000000000000"/>
              <a:ea typeface="Didact Gothic" panose="00000500000000000000"/>
              <a:cs typeface="Didact Gothic" panose="00000500000000000000"/>
              <a:sym typeface="Didact Gothic" panose="00000500000000000000"/>
            </a:endParaRPr>
          </a:p>
        </p:txBody>
      </p:sp>
      <p:grpSp>
        <p:nvGrpSpPr>
          <p:cNvPr id="1017" name="Google Shape;1017;p28"/>
          <p:cNvGrpSpPr/>
          <p:nvPr/>
        </p:nvGrpSpPr>
        <p:grpSpPr>
          <a:xfrm>
            <a:off x="5595543" y="5164222"/>
            <a:ext cx="7859020" cy="2244332"/>
            <a:chOff x="-578393" y="3873166"/>
            <a:chExt cx="5894265" cy="1683249"/>
          </a:xfrm>
        </p:grpSpPr>
        <p:grpSp>
          <p:nvGrpSpPr>
            <p:cNvPr id="1018" name="Google Shape;1018;p28"/>
            <p:cNvGrpSpPr/>
            <p:nvPr/>
          </p:nvGrpSpPr>
          <p:grpSpPr>
            <a:xfrm rot="248419">
              <a:off x="-535153" y="3969805"/>
              <a:ext cx="2723882" cy="1296273"/>
              <a:chOff x="4740748" y="4022919"/>
              <a:chExt cx="2723855" cy="1296260"/>
            </a:xfrm>
          </p:grpSpPr>
          <p:sp>
            <p:nvSpPr>
              <p:cNvPr id="1019" name="Google Shape;1019;p28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0" name="Google Shape;1020;p28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1" name="Google Shape;1021;p28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2" name="Google Shape;1022;p28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3" name="Google Shape;1023;p28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4" name="Google Shape;1024;p28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5" name="Google Shape;1025;p28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6" name="Google Shape;1026;p28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1027" name="Google Shape;1027;p28"/>
            <p:cNvGrpSpPr/>
            <p:nvPr/>
          </p:nvGrpSpPr>
          <p:grpSpPr>
            <a:xfrm>
              <a:off x="1783743" y="4365285"/>
              <a:ext cx="3532128" cy="1191131"/>
              <a:chOff x="-17642" y="3723575"/>
              <a:chExt cx="4252502" cy="1434060"/>
            </a:xfrm>
          </p:grpSpPr>
          <p:sp>
            <p:nvSpPr>
              <p:cNvPr id="1028" name="Google Shape;1028;p28"/>
              <p:cNvSpPr/>
              <p:nvPr/>
            </p:nvSpPr>
            <p:spPr>
              <a:xfrm>
                <a:off x="-11586" y="3723575"/>
                <a:ext cx="2288234" cy="1434060"/>
              </a:xfrm>
              <a:custGeom>
                <a:avLst/>
                <a:gdLst/>
                <a:ahLst/>
                <a:cxnLst/>
                <a:rect l="l" t="t" r="r" b="b"/>
                <a:pathLst>
                  <a:path w="48303" h="30272" extrusionOk="0">
                    <a:moveTo>
                      <a:pt x="11062" y="0"/>
                    </a:moveTo>
                    <a:cubicBezTo>
                      <a:pt x="10554" y="0"/>
                      <a:pt x="10016" y="53"/>
                      <a:pt x="9449" y="171"/>
                    </a:cubicBezTo>
                    <a:cubicBezTo>
                      <a:pt x="3785" y="1349"/>
                      <a:pt x="0" y="7790"/>
                      <a:pt x="0" y="7790"/>
                    </a:cubicBezTo>
                    <a:lnTo>
                      <a:pt x="150" y="12552"/>
                    </a:lnTo>
                    <a:lnTo>
                      <a:pt x="652" y="30272"/>
                    </a:lnTo>
                    <a:lnTo>
                      <a:pt x="47569" y="30272"/>
                    </a:lnTo>
                    <a:cubicBezTo>
                      <a:pt x="48302" y="19153"/>
                      <a:pt x="42715" y="18111"/>
                      <a:pt x="40594" y="18111"/>
                    </a:cubicBezTo>
                    <a:cubicBezTo>
                      <a:pt x="40105" y="18111"/>
                      <a:pt x="39800" y="18166"/>
                      <a:pt x="39800" y="18166"/>
                    </a:cubicBezTo>
                    <a:cubicBezTo>
                      <a:pt x="39800" y="18166"/>
                      <a:pt x="40451" y="14257"/>
                      <a:pt x="36492" y="11700"/>
                    </a:cubicBezTo>
                    <a:cubicBezTo>
                      <a:pt x="35253" y="10913"/>
                      <a:pt x="34010" y="10642"/>
                      <a:pt x="32884" y="10642"/>
                    </a:cubicBezTo>
                    <a:cubicBezTo>
                      <a:pt x="30388" y="10642"/>
                      <a:pt x="28471" y="11976"/>
                      <a:pt x="28471" y="11976"/>
                    </a:cubicBezTo>
                    <a:cubicBezTo>
                      <a:pt x="28471" y="11976"/>
                      <a:pt x="27494" y="5008"/>
                      <a:pt x="24311" y="3505"/>
                    </a:cubicBezTo>
                    <a:cubicBezTo>
                      <a:pt x="23522" y="3132"/>
                      <a:pt x="22723" y="2992"/>
                      <a:pt x="21969" y="2992"/>
                    </a:cubicBezTo>
                    <a:cubicBezTo>
                      <a:pt x="19680" y="2992"/>
                      <a:pt x="17795" y="4282"/>
                      <a:pt x="17795" y="4282"/>
                    </a:cubicBezTo>
                    <a:cubicBezTo>
                      <a:pt x="17795" y="4282"/>
                      <a:pt x="15624" y="0"/>
                      <a:pt x="11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9" name="Google Shape;1029;p28"/>
              <p:cNvSpPr/>
              <p:nvPr/>
            </p:nvSpPr>
            <p:spPr>
              <a:xfrm>
                <a:off x="-17642" y="3907279"/>
                <a:ext cx="2146401" cy="1250350"/>
              </a:xfrm>
              <a:custGeom>
                <a:avLst/>
                <a:gdLst/>
                <a:ahLst/>
                <a:cxnLst/>
                <a:rect l="l" t="t" r="r" b="b"/>
                <a:pathLst>
                  <a:path w="45309" h="26394" extrusionOk="0">
                    <a:moveTo>
                      <a:pt x="8929" y="0"/>
                    </a:moveTo>
                    <a:cubicBezTo>
                      <a:pt x="5334" y="0"/>
                      <a:pt x="1711" y="5576"/>
                      <a:pt x="0" y="8674"/>
                    </a:cubicBezTo>
                    <a:lnTo>
                      <a:pt x="502" y="26394"/>
                    </a:lnTo>
                    <a:lnTo>
                      <a:pt x="43585" y="26394"/>
                    </a:lnTo>
                    <a:cubicBezTo>
                      <a:pt x="45309" y="18444"/>
                      <a:pt x="40694" y="17507"/>
                      <a:pt x="38422" y="17507"/>
                    </a:cubicBezTo>
                    <a:cubicBezTo>
                      <a:pt x="37721" y="17507"/>
                      <a:pt x="37244" y="17597"/>
                      <a:pt x="37244" y="17597"/>
                    </a:cubicBezTo>
                    <a:cubicBezTo>
                      <a:pt x="37244" y="17597"/>
                      <a:pt x="37194" y="13110"/>
                      <a:pt x="34061" y="11281"/>
                    </a:cubicBezTo>
                    <a:cubicBezTo>
                      <a:pt x="33405" y="10898"/>
                      <a:pt x="32705" y="10747"/>
                      <a:pt x="32008" y="10747"/>
                    </a:cubicBezTo>
                    <a:cubicBezTo>
                      <a:pt x="29370" y="10747"/>
                      <a:pt x="26768" y="12910"/>
                      <a:pt x="26768" y="12910"/>
                    </a:cubicBezTo>
                    <a:cubicBezTo>
                      <a:pt x="26768" y="12910"/>
                      <a:pt x="25138" y="5090"/>
                      <a:pt x="21630" y="3787"/>
                    </a:cubicBezTo>
                    <a:cubicBezTo>
                      <a:pt x="20973" y="3545"/>
                      <a:pt x="20365" y="3446"/>
                      <a:pt x="19808" y="3446"/>
                    </a:cubicBezTo>
                    <a:cubicBezTo>
                      <a:pt x="17370" y="3446"/>
                      <a:pt x="15940" y="5341"/>
                      <a:pt x="15940" y="5341"/>
                    </a:cubicBezTo>
                    <a:cubicBezTo>
                      <a:pt x="15940" y="5341"/>
                      <a:pt x="14061" y="203"/>
                      <a:pt x="9048" y="3"/>
                    </a:cubicBezTo>
                    <a:cubicBezTo>
                      <a:pt x="9008" y="1"/>
                      <a:pt x="8969" y="0"/>
                      <a:pt x="8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30" name="Google Shape;1030;p28"/>
              <p:cNvSpPr/>
              <p:nvPr/>
            </p:nvSpPr>
            <p:spPr>
              <a:xfrm>
                <a:off x="1946626" y="4388188"/>
                <a:ext cx="2288234" cy="769363"/>
              </a:xfrm>
              <a:custGeom>
                <a:avLst/>
                <a:gdLst/>
                <a:ahLst/>
                <a:cxnLst/>
                <a:rect l="l" t="t" r="r" b="b"/>
                <a:pathLst>
                  <a:path w="48303" h="30272" extrusionOk="0">
                    <a:moveTo>
                      <a:pt x="11062" y="0"/>
                    </a:moveTo>
                    <a:cubicBezTo>
                      <a:pt x="10554" y="0"/>
                      <a:pt x="10016" y="53"/>
                      <a:pt x="9449" y="171"/>
                    </a:cubicBezTo>
                    <a:cubicBezTo>
                      <a:pt x="3785" y="1349"/>
                      <a:pt x="0" y="7790"/>
                      <a:pt x="0" y="7790"/>
                    </a:cubicBezTo>
                    <a:lnTo>
                      <a:pt x="150" y="12552"/>
                    </a:lnTo>
                    <a:lnTo>
                      <a:pt x="652" y="30272"/>
                    </a:lnTo>
                    <a:lnTo>
                      <a:pt x="47569" y="30272"/>
                    </a:lnTo>
                    <a:cubicBezTo>
                      <a:pt x="48302" y="19153"/>
                      <a:pt x="42715" y="18111"/>
                      <a:pt x="40594" y="18111"/>
                    </a:cubicBezTo>
                    <a:cubicBezTo>
                      <a:pt x="40105" y="18111"/>
                      <a:pt x="39800" y="18166"/>
                      <a:pt x="39800" y="18166"/>
                    </a:cubicBezTo>
                    <a:cubicBezTo>
                      <a:pt x="39800" y="18166"/>
                      <a:pt x="40451" y="14257"/>
                      <a:pt x="36492" y="11700"/>
                    </a:cubicBezTo>
                    <a:cubicBezTo>
                      <a:pt x="35253" y="10913"/>
                      <a:pt x="34010" y="10642"/>
                      <a:pt x="32884" y="10642"/>
                    </a:cubicBezTo>
                    <a:cubicBezTo>
                      <a:pt x="30388" y="10642"/>
                      <a:pt x="28471" y="11976"/>
                      <a:pt x="28471" y="11976"/>
                    </a:cubicBezTo>
                    <a:cubicBezTo>
                      <a:pt x="28471" y="11976"/>
                      <a:pt x="27494" y="5008"/>
                      <a:pt x="24311" y="3505"/>
                    </a:cubicBezTo>
                    <a:cubicBezTo>
                      <a:pt x="23522" y="3132"/>
                      <a:pt x="22723" y="2992"/>
                      <a:pt x="21969" y="2992"/>
                    </a:cubicBezTo>
                    <a:cubicBezTo>
                      <a:pt x="19680" y="2992"/>
                      <a:pt x="17795" y="4282"/>
                      <a:pt x="17795" y="4282"/>
                    </a:cubicBezTo>
                    <a:cubicBezTo>
                      <a:pt x="17795" y="4282"/>
                      <a:pt x="15624" y="0"/>
                      <a:pt x="11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31" name="Google Shape;1031;p28"/>
              <p:cNvSpPr/>
              <p:nvPr/>
            </p:nvSpPr>
            <p:spPr>
              <a:xfrm>
                <a:off x="1945675" y="4579348"/>
                <a:ext cx="2146401" cy="578227"/>
              </a:xfrm>
              <a:custGeom>
                <a:avLst/>
                <a:gdLst/>
                <a:ahLst/>
                <a:cxnLst/>
                <a:rect l="l" t="t" r="r" b="b"/>
                <a:pathLst>
                  <a:path w="45309" h="26394" extrusionOk="0">
                    <a:moveTo>
                      <a:pt x="8929" y="0"/>
                    </a:moveTo>
                    <a:cubicBezTo>
                      <a:pt x="5334" y="0"/>
                      <a:pt x="1711" y="5576"/>
                      <a:pt x="0" y="8674"/>
                    </a:cubicBezTo>
                    <a:lnTo>
                      <a:pt x="502" y="26394"/>
                    </a:lnTo>
                    <a:lnTo>
                      <a:pt x="43585" y="26394"/>
                    </a:lnTo>
                    <a:cubicBezTo>
                      <a:pt x="45309" y="18444"/>
                      <a:pt x="40694" y="17507"/>
                      <a:pt x="38422" y="17507"/>
                    </a:cubicBezTo>
                    <a:cubicBezTo>
                      <a:pt x="37721" y="17507"/>
                      <a:pt x="37244" y="17597"/>
                      <a:pt x="37244" y="17597"/>
                    </a:cubicBezTo>
                    <a:cubicBezTo>
                      <a:pt x="37244" y="17597"/>
                      <a:pt x="37194" y="13110"/>
                      <a:pt x="34061" y="11281"/>
                    </a:cubicBezTo>
                    <a:cubicBezTo>
                      <a:pt x="33405" y="10898"/>
                      <a:pt x="32705" y="10747"/>
                      <a:pt x="32008" y="10747"/>
                    </a:cubicBezTo>
                    <a:cubicBezTo>
                      <a:pt x="29370" y="10747"/>
                      <a:pt x="26768" y="12910"/>
                      <a:pt x="26768" y="12910"/>
                    </a:cubicBezTo>
                    <a:cubicBezTo>
                      <a:pt x="26768" y="12910"/>
                      <a:pt x="25138" y="5090"/>
                      <a:pt x="21630" y="3787"/>
                    </a:cubicBezTo>
                    <a:cubicBezTo>
                      <a:pt x="20973" y="3545"/>
                      <a:pt x="20365" y="3446"/>
                      <a:pt x="19808" y="3446"/>
                    </a:cubicBezTo>
                    <a:cubicBezTo>
                      <a:pt x="17370" y="3446"/>
                      <a:pt x="15940" y="5341"/>
                      <a:pt x="15940" y="5341"/>
                    </a:cubicBezTo>
                    <a:cubicBezTo>
                      <a:pt x="15940" y="5341"/>
                      <a:pt x="14061" y="203"/>
                      <a:pt x="9048" y="3"/>
                    </a:cubicBezTo>
                    <a:cubicBezTo>
                      <a:pt x="9008" y="1"/>
                      <a:pt x="8969" y="0"/>
                      <a:pt x="8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1032" name="Google Shape;1032;p28"/>
          <p:cNvGrpSpPr/>
          <p:nvPr/>
        </p:nvGrpSpPr>
        <p:grpSpPr>
          <a:xfrm>
            <a:off x="8378072" y="5296976"/>
            <a:ext cx="3827837" cy="1586699"/>
            <a:chOff x="6091830" y="3908407"/>
            <a:chExt cx="3052177" cy="1235105"/>
          </a:xfrm>
        </p:grpSpPr>
        <p:sp>
          <p:nvSpPr>
            <p:cNvPr id="1033" name="Google Shape;1033;p28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35" name="Google Shape;1035;p28"/>
          <p:cNvSpPr/>
          <p:nvPr/>
        </p:nvSpPr>
        <p:spPr>
          <a:xfrm flipH="1">
            <a:off x="11716156" y="3692184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6" name="Google Shape;1036;p28"/>
          <p:cNvSpPr/>
          <p:nvPr/>
        </p:nvSpPr>
        <p:spPr>
          <a:xfrm>
            <a:off x="-820598" y="1809728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7" name="Google Shape;1037;p28"/>
          <p:cNvSpPr/>
          <p:nvPr/>
        </p:nvSpPr>
        <p:spPr>
          <a:xfrm>
            <a:off x="3695796" y="214133"/>
            <a:ext cx="1843805" cy="671784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8" name="Google Shape;1038;p28"/>
          <p:cNvSpPr/>
          <p:nvPr/>
        </p:nvSpPr>
        <p:spPr>
          <a:xfrm flipH="1">
            <a:off x="8452067" y="346333"/>
            <a:ext cx="1843815" cy="580168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039" name="Google Shape;1039;p28"/>
          <p:cNvGrpSpPr/>
          <p:nvPr/>
        </p:nvGrpSpPr>
        <p:grpSpPr>
          <a:xfrm>
            <a:off x="10546219" y="380609"/>
            <a:ext cx="1570839" cy="5718948"/>
            <a:chOff x="8063667" y="81447"/>
            <a:chExt cx="1252529" cy="4451698"/>
          </a:xfrm>
        </p:grpSpPr>
        <p:sp>
          <p:nvSpPr>
            <p:cNvPr id="1040" name="Google Shape;1040;p2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1" name="Google Shape;1041;p2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2" name="Google Shape;1042;p28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3" name="Google Shape;1043;p28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4" name="Google Shape;1044;p2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5" name="Google Shape;1045;p2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6" name="Google Shape;1046;p2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7" name="Google Shape;1047;p2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8" name="Google Shape;1048;p2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490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0" name="Google Shape;1050;p29"/>
          <p:cNvGrpSpPr/>
          <p:nvPr/>
        </p:nvGrpSpPr>
        <p:grpSpPr>
          <a:xfrm>
            <a:off x="0" y="5790636"/>
            <a:ext cx="12192000" cy="768387"/>
            <a:chOff x="0" y="4571577"/>
            <a:chExt cx="9144000" cy="576290"/>
          </a:xfrm>
        </p:grpSpPr>
        <p:sp>
          <p:nvSpPr>
            <p:cNvPr id="1051" name="Google Shape;1051;p29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3" name="Google Shape;1053;p29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6" name="Google Shape;1056;p29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7" name="Google Shape;1057;p29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9" name="Google Shape;1059;p29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0" name="Google Shape;1060;p29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61" name="Google Shape;1061;p29"/>
          <p:cNvSpPr/>
          <p:nvPr/>
        </p:nvSpPr>
        <p:spPr>
          <a:xfrm>
            <a:off x="-522866" y="17691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62" name="Google Shape;1062;p29"/>
          <p:cNvSpPr/>
          <p:nvPr/>
        </p:nvSpPr>
        <p:spPr>
          <a:xfrm>
            <a:off x="10699934" y="10345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63" name="Google Shape;1063;p29"/>
          <p:cNvSpPr/>
          <p:nvPr/>
        </p:nvSpPr>
        <p:spPr>
          <a:xfrm>
            <a:off x="9941857" y="-182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064" name="Google Shape;1064;p29"/>
          <p:cNvGrpSpPr/>
          <p:nvPr/>
        </p:nvGrpSpPr>
        <p:grpSpPr>
          <a:xfrm>
            <a:off x="0" y="5883900"/>
            <a:ext cx="12192000" cy="1183117"/>
            <a:chOff x="0" y="4260525"/>
            <a:chExt cx="9144000" cy="887338"/>
          </a:xfrm>
        </p:grpSpPr>
        <p:sp>
          <p:nvSpPr>
            <p:cNvPr id="1065" name="Google Shape;1065;p2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7" name="Google Shape;1067;p2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0" name="Google Shape;1070;p2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1" name="Google Shape;1071;p2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3" name="Google Shape;1073;p2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4" name="Google Shape;1074;p2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75" name="Google Shape;1075;p29"/>
          <p:cNvSpPr/>
          <p:nvPr/>
        </p:nvSpPr>
        <p:spPr>
          <a:xfrm>
            <a:off x="-1007833" y="40495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7785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30"/>
          <p:cNvGrpSpPr/>
          <p:nvPr/>
        </p:nvGrpSpPr>
        <p:grpSpPr>
          <a:xfrm>
            <a:off x="0" y="5689036"/>
            <a:ext cx="12192000" cy="768387"/>
            <a:chOff x="0" y="4571577"/>
            <a:chExt cx="9144000" cy="576290"/>
          </a:xfrm>
        </p:grpSpPr>
        <p:sp>
          <p:nvSpPr>
            <p:cNvPr id="1078" name="Google Shape;1078;p3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0" name="Google Shape;1080;p3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1" name="Google Shape;1081;p3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2" name="Google Shape;1082;p3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3" name="Google Shape;1083;p3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4" name="Google Shape;1084;p3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5" name="Google Shape;1085;p3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6" name="Google Shape;1086;p3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7" name="Google Shape;1087;p3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88" name="Google Shape;1088;p30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1089" name="Google Shape;1089;p3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0" name="Google Shape;1090;p3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1" name="Google Shape;1091;p3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2" name="Google Shape;1092;p3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3" name="Google Shape;1093;p3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4" name="Google Shape;1094;p3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5" name="Google Shape;1095;p3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6" name="Google Shape;1096;p3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7" name="Google Shape;1097;p3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8" name="Google Shape;1098;p3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99" name="Google Shape;1099;p30"/>
          <p:cNvGrpSpPr/>
          <p:nvPr/>
        </p:nvGrpSpPr>
        <p:grpSpPr>
          <a:xfrm flipH="1">
            <a:off x="10199695" y="5578790"/>
            <a:ext cx="1031791" cy="1320868"/>
            <a:chOff x="4376621" y="3930330"/>
            <a:chExt cx="1138339" cy="1457482"/>
          </a:xfrm>
        </p:grpSpPr>
        <p:sp>
          <p:nvSpPr>
            <p:cNvPr id="1100" name="Google Shape;1100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1" name="Google Shape;1101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03" name="Google Shape;1103;p30"/>
          <p:cNvGrpSpPr/>
          <p:nvPr/>
        </p:nvGrpSpPr>
        <p:grpSpPr>
          <a:xfrm flipH="1">
            <a:off x="10893842" y="5476885"/>
            <a:ext cx="856257" cy="1478267"/>
            <a:chOff x="3804453" y="3817886"/>
            <a:chExt cx="944680" cy="1631161"/>
          </a:xfrm>
        </p:grpSpPr>
        <p:sp>
          <p:nvSpPr>
            <p:cNvPr id="1104" name="Google Shape;1104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5" name="Google Shape;1105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6" name="Google Shape;1106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07" name="Google Shape;1107;p30"/>
          <p:cNvGrpSpPr/>
          <p:nvPr/>
        </p:nvGrpSpPr>
        <p:grpSpPr>
          <a:xfrm>
            <a:off x="1084542" y="5634307"/>
            <a:ext cx="1031791" cy="1320868"/>
            <a:chOff x="4376621" y="3930330"/>
            <a:chExt cx="1138339" cy="1457482"/>
          </a:xfrm>
        </p:grpSpPr>
        <p:sp>
          <p:nvSpPr>
            <p:cNvPr id="1108" name="Google Shape;1108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9" name="Google Shape;1109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0" name="Google Shape;1110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11" name="Google Shape;1111;p30"/>
          <p:cNvGrpSpPr/>
          <p:nvPr/>
        </p:nvGrpSpPr>
        <p:grpSpPr>
          <a:xfrm>
            <a:off x="574262" y="5398819"/>
            <a:ext cx="856257" cy="1478267"/>
            <a:chOff x="3804453" y="3817886"/>
            <a:chExt cx="944680" cy="1631161"/>
          </a:xfrm>
        </p:grpSpPr>
        <p:sp>
          <p:nvSpPr>
            <p:cNvPr id="1112" name="Google Shape;1112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3" name="Google Shape;1113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4" name="Google Shape;1114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15" name="Google Shape;1115;p30"/>
          <p:cNvGrpSpPr/>
          <p:nvPr/>
        </p:nvGrpSpPr>
        <p:grpSpPr>
          <a:xfrm>
            <a:off x="11265374" y="2488667"/>
            <a:ext cx="1106133" cy="3528367"/>
            <a:chOff x="8449030" y="1866500"/>
            <a:chExt cx="829600" cy="2646275"/>
          </a:xfrm>
        </p:grpSpPr>
        <p:sp>
          <p:nvSpPr>
            <p:cNvPr id="1116" name="Google Shape;1116;p30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9" name="Google Shape;1119;p30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2" name="Google Shape;1122;p30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25" name="Google Shape;1125;p30"/>
          <p:cNvGrpSpPr/>
          <p:nvPr/>
        </p:nvGrpSpPr>
        <p:grpSpPr>
          <a:xfrm>
            <a:off x="10737373" y="5702234"/>
            <a:ext cx="1498800" cy="1136033"/>
            <a:chOff x="8053030" y="4276675"/>
            <a:chExt cx="1124100" cy="852025"/>
          </a:xfrm>
        </p:grpSpPr>
        <p:sp>
          <p:nvSpPr>
            <p:cNvPr id="1126" name="Google Shape;1126;p30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29" name="Google Shape;1129;p30"/>
          <p:cNvGrpSpPr/>
          <p:nvPr/>
        </p:nvGrpSpPr>
        <p:grpSpPr>
          <a:xfrm>
            <a:off x="-227060" y="2716367"/>
            <a:ext cx="1106133" cy="3528367"/>
            <a:chOff x="-170295" y="1808675"/>
            <a:chExt cx="829600" cy="2646275"/>
          </a:xfrm>
        </p:grpSpPr>
        <p:sp>
          <p:nvSpPr>
            <p:cNvPr id="1130" name="Google Shape;1130;p30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1" name="Google Shape;1131;p30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2" name="Google Shape;1132;p30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3" name="Google Shape;1133;p30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4" name="Google Shape;1134;p30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5" name="Google Shape;1135;p30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6" name="Google Shape;1136;p30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7" name="Google Shape;1137;p30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8" name="Google Shape;1138;p30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39" name="Google Shape;1139;p30"/>
          <p:cNvGrpSpPr/>
          <p:nvPr/>
        </p:nvGrpSpPr>
        <p:grpSpPr>
          <a:xfrm>
            <a:off x="-91727" y="5726734"/>
            <a:ext cx="1498800" cy="1136033"/>
            <a:chOff x="-68795" y="4218850"/>
            <a:chExt cx="1124100" cy="852025"/>
          </a:xfrm>
        </p:grpSpPr>
        <p:sp>
          <p:nvSpPr>
            <p:cNvPr id="1140" name="Google Shape;1140;p30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1" name="Google Shape;1141;p30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2" name="Google Shape;1142;p30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143" name="Google Shape;1143;p30"/>
          <p:cNvSpPr/>
          <p:nvPr/>
        </p:nvSpPr>
        <p:spPr>
          <a:xfrm>
            <a:off x="1705534" y="7477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44" name="Google Shape;1144;p30"/>
          <p:cNvSpPr/>
          <p:nvPr/>
        </p:nvSpPr>
        <p:spPr>
          <a:xfrm>
            <a:off x="9903500" y="5534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45" name="Google Shape;1145;p30"/>
          <p:cNvSpPr/>
          <p:nvPr/>
        </p:nvSpPr>
        <p:spPr>
          <a:xfrm>
            <a:off x="-348167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46" name="Google Shape;1146;p30"/>
          <p:cNvSpPr/>
          <p:nvPr/>
        </p:nvSpPr>
        <p:spPr>
          <a:xfrm>
            <a:off x="7801390" y="-3318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5752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8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0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0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image" Target="../media/image10.png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theme" Target="../theme/theme9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BC9E9-B1A5-4D5F-BC01-438319DE9347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D692-158F-4B97-9CE2-478E597859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19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37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359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69321-35DD-4BC7-953A-DC16A57A483D}" type="datetimeFigureOut">
              <a:rPr lang="en-GB" smtClean="0"/>
              <a:t>10/04/2023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593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5DFFB"/>
            </a:gs>
            <a:gs pos="77000">
              <a:srgbClr val="22A0F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65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765"/>
              <a:t>2023/4/10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6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65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76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55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</p:sldLayoutIdLst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37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1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884304FA-A726-4D3F-A712-AA184F9EAFC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365125"/>
            <a:ext cx="1171277" cy="117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12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2023/4/10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56C039-41AC-4951-B2AC-55A6BB70C11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4254" y="280137"/>
            <a:ext cx="132556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53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1400" y="593367"/>
            <a:ext cx="1026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hau Philomene One" panose="02000806040000020003"/>
              <a:buNone/>
              <a:defRPr sz="3500">
                <a:solidFill>
                  <a:schemeClr val="dk1"/>
                </a:solidFill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●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○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■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●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○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■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●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○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 panose="00000500000000000000"/>
              <a:buChar char="■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1pPr>
            <a:lvl2pPr lvl="1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CBF0F1"/>
                </a:solidFill>
              </a:rPr>
              <a:pPr defTabSz="1219170">
                <a:buClr>
                  <a:srgbClr val="000000"/>
                </a:buClr>
              </a:pPr>
              <a:t>‹#›</a:t>
            </a:fld>
            <a:endParaRPr lang="en-GB" kern="0">
              <a:solidFill>
                <a:srgbClr val="CBF0F1"/>
              </a:solidFill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9FB33D2C-461D-4526-A12A-E49B0D3B1C84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9834" y="0"/>
            <a:ext cx="1410230" cy="141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046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27" r:id="rId23"/>
    <p:sldLayoutId id="2147483828" r:id="rId24"/>
    <p:sldLayoutId id="2147483829" r:id="rId25"/>
    <p:sldLayoutId id="2147483830" r:id="rId26"/>
    <p:sldLayoutId id="2147483831" r:id="rId27"/>
    <p:sldLayoutId id="2147483832" r:id="rId28"/>
    <p:sldLayoutId id="2147483833" r:id="rId29"/>
    <p:sldLayoutId id="2147483834" r:id="rId30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83bf2c0947695c562ac5d998569417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45" y="304165"/>
            <a:ext cx="9461241" cy="6248223"/>
          </a:xfrm>
          <a:prstGeom prst="rect">
            <a:avLst/>
          </a:prstGeom>
        </p:spPr>
      </p:pic>
      <p:pic>
        <p:nvPicPr>
          <p:cNvPr id="18" name="图片 17" descr="69a8f3e94da59fb9c00491d0266be90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" y="304165"/>
            <a:ext cx="3070225" cy="22250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5953" y="3428276"/>
            <a:ext cx="7667423" cy="12572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6" tIns="45710" rIns="91416" bIns="45710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Khởi</a:t>
            </a:r>
            <a:r>
              <a:rPr kumimoji="0" lang="en-US" sz="7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động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156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000">
        <p15:prstTrans prst="curtains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6 3.33333E-6 L -4.16667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37"/>
          <p:cNvSpPr/>
          <p:nvPr/>
        </p:nvSpPr>
        <p:spPr>
          <a:xfrm>
            <a:off x="3183657" y="6603199"/>
            <a:ext cx="385563" cy="82708"/>
          </a:xfrm>
          <a:custGeom>
            <a:avLst/>
            <a:gdLst/>
            <a:ahLst/>
            <a:cxnLst/>
            <a:rect l="l" t="t" r="r" b="b"/>
            <a:pathLst>
              <a:path w="6918" h="1484" extrusionOk="0">
                <a:moveTo>
                  <a:pt x="6413" y="0"/>
                </a:moveTo>
                <a:cubicBezTo>
                  <a:pt x="6398" y="0"/>
                  <a:pt x="6382" y="1"/>
                  <a:pt x="6366" y="3"/>
                </a:cubicBezTo>
                <a:cubicBezTo>
                  <a:pt x="4436" y="228"/>
                  <a:pt x="2481" y="429"/>
                  <a:pt x="527" y="629"/>
                </a:cubicBezTo>
                <a:cubicBezTo>
                  <a:pt x="16" y="702"/>
                  <a:pt x="1" y="1483"/>
                  <a:pt x="482" y="1483"/>
                </a:cubicBezTo>
                <a:cubicBezTo>
                  <a:pt x="496" y="1483"/>
                  <a:pt x="511" y="1483"/>
                  <a:pt x="527" y="1481"/>
                </a:cubicBezTo>
                <a:cubicBezTo>
                  <a:pt x="2481" y="1256"/>
                  <a:pt x="4436" y="1055"/>
                  <a:pt x="6366" y="855"/>
                </a:cubicBezTo>
                <a:cubicBezTo>
                  <a:pt x="6901" y="782"/>
                  <a:pt x="6917" y="0"/>
                  <a:pt x="64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5" name="Google Shape;1265;p37"/>
          <p:cNvSpPr/>
          <p:nvPr/>
        </p:nvSpPr>
        <p:spPr>
          <a:xfrm>
            <a:off x="6038690" y="1781834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6" name="Google Shape;1266;p37"/>
          <p:cNvSpPr/>
          <p:nvPr/>
        </p:nvSpPr>
        <p:spPr>
          <a:xfrm>
            <a:off x="7419798" y="870472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67" name="Google Shape;1267;p37"/>
          <p:cNvSpPr/>
          <p:nvPr/>
        </p:nvSpPr>
        <p:spPr>
          <a:xfrm>
            <a:off x="4306558" y="178796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140" y="1216725"/>
            <a:ext cx="2542544" cy="49082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5A80389-8DE0-4A36-ADC4-1CF7DFA44D3E}"/>
              </a:ext>
            </a:extLst>
          </p:cNvPr>
          <p:cNvGrpSpPr/>
          <p:nvPr/>
        </p:nvGrpSpPr>
        <p:grpSpPr>
          <a:xfrm>
            <a:off x="518160" y="1179919"/>
            <a:ext cx="8257844" cy="2836910"/>
            <a:chOff x="640080" y="1216725"/>
            <a:chExt cx="9284332" cy="2185143"/>
          </a:xfrm>
        </p:grpSpPr>
        <p:grpSp>
          <p:nvGrpSpPr>
            <p:cNvPr id="4" name="Group 3"/>
            <p:cNvGrpSpPr/>
            <p:nvPr/>
          </p:nvGrpSpPr>
          <p:grpSpPr>
            <a:xfrm>
              <a:off x="640080" y="1216725"/>
              <a:ext cx="9284332" cy="2185143"/>
              <a:chOff x="640080" y="1216725"/>
              <a:chExt cx="9284332" cy="2185143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9D038CE0-6875-466E-B5CD-77C95F6DE8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640080" y="1216725"/>
                <a:ext cx="9284332" cy="2185143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2174" y="1623033"/>
                <a:ext cx="8065707" cy="1432684"/>
              </a:xfrm>
              <a:prstGeom prst="rect">
                <a:avLst/>
              </a:prstGeom>
            </p:spPr>
          </p:pic>
        </p:grp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E23E81D-B8B8-444E-B69F-D5126362760E}"/>
                </a:ext>
              </a:extLst>
            </p:cNvPr>
            <p:cNvSpPr/>
            <p:nvPr/>
          </p:nvSpPr>
          <p:spPr>
            <a:xfrm>
              <a:off x="1107440" y="1623033"/>
              <a:ext cx="7545700" cy="131320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F8C74A5-2DB2-41D6-9FE1-42BE3D956965}"/>
              </a:ext>
            </a:extLst>
          </p:cNvPr>
          <p:cNvSpPr txBox="1"/>
          <p:nvPr/>
        </p:nvSpPr>
        <p:spPr>
          <a:xfrm>
            <a:off x="933849" y="1582302"/>
            <a:ext cx="75800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70C0"/>
                </a:solidFill>
              </a:rPr>
              <a:t>Biết được những vật dụng cần mang theo cho một chuyến đi xa. Mang đi đủ vật dụng cần dùng và tránh mang thừa khiến hành lí cồng kềnh.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96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83bf2c0947695c562ac5d998569417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45" y="304165"/>
            <a:ext cx="9461241" cy="6248223"/>
          </a:xfrm>
          <a:prstGeom prst="rect">
            <a:avLst/>
          </a:prstGeom>
        </p:spPr>
      </p:pic>
      <p:pic>
        <p:nvPicPr>
          <p:cNvPr id="18" name="图片 17" descr="69a8f3e94da59fb9c00491d0266be90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" y="304165"/>
            <a:ext cx="3070225" cy="22250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5953" y="3428276"/>
            <a:ext cx="7667423" cy="12572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6" tIns="45710" rIns="91416" bIns="45710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kern="0" noProof="0" dirty="0">
                <a:solidFill>
                  <a:prstClr val="white"/>
                </a:solidFill>
                <a:latin typeface="Calibri" panose="020F0502020204030204" pitchFamily="34" charset="0"/>
              </a:rPr>
              <a:t>LUYỆN TẬP,</a:t>
            </a: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THỰC</a:t>
            </a:r>
            <a:r>
              <a:rPr kumimoji="0" lang="en-US" sz="7200" b="1" i="0" u="none" strike="noStrike" kern="0" cap="none" spc="0" normalizeH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HÀNH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177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000">
        <p15:prstTrans prst="curtains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-4.07407E-6 L -3.95833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2.22222E-6 L -3.95833E-6 -0.07222 " pathEditMode="relative" rAng="0" ptsTypes="AA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659f7d1966f7424a7bb26eb2650b6f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0" y="1864995"/>
            <a:ext cx="12200890" cy="4978400"/>
          </a:xfrm>
          <a:prstGeom prst="rect">
            <a:avLst/>
          </a:prstGeom>
        </p:spPr>
      </p:pic>
      <p:pic>
        <p:nvPicPr>
          <p:cNvPr id="7" name="图片 6" descr="E:\素材\卡通\6c15d9f7fcf645b55bbd0c997ed8f306.png6c15d9f7fcf645b55bbd0c997ed8f30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8400" y="-421640"/>
            <a:ext cx="9364345" cy="6814185"/>
          </a:xfrm>
          <a:prstGeom prst="rect">
            <a:avLst/>
          </a:prstGeom>
        </p:spPr>
      </p:pic>
      <p:pic>
        <p:nvPicPr>
          <p:cNvPr id="16" name="图片 15" descr="E:\素材\卡通\3d53dc5502d6926647ec53656448988c.png3d53dc5502d6926647ec53656448988c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393045" y="1491615"/>
            <a:ext cx="998855" cy="999490"/>
          </a:xfrm>
          <a:prstGeom prst="rect">
            <a:avLst/>
          </a:prstGeom>
        </p:spPr>
      </p:pic>
      <p:pic>
        <p:nvPicPr>
          <p:cNvPr id="17" name="图片 16" descr="E:\素材\卡通\3896e60656130bde216a5d9f9217dcc2.png3896e60656130bde216a5d9f9217dcc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95120" y="3195320"/>
            <a:ext cx="1956435" cy="3352165"/>
          </a:xfrm>
          <a:prstGeom prst="rect">
            <a:avLst/>
          </a:prstGeom>
        </p:spPr>
      </p:pic>
      <p:pic>
        <p:nvPicPr>
          <p:cNvPr id="18" name="图片 17" descr="E:\素材\卡通\e6242b6bd4fa7fa1d2cf0ac7212dcf8c.pnge6242b6bd4fa7fa1d2cf0ac7212dcf8c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963660" y="2491105"/>
            <a:ext cx="2200275" cy="4251325"/>
          </a:xfrm>
          <a:prstGeom prst="rect">
            <a:avLst/>
          </a:prstGeom>
        </p:spPr>
      </p:pic>
      <p:pic>
        <p:nvPicPr>
          <p:cNvPr id="21" name="图片 20" descr="E:\素材\卡通\3d53dc5502d6926647ec53656448988c.png3d53dc5502d6926647ec53656448988c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3960000">
            <a:off x="1206500" y="1036955"/>
            <a:ext cx="1133475" cy="113411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343086" y="2985452"/>
            <a:ext cx="5829044" cy="12572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6" tIns="45710" rIns="91416" bIns="45710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đem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586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000">
        <p15:prstTrans prst="curtains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E-6 -3.33333E-6 L 5E-6 -0.07222 " pathEditMode="relative" rAng="0" ptsTypes="AA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CCB0F79B-1EC2-478A-9461-E54493A30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15" y="-411764"/>
            <a:ext cx="11626969" cy="7118815"/>
          </a:xfrm>
          <a:prstGeom prst="rect">
            <a:avLst/>
          </a:prstGeom>
        </p:spPr>
      </p:pic>
      <p:sp>
        <p:nvSpPr>
          <p:cNvPr id="75" name="文本框 11">
            <a:extLst>
              <a:ext uri="{FF2B5EF4-FFF2-40B4-BE49-F238E27FC236}">
                <a16:creationId xmlns:a16="http://schemas.microsoft.com/office/drawing/2014/main" id="{32D5894E-C1A1-402C-B2BE-BC04A3138FFE}"/>
              </a:ext>
            </a:extLst>
          </p:cNvPr>
          <p:cNvSpPr txBox="1"/>
          <p:nvPr/>
        </p:nvSpPr>
        <p:spPr bwMode="auto">
          <a:xfrm>
            <a:off x="4727216" y="1515620"/>
            <a:ext cx="305038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60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+mn-cs"/>
              </a:rPr>
              <a:t>Luật</a:t>
            </a:r>
            <a:r>
              <a:rPr kumimoji="0" lang="en-US" altLang="zh-CN" sz="4400" b="1" i="0" u="none" strike="noStrike" kern="1200" cap="none" spc="60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60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仓耳羽辰体-谷力 W05" panose="02020400000000000000" pitchFamily="18" charset="-122"/>
                <a:cs typeface="+mn-cs"/>
              </a:rPr>
              <a:t>chơi</a:t>
            </a:r>
            <a:endParaRPr kumimoji="0" lang="zh-CN" altLang="en-US" sz="4400" b="1" i="0" u="none" strike="noStrike" kern="1200" cap="none" spc="6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仓耳羽辰体-谷力 W05" panose="02020400000000000000" pitchFamily="18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48EB02-9A90-4895-92AD-20F74A9027F2}"/>
              </a:ext>
            </a:extLst>
          </p:cNvPr>
          <p:cNvSpPr txBox="1"/>
          <p:nvPr/>
        </p:nvSpPr>
        <p:spPr>
          <a:xfrm>
            <a:off x="2339439" y="2480058"/>
            <a:ext cx="76595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Sắm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vai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một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trong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vật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dụng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cá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nhân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Ví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dụ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bàn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chải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đánh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răng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lô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quần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áo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giày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dép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kính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mũ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kem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chống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nắng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bình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nước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khăn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,... </a:t>
            </a:r>
            <a:r>
              <a:rPr lang="vi-VN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thuyết phục người đi xa mang mình theo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mình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02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5BD91A-001A-4D1F-A696-E8E617D21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430" y="2586470"/>
            <a:ext cx="1843397" cy="3757694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A3774985-8652-43F9-9EFD-A659B8F1C12B}"/>
              </a:ext>
            </a:extLst>
          </p:cNvPr>
          <p:cNvSpPr/>
          <p:nvPr/>
        </p:nvSpPr>
        <p:spPr>
          <a:xfrm>
            <a:off x="4325585" y="1633846"/>
            <a:ext cx="6353301" cy="1828800"/>
          </a:xfrm>
          <a:prstGeom prst="cloudCallout">
            <a:avLst>
              <a:gd name="adj1" fmla="val -59194"/>
              <a:gd name="adj2" fmla="val 36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tôi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chải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răng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49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B51660-AA24-48D8-B8B6-73F0B60B5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27" y="1802327"/>
            <a:ext cx="6236952" cy="4759779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BD36F98F-F676-48C9-B68D-68B1297331F9}"/>
              </a:ext>
            </a:extLst>
          </p:cNvPr>
          <p:cNvSpPr/>
          <p:nvPr/>
        </p:nvSpPr>
        <p:spPr>
          <a:xfrm>
            <a:off x="7453680" y="1182584"/>
            <a:ext cx="4386020" cy="234166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thôi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34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5B2DC49-1206-4608-B80C-A22C63090C6B}"/>
              </a:ext>
            </a:extLst>
          </p:cNvPr>
          <p:cNvGrpSpPr/>
          <p:nvPr/>
        </p:nvGrpSpPr>
        <p:grpSpPr>
          <a:xfrm>
            <a:off x="1681050" y="783771"/>
            <a:ext cx="9316746" cy="3880362"/>
            <a:chOff x="774124" y="1527354"/>
            <a:chExt cx="6293857" cy="4038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BB0A9D9-5AEA-4B03-B46B-498A10514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4124" y="1527354"/>
              <a:ext cx="6293857" cy="40386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8D22A09-1285-4390-A8B0-E010B11143B0}"/>
                </a:ext>
              </a:extLst>
            </p:cNvPr>
            <p:cNvSpPr txBox="1"/>
            <p:nvPr/>
          </p:nvSpPr>
          <p:spPr>
            <a:xfrm>
              <a:off x="1032155" y="2243451"/>
              <a:ext cx="5777795" cy="2658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4000" b="1" i="1" u="sng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Về nhà</a:t>
              </a:r>
              <a:endParaRPr kumimoji="0" lang="en-US" sz="40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4000" b="1" dirty="0">
                  <a:solidFill>
                    <a:srgbClr val="30353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</a:t>
              </a: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30353A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 hãy tự chọn quần áo, giày dép cho phù hợp với chuyến đi sắp tới cùng 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30353A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gia đình.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FCEEAE-977A-44B6-80E3-5595CC8B7AFD}"/>
              </a:ext>
            </a:extLst>
          </p:cNvPr>
          <p:cNvGrpSpPr/>
          <p:nvPr/>
        </p:nvGrpSpPr>
        <p:grpSpPr>
          <a:xfrm>
            <a:off x="4488203" y="4240647"/>
            <a:ext cx="3916499" cy="2746185"/>
            <a:chOff x="1197026" y="4232126"/>
            <a:chExt cx="3751815" cy="263071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EA8ED8B-C67B-40A7-B288-E152D84D2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01180" y="4246637"/>
              <a:ext cx="2047661" cy="26162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E8CB1E9-0D41-41AC-BC82-0E3012951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97026" y="4232126"/>
              <a:ext cx="1811038" cy="2616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952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" name="Google Shape;1157;p33"/>
          <p:cNvGrpSpPr/>
          <p:nvPr/>
        </p:nvGrpSpPr>
        <p:grpSpPr>
          <a:xfrm>
            <a:off x="4672987" y="4498940"/>
            <a:ext cx="3192833" cy="2317471"/>
            <a:chOff x="3587075" y="2798640"/>
            <a:chExt cx="2198114" cy="1595468"/>
          </a:xfrm>
        </p:grpSpPr>
        <p:sp>
          <p:nvSpPr>
            <p:cNvPr id="1158" name="Google Shape;1158;p33"/>
            <p:cNvSpPr/>
            <p:nvPr/>
          </p:nvSpPr>
          <p:spPr>
            <a:xfrm>
              <a:off x="5584471" y="3846360"/>
              <a:ext cx="200718" cy="441555"/>
            </a:xfrm>
            <a:custGeom>
              <a:avLst/>
              <a:gdLst/>
              <a:ahLst/>
              <a:cxnLst/>
              <a:rect l="l" t="t" r="r" b="b"/>
              <a:pathLst>
                <a:path w="9901" h="21781" extrusionOk="0">
                  <a:moveTo>
                    <a:pt x="4737" y="151"/>
                  </a:moveTo>
                  <a:cubicBezTo>
                    <a:pt x="3208" y="2006"/>
                    <a:pt x="1980" y="4838"/>
                    <a:pt x="1203" y="7419"/>
                  </a:cubicBezTo>
                  <a:cubicBezTo>
                    <a:pt x="577" y="9499"/>
                    <a:pt x="126" y="11855"/>
                    <a:pt x="51" y="14111"/>
                  </a:cubicBezTo>
                  <a:cubicBezTo>
                    <a:pt x="0" y="16041"/>
                    <a:pt x="251" y="18146"/>
                    <a:pt x="1178" y="19675"/>
                  </a:cubicBezTo>
                  <a:cubicBezTo>
                    <a:pt x="2131" y="21229"/>
                    <a:pt x="3509" y="21780"/>
                    <a:pt x="4963" y="21780"/>
                  </a:cubicBezTo>
                  <a:cubicBezTo>
                    <a:pt x="6391" y="21780"/>
                    <a:pt x="7795" y="21229"/>
                    <a:pt x="8747" y="19675"/>
                  </a:cubicBezTo>
                  <a:cubicBezTo>
                    <a:pt x="9675" y="18146"/>
                    <a:pt x="9900" y="16041"/>
                    <a:pt x="9850" y="14111"/>
                  </a:cubicBezTo>
                  <a:cubicBezTo>
                    <a:pt x="9800" y="11855"/>
                    <a:pt x="9324" y="9499"/>
                    <a:pt x="8722" y="7419"/>
                  </a:cubicBezTo>
                  <a:cubicBezTo>
                    <a:pt x="7945" y="4838"/>
                    <a:pt x="6717" y="2006"/>
                    <a:pt x="5163" y="151"/>
                  </a:cubicBezTo>
                  <a:cubicBezTo>
                    <a:pt x="5038" y="1"/>
                    <a:pt x="4863" y="1"/>
                    <a:pt x="4737" y="1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59" name="Google Shape;1159;p33"/>
            <p:cNvSpPr/>
            <p:nvPr/>
          </p:nvSpPr>
          <p:spPr>
            <a:xfrm>
              <a:off x="5599717" y="3928164"/>
              <a:ext cx="170735" cy="436467"/>
            </a:xfrm>
            <a:custGeom>
              <a:avLst/>
              <a:gdLst/>
              <a:ahLst/>
              <a:cxnLst/>
              <a:rect l="l" t="t" r="r" b="b"/>
              <a:pathLst>
                <a:path w="8422" h="21530" extrusionOk="0">
                  <a:moveTo>
                    <a:pt x="3985" y="21304"/>
                  </a:moveTo>
                  <a:cubicBezTo>
                    <a:pt x="3985" y="21429"/>
                    <a:pt x="4086" y="21530"/>
                    <a:pt x="4211" y="21530"/>
                  </a:cubicBezTo>
                  <a:cubicBezTo>
                    <a:pt x="4336" y="21530"/>
                    <a:pt x="4436" y="21429"/>
                    <a:pt x="4436" y="21304"/>
                  </a:cubicBezTo>
                  <a:lnTo>
                    <a:pt x="4436" y="15514"/>
                  </a:lnTo>
                  <a:lnTo>
                    <a:pt x="8371" y="11580"/>
                  </a:lnTo>
                  <a:cubicBezTo>
                    <a:pt x="8421" y="11530"/>
                    <a:pt x="8421" y="11429"/>
                    <a:pt x="8371" y="11379"/>
                  </a:cubicBezTo>
                  <a:cubicBezTo>
                    <a:pt x="8296" y="11304"/>
                    <a:pt x="8196" y="11304"/>
                    <a:pt x="8146" y="11379"/>
                  </a:cubicBezTo>
                  <a:lnTo>
                    <a:pt x="4436" y="15088"/>
                  </a:lnTo>
                  <a:lnTo>
                    <a:pt x="4436" y="11705"/>
                  </a:lnTo>
                  <a:lnTo>
                    <a:pt x="8121" y="7996"/>
                  </a:lnTo>
                  <a:cubicBezTo>
                    <a:pt x="8171" y="7946"/>
                    <a:pt x="8171" y="7845"/>
                    <a:pt x="8121" y="7795"/>
                  </a:cubicBezTo>
                  <a:cubicBezTo>
                    <a:pt x="8045" y="7720"/>
                    <a:pt x="7945" y="7720"/>
                    <a:pt x="7895" y="7795"/>
                  </a:cubicBezTo>
                  <a:lnTo>
                    <a:pt x="4436" y="11279"/>
                  </a:lnTo>
                  <a:lnTo>
                    <a:pt x="4436" y="7895"/>
                  </a:lnTo>
                  <a:lnTo>
                    <a:pt x="7394" y="4938"/>
                  </a:lnTo>
                  <a:cubicBezTo>
                    <a:pt x="7444" y="4863"/>
                    <a:pt x="7444" y="4788"/>
                    <a:pt x="7394" y="4712"/>
                  </a:cubicBezTo>
                  <a:cubicBezTo>
                    <a:pt x="7344" y="4662"/>
                    <a:pt x="7243" y="4662"/>
                    <a:pt x="7168" y="4712"/>
                  </a:cubicBezTo>
                  <a:lnTo>
                    <a:pt x="4436" y="7469"/>
                  </a:lnTo>
                  <a:lnTo>
                    <a:pt x="4436" y="4086"/>
                  </a:lnTo>
                  <a:lnTo>
                    <a:pt x="6091" y="2432"/>
                  </a:lnTo>
                  <a:cubicBezTo>
                    <a:pt x="6141" y="2382"/>
                    <a:pt x="6141" y="2281"/>
                    <a:pt x="6091" y="2231"/>
                  </a:cubicBezTo>
                  <a:cubicBezTo>
                    <a:pt x="6015" y="2156"/>
                    <a:pt x="5915" y="2156"/>
                    <a:pt x="5865" y="2231"/>
                  </a:cubicBezTo>
                  <a:lnTo>
                    <a:pt x="4436" y="3660"/>
                  </a:lnTo>
                  <a:lnTo>
                    <a:pt x="4436" y="251"/>
                  </a:lnTo>
                  <a:cubicBezTo>
                    <a:pt x="4436" y="126"/>
                    <a:pt x="4336" y="1"/>
                    <a:pt x="4211" y="1"/>
                  </a:cubicBezTo>
                  <a:cubicBezTo>
                    <a:pt x="4086" y="1"/>
                    <a:pt x="3985" y="126"/>
                    <a:pt x="3985" y="251"/>
                  </a:cubicBezTo>
                  <a:lnTo>
                    <a:pt x="3985" y="3660"/>
                  </a:lnTo>
                  <a:lnTo>
                    <a:pt x="2557" y="2231"/>
                  </a:lnTo>
                  <a:cubicBezTo>
                    <a:pt x="2482" y="2156"/>
                    <a:pt x="2406" y="2156"/>
                    <a:pt x="2331" y="2231"/>
                  </a:cubicBezTo>
                  <a:cubicBezTo>
                    <a:pt x="2281" y="2281"/>
                    <a:pt x="2281" y="2382"/>
                    <a:pt x="2331" y="2432"/>
                  </a:cubicBezTo>
                  <a:lnTo>
                    <a:pt x="3985" y="4086"/>
                  </a:lnTo>
                  <a:lnTo>
                    <a:pt x="3985" y="7469"/>
                  </a:lnTo>
                  <a:lnTo>
                    <a:pt x="1379" y="4813"/>
                  </a:lnTo>
                  <a:cubicBezTo>
                    <a:pt x="1329" y="4763"/>
                    <a:pt x="1228" y="4763"/>
                    <a:pt x="1153" y="4813"/>
                  </a:cubicBezTo>
                  <a:cubicBezTo>
                    <a:pt x="1103" y="4863"/>
                    <a:pt x="1103" y="4963"/>
                    <a:pt x="1153" y="5038"/>
                  </a:cubicBezTo>
                  <a:lnTo>
                    <a:pt x="3985" y="7895"/>
                  </a:lnTo>
                  <a:lnTo>
                    <a:pt x="3985" y="11279"/>
                  </a:lnTo>
                  <a:lnTo>
                    <a:pt x="627" y="7946"/>
                  </a:lnTo>
                  <a:cubicBezTo>
                    <a:pt x="577" y="7895"/>
                    <a:pt x="477" y="7895"/>
                    <a:pt x="426" y="7946"/>
                  </a:cubicBezTo>
                  <a:cubicBezTo>
                    <a:pt x="351" y="8021"/>
                    <a:pt x="351" y="8096"/>
                    <a:pt x="426" y="8171"/>
                  </a:cubicBezTo>
                  <a:lnTo>
                    <a:pt x="3985" y="11705"/>
                  </a:lnTo>
                  <a:lnTo>
                    <a:pt x="3985" y="15088"/>
                  </a:lnTo>
                  <a:lnTo>
                    <a:pt x="276" y="11379"/>
                  </a:lnTo>
                  <a:cubicBezTo>
                    <a:pt x="201" y="11304"/>
                    <a:pt x="101" y="11304"/>
                    <a:pt x="50" y="11379"/>
                  </a:cubicBezTo>
                  <a:cubicBezTo>
                    <a:pt x="0" y="11429"/>
                    <a:pt x="0" y="11530"/>
                    <a:pt x="50" y="11580"/>
                  </a:cubicBezTo>
                  <a:lnTo>
                    <a:pt x="3985" y="15514"/>
                  </a:lnTo>
                  <a:lnTo>
                    <a:pt x="3985" y="21304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0" name="Google Shape;1160;p33"/>
            <p:cNvSpPr/>
            <p:nvPr/>
          </p:nvSpPr>
          <p:spPr>
            <a:xfrm>
              <a:off x="3587075" y="3875838"/>
              <a:ext cx="200718" cy="441535"/>
            </a:xfrm>
            <a:custGeom>
              <a:avLst/>
              <a:gdLst/>
              <a:ahLst/>
              <a:cxnLst/>
              <a:rect l="l" t="t" r="r" b="b"/>
              <a:pathLst>
                <a:path w="9901" h="21780" extrusionOk="0">
                  <a:moveTo>
                    <a:pt x="4737" y="151"/>
                  </a:moveTo>
                  <a:cubicBezTo>
                    <a:pt x="3184" y="2005"/>
                    <a:pt x="1956" y="4837"/>
                    <a:pt x="1204" y="7419"/>
                  </a:cubicBezTo>
                  <a:cubicBezTo>
                    <a:pt x="577" y="9524"/>
                    <a:pt x="101" y="11855"/>
                    <a:pt x="51" y="14111"/>
                  </a:cubicBezTo>
                  <a:cubicBezTo>
                    <a:pt x="1" y="16040"/>
                    <a:pt x="226" y="18146"/>
                    <a:pt x="1154" y="19674"/>
                  </a:cubicBezTo>
                  <a:cubicBezTo>
                    <a:pt x="2106" y="21253"/>
                    <a:pt x="3509" y="21780"/>
                    <a:pt x="4938" y="21780"/>
                  </a:cubicBezTo>
                  <a:cubicBezTo>
                    <a:pt x="6392" y="21780"/>
                    <a:pt x="7770" y="21253"/>
                    <a:pt x="8722" y="19674"/>
                  </a:cubicBezTo>
                  <a:cubicBezTo>
                    <a:pt x="9650" y="18146"/>
                    <a:pt x="9900" y="16040"/>
                    <a:pt x="9850" y="14111"/>
                  </a:cubicBezTo>
                  <a:cubicBezTo>
                    <a:pt x="9775" y="11855"/>
                    <a:pt x="9324" y="9524"/>
                    <a:pt x="8697" y="7419"/>
                  </a:cubicBezTo>
                  <a:cubicBezTo>
                    <a:pt x="7920" y="4837"/>
                    <a:pt x="6692" y="2005"/>
                    <a:pt x="5164" y="151"/>
                  </a:cubicBezTo>
                  <a:cubicBezTo>
                    <a:pt x="5038" y="0"/>
                    <a:pt x="4863" y="0"/>
                    <a:pt x="4737" y="1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1" name="Google Shape;1161;p33"/>
            <p:cNvSpPr/>
            <p:nvPr/>
          </p:nvSpPr>
          <p:spPr>
            <a:xfrm>
              <a:off x="3601814" y="3958149"/>
              <a:ext cx="171242" cy="435960"/>
            </a:xfrm>
            <a:custGeom>
              <a:avLst/>
              <a:gdLst/>
              <a:ahLst/>
              <a:cxnLst/>
              <a:rect l="l" t="t" r="r" b="b"/>
              <a:pathLst>
                <a:path w="8447" h="21505" extrusionOk="0">
                  <a:moveTo>
                    <a:pt x="3985" y="21279"/>
                  </a:moveTo>
                  <a:cubicBezTo>
                    <a:pt x="3985" y="21404"/>
                    <a:pt x="4086" y="21504"/>
                    <a:pt x="4211" y="21504"/>
                  </a:cubicBezTo>
                  <a:cubicBezTo>
                    <a:pt x="4336" y="21504"/>
                    <a:pt x="4437" y="21404"/>
                    <a:pt x="4437" y="21279"/>
                  </a:cubicBezTo>
                  <a:lnTo>
                    <a:pt x="4437" y="15514"/>
                  </a:lnTo>
                  <a:lnTo>
                    <a:pt x="8371" y="11579"/>
                  </a:lnTo>
                  <a:cubicBezTo>
                    <a:pt x="8447" y="11504"/>
                    <a:pt x="8447" y="11429"/>
                    <a:pt x="8371" y="11354"/>
                  </a:cubicBezTo>
                  <a:cubicBezTo>
                    <a:pt x="8321" y="11304"/>
                    <a:pt x="8221" y="11304"/>
                    <a:pt x="8171" y="11354"/>
                  </a:cubicBezTo>
                  <a:lnTo>
                    <a:pt x="4437" y="15063"/>
                  </a:lnTo>
                  <a:lnTo>
                    <a:pt x="4437" y="11680"/>
                  </a:lnTo>
                  <a:lnTo>
                    <a:pt x="8121" y="7995"/>
                  </a:lnTo>
                  <a:cubicBezTo>
                    <a:pt x="8196" y="7920"/>
                    <a:pt x="8196" y="7845"/>
                    <a:pt x="8121" y="7770"/>
                  </a:cubicBezTo>
                  <a:cubicBezTo>
                    <a:pt x="8071" y="7720"/>
                    <a:pt x="7970" y="7720"/>
                    <a:pt x="7920" y="7770"/>
                  </a:cubicBezTo>
                  <a:lnTo>
                    <a:pt x="4437" y="11254"/>
                  </a:lnTo>
                  <a:lnTo>
                    <a:pt x="4437" y="7870"/>
                  </a:lnTo>
                  <a:lnTo>
                    <a:pt x="7394" y="4913"/>
                  </a:lnTo>
                  <a:cubicBezTo>
                    <a:pt x="7469" y="4863"/>
                    <a:pt x="7469" y="4762"/>
                    <a:pt x="7394" y="4712"/>
                  </a:cubicBezTo>
                  <a:cubicBezTo>
                    <a:pt x="7344" y="4637"/>
                    <a:pt x="7244" y="4637"/>
                    <a:pt x="7193" y="4712"/>
                  </a:cubicBezTo>
                  <a:lnTo>
                    <a:pt x="4437" y="7444"/>
                  </a:lnTo>
                  <a:lnTo>
                    <a:pt x="4437" y="4061"/>
                  </a:lnTo>
                  <a:lnTo>
                    <a:pt x="6091" y="2431"/>
                  </a:lnTo>
                  <a:cubicBezTo>
                    <a:pt x="6141" y="2356"/>
                    <a:pt x="6141" y="2256"/>
                    <a:pt x="6091" y="2206"/>
                  </a:cubicBezTo>
                  <a:cubicBezTo>
                    <a:pt x="6041" y="2156"/>
                    <a:pt x="5940" y="2156"/>
                    <a:pt x="5865" y="2206"/>
                  </a:cubicBezTo>
                  <a:lnTo>
                    <a:pt x="4437" y="3634"/>
                  </a:lnTo>
                  <a:lnTo>
                    <a:pt x="4437" y="226"/>
                  </a:lnTo>
                  <a:cubicBezTo>
                    <a:pt x="4437" y="101"/>
                    <a:pt x="4336" y="0"/>
                    <a:pt x="4211" y="0"/>
                  </a:cubicBezTo>
                  <a:cubicBezTo>
                    <a:pt x="4086" y="0"/>
                    <a:pt x="3985" y="101"/>
                    <a:pt x="3985" y="226"/>
                  </a:cubicBezTo>
                  <a:lnTo>
                    <a:pt x="3985" y="3634"/>
                  </a:lnTo>
                  <a:lnTo>
                    <a:pt x="2557" y="2206"/>
                  </a:lnTo>
                  <a:cubicBezTo>
                    <a:pt x="2507" y="2156"/>
                    <a:pt x="2406" y="2156"/>
                    <a:pt x="2356" y="2206"/>
                  </a:cubicBezTo>
                  <a:cubicBezTo>
                    <a:pt x="2281" y="2256"/>
                    <a:pt x="2281" y="2356"/>
                    <a:pt x="2356" y="2431"/>
                  </a:cubicBezTo>
                  <a:lnTo>
                    <a:pt x="3985" y="4061"/>
                  </a:lnTo>
                  <a:lnTo>
                    <a:pt x="3985" y="7444"/>
                  </a:lnTo>
                  <a:lnTo>
                    <a:pt x="1379" y="4787"/>
                  </a:lnTo>
                  <a:cubicBezTo>
                    <a:pt x="1329" y="4737"/>
                    <a:pt x="1229" y="4737"/>
                    <a:pt x="1178" y="4787"/>
                  </a:cubicBezTo>
                  <a:cubicBezTo>
                    <a:pt x="1103" y="4863"/>
                    <a:pt x="1103" y="4963"/>
                    <a:pt x="1178" y="5013"/>
                  </a:cubicBezTo>
                  <a:lnTo>
                    <a:pt x="3985" y="7870"/>
                  </a:lnTo>
                  <a:lnTo>
                    <a:pt x="3985" y="11254"/>
                  </a:lnTo>
                  <a:lnTo>
                    <a:pt x="652" y="7945"/>
                  </a:lnTo>
                  <a:cubicBezTo>
                    <a:pt x="577" y="7870"/>
                    <a:pt x="502" y="7870"/>
                    <a:pt x="427" y="7945"/>
                  </a:cubicBezTo>
                  <a:cubicBezTo>
                    <a:pt x="376" y="7995"/>
                    <a:pt x="376" y="8096"/>
                    <a:pt x="427" y="8146"/>
                  </a:cubicBezTo>
                  <a:lnTo>
                    <a:pt x="3985" y="11680"/>
                  </a:lnTo>
                  <a:lnTo>
                    <a:pt x="3985" y="15063"/>
                  </a:lnTo>
                  <a:lnTo>
                    <a:pt x="276" y="11354"/>
                  </a:lnTo>
                  <a:cubicBezTo>
                    <a:pt x="226" y="11304"/>
                    <a:pt x="126" y="11304"/>
                    <a:pt x="76" y="11354"/>
                  </a:cubicBezTo>
                  <a:cubicBezTo>
                    <a:pt x="0" y="11429"/>
                    <a:pt x="0" y="11504"/>
                    <a:pt x="76" y="11579"/>
                  </a:cubicBezTo>
                  <a:lnTo>
                    <a:pt x="3985" y="15514"/>
                  </a:lnTo>
                  <a:lnTo>
                    <a:pt x="3985" y="21279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2" name="Google Shape;1162;p33"/>
            <p:cNvSpPr/>
            <p:nvPr/>
          </p:nvSpPr>
          <p:spPr>
            <a:xfrm>
              <a:off x="5403083" y="3692909"/>
              <a:ext cx="250487" cy="550784"/>
            </a:xfrm>
            <a:custGeom>
              <a:avLst/>
              <a:gdLst/>
              <a:ahLst/>
              <a:cxnLst/>
              <a:rect l="l" t="t" r="r" b="b"/>
              <a:pathLst>
                <a:path w="12356" h="27169" extrusionOk="0">
                  <a:moveTo>
                    <a:pt x="5890" y="176"/>
                  </a:moveTo>
                  <a:cubicBezTo>
                    <a:pt x="3985" y="2507"/>
                    <a:pt x="2456" y="6041"/>
                    <a:pt x="1479" y="9249"/>
                  </a:cubicBezTo>
                  <a:cubicBezTo>
                    <a:pt x="702" y="11855"/>
                    <a:pt x="125" y="14788"/>
                    <a:pt x="50" y="17595"/>
                  </a:cubicBezTo>
                  <a:cubicBezTo>
                    <a:pt x="0" y="20026"/>
                    <a:pt x="301" y="22632"/>
                    <a:pt x="1454" y="24537"/>
                  </a:cubicBezTo>
                  <a:cubicBezTo>
                    <a:pt x="2632" y="26492"/>
                    <a:pt x="4361" y="27169"/>
                    <a:pt x="6165" y="27169"/>
                  </a:cubicBezTo>
                  <a:cubicBezTo>
                    <a:pt x="7970" y="27169"/>
                    <a:pt x="9699" y="26492"/>
                    <a:pt x="10877" y="24537"/>
                  </a:cubicBezTo>
                  <a:cubicBezTo>
                    <a:pt x="12055" y="22632"/>
                    <a:pt x="12356" y="20026"/>
                    <a:pt x="12281" y="17595"/>
                  </a:cubicBezTo>
                  <a:cubicBezTo>
                    <a:pt x="12206" y="14788"/>
                    <a:pt x="11629" y="11855"/>
                    <a:pt x="10852" y="9249"/>
                  </a:cubicBezTo>
                  <a:cubicBezTo>
                    <a:pt x="9900" y="6041"/>
                    <a:pt x="8346" y="2507"/>
                    <a:pt x="6441" y="176"/>
                  </a:cubicBezTo>
                  <a:cubicBezTo>
                    <a:pt x="6291" y="1"/>
                    <a:pt x="6065" y="1"/>
                    <a:pt x="5890" y="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3" name="Google Shape;1163;p33"/>
            <p:cNvSpPr/>
            <p:nvPr/>
          </p:nvSpPr>
          <p:spPr>
            <a:xfrm>
              <a:off x="5421370" y="3795554"/>
              <a:ext cx="213409" cy="544175"/>
            </a:xfrm>
            <a:custGeom>
              <a:avLst/>
              <a:gdLst/>
              <a:ahLst/>
              <a:cxnLst/>
              <a:rect l="l" t="t" r="r" b="b"/>
              <a:pathLst>
                <a:path w="10527" h="26843" extrusionOk="0">
                  <a:moveTo>
                    <a:pt x="4988" y="26542"/>
                  </a:moveTo>
                  <a:cubicBezTo>
                    <a:pt x="4988" y="26717"/>
                    <a:pt x="5113" y="26842"/>
                    <a:pt x="5263" y="26842"/>
                  </a:cubicBezTo>
                  <a:cubicBezTo>
                    <a:pt x="5414" y="26842"/>
                    <a:pt x="5539" y="26717"/>
                    <a:pt x="5539" y="26542"/>
                  </a:cubicBezTo>
                  <a:lnTo>
                    <a:pt x="5539" y="19324"/>
                  </a:lnTo>
                  <a:lnTo>
                    <a:pt x="10451" y="14436"/>
                  </a:lnTo>
                  <a:cubicBezTo>
                    <a:pt x="10527" y="14361"/>
                    <a:pt x="10527" y="14236"/>
                    <a:pt x="10451" y="14161"/>
                  </a:cubicBezTo>
                  <a:cubicBezTo>
                    <a:pt x="10376" y="14086"/>
                    <a:pt x="10251" y="14086"/>
                    <a:pt x="10176" y="14161"/>
                  </a:cubicBezTo>
                  <a:lnTo>
                    <a:pt x="5539" y="18797"/>
                  </a:lnTo>
                  <a:lnTo>
                    <a:pt x="5539" y="14587"/>
                  </a:lnTo>
                  <a:lnTo>
                    <a:pt x="10151" y="9950"/>
                  </a:lnTo>
                  <a:cubicBezTo>
                    <a:pt x="10201" y="9875"/>
                    <a:pt x="10201" y="9775"/>
                    <a:pt x="10151" y="9700"/>
                  </a:cubicBezTo>
                  <a:cubicBezTo>
                    <a:pt x="10076" y="9624"/>
                    <a:pt x="9950" y="9624"/>
                    <a:pt x="9875" y="9700"/>
                  </a:cubicBezTo>
                  <a:lnTo>
                    <a:pt x="5539" y="14035"/>
                  </a:lnTo>
                  <a:lnTo>
                    <a:pt x="5539" y="9825"/>
                  </a:lnTo>
                  <a:lnTo>
                    <a:pt x="9248" y="6141"/>
                  </a:lnTo>
                  <a:cubicBezTo>
                    <a:pt x="9324" y="6065"/>
                    <a:pt x="9324" y="5940"/>
                    <a:pt x="9248" y="5865"/>
                  </a:cubicBezTo>
                  <a:cubicBezTo>
                    <a:pt x="9173" y="5790"/>
                    <a:pt x="9048" y="5790"/>
                    <a:pt x="8973" y="5865"/>
                  </a:cubicBezTo>
                  <a:lnTo>
                    <a:pt x="5539" y="9273"/>
                  </a:lnTo>
                  <a:lnTo>
                    <a:pt x="5539" y="5063"/>
                  </a:lnTo>
                  <a:lnTo>
                    <a:pt x="7594" y="3008"/>
                  </a:lnTo>
                  <a:cubicBezTo>
                    <a:pt x="7670" y="2933"/>
                    <a:pt x="7670" y="2807"/>
                    <a:pt x="7594" y="2757"/>
                  </a:cubicBezTo>
                  <a:cubicBezTo>
                    <a:pt x="7519" y="2682"/>
                    <a:pt x="7394" y="2682"/>
                    <a:pt x="7319" y="2757"/>
                  </a:cubicBezTo>
                  <a:lnTo>
                    <a:pt x="5539" y="4537"/>
                  </a:lnTo>
                  <a:lnTo>
                    <a:pt x="5539" y="276"/>
                  </a:lnTo>
                  <a:cubicBezTo>
                    <a:pt x="5539" y="126"/>
                    <a:pt x="5414" y="0"/>
                    <a:pt x="5263" y="0"/>
                  </a:cubicBezTo>
                  <a:cubicBezTo>
                    <a:pt x="5113" y="0"/>
                    <a:pt x="4988" y="126"/>
                    <a:pt x="4988" y="276"/>
                  </a:cubicBezTo>
                  <a:lnTo>
                    <a:pt x="4988" y="4537"/>
                  </a:lnTo>
                  <a:lnTo>
                    <a:pt x="3208" y="2757"/>
                  </a:lnTo>
                  <a:cubicBezTo>
                    <a:pt x="3133" y="2682"/>
                    <a:pt x="3008" y="2682"/>
                    <a:pt x="2933" y="2757"/>
                  </a:cubicBezTo>
                  <a:cubicBezTo>
                    <a:pt x="2857" y="2807"/>
                    <a:pt x="2857" y="2933"/>
                    <a:pt x="2933" y="3008"/>
                  </a:cubicBezTo>
                  <a:lnTo>
                    <a:pt x="4988" y="5063"/>
                  </a:lnTo>
                  <a:lnTo>
                    <a:pt x="4988" y="9273"/>
                  </a:lnTo>
                  <a:lnTo>
                    <a:pt x="1730" y="5990"/>
                  </a:lnTo>
                  <a:cubicBezTo>
                    <a:pt x="1654" y="5915"/>
                    <a:pt x="1529" y="5915"/>
                    <a:pt x="1454" y="5990"/>
                  </a:cubicBezTo>
                  <a:cubicBezTo>
                    <a:pt x="1379" y="6065"/>
                    <a:pt x="1379" y="6166"/>
                    <a:pt x="1454" y="6241"/>
                  </a:cubicBezTo>
                  <a:lnTo>
                    <a:pt x="4988" y="9825"/>
                  </a:lnTo>
                  <a:lnTo>
                    <a:pt x="4988" y="14035"/>
                  </a:lnTo>
                  <a:lnTo>
                    <a:pt x="802" y="9900"/>
                  </a:lnTo>
                  <a:cubicBezTo>
                    <a:pt x="727" y="9825"/>
                    <a:pt x="602" y="9825"/>
                    <a:pt x="527" y="9900"/>
                  </a:cubicBezTo>
                  <a:cubicBezTo>
                    <a:pt x="451" y="9975"/>
                    <a:pt x="451" y="10101"/>
                    <a:pt x="527" y="10176"/>
                  </a:cubicBezTo>
                  <a:lnTo>
                    <a:pt x="4988" y="14587"/>
                  </a:lnTo>
                  <a:lnTo>
                    <a:pt x="4988" y="18797"/>
                  </a:lnTo>
                  <a:lnTo>
                    <a:pt x="351" y="14161"/>
                  </a:lnTo>
                  <a:cubicBezTo>
                    <a:pt x="276" y="14086"/>
                    <a:pt x="151" y="14086"/>
                    <a:pt x="75" y="14161"/>
                  </a:cubicBezTo>
                  <a:cubicBezTo>
                    <a:pt x="0" y="14236"/>
                    <a:pt x="0" y="14361"/>
                    <a:pt x="75" y="14436"/>
                  </a:cubicBezTo>
                  <a:lnTo>
                    <a:pt x="4988" y="19324"/>
                  </a:lnTo>
                  <a:lnTo>
                    <a:pt x="4988" y="26542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4" name="Google Shape;1164;p33"/>
            <p:cNvSpPr/>
            <p:nvPr/>
          </p:nvSpPr>
          <p:spPr>
            <a:xfrm>
              <a:off x="3709528" y="3731024"/>
              <a:ext cx="250507" cy="550784"/>
            </a:xfrm>
            <a:custGeom>
              <a:avLst/>
              <a:gdLst/>
              <a:ahLst/>
              <a:cxnLst/>
              <a:rect l="l" t="t" r="r" b="b"/>
              <a:pathLst>
                <a:path w="12357" h="27169" extrusionOk="0">
                  <a:moveTo>
                    <a:pt x="5916" y="176"/>
                  </a:moveTo>
                  <a:cubicBezTo>
                    <a:pt x="3986" y="2507"/>
                    <a:pt x="2457" y="6040"/>
                    <a:pt x="1479" y="9248"/>
                  </a:cubicBezTo>
                  <a:cubicBezTo>
                    <a:pt x="703" y="11855"/>
                    <a:pt x="126" y="14787"/>
                    <a:pt x="51" y="17619"/>
                  </a:cubicBezTo>
                  <a:cubicBezTo>
                    <a:pt x="1" y="20025"/>
                    <a:pt x="301" y="22632"/>
                    <a:pt x="1454" y="24537"/>
                  </a:cubicBezTo>
                  <a:cubicBezTo>
                    <a:pt x="2632" y="26492"/>
                    <a:pt x="4387" y="27168"/>
                    <a:pt x="6166" y="27168"/>
                  </a:cubicBezTo>
                  <a:cubicBezTo>
                    <a:pt x="7971" y="27168"/>
                    <a:pt x="9700" y="26492"/>
                    <a:pt x="10903" y="24537"/>
                  </a:cubicBezTo>
                  <a:cubicBezTo>
                    <a:pt x="12056" y="22632"/>
                    <a:pt x="12357" y="20025"/>
                    <a:pt x="12282" y="17619"/>
                  </a:cubicBezTo>
                  <a:cubicBezTo>
                    <a:pt x="12206" y="14787"/>
                    <a:pt x="11630" y="11855"/>
                    <a:pt x="10853" y="9248"/>
                  </a:cubicBezTo>
                  <a:cubicBezTo>
                    <a:pt x="9901" y="6040"/>
                    <a:pt x="8372" y="2507"/>
                    <a:pt x="6442" y="176"/>
                  </a:cubicBezTo>
                  <a:cubicBezTo>
                    <a:pt x="6292" y="0"/>
                    <a:pt x="6066" y="0"/>
                    <a:pt x="5916" y="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5" name="Google Shape;1165;p33"/>
            <p:cNvSpPr/>
            <p:nvPr/>
          </p:nvSpPr>
          <p:spPr>
            <a:xfrm>
              <a:off x="3727835" y="3833649"/>
              <a:ext cx="213409" cy="544195"/>
            </a:xfrm>
            <a:custGeom>
              <a:avLst/>
              <a:gdLst/>
              <a:ahLst/>
              <a:cxnLst/>
              <a:rect l="l" t="t" r="r" b="b"/>
              <a:pathLst>
                <a:path w="10527" h="26844" extrusionOk="0">
                  <a:moveTo>
                    <a:pt x="4988" y="26568"/>
                  </a:moveTo>
                  <a:cubicBezTo>
                    <a:pt x="4988" y="26718"/>
                    <a:pt x="5113" y="26843"/>
                    <a:pt x="5263" y="26843"/>
                  </a:cubicBezTo>
                  <a:cubicBezTo>
                    <a:pt x="5439" y="26843"/>
                    <a:pt x="5564" y="26718"/>
                    <a:pt x="5564" y="26568"/>
                  </a:cubicBezTo>
                  <a:lnTo>
                    <a:pt x="5564" y="19349"/>
                  </a:lnTo>
                  <a:lnTo>
                    <a:pt x="10451" y="14437"/>
                  </a:lnTo>
                  <a:cubicBezTo>
                    <a:pt x="10526" y="14362"/>
                    <a:pt x="10526" y="14237"/>
                    <a:pt x="10451" y="14161"/>
                  </a:cubicBezTo>
                  <a:cubicBezTo>
                    <a:pt x="10376" y="14086"/>
                    <a:pt x="10251" y="14086"/>
                    <a:pt x="10175" y="14161"/>
                  </a:cubicBezTo>
                  <a:lnTo>
                    <a:pt x="5564" y="18798"/>
                  </a:lnTo>
                  <a:lnTo>
                    <a:pt x="5564" y="14587"/>
                  </a:lnTo>
                  <a:lnTo>
                    <a:pt x="10150" y="9976"/>
                  </a:lnTo>
                  <a:cubicBezTo>
                    <a:pt x="10226" y="9901"/>
                    <a:pt x="10226" y="9775"/>
                    <a:pt x="10150" y="9700"/>
                  </a:cubicBezTo>
                  <a:cubicBezTo>
                    <a:pt x="10075" y="9625"/>
                    <a:pt x="9950" y="9625"/>
                    <a:pt x="9875" y="9700"/>
                  </a:cubicBezTo>
                  <a:lnTo>
                    <a:pt x="5564" y="14036"/>
                  </a:lnTo>
                  <a:lnTo>
                    <a:pt x="5564" y="9826"/>
                  </a:lnTo>
                  <a:lnTo>
                    <a:pt x="9248" y="6141"/>
                  </a:lnTo>
                  <a:cubicBezTo>
                    <a:pt x="9323" y="6066"/>
                    <a:pt x="9323" y="5941"/>
                    <a:pt x="9248" y="5866"/>
                  </a:cubicBezTo>
                  <a:cubicBezTo>
                    <a:pt x="9173" y="5790"/>
                    <a:pt x="9048" y="5790"/>
                    <a:pt x="8972" y="5866"/>
                  </a:cubicBezTo>
                  <a:lnTo>
                    <a:pt x="5564" y="9274"/>
                  </a:lnTo>
                  <a:lnTo>
                    <a:pt x="5564" y="5064"/>
                  </a:lnTo>
                  <a:lnTo>
                    <a:pt x="7594" y="3008"/>
                  </a:lnTo>
                  <a:cubicBezTo>
                    <a:pt x="7669" y="2933"/>
                    <a:pt x="7669" y="2833"/>
                    <a:pt x="7594" y="2758"/>
                  </a:cubicBezTo>
                  <a:cubicBezTo>
                    <a:pt x="7519" y="2683"/>
                    <a:pt x="7419" y="2683"/>
                    <a:pt x="7343" y="2758"/>
                  </a:cubicBezTo>
                  <a:lnTo>
                    <a:pt x="5564" y="4537"/>
                  </a:lnTo>
                  <a:lnTo>
                    <a:pt x="5564" y="277"/>
                  </a:lnTo>
                  <a:cubicBezTo>
                    <a:pt x="5564" y="126"/>
                    <a:pt x="5439" y="1"/>
                    <a:pt x="5263" y="1"/>
                  </a:cubicBezTo>
                  <a:cubicBezTo>
                    <a:pt x="5113" y="1"/>
                    <a:pt x="4988" y="126"/>
                    <a:pt x="4988" y="277"/>
                  </a:cubicBezTo>
                  <a:lnTo>
                    <a:pt x="4988" y="4537"/>
                  </a:lnTo>
                  <a:lnTo>
                    <a:pt x="3208" y="2758"/>
                  </a:lnTo>
                  <a:cubicBezTo>
                    <a:pt x="3133" y="2683"/>
                    <a:pt x="3008" y="2683"/>
                    <a:pt x="2932" y="2758"/>
                  </a:cubicBezTo>
                  <a:cubicBezTo>
                    <a:pt x="2857" y="2833"/>
                    <a:pt x="2857" y="2933"/>
                    <a:pt x="2932" y="3008"/>
                  </a:cubicBezTo>
                  <a:lnTo>
                    <a:pt x="4988" y="5064"/>
                  </a:lnTo>
                  <a:lnTo>
                    <a:pt x="4988" y="9274"/>
                  </a:lnTo>
                  <a:lnTo>
                    <a:pt x="1729" y="5991"/>
                  </a:lnTo>
                  <a:cubicBezTo>
                    <a:pt x="1654" y="5916"/>
                    <a:pt x="1554" y="5916"/>
                    <a:pt x="1479" y="5991"/>
                  </a:cubicBezTo>
                  <a:cubicBezTo>
                    <a:pt x="1404" y="6066"/>
                    <a:pt x="1404" y="6191"/>
                    <a:pt x="1479" y="6242"/>
                  </a:cubicBezTo>
                  <a:lnTo>
                    <a:pt x="4988" y="9826"/>
                  </a:lnTo>
                  <a:lnTo>
                    <a:pt x="4988" y="14036"/>
                  </a:lnTo>
                  <a:lnTo>
                    <a:pt x="802" y="9901"/>
                  </a:lnTo>
                  <a:cubicBezTo>
                    <a:pt x="727" y="9826"/>
                    <a:pt x="627" y="9826"/>
                    <a:pt x="551" y="9901"/>
                  </a:cubicBezTo>
                  <a:cubicBezTo>
                    <a:pt x="476" y="9976"/>
                    <a:pt x="476" y="10101"/>
                    <a:pt x="551" y="10176"/>
                  </a:cubicBezTo>
                  <a:lnTo>
                    <a:pt x="4988" y="14587"/>
                  </a:lnTo>
                  <a:lnTo>
                    <a:pt x="4988" y="18798"/>
                  </a:lnTo>
                  <a:lnTo>
                    <a:pt x="351" y="14161"/>
                  </a:lnTo>
                  <a:cubicBezTo>
                    <a:pt x="276" y="14086"/>
                    <a:pt x="150" y="14086"/>
                    <a:pt x="75" y="14161"/>
                  </a:cubicBezTo>
                  <a:cubicBezTo>
                    <a:pt x="0" y="14237"/>
                    <a:pt x="0" y="14362"/>
                    <a:pt x="75" y="14437"/>
                  </a:cubicBezTo>
                  <a:lnTo>
                    <a:pt x="4988" y="19349"/>
                  </a:lnTo>
                  <a:lnTo>
                    <a:pt x="4988" y="2656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6" name="Google Shape;1166;p33"/>
            <p:cNvSpPr/>
            <p:nvPr/>
          </p:nvSpPr>
          <p:spPr>
            <a:xfrm>
              <a:off x="3914311" y="4210170"/>
              <a:ext cx="1531385" cy="45248"/>
            </a:xfrm>
            <a:custGeom>
              <a:avLst/>
              <a:gdLst/>
              <a:ahLst/>
              <a:cxnLst/>
              <a:rect l="l" t="t" r="r" b="b"/>
              <a:pathLst>
                <a:path w="75540" h="2232" extrusionOk="0">
                  <a:moveTo>
                    <a:pt x="75539" y="0"/>
                  </a:moveTo>
                  <a:lnTo>
                    <a:pt x="0" y="0"/>
                  </a:lnTo>
                  <a:lnTo>
                    <a:pt x="0" y="2231"/>
                  </a:lnTo>
                  <a:lnTo>
                    <a:pt x="75539" y="2231"/>
                  </a:lnTo>
                  <a:lnTo>
                    <a:pt x="75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7" name="Google Shape;1167;p33"/>
            <p:cNvSpPr/>
            <p:nvPr/>
          </p:nvSpPr>
          <p:spPr>
            <a:xfrm>
              <a:off x="3883820" y="4255400"/>
              <a:ext cx="1592364" cy="45228"/>
            </a:xfrm>
            <a:custGeom>
              <a:avLst/>
              <a:gdLst/>
              <a:ahLst/>
              <a:cxnLst/>
              <a:rect l="l" t="t" r="r" b="b"/>
              <a:pathLst>
                <a:path w="78548" h="2231" extrusionOk="0">
                  <a:moveTo>
                    <a:pt x="78547" y="2231"/>
                  </a:moveTo>
                  <a:lnTo>
                    <a:pt x="0" y="2231"/>
                  </a:lnTo>
                  <a:lnTo>
                    <a:pt x="0" y="0"/>
                  </a:lnTo>
                  <a:lnTo>
                    <a:pt x="78547" y="0"/>
                  </a:lnTo>
                  <a:lnTo>
                    <a:pt x="78547" y="22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8" name="Google Shape;1168;p33"/>
            <p:cNvSpPr/>
            <p:nvPr/>
          </p:nvSpPr>
          <p:spPr>
            <a:xfrm>
              <a:off x="3838589" y="3391096"/>
              <a:ext cx="684420" cy="818543"/>
            </a:xfrm>
            <a:custGeom>
              <a:avLst/>
              <a:gdLst/>
              <a:ahLst/>
              <a:cxnLst/>
              <a:rect l="l" t="t" r="r" b="b"/>
              <a:pathLst>
                <a:path w="33761" h="40377" extrusionOk="0">
                  <a:moveTo>
                    <a:pt x="1" y="0"/>
                  </a:moveTo>
                  <a:lnTo>
                    <a:pt x="16517" y="0"/>
                  </a:lnTo>
                  <a:lnTo>
                    <a:pt x="33008" y="0"/>
                  </a:lnTo>
                  <a:cubicBezTo>
                    <a:pt x="33134" y="6717"/>
                    <a:pt x="33259" y="13459"/>
                    <a:pt x="33384" y="20201"/>
                  </a:cubicBezTo>
                  <a:cubicBezTo>
                    <a:pt x="33510" y="26918"/>
                    <a:pt x="33635" y="33660"/>
                    <a:pt x="33760" y="40376"/>
                  </a:cubicBezTo>
                  <a:lnTo>
                    <a:pt x="19249" y="40376"/>
                  </a:lnTo>
                  <a:lnTo>
                    <a:pt x="4738" y="40376"/>
                  </a:lnTo>
                  <a:cubicBezTo>
                    <a:pt x="3961" y="33660"/>
                    <a:pt x="3184" y="26918"/>
                    <a:pt x="2382" y="20201"/>
                  </a:cubicBezTo>
                  <a:cubicBezTo>
                    <a:pt x="1605" y="13459"/>
                    <a:pt x="803" y="671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9" name="Google Shape;1169;p33"/>
            <p:cNvSpPr/>
            <p:nvPr/>
          </p:nvSpPr>
          <p:spPr>
            <a:xfrm>
              <a:off x="3808098" y="3304710"/>
              <a:ext cx="491345" cy="86401"/>
            </a:xfrm>
            <a:custGeom>
              <a:avLst/>
              <a:gdLst/>
              <a:ahLst/>
              <a:cxnLst/>
              <a:rect l="l" t="t" r="r" b="b"/>
              <a:pathLst>
                <a:path w="24237" h="4262" extrusionOk="0">
                  <a:moveTo>
                    <a:pt x="23710" y="1"/>
                  </a:moveTo>
                  <a:lnTo>
                    <a:pt x="12633" y="1"/>
                  </a:lnTo>
                  <a:lnTo>
                    <a:pt x="1555" y="1"/>
                  </a:lnTo>
                  <a:cubicBezTo>
                    <a:pt x="1029" y="1429"/>
                    <a:pt x="527" y="2833"/>
                    <a:pt x="1" y="4261"/>
                  </a:cubicBezTo>
                  <a:lnTo>
                    <a:pt x="12131" y="4261"/>
                  </a:lnTo>
                  <a:lnTo>
                    <a:pt x="24237" y="4261"/>
                  </a:lnTo>
                  <a:cubicBezTo>
                    <a:pt x="24061" y="2833"/>
                    <a:pt x="23886" y="1429"/>
                    <a:pt x="237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0" name="Google Shape;1170;p33"/>
            <p:cNvSpPr/>
            <p:nvPr/>
          </p:nvSpPr>
          <p:spPr>
            <a:xfrm>
              <a:off x="4825853" y="3391096"/>
              <a:ext cx="695590" cy="818543"/>
            </a:xfrm>
            <a:custGeom>
              <a:avLst/>
              <a:gdLst/>
              <a:ahLst/>
              <a:cxnLst/>
              <a:rect l="l" t="t" r="r" b="b"/>
              <a:pathLst>
                <a:path w="34312" h="40377" extrusionOk="0">
                  <a:moveTo>
                    <a:pt x="34312" y="0"/>
                  </a:moveTo>
                  <a:lnTo>
                    <a:pt x="17820" y="0"/>
                  </a:lnTo>
                  <a:lnTo>
                    <a:pt x="1304" y="0"/>
                  </a:lnTo>
                  <a:cubicBezTo>
                    <a:pt x="1103" y="6717"/>
                    <a:pt x="878" y="13459"/>
                    <a:pt x="652" y="20201"/>
                  </a:cubicBezTo>
                  <a:cubicBezTo>
                    <a:pt x="427" y="26918"/>
                    <a:pt x="226" y="33660"/>
                    <a:pt x="1" y="40376"/>
                  </a:cubicBezTo>
                  <a:lnTo>
                    <a:pt x="14512" y="40376"/>
                  </a:lnTo>
                  <a:lnTo>
                    <a:pt x="28998" y="40376"/>
                  </a:lnTo>
                  <a:cubicBezTo>
                    <a:pt x="29876" y="33660"/>
                    <a:pt x="30778" y="26918"/>
                    <a:pt x="31655" y="20201"/>
                  </a:cubicBezTo>
                  <a:cubicBezTo>
                    <a:pt x="32532" y="13459"/>
                    <a:pt x="33409" y="6717"/>
                    <a:pt x="34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1" name="Google Shape;1171;p33"/>
            <p:cNvSpPr/>
            <p:nvPr/>
          </p:nvSpPr>
          <p:spPr>
            <a:xfrm>
              <a:off x="5060601" y="3304710"/>
              <a:ext cx="490838" cy="86401"/>
            </a:xfrm>
            <a:custGeom>
              <a:avLst/>
              <a:gdLst/>
              <a:ahLst/>
              <a:cxnLst/>
              <a:rect l="l" t="t" r="r" b="b"/>
              <a:pathLst>
                <a:path w="24212" h="4262" extrusionOk="0">
                  <a:moveTo>
                    <a:pt x="627" y="1"/>
                  </a:moveTo>
                  <a:lnTo>
                    <a:pt x="11705" y="1"/>
                  </a:lnTo>
                  <a:lnTo>
                    <a:pt x="22758" y="1"/>
                  </a:lnTo>
                  <a:cubicBezTo>
                    <a:pt x="23259" y="1429"/>
                    <a:pt x="23735" y="2833"/>
                    <a:pt x="24211" y="4261"/>
                  </a:cubicBezTo>
                  <a:lnTo>
                    <a:pt x="12131" y="4261"/>
                  </a:lnTo>
                  <a:lnTo>
                    <a:pt x="1" y="4261"/>
                  </a:lnTo>
                  <a:cubicBezTo>
                    <a:pt x="201" y="2833"/>
                    <a:pt x="402" y="1429"/>
                    <a:pt x="627" y="1"/>
                  </a:cubicBezTo>
                </a:path>
              </a:pathLst>
            </a:custGeom>
            <a:solidFill>
              <a:srgbClr val="3F36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2" name="Google Shape;1172;p33"/>
            <p:cNvSpPr/>
            <p:nvPr/>
          </p:nvSpPr>
          <p:spPr>
            <a:xfrm>
              <a:off x="5070251" y="3450031"/>
              <a:ext cx="403950" cy="734209"/>
            </a:xfrm>
            <a:custGeom>
              <a:avLst/>
              <a:gdLst/>
              <a:ahLst/>
              <a:cxnLst/>
              <a:rect l="l" t="t" r="r" b="b"/>
              <a:pathLst>
                <a:path w="19926" h="36217" extrusionOk="0">
                  <a:moveTo>
                    <a:pt x="14161" y="7394"/>
                  </a:moveTo>
                  <a:lnTo>
                    <a:pt x="14161" y="7444"/>
                  </a:lnTo>
                  <a:cubicBezTo>
                    <a:pt x="14036" y="8447"/>
                    <a:pt x="13936" y="9474"/>
                    <a:pt x="13811" y="10477"/>
                  </a:cubicBezTo>
                  <a:lnTo>
                    <a:pt x="13785" y="10803"/>
                  </a:lnTo>
                  <a:lnTo>
                    <a:pt x="14111" y="10803"/>
                  </a:lnTo>
                  <a:lnTo>
                    <a:pt x="16066" y="10803"/>
                  </a:lnTo>
                  <a:lnTo>
                    <a:pt x="16342" y="10803"/>
                  </a:lnTo>
                  <a:lnTo>
                    <a:pt x="18322" y="10803"/>
                  </a:lnTo>
                  <a:lnTo>
                    <a:pt x="18572" y="10803"/>
                  </a:lnTo>
                  <a:lnTo>
                    <a:pt x="18623" y="10552"/>
                  </a:lnTo>
                  <a:cubicBezTo>
                    <a:pt x="18723" y="9524"/>
                    <a:pt x="18848" y="8522"/>
                    <a:pt x="18999" y="7494"/>
                  </a:cubicBezTo>
                  <a:lnTo>
                    <a:pt x="18999" y="7394"/>
                  </a:lnTo>
                  <a:lnTo>
                    <a:pt x="18999" y="7394"/>
                  </a:lnTo>
                  <a:lnTo>
                    <a:pt x="19049" y="7143"/>
                  </a:lnTo>
                  <a:cubicBezTo>
                    <a:pt x="19174" y="6016"/>
                    <a:pt x="19299" y="4863"/>
                    <a:pt x="19450" y="3735"/>
                  </a:cubicBezTo>
                  <a:lnTo>
                    <a:pt x="19475" y="3635"/>
                  </a:lnTo>
                  <a:lnTo>
                    <a:pt x="19475" y="3635"/>
                  </a:lnTo>
                  <a:lnTo>
                    <a:pt x="19500" y="3384"/>
                  </a:lnTo>
                  <a:cubicBezTo>
                    <a:pt x="19625" y="2356"/>
                    <a:pt x="19750" y="1354"/>
                    <a:pt x="19876" y="326"/>
                  </a:cubicBezTo>
                  <a:lnTo>
                    <a:pt x="19926" y="1"/>
                  </a:lnTo>
                  <a:lnTo>
                    <a:pt x="19575" y="1"/>
                  </a:lnTo>
                  <a:lnTo>
                    <a:pt x="17545" y="1"/>
                  </a:lnTo>
                  <a:lnTo>
                    <a:pt x="17269" y="1"/>
                  </a:lnTo>
                  <a:lnTo>
                    <a:pt x="15239" y="1"/>
                  </a:lnTo>
                  <a:lnTo>
                    <a:pt x="14988" y="1"/>
                  </a:lnTo>
                  <a:lnTo>
                    <a:pt x="14963" y="251"/>
                  </a:lnTo>
                  <a:cubicBezTo>
                    <a:pt x="14838" y="1279"/>
                    <a:pt x="14738" y="2281"/>
                    <a:pt x="14613" y="3309"/>
                  </a:cubicBezTo>
                  <a:lnTo>
                    <a:pt x="14587" y="3635"/>
                  </a:lnTo>
                  <a:lnTo>
                    <a:pt x="14587" y="3635"/>
                  </a:lnTo>
                  <a:lnTo>
                    <a:pt x="14587" y="3660"/>
                  </a:lnTo>
                  <a:cubicBezTo>
                    <a:pt x="14437" y="4788"/>
                    <a:pt x="14312" y="5940"/>
                    <a:pt x="14186" y="7068"/>
                  </a:cubicBezTo>
                  <a:lnTo>
                    <a:pt x="14161" y="7394"/>
                  </a:lnTo>
                  <a:close/>
                  <a:moveTo>
                    <a:pt x="8247" y="7168"/>
                  </a:moveTo>
                  <a:lnTo>
                    <a:pt x="8272" y="7068"/>
                  </a:lnTo>
                  <a:cubicBezTo>
                    <a:pt x="8372" y="5940"/>
                    <a:pt x="8472" y="4813"/>
                    <a:pt x="8572" y="3685"/>
                  </a:cubicBezTo>
                  <a:lnTo>
                    <a:pt x="8597" y="3409"/>
                  </a:lnTo>
                  <a:lnTo>
                    <a:pt x="8597" y="3409"/>
                  </a:lnTo>
                  <a:lnTo>
                    <a:pt x="8597" y="3309"/>
                  </a:lnTo>
                  <a:cubicBezTo>
                    <a:pt x="8698" y="2306"/>
                    <a:pt x="8798" y="1279"/>
                    <a:pt x="8898" y="276"/>
                  </a:cubicBezTo>
                  <a:lnTo>
                    <a:pt x="8923" y="1"/>
                  </a:lnTo>
                  <a:lnTo>
                    <a:pt x="9174" y="1"/>
                  </a:lnTo>
                  <a:lnTo>
                    <a:pt x="11229" y="1"/>
                  </a:lnTo>
                  <a:lnTo>
                    <a:pt x="11505" y="1"/>
                  </a:lnTo>
                  <a:lnTo>
                    <a:pt x="13535" y="1"/>
                  </a:lnTo>
                  <a:lnTo>
                    <a:pt x="13861" y="1"/>
                  </a:lnTo>
                  <a:lnTo>
                    <a:pt x="13811" y="326"/>
                  </a:lnTo>
                  <a:cubicBezTo>
                    <a:pt x="13710" y="1354"/>
                    <a:pt x="13610" y="2356"/>
                    <a:pt x="13510" y="3384"/>
                  </a:cubicBezTo>
                  <a:lnTo>
                    <a:pt x="13510" y="3409"/>
                  </a:lnTo>
                  <a:lnTo>
                    <a:pt x="13510" y="3409"/>
                  </a:lnTo>
                  <a:lnTo>
                    <a:pt x="13460" y="3735"/>
                  </a:lnTo>
                  <a:cubicBezTo>
                    <a:pt x="13334" y="4863"/>
                    <a:pt x="13209" y="5991"/>
                    <a:pt x="13109" y="7143"/>
                  </a:cubicBezTo>
                  <a:lnTo>
                    <a:pt x="13109" y="7168"/>
                  </a:lnTo>
                  <a:lnTo>
                    <a:pt x="13109" y="7168"/>
                  </a:lnTo>
                  <a:lnTo>
                    <a:pt x="13084" y="7319"/>
                  </a:lnTo>
                  <a:lnTo>
                    <a:pt x="13084" y="7394"/>
                  </a:lnTo>
                  <a:lnTo>
                    <a:pt x="13084" y="7394"/>
                  </a:lnTo>
                  <a:lnTo>
                    <a:pt x="13059" y="7494"/>
                  </a:lnTo>
                  <a:cubicBezTo>
                    <a:pt x="12958" y="8522"/>
                    <a:pt x="12833" y="9524"/>
                    <a:pt x="12758" y="10552"/>
                  </a:cubicBezTo>
                  <a:lnTo>
                    <a:pt x="12733" y="10803"/>
                  </a:lnTo>
                  <a:lnTo>
                    <a:pt x="12457" y="10803"/>
                  </a:lnTo>
                  <a:lnTo>
                    <a:pt x="10477" y="10803"/>
                  </a:lnTo>
                  <a:lnTo>
                    <a:pt x="10201" y="10803"/>
                  </a:lnTo>
                  <a:lnTo>
                    <a:pt x="8222" y="10803"/>
                  </a:lnTo>
                  <a:lnTo>
                    <a:pt x="7921" y="10803"/>
                  </a:lnTo>
                  <a:lnTo>
                    <a:pt x="7946" y="10477"/>
                  </a:lnTo>
                  <a:cubicBezTo>
                    <a:pt x="8021" y="9474"/>
                    <a:pt x="8121" y="8447"/>
                    <a:pt x="8222" y="7444"/>
                  </a:cubicBezTo>
                  <a:lnTo>
                    <a:pt x="8247" y="7168"/>
                  </a:lnTo>
                  <a:close/>
                  <a:moveTo>
                    <a:pt x="2181" y="7168"/>
                  </a:moveTo>
                  <a:lnTo>
                    <a:pt x="2181" y="7093"/>
                  </a:lnTo>
                  <a:cubicBezTo>
                    <a:pt x="2257" y="5940"/>
                    <a:pt x="2332" y="4813"/>
                    <a:pt x="2432" y="3685"/>
                  </a:cubicBezTo>
                  <a:lnTo>
                    <a:pt x="2432" y="3635"/>
                  </a:lnTo>
                  <a:lnTo>
                    <a:pt x="2432" y="3635"/>
                  </a:lnTo>
                  <a:lnTo>
                    <a:pt x="2457" y="3309"/>
                  </a:lnTo>
                  <a:cubicBezTo>
                    <a:pt x="2532" y="2306"/>
                    <a:pt x="2607" y="1279"/>
                    <a:pt x="2683" y="276"/>
                  </a:cubicBezTo>
                  <a:lnTo>
                    <a:pt x="2708" y="1"/>
                  </a:lnTo>
                  <a:lnTo>
                    <a:pt x="2983" y="1"/>
                  </a:lnTo>
                  <a:lnTo>
                    <a:pt x="5013" y="1"/>
                  </a:lnTo>
                  <a:lnTo>
                    <a:pt x="5289" y="1"/>
                  </a:lnTo>
                  <a:lnTo>
                    <a:pt x="7319" y="1"/>
                  </a:lnTo>
                  <a:lnTo>
                    <a:pt x="7645" y="1"/>
                  </a:lnTo>
                  <a:lnTo>
                    <a:pt x="7620" y="326"/>
                  </a:lnTo>
                  <a:cubicBezTo>
                    <a:pt x="7520" y="1329"/>
                    <a:pt x="7445" y="2356"/>
                    <a:pt x="7344" y="3359"/>
                  </a:cubicBezTo>
                  <a:lnTo>
                    <a:pt x="7344" y="3409"/>
                  </a:lnTo>
                  <a:lnTo>
                    <a:pt x="7344" y="3409"/>
                  </a:lnTo>
                  <a:lnTo>
                    <a:pt x="7319" y="3735"/>
                  </a:lnTo>
                  <a:cubicBezTo>
                    <a:pt x="7219" y="4863"/>
                    <a:pt x="7119" y="5991"/>
                    <a:pt x="7018" y="7118"/>
                  </a:cubicBezTo>
                  <a:lnTo>
                    <a:pt x="7018" y="7168"/>
                  </a:lnTo>
                  <a:lnTo>
                    <a:pt x="7018" y="7168"/>
                  </a:lnTo>
                  <a:lnTo>
                    <a:pt x="6993" y="7494"/>
                  </a:lnTo>
                  <a:cubicBezTo>
                    <a:pt x="6893" y="8497"/>
                    <a:pt x="6818" y="9524"/>
                    <a:pt x="6718" y="10527"/>
                  </a:cubicBezTo>
                  <a:lnTo>
                    <a:pt x="6693" y="10803"/>
                  </a:lnTo>
                  <a:lnTo>
                    <a:pt x="6417" y="10803"/>
                  </a:lnTo>
                  <a:lnTo>
                    <a:pt x="4462" y="10803"/>
                  </a:lnTo>
                  <a:lnTo>
                    <a:pt x="4186" y="10803"/>
                  </a:lnTo>
                  <a:lnTo>
                    <a:pt x="2206" y="10803"/>
                  </a:lnTo>
                  <a:lnTo>
                    <a:pt x="1906" y="10803"/>
                  </a:lnTo>
                  <a:lnTo>
                    <a:pt x="1931" y="10502"/>
                  </a:lnTo>
                  <a:cubicBezTo>
                    <a:pt x="2006" y="9474"/>
                    <a:pt x="2081" y="8447"/>
                    <a:pt x="2156" y="7444"/>
                  </a:cubicBezTo>
                  <a:lnTo>
                    <a:pt x="2156" y="7168"/>
                  </a:lnTo>
                  <a:close/>
                  <a:moveTo>
                    <a:pt x="1204" y="20201"/>
                  </a:moveTo>
                  <a:lnTo>
                    <a:pt x="1204" y="20201"/>
                  </a:lnTo>
                  <a:lnTo>
                    <a:pt x="1229" y="19900"/>
                  </a:lnTo>
                  <a:cubicBezTo>
                    <a:pt x="1304" y="18748"/>
                    <a:pt x="1404" y="17620"/>
                    <a:pt x="1480" y="16492"/>
                  </a:cubicBezTo>
                  <a:lnTo>
                    <a:pt x="1480" y="16442"/>
                  </a:lnTo>
                  <a:lnTo>
                    <a:pt x="1480" y="16442"/>
                  </a:lnTo>
                  <a:lnTo>
                    <a:pt x="1505" y="16116"/>
                  </a:lnTo>
                  <a:cubicBezTo>
                    <a:pt x="1580" y="15113"/>
                    <a:pt x="1655" y="14086"/>
                    <a:pt x="1730" y="13083"/>
                  </a:cubicBezTo>
                  <a:lnTo>
                    <a:pt x="1755" y="12808"/>
                  </a:lnTo>
                  <a:lnTo>
                    <a:pt x="2031" y="12808"/>
                  </a:lnTo>
                  <a:lnTo>
                    <a:pt x="3986" y="12808"/>
                  </a:lnTo>
                  <a:lnTo>
                    <a:pt x="4262" y="12808"/>
                  </a:lnTo>
                  <a:lnTo>
                    <a:pt x="6191" y="12808"/>
                  </a:lnTo>
                  <a:lnTo>
                    <a:pt x="6517" y="12808"/>
                  </a:lnTo>
                  <a:lnTo>
                    <a:pt x="6492" y="13133"/>
                  </a:lnTo>
                  <a:cubicBezTo>
                    <a:pt x="6392" y="14136"/>
                    <a:pt x="6317" y="15164"/>
                    <a:pt x="6216" y="16166"/>
                  </a:cubicBezTo>
                  <a:lnTo>
                    <a:pt x="6216" y="16216"/>
                  </a:lnTo>
                  <a:lnTo>
                    <a:pt x="6216" y="16216"/>
                  </a:lnTo>
                  <a:lnTo>
                    <a:pt x="6191" y="16542"/>
                  </a:lnTo>
                  <a:cubicBezTo>
                    <a:pt x="6091" y="17670"/>
                    <a:pt x="5991" y="18798"/>
                    <a:pt x="5891" y="19951"/>
                  </a:cubicBezTo>
                  <a:lnTo>
                    <a:pt x="5891" y="19976"/>
                  </a:lnTo>
                  <a:lnTo>
                    <a:pt x="5891" y="19976"/>
                  </a:lnTo>
                  <a:lnTo>
                    <a:pt x="5866" y="20301"/>
                  </a:lnTo>
                  <a:cubicBezTo>
                    <a:pt x="5790" y="21304"/>
                    <a:pt x="5690" y="22331"/>
                    <a:pt x="5590" y="23334"/>
                  </a:cubicBezTo>
                  <a:lnTo>
                    <a:pt x="5590" y="23610"/>
                  </a:lnTo>
                  <a:lnTo>
                    <a:pt x="5314" y="23610"/>
                  </a:lnTo>
                  <a:lnTo>
                    <a:pt x="3435" y="23610"/>
                  </a:lnTo>
                  <a:lnTo>
                    <a:pt x="3159" y="23610"/>
                  </a:lnTo>
                  <a:lnTo>
                    <a:pt x="1254" y="23610"/>
                  </a:lnTo>
                  <a:lnTo>
                    <a:pt x="953" y="23610"/>
                  </a:lnTo>
                  <a:lnTo>
                    <a:pt x="978" y="23309"/>
                  </a:lnTo>
                  <a:cubicBezTo>
                    <a:pt x="1054" y="22281"/>
                    <a:pt x="1129" y="21254"/>
                    <a:pt x="1204" y="20251"/>
                  </a:cubicBezTo>
                  <a:close/>
                  <a:moveTo>
                    <a:pt x="7044" y="20201"/>
                  </a:moveTo>
                  <a:lnTo>
                    <a:pt x="7044" y="20251"/>
                  </a:lnTo>
                  <a:cubicBezTo>
                    <a:pt x="6943" y="21254"/>
                    <a:pt x="6843" y="22281"/>
                    <a:pt x="6743" y="23284"/>
                  </a:cubicBezTo>
                  <a:lnTo>
                    <a:pt x="6718" y="23610"/>
                  </a:lnTo>
                  <a:lnTo>
                    <a:pt x="7044" y="23610"/>
                  </a:lnTo>
                  <a:lnTo>
                    <a:pt x="8948" y="23610"/>
                  </a:lnTo>
                  <a:lnTo>
                    <a:pt x="9224" y="23610"/>
                  </a:lnTo>
                  <a:lnTo>
                    <a:pt x="11079" y="23610"/>
                  </a:lnTo>
                  <a:lnTo>
                    <a:pt x="11354" y="23610"/>
                  </a:lnTo>
                  <a:lnTo>
                    <a:pt x="11379" y="23359"/>
                  </a:lnTo>
                  <a:cubicBezTo>
                    <a:pt x="11480" y="22331"/>
                    <a:pt x="11605" y="21329"/>
                    <a:pt x="11705" y="20301"/>
                  </a:cubicBezTo>
                  <a:lnTo>
                    <a:pt x="11730" y="20201"/>
                  </a:lnTo>
                  <a:lnTo>
                    <a:pt x="11730" y="20201"/>
                  </a:lnTo>
                  <a:lnTo>
                    <a:pt x="11730" y="20126"/>
                  </a:lnTo>
                  <a:lnTo>
                    <a:pt x="11755" y="19976"/>
                  </a:lnTo>
                  <a:lnTo>
                    <a:pt x="11755" y="19976"/>
                  </a:lnTo>
                  <a:lnTo>
                    <a:pt x="11755" y="19951"/>
                  </a:lnTo>
                  <a:cubicBezTo>
                    <a:pt x="11856" y="18798"/>
                    <a:pt x="11981" y="17670"/>
                    <a:pt x="12106" y="16542"/>
                  </a:cubicBezTo>
                  <a:lnTo>
                    <a:pt x="12106" y="16442"/>
                  </a:lnTo>
                  <a:lnTo>
                    <a:pt x="12106" y="16442"/>
                  </a:lnTo>
                  <a:lnTo>
                    <a:pt x="12131" y="16316"/>
                  </a:lnTo>
                  <a:lnTo>
                    <a:pt x="12131" y="16216"/>
                  </a:lnTo>
                  <a:lnTo>
                    <a:pt x="12131" y="16216"/>
                  </a:lnTo>
                  <a:lnTo>
                    <a:pt x="12156" y="16191"/>
                  </a:lnTo>
                  <a:cubicBezTo>
                    <a:pt x="12257" y="15164"/>
                    <a:pt x="12357" y="14161"/>
                    <a:pt x="12457" y="13133"/>
                  </a:cubicBezTo>
                  <a:lnTo>
                    <a:pt x="12507" y="12808"/>
                  </a:lnTo>
                  <a:lnTo>
                    <a:pt x="12181" y="12808"/>
                  </a:lnTo>
                  <a:lnTo>
                    <a:pt x="10227" y="12808"/>
                  </a:lnTo>
                  <a:lnTo>
                    <a:pt x="9951" y="12808"/>
                  </a:lnTo>
                  <a:lnTo>
                    <a:pt x="7996" y="12808"/>
                  </a:lnTo>
                  <a:lnTo>
                    <a:pt x="7720" y="12808"/>
                  </a:lnTo>
                  <a:lnTo>
                    <a:pt x="7695" y="13083"/>
                  </a:lnTo>
                  <a:cubicBezTo>
                    <a:pt x="7620" y="14086"/>
                    <a:pt x="7520" y="15113"/>
                    <a:pt x="7419" y="16116"/>
                  </a:cubicBezTo>
                  <a:lnTo>
                    <a:pt x="7369" y="16442"/>
                  </a:lnTo>
                  <a:lnTo>
                    <a:pt x="7394" y="16442"/>
                  </a:lnTo>
                  <a:lnTo>
                    <a:pt x="7394" y="16492"/>
                  </a:lnTo>
                  <a:cubicBezTo>
                    <a:pt x="7269" y="17620"/>
                    <a:pt x="7169" y="18748"/>
                    <a:pt x="7069" y="19900"/>
                  </a:cubicBezTo>
                  <a:lnTo>
                    <a:pt x="7044" y="20201"/>
                  </a:lnTo>
                  <a:close/>
                  <a:moveTo>
                    <a:pt x="12733" y="20201"/>
                  </a:moveTo>
                  <a:lnTo>
                    <a:pt x="12733" y="20201"/>
                  </a:lnTo>
                  <a:lnTo>
                    <a:pt x="12758" y="19875"/>
                  </a:lnTo>
                  <a:cubicBezTo>
                    <a:pt x="12883" y="18748"/>
                    <a:pt x="13034" y="17620"/>
                    <a:pt x="13134" y="16467"/>
                  </a:cubicBezTo>
                  <a:lnTo>
                    <a:pt x="13159" y="16442"/>
                  </a:lnTo>
                  <a:lnTo>
                    <a:pt x="13134" y="16442"/>
                  </a:lnTo>
                  <a:lnTo>
                    <a:pt x="13184" y="16116"/>
                  </a:lnTo>
                  <a:cubicBezTo>
                    <a:pt x="13309" y="15113"/>
                    <a:pt x="13409" y="14086"/>
                    <a:pt x="13510" y="13083"/>
                  </a:cubicBezTo>
                  <a:lnTo>
                    <a:pt x="13560" y="12808"/>
                  </a:lnTo>
                  <a:lnTo>
                    <a:pt x="13811" y="12808"/>
                  </a:lnTo>
                  <a:lnTo>
                    <a:pt x="15765" y="12808"/>
                  </a:lnTo>
                  <a:lnTo>
                    <a:pt x="16041" y="12808"/>
                  </a:lnTo>
                  <a:lnTo>
                    <a:pt x="17996" y="12808"/>
                  </a:lnTo>
                  <a:lnTo>
                    <a:pt x="18322" y="12808"/>
                  </a:lnTo>
                  <a:lnTo>
                    <a:pt x="18272" y="13133"/>
                  </a:lnTo>
                  <a:cubicBezTo>
                    <a:pt x="18171" y="14161"/>
                    <a:pt x="18046" y="15164"/>
                    <a:pt x="17896" y="16191"/>
                  </a:cubicBezTo>
                  <a:lnTo>
                    <a:pt x="17871" y="16442"/>
                  </a:lnTo>
                  <a:lnTo>
                    <a:pt x="17871" y="16442"/>
                  </a:lnTo>
                  <a:lnTo>
                    <a:pt x="17846" y="16542"/>
                  </a:lnTo>
                  <a:cubicBezTo>
                    <a:pt x="17720" y="17670"/>
                    <a:pt x="17570" y="18823"/>
                    <a:pt x="17445" y="19951"/>
                  </a:cubicBezTo>
                  <a:lnTo>
                    <a:pt x="17420" y="20201"/>
                  </a:lnTo>
                  <a:lnTo>
                    <a:pt x="17420" y="20201"/>
                  </a:lnTo>
                  <a:lnTo>
                    <a:pt x="17394" y="20301"/>
                  </a:lnTo>
                  <a:cubicBezTo>
                    <a:pt x="17269" y="21329"/>
                    <a:pt x="17144" y="22331"/>
                    <a:pt x="17019" y="23359"/>
                  </a:cubicBezTo>
                  <a:lnTo>
                    <a:pt x="16993" y="23610"/>
                  </a:lnTo>
                  <a:lnTo>
                    <a:pt x="16718" y="23610"/>
                  </a:lnTo>
                  <a:lnTo>
                    <a:pt x="14838" y="23610"/>
                  </a:lnTo>
                  <a:lnTo>
                    <a:pt x="14587" y="23610"/>
                  </a:lnTo>
                  <a:lnTo>
                    <a:pt x="12683" y="23610"/>
                  </a:lnTo>
                  <a:lnTo>
                    <a:pt x="12357" y="23610"/>
                  </a:lnTo>
                  <a:lnTo>
                    <a:pt x="12382" y="23284"/>
                  </a:lnTo>
                  <a:cubicBezTo>
                    <a:pt x="12507" y="22281"/>
                    <a:pt x="12607" y="21254"/>
                    <a:pt x="12733" y="20251"/>
                  </a:cubicBezTo>
                  <a:close/>
                  <a:moveTo>
                    <a:pt x="11329" y="32808"/>
                  </a:moveTo>
                  <a:lnTo>
                    <a:pt x="11329" y="32833"/>
                  </a:lnTo>
                  <a:cubicBezTo>
                    <a:pt x="11204" y="33860"/>
                    <a:pt x="11104" y="34863"/>
                    <a:pt x="10978" y="35890"/>
                  </a:cubicBezTo>
                  <a:lnTo>
                    <a:pt x="10953" y="36216"/>
                  </a:lnTo>
                  <a:lnTo>
                    <a:pt x="11279" y="36216"/>
                  </a:lnTo>
                  <a:lnTo>
                    <a:pt x="13109" y="36216"/>
                  </a:lnTo>
                  <a:lnTo>
                    <a:pt x="13359" y="36216"/>
                  </a:lnTo>
                  <a:lnTo>
                    <a:pt x="15164" y="36216"/>
                  </a:lnTo>
                  <a:lnTo>
                    <a:pt x="15415" y="36216"/>
                  </a:lnTo>
                  <a:lnTo>
                    <a:pt x="15465" y="35966"/>
                  </a:lnTo>
                  <a:cubicBezTo>
                    <a:pt x="15565" y="34938"/>
                    <a:pt x="15690" y="33936"/>
                    <a:pt x="15841" y="32908"/>
                  </a:cubicBezTo>
                  <a:lnTo>
                    <a:pt x="15866" y="32582"/>
                  </a:lnTo>
                  <a:lnTo>
                    <a:pt x="15866" y="32582"/>
                  </a:lnTo>
                  <a:lnTo>
                    <a:pt x="15866" y="32557"/>
                  </a:lnTo>
                  <a:cubicBezTo>
                    <a:pt x="16016" y="31429"/>
                    <a:pt x="16141" y="30276"/>
                    <a:pt x="16292" y="29149"/>
                  </a:cubicBezTo>
                  <a:lnTo>
                    <a:pt x="16317" y="29048"/>
                  </a:lnTo>
                  <a:lnTo>
                    <a:pt x="16317" y="29048"/>
                  </a:lnTo>
                  <a:lnTo>
                    <a:pt x="16342" y="28798"/>
                  </a:lnTo>
                  <a:cubicBezTo>
                    <a:pt x="16467" y="27770"/>
                    <a:pt x="16592" y="26743"/>
                    <a:pt x="16718" y="25740"/>
                  </a:cubicBezTo>
                  <a:lnTo>
                    <a:pt x="16768" y="25414"/>
                  </a:lnTo>
                  <a:lnTo>
                    <a:pt x="16417" y="25414"/>
                  </a:lnTo>
                  <a:lnTo>
                    <a:pt x="14537" y="25414"/>
                  </a:lnTo>
                  <a:lnTo>
                    <a:pt x="14287" y="25414"/>
                  </a:lnTo>
                  <a:lnTo>
                    <a:pt x="12407" y="25414"/>
                  </a:lnTo>
                  <a:lnTo>
                    <a:pt x="12156" y="25414"/>
                  </a:lnTo>
                  <a:lnTo>
                    <a:pt x="12131" y="25665"/>
                  </a:lnTo>
                  <a:cubicBezTo>
                    <a:pt x="12006" y="26692"/>
                    <a:pt x="11906" y="27695"/>
                    <a:pt x="11780" y="28722"/>
                  </a:cubicBezTo>
                  <a:lnTo>
                    <a:pt x="11755" y="29048"/>
                  </a:lnTo>
                  <a:lnTo>
                    <a:pt x="11755" y="29048"/>
                  </a:lnTo>
                  <a:lnTo>
                    <a:pt x="11755" y="29073"/>
                  </a:lnTo>
                  <a:cubicBezTo>
                    <a:pt x="11605" y="30201"/>
                    <a:pt x="11505" y="31354"/>
                    <a:pt x="11354" y="32482"/>
                  </a:cubicBezTo>
                  <a:lnTo>
                    <a:pt x="11329" y="32808"/>
                  </a:lnTo>
                  <a:close/>
                  <a:moveTo>
                    <a:pt x="5866" y="32808"/>
                  </a:moveTo>
                  <a:lnTo>
                    <a:pt x="5866" y="32808"/>
                  </a:lnTo>
                  <a:lnTo>
                    <a:pt x="5891" y="32482"/>
                  </a:lnTo>
                  <a:cubicBezTo>
                    <a:pt x="6016" y="31354"/>
                    <a:pt x="6116" y="30226"/>
                    <a:pt x="6216" y="29073"/>
                  </a:cubicBezTo>
                  <a:lnTo>
                    <a:pt x="6216" y="29048"/>
                  </a:lnTo>
                  <a:lnTo>
                    <a:pt x="6216" y="29048"/>
                  </a:lnTo>
                  <a:lnTo>
                    <a:pt x="6242" y="28722"/>
                  </a:lnTo>
                  <a:cubicBezTo>
                    <a:pt x="6342" y="27720"/>
                    <a:pt x="6442" y="26692"/>
                    <a:pt x="6517" y="25690"/>
                  </a:cubicBezTo>
                  <a:lnTo>
                    <a:pt x="6542" y="25414"/>
                  </a:lnTo>
                  <a:lnTo>
                    <a:pt x="6818" y="25414"/>
                  </a:lnTo>
                  <a:lnTo>
                    <a:pt x="8698" y="25414"/>
                  </a:lnTo>
                  <a:lnTo>
                    <a:pt x="8948" y="25414"/>
                  </a:lnTo>
                  <a:lnTo>
                    <a:pt x="10828" y="25414"/>
                  </a:lnTo>
                  <a:lnTo>
                    <a:pt x="11154" y="25414"/>
                  </a:lnTo>
                  <a:lnTo>
                    <a:pt x="11129" y="25740"/>
                  </a:lnTo>
                  <a:cubicBezTo>
                    <a:pt x="11029" y="26743"/>
                    <a:pt x="10928" y="27770"/>
                    <a:pt x="10803" y="28773"/>
                  </a:cubicBezTo>
                  <a:lnTo>
                    <a:pt x="10803" y="28823"/>
                  </a:lnTo>
                  <a:lnTo>
                    <a:pt x="10803" y="28823"/>
                  </a:lnTo>
                  <a:lnTo>
                    <a:pt x="10778" y="29149"/>
                  </a:lnTo>
                  <a:cubicBezTo>
                    <a:pt x="10653" y="30276"/>
                    <a:pt x="10527" y="31404"/>
                    <a:pt x="10402" y="32557"/>
                  </a:cubicBezTo>
                  <a:lnTo>
                    <a:pt x="10402" y="32582"/>
                  </a:lnTo>
                  <a:lnTo>
                    <a:pt x="10402" y="32582"/>
                  </a:lnTo>
                  <a:lnTo>
                    <a:pt x="10377" y="32908"/>
                  </a:lnTo>
                  <a:cubicBezTo>
                    <a:pt x="10252" y="33910"/>
                    <a:pt x="10151" y="34938"/>
                    <a:pt x="10051" y="35941"/>
                  </a:cubicBezTo>
                  <a:lnTo>
                    <a:pt x="10026" y="36216"/>
                  </a:lnTo>
                  <a:lnTo>
                    <a:pt x="9750" y="36216"/>
                  </a:lnTo>
                  <a:lnTo>
                    <a:pt x="7946" y="36216"/>
                  </a:lnTo>
                  <a:lnTo>
                    <a:pt x="7695" y="36216"/>
                  </a:lnTo>
                  <a:lnTo>
                    <a:pt x="5866" y="36216"/>
                  </a:lnTo>
                  <a:lnTo>
                    <a:pt x="5540" y="36216"/>
                  </a:lnTo>
                  <a:lnTo>
                    <a:pt x="5590" y="35890"/>
                  </a:lnTo>
                  <a:cubicBezTo>
                    <a:pt x="5665" y="34888"/>
                    <a:pt x="5765" y="33860"/>
                    <a:pt x="5866" y="32833"/>
                  </a:cubicBezTo>
                  <a:close/>
                  <a:moveTo>
                    <a:pt x="277" y="32582"/>
                  </a:moveTo>
                  <a:lnTo>
                    <a:pt x="302" y="32482"/>
                  </a:lnTo>
                  <a:cubicBezTo>
                    <a:pt x="377" y="31354"/>
                    <a:pt x="452" y="30226"/>
                    <a:pt x="552" y="29098"/>
                  </a:cubicBezTo>
                  <a:lnTo>
                    <a:pt x="552" y="29048"/>
                  </a:lnTo>
                  <a:lnTo>
                    <a:pt x="552" y="29048"/>
                  </a:lnTo>
                  <a:lnTo>
                    <a:pt x="552" y="28722"/>
                  </a:lnTo>
                  <a:cubicBezTo>
                    <a:pt x="627" y="27720"/>
                    <a:pt x="728" y="26692"/>
                    <a:pt x="778" y="25690"/>
                  </a:cubicBezTo>
                  <a:lnTo>
                    <a:pt x="803" y="25414"/>
                  </a:lnTo>
                  <a:lnTo>
                    <a:pt x="1079" y="25414"/>
                  </a:lnTo>
                  <a:lnTo>
                    <a:pt x="2958" y="25414"/>
                  </a:lnTo>
                  <a:lnTo>
                    <a:pt x="3234" y="25414"/>
                  </a:lnTo>
                  <a:lnTo>
                    <a:pt x="5089" y="25414"/>
                  </a:lnTo>
                  <a:lnTo>
                    <a:pt x="5414" y="25414"/>
                  </a:lnTo>
                  <a:lnTo>
                    <a:pt x="5389" y="25740"/>
                  </a:lnTo>
                  <a:cubicBezTo>
                    <a:pt x="5314" y="26743"/>
                    <a:pt x="5214" y="27770"/>
                    <a:pt x="5114" y="28773"/>
                  </a:cubicBezTo>
                  <a:lnTo>
                    <a:pt x="5114" y="28823"/>
                  </a:lnTo>
                  <a:lnTo>
                    <a:pt x="5114" y="28823"/>
                  </a:lnTo>
                  <a:lnTo>
                    <a:pt x="5089" y="29124"/>
                  </a:lnTo>
                  <a:cubicBezTo>
                    <a:pt x="4988" y="30276"/>
                    <a:pt x="4913" y="31404"/>
                    <a:pt x="4788" y="32532"/>
                  </a:cubicBezTo>
                  <a:lnTo>
                    <a:pt x="4763" y="32808"/>
                  </a:lnTo>
                  <a:lnTo>
                    <a:pt x="4763" y="32808"/>
                  </a:lnTo>
                  <a:lnTo>
                    <a:pt x="4763" y="32908"/>
                  </a:lnTo>
                  <a:cubicBezTo>
                    <a:pt x="4688" y="33910"/>
                    <a:pt x="4587" y="34938"/>
                    <a:pt x="4487" y="35941"/>
                  </a:cubicBezTo>
                  <a:lnTo>
                    <a:pt x="4462" y="36216"/>
                  </a:lnTo>
                  <a:lnTo>
                    <a:pt x="4211" y="36216"/>
                  </a:lnTo>
                  <a:lnTo>
                    <a:pt x="2432" y="36216"/>
                  </a:lnTo>
                  <a:lnTo>
                    <a:pt x="2156" y="36216"/>
                  </a:lnTo>
                  <a:lnTo>
                    <a:pt x="327" y="36216"/>
                  </a:lnTo>
                  <a:lnTo>
                    <a:pt x="1" y="36216"/>
                  </a:lnTo>
                  <a:lnTo>
                    <a:pt x="26" y="35890"/>
                  </a:lnTo>
                  <a:cubicBezTo>
                    <a:pt x="101" y="34888"/>
                    <a:pt x="176" y="33860"/>
                    <a:pt x="252" y="32858"/>
                  </a:cubicBezTo>
                  <a:lnTo>
                    <a:pt x="277" y="32582"/>
                  </a:lnTo>
                  <a:lnTo>
                    <a:pt x="277" y="32582"/>
                  </a:lnTo>
                  <a:lnTo>
                    <a:pt x="277" y="32582"/>
                  </a:lnTo>
                </a:path>
              </a:pathLst>
            </a:custGeom>
            <a:solidFill>
              <a:srgbClr val="FFFFFF">
                <a:alpha val="659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3" name="Google Shape;1173;p33"/>
            <p:cNvSpPr/>
            <p:nvPr/>
          </p:nvSpPr>
          <p:spPr>
            <a:xfrm>
              <a:off x="3885847" y="3456641"/>
              <a:ext cx="392780" cy="727600"/>
            </a:xfrm>
            <a:custGeom>
              <a:avLst/>
              <a:gdLst/>
              <a:ahLst/>
              <a:cxnLst/>
              <a:rect l="l" t="t" r="r" b="b"/>
              <a:pathLst>
                <a:path w="19375" h="35891" extrusionOk="0">
                  <a:moveTo>
                    <a:pt x="5615" y="7118"/>
                  </a:moveTo>
                  <a:lnTo>
                    <a:pt x="5615" y="7118"/>
                  </a:lnTo>
                  <a:lnTo>
                    <a:pt x="5640" y="7369"/>
                  </a:lnTo>
                  <a:cubicBezTo>
                    <a:pt x="5740" y="8371"/>
                    <a:pt x="5840" y="9374"/>
                    <a:pt x="5940" y="10401"/>
                  </a:cubicBezTo>
                  <a:lnTo>
                    <a:pt x="5965" y="10702"/>
                  </a:lnTo>
                  <a:lnTo>
                    <a:pt x="5640" y="10702"/>
                  </a:lnTo>
                  <a:lnTo>
                    <a:pt x="3735" y="10702"/>
                  </a:lnTo>
                  <a:lnTo>
                    <a:pt x="3409" y="10702"/>
                  </a:lnTo>
                  <a:lnTo>
                    <a:pt x="1429" y="10702"/>
                  </a:lnTo>
                  <a:lnTo>
                    <a:pt x="1178" y="10702"/>
                  </a:lnTo>
                  <a:lnTo>
                    <a:pt x="1153" y="10452"/>
                  </a:lnTo>
                  <a:cubicBezTo>
                    <a:pt x="1028" y="9449"/>
                    <a:pt x="928" y="8447"/>
                    <a:pt x="803" y="7444"/>
                  </a:cubicBezTo>
                  <a:lnTo>
                    <a:pt x="803" y="7344"/>
                  </a:lnTo>
                  <a:lnTo>
                    <a:pt x="803" y="7344"/>
                  </a:lnTo>
                  <a:lnTo>
                    <a:pt x="752" y="7068"/>
                  </a:lnTo>
                  <a:cubicBezTo>
                    <a:pt x="652" y="5940"/>
                    <a:pt x="527" y="4837"/>
                    <a:pt x="402" y="3710"/>
                  </a:cubicBezTo>
                  <a:lnTo>
                    <a:pt x="402" y="3609"/>
                  </a:lnTo>
                  <a:lnTo>
                    <a:pt x="376" y="3609"/>
                  </a:lnTo>
                  <a:lnTo>
                    <a:pt x="351" y="3359"/>
                  </a:lnTo>
                  <a:cubicBezTo>
                    <a:pt x="251" y="2331"/>
                    <a:pt x="151" y="1329"/>
                    <a:pt x="26" y="326"/>
                  </a:cubicBezTo>
                  <a:lnTo>
                    <a:pt x="1" y="0"/>
                  </a:lnTo>
                  <a:lnTo>
                    <a:pt x="326" y="0"/>
                  </a:lnTo>
                  <a:lnTo>
                    <a:pt x="2306" y="0"/>
                  </a:lnTo>
                  <a:lnTo>
                    <a:pt x="2632" y="0"/>
                  </a:lnTo>
                  <a:lnTo>
                    <a:pt x="4662" y="0"/>
                  </a:lnTo>
                  <a:lnTo>
                    <a:pt x="4913" y="0"/>
                  </a:lnTo>
                  <a:lnTo>
                    <a:pt x="4938" y="276"/>
                  </a:lnTo>
                  <a:cubicBezTo>
                    <a:pt x="5063" y="1279"/>
                    <a:pt x="5138" y="2281"/>
                    <a:pt x="5239" y="3284"/>
                  </a:cubicBezTo>
                  <a:lnTo>
                    <a:pt x="5264" y="3384"/>
                  </a:lnTo>
                  <a:lnTo>
                    <a:pt x="5264" y="3384"/>
                  </a:lnTo>
                  <a:lnTo>
                    <a:pt x="5289" y="3634"/>
                  </a:lnTo>
                  <a:cubicBezTo>
                    <a:pt x="5389" y="4762"/>
                    <a:pt x="5489" y="5890"/>
                    <a:pt x="5615" y="7018"/>
                  </a:cubicBezTo>
                  <a:close/>
                  <a:moveTo>
                    <a:pt x="11254" y="3384"/>
                  </a:moveTo>
                  <a:lnTo>
                    <a:pt x="11279" y="3384"/>
                  </a:lnTo>
                  <a:lnTo>
                    <a:pt x="11279" y="3660"/>
                  </a:lnTo>
                  <a:cubicBezTo>
                    <a:pt x="11354" y="4787"/>
                    <a:pt x="11454" y="5890"/>
                    <a:pt x="11554" y="7018"/>
                  </a:cubicBezTo>
                  <a:lnTo>
                    <a:pt x="11554" y="7118"/>
                  </a:lnTo>
                  <a:lnTo>
                    <a:pt x="11554" y="7118"/>
                  </a:lnTo>
                  <a:lnTo>
                    <a:pt x="11580" y="7369"/>
                  </a:lnTo>
                  <a:cubicBezTo>
                    <a:pt x="11655" y="8396"/>
                    <a:pt x="11730" y="9399"/>
                    <a:pt x="11805" y="10401"/>
                  </a:cubicBezTo>
                  <a:lnTo>
                    <a:pt x="11830" y="10702"/>
                  </a:lnTo>
                  <a:lnTo>
                    <a:pt x="11529" y="10702"/>
                  </a:lnTo>
                  <a:lnTo>
                    <a:pt x="9600" y="10702"/>
                  </a:lnTo>
                  <a:lnTo>
                    <a:pt x="9274" y="10702"/>
                  </a:lnTo>
                  <a:lnTo>
                    <a:pt x="7294" y="10702"/>
                  </a:lnTo>
                  <a:lnTo>
                    <a:pt x="7043" y="10702"/>
                  </a:lnTo>
                  <a:lnTo>
                    <a:pt x="7018" y="10452"/>
                  </a:lnTo>
                  <a:cubicBezTo>
                    <a:pt x="6918" y="9449"/>
                    <a:pt x="6818" y="8421"/>
                    <a:pt x="6742" y="7419"/>
                  </a:cubicBezTo>
                  <a:lnTo>
                    <a:pt x="6717" y="7344"/>
                  </a:lnTo>
                  <a:lnTo>
                    <a:pt x="6717" y="7344"/>
                  </a:lnTo>
                  <a:lnTo>
                    <a:pt x="6692" y="7068"/>
                  </a:lnTo>
                  <a:cubicBezTo>
                    <a:pt x="6592" y="5940"/>
                    <a:pt x="6492" y="4812"/>
                    <a:pt x="6392" y="3685"/>
                  </a:cubicBezTo>
                  <a:lnTo>
                    <a:pt x="6392" y="3609"/>
                  </a:lnTo>
                  <a:lnTo>
                    <a:pt x="6392" y="3609"/>
                  </a:lnTo>
                  <a:lnTo>
                    <a:pt x="6366" y="3334"/>
                  </a:lnTo>
                  <a:cubicBezTo>
                    <a:pt x="6266" y="2331"/>
                    <a:pt x="6166" y="1329"/>
                    <a:pt x="6091" y="326"/>
                  </a:cubicBezTo>
                  <a:lnTo>
                    <a:pt x="6066" y="0"/>
                  </a:lnTo>
                  <a:lnTo>
                    <a:pt x="6366" y="0"/>
                  </a:lnTo>
                  <a:lnTo>
                    <a:pt x="8346" y="0"/>
                  </a:lnTo>
                  <a:lnTo>
                    <a:pt x="8672" y="0"/>
                  </a:lnTo>
                  <a:lnTo>
                    <a:pt x="10727" y="0"/>
                  </a:lnTo>
                  <a:lnTo>
                    <a:pt x="11003" y="0"/>
                  </a:lnTo>
                  <a:lnTo>
                    <a:pt x="11003" y="276"/>
                  </a:lnTo>
                  <a:cubicBezTo>
                    <a:pt x="11078" y="1279"/>
                    <a:pt x="11179" y="2281"/>
                    <a:pt x="11254" y="3284"/>
                  </a:cubicBezTo>
                  <a:close/>
                  <a:moveTo>
                    <a:pt x="17620" y="7118"/>
                  </a:moveTo>
                  <a:lnTo>
                    <a:pt x="17645" y="7118"/>
                  </a:lnTo>
                  <a:lnTo>
                    <a:pt x="17645" y="7394"/>
                  </a:lnTo>
                  <a:cubicBezTo>
                    <a:pt x="17720" y="8396"/>
                    <a:pt x="17770" y="9399"/>
                    <a:pt x="17845" y="10401"/>
                  </a:cubicBezTo>
                  <a:lnTo>
                    <a:pt x="17845" y="10702"/>
                  </a:lnTo>
                  <a:lnTo>
                    <a:pt x="17544" y="10702"/>
                  </a:lnTo>
                  <a:lnTo>
                    <a:pt x="15590" y="10702"/>
                  </a:lnTo>
                  <a:lnTo>
                    <a:pt x="15289" y="10702"/>
                  </a:lnTo>
                  <a:lnTo>
                    <a:pt x="13334" y="10702"/>
                  </a:lnTo>
                  <a:lnTo>
                    <a:pt x="13058" y="10702"/>
                  </a:lnTo>
                  <a:lnTo>
                    <a:pt x="13033" y="10452"/>
                  </a:lnTo>
                  <a:cubicBezTo>
                    <a:pt x="12958" y="9424"/>
                    <a:pt x="12883" y="8421"/>
                    <a:pt x="12808" y="7419"/>
                  </a:cubicBezTo>
                  <a:lnTo>
                    <a:pt x="12808" y="7344"/>
                  </a:lnTo>
                  <a:lnTo>
                    <a:pt x="12808" y="7344"/>
                  </a:lnTo>
                  <a:lnTo>
                    <a:pt x="12783" y="7068"/>
                  </a:lnTo>
                  <a:cubicBezTo>
                    <a:pt x="12707" y="5940"/>
                    <a:pt x="12607" y="4812"/>
                    <a:pt x="12532" y="3685"/>
                  </a:cubicBezTo>
                  <a:lnTo>
                    <a:pt x="12532" y="3609"/>
                  </a:lnTo>
                  <a:lnTo>
                    <a:pt x="12532" y="3609"/>
                  </a:lnTo>
                  <a:lnTo>
                    <a:pt x="12507" y="3334"/>
                  </a:lnTo>
                  <a:cubicBezTo>
                    <a:pt x="12432" y="2331"/>
                    <a:pt x="12356" y="1329"/>
                    <a:pt x="12306" y="326"/>
                  </a:cubicBezTo>
                  <a:lnTo>
                    <a:pt x="12281" y="0"/>
                  </a:lnTo>
                  <a:lnTo>
                    <a:pt x="12582" y="0"/>
                  </a:lnTo>
                  <a:lnTo>
                    <a:pt x="14587" y="0"/>
                  </a:lnTo>
                  <a:lnTo>
                    <a:pt x="14888" y="0"/>
                  </a:lnTo>
                  <a:lnTo>
                    <a:pt x="16918" y="0"/>
                  </a:lnTo>
                  <a:lnTo>
                    <a:pt x="17194" y="0"/>
                  </a:lnTo>
                  <a:lnTo>
                    <a:pt x="17219" y="276"/>
                  </a:lnTo>
                  <a:cubicBezTo>
                    <a:pt x="17294" y="1279"/>
                    <a:pt x="17344" y="2281"/>
                    <a:pt x="17394" y="3309"/>
                  </a:cubicBezTo>
                  <a:lnTo>
                    <a:pt x="17394" y="3384"/>
                  </a:lnTo>
                  <a:lnTo>
                    <a:pt x="17419" y="3384"/>
                  </a:lnTo>
                  <a:lnTo>
                    <a:pt x="17419" y="3660"/>
                  </a:lnTo>
                  <a:cubicBezTo>
                    <a:pt x="17494" y="4787"/>
                    <a:pt x="17570" y="5915"/>
                    <a:pt x="17620" y="7018"/>
                  </a:cubicBezTo>
                  <a:close/>
                  <a:moveTo>
                    <a:pt x="18171" y="16066"/>
                  </a:moveTo>
                  <a:lnTo>
                    <a:pt x="18171" y="16066"/>
                  </a:lnTo>
                  <a:lnTo>
                    <a:pt x="18196" y="16341"/>
                  </a:lnTo>
                  <a:cubicBezTo>
                    <a:pt x="18271" y="17469"/>
                    <a:pt x="18321" y="18597"/>
                    <a:pt x="18397" y="19725"/>
                  </a:cubicBezTo>
                  <a:lnTo>
                    <a:pt x="18422" y="20026"/>
                  </a:lnTo>
                  <a:lnTo>
                    <a:pt x="18422" y="20026"/>
                  </a:lnTo>
                  <a:lnTo>
                    <a:pt x="18422" y="20076"/>
                  </a:lnTo>
                  <a:cubicBezTo>
                    <a:pt x="18472" y="21078"/>
                    <a:pt x="18547" y="22081"/>
                    <a:pt x="18597" y="23108"/>
                  </a:cubicBezTo>
                  <a:lnTo>
                    <a:pt x="18622" y="23409"/>
                  </a:lnTo>
                  <a:lnTo>
                    <a:pt x="18296" y="23409"/>
                  </a:lnTo>
                  <a:lnTo>
                    <a:pt x="16467" y="23409"/>
                  </a:lnTo>
                  <a:lnTo>
                    <a:pt x="16166" y="23409"/>
                  </a:lnTo>
                  <a:lnTo>
                    <a:pt x="14261" y="23409"/>
                  </a:lnTo>
                  <a:lnTo>
                    <a:pt x="13986" y="23409"/>
                  </a:lnTo>
                  <a:lnTo>
                    <a:pt x="13986" y="23133"/>
                  </a:lnTo>
                  <a:cubicBezTo>
                    <a:pt x="13910" y="22131"/>
                    <a:pt x="13835" y="21128"/>
                    <a:pt x="13760" y="20126"/>
                  </a:cubicBezTo>
                  <a:lnTo>
                    <a:pt x="13735" y="20026"/>
                  </a:lnTo>
                  <a:lnTo>
                    <a:pt x="13735" y="20026"/>
                  </a:lnTo>
                  <a:lnTo>
                    <a:pt x="13710" y="19750"/>
                  </a:lnTo>
                  <a:cubicBezTo>
                    <a:pt x="13635" y="18647"/>
                    <a:pt x="13560" y="17519"/>
                    <a:pt x="13484" y="16391"/>
                  </a:cubicBezTo>
                  <a:lnTo>
                    <a:pt x="13459" y="16291"/>
                  </a:lnTo>
                  <a:lnTo>
                    <a:pt x="13459" y="16291"/>
                  </a:lnTo>
                  <a:lnTo>
                    <a:pt x="13459" y="16041"/>
                  </a:lnTo>
                  <a:cubicBezTo>
                    <a:pt x="13359" y="15013"/>
                    <a:pt x="13284" y="14010"/>
                    <a:pt x="13234" y="13008"/>
                  </a:cubicBezTo>
                  <a:lnTo>
                    <a:pt x="13209" y="12682"/>
                  </a:lnTo>
                  <a:lnTo>
                    <a:pt x="13534" y="12682"/>
                  </a:lnTo>
                  <a:lnTo>
                    <a:pt x="15414" y="12682"/>
                  </a:lnTo>
                  <a:lnTo>
                    <a:pt x="15740" y="12682"/>
                  </a:lnTo>
                  <a:lnTo>
                    <a:pt x="17695" y="12682"/>
                  </a:lnTo>
                  <a:lnTo>
                    <a:pt x="17971" y="12682"/>
                  </a:lnTo>
                  <a:lnTo>
                    <a:pt x="17996" y="12958"/>
                  </a:lnTo>
                  <a:cubicBezTo>
                    <a:pt x="18046" y="13985"/>
                    <a:pt x="18096" y="14988"/>
                    <a:pt x="18171" y="15990"/>
                  </a:cubicBezTo>
                  <a:close/>
                  <a:moveTo>
                    <a:pt x="12557" y="19800"/>
                  </a:moveTo>
                  <a:lnTo>
                    <a:pt x="12557" y="19800"/>
                  </a:lnTo>
                  <a:lnTo>
                    <a:pt x="12582" y="20076"/>
                  </a:lnTo>
                  <a:cubicBezTo>
                    <a:pt x="12657" y="21078"/>
                    <a:pt x="12732" y="22081"/>
                    <a:pt x="12833" y="23083"/>
                  </a:cubicBezTo>
                  <a:lnTo>
                    <a:pt x="12858" y="23409"/>
                  </a:lnTo>
                  <a:lnTo>
                    <a:pt x="12532" y="23409"/>
                  </a:lnTo>
                  <a:lnTo>
                    <a:pt x="10702" y="23409"/>
                  </a:lnTo>
                  <a:lnTo>
                    <a:pt x="10377" y="23409"/>
                  </a:lnTo>
                  <a:lnTo>
                    <a:pt x="8472" y="23409"/>
                  </a:lnTo>
                  <a:lnTo>
                    <a:pt x="8196" y="23409"/>
                  </a:lnTo>
                  <a:lnTo>
                    <a:pt x="8196" y="23133"/>
                  </a:lnTo>
                  <a:cubicBezTo>
                    <a:pt x="8096" y="22131"/>
                    <a:pt x="7996" y="21128"/>
                    <a:pt x="7920" y="20126"/>
                  </a:cubicBezTo>
                  <a:lnTo>
                    <a:pt x="7895" y="20026"/>
                  </a:lnTo>
                  <a:lnTo>
                    <a:pt x="7895" y="20026"/>
                  </a:lnTo>
                  <a:lnTo>
                    <a:pt x="7870" y="19775"/>
                  </a:lnTo>
                  <a:cubicBezTo>
                    <a:pt x="7770" y="18647"/>
                    <a:pt x="7670" y="17519"/>
                    <a:pt x="7569" y="16391"/>
                  </a:cubicBezTo>
                  <a:lnTo>
                    <a:pt x="7544" y="16291"/>
                  </a:lnTo>
                  <a:lnTo>
                    <a:pt x="7544" y="16291"/>
                  </a:lnTo>
                  <a:lnTo>
                    <a:pt x="7519" y="16041"/>
                  </a:lnTo>
                  <a:cubicBezTo>
                    <a:pt x="7444" y="15038"/>
                    <a:pt x="7344" y="14010"/>
                    <a:pt x="7244" y="13008"/>
                  </a:cubicBezTo>
                  <a:lnTo>
                    <a:pt x="7219" y="12682"/>
                  </a:lnTo>
                  <a:lnTo>
                    <a:pt x="7544" y="12682"/>
                  </a:lnTo>
                  <a:lnTo>
                    <a:pt x="9449" y="12682"/>
                  </a:lnTo>
                  <a:lnTo>
                    <a:pt x="9750" y="12682"/>
                  </a:lnTo>
                  <a:lnTo>
                    <a:pt x="11730" y="12682"/>
                  </a:lnTo>
                  <a:lnTo>
                    <a:pt x="12006" y="12682"/>
                  </a:lnTo>
                  <a:lnTo>
                    <a:pt x="12031" y="12958"/>
                  </a:lnTo>
                  <a:cubicBezTo>
                    <a:pt x="12106" y="13960"/>
                    <a:pt x="12181" y="14988"/>
                    <a:pt x="12256" y="15990"/>
                  </a:cubicBezTo>
                  <a:lnTo>
                    <a:pt x="12281" y="16291"/>
                  </a:lnTo>
                  <a:lnTo>
                    <a:pt x="12281" y="16291"/>
                  </a:lnTo>
                  <a:lnTo>
                    <a:pt x="12281" y="16341"/>
                  </a:lnTo>
                  <a:cubicBezTo>
                    <a:pt x="12382" y="17469"/>
                    <a:pt x="12457" y="18597"/>
                    <a:pt x="12557" y="19725"/>
                  </a:cubicBezTo>
                  <a:close/>
                  <a:moveTo>
                    <a:pt x="6868" y="19800"/>
                  </a:moveTo>
                  <a:lnTo>
                    <a:pt x="6868" y="19800"/>
                  </a:lnTo>
                  <a:lnTo>
                    <a:pt x="6893" y="20076"/>
                  </a:lnTo>
                  <a:cubicBezTo>
                    <a:pt x="6993" y="21078"/>
                    <a:pt x="7093" y="22081"/>
                    <a:pt x="7194" y="23083"/>
                  </a:cubicBezTo>
                  <a:lnTo>
                    <a:pt x="7219" y="23409"/>
                  </a:lnTo>
                  <a:lnTo>
                    <a:pt x="6893" y="23409"/>
                  </a:lnTo>
                  <a:lnTo>
                    <a:pt x="5063" y="23409"/>
                  </a:lnTo>
                  <a:lnTo>
                    <a:pt x="4737" y="23409"/>
                  </a:lnTo>
                  <a:lnTo>
                    <a:pt x="2858" y="23409"/>
                  </a:lnTo>
                  <a:lnTo>
                    <a:pt x="2582" y="23409"/>
                  </a:lnTo>
                  <a:lnTo>
                    <a:pt x="2557" y="23133"/>
                  </a:lnTo>
                  <a:cubicBezTo>
                    <a:pt x="2432" y="22131"/>
                    <a:pt x="2331" y="21128"/>
                    <a:pt x="2231" y="20126"/>
                  </a:cubicBezTo>
                  <a:lnTo>
                    <a:pt x="2206" y="20026"/>
                  </a:lnTo>
                  <a:lnTo>
                    <a:pt x="2206" y="20026"/>
                  </a:lnTo>
                  <a:lnTo>
                    <a:pt x="2181" y="19775"/>
                  </a:lnTo>
                  <a:cubicBezTo>
                    <a:pt x="2056" y="18647"/>
                    <a:pt x="1930" y="17519"/>
                    <a:pt x="1805" y="16391"/>
                  </a:cubicBezTo>
                  <a:lnTo>
                    <a:pt x="1805" y="16291"/>
                  </a:lnTo>
                  <a:lnTo>
                    <a:pt x="1805" y="16291"/>
                  </a:lnTo>
                  <a:lnTo>
                    <a:pt x="1755" y="16041"/>
                  </a:lnTo>
                  <a:cubicBezTo>
                    <a:pt x="1655" y="15038"/>
                    <a:pt x="1554" y="14036"/>
                    <a:pt x="1429" y="13033"/>
                  </a:cubicBezTo>
                  <a:lnTo>
                    <a:pt x="1404" y="12682"/>
                  </a:lnTo>
                  <a:lnTo>
                    <a:pt x="1730" y="12682"/>
                  </a:lnTo>
                  <a:lnTo>
                    <a:pt x="3610" y="12682"/>
                  </a:lnTo>
                  <a:lnTo>
                    <a:pt x="3935" y="12682"/>
                  </a:lnTo>
                  <a:lnTo>
                    <a:pt x="5915" y="12682"/>
                  </a:lnTo>
                  <a:lnTo>
                    <a:pt x="6166" y="12682"/>
                  </a:lnTo>
                  <a:lnTo>
                    <a:pt x="6191" y="12958"/>
                  </a:lnTo>
                  <a:cubicBezTo>
                    <a:pt x="6291" y="13960"/>
                    <a:pt x="6392" y="14963"/>
                    <a:pt x="6492" y="15965"/>
                  </a:cubicBezTo>
                  <a:lnTo>
                    <a:pt x="6492" y="16066"/>
                  </a:lnTo>
                  <a:lnTo>
                    <a:pt x="6492" y="16066"/>
                  </a:lnTo>
                  <a:lnTo>
                    <a:pt x="6517" y="16341"/>
                  </a:lnTo>
                  <a:cubicBezTo>
                    <a:pt x="6642" y="17469"/>
                    <a:pt x="6742" y="18572"/>
                    <a:pt x="6843" y="19700"/>
                  </a:cubicBezTo>
                  <a:close/>
                  <a:moveTo>
                    <a:pt x="8096" y="32507"/>
                  </a:moveTo>
                  <a:lnTo>
                    <a:pt x="8096" y="32507"/>
                  </a:lnTo>
                  <a:lnTo>
                    <a:pt x="8071" y="32206"/>
                  </a:lnTo>
                  <a:cubicBezTo>
                    <a:pt x="7945" y="31078"/>
                    <a:pt x="7845" y="29950"/>
                    <a:pt x="7745" y="28823"/>
                  </a:cubicBezTo>
                  <a:lnTo>
                    <a:pt x="7720" y="28547"/>
                  </a:lnTo>
                  <a:lnTo>
                    <a:pt x="7720" y="28547"/>
                  </a:lnTo>
                  <a:lnTo>
                    <a:pt x="7695" y="28472"/>
                  </a:lnTo>
                  <a:cubicBezTo>
                    <a:pt x="7620" y="27469"/>
                    <a:pt x="7519" y="26442"/>
                    <a:pt x="7419" y="25439"/>
                  </a:cubicBezTo>
                  <a:lnTo>
                    <a:pt x="7394" y="25188"/>
                  </a:lnTo>
                  <a:lnTo>
                    <a:pt x="7118" y="25188"/>
                  </a:lnTo>
                  <a:lnTo>
                    <a:pt x="5239" y="25188"/>
                  </a:lnTo>
                  <a:lnTo>
                    <a:pt x="4913" y="25188"/>
                  </a:lnTo>
                  <a:lnTo>
                    <a:pt x="3108" y="25188"/>
                  </a:lnTo>
                  <a:lnTo>
                    <a:pt x="2783" y="25188"/>
                  </a:lnTo>
                  <a:lnTo>
                    <a:pt x="2833" y="25514"/>
                  </a:lnTo>
                  <a:cubicBezTo>
                    <a:pt x="2933" y="26517"/>
                    <a:pt x="3058" y="27519"/>
                    <a:pt x="3158" y="28522"/>
                  </a:cubicBezTo>
                  <a:lnTo>
                    <a:pt x="3184" y="28798"/>
                  </a:lnTo>
                  <a:lnTo>
                    <a:pt x="3184" y="28798"/>
                  </a:lnTo>
                  <a:lnTo>
                    <a:pt x="3209" y="28873"/>
                  </a:lnTo>
                  <a:cubicBezTo>
                    <a:pt x="3309" y="30001"/>
                    <a:pt x="3434" y="31128"/>
                    <a:pt x="3585" y="32256"/>
                  </a:cubicBezTo>
                  <a:lnTo>
                    <a:pt x="3585" y="32281"/>
                  </a:lnTo>
                  <a:lnTo>
                    <a:pt x="3559" y="32281"/>
                  </a:lnTo>
                  <a:lnTo>
                    <a:pt x="3610" y="32607"/>
                  </a:lnTo>
                  <a:cubicBezTo>
                    <a:pt x="3710" y="33610"/>
                    <a:pt x="3835" y="34637"/>
                    <a:pt x="3935" y="35640"/>
                  </a:cubicBezTo>
                  <a:lnTo>
                    <a:pt x="3960" y="35890"/>
                  </a:lnTo>
                  <a:lnTo>
                    <a:pt x="4236" y="35890"/>
                  </a:lnTo>
                  <a:lnTo>
                    <a:pt x="6066" y="35890"/>
                  </a:lnTo>
                  <a:lnTo>
                    <a:pt x="6392" y="35890"/>
                  </a:lnTo>
                  <a:lnTo>
                    <a:pt x="8121" y="35890"/>
                  </a:lnTo>
                  <a:lnTo>
                    <a:pt x="8447" y="35890"/>
                  </a:lnTo>
                  <a:lnTo>
                    <a:pt x="8397" y="35564"/>
                  </a:lnTo>
                  <a:cubicBezTo>
                    <a:pt x="8296" y="34562"/>
                    <a:pt x="8196" y="33559"/>
                    <a:pt x="8096" y="32557"/>
                  </a:cubicBezTo>
                  <a:close/>
                  <a:moveTo>
                    <a:pt x="13259" y="28547"/>
                  </a:moveTo>
                  <a:lnTo>
                    <a:pt x="13259" y="28547"/>
                  </a:lnTo>
                  <a:lnTo>
                    <a:pt x="13284" y="28823"/>
                  </a:lnTo>
                  <a:cubicBezTo>
                    <a:pt x="13359" y="29950"/>
                    <a:pt x="13459" y="31078"/>
                    <a:pt x="13560" y="32206"/>
                  </a:cubicBezTo>
                  <a:lnTo>
                    <a:pt x="13585" y="32507"/>
                  </a:lnTo>
                  <a:lnTo>
                    <a:pt x="13560" y="32507"/>
                  </a:lnTo>
                  <a:lnTo>
                    <a:pt x="13560" y="32557"/>
                  </a:lnTo>
                  <a:cubicBezTo>
                    <a:pt x="13635" y="33559"/>
                    <a:pt x="13735" y="34562"/>
                    <a:pt x="13810" y="35564"/>
                  </a:cubicBezTo>
                  <a:lnTo>
                    <a:pt x="13835" y="35890"/>
                  </a:lnTo>
                  <a:lnTo>
                    <a:pt x="13534" y="35890"/>
                  </a:lnTo>
                  <a:lnTo>
                    <a:pt x="11780" y="35890"/>
                  </a:lnTo>
                  <a:lnTo>
                    <a:pt x="11454" y="35890"/>
                  </a:lnTo>
                  <a:lnTo>
                    <a:pt x="9650" y="35890"/>
                  </a:lnTo>
                  <a:lnTo>
                    <a:pt x="9374" y="35890"/>
                  </a:lnTo>
                  <a:lnTo>
                    <a:pt x="9349" y="35640"/>
                  </a:lnTo>
                  <a:cubicBezTo>
                    <a:pt x="9249" y="34612"/>
                    <a:pt x="9148" y="33610"/>
                    <a:pt x="9073" y="32607"/>
                  </a:cubicBezTo>
                  <a:lnTo>
                    <a:pt x="9023" y="32281"/>
                  </a:lnTo>
                  <a:lnTo>
                    <a:pt x="9048" y="32281"/>
                  </a:lnTo>
                  <a:lnTo>
                    <a:pt x="9023" y="32256"/>
                  </a:lnTo>
                  <a:cubicBezTo>
                    <a:pt x="8923" y="31128"/>
                    <a:pt x="8823" y="30001"/>
                    <a:pt x="8722" y="28873"/>
                  </a:cubicBezTo>
                  <a:lnTo>
                    <a:pt x="8722" y="28798"/>
                  </a:lnTo>
                  <a:lnTo>
                    <a:pt x="8722" y="28798"/>
                  </a:lnTo>
                  <a:lnTo>
                    <a:pt x="8697" y="28522"/>
                  </a:lnTo>
                  <a:cubicBezTo>
                    <a:pt x="8597" y="27519"/>
                    <a:pt x="8497" y="26517"/>
                    <a:pt x="8422" y="25514"/>
                  </a:cubicBezTo>
                  <a:lnTo>
                    <a:pt x="8372" y="25188"/>
                  </a:lnTo>
                  <a:lnTo>
                    <a:pt x="8697" y="25188"/>
                  </a:lnTo>
                  <a:lnTo>
                    <a:pt x="10527" y="25188"/>
                  </a:lnTo>
                  <a:lnTo>
                    <a:pt x="10828" y="25188"/>
                  </a:lnTo>
                  <a:lnTo>
                    <a:pt x="12732" y="25188"/>
                  </a:lnTo>
                  <a:lnTo>
                    <a:pt x="12983" y="25188"/>
                  </a:lnTo>
                  <a:lnTo>
                    <a:pt x="13008" y="25464"/>
                  </a:lnTo>
                  <a:cubicBezTo>
                    <a:pt x="13083" y="26467"/>
                    <a:pt x="13184" y="27469"/>
                    <a:pt x="13259" y="28472"/>
                  </a:cubicBezTo>
                  <a:close/>
                  <a:moveTo>
                    <a:pt x="18948" y="28798"/>
                  </a:moveTo>
                  <a:lnTo>
                    <a:pt x="18948" y="28823"/>
                  </a:lnTo>
                  <a:cubicBezTo>
                    <a:pt x="19023" y="29950"/>
                    <a:pt x="19098" y="31078"/>
                    <a:pt x="19149" y="32206"/>
                  </a:cubicBezTo>
                  <a:lnTo>
                    <a:pt x="19174" y="32507"/>
                  </a:lnTo>
                  <a:lnTo>
                    <a:pt x="19174" y="32507"/>
                  </a:lnTo>
                  <a:lnTo>
                    <a:pt x="19174" y="32557"/>
                  </a:lnTo>
                  <a:cubicBezTo>
                    <a:pt x="19224" y="33559"/>
                    <a:pt x="19299" y="34587"/>
                    <a:pt x="19349" y="35590"/>
                  </a:cubicBezTo>
                  <a:lnTo>
                    <a:pt x="19374" y="35890"/>
                  </a:lnTo>
                  <a:lnTo>
                    <a:pt x="19073" y="35890"/>
                  </a:lnTo>
                  <a:lnTo>
                    <a:pt x="17319" y="35890"/>
                  </a:lnTo>
                  <a:lnTo>
                    <a:pt x="16993" y="35890"/>
                  </a:lnTo>
                  <a:lnTo>
                    <a:pt x="15189" y="35890"/>
                  </a:lnTo>
                  <a:lnTo>
                    <a:pt x="14913" y="35890"/>
                  </a:lnTo>
                  <a:lnTo>
                    <a:pt x="14888" y="35615"/>
                  </a:lnTo>
                  <a:cubicBezTo>
                    <a:pt x="14813" y="34612"/>
                    <a:pt x="14737" y="33610"/>
                    <a:pt x="14662" y="32607"/>
                  </a:cubicBezTo>
                  <a:lnTo>
                    <a:pt x="14637" y="32281"/>
                  </a:lnTo>
                  <a:lnTo>
                    <a:pt x="14637" y="32281"/>
                  </a:lnTo>
                  <a:lnTo>
                    <a:pt x="14637" y="32256"/>
                  </a:lnTo>
                  <a:cubicBezTo>
                    <a:pt x="14562" y="31128"/>
                    <a:pt x="14487" y="30001"/>
                    <a:pt x="14412" y="28873"/>
                  </a:cubicBezTo>
                  <a:lnTo>
                    <a:pt x="14387" y="28798"/>
                  </a:lnTo>
                  <a:lnTo>
                    <a:pt x="14387" y="28798"/>
                  </a:lnTo>
                  <a:lnTo>
                    <a:pt x="14362" y="28522"/>
                  </a:lnTo>
                  <a:cubicBezTo>
                    <a:pt x="14286" y="27519"/>
                    <a:pt x="14211" y="26492"/>
                    <a:pt x="14136" y="25489"/>
                  </a:cubicBezTo>
                  <a:lnTo>
                    <a:pt x="14111" y="25188"/>
                  </a:lnTo>
                  <a:lnTo>
                    <a:pt x="14437" y="25188"/>
                  </a:lnTo>
                  <a:lnTo>
                    <a:pt x="16241" y="25188"/>
                  </a:lnTo>
                  <a:lnTo>
                    <a:pt x="16567" y="25188"/>
                  </a:lnTo>
                  <a:lnTo>
                    <a:pt x="18447" y="25188"/>
                  </a:lnTo>
                  <a:lnTo>
                    <a:pt x="18722" y="25188"/>
                  </a:lnTo>
                  <a:lnTo>
                    <a:pt x="18748" y="25464"/>
                  </a:lnTo>
                  <a:cubicBezTo>
                    <a:pt x="18798" y="26467"/>
                    <a:pt x="18873" y="27469"/>
                    <a:pt x="18923" y="28472"/>
                  </a:cubicBezTo>
                  <a:lnTo>
                    <a:pt x="18948" y="28798"/>
                  </a:lnTo>
                  <a:lnTo>
                    <a:pt x="18948" y="28798"/>
                  </a:lnTo>
                  <a:lnTo>
                    <a:pt x="18948" y="28798"/>
                  </a:lnTo>
                  <a:close/>
                </a:path>
              </a:pathLst>
            </a:custGeom>
            <a:solidFill>
              <a:srgbClr val="FFFFFF">
                <a:alpha val="659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4" name="Google Shape;1174;p33"/>
            <p:cNvSpPr/>
            <p:nvPr/>
          </p:nvSpPr>
          <p:spPr>
            <a:xfrm>
              <a:off x="3812680" y="3406849"/>
              <a:ext cx="1737678" cy="22361"/>
            </a:xfrm>
            <a:custGeom>
              <a:avLst/>
              <a:gdLst/>
              <a:ahLst/>
              <a:cxnLst/>
              <a:rect l="l" t="t" r="r" b="b"/>
              <a:pathLst>
                <a:path w="85716" h="1103" extrusionOk="0">
                  <a:moveTo>
                    <a:pt x="0" y="1103"/>
                  </a:moveTo>
                  <a:lnTo>
                    <a:pt x="85715" y="1103"/>
                  </a:lnTo>
                  <a:lnTo>
                    <a:pt x="85715" y="0"/>
                  </a:lnTo>
                  <a:lnTo>
                    <a:pt x="0" y="0"/>
                  </a:lnTo>
                  <a:lnTo>
                    <a:pt x="0" y="11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5" name="Google Shape;1175;p33"/>
            <p:cNvSpPr/>
            <p:nvPr/>
          </p:nvSpPr>
          <p:spPr>
            <a:xfrm>
              <a:off x="4261335" y="3068948"/>
              <a:ext cx="840396" cy="1140673"/>
            </a:xfrm>
            <a:custGeom>
              <a:avLst/>
              <a:gdLst/>
              <a:ahLst/>
              <a:cxnLst/>
              <a:rect l="l" t="t" r="r" b="b"/>
              <a:pathLst>
                <a:path w="41455" h="56267" extrusionOk="0">
                  <a:moveTo>
                    <a:pt x="41455" y="0"/>
                  </a:moveTo>
                  <a:lnTo>
                    <a:pt x="4145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ubicBezTo>
                    <a:pt x="452" y="8823"/>
                    <a:pt x="878" y="21003"/>
                    <a:pt x="1329" y="29825"/>
                  </a:cubicBezTo>
                  <a:cubicBezTo>
                    <a:pt x="1755" y="38647"/>
                    <a:pt x="2206" y="47469"/>
                    <a:pt x="2633" y="56266"/>
                  </a:cubicBezTo>
                  <a:lnTo>
                    <a:pt x="20377" y="56266"/>
                  </a:lnTo>
                  <a:lnTo>
                    <a:pt x="38096" y="56266"/>
                  </a:lnTo>
                  <a:cubicBezTo>
                    <a:pt x="38673" y="47469"/>
                    <a:pt x="39224" y="38647"/>
                    <a:pt x="39776" y="29825"/>
                  </a:cubicBezTo>
                  <a:cubicBezTo>
                    <a:pt x="40327" y="21003"/>
                    <a:pt x="40903" y="8823"/>
                    <a:pt x="41455" y="0"/>
                  </a:cubicBezTo>
                  <a:lnTo>
                    <a:pt x="414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6" name="Google Shape;1176;p33"/>
            <p:cNvSpPr/>
            <p:nvPr/>
          </p:nvSpPr>
          <p:spPr>
            <a:xfrm>
              <a:off x="4293853" y="3817389"/>
              <a:ext cx="766219" cy="102660"/>
            </a:xfrm>
            <a:custGeom>
              <a:avLst/>
              <a:gdLst/>
              <a:ahLst/>
              <a:cxnLst/>
              <a:rect l="l" t="t" r="r" b="b"/>
              <a:pathLst>
                <a:path w="37796" h="5064" extrusionOk="0">
                  <a:moveTo>
                    <a:pt x="37796" y="1"/>
                  </a:moveTo>
                  <a:lnTo>
                    <a:pt x="18898" y="1"/>
                  </a:lnTo>
                  <a:lnTo>
                    <a:pt x="1" y="1"/>
                  </a:lnTo>
                  <a:cubicBezTo>
                    <a:pt x="26" y="1705"/>
                    <a:pt x="76" y="3384"/>
                    <a:pt x="101" y="5064"/>
                  </a:cubicBezTo>
                  <a:lnTo>
                    <a:pt x="18898" y="5064"/>
                  </a:lnTo>
                  <a:lnTo>
                    <a:pt x="37670" y="5064"/>
                  </a:lnTo>
                  <a:cubicBezTo>
                    <a:pt x="37720" y="3384"/>
                    <a:pt x="37771" y="1705"/>
                    <a:pt x="37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7" name="Google Shape;1177;p33"/>
            <p:cNvSpPr/>
            <p:nvPr/>
          </p:nvSpPr>
          <p:spPr>
            <a:xfrm>
              <a:off x="4317229" y="3144650"/>
              <a:ext cx="728614" cy="658512"/>
            </a:xfrm>
            <a:custGeom>
              <a:avLst/>
              <a:gdLst/>
              <a:ahLst/>
              <a:cxnLst/>
              <a:rect l="l" t="t" r="r" b="b"/>
              <a:pathLst>
                <a:path w="35941" h="32483" extrusionOk="0">
                  <a:moveTo>
                    <a:pt x="35440" y="9825"/>
                  </a:moveTo>
                  <a:lnTo>
                    <a:pt x="35440" y="9825"/>
                  </a:lnTo>
                  <a:lnTo>
                    <a:pt x="35440" y="10126"/>
                  </a:lnTo>
                  <a:cubicBezTo>
                    <a:pt x="35364" y="11530"/>
                    <a:pt x="35289" y="12908"/>
                    <a:pt x="35214" y="14312"/>
                  </a:cubicBezTo>
                  <a:lnTo>
                    <a:pt x="35214" y="14587"/>
                  </a:lnTo>
                  <a:lnTo>
                    <a:pt x="34913" y="14587"/>
                  </a:lnTo>
                  <a:lnTo>
                    <a:pt x="32532" y="14587"/>
                  </a:lnTo>
                  <a:lnTo>
                    <a:pt x="32207" y="14587"/>
                  </a:lnTo>
                  <a:lnTo>
                    <a:pt x="29826" y="14587"/>
                  </a:lnTo>
                  <a:lnTo>
                    <a:pt x="29525" y="14587"/>
                  </a:lnTo>
                  <a:lnTo>
                    <a:pt x="29525" y="14287"/>
                  </a:lnTo>
                  <a:cubicBezTo>
                    <a:pt x="29575" y="12883"/>
                    <a:pt x="29625" y="11505"/>
                    <a:pt x="29675" y="10101"/>
                  </a:cubicBezTo>
                  <a:lnTo>
                    <a:pt x="29700" y="9825"/>
                  </a:lnTo>
                  <a:lnTo>
                    <a:pt x="29700" y="9825"/>
                  </a:lnTo>
                  <a:lnTo>
                    <a:pt x="29700" y="9625"/>
                  </a:lnTo>
                  <a:cubicBezTo>
                    <a:pt x="29750" y="8071"/>
                    <a:pt x="29826" y="6517"/>
                    <a:pt x="29876" y="4963"/>
                  </a:cubicBezTo>
                  <a:lnTo>
                    <a:pt x="29876" y="4763"/>
                  </a:lnTo>
                  <a:lnTo>
                    <a:pt x="29876" y="4763"/>
                  </a:lnTo>
                  <a:lnTo>
                    <a:pt x="29876" y="4688"/>
                  </a:lnTo>
                  <a:lnTo>
                    <a:pt x="29876" y="4662"/>
                  </a:lnTo>
                  <a:lnTo>
                    <a:pt x="29876" y="4662"/>
                  </a:lnTo>
                  <a:lnTo>
                    <a:pt x="29901" y="4462"/>
                  </a:lnTo>
                  <a:cubicBezTo>
                    <a:pt x="29951" y="3084"/>
                    <a:pt x="30001" y="1680"/>
                    <a:pt x="30051" y="302"/>
                  </a:cubicBezTo>
                  <a:lnTo>
                    <a:pt x="30051" y="1"/>
                  </a:lnTo>
                  <a:lnTo>
                    <a:pt x="30327" y="1"/>
                  </a:lnTo>
                  <a:lnTo>
                    <a:pt x="32808" y="1"/>
                  </a:lnTo>
                  <a:lnTo>
                    <a:pt x="33134" y="1"/>
                  </a:lnTo>
                  <a:lnTo>
                    <a:pt x="35615" y="1"/>
                  </a:lnTo>
                  <a:lnTo>
                    <a:pt x="35941" y="1"/>
                  </a:lnTo>
                  <a:lnTo>
                    <a:pt x="35916" y="327"/>
                  </a:lnTo>
                  <a:cubicBezTo>
                    <a:pt x="35841" y="1705"/>
                    <a:pt x="35791" y="3109"/>
                    <a:pt x="35715" y="4487"/>
                  </a:cubicBezTo>
                  <a:lnTo>
                    <a:pt x="35690" y="4763"/>
                  </a:lnTo>
                  <a:lnTo>
                    <a:pt x="35690" y="4763"/>
                  </a:lnTo>
                  <a:lnTo>
                    <a:pt x="35690" y="4988"/>
                  </a:lnTo>
                  <a:cubicBezTo>
                    <a:pt x="35615" y="6542"/>
                    <a:pt x="35540" y="8096"/>
                    <a:pt x="35465" y="9650"/>
                  </a:cubicBezTo>
                  <a:close/>
                  <a:moveTo>
                    <a:pt x="28222" y="4763"/>
                  </a:moveTo>
                  <a:lnTo>
                    <a:pt x="28222" y="4963"/>
                  </a:lnTo>
                  <a:cubicBezTo>
                    <a:pt x="28171" y="6517"/>
                    <a:pt x="28121" y="8071"/>
                    <a:pt x="28071" y="9625"/>
                  </a:cubicBezTo>
                  <a:lnTo>
                    <a:pt x="28071" y="9825"/>
                  </a:lnTo>
                  <a:lnTo>
                    <a:pt x="28071" y="9825"/>
                  </a:lnTo>
                  <a:lnTo>
                    <a:pt x="28071" y="10126"/>
                  </a:lnTo>
                  <a:cubicBezTo>
                    <a:pt x="28021" y="11505"/>
                    <a:pt x="27971" y="12908"/>
                    <a:pt x="27921" y="14287"/>
                  </a:cubicBezTo>
                  <a:lnTo>
                    <a:pt x="27921" y="14587"/>
                  </a:lnTo>
                  <a:lnTo>
                    <a:pt x="27645" y="14587"/>
                  </a:lnTo>
                  <a:lnTo>
                    <a:pt x="25239" y="14587"/>
                  </a:lnTo>
                  <a:lnTo>
                    <a:pt x="24913" y="14587"/>
                  </a:lnTo>
                  <a:lnTo>
                    <a:pt x="22532" y="14587"/>
                  </a:lnTo>
                  <a:lnTo>
                    <a:pt x="22232" y="14587"/>
                  </a:lnTo>
                  <a:lnTo>
                    <a:pt x="22232" y="14287"/>
                  </a:lnTo>
                  <a:cubicBezTo>
                    <a:pt x="22257" y="12883"/>
                    <a:pt x="22282" y="11505"/>
                    <a:pt x="22307" y="10101"/>
                  </a:cubicBezTo>
                  <a:lnTo>
                    <a:pt x="22332" y="9876"/>
                  </a:lnTo>
                  <a:lnTo>
                    <a:pt x="22332" y="9625"/>
                  </a:lnTo>
                  <a:cubicBezTo>
                    <a:pt x="22357" y="8071"/>
                    <a:pt x="22382" y="6517"/>
                    <a:pt x="22407" y="4963"/>
                  </a:cubicBezTo>
                  <a:lnTo>
                    <a:pt x="22407" y="4763"/>
                  </a:lnTo>
                  <a:lnTo>
                    <a:pt x="22407" y="4763"/>
                  </a:lnTo>
                  <a:lnTo>
                    <a:pt x="22407" y="4688"/>
                  </a:lnTo>
                  <a:lnTo>
                    <a:pt x="22407" y="4662"/>
                  </a:lnTo>
                  <a:lnTo>
                    <a:pt x="22407" y="4662"/>
                  </a:lnTo>
                  <a:lnTo>
                    <a:pt x="22407" y="4462"/>
                  </a:lnTo>
                  <a:cubicBezTo>
                    <a:pt x="22432" y="3084"/>
                    <a:pt x="22457" y="1680"/>
                    <a:pt x="22482" y="302"/>
                  </a:cubicBezTo>
                  <a:lnTo>
                    <a:pt x="22482" y="1"/>
                  </a:lnTo>
                  <a:lnTo>
                    <a:pt x="22783" y="1"/>
                  </a:lnTo>
                  <a:lnTo>
                    <a:pt x="25239" y="1"/>
                  </a:lnTo>
                  <a:lnTo>
                    <a:pt x="25590" y="1"/>
                  </a:lnTo>
                  <a:lnTo>
                    <a:pt x="28071" y="1"/>
                  </a:lnTo>
                  <a:lnTo>
                    <a:pt x="28372" y="1"/>
                  </a:lnTo>
                  <a:lnTo>
                    <a:pt x="28372" y="302"/>
                  </a:lnTo>
                  <a:cubicBezTo>
                    <a:pt x="28322" y="1705"/>
                    <a:pt x="28272" y="3084"/>
                    <a:pt x="28222" y="4487"/>
                  </a:cubicBezTo>
                  <a:lnTo>
                    <a:pt x="28222" y="4763"/>
                  </a:lnTo>
                  <a:close/>
                  <a:moveTo>
                    <a:pt x="34537" y="27720"/>
                  </a:moveTo>
                  <a:lnTo>
                    <a:pt x="34537" y="27720"/>
                  </a:lnTo>
                  <a:lnTo>
                    <a:pt x="34537" y="28046"/>
                  </a:lnTo>
                  <a:cubicBezTo>
                    <a:pt x="34462" y="29425"/>
                    <a:pt x="34387" y="30828"/>
                    <a:pt x="34312" y="32206"/>
                  </a:cubicBezTo>
                  <a:lnTo>
                    <a:pt x="34312" y="32482"/>
                  </a:lnTo>
                  <a:lnTo>
                    <a:pt x="34036" y="32482"/>
                  </a:lnTo>
                  <a:lnTo>
                    <a:pt x="31730" y="32482"/>
                  </a:lnTo>
                  <a:lnTo>
                    <a:pt x="31430" y="32482"/>
                  </a:lnTo>
                  <a:lnTo>
                    <a:pt x="29149" y="32482"/>
                  </a:lnTo>
                  <a:lnTo>
                    <a:pt x="28848" y="32482"/>
                  </a:lnTo>
                  <a:lnTo>
                    <a:pt x="28848" y="32181"/>
                  </a:lnTo>
                  <a:cubicBezTo>
                    <a:pt x="28923" y="30803"/>
                    <a:pt x="28973" y="29399"/>
                    <a:pt x="29024" y="28021"/>
                  </a:cubicBezTo>
                  <a:lnTo>
                    <a:pt x="29024" y="27720"/>
                  </a:lnTo>
                  <a:lnTo>
                    <a:pt x="29024" y="27720"/>
                  </a:lnTo>
                  <a:lnTo>
                    <a:pt x="29049" y="27520"/>
                  </a:lnTo>
                  <a:cubicBezTo>
                    <a:pt x="29099" y="25966"/>
                    <a:pt x="29149" y="24412"/>
                    <a:pt x="29199" y="22858"/>
                  </a:cubicBezTo>
                  <a:lnTo>
                    <a:pt x="29224" y="22683"/>
                  </a:lnTo>
                  <a:lnTo>
                    <a:pt x="29224" y="22683"/>
                  </a:lnTo>
                  <a:lnTo>
                    <a:pt x="29224" y="22582"/>
                  </a:lnTo>
                  <a:lnTo>
                    <a:pt x="29224" y="22582"/>
                  </a:lnTo>
                  <a:lnTo>
                    <a:pt x="29224" y="22582"/>
                  </a:lnTo>
                  <a:lnTo>
                    <a:pt x="29224" y="22357"/>
                  </a:lnTo>
                  <a:cubicBezTo>
                    <a:pt x="29274" y="20978"/>
                    <a:pt x="29324" y="19600"/>
                    <a:pt x="29374" y="18196"/>
                  </a:cubicBezTo>
                  <a:lnTo>
                    <a:pt x="29400" y="17921"/>
                  </a:lnTo>
                  <a:lnTo>
                    <a:pt x="29675" y="17921"/>
                  </a:lnTo>
                  <a:lnTo>
                    <a:pt x="32031" y="17921"/>
                  </a:lnTo>
                  <a:lnTo>
                    <a:pt x="32357" y="17921"/>
                  </a:lnTo>
                  <a:lnTo>
                    <a:pt x="34738" y="17921"/>
                  </a:lnTo>
                  <a:lnTo>
                    <a:pt x="35039" y="17921"/>
                  </a:lnTo>
                  <a:lnTo>
                    <a:pt x="35014" y="18221"/>
                  </a:lnTo>
                  <a:cubicBezTo>
                    <a:pt x="34963" y="19625"/>
                    <a:pt x="34888" y="21003"/>
                    <a:pt x="34813" y="22407"/>
                  </a:cubicBezTo>
                  <a:lnTo>
                    <a:pt x="34813" y="22582"/>
                  </a:lnTo>
                  <a:lnTo>
                    <a:pt x="34813" y="22582"/>
                  </a:lnTo>
                  <a:lnTo>
                    <a:pt x="34788" y="22883"/>
                  </a:lnTo>
                  <a:cubicBezTo>
                    <a:pt x="34713" y="24437"/>
                    <a:pt x="34638" y="25991"/>
                    <a:pt x="34537" y="27545"/>
                  </a:cubicBezTo>
                  <a:close/>
                  <a:moveTo>
                    <a:pt x="27495" y="27821"/>
                  </a:moveTo>
                  <a:lnTo>
                    <a:pt x="27495" y="28021"/>
                  </a:lnTo>
                  <a:cubicBezTo>
                    <a:pt x="27470" y="29425"/>
                    <a:pt x="27420" y="30803"/>
                    <a:pt x="27369" y="32206"/>
                  </a:cubicBezTo>
                  <a:lnTo>
                    <a:pt x="27344" y="32482"/>
                  </a:lnTo>
                  <a:lnTo>
                    <a:pt x="27069" y="32482"/>
                  </a:lnTo>
                  <a:lnTo>
                    <a:pt x="24788" y="32482"/>
                  </a:lnTo>
                  <a:lnTo>
                    <a:pt x="24487" y="32482"/>
                  </a:lnTo>
                  <a:lnTo>
                    <a:pt x="22206" y="32482"/>
                  </a:lnTo>
                  <a:lnTo>
                    <a:pt x="21906" y="32482"/>
                  </a:lnTo>
                  <a:lnTo>
                    <a:pt x="21906" y="32181"/>
                  </a:lnTo>
                  <a:cubicBezTo>
                    <a:pt x="21931" y="30803"/>
                    <a:pt x="21956" y="29399"/>
                    <a:pt x="21981" y="28021"/>
                  </a:cubicBezTo>
                  <a:lnTo>
                    <a:pt x="21981" y="27795"/>
                  </a:lnTo>
                  <a:lnTo>
                    <a:pt x="22006" y="27520"/>
                  </a:lnTo>
                  <a:cubicBezTo>
                    <a:pt x="22031" y="25966"/>
                    <a:pt x="22056" y="24412"/>
                    <a:pt x="22081" y="22858"/>
                  </a:cubicBezTo>
                  <a:lnTo>
                    <a:pt x="22081" y="22683"/>
                  </a:lnTo>
                  <a:lnTo>
                    <a:pt x="22081" y="22683"/>
                  </a:lnTo>
                  <a:lnTo>
                    <a:pt x="22081" y="22607"/>
                  </a:lnTo>
                  <a:lnTo>
                    <a:pt x="22081" y="22582"/>
                  </a:lnTo>
                  <a:lnTo>
                    <a:pt x="22081" y="22582"/>
                  </a:lnTo>
                  <a:lnTo>
                    <a:pt x="22081" y="22382"/>
                  </a:lnTo>
                  <a:cubicBezTo>
                    <a:pt x="22106" y="20978"/>
                    <a:pt x="22131" y="19600"/>
                    <a:pt x="22156" y="18196"/>
                  </a:cubicBezTo>
                  <a:lnTo>
                    <a:pt x="22181" y="17921"/>
                  </a:lnTo>
                  <a:lnTo>
                    <a:pt x="22457" y="17921"/>
                  </a:lnTo>
                  <a:lnTo>
                    <a:pt x="24813" y="17921"/>
                  </a:lnTo>
                  <a:lnTo>
                    <a:pt x="25139" y="17921"/>
                  </a:lnTo>
                  <a:lnTo>
                    <a:pt x="27495" y="17921"/>
                  </a:lnTo>
                  <a:lnTo>
                    <a:pt x="27795" y="17921"/>
                  </a:lnTo>
                  <a:lnTo>
                    <a:pt x="27795" y="18221"/>
                  </a:lnTo>
                  <a:cubicBezTo>
                    <a:pt x="27770" y="19600"/>
                    <a:pt x="27720" y="21003"/>
                    <a:pt x="27670" y="22382"/>
                  </a:cubicBezTo>
                  <a:lnTo>
                    <a:pt x="27670" y="22683"/>
                  </a:lnTo>
                  <a:lnTo>
                    <a:pt x="27670" y="22683"/>
                  </a:lnTo>
                  <a:lnTo>
                    <a:pt x="27645" y="22883"/>
                  </a:lnTo>
                  <a:cubicBezTo>
                    <a:pt x="27620" y="24437"/>
                    <a:pt x="27570" y="25991"/>
                    <a:pt x="27520" y="27545"/>
                  </a:cubicBezTo>
                  <a:lnTo>
                    <a:pt x="27495" y="27821"/>
                  </a:lnTo>
                  <a:close/>
                  <a:moveTo>
                    <a:pt x="20628" y="27720"/>
                  </a:moveTo>
                  <a:lnTo>
                    <a:pt x="20653" y="27720"/>
                  </a:lnTo>
                  <a:lnTo>
                    <a:pt x="20628" y="28021"/>
                  </a:lnTo>
                  <a:cubicBezTo>
                    <a:pt x="20628" y="29425"/>
                    <a:pt x="20602" y="30803"/>
                    <a:pt x="20577" y="32206"/>
                  </a:cubicBezTo>
                  <a:lnTo>
                    <a:pt x="20577" y="32482"/>
                  </a:lnTo>
                  <a:lnTo>
                    <a:pt x="20302" y="32482"/>
                  </a:lnTo>
                  <a:lnTo>
                    <a:pt x="17996" y="32482"/>
                  </a:lnTo>
                  <a:lnTo>
                    <a:pt x="17695" y="32482"/>
                  </a:lnTo>
                  <a:lnTo>
                    <a:pt x="15414" y="32482"/>
                  </a:lnTo>
                  <a:lnTo>
                    <a:pt x="15114" y="32482"/>
                  </a:lnTo>
                  <a:lnTo>
                    <a:pt x="15114" y="32206"/>
                  </a:lnTo>
                  <a:lnTo>
                    <a:pt x="15114" y="28021"/>
                  </a:lnTo>
                  <a:lnTo>
                    <a:pt x="15114" y="27821"/>
                  </a:lnTo>
                  <a:lnTo>
                    <a:pt x="15114" y="27821"/>
                  </a:lnTo>
                  <a:lnTo>
                    <a:pt x="15114" y="27545"/>
                  </a:lnTo>
                  <a:cubicBezTo>
                    <a:pt x="15114" y="25991"/>
                    <a:pt x="15114" y="24437"/>
                    <a:pt x="15114" y="22883"/>
                  </a:cubicBezTo>
                  <a:lnTo>
                    <a:pt x="15114" y="22683"/>
                  </a:lnTo>
                  <a:lnTo>
                    <a:pt x="15114" y="22683"/>
                  </a:lnTo>
                  <a:lnTo>
                    <a:pt x="15114" y="22382"/>
                  </a:lnTo>
                  <a:cubicBezTo>
                    <a:pt x="15114" y="20978"/>
                    <a:pt x="15114" y="19600"/>
                    <a:pt x="15114" y="18221"/>
                  </a:cubicBezTo>
                  <a:lnTo>
                    <a:pt x="15114" y="17921"/>
                  </a:lnTo>
                  <a:lnTo>
                    <a:pt x="15414" y="17921"/>
                  </a:lnTo>
                  <a:lnTo>
                    <a:pt x="17770" y="17921"/>
                  </a:lnTo>
                  <a:lnTo>
                    <a:pt x="18096" y="17921"/>
                  </a:lnTo>
                  <a:lnTo>
                    <a:pt x="20477" y="17921"/>
                  </a:lnTo>
                  <a:lnTo>
                    <a:pt x="20778" y="17921"/>
                  </a:lnTo>
                  <a:lnTo>
                    <a:pt x="20753" y="18221"/>
                  </a:lnTo>
                  <a:cubicBezTo>
                    <a:pt x="20753" y="19600"/>
                    <a:pt x="20728" y="21003"/>
                    <a:pt x="20703" y="22382"/>
                  </a:cubicBezTo>
                  <a:lnTo>
                    <a:pt x="20703" y="22582"/>
                  </a:lnTo>
                  <a:lnTo>
                    <a:pt x="20703" y="22582"/>
                  </a:lnTo>
                  <a:lnTo>
                    <a:pt x="20703" y="22883"/>
                  </a:lnTo>
                  <a:cubicBezTo>
                    <a:pt x="20678" y="24437"/>
                    <a:pt x="20653" y="25991"/>
                    <a:pt x="20628" y="27545"/>
                  </a:cubicBezTo>
                  <a:close/>
                  <a:moveTo>
                    <a:pt x="20878" y="9926"/>
                  </a:moveTo>
                  <a:lnTo>
                    <a:pt x="20878" y="10126"/>
                  </a:lnTo>
                  <a:cubicBezTo>
                    <a:pt x="20853" y="11505"/>
                    <a:pt x="20828" y="12908"/>
                    <a:pt x="20803" y="14287"/>
                  </a:cubicBezTo>
                  <a:lnTo>
                    <a:pt x="20803" y="14587"/>
                  </a:lnTo>
                  <a:lnTo>
                    <a:pt x="20527" y="14587"/>
                  </a:lnTo>
                  <a:lnTo>
                    <a:pt x="18121" y="14587"/>
                  </a:lnTo>
                  <a:lnTo>
                    <a:pt x="17795" y="14587"/>
                  </a:lnTo>
                  <a:lnTo>
                    <a:pt x="15414" y="14587"/>
                  </a:lnTo>
                  <a:lnTo>
                    <a:pt x="15114" y="14587"/>
                  </a:lnTo>
                  <a:lnTo>
                    <a:pt x="15114" y="14287"/>
                  </a:lnTo>
                  <a:lnTo>
                    <a:pt x="15114" y="10126"/>
                  </a:lnTo>
                  <a:lnTo>
                    <a:pt x="15114" y="9625"/>
                  </a:lnTo>
                  <a:lnTo>
                    <a:pt x="15114" y="4963"/>
                  </a:lnTo>
                  <a:lnTo>
                    <a:pt x="15114" y="4462"/>
                  </a:lnTo>
                  <a:cubicBezTo>
                    <a:pt x="15114" y="3084"/>
                    <a:pt x="15114" y="1705"/>
                    <a:pt x="15114" y="302"/>
                  </a:cubicBezTo>
                  <a:lnTo>
                    <a:pt x="15089" y="1"/>
                  </a:lnTo>
                  <a:lnTo>
                    <a:pt x="15389" y="1"/>
                  </a:lnTo>
                  <a:lnTo>
                    <a:pt x="17896" y="1"/>
                  </a:lnTo>
                  <a:lnTo>
                    <a:pt x="18196" y="1"/>
                  </a:lnTo>
                  <a:lnTo>
                    <a:pt x="20703" y="1"/>
                  </a:lnTo>
                  <a:lnTo>
                    <a:pt x="20978" y="1"/>
                  </a:lnTo>
                  <a:lnTo>
                    <a:pt x="20978" y="302"/>
                  </a:lnTo>
                  <a:cubicBezTo>
                    <a:pt x="20978" y="1705"/>
                    <a:pt x="20953" y="3084"/>
                    <a:pt x="20953" y="4487"/>
                  </a:cubicBezTo>
                  <a:lnTo>
                    <a:pt x="20928" y="4763"/>
                  </a:lnTo>
                  <a:lnTo>
                    <a:pt x="20928" y="4763"/>
                  </a:lnTo>
                  <a:lnTo>
                    <a:pt x="20928" y="4963"/>
                  </a:lnTo>
                  <a:cubicBezTo>
                    <a:pt x="20903" y="6517"/>
                    <a:pt x="20903" y="8071"/>
                    <a:pt x="20878" y="9625"/>
                  </a:cubicBezTo>
                  <a:lnTo>
                    <a:pt x="20878" y="9926"/>
                  </a:lnTo>
                  <a:close/>
                  <a:moveTo>
                    <a:pt x="13635" y="4763"/>
                  </a:moveTo>
                  <a:lnTo>
                    <a:pt x="13635" y="4963"/>
                  </a:lnTo>
                  <a:cubicBezTo>
                    <a:pt x="13660" y="6517"/>
                    <a:pt x="13660" y="8071"/>
                    <a:pt x="13685" y="9625"/>
                  </a:cubicBezTo>
                  <a:lnTo>
                    <a:pt x="13685" y="9926"/>
                  </a:lnTo>
                  <a:lnTo>
                    <a:pt x="13685" y="9926"/>
                  </a:lnTo>
                  <a:lnTo>
                    <a:pt x="13685" y="10126"/>
                  </a:lnTo>
                  <a:cubicBezTo>
                    <a:pt x="13685" y="11505"/>
                    <a:pt x="13685" y="12883"/>
                    <a:pt x="13710" y="14287"/>
                  </a:cubicBezTo>
                  <a:lnTo>
                    <a:pt x="13710" y="14587"/>
                  </a:lnTo>
                  <a:lnTo>
                    <a:pt x="13409" y="14587"/>
                  </a:lnTo>
                  <a:lnTo>
                    <a:pt x="11003" y="14587"/>
                  </a:lnTo>
                  <a:lnTo>
                    <a:pt x="10678" y="14587"/>
                  </a:lnTo>
                  <a:lnTo>
                    <a:pt x="8297" y="14587"/>
                  </a:lnTo>
                  <a:lnTo>
                    <a:pt x="7996" y="14587"/>
                  </a:lnTo>
                  <a:lnTo>
                    <a:pt x="7996" y="14287"/>
                  </a:lnTo>
                  <a:cubicBezTo>
                    <a:pt x="7971" y="12908"/>
                    <a:pt x="7946" y="11505"/>
                    <a:pt x="7946" y="10126"/>
                  </a:cubicBezTo>
                  <a:lnTo>
                    <a:pt x="7921" y="9926"/>
                  </a:lnTo>
                  <a:lnTo>
                    <a:pt x="7921" y="9926"/>
                  </a:lnTo>
                  <a:lnTo>
                    <a:pt x="7921" y="9625"/>
                  </a:lnTo>
                  <a:cubicBezTo>
                    <a:pt x="7896" y="8071"/>
                    <a:pt x="7871" y="6517"/>
                    <a:pt x="7820" y="4963"/>
                  </a:cubicBezTo>
                  <a:lnTo>
                    <a:pt x="7820" y="4763"/>
                  </a:lnTo>
                  <a:lnTo>
                    <a:pt x="7820" y="4763"/>
                  </a:lnTo>
                  <a:lnTo>
                    <a:pt x="7820" y="4487"/>
                  </a:lnTo>
                  <a:cubicBezTo>
                    <a:pt x="7795" y="3084"/>
                    <a:pt x="7770" y="1705"/>
                    <a:pt x="7745" y="302"/>
                  </a:cubicBezTo>
                  <a:lnTo>
                    <a:pt x="7745" y="1"/>
                  </a:lnTo>
                  <a:lnTo>
                    <a:pt x="8046" y="1"/>
                  </a:lnTo>
                  <a:lnTo>
                    <a:pt x="10502" y="1"/>
                  </a:lnTo>
                  <a:lnTo>
                    <a:pt x="10853" y="1"/>
                  </a:lnTo>
                  <a:lnTo>
                    <a:pt x="13334" y="1"/>
                  </a:lnTo>
                  <a:lnTo>
                    <a:pt x="13610" y="1"/>
                  </a:lnTo>
                  <a:lnTo>
                    <a:pt x="13635" y="302"/>
                  </a:lnTo>
                  <a:cubicBezTo>
                    <a:pt x="13635" y="1680"/>
                    <a:pt x="13635" y="3084"/>
                    <a:pt x="13635" y="4462"/>
                  </a:cubicBezTo>
                  <a:lnTo>
                    <a:pt x="13635" y="4763"/>
                  </a:lnTo>
                  <a:close/>
                  <a:moveTo>
                    <a:pt x="13785" y="27821"/>
                  </a:moveTo>
                  <a:lnTo>
                    <a:pt x="13785" y="28021"/>
                  </a:lnTo>
                  <a:cubicBezTo>
                    <a:pt x="13785" y="29425"/>
                    <a:pt x="13785" y="30803"/>
                    <a:pt x="13785" y="32206"/>
                  </a:cubicBezTo>
                  <a:lnTo>
                    <a:pt x="13785" y="32482"/>
                  </a:lnTo>
                  <a:lnTo>
                    <a:pt x="13510" y="32482"/>
                  </a:lnTo>
                  <a:lnTo>
                    <a:pt x="11229" y="32482"/>
                  </a:lnTo>
                  <a:lnTo>
                    <a:pt x="10903" y="32482"/>
                  </a:lnTo>
                  <a:lnTo>
                    <a:pt x="8622" y="32482"/>
                  </a:lnTo>
                  <a:lnTo>
                    <a:pt x="8347" y="32482"/>
                  </a:lnTo>
                  <a:lnTo>
                    <a:pt x="8347" y="32206"/>
                  </a:lnTo>
                  <a:cubicBezTo>
                    <a:pt x="8322" y="30803"/>
                    <a:pt x="8297" y="29425"/>
                    <a:pt x="8272" y="28021"/>
                  </a:cubicBezTo>
                  <a:lnTo>
                    <a:pt x="8272" y="27821"/>
                  </a:lnTo>
                  <a:lnTo>
                    <a:pt x="8272" y="27821"/>
                  </a:lnTo>
                  <a:lnTo>
                    <a:pt x="8272" y="27821"/>
                  </a:lnTo>
                  <a:lnTo>
                    <a:pt x="8272" y="27720"/>
                  </a:lnTo>
                  <a:lnTo>
                    <a:pt x="8272" y="27720"/>
                  </a:lnTo>
                  <a:lnTo>
                    <a:pt x="8247" y="27545"/>
                  </a:lnTo>
                  <a:cubicBezTo>
                    <a:pt x="8221" y="25991"/>
                    <a:pt x="8196" y="24437"/>
                    <a:pt x="8171" y="22883"/>
                  </a:cubicBezTo>
                  <a:lnTo>
                    <a:pt x="8171" y="22607"/>
                  </a:lnTo>
                  <a:lnTo>
                    <a:pt x="8171" y="22382"/>
                  </a:lnTo>
                  <a:cubicBezTo>
                    <a:pt x="8121" y="21003"/>
                    <a:pt x="8096" y="19600"/>
                    <a:pt x="8071" y="18221"/>
                  </a:cubicBezTo>
                  <a:lnTo>
                    <a:pt x="8071" y="17921"/>
                  </a:lnTo>
                  <a:lnTo>
                    <a:pt x="8372" y="17921"/>
                  </a:lnTo>
                  <a:lnTo>
                    <a:pt x="10728" y="17921"/>
                  </a:lnTo>
                  <a:lnTo>
                    <a:pt x="11054" y="17921"/>
                  </a:lnTo>
                  <a:lnTo>
                    <a:pt x="13435" y="17921"/>
                  </a:lnTo>
                  <a:lnTo>
                    <a:pt x="13710" y="17921"/>
                  </a:lnTo>
                  <a:lnTo>
                    <a:pt x="13710" y="18221"/>
                  </a:lnTo>
                  <a:cubicBezTo>
                    <a:pt x="13735" y="19600"/>
                    <a:pt x="13735" y="20978"/>
                    <a:pt x="13735" y="22382"/>
                  </a:cubicBezTo>
                  <a:lnTo>
                    <a:pt x="13760" y="22683"/>
                  </a:lnTo>
                  <a:lnTo>
                    <a:pt x="13735" y="22683"/>
                  </a:lnTo>
                  <a:lnTo>
                    <a:pt x="13735" y="22883"/>
                  </a:lnTo>
                  <a:cubicBezTo>
                    <a:pt x="13760" y="24437"/>
                    <a:pt x="13760" y="25966"/>
                    <a:pt x="13785" y="27520"/>
                  </a:cubicBezTo>
                  <a:lnTo>
                    <a:pt x="13785" y="27821"/>
                  </a:lnTo>
                  <a:close/>
                  <a:moveTo>
                    <a:pt x="6567" y="27720"/>
                  </a:moveTo>
                  <a:lnTo>
                    <a:pt x="6567" y="27720"/>
                  </a:lnTo>
                  <a:lnTo>
                    <a:pt x="6567" y="28021"/>
                  </a:lnTo>
                  <a:cubicBezTo>
                    <a:pt x="6617" y="29399"/>
                    <a:pt x="6642" y="30803"/>
                    <a:pt x="6693" y="32181"/>
                  </a:cubicBezTo>
                  <a:lnTo>
                    <a:pt x="6693" y="32482"/>
                  </a:lnTo>
                  <a:lnTo>
                    <a:pt x="6392" y="32482"/>
                  </a:lnTo>
                  <a:lnTo>
                    <a:pt x="4111" y="32482"/>
                  </a:lnTo>
                  <a:lnTo>
                    <a:pt x="3785" y="32482"/>
                  </a:lnTo>
                  <a:lnTo>
                    <a:pt x="1505" y="32482"/>
                  </a:lnTo>
                  <a:lnTo>
                    <a:pt x="1229" y="32482"/>
                  </a:lnTo>
                  <a:lnTo>
                    <a:pt x="1229" y="32206"/>
                  </a:lnTo>
                  <a:cubicBezTo>
                    <a:pt x="1179" y="30803"/>
                    <a:pt x="1129" y="29425"/>
                    <a:pt x="1079" y="28046"/>
                  </a:cubicBezTo>
                  <a:lnTo>
                    <a:pt x="1053" y="27821"/>
                  </a:lnTo>
                  <a:lnTo>
                    <a:pt x="1053" y="27821"/>
                  </a:lnTo>
                  <a:lnTo>
                    <a:pt x="1053" y="27545"/>
                  </a:lnTo>
                  <a:cubicBezTo>
                    <a:pt x="978" y="25991"/>
                    <a:pt x="928" y="24437"/>
                    <a:pt x="878" y="22883"/>
                  </a:cubicBezTo>
                  <a:lnTo>
                    <a:pt x="853" y="22607"/>
                  </a:lnTo>
                  <a:lnTo>
                    <a:pt x="853" y="22382"/>
                  </a:lnTo>
                  <a:cubicBezTo>
                    <a:pt x="803" y="21003"/>
                    <a:pt x="753" y="19625"/>
                    <a:pt x="703" y="18221"/>
                  </a:cubicBezTo>
                  <a:lnTo>
                    <a:pt x="678" y="17921"/>
                  </a:lnTo>
                  <a:lnTo>
                    <a:pt x="978" y="17921"/>
                  </a:lnTo>
                  <a:lnTo>
                    <a:pt x="3334" y="17921"/>
                  </a:lnTo>
                  <a:lnTo>
                    <a:pt x="3660" y="17921"/>
                  </a:lnTo>
                  <a:lnTo>
                    <a:pt x="6041" y="17921"/>
                  </a:lnTo>
                  <a:lnTo>
                    <a:pt x="6317" y="17921"/>
                  </a:lnTo>
                  <a:lnTo>
                    <a:pt x="6342" y="18196"/>
                  </a:lnTo>
                  <a:cubicBezTo>
                    <a:pt x="6367" y="19600"/>
                    <a:pt x="6392" y="20978"/>
                    <a:pt x="6442" y="22382"/>
                  </a:cubicBezTo>
                  <a:lnTo>
                    <a:pt x="6442" y="22683"/>
                  </a:lnTo>
                  <a:lnTo>
                    <a:pt x="6442" y="22683"/>
                  </a:lnTo>
                  <a:lnTo>
                    <a:pt x="6442" y="22858"/>
                  </a:lnTo>
                  <a:cubicBezTo>
                    <a:pt x="6492" y="24412"/>
                    <a:pt x="6517" y="25966"/>
                    <a:pt x="6567" y="27520"/>
                  </a:cubicBezTo>
                  <a:close/>
                  <a:moveTo>
                    <a:pt x="5991" y="4763"/>
                  </a:moveTo>
                  <a:lnTo>
                    <a:pt x="6016" y="4963"/>
                  </a:lnTo>
                  <a:cubicBezTo>
                    <a:pt x="6041" y="6517"/>
                    <a:pt x="6091" y="8071"/>
                    <a:pt x="6116" y="9625"/>
                  </a:cubicBezTo>
                  <a:lnTo>
                    <a:pt x="6141" y="9926"/>
                  </a:lnTo>
                  <a:lnTo>
                    <a:pt x="6141" y="9926"/>
                  </a:lnTo>
                  <a:lnTo>
                    <a:pt x="6141" y="10101"/>
                  </a:lnTo>
                  <a:cubicBezTo>
                    <a:pt x="6166" y="11505"/>
                    <a:pt x="6191" y="12883"/>
                    <a:pt x="6241" y="14287"/>
                  </a:cubicBezTo>
                  <a:lnTo>
                    <a:pt x="6241" y="14587"/>
                  </a:lnTo>
                  <a:lnTo>
                    <a:pt x="5941" y="14587"/>
                  </a:lnTo>
                  <a:lnTo>
                    <a:pt x="3535" y="14587"/>
                  </a:lnTo>
                  <a:lnTo>
                    <a:pt x="3209" y="14587"/>
                  </a:lnTo>
                  <a:lnTo>
                    <a:pt x="828" y="14587"/>
                  </a:lnTo>
                  <a:lnTo>
                    <a:pt x="552" y="14587"/>
                  </a:lnTo>
                  <a:lnTo>
                    <a:pt x="552" y="14287"/>
                  </a:lnTo>
                  <a:cubicBezTo>
                    <a:pt x="502" y="12908"/>
                    <a:pt x="427" y="11505"/>
                    <a:pt x="377" y="10126"/>
                  </a:cubicBezTo>
                  <a:lnTo>
                    <a:pt x="377" y="9825"/>
                  </a:lnTo>
                  <a:lnTo>
                    <a:pt x="377" y="9825"/>
                  </a:lnTo>
                  <a:lnTo>
                    <a:pt x="377" y="9625"/>
                  </a:lnTo>
                  <a:cubicBezTo>
                    <a:pt x="327" y="8071"/>
                    <a:pt x="251" y="6517"/>
                    <a:pt x="176" y="4988"/>
                  </a:cubicBezTo>
                  <a:lnTo>
                    <a:pt x="176" y="4662"/>
                  </a:lnTo>
                  <a:lnTo>
                    <a:pt x="176" y="4662"/>
                  </a:lnTo>
                  <a:lnTo>
                    <a:pt x="176" y="4487"/>
                  </a:lnTo>
                  <a:cubicBezTo>
                    <a:pt x="126" y="3084"/>
                    <a:pt x="76" y="1705"/>
                    <a:pt x="26" y="327"/>
                  </a:cubicBezTo>
                  <a:lnTo>
                    <a:pt x="1" y="1"/>
                  </a:lnTo>
                  <a:lnTo>
                    <a:pt x="302" y="1"/>
                  </a:lnTo>
                  <a:lnTo>
                    <a:pt x="2783" y="1"/>
                  </a:lnTo>
                  <a:lnTo>
                    <a:pt x="3109" y="1"/>
                  </a:lnTo>
                  <a:lnTo>
                    <a:pt x="5590" y="1"/>
                  </a:lnTo>
                  <a:lnTo>
                    <a:pt x="5866" y="1"/>
                  </a:lnTo>
                  <a:lnTo>
                    <a:pt x="5891" y="302"/>
                  </a:lnTo>
                  <a:cubicBezTo>
                    <a:pt x="5941" y="1680"/>
                    <a:pt x="5966" y="3084"/>
                    <a:pt x="5991" y="4462"/>
                  </a:cubicBezTo>
                  <a:lnTo>
                    <a:pt x="5991" y="4763"/>
                  </a:lnTo>
                  <a:lnTo>
                    <a:pt x="5991" y="4763"/>
                  </a:lnTo>
                  <a:lnTo>
                    <a:pt x="5991" y="4763"/>
                  </a:lnTo>
                </a:path>
              </a:pathLst>
            </a:custGeom>
            <a:solidFill>
              <a:srgbClr val="FFFFFF">
                <a:alpha val="659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8" name="Google Shape;1178;p33"/>
            <p:cNvSpPr/>
            <p:nvPr/>
          </p:nvSpPr>
          <p:spPr>
            <a:xfrm>
              <a:off x="4434613" y="3938828"/>
              <a:ext cx="491851" cy="250507"/>
            </a:xfrm>
            <a:custGeom>
              <a:avLst/>
              <a:gdLst/>
              <a:ahLst/>
              <a:cxnLst/>
              <a:rect l="l" t="t" r="r" b="b"/>
              <a:pathLst>
                <a:path w="24262" h="12357" extrusionOk="0">
                  <a:moveTo>
                    <a:pt x="15389" y="8422"/>
                  </a:moveTo>
                  <a:lnTo>
                    <a:pt x="15389" y="8547"/>
                  </a:lnTo>
                  <a:cubicBezTo>
                    <a:pt x="15364" y="9725"/>
                    <a:pt x="15339" y="10903"/>
                    <a:pt x="15339" y="12056"/>
                  </a:cubicBezTo>
                  <a:lnTo>
                    <a:pt x="15314" y="12357"/>
                  </a:lnTo>
                  <a:lnTo>
                    <a:pt x="15038" y="12357"/>
                  </a:lnTo>
                  <a:lnTo>
                    <a:pt x="12206" y="12357"/>
                  </a:lnTo>
                  <a:lnTo>
                    <a:pt x="11830" y="12357"/>
                  </a:lnTo>
                  <a:lnTo>
                    <a:pt x="8998" y="12357"/>
                  </a:lnTo>
                  <a:lnTo>
                    <a:pt x="8697" y="12357"/>
                  </a:lnTo>
                  <a:lnTo>
                    <a:pt x="8697" y="12056"/>
                  </a:lnTo>
                  <a:lnTo>
                    <a:pt x="8697" y="8547"/>
                  </a:lnTo>
                  <a:lnTo>
                    <a:pt x="8697" y="8121"/>
                  </a:lnTo>
                  <a:lnTo>
                    <a:pt x="8697" y="4211"/>
                  </a:lnTo>
                  <a:lnTo>
                    <a:pt x="8697" y="3785"/>
                  </a:lnTo>
                  <a:cubicBezTo>
                    <a:pt x="8697" y="2633"/>
                    <a:pt x="8697" y="1455"/>
                    <a:pt x="8697" y="277"/>
                  </a:cubicBezTo>
                  <a:lnTo>
                    <a:pt x="8697" y="1"/>
                  </a:lnTo>
                  <a:lnTo>
                    <a:pt x="8973" y="1"/>
                  </a:lnTo>
                  <a:lnTo>
                    <a:pt x="11930" y="1"/>
                  </a:lnTo>
                  <a:lnTo>
                    <a:pt x="12306" y="1"/>
                  </a:lnTo>
                  <a:lnTo>
                    <a:pt x="15239" y="1"/>
                  </a:lnTo>
                  <a:lnTo>
                    <a:pt x="15539" y="1"/>
                  </a:lnTo>
                  <a:lnTo>
                    <a:pt x="15539" y="277"/>
                  </a:lnTo>
                  <a:cubicBezTo>
                    <a:pt x="15539" y="1455"/>
                    <a:pt x="15514" y="2633"/>
                    <a:pt x="15489" y="3810"/>
                  </a:cubicBezTo>
                  <a:lnTo>
                    <a:pt x="15489" y="4086"/>
                  </a:lnTo>
                  <a:lnTo>
                    <a:pt x="15464" y="4086"/>
                  </a:lnTo>
                  <a:lnTo>
                    <a:pt x="15464" y="4211"/>
                  </a:lnTo>
                  <a:cubicBezTo>
                    <a:pt x="15464" y="5515"/>
                    <a:pt x="15439" y="6818"/>
                    <a:pt x="15414" y="8146"/>
                  </a:cubicBezTo>
                  <a:lnTo>
                    <a:pt x="15414" y="8422"/>
                  </a:lnTo>
                  <a:close/>
                  <a:moveTo>
                    <a:pt x="24086" y="4086"/>
                  </a:moveTo>
                  <a:lnTo>
                    <a:pt x="24086" y="4211"/>
                  </a:lnTo>
                  <a:cubicBezTo>
                    <a:pt x="24011" y="5540"/>
                    <a:pt x="23985" y="6843"/>
                    <a:pt x="23910" y="8146"/>
                  </a:cubicBezTo>
                  <a:lnTo>
                    <a:pt x="23910" y="8247"/>
                  </a:lnTo>
                  <a:lnTo>
                    <a:pt x="23910" y="8247"/>
                  </a:lnTo>
                  <a:lnTo>
                    <a:pt x="23910" y="8572"/>
                  </a:lnTo>
                  <a:cubicBezTo>
                    <a:pt x="23835" y="9725"/>
                    <a:pt x="23785" y="10903"/>
                    <a:pt x="23735" y="12056"/>
                  </a:cubicBezTo>
                  <a:lnTo>
                    <a:pt x="23735" y="12357"/>
                  </a:lnTo>
                  <a:lnTo>
                    <a:pt x="23459" y="12357"/>
                  </a:lnTo>
                  <a:lnTo>
                    <a:pt x="20602" y="12357"/>
                  </a:lnTo>
                  <a:lnTo>
                    <a:pt x="20226" y="12357"/>
                  </a:lnTo>
                  <a:lnTo>
                    <a:pt x="17419" y="12357"/>
                  </a:lnTo>
                  <a:lnTo>
                    <a:pt x="17118" y="12357"/>
                  </a:lnTo>
                  <a:lnTo>
                    <a:pt x="17118" y="12056"/>
                  </a:lnTo>
                  <a:cubicBezTo>
                    <a:pt x="17143" y="10878"/>
                    <a:pt x="17193" y="9700"/>
                    <a:pt x="17218" y="8547"/>
                  </a:cubicBezTo>
                  <a:lnTo>
                    <a:pt x="17218" y="8347"/>
                  </a:lnTo>
                  <a:lnTo>
                    <a:pt x="17218" y="8121"/>
                  </a:lnTo>
                  <a:cubicBezTo>
                    <a:pt x="17269" y="6818"/>
                    <a:pt x="17294" y="5515"/>
                    <a:pt x="17319" y="4211"/>
                  </a:cubicBezTo>
                  <a:lnTo>
                    <a:pt x="17319" y="4086"/>
                  </a:lnTo>
                  <a:lnTo>
                    <a:pt x="17319" y="4086"/>
                  </a:lnTo>
                  <a:lnTo>
                    <a:pt x="17319" y="3961"/>
                  </a:lnTo>
                  <a:lnTo>
                    <a:pt x="17319" y="3911"/>
                  </a:lnTo>
                  <a:lnTo>
                    <a:pt x="17319" y="3911"/>
                  </a:lnTo>
                  <a:lnTo>
                    <a:pt x="17319" y="3785"/>
                  </a:lnTo>
                  <a:cubicBezTo>
                    <a:pt x="17369" y="2607"/>
                    <a:pt x="17394" y="1455"/>
                    <a:pt x="17419" y="277"/>
                  </a:cubicBezTo>
                  <a:lnTo>
                    <a:pt x="17419" y="1"/>
                  </a:lnTo>
                  <a:lnTo>
                    <a:pt x="17720" y="1"/>
                  </a:lnTo>
                  <a:lnTo>
                    <a:pt x="20627" y="1"/>
                  </a:lnTo>
                  <a:lnTo>
                    <a:pt x="21028" y="1"/>
                  </a:lnTo>
                  <a:lnTo>
                    <a:pt x="23960" y="1"/>
                  </a:lnTo>
                  <a:lnTo>
                    <a:pt x="24261" y="1"/>
                  </a:lnTo>
                  <a:lnTo>
                    <a:pt x="24261" y="302"/>
                  </a:lnTo>
                  <a:cubicBezTo>
                    <a:pt x="24211" y="1455"/>
                    <a:pt x="24161" y="2633"/>
                    <a:pt x="24111" y="3810"/>
                  </a:cubicBezTo>
                  <a:lnTo>
                    <a:pt x="24086" y="4086"/>
                  </a:lnTo>
                  <a:close/>
                  <a:moveTo>
                    <a:pt x="6868" y="4086"/>
                  </a:moveTo>
                  <a:lnTo>
                    <a:pt x="6868" y="4211"/>
                  </a:lnTo>
                  <a:cubicBezTo>
                    <a:pt x="6868" y="5515"/>
                    <a:pt x="6893" y="6818"/>
                    <a:pt x="6893" y="8121"/>
                  </a:cubicBezTo>
                  <a:lnTo>
                    <a:pt x="6918" y="8422"/>
                  </a:lnTo>
                  <a:lnTo>
                    <a:pt x="6893" y="8422"/>
                  </a:lnTo>
                  <a:lnTo>
                    <a:pt x="6893" y="8547"/>
                  </a:lnTo>
                  <a:cubicBezTo>
                    <a:pt x="6893" y="9725"/>
                    <a:pt x="6918" y="10878"/>
                    <a:pt x="6918" y="12056"/>
                  </a:cubicBezTo>
                  <a:lnTo>
                    <a:pt x="6918" y="12357"/>
                  </a:lnTo>
                  <a:lnTo>
                    <a:pt x="6642" y="12357"/>
                  </a:lnTo>
                  <a:lnTo>
                    <a:pt x="3810" y="12357"/>
                  </a:lnTo>
                  <a:lnTo>
                    <a:pt x="3409" y="12357"/>
                  </a:lnTo>
                  <a:lnTo>
                    <a:pt x="602" y="12357"/>
                  </a:lnTo>
                  <a:lnTo>
                    <a:pt x="301" y="12357"/>
                  </a:lnTo>
                  <a:lnTo>
                    <a:pt x="301" y="12056"/>
                  </a:lnTo>
                  <a:cubicBezTo>
                    <a:pt x="276" y="10903"/>
                    <a:pt x="251" y="9725"/>
                    <a:pt x="226" y="8547"/>
                  </a:cubicBezTo>
                  <a:lnTo>
                    <a:pt x="226" y="8422"/>
                  </a:lnTo>
                  <a:lnTo>
                    <a:pt x="226" y="8422"/>
                  </a:lnTo>
                  <a:lnTo>
                    <a:pt x="201" y="8146"/>
                  </a:lnTo>
                  <a:cubicBezTo>
                    <a:pt x="176" y="6843"/>
                    <a:pt x="126" y="5515"/>
                    <a:pt x="101" y="4211"/>
                  </a:cubicBezTo>
                  <a:lnTo>
                    <a:pt x="101" y="4086"/>
                  </a:lnTo>
                  <a:lnTo>
                    <a:pt x="101" y="4086"/>
                  </a:lnTo>
                  <a:lnTo>
                    <a:pt x="76" y="3810"/>
                  </a:lnTo>
                  <a:cubicBezTo>
                    <a:pt x="76" y="2633"/>
                    <a:pt x="25" y="1455"/>
                    <a:pt x="0" y="302"/>
                  </a:cubicBezTo>
                  <a:lnTo>
                    <a:pt x="0" y="1"/>
                  </a:lnTo>
                  <a:lnTo>
                    <a:pt x="301" y="1"/>
                  </a:lnTo>
                  <a:lnTo>
                    <a:pt x="3208" y="1"/>
                  </a:lnTo>
                  <a:lnTo>
                    <a:pt x="3609" y="1"/>
                  </a:lnTo>
                  <a:lnTo>
                    <a:pt x="6542" y="1"/>
                  </a:lnTo>
                  <a:lnTo>
                    <a:pt x="6842" y="1"/>
                  </a:lnTo>
                  <a:lnTo>
                    <a:pt x="6842" y="277"/>
                  </a:lnTo>
                  <a:cubicBezTo>
                    <a:pt x="6842" y="1455"/>
                    <a:pt x="6868" y="2633"/>
                    <a:pt x="6868" y="3785"/>
                  </a:cubicBezTo>
                  <a:lnTo>
                    <a:pt x="6868" y="4086"/>
                  </a:lnTo>
                  <a:lnTo>
                    <a:pt x="6868" y="4086"/>
                  </a:lnTo>
                  <a:lnTo>
                    <a:pt x="6868" y="4086"/>
                  </a:lnTo>
                </a:path>
              </a:pathLst>
            </a:custGeom>
            <a:solidFill>
              <a:srgbClr val="FFFFFF">
                <a:alpha val="659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9" name="Google Shape;1179;p33"/>
            <p:cNvSpPr/>
            <p:nvPr/>
          </p:nvSpPr>
          <p:spPr>
            <a:xfrm>
              <a:off x="4314188" y="4210170"/>
              <a:ext cx="731148" cy="45248"/>
            </a:xfrm>
            <a:custGeom>
              <a:avLst/>
              <a:gdLst/>
              <a:ahLst/>
              <a:cxnLst/>
              <a:rect l="l" t="t" r="r" b="b"/>
              <a:pathLst>
                <a:path w="36066" h="2232" extrusionOk="0">
                  <a:moveTo>
                    <a:pt x="36066" y="0"/>
                  </a:moveTo>
                  <a:lnTo>
                    <a:pt x="0" y="0"/>
                  </a:lnTo>
                  <a:lnTo>
                    <a:pt x="0" y="2231"/>
                  </a:lnTo>
                  <a:lnTo>
                    <a:pt x="36066" y="2231"/>
                  </a:lnTo>
                  <a:lnTo>
                    <a:pt x="36066" y="0"/>
                  </a:lnTo>
                  <a:close/>
                </a:path>
              </a:pathLst>
            </a:custGeom>
            <a:solidFill>
              <a:srgbClr val="3F36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0" name="Google Shape;1180;p33"/>
            <p:cNvSpPr/>
            <p:nvPr/>
          </p:nvSpPr>
          <p:spPr>
            <a:xfrm>
              <a:off x="4271512" y="4255400"/>
              <a:ext cx="816515" cy="45228"/>
            </a:xfrm>
            <a:custGeom>
              <a:avLst/>
              <a:gdLst/>
              <a:ahLst/>
              <a:cxnLst/>
              <a:rect l="l" t="t" r="r" b="b"/>
              <a:pathLst>
                <a:path w="40277" h="2231" extrusionOk="0">
                  <a:moveTo>
                    <a:pt x="40276" y="2231"/>
                  </a:moveTo>
                  <a:lnTo>
                    <a:pt x="0" y="2231"/>
                  </a:lnTo>
                  <a:lnTo>
                    <a:pt x="0" y="0"/>
                  </a:lnTo>
                  <a:lnTo>
                    <a:pt x="40276" y="0"/>
                  </a:lnTo>
                  <a:lnTo>
                    <a:pt x="40276" y="2231"/>
                  </a:lnTo>
                  <a:close/>
                </a:path>
              </a:pathLst>
            </a:custGeom>
            <a:solidFill>
              <a:srgbClr val="372A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1" name="Google Shape;1181;p33"/>
            <p:cNvSpPr/>
            <p:nvPr/>
          </p:nvSpPr>
          <p:spPr>
            <a:xfrm>
              <a:off x="4251684" y="3029820"/>
              <a:ext cx="859696" cy="44741"/>
            </a:xfrm>
            <a:custGeom>
              <a:avLst/>
              <a:gdLst/>
              <a:ahLst/>
              <a:cxnLst/>
              <a:rect l="l" t="t" r="r" b="b"/>
              <a:pathLst>
                <a:path w="42407" h="2207" extrusionOk="0">
                  <a:moveTo>
                    <a:pt x="1" y="2206"/>
                  </a:moveTo>
                  <a:lnTo>
                    <a:pt x="42407" y="2206"/>
                  </a:lnTo>
                  <a:lnTo>
                    <a:pt x="42407" y="1"/>
                  </a:lnTo>
                  <a:lnTo>
                    <a:pt x="1" y="1"/>
                  </a:lnTo>
                  <a:lnTo>
                    <a:pt x="1" y="220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2" name="Google Shape;1182;p33"/>
            <p:cNvSpPr/>
            <p:nvPr/>
          </p:nvSpPr>
          <p:spPr>
            <a:xfrm>
              <a:off x="4251684" y="3092831"/>
              <a:ext cx="859696" cy="22381"/>
            </a:xfrm>
            <a:custGeom>
              <a:avLst/>
              <a:gdLst/>
              <a:ahLst/>
              <a:cxnLst/>
              <a:rect l="l" t="t" r="r" b="b"/>
              <a:pathLst>
                <a:path w="42407" h="1104" extrusionOk="0">
                  <a:moveTo>
                    <a:pt x="1" y="1103"/>
                  </a:moveTo>
                  <a:lnTo>
                    <a:pt x="42407" y="1103"/>
                  </a:lnTo>
                  <a:lnTo>
                    <a:pt x="42407" y="0"/>
                  </a:lnTo>
                  <a:lnTo>
                    <a:pt x="1" y="0"/>
                  </a:lnTo>
                  <a:lnTo>
                    <a:pt x="1" y="11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3" name="Google Shape;1183;p33"/>
            <p:cNvSpPr/>
            <p:nvPr/>
          </p:nvSpPr>
          <p:spPr>
            <a:xfrm>
              <a:off x="4293853" y="3817389"/>
              <a:ext cx="766219" cy="17820"/>
            </a:xfrm>
            <a:custGeom>
              <a:avLst/>
              <a:gdLst/>
              <a:ahLst/>
              <a:cxnLst/>
              <a:rect l="l" t="t" r="r" b="b"/>
              <a:pathLst>
                <a:path w="37796" h="879" extrusionOk="0">
                  <a:moveTo>
                    <a:pt x="37796" y="1"/>
                  </a:moveTo>
                  <a:lnTo>
                    <a:pt x="18898" y="1"/>
                  </a:lnTo>
                  <a:lnTo>
                    <a:pt x="1" y="1"/>
                  </a:lnTo>
                  <a:cubicBezTo>
                    <a:pt x="26" y="302"/>
                    <a:pt x="76" y="577"/>
                    <a:pt x="101" y="878"/>
                  </a:cubicBezTo>
                  <a:lnTo>
                    <a:pt x="18898" y="878"/>
                  </a:lnTo>
                  <a:lnTo>
                    <a:pt x="37670" y="878"/>
                  </a:lnTo>
                  <a:cubicBezTo>
                    <a:pt x="37720" y="577"/>
                    <a:pt x="37771" y="302"/>
                    <a:pt x="377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4" name="Google Shape;1184;p33"/>
            <p:cNvSpPr/>
            <p:nvPr/>
          </p:nvSpPr>
          <p:spPr>
            <a:xfrm>
              <a:off x="4770972" y="2848939"/>
              <a:ext cx="104687" cy="109249"/>
            </a:xfrm>
            <a:custGeom>
              <a:avLst/>
              <a:gdLst/>
              <a:ahLst/>
              <a:cxnLst/>
              <a:rect l="l" t="t" r="r" b="b"/>
              <a:pathLst>
                <a:path w="5164" h="5389" extrusionOk="0">
                  <a:moveTo>
                    <a:pt x="1" y="5389"/>
                  </a:moveTo>
                  <a:lnTo>
                    <a:pt x="5164" y="2657"/>
                  </a:lnTo>
                  <a:lnTo>
                    <a:pt x="76" y="0"/>
                  </a:lnTo>
                  <a:cubicBezTo>
                    <a:pt x="26" y="1780"/>
                    <a:pt x="1" y="3584"/>
                    <a:pt x="1" y="5389"/>
                  </a:cubicBezTo>
                </a:path>
              </a:pathLst>
            </a:custGeom>
            <a:solidFill>
              <a:srgbClr val="E96C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5" name="Google Shape;1185;p33"/>
            <p:cNvSpPr/>
            <p:nvPr/>
          </p:nvSpPr>
          <p:spPr>
            <a:xfrm>
              <a:off x="4683593" y="2799654"/>
              <a:ext cx="112289" cy="151415"/>
            </a:xfrm>
            <a:custGeom>
              <a:avLst/>
              <a:gdLst/>
              <a:ahLst/>
              <a:cxnLst/>
              <a:rect l="l" t="t" r="r" b="b"/>
              <a:pathLst>
                <a:path w="5539" h="7469" extrusionOk="0">
                  <a:moveTo>
                    <a:pt x="75" y="0"/>
                  </a:moveTo>
                  <a:lnTo>
                    <a:pt x="5539" y="1404"/>
                  </a:lnTo>
                  <a:lnTo>
                    <a:pt x="5539" y="6115"/>
                  </a:lnTo>
                  <a:lnTo>
                    <a:pt x="0" y="7469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E96C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6" name="Google Shape;1186;p33"/>
            <p:cNvSpPr/>
            <p:nvPr/>
          </p:nvSpPr>
          <p:spPr>
            <a:xfrm>
              <a:off x="4682052" y="2798640"/>
              <a:ext cx="7136" cy="231188"/>
            </a:xfrm>
            <a:custGeom>
              <a:avLst/>
              <a:gdLst/>
              <a:ahLst/>
              <a:cxnLst/>
              <a:rect l="l" t="t" r="r" b="b"/>
              <a:pathLst>
                <a:path w="352" h="11404" extrusionOk="0">
                  <a:moveTo>
                    <a:pt x="352" y="11228"/>
                  </a:moveTo>
                  <a:cubicBezTo>
                    <a:pt x="352" y="11328"/>
                    <a:pt x="277" y="11404"/>
                    <a:pt x="176" y="11404"/>
                  </a:cubicBezTo>
                  <a:cubicBezTo>
                    <a:pt x="76" y="11404"/>
                    <a:pt x="1" y="11328"/>
                    <a:pt x="1" y="11228"/>
                  </a:cubicBezTo>
                  <a:lnTo>
                    <a:pt x="1" y="201"/>
                  </a:lnTo>
                  <a:cubicBezTo>
                    <a:pt x="1" y="100"/>
                    <a:pt x="76" y="0"/>
                    <a:pt x="176" y="0"/>
                  </a:cubicBezTo>
                  <a:cubicBezTo>
                    <a:pt x="277" y="0"/>
                    <a:pt x="352" y="100"/>
                    <a:pt x="352" y="201"/>
                  </a:cubicBezTo>
                  <a:lnTo>
                    <a:pt x="352" y="11228"/>
                  </a:lnTo>
                  <a:close/>
                </a:path>
              </a:pathLst>
            </a:custGeom>
            <a:solidFill>
              <a:srgbClr val="3F36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7" name="Google Shape;1187;p33"/>
            <p:cNvSpPr/>
            <p:nvPr/>
          </p:nvSpPr>
          <p:spPr>
            <a:xfrm>
              <a:off x="4505246" y="3850435"/>
              <a:ext cx="39126" cy="53864"/>
            </a:xfrm>
            <a:custGeom>
              <a:avLst/>
              <a:gdLst/>
              <a:ahLst/>
              <a:cxnLst/>
              <a:rect l="l" t="t" r="r" b="b"/>
              <a:pathLst>
                <a:path w="1930" h="2657" extrusionOk="0">
                  <a:moveTo>
                    <a:pt x="952" y="0"/>
                  </a:moveTo>
                  <a:cubicBezTo>
                    <a:pt x="677" y="0"/>
                    <a:pt x="451" y="75"/>
                    <a:pt x="276" y="201"/>
                  </a:cubicBezTo>
                  <a:cubicBezTo>
                    <a:pt x="100" y="326"/>
                    <a:pt x="0" y="501"/>
                    <a:pt x="0" y="702"/>
                  </a:cubicBezTo>
                  <a:cubicBezTo>
                    <a:pt x="0" y="927"/>
                    <a:pt x="75" y="1078"/>
                    <a:pt x="251" y="1203"/>
                  </a:cubicBezTo>
                  <a:cubicBezTo>
                    <a:pt x="401" y="1328"/>
                    <a:pt x="627" y="1429"/>
                    <a:pt x="927" y="1529"/>
                  </a:cubicBezTo>
                  <a:cubicBezTo>
                    <a:pt x="1103" y="1579"/>
                    <a:pt x="1228" y="1629"/>
                    <a:pt x="1303" y="1704"/>
                  </a:cubicBezTo>
                  <a:cubicBezTo>
                    <a:pt x="1379" y="1754"/>
                    <a:pt x="1404" y="1830"/>
                    <a:pt x="1404" y="1930"/>
                  </a:cubicBezTo>
                  <a:cubicBezTo>
                    <a:pt x="1404" y="2030"/>
                    <a:pt x="1379" y="2105"/>
                    <a:pt x="1303" y="2155"/>
                  </a:cubicBezTo>
                  <a:cubicBezTo>
                    <a:pt x="1228" y="2231"/>
                    <a:pt x="1128" y="2256"/>
                    <a:pt x="978" y="2256"/>
                  </a:cubicBezTo>
                  <a:cubicBezTo>
                    <a:pt x="877" y="2256"/>
                    <a:pt x="777" y="2231"/>
                    <a:pt x="677" y="2206"/>
                  </a:cubicBezTo>
                  <a:cubicBezTo>
                    <a:pt x="602" y="2180"/>
                    <a:pt x="526" y="2155"/>
                    <a:pt x="476" y="2105"/>
                  </a:cubicBezTo>
                  <a:lnTo>
                    <a:pt x="401" y="1729"/>
                  </a:lnTo>
                  <a:lnTo>
                    <a:pt x="0" y="1729"/>
                  </a:lnTo>
                  <a:lnTo>
                    <a:pt x="0" y="2281"/>
                  </a:lnTo>
                  <a:cubicBezTo>
                    <a:pt x="125" y="2406"/>
                    <a:pt x="251" y="2481"/>
                    <a:pt x="426" y="2556"/>
                  </a:cubicBezTo>
                  <a:cubicBezTo>
                    <a:pt x="602" y="2607"/>
                    <a:pt x="777" y="2657"/>
                    <a:pt x="978" y="2657"/>
                  </a:cubicBezTo>
                  <a:cubicBezTo>
                    <a:pt x="1253" y="2657"/>
                    <a:pt x="1504" y="2581"/>
                    <a:pt x="1679" y="2456"/>
                  </a:cubicBezTo>
                  <a:cubicBezTo>
                    <a:pt x="1855" y="2331"/>
                    <a:pt x="1930" y="2155"/>
                    <a:pt x="1930" y="1930"/>
                  </a:cubicBezTo>
                  <a:cubicBezTo>
                    <a:pt x="1930" y="1729"/>
                    <a:pt x="1855" y="1554"/>
                    <a:pt x="1704" y="1429"/>
                  </a:cubicBezTo>
                  <a:cubicBezTo>
                    <a:pt x="1554" y="1278"/>
                    <a:pt x="1353" y="1178"/>
                    <a:pt x="1053" y="1103"/>
                  </a:cubicBezTo>
                  <a:cubicBezTo>
                    <a:pt x="877" y="1053"/>
                    <a:pt x="727" y="977"/>
                    <a:pt x="652" y="927"/>
                  </a:cubicBezTo>
                  <a:cubicBezTo>
                    <a:pt x="551" y="877"/>
                    <a:pt x="526" y="802"/>
                    <a:pt x="526" y="702"/>
                  </a:cubicBezTo>
                  <a:cubicBezTo>
                    <a:pt x="526" y="627"/>
                    <a:pt x="551" y="551"/>
                    <a:pt x="627" y="476"/>
                  </a:cubicBezTo>
                  <a:cubicBezTo>
                    <a:pt x="727" y="426"/>
                    <a:pt x="827" y="401"/>
                    <a:pt x="978" y="401"/>
                  </a:cubicBezTo>
                  <a:cubicBezTo>
                    <a:pt x="1053" y="401"/>
                    <a:pt x="1153" y="401"/>
                    <a:pt x="1253" y="426"/>
                  </a:cubicBezTo>
                  <a:cubicBezTo>
                    <a:pt x="1328" y="451"/>
                    <a:pt x="1404" y="476"/>
                    <a:pt x="1429" y="501"/>
                  </a:cubicBezTo>
                  <a:lnTo>
                    <a:pt x="1504" y="852"/>
                  </a:lnTo>
                  <a:lnTo>
                    <a:pt x="1905" y="852"/>
                  </a:lnTo>
                  <a:lnTo>
                    <a:pt x="1905" y="326"/>
                  </a:lnTo>
                  <a:cubicBezTo>
                    <a:pt x="1780" y="226"/>
                    <a:pt x="1654" y="150"/>
                    <a:pt x="1479" y="75"/>
                  </a:cubicBezTo>
                  <a:cubicBezTo>
                    <a:pt x="1328" y="25"/>
                    <a:pt x="1128" y="0"/>
                    <a:pt x="9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8" name="Google Shape;1188;p33"/>
            <p:cNvSpPr/>
            <p:nvPr/>
          </p:nvSpPr>
          <p:spPr>
            <a:xfrm>
              <a:off x="4561120" y="3850435"/>
              <a:ext cx="42714" cy="53864"/>
            </a:xfrm>
            <a:custGeom>
              <a:avLst/>
              <a:gdLst/>
              <a:ahLst/>
              <a:cxnLst/>
              <a:rect l="l" t="t" r="r" b="b"/>
              <a:pathLst>
                <a:path w="2107" h="2657" extrusionOk="0">
                  <a:moveTo>
                    <a:pt x="1179" y="0"/>
                  </a:moveTo>
                  <a:cubicBezTo>
                    <a:pt x="828" y="0"/>
                    <a:pt x="552" y="100"/>
                    <a:pt x="327" y="351"/>
                  </a:cubicBezTo>
                  <a:cubicBezTo>
                    <a:pt x="101" y="602"/>
                    <a:pt x="1" y="902"/>
                    <a:pt x="1" y="1278"/>
                  </a:cubicBezTo>
                  <a:lnTo>
                    <a:pt x="1" y="1353"/>
                  </a:lnTo>
                  <a:cubicBezTo>
                    <a:pt x="1" y="1729"/>
                    <a:pt x="101" y="2055"/>
                    <a:pt x="327" y="2281"/>
                  </a:cubicBezTo>
                  <a:cubicBezTo>
                    <a:pt x="552" y="2531"/>
                    <a:pt x="828" y="2657"/>
                    <a:pt x="1179" y="2657"/>
                  </a:cubicBezTo>
                  <a:cubicBezTo>
                    <a:pt x="1379" y="2657"/>
                    <a:pt x="1555" y="2607"/>
                    <a:pt x="1705" y="2531"/>
                  </a:cubicBezTo>
                  <a:cubicBezTo>
                    <a:pt x="1881" y="2456"/>
                    <a:pt x="2006" y="2381"/>
                    <a:pt x="2106" y="2256"/>
                  </a:cubicBezTo>
                  <a:lnTo>
                    <a:pt x="2106" y="1729"/>
                  </a:lnTo>
                  <a:lnTo>
                    <a:pt x="1730" y="1729"/>
                  </a:lnTo>
                  <a:lnTo>
                    <a:pt x="1680" y="2080"/>
                  </a:lnTo>
                  <a:cubicBezTo>
                    <a:pt x="1630" y="2130"/>
                    <a:pt x="1555" y="2180"/>
                    <a:pt x="1480" y="2206"/>
                  </a:cubicBezTo>
                  <a:cubicBezTo>
                    <a:pt x="1405" y="2231"/>
                    <a:pt x="1304" y="2256"/>
                    <a:pt x="1204" y="2256"/>
                  </a:cubicBezTo>
                  <a:cubicBezTo>
                    <a:pt x="978" y="2256"/>
                    <a:pt x="803" y="2155"/>
                    <a:pt x="703" y="2005"/>
                  </a:cubicBezTo>
                  <a:cubicBezTo>
                    <a:pt x="577" y="1830"/>
                    <a:pt x="502" y="1629"/>
                    <a:pt x="502" y="1353"/>
                  </a:cubicBezTo>
                  <a:lnTo>
                    <a:pt x="502" y="1278"/>
                  </a:lnTo>
                  <a:cubicBezTo>
                    <a:pt x="502" y="1003"/>
                    <a:pt x="577" y="802"/>
                    <a:pt x="703" y="627"/>
                  </a:cubicBezTo>
                  <a:cubicBezTo>
                    <a:pt x="803" y="476"/>
                    <a:pt x="978" y="401"/>
                    <a:pt x="1204" y="401"/>
                  </a:cubicBezTo>
                  <a:cubicBezTo>
                    <a:pt x="1304" y="401"/>
                    <a:pt x="1405" y="401"/>
                    <a:pt x="1480" y="426"/>
                  </a:cubicBezTo>
                  <a:cubicBezTo>
                    <a:pt x="1555" y="451"/>
                    <a:pt x="1630" y="501"/>
                    <a:pt x="1680" y="551"/>
                  </a:cubicBezTo>
                  <a:lnTo>
                    <a:pt x="1730" y="902"/>
                  </a:lnTo>
                  <a:lnTo>
                    <a:pt x="2106" y="902"/>
                  </a:lnTo>
                  <a:lnTo>
                    <a:pt x="2106" y="376"/>
                  </a:lnTo>
                  <a:cubicBezTo>
                    <a:pt x="2006" y="276"/>
                    <a:pt x="1881" y="175"/>
                    <a:pt x="1705" y="100"/>
                  </a:cubicBezTo>
                  <a:cubicBezTo>
                    <a:pt x="1555" y="25"/>
                    <a:pt x="1379" y="0"/>
                    <a:pt x="1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9" name="Google Shape;1189;p33"/>
            <p:cNvSpPr/>
            <p:nvPr/>
          </p:nvSpPr>
          <p:spPr>
            <a:xfrm>
              <a:off x="4621596" y="3850942"/>
              <a:ext cx="53377" cy="52344"/>
            </a:xfrm>
            <a:custGeom>
              <a:avLst/>
              <a:gdLst/>
              <a:ahLst/>
              <a:cxnLst/>
              <a:rect l="l" t="t" r="r" b="b"/>
              <a:pathLst>
                <a:path w="2633" h="2582" extrusionOk="0">
                  <a:moveTo>
                    <a:pt x="0" y="0"/>
                  </a:moveTo>
                  <a:lnTo>
                    <a:pt x="0" y="326"/>
                  </a:lnTo>
                  <a:lnTo>
                    <a:pt x="276" y="376"/>
                  </a:lnTo>
                  <a:lnTo>
                    <a:pt x="276" y="2231"/>
                  </a:lnTo>
                  <a:lnTo>
                    <a:pt x="0" y="2281"/>
                  </a:lnTo>
                  <a:lnTo>
                    <a:pt x="0" y="2582"/>
                  </a:lnTo>
                  <a:lnTo>
                    <a:pt x="1053" y="2582"/>
                  </a:lnTo>
                  <a:lnTo>
                    <a:pt x="1053" y="2281"/>
                  </a:lnTo>
                  <a:lnTo>
                    <a:pt x="777" y="2231"/>
                  </a:lnTo>
                  <a:lnTo>
                    <a:pt x="777" y="1504"/>
                  </a:lnTo>
                  <a:lnTo>
                    <a:pt x="1830" y="1504"/>
                  </a:lnTo>
                  <a:lnTo>
                    <a:pt x="1830" y="2231"/>
                  </a:lnTo>
                  <a:lnTo>
                    <a:pt x="1554" y="2281"/>
                  </a:lnTo>
                  <a:lnTo>
                    <a:pt x="1554" y="2582"/>
                  </a:lnTo>
                  <a:lnTo>
                    <a:pt x="2632" y="2582"/>
                  </a:lnTo>
                  <a:lnTo>
                    <a:pt x="2632" y="2281"/>
                  </a:lnTo>
                  <a:lnTo>
                    <a:pt x="2356" y="2231"/>
                  </a:lnTo>
                  <a:lnTo>
                    <a:pt x="2356" y="376"/>
                  </a:lnTo>
                  <a:lnTo>
                    <a:pt x="2632" y="326"/>
                  </a:lnTo>
                  <a:lnTo>
                    <a:pt x="2632" y="0"/>
                  </a:lnTo>
                  <a:lnTo>
                    <a:pt x="1554" y="0"/>
                  </a:lnTo>
                  <a:lnTo>
                    <a:pt x="1554" y="326"/>
                  </a:lnTo>
                  <a:lnTo>
                    <a:pt x="1830" y="376"/>
                  </a:lnTo>
                  <a:lnTo>
                    <a:pt x="1830" y="1103"/>
                  </a:lnTo>
                  <a:lnTo>
                    <a:pt x="777" y="1103"/>
                  </a:lnTo>
                  <a:lnTo>
                    <a:pt x="777" y="376"/>
                  </a:lnTo>
                  <a:lnTo>
                    <a:pt x="1053" y="326"/>
                  </a:lnTo>
                  <a:lnTo>
                    <a:pt x="10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0" name="Google Shape;1190;p33"/>
            <p:cNvSpPr/>
            <p:nvPr/>
          </p:nvSpPr>
          <p:spPr>
            <a:xfrm>
              <a:off x="4691723" y="3850435"/>
              <a:ext cx="47782" cy="53864"/>
            </a:xfrm>
            <a:custGeom>
              <a:avLst/>
              <a:gdLst/>
              <a:ahLst/>
              <a:cxnLst/>
              <a:rect l="l" t="t" r="r" b="b"/>
              <a:pathLst>
                <a:path w="2357" h="2657" extrusionOk="0">
                  <a:moveTo>
                    <a:pt x="1178" y="401"/>
                  </a:moveTo>
                  <a:cubicBezTo>
                    <a:pt x="1379" y="401"/>
                    <a:pt x="1554" y="476"/>
                    <a:pt x="1654" y="652"/>
                  </a:cubicBezTo>
                  <a:cubicBezTo>
                    <a:pt x="1780" y="802"/>
                    <a:pt x="1830" y="1028"/>
                    <a:pt x="1830" y="1303"/>
                  </a:cubicBezTo>
                  <a:lnTo>
                    <a:pt x="1830" y="1328"/>
                  </a:lnTo>
                  <a:cubicBezTo>
                    <a:pt x="1830" y="1604"/>
                    <a:pt x="1780" y="1830"/>
                    <a:pt x="1679" y="2005"/>
                  </a:cubicBezTo>
                  <a:cubicBezTo>
                    <a:pt x="1554" y="2155"/>
                    <a:pt x="1404" y="2256"/>
                    <a:pt x="1178" y="2256"/>
                  </a:cubicBezTo>
                  <a:cubicBezTo>
                    <a:pt x="953" y="2256"/>
                    <a:pt x="802" y="2155"/>
                    <a:pt x="677" y="2005"/>
                  </a:cubicBezTo>
                  <a:cubicBezTo>
                    <a:pt x="577" y="1830"/>
                    <a:pt x="526" y="1604"/>
                    <a:pt x="526" y="1328"/>
                  </a:cubicBezTo>
                  <a:lnTo>
                    <a:pt x="526" y="1303"/>
                  </a:lnTo>
                  <a:cubicBezTo>
                    <a:pt x="526" y="1028"/>
                    <a:pt x="577" y="802"/>
                    <a:pt x="677" y="652"/>
                  </a:cubicBezTo>
                  <a:cubicBezTo>
                    <a:pt x="802" y="476"/>
                    <a:pt x="953" y="401"/>
                    <a:pt x="1178" y="401"/>
                  </a:cubicBezTo>
                  <a:close/>
                  <a:moveTo>
                    <a:pt x="1178" y="0"/>
                  </a:moveTo>
                  <a:cubicBezTo>
                    <a:pt x="827" y="0"/>
                    <a:pt x="552" y="125"/>
                    <a:pt x="326" y="351"/>
                  </a:cubicBezTo>
                  <a:cubicBezTo>
                    <a:pt x="125" y="602"/>
                    <a:pt x="0" y="927"/>
                    <a:pt x="0" y="1303"/>
                  </a:cubicBezTo>
                  <a:lnTo>
                    <a:pt x="0" y="1328"/>
                  </a:lnTo>
                  <a:cubicBezTo>
                    <a:pt x="0" y="1704"/>
                    <a:pt x="125" y="2030"/>
                    <a:pt x="326" y="2281"/>
                  </a:cubicBezTo>
                  <a:cubicBezTo>
                    <a:pt x="552" y="2531"/>
                    <a:pt x="827" y="2657"/>
                    <a:pt x="1178" y="2657"/>
                  </a:cubicBezTo>
                  <a:cubicBezTo>
                    <a:pt x="1529" y="2657"/>
                    <a:pt x="1805" y="2531"/>
                    <a:pt x="2030" y="2281"/>
                  </a:cubicBezTo>
                  <a:cubicBezTo>
                    <a:pt x="2231" y="2030"/>
                    <a:pt x="2356" y="1704"/>
                    <a:pt x="2356" y="1328"/>
                  </a:cubicBezTo>
                  <a:lnTo>
                    <a:pt x="2356" y="1303"/>
                  </a:lnTo>
                  <a:cubicBezTo>
                    <a:pt x="2356" y="927"/>
                    <a:pt x="2231" y="602"/>
                    <a:pt x="2030" y="351"/>
                  </a:cubicBezTo>
                  <a:cubicBezTo>
                    <a:pt x="1805" y="125"/>
                    <a:pt x="1529" y="0"/>
                    <a:pt x="1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1" name="Google Shape;1191;p33"/>
            <p:cNvSpPr/>
            <p:nvPr/>
          </p:nvSpPr>
          <p:spPr>
            <a:xfrm>
              <a:off x="4756254" y="3850435"/>
              <a:ext cx="47762" cy="53864"/>
            </a:xfrm>
            <a:custGeom>
              <a:avLst/>
              <a:gdLst/>
              <a:ahLst/>
              <a:cxnLst/>
              <a:rect l="l" t="t" r="r" b="b"/>
              <a:pathLst>
                <a:path w="2356" h="2657" extrusionOk="0">
                  <a:moveTo>
                    <a:pt x="1178" y="401"/>
                  </a:moveTo>
                  <a:cubicBezTo>
                    <a:pt x="1404" y="401"/>
                    <a:pt x="1554" y="476"/>
                    <a:pt x="1679" y="652"/>
                  </a:cubicBezTo>
                  <a:cubicBezTo>
                    <a:pt x="1780" y="802"/>
                    <a:pt x="1830" y="1028"/>
                    <a:pt x="1830" y="1303"/>
                  </a:cubicBezTo>
                  <a:lnTo>
                    <a:pt x="1830" y="1328"/>
                  </a:lnTo>
                  <a:cubicBezTo>
                    <a:pt x="1830" y="1604"/>
                    <a:pt x="1780" y="1830"/>
                    <a:pt x="1679" y="2005"/>
                  </a:cubicBezTo>
                  <a:cubicBezTo>
                    <a:pt x="1554" y="2155"/>
                    <a:pt x="1404" y="2256"/>
                    <a:pt x="1178" y="2256"/>
                  </a:cubicBezTo>
                  <a:cubicBezTo>
                    <a:pt x="952" y="2256"/>
                    <a:pt x="802" y="2155"/>
                    <a:pt x="702" y="2005"/>
                  </a:cubicBezTo>
                  <a:cubicBezTo>
                    <a:pt x="577" y="1830"/>
                    <a:pt x="526" y="1604"/>
                    <a:pt x="526" y="1328"/>
                  </a:cubicBezTo>
                  <a:lnTo>
                    <a:pt x="526" y="1303"/>
                  </a:lnTo>
                  <a:cubicBezTo>
                    <a:pt x="526" y="1028"/>
                    <a:pt x="577" y="802"/>
                    <a:pt x="702" y="652"/>
                  </a:cubicBezTo>
                  <a:cubicBezTo>
                    <a:pt x="802" y="476"/>
                    <a:pt x="952" y="401"/>
                    <a:pt x="1178" y="401"/>
                  </a:cubicBezTo>
                  <a:close/>
                  <a:moveTo>
                    <a:pt x="1178" y="0"/>
                  </a:moveTo>
                  <a:cubicBezTo>
                    <a:pt x="827" y="0"/>
                    <a:pt x="551" y="125"/>
                    <a:pt x="326" y="351"/>
                  </a:cubicBezTo>
                  <a:cubicBezTo>
                    <a:pt x="125" y="602"/>
                    <a:pt x="0" y="927"/>
                    <a:pt x="0" y="1303"/>
                  </a:cubicBezTo>
                  <a:lnTo>
                    <a:pt x="0" y="1328"/>
                  </a:lnTo>
                  <a:cubicBezTo>
                    <a:pt x="0" y="1704"/>
                    <a:pt x="125" y="2030"/>
                    <a:pt x="326" y="2281"/>
                  </a:cubicBezTo>
                  <a:cubicBezTo>
                    <a:pt x="551" y="2531"/>
                    <a:pt x="827" y="2657"/>
                    <a:pt x="1178" y="2657"/>
                  </a:cubicBezTo>
                  <a:cubicBezTo>
                    <a:pt x="1529" y="2657"/>
                    <a:pt x="1805" y="2531"/>
                    <a:pt x="2030" y="2281"/>
                  </a:cubicBezTo>
                  <a:cubicBezTo>
                    <a:pt x="2256" y="2030"/>
                    <a:pt x="2356" y="1704"/>
                    <a:pt x="2356" y="1328"/>
                  </a:cubicBezTo>
                  <a:lnTo>
                    <a:pt x="2356" y="1303"/>
                  </a:lnTo>
                  <a:cubicBezTo>
                    <a:pt x="2356" y="927"/>
                    <a:pt x="2256" y="602"/>
                    <a:pt x="2030" y="351"/>
                  </a:cubicBezTo>
                  <a:cubicBezTo>
                    <a:pt x="1805" y="125"/>
                    <a:pt x="1529" y="0"/>
                    <a:pt x="1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2" name="Google Shape;1192;p33"/>
            <p:cNvSpPr/>
            <p:nvPr/>
          </p:nvSpPr>
          <p:spPr>
            <a:xfrm>
              <a:off x="4820785" y="3850942"/>
              <a:ext cx="39126" cy="52344"/>
            </a:xfrm>
            <a:custGeom>
              <a:avLst/>
              <a:gdLst/>
              <a:ahLst/>
              <a:cxnLst/>
              <a:rect l="l" t="t" r="r" b="b"/>
              <a:pathLst>
                <a:path w="1930" h="2582" extrusionOk="0">
                  <a:moveTo>
                    <a:pt x="0" y="0"/>
                  </a:moveTo>
                  <a:lnTo>
                    <a:pt x="0" y="326"/>
                  </a:lnTo>
                  <a:lnTo>
                    <a:pt x="276" y="376"/>
                  </a:lnTo>
                  <a:lnTo>
                    <a:pt x="276" y="2231"/>
                  </a:lnTo>
                  <a:lnTo>
                    <a:pt x="0" y="2281"/>
                  </a:lnTo>
                  <a:lnTo>
                    <a:pt x="0" y="2582"/>
                  </a:lnTo>
                  <a:lnTo>
                    <a:pt x="1930" y="2582"/>
                  </a:lnTo>
                  <a:lnTo>
                    <a:pt x="1930" y="1855"/>
                  </a:lnTo>
                  <a:lnTo>
                    <a:pt x="1554" y="1855"/>
                  </a:lnTo>
                  <a:lnTo>
                    <a:pt x="1529" y="2181"/>
                  </a:lnTo>
                  <a:lnTo>
                    <a:pt x="777" y="2181"/>
                  </a:lnTo>
                  <a:lnTo>
                    <a:pt x="777" y="376"/>
                  </a:lnTo>
                  <a:lnTo>
                    <a:pt x="1078" y="326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193" name="Google Shape;1193;p33"/>
          <p:cNvSpPr/>
          <p:nvPr/>
        </p:nvSpPr>
        <p:spPr>
          <a:xfrm flipH="1">
            <a:off x="1926918" y="210202"/>
            <a:ext cx="1666148" cy="52730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194" name="Google Shape;1194;p33"/>
          <p:cNvSpPr/>
          <p:nvPr/>
        </p:nvSpPr>
        <p:spPr>
          <a:xfrm>
            <a:off x="8886336" y="352295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195" name="Google Shape;1195;p33"/>
          <p:cNvSpPr/>
          <p:nvPr/>
        </p:nvSpPr>
        <p:spPr>
          <a:xfrm>
            <a:off x="1372404" y="3063052"/>
            <a:ext cx="856057" cy="356664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196" name="Google Shape;1196;p33"/>
          <p:cNvSpPr/>
          <p:nvPr/>
        </p:nvSpPr>
        <p:spPr>
          <a:xfrm>
            <a:off x="732669" y="2383662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197" name="Google Shape;1197;p33"/>
          <p:cNvSpPr/>
          <p:nvPr/>
        </p:nvSpPr>
        <p:spPr>
          <a:xfrm flipH="1">
            <a:off x="10005110" y="3603051"/>
            <a:ext cx="1228892" cy="388907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281" y="2359059"/>
            <a:ext cx="9943438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9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-166626" y="411962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图片 16">
            <a:extLst>
              <a:ext uri="{FF2B5EF4-FFF2-40B4-BE49-F238E27FC236}">
                <a16:creationId xmlns:a16="http://schemas.microsoft.com/office/drawing/2014/main" id="{71BF42F8-AA6E-4E13-8559-168DF656C8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39" y="-40238"/>
            <a:ext cx="12295157" cy="68982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1365" y="125506"/>
            <a:ext cx="11780437" cy="6508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id="{6C4775E0-1419-AD4D-B83C-DF6318BE184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1949" y="264751"/>
            <a:ext cx="4536956" cy="4536956"/>
          </a:xfrm>
          <a:prstGeom prst="rect">
            <a:avLst/>
          </a:prstGeom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id="{F0B60438-6AF9-8942-9D54-9E4E3D93AF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566"/>
          <a:stretch/>
        </p:blipFill>
        <p:spPr>
          <a:xfrm>
            <a:off x="-488542" y="3764308"/>
            <a:ext cx="3815164" cy="3259436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10558" y="1544459"/>
            <a:ext cx="7551391" cy="31175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Luật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chơi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r>
              <a: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vụ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để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chuẩn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bị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đi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biển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ra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phút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lượt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2’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43" y="287142"/>
            <a:ext cx="10058400" cy="12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0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start timer"/>
          <p:cNvGrpSpPr/>
          <p:nvPr/>
        </p:nvGrpSpPr>
        <p:grpSpPr>
          <a:xfrm>
            <a:off x="1512000" y="187200"/>
            <a:ext cx="2636838" cy="799962"/>
            <a:chOff x="1332706" y="185859"/>
            <a:chExt cx="2636838" cy="799962"/>
          </a:xfrm>
        </p:grpSpPr>
        <p:sp>
          <p:nvSpPr>
            <p:cNvPr id="121" name="Rounded Rectangle 120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2" name="Rounded Rectangle 121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3" name="times up"/>
          <p:cNvGrpSpPr/>
          <p:nvPr/>
        </p:nvGrpSpPr>
        <p:grpSpPr>
          <a:xfrm>
            <a:off x="1515831" y="209799"/>
            <a:ext cx="2636838" cy="799962"/>
            <a:chOff x="4321176" y="185859"/>
            <a:chExt cx="2636838" cy="799962"/>
          </a:xfrm>
        </p:grpSpPr>
        <p:sp>
          <p:nvSpPr>
            <p:cNvPr id="124" name="Rounded Rectangle 123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5" name="Rounded Rectangle 124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Hết</a:t>
              </a:r>
              <a:r>
                <a: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giờ</a:t>
              </a: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38" name="AutoShape 3"/>
          <p:cNvSpPr>
            <a:spLocks noChangeAspect="1" noChangeArrowheads="1" noTextEdit="1"/>
          </p:cNvSpPr>
          <p:nvPr/>
        </p:nvSpPr>
        <p:spPr bwMode="auto">
          <a:xfrm>
            <a:off x="0" y="1176728"/>
            <a:ext cx="49228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Rectangle 5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2655888" y="1741878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Rectangle 7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Rectangle 8"/>
          <p:cNvSpPr>
            <a:spLocks noChangeArrowheads="1"/>
          </p:cNvSpPr>
          <p:nvPr/>
        </p:nvSpPr>
        <p:spPr bwMode="auto">
          <a:xfrm>
            <a:off x="2655888" y="1741878"/>
            <a:ext cx="13652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Freeform 9"/>
          <p:cNvSpPr>
            <a:spLocks/>
          </p:cNvSpPr>
          <p:nvPr/>
        </p:nvSpPr>
        <p:spPr bwMode="auto">
          <a:xfrm>
            <a:off x="2498725" y="1633928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Freeform 10"/>
          <p:cNvSpPr>
            <a:spLocks/>
          </p:cNvSpPr>
          <p:nvPr/>
        </p:nvSpPr>
        <p:spPr bwMode="auto">
          <a:xfrm>
            <a:off x="3525838" y="1881578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Freeform 11"/>
          <p:cNvSpPr>
            <a:spLocks/>
          </p:cNvSpPr>
          <p:nvPr/>
        </p:nvSpPr>
        <p:spPr bwMode="auto">
          <a:xfrm>
            <a:off x="1027113" y="1860941"/>
            <a:ext cx="909638" cy="1111250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Freeform 12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Freeform 13"/>
          <p:cNvSpPr>
            <a:spLocks noEditPoints="1"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Freeform 14"/>
          <p:cNvSpPr>
            <a:spLocks/>
          </p:cNvSpPr>
          <p:nvPr/>
        </p:nvSpPr>
        <p:spPr bwMode="auto">
          <a:xfrm>
            <a:off x="1238250" y="2167328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Freeform 15"/>
          <p:cNvSpPr>
            <a:spLocks/>
          </p:cNvSpPr>
          <p:nvPr/>
        </p:nvSpPr>
        <p:spPr bwMode="auto">
          <a:xfrm>
            <a:off x="4198938" y="2343541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Freeform 16"/>
          <p:cNvSpPr>
            <a:spLocks/>
          </p:cNvSpPr>
          <p:nvPr/>
        </p:nvSpPr>
        <p:spPr bwMode="auto">
          <a:xfrm>
            <a:off x="3959225" y="2189553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Freeform 17"/>
          <p:cNvSpPr>
            <a:spLocks/>
          </p:cNvSpPr>
          <p:nvPr/>
        </p:nvSpPr>
        <p:spPr bwMode="auto">
          <a:xfrm>
            <a:off x="457200" y="1349766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Freeform 18"/>
          <p:cNvSpPr>
            <a:spLocks noEditPoints="1"/>
          </p:cNvSpPr>
          <p:nvPr/>
        </p:nvSpPr>
        <p:spPr bwMode="auto">
          <a:xfrm>
            <a:off x="673100" y="2553091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Freeform 19"/>
          <p:cNvSpPr>
            <a:spLocks/>
          </p:cNvSpPr>
          <p:nvPr/>
        </p:nvSpPr>
        <p:spPr bwMode="auto">
          <a:xfrm>
            <a:off x="606425" y="1589478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Freeform 20"/>
          <p:cNvSpPr>
            <a:spLocks/>
          </p:cNvSpPr>
          <p:nvPr/>
        </p:nvSpPr>
        <p:spPr bwMode="auto">
          <a:xfrm>
            <a:off x="1068388" y="5628078"/>
            <a:ext cx="765175" cy="941388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Freeform 21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Freeform 22"/>
          <p:cNvSpPr>
            <a:spLocks noEditPoints="1"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Freeform 23"/>
          <p:cNvSpPr>
            <a:spLocks/>
          </p:cNvSpPr>
          <p:nvPr/>
        </p:nvSpPr>
        <p:spPr bwMode="auto">
          <a:xfrm>
            <a:off x="1338263" y="5901128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Freeform 24"/>
          <p:cNvSpPr>
            <a:spLocks/>
          </p:cNvSpPr>
          <p:nvPr/>
        </p:nvSpPr>
        <p:spPr bwMode="auto">
          <a:xfrm>
            <a:off x="3633788" y="5628078"/>
            <a:ext cx="765175" cy="941388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Freeform 25"/>
          <p:cNvSpPr>
            <a:spLocks/>
          </p:cNvSpPr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Freeform 26"/>
          <p:cNvSpPr>
            <a:spLocks/>
          </p:cNvSpPr>
          <p:nvPr/>
        </p:nvSpPr>
        <p:spPr bwMode="auto">
          <a:xfrm>
            <a:off x="4094163" y="5899541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Freeform 27"/>
          <p:cNvSpPr>
            <a:spLocks/>
          </p:cNvSpPr>
          <p:nvPr/>
        </p:nvSpPr>
        <p:spPr bwMode="auto">
          <a:xfrm>
            <a:off x="3795713" y="5899541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817563" y="2264166"/>
            <a:ext cx="3829050" cy="3830638"/>
            <a:chOff x="817563" y="2264166"/>
            <a:chExt cx="3829050" cy="3830638"/>
          </a:xfrm>
        </p:grpSpPr>
        <p:sp>
          <p:nvSpPr>
            <p:cNvPr id="162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hour hand"/>
            <p:cNvSpPr>
              <a:spLocks/>
            </p:cNvSpPr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3" name="Freeform 29"/>
          <p:cNvSpPr>
            <a:spLocks noEditPoints="1"/>
          </p:cNvSpPr>
          <p:nvPr/>
        </p:nvSpPr>
        <p:spPr bwMode="auto">
          <a:xfrm>
            <a:off x="538163" y="1986353"/>
            <a:ext cx="4387850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Freeform 30"/>
          <p:cNvSpPr>
            <a:spLocks noEditPoints="1"/>
          </p:cNvSpPr>
          <p:nvPr/>
        </p:nvSpPr>
        <p:spPr bwMode="auto">
          <a:xfrm>
            <a:off x="711200" y="2157803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Freeform 31"/>
          <p:cNvSpPr>
            <a:spLocks noEditPoints="1"/>
          </p:cNvSpPr>
          <p:nvPr/>
        </p:nvSpPr>
        <p:spPr bwMode="auto">
          <a:xfrm>
            <a:off x="620713" y="2067316"/>
            <a:ext cx="4221163" cy="4222750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2455863" y="2411803"/>
            <a:ext cx="566738" cy="566738"/>
            <a:chOff x="2455863" y="2411803"/>
            <a:chExt cx="566738" cy="566738"/>
          </a:xfrm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Rectangle 37"/>
            <p:cNvSpPr>
              <a:spLocks noChangeArrowheads="1"/>
            </p:cNvSpPr>
            <p:nvPr/>
          </p:nvSpPr>
          <p:spPr bwMode="auto">
            <a:xfrm>
              <a:off x="2593975" y="2499116"/>
              <a:ext cx="32220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60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74" name="Freeform 40"/>
          <p:cNvSpPr>
            <a:spLocks noEditPoints="1"/>
          </p:cNvSpPr>
          <p:nvPr/>
        </p:nvSpPr>
        <p:spPr bwMode="auto">
          <a:xfrm>
            <a:off x="3244850" y="2851541"/>
            <a:ext cx="20638" cy="122238"/>
          </a:xfrm>
          <a:custGeom>
            <a:avLst/>
            <a:gdLst>
              <a:gd name="T0" fmla="*/ 8 w 8"/>
              <a:gd name="T1" fmla="*/ 50 h 50"/>
              <a:gd name="T2" fmla="*/ 8 w 8"/>
              <a:gd name="T3" fmla="*/ 50 h 50"/>
              <a:gd name="T4" fmla="*/ 8 w 8"/>
              <a:gd name="T5" fmla="*/ 50 h 50"/>
              <a:gd name="T6" fmla="*/ 8 w 8"/>
              <a:gd name="T7" fmla="*/ 50 h 50"/>
              <a:gd name="T8" fmla="*/ 0 w 8"/>
              <a:gd name="T9" fmla="*/ 11 h 50"/>
              <a:gd name="T10" fmla="*/ 0 w 8"/>
              <a:gd name="T11" fmla="*/ 11 h 50"/>
              <a:gd name="T12" fmla="*/ 0 w 8"/>
              <a:gd name="T13" fmla="*/ 11 h 50"/>
              <a:gd name="T14" fmla="*/ 0 w 8"/>
              <a:gd name="T15" fmla="*/ 11 h 50"/>
              <a:gd name="T16" fmla="*/ 0 w 8"/>
              <a:gd name="T17" fmla="*/ 11 h 50"/>
              <a:gd name="T18" fmla="*/ 0 w 8"/>
              <a:gd name="T19" fmla="*/ 11 h 50"/>
              <a:gd name="T20" fmla="*/ 0 w 8"/>
              <a:gd name="T21" fmla="*/ 10 h 50"/>
              <a:gd name="T22" fmla="*/ 0 w 8"/>
              <a:gd name="T23" fmla="*/ 10 h 50"/>
              <a:gd name="T24" fmla="*/ 0 w 8"/>
              <a:gd name="T25" fmla="*/ 10 h 50"/>
              <a:gd name="T26" fmla="*/ 0 w 8"/>
              <a:gd name="T27" fmla="*/ 10 h 50"/>
              <a:gd name="T28" fmla="*/ 0 w 8"/>
              <a:gd name="T29" fmla="*/ 9 h 50"/>
              <a:gd name="T30" fmla="*/ 0 w 8"/>
              <a:gd name="T31" fmla="*/ 9 h 50"/>
              <a:gd name="T32" fmla="*/ 0 w 8"/>
              <a:gd name="T33" fmla="*/ 9 h 50"/>
              <a:gd name="T34" fmla="*/ 0 w 8"/>
              <a:gd name="T35" fmla="*/ 9 h 50"/>
              <a:gd name="T36" fmla="*/ 0 w 8"/>
              <a:gd name="T37" fmla="*/ 9 h 50"/>
              <a:gd name="T38" fmla="*/ 0 w 8"/>
              <a:gd name="T39" fmla="*/ 9 h 50"/>
              <a:gd name="T40" fmla="*/ 0 w 8"/>
              <a:gd name="T41" fmla="*/ 8 h 50"/>
              <a:gd name="T42" fmla="*/ 0 w 8"/>
              <a:gd name="T43" fmla="*/ 8 h 50"/>
              <a:gd name="T44" fmla="*/ 0 w 8"/>
              <a:gd name="T45" fmla="*/ 8 h 50"/>
              <a:gd name="T46" fmla="*/ 0 w 8"/>
              <a:gd name="T47" fmla="*/ 7 h 50"/>
              <a:gd name="T48" fmla="*/ 0 w 8"/>
              <a:gd name="T49" fmla="*/ 7 h 50"/>
              <a:gd name="T50" fmla="*/ 0 w 8"/>
              <a:gd name="T51" fmla="*/ 7 h 50"/>
              <a:gd name="T52" fmla="*/ 0 w 8"/>
              <a:gd name="T53" fmla="*/ 7 h 50"/>
              <a:gd name="T54" fmla="*/ 0 w 8"/>
              <a:gd name="T55" fmla="*/ 7 h 50"/>
              <a:gd name="T56" fmla="*/ 0 w 8"/>
              <a:gd name="T57" fmla="*/ 7 h 50"/>
              <a:gd name="T58" fmla="*/ 0 w 8"/>
              <a:gd name="T59" fmla="*/ 6 h 50"/>
              <a:gd name="T60" fmla="*/ 0 w 8"/>
              <a:gd name="T61" fmla="*/ 6 h 50"/>
              <a:gd name="T62" fmla="*/ 0 w 8"/>
              <a:gd name="T63" fmla="*/ 6 h 50"/>
              <a:gd name="T64" fmla="*/ 0 w 8"/>
              <a:gd name="T65" fmla="*/ 6 h 50"/>
              <a:gd name="T66" fmla="*/ 0 w 8"/>
              <a:gd name="T67" fmla="*/ 6 h 50"/>
              <a:gd name="T68" fmla="*/ 0 w 8"/>
              <a:gd name="T69" fmla="*/ 6 h 50"/>
              <a:gd name="T70" fmla="*/ 0 w 8"/>
              <a:gd name="T71" fmla="*/ 5 h 50"/>
              <a:gd name="T72" fmla="*/ 0 w 8"/>
              <a:gd name="T73" fmla="*/ 5 h 50"/>
              <a:gd name="T74" fmla="*/ 0 w 8"/>
              <a:gd name="T75" fmla="*/ 5 h 50"/>
              <a:gd name="T76" fmla="*/ 0 w 8"/>
              <a:gd name="T77" fmla="*/ 5 h 50"/>
              <a:gd name="T78" fmla="*/ 0 w 8"/>
              <a:gd name="T79" fmla="*/ 5 h 50"/>
              <a:gd name="T80" fmla="*/ 0 w 8"/>
              <a:gd name="T81" fmla="*/ 4 h 50"/>
              <a:gd name="T82" fmla="*/ 0 w 8"/>
              <a:gd name="T83" fmla="*/ 4 h 50"/>
              <a:gd name="T84" fmla="*/ 0 w 8"/>
              <a:gd name="T85" fmla="*/ 4 h 50"/>
              <a:gd name="T86" fmla="*/ 0 w 8"/>
              <a:gd name="T87" fmla="*/ 4 h 50"/>
              <a:gd name="T88" fmla="*/ 0 w 8"/>
              <a:gd name="T89" fmla="*/ 3 h 50"/>
              <a:gd name="T90" fmla="*/ 0 w 8"/>
              <a:gd name="T91" fmla="*/ 3 h 50"/>
              <a:gd name="T92" fmla="*/ 0 w 8"/>
              <a:gd name="T93" fmla="*/ 3 h 50"/>
              <a:gd name="T94" fmla="*/ 0 w 8"/>
              <a:gd name="T95" fmla="*/ 3 h 50"/>
              <a:gd name="T96" fmla="*/ 0 w 8"/>
              <a:gd name="T97" fmla="*/ 3 h 50"/>
              <a:gd name="T98" fmla="*/ 0 w 8"/>
              <a:gd name="T99" fmla="*/ 3 h 50"/>
              <a:gd name="T100" fmla="*/ 0 w 8"/>
              <a:gd name="T101" fmla="*/ 2 h 50"/>
              <a:gd name="T102" fmla="*/ 0 w 8"/>
              <a:gd name="T103" fmla="*/ 2 h 50"/>
              <a:gd name="T104" fmla="*/ 0 w 8"/>
              <a:gd name="T105" fmla="*/ 2 h 50"/>
              <a:gd name="T106" fmla="*/ 0 w 8"/>
              <a:gd name="T107" fmla="*/ 2 h 50"/>
              <a:gd name="T108" fmla="*/ 0 w 8"/>
              <a:gd name="T109" fmla="*/ 2 h 50"/>
              <a:gd name="T110" fmla="*/ 0 w 8"/>
              <a:gd name="T111" fmla="*/ 1 h 50"/>
              <a:gd name="T112" fmla="*/ 0 w 8"/>
              <a:gd name="T113" fmla="*/ 0 h 50"/>
              <a:gd name="T114" fmla="*/ 0 w 8"/>
              <a:gd name="T1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" h="50"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49"/>
                </a:cubicBezTo>
                <a:moveTo>
                  <a:pt x="0" y="11"/>
                </a:moveTo>
                <a:cubicBezTo>
                  <a:pt x="0" y="25"/>
                  <a:pt x="2" y="38"/>
                  <a:pt x="8" y="49"/>
                </a:cubicBezTo>
                <a:cubicBezTo>
                  <a:pt x="2" y="38"/>
                  <a:pt x="0" y="25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4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2CE7F1-42A5-4819-B9D5-4D6F794C1023}"/>
              </a:ext>
            </a:extLst>
          </p:cNvPr>
          <p:cNvGrpSpPr/>
          <p:nvPr/>
        </p:nvGrpSpPr>
        <p:grpSpPr>
          <a:xfrm>
            <a:off x="3722688" y="3113478"/>
            <a:ext cx="585788" cy="587375"/>
            <a:chOff x="3722688" y="3113478"/>
            <a:chExt cx="585788" cy="587375"/>
          </a:xfrm>
        </p:grpSpPr>
        <p:sp>
          <p:nvSpPr>
            <p:cNvPr id="178" name="Freeform 44"/>
            <p:cNvSpPr>
              <a:spLocks/>
            </p:cNvSpPr>
            <p:nvPr/>
          </p:nvSpPr>
          <p:spPr bwMode="auto">
            <a:xfrm>
              <a:off x="3722688" y="3113478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 45"/>
            <p:cNvSpPr>
              <a:spLocks/>
            </p:cNvSpPr>
            <p:nvPr/>
          </p:nvSpPr>
          <p:spPr bwMode="auto">
            <a:xfrm>
              <a:off x="3781425" y="3169041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 46"/>
            <p:cNvSpPr>
              <a:spLocks noEditPoints="1"/>
            </p:cNvSpPr>
            <p:nvPr/>
          </p:nvSpPr>
          <p:spPr bwMode="auto">
            <a:xfrm>
              <a:off x="3786188" y="3272228"/>
              <a:ext cx="46038" cy="188913"/>
            </a:xfrm>
            <a:custGeom>
              <a:avLst/>
              <a:gdLst>
                <a:gd name="T0" fmla="*/ 3 w 19"/>
                <a:gd name="T1" fmla="*/ 76 h 77"/>
                <a:gd name="T2" fmla="*/ 3 w 19"/>
                <a:gd name="T3" fmla="*/ 76 h 77"/>
                <a:gd name="T4" fmla="*/ 3 w 19"/>
                <a:gd name="T5" fmla="*/ 76 h 77"/>
                <a:gd name="T6" fmla="*/ 3 w 19"/>
                <a:gd name="T7" fmla="*/ 75 h 77"/>
                <a:gd name="T8" fmla="*/ 3 w 19"/>
                <a:gd name="T9" fmla="*/ 75 h 77"/>
                <a:gd name="T10" fmla="*/ 3 w 19"/>
                <a:gd name="T11" fmla="*/ 75 h 77"/>
                <a:gd name="T12" fmla="*/ 3 w 19"/>
                <a:gd name="T13" fmla="*/ 74 h 77"/>
                <a:gd name="T14" fmla="*/ 3 w 19"/>
                <a:gd name="T15" fmla="*/ 74 h 77"/>
                <a:gd name="T16" fmla="*/ 3 w 19"/>
                <a:gd name="T17" fmla="*/ 74 h 77"/>
                <a:gd name="T18" fmla="*/ 2 w 19"/>
                <a:gd name="T19" fmla="*/ 73 h 77"/>
                <a:gd name="T20" fmla="*/ 2 w 19"/>
                <a:gd name="T21" fmla="*/ 73 h 77"/>
                <a:gd name="T22" fmla="*/ 2 w 19"/>
                <a:gd name="T23" fmla="*/ 72 h 77"/>
                <a:gd name="T24" fmla="*/ 2 w 19"/>
                <a:gd name="T25" fmla="*/ 72 h 77"/>
                <a:gd name="T26" fmla="*/ 2 w 19"/>
                <a:gd name="T27" fmla="*/ 71 h 77"/>
                <a:gd name="T28" fmla="*/ 2 w 19"/>
                <a:gd name="T29" fmla="*/ 71 h 77"/>
                <a:gd name="T30" fmla="*/ 2 w 19"/>
                <a:gd name="T31" fmla="*/ 71 h 77"/>
                <a:gd name="T32" fmla="*/ 2 w 19"/>
                <a:gd name="T33" fmla="*/ 70 h 77"/>
                <a:gd name="T34" fmla="*/ 2 w 19"/>
                <a:gd name="T35" fmla="*/ 70 h 77"/>
                <a:gd name="T36" fmla="*/ 2 w 19"/>
                <a:gd name="T37" fmla="*/ 69 h 77"/>
                <a:gd name="T38" fmla="*/ 2 w 19"/>
                <a:gd name="T39" fmla="*/ 69 h 77"/>
                <a:gd name="T40" fmla="*/ 2 w 19"/>
                <a:gd name="T41" fmla="*/ 69 h 77"/>
                <a:gd name="T42" fmla="*/ 2 w 19"/>
                <a:gd name="T43" fmla="*/ 68 h 77"/>
                <a:gd name="T44" fmla="*/ 2 w 19"/>
                <a:gd name="T45" fmla="*/ 68 h 77"/>
                <a:gd name="T46" fmla="*/ 2 w 19"/>
                <a:gd name="T47" fmla="*/ 68 h 77"/>
                <a:gd name="T48" fmla="*/ 1 w 19"/>
                <a:gd name="T49" fmla="*/ 67 h 77"/>
                <a:gd name="T50" fmla="*/ 1 w 19"/>
                <a:gd name="T51" fmla="*/ 67 h 77"/>
                <a:gd name="T52" fmla="*/ 1 w 19"/>
                <a:gd name="T53" fmla="*/ 67 h 77"/>
                <a:gd name="T54" fmla="*/ 1 w 19"/>
                <a:gd name="T55" fmla="*/ 66 h 77"/>
                <a:gd name="T56" fmla="*/ 1 w 19"/>
                <a:gd name="T57" fmla="*/ 66 h 77"/>
                <a:gd name="T58" fmla="*/ 1 w 19"/>
                <a:gd name="T59" fmla="*/ 65 h 77"/>
                <a:gd name="T60" fmla="*/ 1 w 19"/>
                <a:gd name="T61" fmla="*/ 65 h 77"/>
                <a:gd name="T62" fmla="*/ 1 w 19"/>
                <a:gd name="T63" fmla="*/ 65 h 77"/>
                <a:gd name="T64" fmla="*/ 1 w 19"/>
                <a:gd name="T65" fmla="*/ 64 h 77"/>
                <a:gd name="T66" fmla="*/ 1 w 19"/>
                <a:gd name="T67" fmla="*/ 64 h 77"/>
                <a:gd name="T68" fmla="*/ 1 w 19"/>
                <a:gd name="T69" fmla="*/ 64 h 77"/>
                <a:gd name="T70" fmla="*/ 1 w 19"/>
                <a:gd name="T71" fmla="*/ 63 h 77"/>
                <a:gd name="T72" fmla="*/ 1 w 19"/>
                <a:gd name="T73" fmla="*/ 63 h 77"/>
                <a:gd name="T74" fmla="*/ 1 w 19"/>
                <a:gd name="T75" fmla="*/ 62 h 77"/>
                <a:gd name="T76" fmla="*/ 1 w 19"/>
                <a:gd name="T77" fmla="*/ 62 h 77"/>
                <a:gd name="T78" fmla="*/ 1 w 19"/>
                <a:gd name="T79" fmla="*/ 61 h 77"/>
                <a:gd name="T80" fmla="*/ 1 w 19"/>
                <a:gd name="T81" fmla="*/ 61 h 77"/>
                <a:gd name="T82" fmla="*/ 1 w 19"/>
                <a:gd name="T83" fmla="*/ 61 h 77"/>
                <a:gd name="T84" fmla="*/ 1 w 19"/>
                <a:gd name="T85" fmla="*/ 60 h 77"/>
                <a:gd name="T86" fmla="*/ 1 w 19"/>
                <a:gd name="T87" fmla="*/ 60 h 77"/>
                <a:gd name="T88" fmla="*/ 1 w 19"/>
                <a:gd name="T89" fmla="*/ 60 h 77"/>
                <a:gd name="T90" fmla="*/ 18 w 19"/>
                <a:gd name="T91" fmla="*/ 0 h 77"/>
                <a:gd name="T92" fmla="*/ 18 w 19"/>
                <a:gd name="T93" fmla="*/ 0 h 77"/>
                <a:gd name="T94" fmla="*/ 19 w 19"/>
                <a:gd name="T95" fmla="*/ 0 h 77"/>
                <a:gd name="T96" fmla="*/ 19 w 19"/>
                <a:gd name="T97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" h="77">
                  <a:moveTo>
                    <a:pt x="3" y="77"/>
                  </a:moveTo>
                  <a:cubicBezTo>
                    <a:pt x="3" y="77"/>
                    <a:pt x="3" y="77"/>
                    <a:pt x="3" y="77"/>
                  </a:cubicBezTo>
                  <a:cubicBezTo>
                    <a:pt x="3" y="77"/>
                    <a:pt x="3" y="77"/>
                    <a:pt x="3" y="77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3" y="76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moveTo>
                    <a:pt x="3" y="74"/>
                  </a:moveTo>
                  <a:cubicBezTo>
                    <a:pt x="3" y="74"/>
                    <a:pt x="3" y="75"/>
                    <a:pt x="3" y="75"/>
                  </a:cubicBezTo>
                  <a:cubicBezTo>
                    <a:pt x="3" y="75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3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3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2" y="73"/>
                    <a:pt x="2" y="73"/>
                    <a:pt x="2" y="73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3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1"/>
                  </a:move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1"/>
                    <a:pt x="2" y="71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70"/>
                  </a:move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moveTo>
                    <a:pt x="2" y="69"/>
                  </a:move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9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moveTo>
                    <a:pt x="2" y="68"/>
                  </a:move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69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8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7"/>
                  </a:move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6"/>
                  </a:move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moveTo>
                    <a:pt x="1" y="65"/>
                  </a:moveTo>
                  <a:cubicBezTo>
                    <a:pt x="1" y="65"/>
                    <a:pt x="1" y="66"/>
                    <a:pt x="1" y="66"/>
                  </a:cubicBezTo>
                  <a:cubicBezTo>
                    <a:pt x="1" y="66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5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moveTo>
                    <a:pt x="1" y="64"/>
                  </a:move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4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4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3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2"/>
                  </a:moveTo>
                  <a:cubicBezTo>
                    <a:pt x="1" y="62"/>
                    <a:pt x="1" y="62"/>
                    <a:pt x="1" y="62"/>
                  </a:cubicBezTo>
                  <a:cubicBezTo>
                    <a:pt x="1" y="62"/>
                    <a:pt x="1" y="62"/>
                    <a:pt x="1" y="62"/>
                  </a:cubicBezTo>
                  <a:moveTo>
                    <a:pt x="1" y="61"/>
                  </a:moveTo>
                  <a:cubicBezTo>
                    <a:pt x="1" y="61"/>
                    <a:pt x="1" y="62"/>
                    <a:pt x="1" y="62"/>
                  </a:cubicBezTo>
                  <a:cubicBezTo>
                    <a:pt x="1" y="62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1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moveTo>
                    <a:pt x="1" y="60"/>
                  </a:moveTo>
                  <a:cubicBezTo>
                    <a:pt x="1" y="61"/>
                    <a:pt x="1" y="61"/>
                    <a:pt x="1" y="61"/>
                  </a:cubicBezTo>
                  <a:cubicBezTo>
                    <a:pt x="1" y="61"/>
                    <a:pt x="1" y="61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" y="60"/>
                  </a:move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moveTo>
                    <a:pt x="18" y="1"/>
                  </a:moveTo>
                  <a:cubicBezTo>
                    <a:pt x="6" y="17"/>
                    <a:pt x="0" y="38"/>
                    <a:pt x="1" y="60"/>
                  </a:cubicBezTo>
                  <a:cubicBezTo>
                    <a:pt x="0" y="38"/>
                    <a:pt x="6" y="17"/>
                    <a:pt x="18" y="1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9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moveTo>
                    <a:pt x="19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 47"/>
            <p:cNvSpPr>
              <a:spLocks/>
            </p:cNvSpPr>
            <p:nvPr/>
          </p:nvSpPr>
          <p:spPr bwMode="auto">
            <a:xfrm>
              <a:off x="3786188" y="3213491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Rectangle 48"/>
            <p:cNvSpPr>
              <a:spLocks noChangeArrowheads="1"/>
            </p:cNvSpPr>
            <p:nvPr/>
          </p:nvSpPr>
          <p:spPr bwMode="auto">
            <a:xfrm>
              <a:off x="3941763" y="3299216"/>
              <a:ext cx="14287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Rectangle 49"/>
            <p:cNvSpPr>
              <a:spLocks noChangeArrowheads="1"/>
            </p:cNvSpPr>
            <p:nvPr/>
          </p:nvSpPr>
          <p:spPr bwMode="auto">
            <a:xfrm>
              <a:off x="3886343" y="3216666"/>
              <a:ext cx="275717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10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86" name="Freeform 52"/>
          <p:cNvSpPr>
            <a:spLocks noEditPoints="1"/>
          </p:cNvSpPr>
          <p:nvPr/>
        </p:nvSpPr>
        <p:spPr bwMode="auto">
          <a:xfrm>
            <a:off x="3994150" y="3978666"/>
            <a:ext cx="60325" cy="158750"/>
          </a:xfrm>
          <a:custGeom>
            <a:avLst/>
            <a:gdLst>
              <a:gd name="T0" fmla="*/ 0 w 25"/>
              <a:gd name="T1" fmla="*/ 65 h 65"/>
              <a:gd name="T2" fmla="*/ 0 w 25"/>
              <a:gd name="T3" fmla="*/ 65 h 65"/>
              <a:gd name="T4" fmla="*/ 0 w 25"/>
              <a:gd name="T5" fmla="*/ 65 h 65"/>
              <a:gd name="T6" fmla="*/ 0 w 25"/>
              <a:gd name="T7" fmla="*/ 65 h 65"/>
              <a:gd name="T8" fmla="*/ 0 w 25"/>
              <a:gd name="T9" fmla="*/ 65 h 65"/>
              <a:gd name="T10" fmla="*/ 0 w 25"/>
              <a:gd name="T11" fmla="*/ 65 h 65"/>
              <a:gd name="T12" fmla="*/ 0 w 25"/>
              <a:gd name="T13" fmla="*/ 64 h 65"/>
              <a:gd name="T14" fmla="*/ 0 w 25"/>
              <a:gd name="T15" fmla="*/ 64 h 65"/>
              <a:gd name="T16" fmla="*/ 0 w 25"/>
              <a:gd name="T17" fmla="*/ 64 h 65"/>
              <a:gd name="T18" fmla="*/ 0 w 25"/>
              <a:gd name="T19" fmla="*/ 64 h 65"/>
              <a:gd name="T20" fmla="*/ 0 w 25"/>
              <a:gd name="T21" fmla="*/ 64 h 65"/>
              <a:gd name="T22" fmla="*/ 0 w 25"/>
              <a:gd name="T23" fmla="*/ 64 h 65"/>
              <a:gd name="T24" fmla="*/ 0 w 25"/>
              <a:gd name="T25" fmla="*/ 64 h 65"/>
              <a:gd name="T26" fmla="*/ 0 w 25"/>
              <a:gd name="T27" fmla="*/ 64 h 65"/>
              <a:gd name="T28" fmla="*/ 0 w 25"/>
              <a:gd name="T29" fmla="*/ 64 h 65"/>
              <a:gd name="T30" fmla="*/ 0 w 25"/>
              <a:gd name="T31" fmla="*/ 63 h 65"/>
              <a:gd name="T32" fmla="*/ 0 w 25"/>
              <a:gd name="T33" fmla="*/ 64 h 65"/>
              <a:gd name="T34" fmla="*/ 0 w 25"/>
              <a:gd name="T35" fmla="*/ 64 h 65"/>
              <a:gd name="T36" fmla="*/ 0 w 25"/>
              <a:gd name="T37" fmla="*/ 63 h 65"/>
              <a:gd name="T38" fmla="*/ 25 w 25"/>
              <a:gd name="T39" fmla="*/ 0 h 65"/>
              <a:gd name="T40" fmla="*/ 0 w 25"/>
              <a:gd name="T41" fmla="*/ 63 h 65"/>
              <a:gd name="T42" fmla="*/ 25 w 25"/>
              <a:gd name="T43" fmla="*/ 0 h 65"/>
              <a:gd name="T44" fmla="*/ 25 w 25"/>
              <a:gd name="T45" fmla="*/ 0 h 65"/>
              <a:gd name="T46" fmla="*/ 25 w 25"/>
              <a:gd name="T47" fmla="*/ 0 h 65"/>
              <a:gd name="T48" fmla="*/ 25 w 25"/>
              <a:gd name="T49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5" h="65">
                <a:moveTo>
                  <a:pt x="0" y="65"/>
                </a:moveTo>
                <a:cubicBezTo>
                  <a:pt x="0" y="65"/>
                  <a:pt x="0" y="65"/>
                  <a:pt x="0" y="65"/>
                </a:cubicBezTo>
                <a:cubicBezTo>
                  <a:pt x="0" y="65"/>
                  <a:pt x="0" y="65"/>
                  <a:pt x="0" y="65"/>
                </a:cubicBezTo>
                <a:moveTo>
                  <a:pt x="0" y="65"/>
                </a:moveTo>
                <a:cubicBezTo>
                  <a:pt x="0" y="65"/>
                  <a:pt x="0" y="65"/>
                  <a:pt x="0" y="65"/>
                </a:cubicBezTo>
                <a:cubicBezTo>
                  <a:pt x="0" y="65"/>
                  <a:pt x="0" y="65"/>
                  <a:pt x="0" y="65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moveTo>
                  <a:pt x="0" y="63"/>
                </a:moveTo>
                <a:cubicBezTo>
                  <a:pt x="0" y="63"/>
                  <a:pt x="0" y="64"/>
                  <a:pt x="0" y="64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64"/>
                  <a:pt x="0" y="63"/>
                  <a:pt x="0" y="63"/>
                </a:cubicBezTo>
                <a:moveTo>
                  <a:pt x="25" y="0"/>
                </a:moveTo>
                <a:cubicBezTo>
                  <a:pt x="10" y="17"/>
                  <a:pt x="0" y="39"/>
                  <a:pt x="0" y="63"/>
                </a:cubicBezTo>
                <a:cubicBezTo>
                  <a:pt x="0" y="39"/>
                  <a:pt x="10" y="17"/>
                  <a:pt x="25" y="0"/>
                </a:cubicBezTo>
                <a:moveTo>
                  <a:pt x="25" y="0"/>
                </a:moveTo>
                <a:cubicBezTo>
                  <a:pt x="25" y="0"/>
                  <a:pt x="25" y="0"/>
                  <a:pt x="25" y="0"/>
                </a:cubicBezTo>
                <a:cubicBezTo>
                  <a:pt x="25" y="0"/>
                  <a:pt x="25" y="0"/>
                  <a:pt x="25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C879497-4400-4FD9-9864-4EBB91C4A066}"/>
              </a:ext>
            </a:extLst>
          </p:cNvPr>
          <p:cNvGrpSpPr/>
          <p:nvPr/>
        </p:nvGrpSpPr>
        <p:grpSpPr>
          <a:xfrm>
            <a:off x="3754438" y="4585091"/>
            <a:ext cx="566738" cy="568325"/>
            <a:chOff x="3754438" y="4585091"/>
            <a:chExt cx="566738" cy="568325"/>
          </a:xfrm>
        </p:grpSpPr>
        <p:sp>
          <p:nvSpPr>
            <p:cNvPr id="190" name="Freeform 56"/>
            <p:cNvSpPr>
              <a:spLocks/>
            </p:cNvSpPr>
            <p:nvPr/>
          </p:nvSpPr>
          <p:spPr bwMode="auto">
            <a:xfrm>
              <a:off x="3754438" y="4585091"/>
              <a:ext cx="566738" cy="568325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2"/>
                    <a:pt x="0" y="116"/>
                  </a:cubicBezTo>
                  <a:cubicBezTo>
                    <a:pt x="0" y="179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Oval 57"/>
            <p:cNvSpPr>
              <a:spLocks noChangeArrowheads="1"/>
            </p:cNvSpPr>
            <p:nvPr/>
          </p:nvSpPr>
          <p:spPr bwMode="auto">
            <a:xfrm>
              <a:off x="3810000" y="4639066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 58"/>
            <p:cNvSpPr>
              <a:spLocks noEditPoints="1"/>
            </p:cNvSpPr>
            <p:nvPr/>
          </p:nvSpPr>
          <p:spPr bwMode="auto">
            <a:xfrm>
              <a:off x="3810000" y="4732728"/>
              <a:ext cx="44450" cy="222250"/>
            </a:xfrm>
            <a:custGeom>
              <a:avLst/>
              <a:gdLst>
                <a:gd name="T0" fmla="*/ 7 w 18"/>
                <a:gd name="T1" fmla="*/ 91 h 91"/>
                <a:gd name="T2" fmla="*/ 7 w 18"/>
                <a:gd name="T3" fmla="*/ 91 h 91"/>
                <a:gd name="T4" fmla="*/ 7 w 18"/>
                <a:gd name="T5" fmla="*/ 91 h 91"/>
                <a:gd name="T6" fmla="*/ 7 w 18"/>
                <a:gd name="T7" fmla="*/ 91 h 91"/>
                <a:gd name="T8" fmla="*/ 7 w 18"/>
                <a:gd name="T9" fmla="*/ 91 h 91"/>
                <a:gd name="T10" fmla="*/ 7 w 18"/>
                <a:gd name="T11" fmla="*/ 91 h 91"/>
                <a:gd name="T12" fmla="*/ 7 w 18"/>
                <a:gd name="T13" fmla="*/ 91 h 91"/>
                <a:gd name="T14" fmla="*/ 7 w 18"/>
                <a:gd name="T15" fmla="*/ 91 h 91"/>
                <a:gd name="T16" fmla="*/ 7 w 18"/>
                <a:gd name="T17" fmla="*/ 91 h 91"/>
                <a:gd name="T18" fmla="*/ 7 w 18"/>
                <a:gd name="T19" fmla="*/ 91 h 91"/>
                <a:gd name="T20" fmla="*/ 7 w 18"/>
                <a:gd name="T21" fmla="*/ 91 h 91"/>
                <a:gd name="T22" fmla="*/ 7 w 18"/>
                <a:gd name="T23" fmla="*/ 91 h 91"/>
                <a:gd name="T24" fmla="*/ 6 w 18"/>
                <a:gd name="T25" fmla="*/ 90 h 91"/>
                <a:gd name="T26" fmla="*/ 7 w 18"/>
                <a:gd name="T27" fmla="*/ 91 h 91"/>
                <a:gd name="T28" fmla="*/ 6 w 18"/>
                <a:gd name="T29" fmla="*/ 90 h 91"/>
                <a:gd name="T30" fmla="*/ 0 w 18"/>
                <a:gd name="T31" fmla="*/ 57 h 91"/>
                <a:gd name="T32" fmla="*/ 6 w 18"/>
                <a:gd name="T33" fmla="*/ 90 h 91"/>
                <a:gd name="T34" fmla="*/ 0 w 18"/>
                <a:gd name="T35" fmla="*/ 57 h 91"/>
                <a:gd name="T36" fmla="*/ 0 w 18"/>
                <a:gd name="T37" fmla="*/ 57 h 91"/>
                <a:gd name="T38" fmla="*/ 0 w 18"/>
                <a:gd name="T39" fmla="*/ 57 h 91"/>
                <a:gd name="T40" fmla="*/ 0 w 18"/>
                <a:gd name="T41" fmla="*/ 57 h 91"/>
                <a:gd name="T42" fmla="*/ 0 w 18"/>
                <a:gd name="T43" fmla="*/ 57 h 91"/>
                <a:gd name="T44" fmla="*/ 0 w 18"/>
                <a:gd name="T45" fmla="*/ 57 h 91"/>
                <a:gd name="T46" fmla="*/ 0 w 18"/>
                <a:gd name="T47" fmla="*/ 57 h 91"/>
                <a:gd name="T48" fmla="*/ 0 w 18"/>
                <a:gd name="T49" fmla="*/ 56 h 91"/>
                <a:gd name="T50" fmla="*/ 0 w 18"/>
                <a:gd name="T51" fmla="*/ 57 h 91"/>
                <a:gd name="T52" fmla="*/ 0 w 18"/>
                <a:gd name="T53" fmla="*/ 56 h 91"/>
                <a:gd name="T54" fmla="*/ 0 w 18"/>
                <a:gd name="T55" fmla="*/ 56 h 91"/>
                <a:gd name="T56" fmla="*/ 0 w 18"/>
                <a:gd name="T57" fmla="*/ 56 h 91"/>
                <a:gd name="T58" fmla="*/ 0 w 18"/>
                <a:gd name="T59" fmla="*/ 56 h 91"/>
                <a:gd name="T60" fmla="*/ 0 w 18"/>
                <a:gd name="T61" fmla="*/ 56 h 91"/>
                <a:gd name="T62" fmla="*/ 0 w 18"/>
                <a:gd name="T63" fmla="*/ 56 h 91"/>
                <a:gd name="T64" fmla="*/ 0 w 18"/>
                <a:gd name="T65" fmla="*/ 56 h 91"/>
                <a:gd name="T66" fmla="*/ 0 w 18"/>
                <a:gd name="T67" fmla="*/ 56 h 91"/>
                <a:gd name="T68" fmla="*/ 0 w 18"/>
                <a:gd name="T69" fmla="*/ 56 h 91"/>
                <a:gd name="T70" fmla="*/ 0 w 18"/>
                <a:gd name="T71" fmla="*/ 56 h 91"/>
                <a:gd name="T72" fmla="*/ 0 w 18"/>
                <a:gd name="T73" fmla="*/ 55 h 91"/>
                <a:gd name="T74" fmla="*/ 0 w 18"/>
                <a:gd name="T75" fmla="*/ 56 h 91"/>
                <a:gd name="T76" fmla="*/ 0 w 18"/>
                <a:gd name="T77" fmla="*/ 56 h 91"/>
                <a:gd name="T78" fmla="*/ 0 w 18"/>
                <a:gd name="T79" fmla="*/ 55 h 91"/>
                <a:gd name="T80" fmla="*/ 18 w 18"/>
                <a:gd name="T81" fmla="*/ 0 h 91"/>
                <a:gd name="T82" fmla="*/ 0 w 18"/>
                <a:gd name="T83" fmla="*/ 55 h 91"/>
                <a:gd name="T84" fmla="*/ 18 w 18"/>
                <a:gd name="T85" fmla="*/ 0 h 91"/>
                <a:gd name="T86" fmla="*/ 18 w 18"/>
                <a:gd name="T87" fmla="*/ 0 h 91"/>
                <a:gd name="T88" fmla="*/ 18 w 18"/>
                <a:gd name="T89" fmla="*/ 0 h 91"/>
                <a:gd name="T90" fmla="*/ 18 w 18"/>
                <a:gd name="T91" fmla="*/ 0 h 91"/>
                <a:gd name="T92" fmla="*/ 18 w 18"/>
                <a:gd name="T93" fmla="*/ 0 h 91"/>
                <a:gd name="T94" fmla="*/ 18 w 18"/>
                <a:gd name="T95" fmla="*/ 0 h 91"/>
                <a:gd name="T96" fmla="*/ 18 w 18"/>
                <a:gd name="T9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" h="91"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7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moveTo>
                    <a:pt x="6" y="90"/>
                  </a:moveTo>
                  <a:cubicBezTo>
                    <a:pt x="6" y="90"/>
                    <a:pt x="6" y="90"/>
                    <a:pt x="7" y="91"/>
                  </a:cubicBezTo>
                  <a:cubicBezTo>
                    <a:pt x="6" y="90"/>
                    <a:pt x="6" y="90"/>
                    <a:pt x="6" y="90"/>
                  </a:cubicBezTo>
                  <a:moveTo>
                    <a:pt x="0" y="57"/>
                  </a:moveTo>
                  <a:cubicBezTo>
                    <a:pt x="0" y="69"/>
                    <a:pt x="2" y="80"/>
                    <a:pt x="6" y="90"/>
                  </a:cubicBezTo>
                  <a:cubicBezTo>
                    <a:pt x="2" y="80"/>
                    <a:pt x="0" y="69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7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moveTo>
                    <a:pt x="0" y="56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6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moveTo>
                    <a:pt x="0" y="55"/>
                  </a:moveTo>
                  <a:cubicBezTo>
                    <a:pt x="0" y="55"/>
                    <a:pt x="0" y="5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18" y="0"/>
                  </a:moveTo>
                  <a:cubicBezTo>
                    <a:pt x="7" y="15"/>
                    <a:pt x="0" y="35"/>
                    <a:pt x="0" y="55"/>
                  </a:cubicBezTo>
                  <a:cubicBezTo>
                    <a:pt x="0" y="35"/>
                    <a:pt x="7" y="15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Freeform 59"/>
            <p:cNvSpPr>
              <a:spLocks/>
            </p:cNvSpPr>
            <p:nvPr/>
          </p:nvSpPr>
          <p:spPr bwMode="auto">
            <a:xfrm>
              <a:off x="3810000" y="4666053"/>
              <a:ext cx="190500" cy="428625"/>
            </a:xfrm>
            <a:custGeom>
              <a:avLst/>
              <a:gdLst>
                <a:gd name="T0" fmla="*/ 49 w 78"/>
                <a:gd name="T1" fmla="*/ 0 h 175"/>
                <a:gd name="T2" fmla="*/ 18 w 78"/>
                <a:gd name="T3" fmla="*/ 27 h 175"/>
                <a:gd name="T4" fmla="*/ 18 w 78"/>
                <a:gd name="T5" fmla="*/ 27 h 175"/>
                <a:gd name="T6" fmla="*/ 18 w 78"/>
                <a:gd name="T7" fmla="*/ 27 h 175"/>
                <a:gd name="T8" fmla="*/ 18 w 78"/>
                <a:gd name="T9" fmla="*/ 27 h 175"/>
                <a:gd name="T10" fmla="*/ 18 w 78"/>
                <a:gd name="T11" fmla="*/ 27 h 175"/>
                <a:gd name="T12" fmla="*/ 0 w 78"/>
                <a:gd name="T13" fmla="*/ 82 h 175"/>
                <a:gd name="T14" fmla="*/ 0 w 78"/>
                <a:gd name="T15" fmla="*/ 82 h 175"/>
                <a:gd name="T16" fmla="*/ 0 w 78"/>
                <a:gd name="T17" fmla="*/ 83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3 h 175"/>
                <a:gd name="T26" fmla="*/ 0 w 78"/>
                <a:gd name="T27" fmla="*/ 83 h 175"/>
                <a:gd name="T28" fmla="*/ 0 w 78"/>
                <a:gd name="T29" fmla="*/ 83 h 175"/>
                <a:gd name="T30" fmla="*/ 0 w 78"/>
                <a:gd name="T31" fmla="*/ 83 h 175"/>
                <a:gd name="T32" fmla="*/ 0 w 78"/>
                <a:gd name="T33" fmla="*/ 84 h 175"/>
                <a:gd name="T34" fmla="*/ 0 w 78"/>
                <a:gd name="T35" fmla="*/ 84 h 175"/>
                <a:gd name="T36" fmla="*/ 0 w 78"/>
                <a:gd name="T37" fmla="*/ 84 h 175"/>
                <a:gd name="T38" fmla="*/ 0 w 78"/>
                <a:gd name="T39" fmla="*/ 84 h 175"/>
                <a:gd name="T40" fmla="*/ 0 w 78"/>
                <a:gd name="T41" fmla="*/ 84 h 175"/>
                <a:gd name="T42" fmla="*/ 0 w 78"/>
                <a:gd name="T43" fmla="*/ 84 h 175"/>
                <a:gd name="T44" fmla="*/ 6 w 78"/>
                <a:gd name="T45" fmla="*/ 117 h 175"/>
                <a:gd name="T46" fmla="*/ 6 w 78"/>
                <a:gd name="T47" fmla="*/ 117 h 175"/>
                <a:gd name="T48" fmla="*/ 7 w 78"/>
                <a:gd name="T49" fmla="*/ 118 h 175"/>
                <a:gd name="T50" fmla="*/ 7 w 78"/>
                <a:gd name="T51" fmla="*/ 118 h 175"/>
                <a:gd name="T52" fmla="*/ 7 w 78"/>
                <a:gd name="T53" fmla="*/ 118 h 175"/>
                <a:gd name="T54" fmla="*/ 7 w 78"/>
                <a:gd name="T55" fmla="*/ 118 h 175"/>
                <a:gd name="T56" fmla="*/ 7 w 78"/>
                <a:gd name="T57" fmla="*/ 118 h 175"/>
                <a:gd name="T58" fmla="*/ 7 w 78"/>
                <a:gd name="T59" fmla="*/ 118 h 175"/>
                <a:gd name="T60" fmla="*/ 7 w 78"/>
                <a:gd name="T61" fmla="*/ 118 h 175"/>
                <a:gd name="T62" fmla="*/ 7 w 78"/>
                <a:gd name="T63" fmla="*/ 118 h 175"/>
                <a:gd name="T64" fmla="*/ 7 w 78"/>
                <a:gd name="T65" fmla="*/ 118 h 175"/>
                <a:gd name="T66" fmla="*/ 78 w 78"/>
                <a:gd name="T67" fmla="*/ 175 h 175"/>
                <a:gd name="T68" fmla="*/ 46 w 78"/>
                <a:gd name="T69" fmla="*/ 153 h 175"/>
                <a:gd name="T70" fmla="*/ 19 w 78"/>
                <a:gd name="T71" fmla="*/ 106 h 175"/>
                <a:gd name="T72" fmla="*/ 15 w 78"/>
                <a:gd name="T73" fmla="*/ 78 h 175"/>
                <a:gd name="T74" fmla="*/ 15 w 78"/>
                <a:gd name="T75" fmla="*/ 77 h 175"/>
                <a:gd name="T76" fmla="*/ 30 w 78"/>
                <a:gd name="T77" fmla="*/ 24 h 175"/>
                <a:gd name="T78" fmla="*/ 46 w 78"/>
                <a:gd name="T79" fmla="*/ 3 h 175"/>
                <a:gd name="T80" fmla="*/ 49 w 78"/>
                <a:gd name="T8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37" y="7"/>
                    <a:pt x="27" y="1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7" y="42"/>
                    <a:pt x="0" y="6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6"/>
                    <a:pt x="2" y="107"/>
                    <a:pt x="6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6" y="117"/>
                    <a:pt x="6" y="11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9" y="148"/>
                    <a:pt x="46" y="170"/>
                    <a:pt x="78" y="175"/>
                  </a:cubicBezTo>
                  <a:cubicBezTo>
                    <a:pt x="66" y="170"/>
                    <a:pt x="55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1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Rectangle 60"/>
            <p:cNvSpPr>
              <a:spLocks noChangeArrowheads="1"/>
            </p:cNvSpPr>
            <p:nvPr/>
          </p:nvSpPr>
          <p:spPr bwMode="auto">
            <a:xfrm>
              <a:off x="3967163" y="4769241"/>
              <a:ext cx="139700" cy="18573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Rectangle 61"/>
            <p:cNvSpPr>
              <a:spLocks noChangeArrowheads="1"/>
            </p:cNvSpPr>
            <p:nvPr/>
          </p:nvSpPr>
          <p:spPr bwMode="auto">
            <a:xfrm>
              <a:off x="3911600" y="4672403"/>
              <a:ext cx="302968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20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98" name="Freeform 64"/>
          <p:cNvSpPr>
            <a:spLocks noEditPoints="1"/>
          </p:cNvSpPr>
          <p:nvPr/>
        </p:nvSpPr>
        <p:spPr bwMode="auto">
          <a:xfrm>
            <a:off x="3281363" y="5326453"/>
            <a:ext cx="17463" cy="168275"/>
          </a:xfrm>
          <a:custGeom>
            <a:avLst/>
            <a:gdLst>
              <a:gd name="T0" fmla="*/ 7 w 7"/>
              <a:gd name="T1" fmla="*/ 69 h 69"/>
              <a:gd name="T2" fmla="*/ 7 w 7"/>
              <a:gd name="T3" fmla="*/ 69 h 69"/>
              <a:gd name="T4" fmla="*/ 7 w 7"/>
              <a:gd name="T5" fmla="*/ 69 h 69"/>
              <a:gd name="T6" fmla="*/ 7 w 7"/>
              <a:gd name="T7" fmla="*/ 68 h 69"/>
              <a:gd name="T8" fmla="*/ 6 w 7"/>
              <a:gd name="T9" fmla="*/ 67 h 69"/>
              <a:gd name="T10" fmla="*/ 6 w 7"/>
              <a:gd name="T11" fmla="*/ 66 h 69"/>
              <a:gd name="T12" fmla="*/ 6 w 7"/>
              <a:gd name="T13" fmla="*/ 66 h 69"/>
              <a:gd name="T14" fmla="*/ 6 w 7"/>
              <a:gd name="T15" fmla="*/ 66 h 69"/>
              <a:gd name="T16" fmla="*/ 6 w 7"/>
              <a:gd name="T17" fmla="*/ 66 h 69"/>
              <a:gd name="T18" fmla="*/ 5 w 7"/>
              <a:gd name="T19" fmla="*/ 65 h 69"/>
              <a:gd name="T20" fmla="*/ 5 w 7"/>
              <a:gd name="T21" fmla="*/ 65 h 69"/>
              <a:gd name="T22" fmla="*/ 5 w 7"/>
              <a:gd name="T23" fmla="*/ 65 h 69"/>
              <a:gd name="T24" fmla="*/ 5 w 7"/>
              <a:gd name="T25" fmla="*/ 64 h 69"/>
              <a:gd name="T26" fmla="*/ 5 w 7"/>
              <a:gd name="T27" fmla="*/ 64 h 69"/>
              <a:gd name="T28" fmla="*/ 5 w 7"/>
              <a:gd name="T29" fmla="*/ 63 h 69"/>
              <a:gd name="T30" fmla="*/ 5 w 7"/>
              <a:gd name="T31" fmla="*/ 63 h 69"/>
              <a:gd name="T32" fmla="*/ 5 w 7"/>
              <a:gd name="T33" fmla="*/ 63 h 69"/>
              <a:gd name="T34" fmla="*/ 5 w 7"/>
              <a:gd name="T35" fmla="*/ 62 h 69"/>
              <a:gd name="T36" fmla="*/ 4 w 7"/>
              <a:gd name="T37" fmla="*/ 62 h 69"/>
              <a:gd name="T38" fmla="*/ 4 w 7"/>
              <a:gd name="T39" fmla="*/ 62 h 69"/>
              <a:gd name="T40" fmla="*/ 4 w 7"/>
              <a:gd name="T41" fmla="*/ 61 h 69"/>
              <a:gd name="T42" fmla="*/ 4 w 7"/>
              <a:gd name="T43" fmla="*/ 60 h 69"/>
              <a:gd name="T44" fmla="*/ 4 w 7"/>
              <a:gd name="T45" fmla="*/ 60 h 69"/>
              <a:gd name="T46" fmla="*/ 4 w 7"/>
              <a:gd name="T47" fmla="*/ 60 h 69"/>
              <a:gd name="T48" fmla="*/ 4 w 7"/>
              <a:gd name="T49" fmla="*/ 60 h 69"/>
              <a:gd name="T50" fmla="*/ 4 w 7"/>
              <a:gd name="T51" fmla="*/ 59 h 69"/>
              <a:gd name="T52" fmla="*/ 4 w 7"/>
              <a:gd name="T53" fmla="*/ 59 h 69"/>
              <a:gd name="T54" fmla="*/ 3 w 7"/>
              <a:gd name="T55" fmla="*/ 59 h 69"/>
              <a:gd name="T56" fmla="*/ 3 w 7"/>
              <a:gd name="T57" fmla="*/ 57 h 69"/>
              <a:gd name="T58" fmla="*/ 3 w 7"/>
              <a:gd name="T59" fmla="*/ 57 h 69"/>
              <a:gd name="T60" fmla="*/ 3 w 7"/>
              <a:gd name="T61" fmla="*/ 56 h 69"/>
              <a:gd name="T62" fmla="*/ 3 w 7"/>
              <a:gd name="T63" fmla="*/ 56 h 69"/>
              <a:gd name="T64" fmla="*/ 3 w 7"/>
              <a:gd name="T65" fmla="*/ 56 h 69"/>
              <a:gd name="T66" fmla="*/ 0 w 7"/>
              <a:gd name="T67" fmla="*/ 40 h 69"/>
              <a:gd name="T68" fmla="*/ 0 w 7"/>
              <a:gd name="T69" fmla="*/ 40 h 69"/>
              <a:gd name="T70" fmla="*/ 0 w 7"/>
              <a:gd name="T71" fmla="*/ 40 h 69"/>
              <a:gd name="T72" fmla="*/ 0 w 7"/>
              <a:gd name="T73" fmla="*/ 40 h 69"/>
              <a:gd name="T74" fmla="*/ 0 w 7"/>
              <a:gd name="T75" fmla="*/ 39 h 69"/>
              <a:gd name="T76" fmla="*/ 0 w 7"/>
              <a:gd name="T77" fmla="*/ 39 h 69"/>
              <a:gd name="T78" fmla="*/ 0 w 7"/>
              <a:gd name="T79" fmla="*/ 39 h 69"/>
              <a:gd name="T80" fmla="*/ 0 w 7"/>
              <a:gd name="T81" fmla="*/ 38 h 69"/>
              <a:gd name="T82" fmla="*/ 0 w 7"/>
              <a:gd name="T83" fmla="*/ 38 h 69"/>
              <a:gd name="T84" fmla="*/ 0 w 7"/>
              <a:gd name="T85" fmla="*/ 38 h 69"/>
              <a:gd name="T86" fmla="*/ 7 w 7"/>
              <a:gd name="T87" fmla="*/ 0 h 69"/>
              <a:gd name="T88" fmla="*/ 7 w 7"/>
              <a:gd name="T89" fmla="*/ 0 h 69"/>
              <a:gd name="T90" fmla="*/ 7 w 7"/>
              <a:gd name="T91" fmla="*/ 0 h 69"/>
              <a:gd name="T92" fmla="*/ 7 w 7"/>
              <a:gd name="T93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" h="69"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9"/>
                </a:move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moveTo>
                  <a:pt x="7" y="68"/>
                </a:moveTo>
                <a:cubicBezTo>
                  <a:pt x="7" y="68"/>
                  <a:pt x="7" y="68"/>
                  <a:pt x="7" y="68"/>
                </a:cubicBezTo>
                <a:cubicBezTo>
                  <a:pt x="7" y="68"/>
                  <a:pt x="7" y="68"/>
                  <a:pt x="7" y="68"/>
                </a:cubicBezTo>
                <a:moveTo>
                  <a:pt x="6" y="67"/>
                </a:move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6" y="66"/>
                </a:moveTo>
                <a:cubicBezTo>
                  <a:pt x="6" y="66"/>
                  <a:pt x="6" y="66"/>
                  <a:pt x="6" y="66"/>
                </a:cubicBezTo>
                <a:cubicBezTo>
                  <a:pt x="6" y="66"/>
                  <a:pt x="6" y="66"/>
                  <a:pt x="6" y="66"/>
                </a:cubicBezTo>
                <a:moveTo>
                  <a:pt x="5" y="65"/>
                </a:moveTo>
                <a:cubicBezTo>
                  <a:pt x="5" y="65"/>
                  <a:pt x="6" y="65"/>
                  <a:pt x="6" y="66"/>
                </a:cubicBezTo>
                <a:cubicBezTo>
                  <a:pt x="6" y="65"/>
                  <a:pt x="5" y="65"/>
                  <a:pt x="5" y="65"/>
                </a:cubicBezTo>
                <a:moveTo>
                  <a:pt x="5" y="65"/>
                </a:moveTo>
                <a:cubicBezTo>
                  <a:pt x="5" y="65"/>
                  <a:pt x="5" y="65"/>
                  <a:pt x="5" y="65"/>
                </a:cubicBezTo>
                <a:cubicBezTo>
                  <a:pt x="5" y="65"/>
                  <a:pt x="5" y="65"/>
                  <a:pt x="5" y="65"/>
                </a:cubicBezTo>
                <a:moveTo>
                  <a:pt x="5" y="65"/>
                </a:moveTo>
                <a:cubicBezTo>
                  <a:pt x="5" y="65"/>
                  <a:pt x="5" y="65"/>
                  <a:pt x="5" y="65"/>
                </a:cubicBezTo>
                <a:cubicBezTo>
                  <a:pt x="5" y="65"/>
                  <a:pt x="5" y="65"/>
                  <a:pt x="5" y="65"/>
                </a:cubicBezTo>
                <a:moveTo>
                  <a:pt x="5" y="64"/>
                </a:moveTo>
                <a:cubicBezTo>
                  <a:pt x="5" y="64"/>
                  <a:pt x="5" y="64"/>
                  <a:pt x="5" y="64"/>
                </a:cubicBezTo>
                <a:cubicBezTo>
                  <a:pt x="5" y="64"/>
                  <a:pt x="5" y="64"/>
                  <a:pt x="5" y="64"/>
                </a:cubicBezTo>
                <a:moveTo>
                  <a:pt x="5" y="64"/>
                </a:moveTo>
                <a:cubicBezTo>
                  <a:pt x="5" y="64"/>
                  <a:pt x="5" y="64"/>
                  <a:pt x="5" y="64"/>
                </a:cubicBezTo>
                <a:cubicBezTo>
                  <a:pt x="5" y="64"/>
                  <a:pt x="5" y="64"/>
                  <a:pt x="5" y="64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3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moveTo>
                  <a:pt x="5" y="62"/>
                </a:move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2"/>
                </a:cubicBezTo>
                <a:moveTo>
                  <a:pt x="4" y="62"/>
                </a:move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moveTo>
                  <a:pt x="4" y="62"/>
                </a:move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moveTo>
                  <a:pt x="4" y="61"/>
                </a:moveTo>
                <a:cubicBezTo>
                  <a:pt x="4" y="61"/>
                  <a:pt x="4" y="61"/>
                  <a:pt x="4" y="61"/>
                </a:cubicBezTo>
                <a:cubicBezTo>
                  <a:pt x="4" y="61"/>
                  <a:pt x="4" y="61"/>
                  <a:pt x="4" y="61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60"/>
                </a:move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moveTo>
                  <a:pt x="4" y="59"/>
                </a:moveTo>
                <a:cubicBezTo>
                  <a:pt x="4" y="59"/>
                  <a:pt x="4" y="59"/>
                  <a:pt x="4" y="59"/>
                </a:cubicBezTo>
                <a:cubicBezTo>
                  <a:pt x="4" y="59"/>
                  <a:pt x="4" y="59"/>
                  <a:pt x="4" y="59"/>
                </a:cubicBezTo>
                <a:moveTo>
                  <a:pt x="4" y="59"/>
                </a:moveTo>
                <a:cubicBezTo>
                  <a:pt x="4" y="59"/>
                  <a:pt x="4" y="59"/>
                  <a:pt x="4" y="59"/>
                </a:cubicBezTo>
                <a:cubicBezTo>
                  <a:pt x="4" y="59"/>
                  <a:pt x="4" y="59"/>
                  <a:pt x="4" y="59"/>
                </a:cubicBezTo>
                <a:moveTo>
                  <a:pt x="3" y="59"/>
                </a:moveTo>
                <a:cubicBezTo>
                  <a:pt x="3" y="59"/>
                  <a:pt x="3" y="59"/>
                  <a:pt x="3" y="59"/>
                </a:cubicBezTo>
                <a:cubicBezTo>
                  <a:pt x="3" y="59"/>
                  <a:pt x="3" y="59"/>
                  <a:pt x="3" y="59"/>
                </a:cubicBezTo>
                <a:moveTo>
                  <a:pt x="3" y="57"/>
                </a:move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7"/>
                  <a:pt x="3" y="57"/>
                </a:cubicBezTo>
                <a:moveTo>
                  <a:pt x="3" y="57"/>
                </a:moveTo>
                <a:cubicBezTo>
                  <a:pt x="3" y="57"/>
                  <a:pt x="3" y="57"/>
                  <a:pt x="3" y="57"/>
                </a:cubicBezTo>
                <a:cubicBezTo>
                  <a:pt x="3" y="57"/>
                  <a:pt x="3" y="57"/>
                  <a:pt x="3" y="57"/>
                </a:cubicBezTo>
                <a:moveTo>
                  <a:pt x="3" y="56"/>
                </a:moveTo>
                <a:cubicBezTo>
                  <a:pt x="3" y="56"/>
                  <a:pt x="3" y="57"/>
                  <a:pt x="3" y="57"/>
                </a:cubicBezTo>
                <a:cubicBezTo>
                  <a:pt x="3" y="57"/>
                  <a:pt x="3" y="56"/>
                  <a:pt x="3" y="56"/>
                </a:cubicBezTo>
                <a:moveTo>
                  <a:pt x="3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56"/>
                  <a:pt x="3" y="56"/>
                  <a:pt x="3" y="56"/>
                </a:cubicBezTo>
                <a:moveTo>
                  <a:pt x="3" y="56"/>
                </a:moveTo>
                <a:cubicBezTo>
                  <a:pt x="3" y="56"/>
                  <a:pt x="3" y="56"/>
                  <a:pt x="3" y="56"/>
                </a:cubicBezTo>
                <a:cubicBezTo>
                  <a:pt x="3" y="56"/>
                  <a:pt x="3" y="56"/>
                  <a:pt x="3" y="56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9"/>
                </a:move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0" y="39"/>
                  <a:pt x="0" y="39"/>
                </a:cubicBezTo>
                <a:moveTo>
                  <a:pt x="0" y="38"/>
                </a:moveTo>
                <a:cubicBezTo>
                  <a:pt x="0" y="38"/>
                  <a:pt x="0" y="39"/>
                  <a:pt x="0" y="39"/>
                </a:cubicBezTo>
                <a:cubicBezTo>
                  <a:pt x="0" y="39"/>
                  <a:pt x="0" y="38"/>
                  <a:pt x="0" y="38"/>
                </a:cubicBezTo>
                <a:moveTo>
                  <a:pt x="0" y="38"/>
                </a:moveTo>
                <a:cubicBezTo>
                  <a:pt x="0" y="38"/>
                  <a:pt x="0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moveTo>
                  <a:pt x="0" y="38"/>
                </a:moveTo>
                <a:cubicBezTo>
                  <a:pt x="0" y="38"/>
                  <a:pt x="0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moveTo>
                  <a:pt x="7" y="0"/>
                </a:moveTo>
                <a:cubicBezTo>
                  <a:pt x="2" y="12"/>
                  <a:pt x="0" y="24"/>
                  <a:pt x="0" y="38"/>
                </a:cubicBezTo>
                <a:cubicBezTo>
                  <a:pt x="0" y="24"/>
                  <a:pt x="2" y="12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moveTo>
                  <a:pt x="7" y="0"/>
                </a:move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70"/>
          <p:cNvSpPr>
            <a:spLocks noEditPoints="1"/>
          </p:cNvSpPr>
          <p:nvPr/>
        </p:nvSpPr>
        <p:spPr bwMode="auto">
          <a:xfrm>
            <a:off x="1763713" y="2859478"/>
            <a:ext cx="1588" cy="55563"/>
          </a:xfrm>
          <a:custGeom>
            <a:avLst/>
            <a:gdLst>
              <a:gd name="T0" fmla="*/ 1 w 1"/>
              <a:gd name="T1" fmla="*/ 23 h 23"/>
              <a:gd name="T2" fmla="*/ 1 w 1"/>
              <a:gd name="T3" fmla="*/ 22 h 23"/>
              <a:gd name="T4" fmla="*/ 1 w 1"/>
              <a:gd name="T5" fmla="*/ 22 h 23"/>
              <a:gd name="T6" fmla="*/ 1 w 1"/>
              <a:gd name="T7" fmla="*/ 21 h 23"/>
              <a:gd name="T8" fmla="*/ 1 w 1"/>
              <a:gd name="T9" fmla="*/ 20 h 23"/>
              <a:gd name="T10" fmla="*/ 1 w 1"/>
              <a:gd name="T11" fmla="*/ 20 h 23"/>
              <a:gd name="T12" fmla="*/ 0 w 1"/>
              <a:gd name="T13" fmla="*/ 20 h 23"/>
              <a:gd name="T14" fmla="*/ 0 w 1"/>
              <a:gd name="T15" fmla="*/ 19 h 23"/>
              <a:gd name="T16" fmla="*/ 0 w 1"/>
              <a:gd name="T17" fmla="*/ 19 h 23"/>
              <a:gd name="T18" fmla="*/ 0 w 1"/>
              <a:gd name="T19" fmla="*/ 18 h 23"/>
              <a:gd name="T20" fmla="*/ 0 w 1"/>
              <a:gd name="T21" fmla="*/ 18 h 23"/>
              <a:gd name="T22" fmla="*/ 0 w 1"/>
              <a:gd name="T23" fmla="*/ 18 h 23"/>
              <a:gd name="T24" fmla="*/ 0 w 1"/>
              <a:gd name="T25" fmla="*/ 17 h 23"/>
              <a:gd name="T26" fmla="*/ 0 w 1"/>
              <a:gd name="T27" fmla="*/ 17 h 23"/>
              <a:gd name="T28" fmla="*/ 0 w 1"/>
              <a:gd name="T29" fmla="*/ 17 h 23"/>
              <a:gd name="T30" fmla="*/ 0 w 1"/>
              <a:gd name="T31" fmla="*/ 16 h 23"/>
              <a:gd name="T32" fmla="*/ 0 w 1"/>
              <a:gd name="T33" fmla="*/ 16 h 23"/>
              <a:gd name="T34" fmla="*/ 0 w 1"/>
              <a:gd name="T35" fmla="*/ 15 h 23"/>
              <a:gd name="T36" fmla="*/ 0 w 1"/>
              <a:gd name="T37" fmla="*/ 15 h 23"/>
              <a:gd name="T38" fmla="*/ 0 w 1"/>
              <a:gd name="T39" fmla="*/ 15 h 23"/>
              <a:gd name="T40" fmla="*/ 0 w 1"/>
              <a:gd name="T41" fmla="*/ 14 h 23"/>
              <a:gd name="T42" fmla="*/ 0 w 1"/>
              <a:gd name="T43" fmla="*/ 14 h 23"/>
              <a:gd name="T44" fmla="*/ 0 w 1"/>
              <a:gd name="T45" fmla="*/ 13 h 23"/>
              <a:gd name="T46" fmla="*/ 0 w 1"/>
              <a:gd name="T47" fmla="*/ 13 h 23"/>
              <a:gd name="T48" fmla="*/ 0 w 1"/>
              <a:gd name="T49" fmla="*/ 12 h 23"/>
              <a:gd name="T50" fmla="*/ 0 w 1"/>
              <a:gd name="T51" fmla="*/ 12 h 23"/>
              <a:gd name="T52" fmla="*/ 0 w 1"/>
              <a:gd name="T53" fmla="*/ 12 h 23"/>
              <a:gd name="T54" fmla="*/ 0 w 1"/>
              <a:gd name="T55" fmla="*/ 11 h 23"/>
              <a:gd name="T56" fmla="*/ 0 w 1"/>
              <a:gd name="T57" fmla="*/ 11 h 23"/>
              <a:gd name="T58" fmla="*/ 0 w 1"/>
              <a:gd name="T59" fmla="*/ 11 h 23"/>
              <a:gd name="T60" fmla="*/ 0 w 1"/>
              <a:gd name="T61" fmla="*/ 10 h 23"/>
              <a:gd name="T62" fmla="*/ 0 w 1"/>
              <a:gd name="T63" fmla="*/ 10 h 23"/>
              <a:gd name="T64" fmla="*/ 0 w 1"/>
              <a:gd name="T65" fmla="*/ 9 h 23"/>
              <a:gd name="T66" fmla="*/ 0 w 1"/>
              <a:gd name="T67" fmla="*/ 9 h 23"/>
              <a:gd name="T68" fmla="*/ 0 w 1"/>
              <a:gd name="T69" fmla="*/ 9 h 23"/>
              <a:gd name="T70" fmla="*/ 0 w 1"/>
              <a:gd name="T71" fmla="*/ 8 h 23"/>
              <a:gd name="T72" fmla="*/ 0 w 1"/>
              <a:gd name="T73" fmla="*/ 8 h 23"/>
              <a:gd name="T74" fmla="*/ 0 w 1"/>
              <a:gd name="T75" fmla="*/ 8 h 23"/>
              <a:gd name="T76" fmla="*/ 0 w 1"/>
              <a:gd name="T77" fmla="*/ 7 h 23"/>
              <a:gd name="T78" fmla="*/ 0 w 1"/>
              <a:gd name="T79" fmla="*/ 6 h 23"/>
              <a:gd name="T80" fmla="*/ 0 w 1"/>
              <a:gd name="T81" fmla="*/ 6 h 23"/>
              <a:gd name="T82" fmla="*/ 0 w 1"/>
              <a:gd name="T83" fmla="*/ 6 h 23"/>
              <a:gd name="T84" fmla="*/ 0 w 1"/>
              <a:gd name="T85" fmla="*/ 5 h 23"/>
              <a:gd name="T86" fmla="*/ 0 w 1"/>
              <a:gd name="T87" fmla="*/ 5 h 23"/>
              <a:gd name="T88" fmla="*/ 0 w 1"/>
              <a:gd name="T89" fmla="*/ 5 h 23"/>
              <a:gd name="T90" fmla="*/ 0 w 1"/>
              <a:gd name="T91" fmla="*/ 4 h 23"/>
              <a:gd name="T92" fmla="*/ 0 w 1"/>
              <a:gd name="T93" fmla="*/ 4 h 23"/>
              <a:gd name="T94" fmla="*/ 0 w 1"/>
              <a:gd name="T95" fmla="*/ 3 h 23"/>
              <a:gd name="T96" fmla="*/ 0 w 1"/>
              <a:gd name="T97" fmla="*/ 3 h 23"/>
              <a:gd name="T98" fmla="*/ 0 w 1"/>
              <a:gd name="T99" fmla="*/ 3 h 23"/>
              <a:gd name="T100" fmla="*/ 0 w 1"/>
              <a:gd name="T101" fmla="*/ 2 h 23"/>
              <a:gd name="T102" fmla="*/ 0 w 1"/>
              <a:gd name="T103" fmla="*/ 1 h 23"/>
              <a:gd name="T104" fmla="*/ 0 w 1"/>
              <a:gd name="T105" fmla="*/ 1 h 23"/>
              <a:gd name="T106" fmla="*/ 0 w 1"/>
              <a:gd name="T107" fmla="*/ 1 h 23"/>
              <a:gd name="T108" fmla="*/ 0 w 1"/>
              <a:gd name="T109" fmla="*/ 0 h 23"/>
              <a:gd name="T110" fmla="*/ 0 w 1"/>
              <a:gd name="T111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" h="23"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6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3"/>
                  <a:pt x="0" y="13"/>
                </a:cubicBezTo>
                <a:cubicBezTo>
                  <a:pt x="0" y="13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0"/>
                  <a:pt x="0" y="10"/>
                  <a:pt x="0" y="11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7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78"/>
          <p:cNvSpPr>
            <a:spLocks noEditPoints="1"/>
          </p:cNvSpPr>
          <p:nvPr/>
        </p:nvSpPr>
        <p:spPr bwMode="auto">
          <a:xfrm>
            <a:off x="1012825" y="4132653"/>
            <a:ext cx="44450" cy="134938"/>
          </a:xfrm>
          <a:custGeom>
            <a:avLst/>
            <a:gdLst>
              <a:gd name="T0" fmla="*/ 18 w 18"/>
              <a:gd name="T1" fmla="*/ 55 h 55"/>
              <a:gd name="T2" fmla="*/ 18 w 18"/>
              <a:gd name="T3" fmla="*/ 55 h 55"/>
              <a:gd name="T4" fmla="*/ 18 w 18"/>
              <a:gd name="T5" fmla="*/ 55 h 55"/>
              <a:gd name="T6" fmla="*/ 18 w 18"/>
              <a:gd name="T7" fmla="*/ 55 h 55"/>
              <a:gd name="T8" fmla="*/ 18 w 18"/>
              <a:gd name="T9" fmla="*/ 55 h 55"/>
              <a:gd name="T10" fmla="*/ 18 w 18"/>
              <a:gd name="T11" fmla="*/ 55 h 55"/>
              <a:gd name="T12" fmla="*/ 17 w 18"/>
              <a:gd name="T13" fmla="*/ 55 h 55"/>
              <a:gd name="T14" fmla="*/ 18 w 18"/>
              <a:gd name="T15" fmla="*/ 55 h 55"/>
              <a:gd name="T16" fmla="*/ 17 w 18"/>
              <a:gd name="T17" fmla="*/ 55 h 55"/>
              <a:gd name="T18" fmla="*/ 0 w 18"/>
              <a:gd name="T19" fmla="*/ 1 h 55"/>
              <a:gd name="T20" fmla="*/ 17 w 18"/>
              <a:gd name="T21" fmla="*/ 55 h 55"/>
              <a:gd name="T22" fmla="*/ 0 w 18"/>
              <a:gd name="T23" fmla="*/ 1 h 55"/>
              <a:gd name="T24" fmla="*/ 0 w 18"/>
              <a:gd name="T25" fmla="*/ 1 h 55"/>
              <a:gd name="T26" fmla="*/ 0 w 18"/>
              <a:gd name="T27" fmla="*/ 1 h 55"/>
              <a:gd name="T28" fmla="*/ 0 w 18"/>
              <a:gd name="T29" fmla="*/ 1 h 55"/>
              <a:gd name="T30" fmla="*/ 0 w 18"/>
              <a:gd name="T31" fmla="*/ 1 h 55"/>
              <a:gd name="T32" fmla="*/ 0 w 18"/>
              <a:gd name="T33" fmla="*/ 1 h 55"/>
              <a:gd name="T34" fmla="*/ 0 w 18"/>
              <a:gd name="T35" fmla="*/ 1 h 55"/>
              <a:gd name="T36" fmla="*/ 0 w 18"/>
              <a:gd name="T37" fmla="*/ 0 h 55"/>
              <a:gd name="T38" fmla="*/ 0 w 18"/>
              <a:gd name="T39" fmla="*/ 1 h 55"/>
              <a:gd name="T40" fmla="*/ 0 w 18"/>
              <a:gd name="T41" fmla="*/ 1 h 55"/>
              <a:gd name="T42" fmla="*/ 0 w 18"/>
              <a:gd name="T43" fmla="*/ 0 h 55"/>
              <a:gd name="T44" fmla="*/ 0 w 18"/>
              <a:gd name="T45" fmla="*/ 0 h 55"/>
              <a:gd name="T46" fmla="*/ 0 w 18"/>
              <a:gd name="T47" fmla="*/ 0 h 55"/>
              <a:gd name="T48" fmla="*/ 0 w 18"/>
              <a:gd name="T4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" h="55"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7" y="55"/>
                </a:moveTo>
                <a:cubicBezTo>
                  <a:pt x="17" y="55"/>
                  <a:pt x="18" y="55"/>
                  <a:pt x="18" y="55"/>
                </a:cubicBezTo>
                <a:cubicBezTo>
                  <a:pt x="18" y="55"/>
                  <a:pt x="17" y="55"/>
                  <a:pt x="17" y="55"/>
                </a:cubicBezTo>
                <a:moveTo>
                  <a:pt x="0" y="1"/>
                </a:moveTo>
                <a:cubicBezTo>
                  <a:pt x="0" y="21"/>
                  <a:pt x="7" y="40"/>
                  <a:pt x="17" y="55"/>
                </a:cubicBezTo>
                <a:cubicBezTo>
                  <a:pt x="7" y="40"/>
                  <a:pt x="0" y="2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86"/>
          <p:cNvSpPr>
            <a:spLocks noEditPoints="1"/>
          </p:cNvSpPr>
          <p:nvPr/>
        </p:nvSpPr>
        <p:spPr bwMode="auto">
          <a:xfrm>
            <a:off x="1724025" y="5348678"/>
            <a:ext cx="9525" cy="117475"/>
          </a:xfrm>
          <a:custGeom>
            <a:avLst/>
            <a:gdLst>
              <a:gd name="T0" fmla="*/ 3 w 4"/>
              <a:gd name="T1" fmla="*/ 47 h 48"/>
              <a:gd name="T2" fmla="*/ 3 w 4"/>
              <a:gd name="T3" fmla="*/ 47 h 48"/>
              <a:gd name="T4" fmla="*/ 2 w 4"/>
              <a:gd name="T5" fmla="*/ 47 h 48"/>
              <a:gd name="T6" fmla="*/ 2 w 4"/>
              <a:gd name="T7" fmla="*/ 46 h 48"/>
              <a:gd name="T8" fmla="*/ 2 w 4"/>
              <a:gd name="T9" fmla="*/ 46 h 48"/>
              <a:gd name="T10" fmla="*/ 0 w 4"/>
              <a:gd name="T11" fmla="*/ 23 h 48"/>
              <a:gd name="T12" fmla="*/ 0 w 4"/>
              <a:gd name="T13" fmla="*/ 22 h 48"/>
              <a:gd name="T14" fmla="*/ 0 w 4"/>
              <a:gd name="T15" fmla="*/ 22 h 48"/>
              <a:gd name="T16" fmla="*/ 0 w 4"/>
              <a:gd name="T17" fmla="*/ 22 h 48"/>
              <a:gd name="T18" fmla="*/ 0 w 4"/>
              <a:gd name="T19" fmla="*/ 22 h 48"/>
              <a:gd name="T20" fmla="*/ 0 w 4"/>
              <a:gd name="T21" fmla="*/ 21 h 48"/>
              <a:gd name="T22" fmla="*/ 0 w 4"/>
              <a:gd name="T23" fmla="*/ 20 h 48"/>
              <a:gd name="T24" fmla="*/ 0 w 4"/>
              <a:gd name="T25" fmla="*/ 20 h 48"/>
              <a:gd name="T26" fmla="*/ 0 w 4"/>
              <a:gd name="T27" fmla="*/ 20 h 48"/>
              <a:gd name="T28" fmla="*/ 0 w 4"/>
              <a:gd name="T29" fmla="*/ 19 h 48"/>
              <a:gd name="T30" fmla="*/ 0 w 4"/>
              <a:gd name="T31" fmla="*/ 19 h 48"/>
              <a:gd name="T32" fmla="*/ 0 w 4"/>
              <a:gd name="T33" fmla="*/ 19 h 48"/>
              <a:gd name="T34" fmla="*/ 0 w 4"/>
              <a:gd name="T35" fmla="*/ 18 h 48"/>
              <a:gd name="T36" fmla="*/ 0 w 4"/>
              <a:gd name="T37" fmla="*/ 18 h 48"/>
              <a:gd name="T38" fmla="*/ 0 w 4"/>
              <a:gd name="T39" fmla="*/ 18 h 48"/>
              <a:gd name="T40" fmla="*/ 1 w 4"/>
              <a:gd name="T41" fmla="*/ 17 h 48"/>
              <a:gd name="T42" fmla="*/ 1 w 4"/>
              <a:gd name="T43" fmla="*/ 17 h 48"/>
              <a:gd name="T44" fmla="*/ 1 w 4"/>
              <a:gd name="T45" fmla="*/ 16 h 48"/>
              <a:gd name="T46" fmla="*/ 1 w 4"/>
              <a:gd name="T47" fmla="*/ 15 h 48"/>
              <a:gd name="T48" fmla="*/ 1 w 4"/>
              <a:gd name="T49" fmla="*/ 15 h 48"/>
              <a:gd name="T50" fmla="*/ 1 w 4"/>
              <a:gd name="T51" fmla="*/ 15 h 48"/>
              <a:gd name="T52" fmla="*/ 1 w 4"/>
              <a:gd name="T53" fmla="*/ 14 h 48"/>
              <a:gd name="T54" fmla="*/ 1 w 4"/>
              <a:gd name="T55" fmla="*/ 14 h 48"/>
              <a:gd name="T56" fmla="*/ 1 w 4"/>
              <a:gd name="T57" fmla="*/ 14 h 48"/>
              <a:gd name="T58" fmla="*/ 1 w 4"/>
              <a:gd name="T59" fmla="*/ 13 h 48"/>
              <a:gd name="T60" fmla="*/ 1 w 4"/>
              <a:gd name="T61" fmla="*/ 13 h 48"/>
              <a:gd name="T62" fmla="*/ 1 w 4"/>
              <a:gd name="T63" fmla="*/ 11 h 48"/>
              <a:gd name="T64" fmla="*/ 1 w 4"/>
              <a:gd name="T65" fmla="*/ 11 h 48"/>
              <a:gd name="T66" fmla="*/ 1 w 4"/>
              <a:gd name="T67" fmla="*/ 11 h 48"/>
              <a:gd name="T68" fmla="*/ 1 w 4"/>
              <a:gd name="T69" fmla="*/ 10 h 48"/>
              <a:gd name="T70" fmla="*/ 1 w 4"/>
              <a:gd name="T71" fmla="*/ 10 h 48"/>
              <a:gd name="T72" fmla="*/ 1 w 4"/>
              <a:gd name="T73" fmla="*/ 10 h 48"/>
              <a:gd name="T74" fmla="*/ 2 w 4"/>
              <a:gd name="T75" fmla="*/ 9 h 48"/>
              <a:gd name="T76" fmla="*/ 2 w 4"/>
              <a:gd name="T77" fmla="*/ 8 h 48"/>
              <a:gd name="T78" fmla="*/ 2 w 4"/>
              <a:gd name="T79" fmla="*/ 8 h 48"/>
              <a:gd name="T80" fmla="*/ 2 w 4"/>
              <a:gd name="T81" fmla="*/ 8 h 48"/>
              <a:gd name="T82" fmla="*/ 2 w 4"/>
              <a:gd name="T83" fmla="*/ 7 h 48"/>
              <a:gd name="T84" fmla="*/ 2 w 4"/>
              <a:gd name="T85" fmla="*/ 7 h 48"/>
              <a:gd name="T86" fmla="*/ 2 w 4"/>
              <a:gd name="T87" fmla="*/ 6 h 48"/>
              <a:gd name="T88" fmla="*/ 2 w 4"/>
              <a:gd name="T89" fmla="*/ 5 h 48"/>
              <a:gd name="T90" fmla="*/ 2 w 4"/>
              <a:gd name="T91" fmla="*/ 5 h 48"/>
              <a:gd name="T92" fmla="*/ 2 w 4"/>
              <a:gd name="T93" fmla="*/ 5 h 48"/>
              <a:gd name="T94" fmla="*/ 3 w 4"/>
              <a:gd name="T95" fmla="*/ 4 h 48"/>
              <a:gd name="T96" fmla="*/ 3 w 4"/>
              <a:gd name="T97" fmla="*/ 4 h 48"/>
              <a:gd name="T98" fmla="*/ 3 w 4"/>
              <a:gd name="T99" fmla="*/ 4 h 48"/>
              <a:gd name="T100" fmla="*/ 3 w 4"/>
              <a:gd name="T101" fmla="*/ 3 h 48"/>
              <a:gd name="T102" fmla="*/ 3 w 4"/>
              <a:gd name="T103" fmla="*/ 3 h 48"/>
              <a:gd name="T104" fmla="*/ 3 w 4"/>
              <a:gd name="T105" fmla="*/ 3 h 48"/>
              <a:gd name="T106" fmla="*/ 3 w 4"/>
              <a:gd name="T107" fmla="*/ 2 h 48"/>
              <a:gd name="T108" fmla="*/ 3 w 4"/>
              <a:gd name="T109" fmla="*/ 2 h 48"/>
              <a:gd name="T110" fmla="*/ 3 w 4"/>
              <a:gd name="T111" fmla="*/ 1 h 48"/>
              <a:gd name="T112" fmla="*/ 3 w 4"/>
              <a:gd name="T113" fmla="*/ 1 h 48"/>
              <a:gd name="T114" fmla="*/ 4 w 4"/>
              <a:gd name="T115" fmla="*/ 1 h 48"/>
              <a:gd name="T116" fmla="*/ 4 w 4"/>
              <a:gd name="T11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" h="48">
                <a:moveTo>
                  <a:pt x="3" y="48"/>
                </a:move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moveTo>
                  <a:pt x="3" y="47"/>
                </a:move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3" y="47"/>
                </a:cubicBezTo>
                <a:moveTo>
                  <a:pt x="2" y="47"/>
                </a:moveTo>
                <a:cubicBezTo>
                  <a:pt x="3" y="47"/>
                  <a:pt x="3" y="47"/>
                  <a:pt x="3" y="47"/>
                </a:cubicBezTo>
                <a:cubicBezTo>
                  <a:pt x="3" y="47"/>
                  <a:pt x="3" y="47"/>
                  <a:pt x="2" y="47"/>
                </a:cubicBezTo>
                <a:moveTo>
                  <a:pt x="2" y="47"/>
                </a:moveTo>
                <a:cubicBezTo>
                  <a:pt x="2" y="47"/>
                  <a:pt x="2" y="47"/>
                  <a:pt x="2" y="47"/>
                </a:cubicBezTo>
                <a:cubicBezTo>
                  <a:pt x="2" y="47"/>
                  <a:pt x="2" y="47"/>
                  <a:pt x="2" y="47"/>
                </a:cubicBezTo>
                <a:moveTo>
                  <a:pt x="2" y="46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6"/>
                </a:cubicBezTo>
                <a:moveTo>
                  <a:pt x="2" y="46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6"/>
                </a:cubicBezTo>
                <a:moveTo>
                  <a:pt x="2" y="45"/>
                </a:moveTo>
                <a:cubicBezTo>
                  <a:pt x="2" y="46"/>
                  <a:pt x="2" y="46"/>
                  <a:pt x="2" y="46"/>
                </a:cubicBezTo>
                <a:cubicBezTo>
                  <a:pt x="2" y="46"/>
                  <a:pt x="2" y="46"/>
                  <a:pt x="2" y="45"/>
                </a:cubicBezTo>
                <a:moveTo>
                  <a:pt x="0" y="23"/>
                </a:moveTo>
                <a:cubicBezTo>
                  <a:pt x="0" y="31"/>
                  <a:pt x="1" y="38"/>
                  <a:pt x="2" y="45"/>
                </a:cubicBezTo>
                <a:cubicBezTo>
                  <a:pt x="1" y="38"/>
                  <a:pt x="0" y="31"/>
                  <a:pt x="0" y="23"/>
                </a:cubicBezTo>
                <a:moveTo>
                  <a:pt x="0" y="23"/>
                </a:move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3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3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2"/>
                </a:moveTo>
                <a:cubicBezTo>
                  <a:pt x="0" y="22"/>
                  <a:pt x="0" y="22"/>
                  <a:pt x="0" y="22"/>
                </a:cubicBezTo>
                <a:cubicBezTo>
                  <a:pt x="0" y="22"/>
                  <a:pt x="0" y="22"/>
                  <a:pt x="0" y="22"/>
                </a:cubicBezTo>
                <a:moveTo>
                  <a:pt x="0" y="21"/>
                </a:moveTo>
                <a:cubicBezTo>
                  <a:pt x="0" y="21"/>
                  <a:pt x="0" y="21"/>
                  <a:pt x="0" y="22"/>
                </a:cubicBezTo>
                <a:cubicBezTo>
                  <a:pt x="0" y="21"/>
                  <a:pt x="0" y="21"/>
                  <a:pt x="0" y="21"/>
                </a:cubicBezTo>
                <a:moveTo>
                  <a:pt x="0" y="21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moveTo>
                  <a:pt x="0" y="21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moveTo>
                  <a:pt x="0" y="20"/>
                </a:move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20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9"/>
                  <a:pt x="0" y="19"/>
                </a:cubicBezTo>
                <a:cubicBezTo>
                  <a:pt x="0" y="19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1" y="17"/>
                </a:moveTo>
                <a:cubicBezTo>
                  <a:pt x="1" y="17"/>
                  <a:pt x="0" y="17"/>
                  <a:pt x="0" y="17"/>
                </a:cubicBezTo>
                <a:cubicBezTo>
                  <a:pt x="0" y="17"/>
                  <a:pt x="1" y="17"/>
                  <a:pt x="1" y="17"/>
                </a:cubicBezTo>
                <a:moveTo>
                  <a:pt x="1" y="17"/>
                </a:move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moveTo>
                  <a:pt x="1" y="16"/>
                </a:moveTo>
                <a:cubicBezTo>
                  <a:pt x="1" y="16"/>
                  <a:pt x="1" y="17"/>
                  <a:pt x="1" y="17"/>
                </a:cubicBezTo>
                <a:cubicBezTo>
                  <a:pt x="1" y="17"/>
                  <a:pt x="1" y="16"/>
                  <a:pt x="1" y="16"/>
                </a:cubicBezTo>
                <a:moveTo>
                  <a:pt x="1" y="16"/>
                </a:move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moveTo>
                  <a:pt x="1" y="15"/>
                </a:moveTo>
                <a:cubicBezTo>
                  <a:pt x="1" y="15"/>
                  <a:pt x="1" y="16"/>
                  <a:pt x="1" y="16"/>
                </a:cubicBezTo>
                <a:cubicBezTo>
                  <a:pt x="1" y="16"/>
                  <a:pt x="1" y="15"/>
                  <a:pt x="1" y="15"/>
                </a:cubicBezTo>
                <a:moveTo>
                  <a:pt x="1" y="15"/>
                </a:move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moveTo>
                  <a:pt x="1" y="15"/>
                </a:move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moveTo>
                  <a:pt x="1" y="14"/>
                </a:moveTo>
                <a:cubicBezTo>
                  <a:pt x="1" y="14"/>
                  <a:pt x="1" y="14"/>
                  <a:pt x="1" y="15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4"/>
                </a:move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moveTo>
                  <a:pt x="1" y="13"/>
                </a:move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moveTo>
                  <a:pt x="1" y="13"/>
                </a:move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moveTo>
                  <a:pt x="1" y="12"/>
                </a:moveTo>
                <a:cubicBezTo>
                  <a:pt x="1" y="12"/>
                  <a:pt x="1" y="13"/>
                  <a:pt x="1" y="13"/>
                </a:cubicBezTo>
                <a:cubicBezTo>
                  <a:pt x="1" y="13"/>
                  <a:pt x="1" y="12"/>
                  <a:pt x="1" y="12"/>
                </a:cubicBezTo>
                <a:moveTo>
                  <a:pt x="1" y="11"/>
                </a:moveTo>
                <a:cubicBezTo>
                  <a:pt x="1" y="12"/>
                  <a:pt x="1" y="12"/>
                  <a:pt x="1" y="12"/>
                </a:cubicBezTo>
                <a:cubicBezTo>
                  <a:pt x="1" y="12"/>
                  <a:pt x="1" y="12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1"/>
                </a:move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moveTo>
                  <a:pt x="1" y="10"/>
                </a:moveTo>
                <a:cubicBezTo>
                  <a:pt x="1" y="10"/>
                  <a:pt x="1" y="11"/>
                  <a:pt x="1" y="11"/>
                </a:cubicBezTo>
                <a:cubicBezTo>
                  <a:pt x="1" y="11"/>
                  <a:pt x="1" y="10"/>
                  <a:pt x="1" y="10"/>
                </a:cubicBezTo>
                <a:moveTo>
                  <a:pt x="1" y="10"/>
                </a:move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moveTo>
                  <a:pt x="1" y="10"/>
                </a:move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moveTo>
                  <a:pt x="2" y="9"/>
                </a:moveTo>
                <a:cubicBezTo>
                  <a:pt x="2" y="10"/>
                  <a:pt x="1" y="10"/>
                  <a:pt x="1" y="10"/>
                </a:cubicBezTo>
                <a:cubicBezTo>
                  <a:pt x="1" y="10"/>
                  <a:pt x="2" y="10"/>
                  <a:pt x="2" y="9"/>
                </a:cubicBezTo>
                <a:moveTo>
                  <a:pt x="2" y="9"/>
                </a:move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moveTo>
                  <a:pt x="2" y="8"/>
                </a:moveTo>
                <a:cubicBezTo>
                  <a:pt x="2" y="8"/>
                  <a:pt x="2" y="9"/>
                  <a:pt x="2" y="9"/>
                </a:cubicBezTo>
                <a:cubicBezTo>
                  <a:pt x="2" y="9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8"/>
                </a:move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moveTo>
                  <a:pt x="2" y="6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6"/>
                </a:cubicBezTo>
                <a:moveTo>
                  <a:pt x="2" y="6"/>
                </a:move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moveTo>
                  <a:pt x="2" y="5"/>
                </a:move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5"/>
                </a:cubicBezTo>
                <a:moveTo>
                  <a:pt x="2" y="5"/>
                </a:move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moveTo>
                  <a:pt x="2" y="5"/>
                </a:move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moveTo>
                  <a:pt x="3" y="4"/>
                </a:move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4"/>
                </a:move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moveTo>
                  <a:pt x="3" y="3"/>
                </a:moveTo>
                <a:cubicBezTo>
                  <a:pt x="3" y="3"/>
                  <a:pt x="3" y="4"/>
                  <a:pt x="3" y="4"/>
                </a:cubicBezTo>
                <a:cubicBezTo>
                  <a:pt x="3" y="4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3"/>
                </a:move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moveTo>
                  <a:pt x="3" y="1"/>
                </a:moveTo>
                <a:cubicBezTo>
                  <a:pt x="3" y="1"/>
                  <a:pt x="3" y="2"/>
                  <a:pt x="3" y="2"/>
                </a:cubicBezTo>
                <a:cubicBezTo>
                  <a:pt x="3" y="2"/>
                  <a:pt x="3" y="1"/>
                  <a:pt x="3" y="1"/>
                </a:cubicBezTo>
                <a:moveTo>
                  <a:pt x="3" y="1"/>
                </a:move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moveTo>
                  <a:pt x="3" y="1"/>
                </a:move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0"/>
                  <a:pt x="4" y="1"/>
                </a:cubicBezTo>
                <a:cubicBezTo>
                  <a:pt x="4" y="0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5B54224-AEC3-4916-93C5-08FCBA5BE603}"/>
              </a:ext>
            </a:extLst>
          </p:cNvPr>
          <p:cNvGrpSpPr/>
          <p:nvPr/>
        </p:nvGrpSpPr>
        <p:grpSpPr>
          <a:xfrm>
            <a:off x="2498725" y="5334391"/>
            <a:ext cx="568325" cy="566738"/>
            <a:chOff x="2498725" y="5334391"/>
            <a:chExt cx="568325" cy="566738"/>
          </a:xfrm>
        </p:grpSpPr>
        <p:sp>
          <p:nvSpPr>
            <p:cNvPr id="222" name="Freeform 88"/>
            <p:cNvSpPr>
              <a:spLocks/>
            </p:cNvSpPr>
            <p:nvPr/>
          </p:nvSpPr>
          <p:spPr bwMode="auto">
            <a:xfrm>
              <a:off x="2498725" y="5334391"/>
              <a:ext cx="568325" cy="566738"/>
            </a:xfrm>
            <a:custGeom>
              <a:avLst/>
              <a:gdLst>
                <a:gd name="T0" fmla="*/ 116 w 232"/>
                <a:gd name="T1" fmla="*/ 232 h 232"/>
                <a:gd name="T2" fmla="*/ 232 w 232"/>
                <a:gd name="T3" fmla="*/ 116 h 232"/>
                <a:gd name="T4" fmla="*/ 116 w 232"/>
                <a:gd name="T5" fmla="*/ 0 h 232"/>
                <a:gd name="T6" fmla="*/ 0 w 232"/>
                <a:gd name="T7" fmla="*/ 116 h 232"/>
                <a:gd name="T8" fmla="*/ 116 w 232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32">
                  <a:moveTo>
                    <a:pt x="116" y="232"/>
                  </a:move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cubicBezTo>
                    <a:pt x="52" y="0"/>
                    <a:pt x="0" y="53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Oval 89"/>
            <p:cNvSpPr>
              <a:spLocks noChangeArrowheads="1"/>
            </p:cNvSpPr>
            <p:nvPr/>
          </p:nvSpPr>
          <p:spPr bwMode="auto">
            <a:xfrm>
              <a:off x="2555875" y="5389953"/>
              <a:ext cx="457200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Freeform 90"/>
            <p:cNvSpPr>
              <a:spLocks noEditPoints="1"/>
            </p:cNvSpPr>
            <p:nvPr/>
          </p:nvSpPr>
          <p:spPr bwMode="auto">
            <a:xfrm>
              <a:off x="2555875" y="5548703"/>
              <a:ext cx="9525" cy="127000"/>
            </a:xfrm>
            <a:custGeom>
              <a:avLst/>
              <a:gdLst>
                <a:gd name="T0" fmla="*/ 3 w 4"/>
                <a:gd name="T1" fmla="*/ 52 h 52"/>
                <a:gd name="T2" fmla="*/ 3 w 4"/>
                <a:gd name="T3" fmla="*/ 52 h 52"/>
                <a:gd name="T4" fmla="*/ 3 w 4"/>
                <a:gd name="T5" fmla="*/ 52 h 52"/>
                <a:gd name="T6" fmla="*/ 3 w 4"/>
                <a:gd name="T7" fmla="*/ 51 h 52"/>
                <a:gd name="T8" fmla="*/ 2 w 4"/>
                <a:gd name="T9" fmla="*/ 51 h 52"/>
                <a:gd name="T10" fmla="*/ 2 w 4"/>
                <a:gd name="T11" fmla="*/ 51 h 52"/>
                <a:gd name="T12" fmla="*/ 2 w 4"/>
                <a:gd name="T13" fmla="*/ 51 h 52"/>
                <a:gd name="T14" fmla="*/ 2 w 4"/>
                <a:gd name="T15" fmla="*/ 50 h 52"/>
                <a:gd name="T16" fmla="*/ 2 w 4"/>
                <a:gd name="T17" fmla="*/ 50 h 52"/>
                <a:gd name="T18" fmla="*/ 2 w 4"/>
                <a:gd name="T19" fmla="*/ 50 h 52"/>
                <a:gd name="T20" fmla="*/ 2 w 4"/>
                <a:gd name="T21" fmla="*/ 49 h 52"/>
                <a:gd name="T22" fmla="*/ 2 w 4"/>
                <a:gd name="T23" fmla="*/ 49 h 52"/>
                <a:gd name="T24" fmla="*/ 2 w 4"/>
                <a:gd name="T25" fmla="*/ 49 h 52"/>
                <a:gd name="T26" fmla="*/ 2 w 4"/>
                <a:gd name="T27" fmla="*/ 49 h 52"/>
                <a:gd name="T28" fmla="*/ 2 w 4"/>
                <a:gd name="T29" fmla="*/ 49 h 52"/>
                <a:gd name="T30" fmla="*/ 2 w 4"/>
                <a:gd name="T31" fmla="*/ 49 h 52"/>
                <a:gd name="T32" fmla="*/ 2 w 4"/>
                <a:gd name="T33" fmla="*/ 48 h 52"/>
                <a:gd name="T34" fmla="*/ 2 w 4"/>
                <a:gd name="T35" fmla="*/ 48 h 52"/>
                <a:gd name="T36" fmla="*/ 2 w 4"/>
                <a:gd name="T37" fmla="*/ 48 h 52"/>
                <a:gd name="T38" fmla="*/ 0 w 4"/>
                <a:gd name="T39" fmla="*/ 35 h 52"/>
                <a:gd name="T40" fmla="*/ 0 w 4"/>
                <a:gd name="T41" fmla="*/ 35 h 52"/>
                <a:gd name="T42" fmla="*/ 0 w 4"/>
                <a:gd name="T43" fmla="*/ 35 h 52"/>
                <a:gd name="T44" fmla="*/ 0 w 4"/>
                <a:gd name="T45" fmla="*/ 33 h 52"/>
                <a:gd name="T46" fmla="*/ 0 w 4"/>
                <a:gd name="T47" fmla="*/ 33 h 52"/>
                <a:gd name="T48" fmla="*/ 0 w 4"/>
                <a:gd name="T49" fmla="*/ 33 h 52"/>
                <a:gd name="T50" fmla="*/ 0 w 4"/>
                <a:gd name="T51" fmla="*/ 32 h 52"/>
                <a:gd name="T52" fmla="*/ 0 w 4"/>
                <a:gd name="T53" fmla="*/ 32 h 52"/>
                <a:gd name="T54" fmla="*/ 0 w 4"/>
                <a:gd name="T55" fmla="*/ 32 h 52"/>
                <a:gd name="T56" fmla="*/ 0 w 4"/>
                <a:gd name="T57" fmla="*/ 32 h 52"/>
                <a:gd name="T58" fmla="*/ 0 w 4"/>
                <a:gd name="T59" fmla="*/ 32 h 52"/>
                <a:gd name="T60" fmla="*/ 0 w 4"/>
                <a:gd name="T61" fmla="*/ 32 h 52"/>
                <a:gd name="T62" fmla="*/ 0 w 4"/>
                <a:gd name="T63" fmla="*/ 31 h 52"/>
                <a:gd name="T64" fmla="*/ 0 w 4"/>
                <a:gd name="T65" fmla="*/ 31 h 52"/>
                <a:gd name="T66" fmla="*/ 0 w 4"/>
                <a:gd name="T67" fmla="*/ 30 h 52"/>
                <a:gd name="T68" fmla="*/ 0 w 4"/>
                <a:gd name="T69" fmla="*/ 30 h 52"/>
                <a:gd name="T70" fmla="*/ 0 w 4"/>
                <a:gd name="T71" fmla="*/ 30 h 52"/>
                <a:gd name="T72" fmla="*/ 0 w 4"/>
                <a:gd name="T73" fmla="*/ 30 h 52"/>
                <a:gd name="T74" fmla="*/ 0 w 4"/>
                <a:gd name="T75" fmla="*/ 29 h 52"/>
                <a:gd name="T76" fmla="*/ 0 w 4"/>
                <a:gd name="T77" fmla="*/ 29 h 52"/>
                <a:gd name="T78" fmla="*/ 0 w 4"/>
                <a:gd name="T79" fmla="*/ 29 h 52"/>
                <a:gd name="T80" fmla="*/ 0 w 4"/>
                <a:gd name="T81" fmla="*/ 29 h 52"/>
                <a:gd name="T82" fmla="*/ 0 w 4"/>
                <a:gd name="T83" fmla="*/ 29 h 52"/>
                <a:gd name="T84" fmla="*/ 0 w 4"/>
                <a:gd name="T85" fmla="*/ 29 h 52"/>
                <a:gd name="T86" fmla="*/ 0 w 4"/>
                <a:gd name="T87" fmla="*/ 28 h 52"/>
                <a:gd name="T88" fmla="*/ 0 w 4"/>
                <a:gd name="T89" fmla="*/ 28 h 52"/>
                <a:gd name="T90" fmla="*/ 4 w 4"/>
                <a:gd name="T91" fmla="*/ 1 h 52"/>
                <a:gd name="T92" fmla="*/ 4 w 4"/>
                <a:gd name="T93" fmla="*/ 1 h 52"/>
                <a:gd name="T94" fmla="*/ 4 w 4"/>
                <a:gd name="T95" fmla="*/ 1 h 52"/>
                <a:gd name="T96" fmla="*/ 4 w 4"/>
                <a:gd name="T97" fmla="*/ 1 h 52"/>
                <a:gd name="T98" fmla="*/ 4 w 4"/>
                <a:gd name="T99" fmla="*/ 1 h 52"/>
                <a:gd name="T100" fmla="*/ 4 w 4"/>
                <a:gd name="T101" fmla="*/ 1 h 52"/>
                <a:gd name="T102" fmla="*/ 4 w 4"/>
                <a:gd name="T103" fmla="*/ 0 h 52"/>
                <a:gd name="T104" fmla="*/ 4 w 4"/>
                <a:gd name="T105" fmla="*/ 0 h 52"/>
                <a:gd name="T106" fmla="*/ 4 w 4"/>
                <a:gd name="T107" fmla="*/ 0 h 52"/>
                <a:gd name="T108" fmla="*/ 4 w 4"/>
                <a:gd name="T109" fmla="*/ 0 h 52"/>
                <a:gd name="T110" fmla="*/ 4 w 4"/>
                <a:gd name="T1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" h="52"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2"/>
                  </a:move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3" y="52"/>
                    <a:pt x="3" y="52"/>
                  </a:cubicBezTo>
                  <a:moveTo>
                    <a:pt x="3" y="51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1"/>
                  </a:move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moveTo>
                    <a:pt x="2" y="50"/>
                  </a:moveTo>
                  <a:cubicBezTo>
                    <a:pt x="2" y="50"/>
                    <a:pt x="2" y="51"/>
                    <a:pt x="2" y="51"/>
                  </a:cubicBezTo>
                  <a:cubicBezTo>
                    <a:pt x="2" y="51"/>
                    <a:pt x="2" y="50"/>
                    <a:pt x="2" y="50"/>
                  </a:cubicBezTo>
                  <a:moveTo>
                    <a:pt x="2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moveTo>
                    <a:pt x="2" y="49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9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moveTo>
                    <a:pt x="2" y="48"/>
                  </a:moveTo>
                  <a:cubicBezTo>
                    <a:pt x="2" y="48"/>
                    <a:pt x="2" y="49"/>
                    <a:pt x="2" y="49"/>
                  </a:cubicBezTo>
                  <a:cubicBezTo>
                    <a:pt x="2" y="49"/>
                    <a:pt x="2" y="48"/>
                    <a:pt x="2" y="48"/>
                  </a:cubicBezTo>
                  <a:moveTo>
                    <a:pt x="2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moveTo>
                    <a:pt x="0" y="35"/>
                  </a:moveTo>
                  <a:cubicBezTo>
                    <a:pt x="0" y="40"/>
                    <a:pt x="1" y="44"/>
                    <a:pt x="2" y="48"/>
                  </a:cubicBezTo>
                  <a:cubicBezTo>
                    <a:pt x="1" y="44"/>
                    <a:pt x="0" y="40"/>
                    <a:pt x="0" y="35"/>
                  </a:cubicBezTo>
                  <a:moveTo>
                    <a:pt x="0" y="33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4" y="1"/>
                  </a:moveTo>
                  <a:cubicBezTo>
                    <a:pt x="1" y="10"/>
                    <a:pt x="0" y="19"/>
                    <a:pt x="0" y="28"/>
                  </a:cubicBezTo>
                  <a:cubicBezTo>
                    <a:pt x="0" y="19"/>
                    <a:pt x="1" y="10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Freeform 91"/>
            <p:cNvSpPr>
              <a:spLocks/>
            </p:cNvSpPr>
            <p:nvPr/>
          </p:nvSpPr>
          <p:spPr bwMode="auto">
            <a:xfrm>
              <a:off x="2555875" y="5416941"/>
              <a:ext cx="190500" cy="428625"/>
            </a:xfrm>
            <a:custGeom>
              <a:avLst/>
              <a:gdLst>
                <a:gd name="T0" fmla="*/ 4 w 78"/>
                <a:gd name="T1" fmla="*/ 54 h 175"/>
                <a:gd name="T2" fmla="*/ 4 w 78"/>
                <a:gd name="T3" fmla="*/ 54 h 175"/>
                <a:gd name="T4" fmla="*/ 4 w 78"/>
                <a:gd name="T5" fmla="*/ 54 h 175"/>
                <a:gd name="T6" fmla="*/ 4 w 78"/>
                <a:gd name="T7" fmla="*/ 55 h 175"/>
                <a:gd name="T8" fmla="*/ 4 w 78"/>
                <a:gd name="T9" fmla="*/ 55 h 175"/>
                <a:gd name="T10" fmla="*/ 4 w 78"/>
                <a:gd name="T11" fmla="*/ 55 h 175"/>
                <a:gd name="T12" fmla="*/ 4 w 78"/>
                <a:gd name="T13" fmla="*/ 55 h 175"/>
                <a:gd name="T14" fmla="*/ 0 w 78"/>
                <a:gd name="T15" fmla="*/ 82 h 175"/>
                <a:gd name="T16" fmla="*/ 0 w 78"/>
                <a:gd name="T17" fmla="*/ 82 h 175"/>
                <a:gd name="T18" fmla="*/ 0 w 78"/>
                <a:gd name="T19" fmla="*/ 83 h 175"/>
                <a:gd name="T20" fmla="*/ 0 w 78"/>
                <a:gd name="T21" fmla="*/ 83 h 175"/>
                <a:gd name="T22" fmla="*/ 0 w 78"/>
                <a:gd name="T23" fmla="*/ 83 h 175"/>
                <a:gd name="T24" fmla="*/ 0 w 78"/>
                <a:gd name="T25" fmla="*/ 84 h 175"/>
                <a:gd name="T26" fmla="*/ 0 w 78"/>
                <a:gd name="T27" fmla="*/ 84 h 175"/>
                <a:gd name="T28" fmla="*/ 0 w 78"/>
                <a:gd name="T29" fmla="*/ 84 h 175"/>
                <a:gd name="T30" fmla="*/ 0 w 78"/>
                <a:gd name="T31" fmla="*/ 85 h 175"/>
                <a:gd name="T32" fmla="*/ 0 w 78"/>
                <a:gd name="T33" fmla="*/ 85 h 175"/>
                <a:gd name="T34" fmla="*/ 0 w 78"/>
                <a:gd name="T35" fmla="*/ 86 h 175"/>
                <a:gd name="T36" fmla="*/ 0 w 78"/>
                <a:gd name="T37" fmla="*/ 86 h 175"/>
                <a:gd name="T38" fmla="*/ 0 w 78"/>
                <a:gd name="T39" fmla="*/ 86 h 175"/>
                <a:gd name="T40" fmla="*/ 0 w 78"/>
                <a:gd name="T41" fmla="*/ 87 h 175"/>
                <a:gd name="T42" fmla="*/ 0 w 78"/>
                <a:gd name="T43" fmla="*/ 87 h 175"/>
                <a:gd name="T44" fmla="*/ 0 w 78"/>
                <a:gd name="T45" fmla="*/ 87 h 175"/>
                <a:gd name="T46" fmla="*/ 0 w 78"/>
                <a:gd name="T47" fmla="*/ 89 h 175"/>
                <a:gd name="T48" fmla="*/ 2 w 78"/>
                <a:gd name="T49" fmla="*/ 102 h 175"/>
                <a:gd name="T50" fmla="*/ 2 w 78"/>
                <a:gd name="T51" fmla="*/ 102 h 175"/>
                <a:gd name="T52" fmla="*/ 2 w 78"/>
                <a:gd name="T53" fmla="*/ 103 h 175"/>
                <a:gd name="T54" fmla="*/ 2 w 78"/>
                <a:gd name="T55" fmla="*/ 103 h 175"/>
                <a:gd name="T56" fmla="*/ 2 w 78"/>
                <a:gd name="T57" fmla="*/ 103 h 175"/>
                <a:gd name="T58" fmla="*/ 2 w 78"/>
                <a:gd name="T59" fmla="*/ 103 h 175"/>
                <a:gd name="T60" fmla="*/ 2 w 78"/>
                <a:gd name="T61" fmla="*/ 104 h 175"/>
                <a:gd name="T62" fmla="*/ 2 w 78"/>
                <a:gd name="T63" fmla="*/ 104 h 175"/>
                <a:gd name="T64" fmla="*/ 2 w 78"/>
                <a:gd name="T65" fmla="*/ 105 h 175"/>
                <a:gd name="T66" fmla="*/ 2 w 78"/>
                <a:gd name="T67" fmla="*/ 105 h 175"/>
                <a:gd name="T68" fmla="*/ 3 w 78"/>
                <a:gd name="T69" fmla="*/ 105 h 175"/>
                <a:gd name="T70" fmla="*/ 3 w 78"/>
                <a:gd name="T71" fmla="*/ 106 h 175"/>
                <a:gd name="T72" fmla="*/ 3 w 78"/>
                <a:gd name="T73" fmla="*/ 106 h 175"/>
                <a:gd name="T74" fmla="*/ 78 w 78"/>
                <a:gd name="T75" fmla="*/ 175 h 175"/>
                <a:gd name="T76" fmla="*/ 19 w 78"/>
                <a:gd name="T77" fmla="*/ 106 h 175"/>
                <a:gd name="T78" fmla="*/ 15 w 78"/>
                <a:gd name="T79" fmla="*/ 77 h 175"/>
                <a:gd name="T80" fmla="*/ 46 w 78"/>
                <a:gd name="T81" fmla="*/ 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8" h="175">
                  <a:moveTo>
                    <a:pt x="49" y="0"/>
                  </a:moveTo>
                  <a:cubicBezTo>
                    <a:pt x="28" y="12"/>
                    <a:pt x="12" y="31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64"/>
                    <a:pt x="0" y="73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1" y="98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2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3" y="106"/>
                    <a:pt x="3" y="106"/>
                    <a:pt x="3" y="106"/>
                  </a:cubicBezTo>
                  <a:cubicBezTo>
                    <a:pt x="12" y="141"/>
                    <a:pt x="42" y="169"/>
                    <a:pt x="78" y="175"/>
                  </a:cubicBezTo>
                  <a:cubicBezTo>
                    <a:pt x="66" y="169"/>
                    <a:pt x="56" y="162"/>
                    <a:pt x="46" y="153"/>
                  </a:cubicBezTo>
                  <a:cubicBezTo>
                    <a:pt x="33" y="140"/>
                    <a:pt x="24" y="124"/>
                    <a:pt x="19" y="106"/>
                  </a:cubicBezTo>
                  <a:cubicBezTo>
                    <a:pt x="18" y="97"/>
                    <a:pt x="17" y="88"/>
                    <a:pt x="15" y="78"/>
                  </a:cubicBezTo>
                  <a:cubicBezTo>
                    <a:pt x="15" y="78"/>
                    <a:pt x="15" y="78"/>
                    <a:pt x="15" y="77"/>
                  </a:cubicBezTo>
                  <a:cubicBezTo>
                    <a:pt x="15" y="58"/>
                    <a:pt x="20" y="40"/>
                    <a:pt x="30" y="24"/>
                  </a:cubicBezTo>
                  <a:cubicBezTo>
                    <a:pt x="35" y="17"/>
                    <a:pt x="41" y="10"/>
                    <a:pt x="46" y="3"/>
                  </a:cubicBezTo>
                  <a:cubicBezTo>
                    <a:pt x="47" y="2"/>
                    <a:pt x="48" y="1"/>
                    <a:pt x="49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Rectangle 92"/>
            <p:cNvSpPr>
              <a:spLocks noChangeArrowheads="1"/>
            </p:cNvSpPr>
            <p:nvPr/>
          </p:nvSpPr>
          <p:spPr bwMode="auto">
            <a:xfrm>
              <a:off x="2714625" y="5480441"/>
              <a:ext cx="139700" cy="19367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Rectangle 93"/>
            <p:cNvSpPr>
              <a:spLocks noChangeArrowheads="1"/>
            </p:cNvSpPr>
            <p:nvPr/>
          </p:nvSpPr>
          <p:spPr bwMode="auto">
            <a:xfrm>
              <a:off x="2665413" y="5421703"/>
              <a:ext cx="304571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30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B9F673D-98D0-4896-AED3-5C9C19FBCE7E}"/>
              </a:ext>
            </a:extLst>
          </p:cNvPr>
          <p:cNvGrpSpPr/>
          <p:nvPr/>
        </p:nvGrpSpPr>
        <p:grpSpPr>
          <a:xfrm>
            <a:off x="1157288" y="3113478"/>
            <a:ext cx="584200" cy="587375"/>
            <a:chOff x="1157288" y="3113478"/>
            <a:chExt cx="584200" cy="587375"/>
          </a:xfrm>
        </p:grpSpPr>
        <p:sp>
          <p:nvSpPr>
            <p:cNvPr id="206" name="Freeform 72"/>
            <p:cNvSpPr>
              <a:spLocks/>
            </p:cNvSpPr>
            <p:nvPr/>
          </p:nvSpPr>
          <p:spPr bwMode="auto">
            <a:xfrm>
              <a:off x="1157288" y="3113478"/>
              <a:ext cx="584200" cy="587375"/>
            </a:xfrm>
            <a:custGeom>
              <a:avLst/>
              <a:gdLst>
                <a:gd name="T0" fmla="*/ 126 w 239"/>
                <a:gd name="T1" fmla="*/ 4 h 240"/>
                <a:gd name="T2" fmla="*/ 235 w 239"/>
                <a:gd name="T3" fmla="*/ 127 h 240"/>
                <a:gd name="T4" fmla="*/ 112 w 239"/>
                <a:gd name="T5" fmla="*/ 236 h 240"/>
                <a:gd name="T6" fmla="*/ 3 w 239"/>
                <a:gd name="T7" fmla="*/ 113 h 240"/>
                <a:gd name="T8" fmla="*/ 126 w 239"/>
                <a:gd name="T9" fmla="*/ 4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240">
                  <a:moveTo>
                    <a:pt x="126" y="4"/>
                  </a:moveTo>
                  <a:cubicBezTo>
                    <a:pt x="190" y="8"/>
                    <a:pt x="239" y="63"/>
                    <a:pt x="235" y="127"/>
                  </a:cubicBezTo>
                  <a:cubicBezTo>
                    <a:pt x="231" y="191"/>
                    <a:pt x="176" y="240"/>
                    <a:pt x="112" y="236"/>
                  </a:cubicBezTo>
                  <a:cubicBezTo>
                    <a:pt x="48" y="232"/>
                    <a:pt x="0" y="177"/>
                    <a:pt x="3" y="113"/>
                  </a:cubicBezTo>
                  <a:cubicBezTo>
                    <a:pt x="7" y="49"/>
                    <a:pt x="63" y="0"/>
                    <a:pt x="126" y="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Freeform 73"/>
            <p:cNvSpPr>
              <a:spLocks/>
            </p:cNvSpPr>
            <p:nvPr/>
          </p:nvSpPr>
          <p:spPr bwMode="auto">
            <a:xfrm>
              <a:off x="1212850" y="3169041"/>
              <a:ext cx="473075" cy="473075"/>
            </a:xfrm>
            <a:custGeom>
              <a:avLst/>
              <a:gdLst>
                <a:gd name="T0" fmla="*/ 102 w 193"/>
                <a:gd name="T1" fmla="*/ 4 h 193"/>
                <a:gd name="T2" fmla="*/ 190 w 193"/>
                <a:gd name="T3" fmla="*/ 103 h 193"/>
                <a:gd name="T4" fmla="*/ 90 w 193"/>
                <a:gd name="T5" fmla="*/ 190 h 193"/>
                <a:gd name="T6" fmla="*/ 3 w 193"/>
                <a:gd name="T7" fmla="*/ 91 h 193"/>
                <a:gd name="T8" fmla="*/ 102 w 193"/>
                <a:gd name="T9" fmla="*/ 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4"/>
                  </a:moveTo>
                  <a:cubicBezTo>
                    <a:pt x="153" y="7"/>
                    <a:pt x="193" y="51"/>
                    <a:pt x="190" y="103"/>
                  </a:cubicBezTo>
                  <a:cubicBezTo>
                    <a:pt x="186" y="154"/>
                    <a:pt x="142" y="193"/>
                    <a:pt x="90" y="190"/>
                  </a:cubicBezTo>
                  <a:cubicBezTo>
                    <a:pt x="39" y="187"/>
                    <a:pt x="0" y="143"/>
                    <a:pt x="3" y="91"/>
                  </a:cubicBezTo>
                  <a:cubicBezTo>
                    <a:pt x="6" y="40"/>
                    <a:pt x="51" y="0"/>
                    <a:pt x="102" y="4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 75"/>
            <p:cNvSpPr>
              <a:spLocks/>
            </p:cNvSpPr>
            <p:nvPr/>
          </p:nvSpPr>
          <p:spPr bwMode="auto">
            <a:xfrm>
              <a:off x="1217613" y="3180153"/>
              <a:ext cx="207963" cy="420688"/>
            </a:xfrm>
            <a:custGeom>
              <a:avLst/>
              <a:gdLst>
                <a:gd name="T0" fmla="*/ 85 w 85"/>
                <a:gd name="T1" fmla="*/ 0 h 172"/>
                <a:gd name="T2" fmla="*/ 1 w 85"/>
                <a:gd name="T3" fmla="*/ 86 h 172"/>
                <a:gd name="T4" fmla="*/ 1 w 85"/>
                <a:gd name="T5" fmla="*/ 86 h 172"/>
                <a:gd name="T6" fmla="*/ 1 w 85"/>
                <a:gd name="T7" fmla="*/ 86 h 172"/>
                <a:gd name="T8" fmla="*/ 1 w 85"/>
                <a:gd name="T9" fmla="*/ 86 h 172"/>
                <a:gd name="T10" fmla="*/ 1 w 85"/>
                <a:gd name="T11" fmla="*/ 86 h 172"/>
                <a:gd name="T12" fmla="*/ 1 w 85"/>
                <a:gd name="T13" fmla="*/ 86 h 172"/>
                <a:gd name="T14" fmla="*/ 1 w 85"/>
                <a:gd name="T15" fmla="*/ 86 h 172"/>
                <a:gd name="T16" fmla="*/ 1 w 85"/>
                <a:gd name="T17" fmla="*/ 86 h 172"/>
                <a:gd name="T18" fmla="*/ 1 w 85"/>
                <a:gd name="T19" fmla="*/ 87 h 172"/>
                <a:gd name="T20" fmla="*/ 1 w 85"/>
                <a:gd name="T21" fmla="*/ 87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7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8 h 172"/>
                <a:gd name="T34" fmla="*/ 1 w 85"/>
                <a:gd name="T35" fmla="*/ 88 h 172"/>
                <a:gd name="T36" fmla="*/ 1 w 85"/>
                <a:gd name="T37" fmla="*/ 88 h 172"/>
                <a:gd name="T38" fmla="*/ 1 w 85"/>
                <a:gd name="T39" fmla="*/ 88 h 172"/>
                <a:gd name="T40" fmla="*/ 1 w 85"/>
                <a:gd name="T41" fmla="*/ 88 h 172"/>
                <a:gd name="T42" fmla="*/ 1 w 85"/>
                <a:gd name="T43" fmla="*/ 89 h 172"/>
                <a:gd name="T44" fmla="*/ 1 w 85"/>
                <a:gd name="T45" fmla="*/ 89 h 172"/>
                <a:gd name="T46" fmla="*/ 1 w 85"/>
                <a:gd name="T47" fmla="*/ 89 h 172"/>
                <a:gd name="T48" fmla="*/ 1 w 85"/>
                <a:gd name="T49" fmla="*/ 89 h 172"/>
                <a:gd name="T50" fmla="*/ 1 w 85"/>
                <a:gd name="T51" fmla="*/ 90 h 172"/>
                <a:gd name="T52" fmla="*/ 1 w 85"/>
                <a:gd name="T53" fmla="*/ 90 h 172"/>
                <a:gd name="T54" fmla="*/ 1 w 85"/>
                <a:gd name="T55" fmla="*/ 90 h 172"/>
                <a:gd name="T56" fmla="*/ 1 w 85"/>
                <a:gd name="T57" fmla="*/ 90 h 172"/>
                <a:gd name="T58" fmla="*/ 9 w 85"/>
                <a:gd name="T59" fmla="*/ 132 h 172"/>
                <a:gd name="T60" fmla="*/ 9 w 85"/>
                <a:gd name="T61" fmla="*/ 132 h 172"/>
                <a:gd name="T62" fmla="*/ 9 w 85"/>
                <a:gd name="T63" fmla="*/ 132 h 172"/>
                <a:gd name="T64" fmla="*/ 9 w 85"/>
                <a:gd name="T65" fmla="*/ 132 h 172"/>
                <a:gd name="T66" fmla="*/ 9 w 85"/>
                <a:gd name="T67" fmla="*/ 132 h 172"/>
                <a:gd name="T68" fmla="*/ 9 w 85"/>
                <a:gd name="T69" fmla="*/ 132 h 172"/>
                <a:gd name="T70" fmla="*/ 10 w 85"/>
                <a:gd name="T71" fmla="*/ 133 h 172"/>
                <a:gd name="T72" fmla="*/ 10 w 85"/>
                <a:gd name="T73" fmla="*/ 133 h 172"/>
                <a:gd name="T74" fmla="*/ 10 w 85"/>
                <a:gd name="T75" fmla="*/ 133 h 172"/>
                <a:gd name="T76" fmla="*/ 10 w 85"/>
                <a:gd name="T77" fmla="*/ 133 h 172"/>
                <a:gd name="T78" fmla="*/ 10 w 85"/>
                <a:gd name="T79" fmla="*/ 133 h 172"/>
                <a:gd name="T80" fmla="*/ 10 w 85"/>
                <a:gd name="T81" fmla="*/ 133 h 172"/>
                <a:gd name="T82" fmla="*/ 10 w 85"/>
                <a:gd name="T83" fmla="*/ 133 h 172"/>
                <a:gd name="T84" fmla="*/ 10 w 85"/>
                <a:gd name="T85" fmla="*/ 133 h 172"/>
                <a:gd name="T86" fmla="*/ 10 w 85"/>
                <a:gd name="T87" fmla="*/ 134 h 172"/>
                <a:gd name="T88" fmla="*/ 10 w 85"/>
                <a:gd name="T89" fmla="*/ 134 h 172"/>
                <a:gd name="T90" fmla="*/ 10 w 85"/>
                <a:gd name="T91" fmla="*/ 134 h 172"/>
                <a:gd name="T92" fmla="*/ 10 w 85"/>
                <a:gd name="T93" fmla="*/ 134 h 172"/>
                <a:gd name="T94" fmla="*/ 10 w 85"/>
                <a:gd name="T95" fmla="*/ 134 h 172"/>
                <a:gd name="T96" fmla="*/ 45 w 85"/>
                <a:gd name="T97" fmla="*/ 172 h 172"/>
                <a:gd name="T98" fmla="*/ 42 w 85"/>
                <a:gd name="T99" fmla="*/ 170 h 172"/>
                <a:gd name="T100" fmla="*/ 27 w 85"/>
                <a:gd name="T101" fmla="*/ 147 h 172"/>
                <a:gd name="T102" fmla="*/ 16 w 85"/>
                <a:gd name="T103" fmla="*/ 93 h 172"/>
                <a:gd name="T104" fmla="*/ 16 w 85"/>
                <a:gd name="T105" fmla="*/ 92 h 172"/>
                <a:gd name="T106" fmla="*/ 22 w 85"/>
                <a:gd name="T107" fmla="*/ 65 h 172"/>
                <a:gd name="T108" fmla="*/ 52 w 85"/>
                <a:gd name="T109" fmla="*/ 20 h 172"/>
                <a:gd name="T110" fmla="*/ 85 w 85"/>
                <a:gd name="T11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" h="172">
                  <a:moveTo>
                    <a:pt x="85" y="0"/>
                  </a:moveTo>
                  <a:cubicBezTo>
                    <a:pt x="41" y="4"/>
                    <a:pt x="5" y="40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0" y="105"/>
                    <a:pt x="3" y="119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2"/>
                    <a:pt x="10" y="132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3"/>
                    <a:pt x="10" y="133"/>
                  </a:cubicBezTo>
                  <a:cubicBezTo>
                    <a:pt x="10" y="133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18" y="150"/>
                    <a:pt x="30" y="163"/>
                    <a:pt x="45" y="172"/>
                  </a:cubicBezTo>
                  <a:cubicBezTo>
                    <a:pt x="44" y="171"/>
                    <a:pt x="43" y="171"/>
                    <a:pt x="42" y="170"/>
                  </a:cubicBezTo>
                  <a:cubicBezTo>
                    <a:pt x="37" y="162"/>
                    <a:pt x="32" y="155"/>
                    <a:pt x="27" y="147"/>
                  </a:cubicBezTo>
                  <a:cubicBezTo>
                    <a:pt x="19" y="130"/>
                    <a:pt x="15" y="112"/>
                    <a:pt x="16" y="93"/>
                  </a:cubicBezTo>
                  <a:cubicBezTo>
                    <a:pt x="16" y="93"/>
                    <a:pt x="16" y="93"/>
                    <a:pt x="16" y="92"/>
                  </a:cubicBezTo>
                  <a:cubicBezTo>
                    <a:pt x="18" y="83"/>
                    <a:pt x="20" y="74"/>
                    <a:pt x="22" y="65"/>
                  </a:cubicBezTo>
                  <a:cubicBezTo>
                    <a:pt x="28" y="47"/>
                    <a:pt x="38" y="32"/>
                    <a:pt x="52" y="20"/>
                  </a:cubicBezTo>
                  <a:cubicBezTo>
                    <a:pt x="62" y="11"/>
                    <a:pt x="73" y="4"/>
                    <a:pt x="8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Rectangle 96"/>
            <p:cNvSpPr>
              <a:spLocks noChangeArrowheads="1"/>
            </p:cNvSpPr>
            <p:nvPr/>
          </p:nvSpPr>
          <p:spPr bwMode="auto">
            <a:xfrm>
              <a:off x="1311275" y="3330966"/>
              <a:ext cx="27622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Rectangle 97"/>
            <p:cNvSpPr>
              <a:spLocks noChangeArrowheads="1"/>
            </p:cNvSpPr>
            <p:nvPr/>
          </p:nvSpPr>
          <p:spPr bwMode="auto">
            <a:xfrm>
              <a:off x="1311275" y="3218253"/>
              <a:ext cx="307777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50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4D47649-C8EF-4DD0-A9C7-4B148138D432}"/>
              </a:ext>
            </a:extLst>
          </p:cNvPr>
          <p:cNvGrpSpPr/>
          <p:nvPr/>
        </p:nvGrpSpPr>
        <p:grpSpPr>
          <a:xfrm>
            <a:off x="1162050" y="4580328"/>
            <a:ext cx="569913" cy="568325"/>
            <a:chOff x="1162050" y="4580328"/>
            <a:chExt cx="569913" cy="568325"/>
          </a:xfrm>
        </p:grpSpPr>
        <p:sp>
          <p:nvSpPr>
            <p:cNvPr id="214" name="Freeform 80"/>
            <p:cNvSpPr>
              <a:spLocks/>
            </p:cNvSpPr>
            <p:nvPr/>
          </p:nvSpPr>
          <p:spPr bwMode="auto">
            <a:xfrm>
              <a:off x="1162050" y="4580328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 81"/>
            <p:cNvSpPr>
              <a:spLocks/>
            </p:cNvSpPr>
            <p:nvPr/>
          </p:nvSpPr>
          <p:spPr bwMode="auto">
            <a:xfrm>
              <a:off x="1217613" y="4637478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 82"/>
            <p:cNvSpPr>
              <a:spLocks noEditPoints="1"/>
            </p:cNvSpPr>
            <p:nvPr/>
          </p:nvSpPr>
          <p:spPr bwMode="auto">
            <a:xfrm>
              <a:off x="1217613" y="4827978"/>
              <a:ext cx="17463" cy="123825"/>
            </a:xfrm>
            <a:custGeom>
              <a:avLst/>
              <a:gdLst>
                <a:gd name="T0" fmla="*/ 7 w 7"/>
                <a:gd name="T1" fmla="*/ 51 h 51"/>
                <a:gd name="T2" fmla="*/ 7 w 7"/>
                <a:gd name="T3" fmla="*/ 50 h 51"/>
                <a:gd name="T4" fmla="*/ 7 w 7"/>
                <a:gd name="T5" fmla="*/ 50 h 51"/>
                <a:gd name="T6" fmla="*/ 7 w 7"/>
                <a:gd name="T7" fmla="*/ 50 h 51"/>
                <a:gd name="T8" fmla="*/ 7 w 7"/>
                <a:gd name="T9" fmla="*/ 49 h 51"/>
                <a:gd name="T10" fmla="*/ 0 w 7"/>
                <a:gd name="T11" fmla="*/ 16 h 51"/>
                <a:gd name="T12" fmla="*/ 0 w 7"/>
                <a:gd name="T13" fmla="*/ 16 h 51"/>
                <a:gd name="T14" fmla="*/ 0 w 7"/>
                <a:gd name="T15" fmla="*/ 16 h 51"/>
                <a:gd name="T16" fmla="*/ 0 w 7"/>
                <a:gd name="T17" fmla="*/ 16 h 51"/>
                <a:gd name="T18" fmla="*/ 0 w 7"/>
                <a:gd name="T19" fmla="*/ 15 h 51"/>
                <a:gd name="T20" fmla="*/ 0 w 7"/>
                <a:gd name="T21" fmla="*/ 15 h 51"/>
                <a:gd name="T22" fmla="*/ 0 w 7"/>
                <a:gd name="T23" fmla="*/ 15 h 51"/>
                <a:gd name="T24" fmla="*/ 0 w 7"/>
                <a:gd name="T25" fmla="*/ 14 h 51"/>
                <a:gd name="T26" fmla="*/ 0 w 7"/>
                <a:gd name="T27" fmla="*/ 14 h 51"/>
                <a:gd name="T28" fmla="*/ 0 w 7"/>
                <a:gd name="T29" fmla="*/ 14 h 51"/>
                <a:gd name="T30" fmla="*/ 0 w 7"/>
                <a:gd name="T31" fmla="*/ 14 h 51"/>
                <a:gd name="T32" fmla="*/ 0 w 7"/>
                <a:gd name="T33" fmla="*/ 13 h 51"/>
                <a:gd name="T34" fmla="*/ 0 w 7"/>
                <a:gd name="T35" fmla="*/ 13 h 51"/>
                <a:gd name="T36" fmla="*/ 0 w 7"/>
                <a:gd name="T37" fmla="*/ 13 h 51"/>
                <a:gd name="T38" fmla="*/ 0 w 7"/>
                <a:gd name="T39" fmla="*/ 12 h 51"/>
                <a:gd name="T40" fmla="*/ 0 w 7"/>
                <a:gd name="T41" fmla="*/ 12 h 51"/>
                <a:gd name="T42" fmla="*/ 0 w 7"/>
                <a:gd name="T43" fmla="*/ 12 h 51"/>
                <a:gd name="T44" fmla="*/ 0 w 7"/>
                <a:gd name="T45" fmla="*/ 12 h 51"/>
                <a:gd name="T46" fmla="*/ 0 w 7"/>
                <a:gd name="T47" fmla="*/ 11 h 51"/>
                <a:gd name="T48" fmla="*/ 0 w 7"/>
                <a:gd name="T49" fmla="*/ 11 h 51"/>
                <a:gd name="T50" fmla="*/ 0 w 7"/>
                <a:gd name="T51" fmla="*/ 11 h 51"/>
                <a:gd name="T52" fmla="*/ 0 w 7"/>
                <a:gd name="T53" fmla="*/ 10 h 51"/>
                <a:gd name="T54" fmla="*/ 0 w 7"/>
                <a:gd name="T55" fmla="*/ 10 h 51"/>
                <a:gd name="T56" fmla="*/ 0 w 7"/>
                <a:gd name="T57" fmla="*/ 10 h 51"/>
                <a:gd name="T58" fmla="*/ 0 w 7"/>
                <a:gd name="T59" fmla="*/ 9 h 51"/>
                <a:gd name="T60" fmla="*/ 0 w 7"/>
                <a:gd name="T61" fmla="*/ 9 h 51"/>
                <a:gd name="T62" fmla="*/ 0 w 7"/>
                <a:gd name="T63" fmla="*/ 9 h 51"/>
                <a:gd name="T64" fmla="*/ 0 w 7"/>
                <a:gd name="T65" fmla="*/ 9 h 51"/>
                <a:gd name="T66" fmla="*/ 0 w 7"/>
                <a:gd name="T67" fmla="*/ 8 h 51"/>
                <a:gd name="T68" fmla="*/ 0 w 7"/>
                <a:gd name="T69" fmla="*/ 8 h 51"/>
                <a:gd name="T70" fmla="*/ 0 w 7"/>
                <a:gd name="T71" fmla="*/ 8 h 51"/>
                <a:gd name="T72" fmla="*/ 0 w 7"/>
                <a:gd name="T73" fmla="*/ 7 h 51"/>
                <a:gd name="T74" fmla="*/ 0 w 7"/>
                <a:gd name="T75" fmla="*/ 7 h 51"/>
                <a:gd name="T76" fmla="*/ 0 w 7"/>
                <a:gd name="T77" fmla="*/ 7 h 51"/>
                <a:gd name="T78" fmla="*/ 0 w 7"/>
                <a:gd name="T79" fmla="*/ 6 h 51"/>
                <a:gd name="T80" fmla="*/ 0 w 7"/>
                <a:gd name="T81" fmla="*/ 6 h 51"/>
                <a:gd name="T82" fmla="*/ 0 w 7"/>
                <a:gd name="T83" fmla="*/ 6 h 51"/>
                <a:gd name="T84" fmla="*/ 0 w 7"/>
                <a:gd name="T85" fmla="*/ 6 h 51"/>
                <a:gd name="T86" fmla="*/ 0 w 7"/>
                <a:gd name="T87" fmla="*/ 5 h 51"/>
                <a:gd name="T88" fmla="*/ 1 w 7"/>
                <a:gd name="T89" fmla="*/ 5 h 51"/>
                <a:gd name="T90" fmla="*/ 1 w 7"/>
                <a:gd name="T91" fmla="*/ 5 h 51"/>
                <a:gd name="T92" fmla="*/ 1 w 7"/>
                <a:gd name="T93" fmla="*/ 4 h 51"/>
                <a:gd name="T94" fmla="*/ 1 w 7"/>
                <a:gd name="T95" fmla="*/ 4 h 51"/>
                <a:gd name="T96" fmla="*/ 1 w 7"/>
                <a:gd name="T97" fmla="*/ 3 h 51"/>
                <a:gd name="T98" fmla="*/ 1 w 7"/>
                <a:gd name="T99" fmla="*/ 3 h 51"/>
                <a:gd name="T100" fmla="*/ 1 w 7"/>
                <a:gd name="T101" fmla="*/ 3 h 51"/>
                <a:gd name="T102" fmla="*/ 1 w 7"/>
                <a:gd name="T103" fmla="*/ 3 h 51"/>
                <a:gd name="T104" fmla="*/ 1 w 7"/>
                <a:gd name="T105" fmla="*/ 2 h 51"/>
                <a:gd name="T106" fmla="*/ 1 w 7"/>
                <a:gd name="T107" fmla="*/ 1 h 51"/>
                <a:gd name="T108" fmla="*/ 1 w 7"/>
                <a:gd name="T109" fmla="*/ 1 h 51"/>
                <a:gd name="T110" fmla="*/ 1 w 7"/>
                <a:gd name="T111" fmla="*/ 1 h 51"/>
                <a:gd name="T112" fmla="*/ 1 w 7"/>
                <a:gd name="T113" fmla="*/ 0 h 51"/>
                <a:gd name="T114" fmla="*/ 1 w 7"/>
                <a:gd name="T115" fmla="*/ 0 h 51"/>
                <a:gd name="T116" fmla="*/ 1 w 7"/>
                <a:gd name="T1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" h="51">
                  <a:moveTo>
                    <a:pt x="7" y="51"/>
                  </a:move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moveTo>
                    <a:pt x="7" y="49"/>
                  </a:moveTo>
                  <a:cubicBezTo>
                    <a:pt x="7" y="49"/>
                    <a:pt x="7" y="50"/>
                    <a:pt x="7" y="50"/>
                  </a:cubicBezTo>
                  <a:cubicBezTo>
                    <a:pt x="7" y="50"/>
                    <a:pt x="7" y="49"/>
                    <a:pt x="7" y="49"/>
                  </a:cubicBezTo>
                  <a:moveTo>
                    <a:pt x="0" y="16"/>
                  </a:moveTo>
                  <a:cubicBezTo>
                    <a:pt x="0" y="28"/>
                    <a:pt x="2" y="39"/>
                    <a:pt x="6" y="49"/>
                  </a:cubicBezTo>
                  <a:cubicBezTo>
                    <a:pt x="2" y="39"/>
                    <a:pt x="0" y="28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 83"/>
            <p:cNvSpPr>
              <a:spLocks/>
            </p:cNvSpPr>
            <p:nvPr/>
          </p:nvSpPr>
          <p:spPr bwMode="auto">
            <a:xfrm>
              <a:off x="1217613" y="4639066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Rectangle 100"/>
            <p:cNvSpPr>
              <a:spLocks noChangeArrowheads="1"/>
            </p:cNvSpPr>
            <p:nvPr/>
          </p:nvSpPr>
          <p:spPr bwMode="auto">
            <a:xfrm>
              <a:off x="1376363" y="4759716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Rectangle 101"/>
            <p:cNvSpPr>
              <a:spLocks noChangeArrowheads="1"/>
            </p:cNvSpPr>
            <p:nvPr/>
          </p:nvSpPr>
          <p:spPr bwMode="auto">
            <a:xfrm>
              <a:off x="1328738" y="4699391"/>
              <a:ext cx="30617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  <a:ea typeface="+mn-ea"/>
                  <a:cs typeface="+mn-cs"/>
                </a:rPr>
                <a:t>40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41" name="Oval 107"/>
          <p:cNvSpPr>
            <a:spLocks noChangeArrowheads="1"/>
          </p:cNvSpPr>
          <p:nvPr/>
        </p:nvSpPr>
        <p:spPr bwMode="auto">
          <a:xfrm>
            <a:off x="2600325" y="4042166"/>
            <a:ext cx="273050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Oval 108"/>
          <p:cNvSpPr>
            <a:spLocks noChangeArrowheads="1"/>
          </p:cNvSpPr>
          <p:nvPr/>
        </p:nvSpPr>
        <p:spPr bwMode="auto">
          <a:xfrm>
            <a:off x="2659063" y="4104078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109"/>
          <p:cNvSpPr>
            <a:spLocks/>
          </p:cNvSpPr>
          <p:nvPr/>
        </p:nvSpPr>
        <p:spPr bwMode="auto">
          <a:xfrm>
            <a:off x="1808163" y="1302141"/>
            <a:ext cx="377825" cy="323850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110"/>
          <p:cNvSpPr>
            <a:spLocks/>
          </p:cNvSpPr>
          <p:nvPr/>
        </p:nvSpPr>
        <p:spPr bwMode="auto">
          <a:xfrm>
            <a:off x="1963738" y="1218003"/>
            <a:ext cx="379413" cy="32543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111"/>
          <p:cNvSpPr>
            <a:spLocks/>
          </p:cNvSpPr>
          <p:nvPr/>
        </p:nvSpPr>
        <p:spPr bwMode="auto">
          <a:xfrm>
            <a:off x="30163" y="2205428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112"/>
          <p:cNvSpPr>
            <a:spLocks/>
          </p:cNvSpPr>
          <p:nvPr/>
        </p:nvSpPr>
        <p:spPr bwMode="auto">
          <a:xfrm>
            <a:off x="-104775" y="2321316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113"/>
          <p:cNvSpPr>
            <a:spLocks/>
          </p:cNvSpPr>
          <p:nvPr/>
        </p:nvSpPr>
        <p:spPr bwMode="auto">
          <a:xfrm>
            <a:off x="3340100" y="125927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114"/>
          <p:cNvSpPr>
            <a:spLocks/>
          </p:cNvSpPr>
          <p:nvPr/>
        </p:nvSpPr>
        <p:spPr bwMode="auto">
          <a:xfrm>
            <a:off x="3184525" y="1176728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115"/>
          <p:cNvSpPr>
            <a:spLocks/>
          </p:cNvSpPr>
          <p:nvPr/>
        </p:nvSpPr>
        <p:spPr bwMode="auto">
          <a:xfrm>
            <a:off x="3446463" y="1371991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116"/>
          <p:cNvSpPr>
            <a:spLocks/>
          </p:cNvSpPr>
          <p:nvPr/>
        </p:nvSpPr>
        <p:spPr bwMode="auto">
          <a:xfrm>
            <a:off x="4773613" y="2661041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Freeform 117"/>
          <p:cNvSpPr>
            <a:spLocks/>
          </p:cNvSpPr>
          <p:nvPr/>
        </p:nvSpPr>
        <p:spPr bwMode="auto">
          <a:xfrm>
            <a:off x="4495800" y="1611703"/>
            <a:ext cx="363538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suitcase full of items&#10;&#10;Description automatically generated with low confidence">
            <a:extLst>
              <a:ext uri="{FF2B5EF4-FFF2-40B4-BE49-F238E27FC236}">
                <a16:creationId xmlns:a16="http://schemas.microsoft.com/office/drawing/2014/main" id="{6BE0724B-91CA-4FE0-B150-0EE4E3F0C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95226"/>
            <a:ext cx="7328953" cy="56112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540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F79578B-727C-4A3F-9CCD-BE9A4AD392FD}"/>
              </a:ext>
            </a:extLst>
          </p:cNvPr>
          <p:cNvSpPr txBox="1"/>
          <p:nvPr/>
        </p:nvSpPr>
        <p:spPr>
          <a:xfrm>
            <a:off x="534777" y="313680"/>
            <a:ext cx="11122445" cy="6366615"/>
          </a:xfrm>
          <a:custGeom>
            <a:avLst/>
            <a:gdLst>
              <a:gd name="connsiteX0" fmla="*/ 0 w 11122445"/>
              <a:gd name="connsiteY0" fmla="*/ 0 h 6366615"/>
              <a:gd name="connsiteX1" fmla="*/ 11122445 w 11122445"/>
              <a:gd name="connsiteY1" fmla="*/ 0 h 6366615"/>
              <a:gd name="connsiteX2" fmla="*/ 11122445 w 11122445"/>
              <a:gd name="connsiteY2" fmla="*/ 6366615 h 6366615"/>
              <a:gd name="connsiteX3" fmla="*/ 0 w 11122445"/>
              <a:gd name="connsiteY3" fmla="*/ 6366615 h 6366615"/>
              <a:gd name="connsiteX4" fmla="*/ 0 w 11122445"/>
              <a:gd name="connsiteY4" fmla="*/ 0 h 636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22445" h="6366615" fill="none" extrusionOk="0">
                <a:moveTo>
                  <a:pt x="0" y="0"/>
                </a:moveTo>
                <a:cubicBezTo>
                  <a:pt x="2426482" y="41470"/>
                  <a:pt x="8165499" y="156431"/>
                  <a:pt x="11122445" y="0"/>
                </a:cubicBezTo>
                <a:cubicBezTo>
                  <a:pt x="11137095" y="2919429"/>
                  <a:pt x="11085651" y="5593862"/>
                  <a:pt x="11122445" y="6366615"/>
                </a:cubicBezTo>
                <a:cubicBezTo>
                  <a:pt x="7880873" y="6348968"/>
                  <a:pt x="3355261" y="6401919"/>
                  <a:pt x="0" y="6366615"/>
                </a:cubicBezTo>
                <a:cubicBezTo>
                  <a:pt x="65784" y="5636485"/>
                  <a:pt x="-169487" y="1498165"/>
                  <a:pt x="0" y="0"/>
                </a:cubicBezTo>
                <a:close/>
              </a:path>
              <a:path w="11122445" h="6366615" stroke="0" extrusionOk="0">
                <a:moveTo>
                  <a:pt x="0" y="0"/>
                </a:moveTo>
                <a:cubicBezTo>
                  <a:pt x="2567945" y="53968"/>
                  <a:pt x="7059010" y="-1137"/>
                  <a:pt x="11122445" y="0"/>
                </a:cubicBezTo>
                <a:cubicBezTo>
                  <a:pt x="10965752" y="2289945"/>
                  <a:pt x="11266512" y="3560135"/>
                  <a:pt x="11122445" y="6366615"/>
                </a:cubicBezTo>
                <a:cubicBezTo>
                  <a:pt x="6141828" y="6421157"/>
                  <a:pt x="2078227" y="6266836"/>
                  <a:pt x="0" y="6366615"/>
                </a:cubicBezTo>
                <a:cubicBezTo>
                  <a:pt x="90861" y="4062345"/>
                  <a:pt x="-96644" y="2838695"/>
                  <a:pt x="0" y="0"/>
                </a:cubicBezTo>
                <a:close/>
              </a:path>
            </a:pathLst>
          </a:custGeom>
          <a:ln w="28575">
            <a:solidFill>
              <a:srgbClr val="126A8E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69720351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5BA58B-7E27-4638-BDB9-7CB3B8A7C4D8}"/>
              </a:ext>
            </a:extLst>
          </p:cNvPr>
          <p:cNvSpPr txBox="1"/>
          <p:nvPr/>
        </p:nvSpPr>
        <p:spPr>
          <a:xfrm>
            <a:off x="4412132" y="436042"/>
            <a:ext cx="7245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Kiểm</a:t>
            </a:r>
            <a:r>
              <a:rPr kumimoji="0" lang="en-US" altLang="zh-CN" sz="4000" b="0" i="0" u="none" strike="noStrike" kern="1200" cap="none" spc="0" normalizeH="0" baseline="0" noProof="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tra</a:t>
            </a:r>
            <a:r>
              <a:rPr kumimoji="0" lang="en-US" altLang="zh-CN" sz="4000" b="0" i="0" u="none" strike="noStrike" kern="1200" cap="none" spc="0" normalizeH="0" baseline="0" noProof="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đáp</a:t>
            </a:r>
            <a:r>
              <a:rPr kumimoji="0" lang="en-US" altLang="zh-CN" sz="4000" b="0" i="0" u="none" strike="noStrike" kern="1200" cap="none" spc="0" normalizeH="0" baseline="0" noProof="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án</a:t>
            </a:r>
            <a:r>
              <a:rPr kumimoji="0" lang="en-US" altLang="zh-CN" sz="4000" b="0" i="0" u="none" strike="noStrike" kern="1200" cap="none" spc="0" normalizeH="0" baseline="0" noProof="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华文琥珀" pitchFamily="2" charset="-122"/>
                <a:cs typeface="Calibri" panose="020F0502020204030204" pitchFamily="34" charset="0"/>
              </a:rPr>
              <a:t>: </a:t>
            </a:r>
            <a:endParaRPr kumimoji="0" lang="zh-CN" altLang="en-US" sz="4000" b="0" i="0" u="none" strike="noStrike" kern="1200" cap="none" spc="0" normalizeH="0" baseline="0" noProof="0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华文琥珀" pitchFamily="2" charset="-122"/>
              <a:cs typeface="Calibri" panose="020F0502020204030204" pitchFamily="34" charset="0"/>
            </a:endParaRPr>
          </a:p>
        </p:txBody>
      </p:sp>
      <p:pic>
        <p:nvPicPr>
          <p:cNvPr id="16" name="Content Placeholder 7" descr="A suitcase full of items&#10;&#10;Description automatically generated with low confidence">
            <a:extLst>
              <a:ext uri="{FF2B5EF4-FFF2-40B4-BE49-F238E27FC236}">
                <a16:creationId xmlns:a16="http://schemas.microsoft.com/office/drawing/2014/main" id="{E77BD203-BD74-4A70-9D0D-96CC1A5A8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4" y="1266289"/>
            <a:ext cx="6671008" cy="51074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128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1">
            <a:extLst>
              <a:ext uri="{FF2B5EF4-FFF2-40B4-BE49-F238E27FC236}">
                <a16:creationId xmlns:a16="http://schemas.microsoft.com/office/drawing/2014/main" id="{C0780617-6439-4A6B-8CD2-1598227224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75" y="2734697"/>
            <a:ext cx="5348762" cy="3774303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93887965-A034-42A5-AD5A-2F8EDB6501B3}"/>
              </a:ext>
            </a:extLst>
          </p:cNvPr>
          <p:cNvSpPr/>
          <p:nvPr/>
        </p:nvSpPr>
        <p:spPr>
          <a:xfrm>
            <a:off x="3666476" y="659718"/>
            <a:ext cx="6178859" cy="2261035"/>
          </a:xfrm>
          <a:prstGeom prst="cloudCallout">
            <a:avLst>
              <a:gd name="adj1" fmla="val -61837"/>
              <a:gd name="adj2" fmla="val 65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ai….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67613F43-540F-484F-BA71-B24313ACB319}"/>
              </a:ext>
            </a:extLst>
          </p:cNvPr>
          <p:cNvSpPr/>
          <p:nvPr/>
        </p:nvSpPr>
        <p:spPr>
          <a:xfrm>
            <a:off x="3666475" y="659717"/>
            <a:ext cx="6178859" cy="2261035"/>
          </a:xfrm>
          <a:prstGeom prst="cloudCallout">
            <a:avLst>
              <a:gd name="adj1" fmla="val -61837"/>
              <a:gd name="adj2" fmla="val 65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trong chuyến đi ấy gồm những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1B6A8198-3F21-4A05-8074-87D7F0DD4AF0}"/>
              </a:ext>
            </a:extLst>
          </p:cNvPr>
          <p:cNvSpPr/>
          <p:nvPr/>
        </p:nvSpPr>
        <p:spPr>
          <a:xfrm>
            <a:off x="3666475" y="659716"/>
            <a:ext cx="6587868" cy="2261035"/>
          </a:xfrm>
          <a:prstGeom prst="cloudCallout">
            <a:avLst>
              <a:gd name="adj1" fmla="val -61837"/>
              <a:gd name="adj2" fmla="val 65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khiến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48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00" y="2851348"/>
            <a:ext cx="1425700" cy="152346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9487" y="2145280"/>
            <a:ext cx="1882513" cy="2296886"/>
          </a:xfrm>
          <a:prstGeom prst="rect">
            <a:avLst/>
          </a:prstGeom>
        </p:spPr>
      </p:pic>
      <p:sp>
        <p:nvSpPr>
          <p:cNvPr id="6" name="文本框 18">
            <a:extLst>
              <a:ext uri="{FF2B5EF4-FFF2-40B4-BE49-F238E27FC236}">
                <a16:creationId xmlns:a16="http://schemas.microsoft.com/office/drawing/2014/main" id="{BBF6CF69-CF29-48DB-A6FC-D1B1E26A46BB}"/>
              </a:ext>
            </a:extLst>
          </p:cNvPr>
          <p:cNvSpPr txBox="1"/>
          <p:nvPr/>
        </p:nvSpPr>
        <p:spPr>
          <a:xfrm>
            <a:off x="2390907" y="132907"/>
            <a:ext cx="71413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Thứ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Ngày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Tháng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Năm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2022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665038-A1A7-45A2-B014-564EDE95B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2070" y="840596"/>
            <a:ext cx="8047417" cy="7498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0CCD571-B5D5-4ACA-9C48-CBCDFC41CC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309" y="1674383"/>
            <a:ext cx="11278578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5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83bf2c0947695c562ac5d998569417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45" y="304165"/>
            <a:ext cx="9461241" cy="6248223"/>
          </a:xfrm>
          <a:prstGeom prst="rect">
            <a:avLst/>
          </a:prstGeom>
        </p:spPr>
      </p:pic>
      <p:pic>
        <p:nvPicPr>
          <p:cNvPr id="18" name="图片 17" descr="69a8f3e94da59fb9c00491d0266be90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" y="304165"/>
            <a:ext cx="3070225" cy="22250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5953" y="3428276"/>
            <a:ext cx="7667423" cy="12572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6" tIns="45710" rIns="91416" bIns="45710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Khám</a:t>
            </a:r>
            <a:r>
              <a:rPr kumimoji="0" lang="en-US" sz="72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phá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B66995-BB0B-460D-83BC-27DB9D44ACDE}"/>
              </a:ext>
            </a:extLst>
          </p:cNvPr>
          <p:cNvSpPr txBox="1"/>
          <p:nvPr/>
        </p:nvSpPr>
        <p:spPr>
          <a:xfrm>
            <a:off x="1352409" y="6488668"/>
            <a:ext cx="892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solidFill>
                  <a:srgbClr val="FF0000"/>
                </a:solidFill>
                <a:latin typeface="Calibri" panose="020F0502020204030204" pitchFamily="34" charset="0"/>
              </a:rPr>
              <a:t>Bản quyền thuộc về: FB Hương Thảo https://www.facebook.com/huongthaoGADT/</a:t>
            </a:r>
          </a:p>
        </p:txBody>
      </p:sp>
    </p:spTree>
    <p:extLst>
      <p:ext uri="{BB962C8B-B14F-4D97-AF65-F5344CB8AC3E}">
        <p14:creationId xmlns:p14="http://schemas.microsoft.com/office/powerpoint/2010/main" val="843533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000">
        <p15:prstTrans prst="curtains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3.33333E-6 L -3.95833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A8E6C30-05D0-4D13-B24B-E886A064A372}"/>
              </a:ext>
            </a:extLst>
          </p:cNvPr>
          <p:cNvSpPr txBox="1"/>
          <p:nvPr/>
        </p:nvSpPr>
        <p:spPr>
          <a:xfrm>
            <a:off x="993569" y="196825"/>
            <a:ext cx="9957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Giới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thiệu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về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đồ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dùng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cần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thiết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cho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chuyến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đi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782D6A-3DFB-4FDE-9BD1-A470F534F6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1341912" y="1102224"/>
            <a:ext cx="9856519" cy="573077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0AEEC76-6642-47C3-9FAD-B539D39DC6F8}"/>
              </a:ext>
            </a:extLst>
          </p:cNvPr>
          <p:cNvSpPr txBox="1"/>
          <p:nvPr/>
        </p:nvSpPr>
        <p:spPr>
          <a:xfrm>
            <a:off x="2822079" y="2295590"/>
            <a:ext cx="68961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…)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3292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D75D6CD-F8AA-4C10-87A3-87B23370A1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47350"/>
              </p:ext>
            </p:extLst>
          </p:nvPr>
        </p:nvGraphicFramePr>
        <p:xfrm>
          <a:off x="413657" y="1077686"/>
          <a:ext cx="11451772" cy="433251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62943">
                  <a:extLst>
                    <a:ext uri="{9D8B030D-6E8A-4147-A177-3AD203B41FA5}">
                      <a16:colId xmlns:a16="http://schemas.microsoft.com/office/drawing/2014/main" val="2676208335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728545564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2594753174"/>
                    </a:ext>
                  </a:extLst>
                </a:gridCol>
                <a:gridCol w="2862943">
                  <a:extLst>
                    <a:ext uri="{9D8B030D-6E8A-4147-A177-3AD203B41FA5}">
                      <a16:colId xmlns:a16="http://schemas.microsoft.com/office/drawing/2014/main" val="1492302732"/>
                    </a:ext>
                  </a:extLst>
                </a:gridCol>
              </a:tblGrid>
              <a:tr h="164823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Tên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chuyến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đi</a:t>
                      </a:r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Thời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gian</a:t>
                      </a:r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Nơi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đến</a:t>
                      </a:r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Đồ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dùng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đem</a:t>
                      </a:r>
                      <a:r>
                        <a:rPr lang="en-US" sz="32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Calibri" panose="020F0502020204030204" pitchFamily="34" charset="0"/>
                        </a:rPr>
                        <a:t>theo</a:t>
                      </a:r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411755"/>
                  </a:ext>
                </a:extLst>
              </a:tr>
              <a:tr h="894758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501658"/>
                  </a:ext>
                </a:extLst>
              </a:tr>
              <a:tr h="894758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548025"/>
                  </a:ext>
                </a:extLst>
              </a:tr>
              <a:tr h="894758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295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43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5|0.4"/>
</p:tagLst>
</file>

<file path=ppt/theme/theme1.xml><?xml version="1.0" encoding="utf-8"?>
<a:theme xmlns:a="http://schemas.openxmlformats.org/drawingml/2006/main" name="Office 主题">
  <a:themeElements>
    <a:clrScheme name="自定义 20">
      <a:dk1>
        <a:sysClr val="windowText" lastClr="000000"/>
      </a:dk1>
      <a:lt1>
        <a:srgbClr val="FFFFFF"/>
      </a:lt1>
      <a:dk2>
        <a:srgbClr val="411401"/>
      </a:dk2>
      <a:lt2>
        <a:srgbClr val="FFFFFF"/>
      </a:lt2>
      <a:accent1>
        <a:srgbClr val="BB3737"/>
      </a:accent1>
      <a:accent2>
        <a:srgbClr val="FCA304"/>
      </a:accent2>
      <a:accent3>
        <a:srgbClr val="4A6B45"/>
      </a:accent3>
      <a:accent4>
        <a:srgbClr val="BB3737"/>
      </a:accent4>
      <a:accent5>
        <a:srgbClr val="FCA304"/>
      </a:accent5>
      <a:accent6>
        <a:srgbClr val="4A6B45"/>
      </a:accent6>
      <a:hlink>
        <a:srgbClr val="BB3737"/>
      </a:hlink>
      <a:folHlink>
        <a:srgbClr val="FCA304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ock.potx" id="{882FFEF1-8C63-4EB7-8554-90837DCFEF4E}" vid="{2273FF64-F892-47CB-82C5-253E36FE4F97}"/>
    </a:ext>
  </a:extLst>
</a:theme>
</file>

<file path=ppt/theme/theme5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Eco-Friendly School Center by Slidesgo">
  <a:themeElements>
    <a:clrScheme name="Simple Light">
      <a:dk1>
        <a:srgbClr val="30353A"/>
      </a:dk1>
      <a:lt1>
        <a:srgbClr val="FFFFFF"/>
      </a:lt1>
      <a:dk2>
        <a:srgbClr val="CBF0F1"/>
      </a:dk2>
      <a:lt2>
        <a:srgbClr val="A8DC7F"/>
      </a:lt2>
      <a:accent1>
        <a:srgbClr val="027182"/>
      </a:accent1>
      <a:accent2>
        <a:srgbClr val="01C1CB"/>
      </a:accent2>
      <a:accent3>
        <a:srgbClr val="078309"/>
      </a:accent3>
      <a:accent4>
        <a:srgbClr val="FB9C05"/>
      </a:accent4>
      <a:accent5>
        <a:srgbClr val="FEC128"/>
      </a:accent5>
      <a:accent6>
        <a:srgbClr val="FFFFFF"/>
      </a:accent6>
      <a:hlink>
        <a:srgbClr val="3035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423</Words>
  <Application>Microsoft Office PowerPoint</Application>
  <PresentationFormat>Widescreen</PresentationFormat>
  <Paragraphs>60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17</vt:i4>
      </vt:variant>
    </vt:vector>
  </HeadingPairs>
  <TitlesOfParts>
    <vt:vector size="39" baseType="lpstr">
      <vt:lpstr>DengXian</vt:lpstr>
      <vt:lpstr>DengXian</vt:lpstr>
      <vt:lpstr>等线 Light</vt:lpstr>
      <vt:lpstr>Arial</vt:lpstr>
      <vt:lpstr>Arial Black</vt:lpstr>
      <vt:lpstr>Bebas Neue</vt:lpstr>
      <vt:lpstr>Calibri</vt:lpstr>
      <vt:lpstr>Calibri Light</vt:lpstr>
      <vt:lpstr>Chau Philomene One</vt:lpstr>
      <vt:lpstr>Didact Gothic</vt:lpstr>
      <vt:lpstr>Raleway</vt:lpstr>
      <vt:lpstr>Roboto Condensed Light</vt:lpstr>
      <vt:lpstr>方正兰亭粗黑_GBK</vt:lpstr>
      <vt:lpstr>Office 主题</vt:lpstr>
      <vt:lpstr>1_Office 主题</vt:lpstr>
      <vt:lpstr>3_Office 主题​​</vt:lpstr>
      <vt:lpstr>Office Theme</vt:lpstr>
      <vt:lpstr>2_Office 主题</vt:lpstr>
      <vt:lpstr>Office 主题​​</vt:lpstr>
      <vt:lpstr>3_Office 主题</vt:lpstr>
      <vt:lpstr>千图网拥有20W+精美PPT模板 更多PPT模板下载至：www.58pic.com/office/ppt​​</vt:lpstr>
      <vt:lpstr>Eco-Friendly School Center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20</cp:revision>
  <dcterms:created xsi:type="dcterms:W3CDTF">2021-06-19T11:55:59Z</dcterms:created>
  <dcterms:modified xsi:type="dcterms:W3CDTF">2023-04-10T15:01:53Z</dcterms:modified>
</cp:coreProperties>
</file>