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29" roundtripDataSignature="AMtx7mh8mMp2GYzfb17ZhZ+1a2O3nfpfY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customschemas.google.com/relationships/presentationmetadata" Target="metadata"/><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 name="Google Shape;87;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1" name="Google Shape;211;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0" name="Google Shape;220;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5" name="Google Shape;225;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4" name="Google Shape;234;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1" name="Google Shape;241;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6" name="Google Shape;246;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1" name="Google Shape;251;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6" name="Google Shape;256;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1" name="Google Shape;261;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0" name="Google Shape;270;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2" name="Google Shape;112;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9" name="Google Shape;279;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6" name="Google Shape;286;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3" name="Google Shape;293;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0" name="Google Shape;300;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5" name="Google Shape;305;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9" name="Google Shape;119;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0" name="Google Shape;120;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9" name="Google Shape;159;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5" name="Google Shape;165;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1" name="Google Shape;171;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2" name="Google Shape;172;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1" name="Google Shape;191;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7" name="Google Shape;197;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6" name="Google Shape;20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3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35"/>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36"/>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36"/>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1" name="Shape 21"/>
        <p:cNvGrpSpPr/>
        <p:nvPr/>
      </p:nvGrpSpPr>
      <p:grpSpPr>
        <a:xfrm>
          <a:off x="0" y="0"/>
          <a:ext cx="0" cy="0"/>
          <a:chOff x="0" y="0"/>
          <a:chExt cx="0" cy="0"/>
        </a:xfrm>
      </p:grpSpPr>
      <p:sp>
        <p:nvSpPr>
          <p:cNvPr id="22" name="Google Shape;22;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5" name="Shape 25"/>
        <p:cNvGrpSpPr/>
        <p:nvPr/>
      </p:nvGrpSpPr>
      <p:grpSpPr>
        <a:xfrm>
          <a:off x="0" y="0"/>
          <a:ext cx="0" cy="0"/>
          <a:chOff x="0" y="0"/>
          <a:chExt cx="0" cy="0"/>
        </a:xfrm>
      </p:grpSpPr>
      <p:sp>
        <p:nvSpPr>
          <p:cNvPr id="26" name="Google Shape;26;p2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2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 name="Google Shape;28;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1" name="Shape 31"/>
        <p:cNvGrpSpPr/>
        <p:nvPr/>
      </p:nvGrpSpPr>
      <p:grpSpPr>
        <a:xfrm>
          <a:off x="0" y="0"/>
          <a:ext cx="0" cy="0"/>
          <a:chOff x="0" y="0"/>
          <a:chExt cx="0" cy="0"/>
        </a:xfrm>
      </p:grpSpPr>
      <p:sp>
        <p:nvSpPr>
          <p:cNvPr id="32" name="Google Shape;32;p29"/>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29"/>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4" name="Google Shape;34;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7" name="Shape 37"/>
        <p:cNvGrpSpPr/>
        <p:nvPr/>
      </p:nvGrpSpPr>
      <p:grpSpPr>
        <a:xfrm>
          <a:off x="0" y="0"/>
          <a:ext cx="0" cy="0"/>
          <a:chOff x="0" y="0"/>
          <a:chExt cx="0" cy="0"/>
        </a:xfrm>
      </p:grpSpPr>
      <p:sp>
        <p:nvSpPr>
          <p:cNvPr id="38" name="Google Shape;38;p3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30"/>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30"/>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 name="Google Shape;41;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4" name="Shape 44"/>
        <p:cNvGrpSpPr/>
        <p:nvPr/>
      </p:nvGrpSpPr>
      <p:grpSpPr>
        <a:xfrm>
          <a:off x="0" y="0"/>
          <a:ext cx="0" cy="0"/>
          <a:chOff x="0" y="0"/>
          <a:chExt cx="0" cy="0"/>
        </a:xfrm>
      </p:grpSpPr>
      <p:sp>
        <p:nvSpPr>
          <p:cNvPr id="45" name="Google Shape;45;p31"/>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 name="Google Shape;46;p31"/>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7" name="Google Shape;47;p31"/>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 name="Google Shape;48;p31"/>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9" name="Google Shape;49;p31"/>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 name="Google Shape;50;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3" name="Shape 53"/>
        <p:cNvGrpSpPr/>
        <p:nvPr/>
      </p:nvGrpSpPr>
      <p:grpSpPr>
        <a:xfrm>
          <a:off x="0" y="0"/>
          <a:ext cx="0" cy="0"/>
          <a:chOff x="0" y="0"/>
          <a:chExt cx="0" cy="0"/>
        </a:xfrm>
      </p:grpSpPr>
      <p:sp>
        <p:nvSpPr>
          <p:cNvPr id="54" name="Google Shape;54;p3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 name="Google Shape;55;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3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33"/>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33"/>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3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34"/>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8" name="Google Shape;68;p34"/>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10.png"/><Relationship Id="rId10" Type="http://schemas.openxmlformats.org/officeDocument/2006/relationships/image" Target="../media/image13.png"/><Relationship Id="rId13" Type="http://schemas.openxmlformats.org/officeDocument/2006/relationships/image" Target="../media/image3.png"/><Relationship Id="rId12" Type="http://schemas.openxmlformats.org/officeDocument/2006/relationships/image" Target="../media/image8.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2.png"/><Relationship Id="rId4" Type="http://schemas.openxmlformats.org/officeDocument/2006/relationships/image" Target="../media/image1.png"/><Relationship Id="rId9" Type="http://schemas.openxmlformats.org/officeDocument/2006/relationships/image" Target="../media/image4.png"/><Relationship Id="rId14" Type="http://schemas.openxmlformats.org/officeDocument/2006/relationships/image" Target="../media/image9.png"/><Relationship Id="rId5" Type="http://schemas.openxmlformats.org/officeDocument/2006/relationships/image" Target="../media/image14.png"/><Relationship Id="rId6" Type="http://schemas.openxmlformats.org/officeDocument/2006/relationships/image" Target="../media/image2.png"/><Relationship Id="rId7" Type="http://schemas.openxmlformats.org/officeDocument/2006/relationships/image" Target="../media/image20.png"/><Relationship Id="rId8" Type="http://schemas.openxmlformats.org/officeDocument/2006/relationships/image" Target="../media/image2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2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2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2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7.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2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2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2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2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26.jpg"/><Relationship Id="rId4" Type="http://schemas.openxmlformats.org/officeDocument/2006/relationships/image" Target="../media/image30.gi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5.png"/><Relationship Id="rId5"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7.jpg"/></Relationships>
</file>

<file path=ppt/slides/_rels/slide6.xml.rels><?xml version="1.0" encoding="UTF-8" standalone="yes"?><Relationships xmlns="http://schemas.openxmlformats.org/package/2006/relationships"><Relationship Id="rId11" Type="http://schemas.openxmlformats.org/officeDocument/2006/relationships/image" Target="../media/image9.png"/><Relationship Id="rId10" Type="http://schemas.openxmlformats.org/officeDocument/2006/relationships/image" Target="../media/image8.png"/><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2.png"/><Relationship Id="rId4" Type="http://schemas.openxmlformats.org/officeDocument/2006/relationships/image" Target="../media/image14.png"/><Relationship Id="rId9" Type="http://schemas.openxmlformats.org/officeDocument/2006/relationships/image" Target="../media/image10.png"/><Relationship Id="rId5" Type="http://schemas.openxmlformats.org/officeDocument/2006/relationships/image" Target="../media/image20.png"/><Relationship Id="rId6" Type="http://schemas.openxmlformats.org/officeDocument/2006/relationships/image" Target="../media/image25.png"/><Relationship Id="rId7" Type="http://schemas.openxmlformats.org/officeDocument/2006/relationships/image" Target="../media/image4.png"/><Relationship Id="rId8"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pic>
        <p:nvPicPr>
          <p:cNvPr id="89" name="Google Shape;89;p1"/>
          <p:cNvPicPr preferRelativeResize="0"/>
          <p:nvPr/>
        </p:nvPicPr>
        <p:blipFill rotWithShape="1">
          <a:blip r:embed="rId3">
            <a:alphaModFix/>
          </a:blip>
          <a:srcRect b="0" l="0" r="0" t="0"/>
          <a:stretch/>
        </p:blipFill>
        <p:spPr>
          <a:xfrm>
            <a:off x="239694" y="704055"/>
            <a:ext cx="2661644" cy="891500"/>
          </a:xfrm>
          <a:prstGeom prst="rect">
            <a:avLst/>
          </a:prstGeom>
          <a:noFill/>
          <a:ln>
            <a:noFill/>
          </a:ln>
        </p:spPr>
      </p:pic>
      <p:pic>
        <p:nvPicPr>
          <p:cNvPr id="90" name="Google Shape;90;p1"/>
          <p:cNvPicPr preferRelativeResize="0"/>
          <p:nvPr/>
        </p:nvPicPr>
        <p:blipFill rotWithShape="1">
          <a:blip r:embed="rId4">
            <a:alphaModFix/>
          </a:blip>
          <a:srcRect b="0" l="135" r="-1" t="36970"/>
          <a:stretch/>
        </p:blipFill>
        <p:spPr>
          <a:xfrm>
            <a:off x="2" y="2438400"/>
            <a:ext cx="12191997" cy="4005651"/>
          </a:xfrm>
          <a:prstGeom prst="rect">
            <a:avLst/>
          </a:prstGeom>
          <a:noFill/>
          <a:ln>
            <a:noFill/>
          </a:ln>
        </p:spPr>
      </p:pic>
      <p:pic>
        <p:nvPicPr>
          <p:cNvPr id="91" name="Google Shape;91;p1"/>
          <p:cNvPicPr preferRelativeResize="0"/>
          <p:nvPr/>
        </p:nvPicPr>
        <p:blipFill rotWithShape="1">
          <a:blip r:embed="rId5">
            <a:alphaModFix/>
          </a:blip>
          <a:srcRect b="0" l="0" r="0" t="0"/>
          <a:stretch/>
        </p:blipFill>
        <p:spPr>
          <a:xfrm>
            <a:off x="-1" y="4577330"/>
            <a:ext cx="12818077" cy="2010708"/>
          </a:xfrm>
          <a:prstGeom prst="rect">
            <a:avLst/>
          </a:prstGeom>
          <a:noFill/>
          <a:ln>
            <a:noFill/>
          </a:ln>
        </p:spPr>
      </p:pic>
      <p:pic>
        <p:nvPicPr>
          <p:cNvPr id="92" name="Google Shape;92;p1"/>
          <p:cNvPicPr preferRelativeResize="0"/>
          <p:nvPr/>
        </p:nvPicPr>
        <p:blipFill rotWithShape="1">
          <a:blip r:embed="rId6">
            <a:alphaModFix/>
          </a:blip>
          <a:srcRect b="0" l="0" r="0" t="0"/>
          <a:stretch/>
        </p:blipFill>
        <p:spPr>
          <a:xfrm>
            <a:off x="-139429" y="-3838837"/>
            <a:ext cx="12331428" cy="10693182"/>
          </a:xfrm>
          <a:prstGeom prst="rect">
            <a:avLst/>
          </a:prstGeom>
          <a:noFill/>
          <a:ln>
            <a:noFill/>
          </a:ln>
        </p:spPr>
      </p:pic>
      <p:sp>
        <p:nvSpPr>
          <p:cNvPr id="93" name="Google Shape;93;p1"/>
          <p:cNvSpPr/>
          <p:nvPr/>
        </p:nvSpPr>
        <p:spPr>
          <a:xfrm>
            <a:off x="1915887" y="1868278"/>
            <a:ext cx="8338236" cy="4592245"/>
          </a:xfrm>
          <a:custGeom>
            <a:rect b="b" l="l" r="r" t="t"/>
            <a:pathLst>
              <a:path extrusionOk="0" h="2967166" w="5387546">
                <a:moveTo>
                  <a:pt x="2693773" y="0"/>
                </a:moveTo>
                <a:cubicBezTo>
                  <a:pt x="4181503" y="0"/>
                  <a:pt x="5387546" y="1206043"/>
                  <a:pt x="5387546" y="2693773"/>
                </a:cubicBezTo>
                <a:lnTo>
                  <a:pt x="5373741" y="2967166"/>
                </a:lnTo>
                <a:lnTo>
                  <a:pt x="13805" y="2967166"/>
                </a:lnTo>
                <a:lnTo>
                  <a:pt x="0" y="2693773"/>
                </a:lnTo>
                <a:cubicBezTo>
                  <a:pt x="0" y="1206043"/>
                  <a:pt x="1206043" y="0"/>
                  <a:pt x="2693773"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94" name="Google Shape;94;p1"/>
          <p:cNvSpPr/>
          <p:nvPr/>
        </p:nvSpPr>
        <p:spPr>
          <a:xfrm>
            <a:off x="2390356" y="2056871"/>
            <a:ext cx="7408981" cy="4072083"/>
          </a:xfrm>
          <a:custGeom>
            <a:rect b="b" l="l" r="r" t="t"/>
            <a:pathLst>
              <a:path extrusionOk="0" h="2656703" w="4967417">
                <a:moveTo>
                  <a:pt x="0" y="2644346"/>
                </a:moveTo>
                <a:lnTo>
                  <a:pt x="2261287" y="0"/>
                </a:lnTo>
                <a:lnTo>
                  <a:pt x="2150076" y="2656703"/>
                </a:lnTo>
                <a:lnTo>
                  <a:pt x="4028303" y="444843"/>
                </a:lnTo>
                <a:lnTo>
                  <a:pt x="3917092" y="2619632"/>
                </a:lnTo>
                <a:lnTo>
                  <a:pt x="4967417" y="1779373"/>
                </a:lnTo>
                <a:lnTo>
                  <a:pt x="4905633" y="2607275"/>
                </a:lnTo>
              </a:path>
            </a:pathLst>
          </a:custGeom>
          <a:noFill/>
          <a:ln cap="flat" cmpd="sng" w="19050">
            <a:solidFill>
              <a:srgbClr val="FFC000"/>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400" u="none" cap="none" strike="noStrike">
              <a:solidFill>
                <a:schemeClr val="lt1"/>
              </a:solidFill>
              <a:latin typeface="Calibri"/>
              <a:ea typeface="Calibri"/>
              <a:cs typeface="Calibri"/>
              <a:sym typeface="Calibri"/>
            </a:endParaRPr>
          </a:p>
        </p:txBody>
      </p:sp>
      <p:sp>
        <p:nvSpPr>
          <p:cNvPr id="95" name="Google Shape;95;p1"/>
          <p:cNvSpPr/>
          <p:nvPr/>
        </p:nvSpPr>
        <p:spPr>
          <a:xfrm>
            <a:off x="2824170" y="3438851"/>
            <a:ext cx="6497068" cy="1889493"/>
          </a:xfrm>
          <a:prstGeom prst="rect">
            <a:avLst/>
          </a:prstGeom>
        </p:spPr>
        <p:txBody>
          <a:bodyPr>
            <a:prstTxWarp prst="textPlain"/>
          </a:bodyPr>
          <a:lstStyle/>
          <a:p>
            <a:pPr lvl="0" algn="l"/>
            <a:r>
              <a:rPr b="1" i="0">
                <a:ln>
                  <a:noFill/>
                </a:ln>
                <a:solidFill>
                  <a:srgbClr val="FF6600"/>
                </a:solidFill>
                <a:latin typeface="Arial"/>
              </a:rPr>
              <a:t>Đạo đức</a:t>
            </a:r>
          </a:p>
        </p:txBody>
      </p:sp>
      <p:pic>
        <p:nvPicPr>
          <p:cNvPr id="96" name="Google Shape;96;p1"/>
          <p:cNvPicPr preferRelativeResize="0"/>
          <p:nvPr/>
        </p:nvPicPr>
        <p:blipFill rotWithShape="1">
          <a:blip r:embed="rId7">
            <a:alphaModFix/>
          </a:blip>
          <a:srcRect b="0" l="30888" r="21866" t="27748"/>
          <a:stretch/>
        </p:blipFill>
        <p:spPr>
          <a:xfrm>
            <a:off x="8798010" y="-32952"/>
            <a:ext cx="3393991" cy="3285056"/>
          </a:xfrm>
          <a:prstGeom prst="rect">
            <a:avLst/>
          </a:prstGeom>
          <a:noFill/>
          <a:ln>
            <a:noFill/>
          </a:ln>
        </p:spPr>
      </p:pic>
      <p:pic>
        <p:nvPicPr>
          <p:cNvPr id="97" name="Google Shape;97;p1"/>
          <p:cNvPicPr preferRelativeResize="0"/>
          <p:nvPr/>
        </p:nvPicPr>
        <p:blipFill rotWithShape="1">
          <a:blip r:embed="rId8">
            <a:alphaModFix/>
          </a:blip>
          <a:srcRect b="0" l="1" r="77432" t="0"/>
          <a:stretch/>
        </p:blipFill>
        <p:spPr>
          <a:xfrm>
            <a:off x="0" y="4840823"/>
            <a:ext cx="2751437" cy="1620820"/>
          </a:xfrm>
          <a:prstGeom prst="rect">
            <a:avLst/>
          </a:prstGeom>
          <a:noFill/>
          <a:ln>
            <a:noFill/>
          </a:ln>
        </p:spPr>
      </p:pic>
      <p:grpSp>
        <p:nvGrpSpPr>
          <p:cNvPr id="98" name="Google Shape;98;p1"/>
          <p:cNvGrpSpPr/>
          <p:nvPr/>
        </p:nvGrpSpPr>
        <p:grpSpPr>
          <a:xfrm>
            <a:off x="639707" y="3481240"/>
            <a:ext cx="1405279" cy="2687453"/>
            <a:chOff x="181346" y="1761375"/>
            <a:chExt cx="1517253" cy="2901593"/>
          </a:xfrm>
        </p:grpSpPr>
        <p:pic>
          <p:nvPicPr>
            <p:cNvPr id="99" name="Google Shape;99;p1"/>
            <p:cNvPicPr preferRelativeResize="0"/>
            <p:nvPr/>
          </p:nvPicPr>
          <p:blipFill rotWithShape="1">
            <a:blip r:embed="rId9">
              <a:alphaModFix/>
            </a:blip>
            <a:srcRect b="0" l="0" r="0" t="0"/>
            <a:stretch/>
          </p:blipFill>
          <p:spPr>
            <a:xfrm>
              <a:off x="622043" y="1761375"/>
              <a:ext cx="885486" cy="2901593"/>
            </a:xfrm>
            <a:prstGeom prst="rect">
              <a:avLst/>
            </a:prstGeom>
            <a:noFill/>
            <a:ln>
              <a:noFill/>
            </a:ln>
          </p:spPr>
        </p:pic>
        <p:pic>
          <p:nvPicPr>
            <p:cNvPr id="100" name="Google Shape;100;p1"/>
            <p:cNvPicPr preferRelativeResize="0"/>
            <p:nvPr/>
          </p:nvPicPr>
          <p:blipFill rotWithShape="1">
            <a:blip r:embed="rId10">
              <a:alphaModFix/>
            </a:blip>
            <a:srcRect b="0" l="0" r="0" t="0"/>
            <a:stretch/>
          </p:blipFill>
          <p:spPr>
            <a:xfrm>
              <a:off x="1186323" y="2638386"/>
              <a:ext cx="512276" cy="2024582"/>
            </a:xfrm>
            <a:prstGeom prst="rect">
              <a:avLst/>
            </a:prstGeom>
            <a:noFill/>
            <a:ln>
              <a:noFill/>
            </a:ln>
          </p:spPr>
        </p:pic>
        <p:pic>
          <p:nvPicPr>
            <p:cNvPr id="101" name="Google Shape;101;p1"/>
            <p:cNvPicPr preferRelativeResize="0"/>
            <p:nvPr/>
          </p:nvPicPr>
          <p:blipFill rotWithShape="1">
            <a:blip r:embed="rId11">
              <a:alphaModFix/>
            </a:blip>
            <a:srcRect b="0" l="0" r="0" t="0"/>
            <a:stretch/>
          </p:blipFill>
          <p:spPr>
            <a:xfrm>
              <a:off x="181346" y="2373835"/>
              <a:ext cx="711093" cy="2289133"/>
            </a:xfrm>
            <a:prstGeom prst="rect">
              <a:avLst/>
            </a:prstGeom>
            <a:noFill/>
            <a:ln>
              <a:noFill/>
            </a:ln>
          </p:spPr>
        </p:pic>
      </p:grpSp>
      <p:pic>
        <p:nvPicPr>
          <p:cNvPr id="102" name="Google Shape;102;p1"/>
          <p:cNvPicPr preferRelativeResize="0"/>
          <p:nvPr/>
        </p:nvPicPr>
        <p:blipFill rotWithShape="1">
          <a:blip r:embed="rId8">
            <a:alphaModFix/>
          </a:blip>
          <a:srcRect b="0" l="77162" r="0" t="0"/>
          <a:stretch/>
        </p:blipFill>
        <p:spPr>
          <a:xfrm>
            <a:off x="9407611" y="4800725"/>
            <a:ext cx="2784389" cy="1620820"/>
          </a:xfrm>
          <a:prstGeom prst="rect">
            <a:avLst/>
          </a:prstGeom>
          <a:noFill/>
          <a:ln>
            <a:noFill/>
          </a:ln>
        </p:spPr>
      </p:pic>
      <p:pic>
        <p:nvPicPr>
          <p:cNvPr id="103" name="Google Shape;103;p1"/>
          <p:cNvPicPr preferRelativeResize="0"/>
          <p:nvPr/>
        </p:nvPicPr>
        <p:blipFill rotWithShape="1">
          <a:blip r:embed="rId12">
            <a:alphaModFix/>
          </a:blip>
          <a:srcRect b="0" l="0" r="45910" t="0"/>
          <a:stretch/>
        </p:blipFill>
        <p:spPr>
          <a:xfrm>
            <a:off x="9670239" y="3330309"/>
            <a:ext cx="2176557" cy="3377231"/>
          </a:xfrm>
          <a:prstGeom prst="rect">
            <a:avLst/>
          </a:prstGeom>
          <a:noFill/>
          <a:ln>
            <a:noFill/>
          </a:ln>
        </p:spPr>
      </p:pic>
      <p:sp>
        <p:nvSpPr>
          <p:cNvPr id="104" name="Google Shape;104;p1"/>
          <p:cNvSpPr/>
          <p:nvPr/>
        </p:nvSpPr>
        <p:spPr>
          <a:xfrm>
            <a:off x="-6577" y="6168693"/>
            <a:ext cx="12192000" cy="686217"/>
          </a:xfrm>
          <a:custGeom>
            <a:rect b="b" l="l" r="r" t="t"/>
            <a:pathLst>
              <a:path extrusionOk="0" h="608571" w="9144000">
                <a:moveTo>
                  <a:pt x="0" y="0"/>
                </a:moveTo>
                <a:lnTo>
                  <a:pt x="9144000" y="0"/>
                </a:lnTo>
                <a:lnTo>
                  <a:pt x="9144000" y="608571"/>
                </a:lnTo>
                <a:lnTo>
                  <a:pt x="0" y="608571"/>
                </a:lnTo>
                <a:close/>
              </a:path>
            </a:pathLst>
          </a:custGeom>
          <a:solidFill>
            <a:srgbClr val="C4D83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400" u="none" cap="none" strike="noStrike">
              <a:solidFill>
                <a:schemeClr val="lt1"/>
              </a:solidFill>
              <a:latin typeface="Calibri"/>
              <a:ea typeface="Calibri"/>
              <a:cs typeface="Calibri"/>
              <a:sym typeface="Calibri"/>
            </a:endParaRPr>
          </a:p>
        </p:txBody>
      </p:sp>
      <p:sp>
        <p:nvSpPr>
          <p:cNvPr id="105" name="Google Shape;105;p1"/>
          <p:cNvSpPr/>
          <p:nvPr/>
        </p:nvSpPr>
        <p:spPr>
          <a:xfrm>
            <a:off x="-6577" y="11397130"/>
            <a:ext cx="12184380" cy="569014"/>
          </a:xfrm>
          <a:custGeom>
            <a:rect b="b" l="l" r="r" t="t"/>
            <a:pathLst>
              <a:path extrusionOk="0" h="608571" w="9144000">
                <a:moveTo>
                  <a:pt x="0" y="0"/>
                </a:moveTo>
                <a:lnTo>
                  <a:pt x="9144000" y="0"/>
                </a:lnTo>
                <a:lnTo>
                  <a:pt x="9144000" y="608571"/>
                </a:lnTo>
                <a:lnTo>
                  <a:pt x="0" y="608571"/>
                </a:lnTo>
                <a:close/>
              </a:path>
            </a:pathLst>
          </a:custGeom>
          <a:solidFill>
            <a:srgbClr val="8CB82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400" u="none" cap="none" strike="noStrike">
              <a:solidFill>
                <a:schemeClr val="lt1"/>
              </a:solidFill>
              <a:latin typeface="Calibri"/>
              <a:ea typeface="Calibri"/>
              <a:cs typeface="Calibri"/>
              <a:sym typeface="Calibri"/>
            </a:endParaRPr>
          </a:p>
        </p:txBody>
      </p:sp>
      <p:sp>
        <p:nvSpPr>
          <p:cNvPr id="106" name="Google Shape;106;p1"/>
          <p:cNvSpPr/>
          <p:nvPr/>
        </p:nvSpPr>
        <p:spPr>
          <a:xfrm>
            <a:off x="-6577" y="6487466"/>
            <a:ext cx="12192000" cy="365639"/>
          </a:xfrm>
          <a:custGeom>
            <a:rect b="b" l="l" r="r" t="t"/>
            <a:pathLst>
              <a:path extrusionOk="0" h="608571" w="9144000">
                <a:moveTo>
                  <a:pt x="0" y="0"/>
                </a:moveTo>
                <a:lnTo>
                  <a:pt x="9144000" y="0"/>
                </a:lnTo>
                <a:lnTo>
                  <a:pt x="9144000" y="608571"/>
                </a:lnTo>
                <a:lnTo>
                  <a:pt x="0" y="608571"/>
                </a:lnTo>
                <a:close/>
              </a:path>
            </a:pathLst>
          </a:custGeom>
          <a:solidFill>
            <a:srgbClr val="679C3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400" u="none" cap="none" strike="noStrike">
              <a:solidFill>
                <a:schemeClr val="lt1"/>
              </a:solidFill>
              <a:latin typeface="Calibri"/>
              <a:ea typeface="Calibri"/>
              <a:cs typeface="Calibri"/>
              <a:sym typeface="Calibri"/>
            </a:endParaRPr>
          </a:p>
        </p:txBody>
      </p:sp>
      <p:pic>
        <p:nvPicPr>
          <p:cNvPr id="107" name="Google Shape;107;p1"/>
          <p:cNvPicPr preferRelativeResize="0"/>
          <p:nvPr/>
        </p:nvPicPr>
        <p:blipFill rotWithShape="1">
          <a:blip r:embed="rId13">
            <a:alphaModFix/>
          </a:blip>
          <a:srcRect b="0" l="0" r="0" t="0"/>
          <a:stretch/>
        </p:blipFill>
        <p:spPr>
          <a:xfrm>
            <a:off x="8451458" y="4840823"/>
            <a:ext cx="3121967" cy="1772088"/>
          </a:xfrm>
          <a:prstGeom prst="rect">
            <a:avLst/>
          </a:prstGeom>
          <a:noFill/>
          <a:ln>
            <a:noFill/>
          </a:ln>
        </p:spPr>
      </p:pic>
      <p:pic>
        <p:nvPicPr>
          <p:cNvPr id="108" name="Google Shape;108;p1"/>
          <p:cNvPicPr preferRelativeResize="0"/>
          <p:nvPr/>
        </p:nvPicPr>
        <p:blipFill rotWithShape="1">
          <a:blip r:embed="rId14">
            <a:alphaModFix/>
          </a:blip>
          <a:srcRect b="0" l="0" r="0" t="0"/>
          <a:stretch/>
        </p:blipFill>
        <p:spPr>
          <a:xfrm>
            <a:off x="12411676" y="-1022275"/>
            <a:ext cx="812800" cy="812800"/>
          </a:xfrm>
          <a:prstGeom prst="rect">
            <a:avLst/>
          </a:prstGeom>
          <a:noFill/>
          <a:ln>
            <a:noFill/>
          </a:ln>
        </p:spPr>
      </p:pic>
      <p:cxnSp>
        <p:nvCxnSpPr>
          <p:cNvPr id="109" name="Google Shape;109;p1"/>
          <p:cNvCxnSpPr/>
          <p:nvPr/>
        </p:nvCxnSpPr>
        <p:spPr>
          <a:xfrm>
            <a:off x="1101850" y="1494450"/>
            <a:ext cx="1538700" cy="209100"/>
          </a:xfrm>
          <a:prstGeom prst="straightConnector1">
            <a:avLst/>
          </a:prstGeom>
          <a:noFill/>
          <a:ln cap="flat" cmpd="sng" w="9525">
            <a:solidFill>
              <a:schemeClr val="dk2"/>
            </a:solidFill>
            <a:prstDash val="solid"/>
            <a:round/>
            <a:headEnd len="med" w="med" type="none"/>
            <a:tailEnd len="med" w="med"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08"/>
                                        </p:tgtEl>
                                        <p:attrNameLst>
                                          <p:attrName>style.visibility</p:attrName>
                                        </p:attrNameLst>
                                      </p:cBhvr>
                                      <p:to>
                                        <p:strVal val="visible"/>
                                      </p:to>
                                    </p:set>
                                    <p:animEffect filter="fade" transition="in">
                                      <p:cBhvr>
                                        <p:cTn dur="5000"/>
                                        <p:tgtEl>
                                          <p:spTgt spid="108"/>
                                        </p:tgtEl>
                                      </p:cBhvr>
                                    </p:animEffect>
                                  </p:childTnLst>
                                </p:cTn>
                              </p:par>
                              <p:par>
                                <p:cTn fill="hold" nodeType="withEffect" presetClass="entr" presetID="2" presetSubtype="8">
                                  <p:stCondLst>
                                    <p:cond delay="0"/>
                                  </p:stCondLst>
                                  <p:childTnLst>
                                    <p:set>
                                      <p:cBhvr>
                                        <p:cTn dur="1" fill="hold">
                                          <p:stCondLst>
                                            <p:cond delay="0"/>
                                          </p:stCondLst>
                                        </p:cTn>
                                        <p:tgtEl>
                                          <p:spTgt spid="96"/>
                                        </p:tgtEl>
                                        <p:attrNameLst>
                                          <p:attrName>style.visibility</p:attrName>
                                        </p:attrNameLst>
                                      </p:cBhvr>
                                      <p:to>
                                        <p:strVal val="visible"/>
                                      </p:to>
                                    </p:set>
                                    <p:anim calcmode="lin" valueType="num">
                                      <p:cBhvr additive="base">
                                        <p:cTn dur="1000"/>
                                        <p:tgtEl>
                                          <p:spTgt spid="96"/>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0"/>
                                  </p:stCondLst>
                                  <p:childTnLst>
                                    <p:set>
                                      <p:cBhvr>
                                        <p:cTn dur="1" fill="hold">
                                          <p:stCondLst>
                                            <p:cond delay="0"/>
                                          </p:stCondLst>
                                        </p:cTn>
                                        <p:tgtEl>
                                          <p:spTgt spid="104"/>
                                        </p:tgtEl>
                                        <p:attrNameLst>
                                          <p:attrName>style.visibility</p:attrName>
                                        </p:attrNameLst>
                                      </p:cBhvr>
                                      <p:to>
                                        <p:strVal val="visible"/>
                                      </p:to>
                                    </p:set>
                                    <p:animEffect filter="fade" transition="in">
                                      <p:cBhvr>
                                        <p:cTn dur="500"/>
                                        <p:tgtEl>
                                          <p:spTgt spid="104"/>
                                        </p:tgtEl>
                                      </p:cBhvr>
                                    </p:animEffect>
                                  </p:childTnLst>
                                </p:cTn>
                              </p:par>
                              <p:par>
                                <p:cTn fill="hold" nodeType="withEffect" presetClass="entr" presetID="10" presetSubtype="0">
                                  <p:stCondLst>
                                    <p:cond delay="0"/>
                                  </p:stCondLst>
                                  <p:childTnLst>
                                    <p:set>
                                      <p:cBhvr>
                                        <p:cTn dur="1" fill="hold">
                                          <p:stCondLst>
                                            <p:cond delay="0"/>
                                          </p:stCondLst>
                                        </p:cTn>
                                        <p:tgtEl>
                                          <p:spTgt spid="105"/>
                                        </p:tgtEl>
                                        <p:attrNameLst>
                                          <p:attrName>style.visibility</p:attrName>
                                        </p:attrNameLst>
                                      </p:cBhvr>
                                      <p:to>
                                        <p:strVal val="visible"/>
                                      </p:to>
                                    </p:set>
                                    <p:animEffect filter="fade" transition="in">
                                      <p:cBhvr>
                                        <p:cTn dur="500"/>
                                        <p:tgtEl>
                                          <p:spTgt spid="105"/>
                                        </p:tgtEl>
                                      </p:cBhvr>
                                    </p:animEffect>
                                  </p:childTnLst>
                                </p:cTn>
                              </p:par>
                              <p:par>
                                <p:cTn fill="hold" nodeType="withEffect" presetClass="entr" presetID="10" presetSubtype="0">
                                  <p:stCondLst>
                                    <p:cond delay="0"/>
                                  </p:stCondLst>
                                  <p:childTnLst>
                                    <p:set>
                                      <p:cBhvr>
                                        <p:cTn dur="1" fill="hold">
                                          <p:stCondLst>
                                            <p:cond delay="0"/>
                                          </p:stCondLst>
                                        </p:cTn>
                                        <p:tgtEl>
                                          <p:spTgt spid="106"/>
                                        </p:tgtEl>
                                        <p:attrNameLst>
                                          <p:attrName>style.visibility</p:attrName>
                                        </p:attrNameLst>
                                      </p:cBhvr>
                                      <p:to>
                                        <p:strVal val="visible"/>
                                      </p:to>
                                    </p:set>
                                    <p:animEffect filter="fade" transition="in">
                                      <p:cBhvr>
                                        <p:cTn dur="500"/>
                                        <p:tgtEl>
                                          <p:spTgt spid="106"/>
                                        </p:tgtEl>
                                      </p:cBhvr>
                                    </p:animEffect>
                                  </p:childTnLst>
                                </p:cTn>
                              </p:par>
                              <p:par>
                                <p:cTn fill="hold" nodeType="withEffect" presetClass="entr" presetID="10" presetSubtype="0">
                                  <p:stCondLst>
                                    <p:cond delay="0"/>
                                  </p:stCondLst>
                                  <p:childTnLst>
                                    <p:set>
                                      <p:cBhvr>
                                        <p:cTn dur="1" fill="hold">
                                          <p:stCondLst>
                                            <p:cond delay="0"/>
                                          </p:stCondLst>
                                        </p:cTn>
                                        <p:tgtEl>
                                          <p:spTgt spid="91"/>
                                        </p:tgtEl>
                                        <p:attrNameLst>
                                          <p:attrName>style.visibility</p:attrName>
                                        </p:attrNameLst>
                                      </p:cBhvr>
                                      <p:to>
                                        <p:strVal val="visible"/>
                                      </p:to>
                                    </p:set>
                                    <p:animEffect filter="fade" transition="in">
                                      <p:cBhvr>
                                        <p:cTn dur="1000"/>
                                        <p:tgtEl>
                                          <p:spTgt spid="91"/>
                                        </p:tgtEl>
                                      </p:cBhvr>
                                    </p:animEffect>
                                  </p:childTnLst>
                                </p:cTn>
                              </p:par>
                              <p:par>
                                <p:cTn fill="hold" nodeType="withEffect" presetClass="entr" presetID="10" presetSubtype="0">
                                  <p:stCondLst>
                                    <p:cond delay="0"/>
                                  </p:stCondLst>
                                  <p:childTnLst>
                                    <p:set>
                                      <p:cBhvr>
                                        <p:cTn dur="1" fill="hold">
                                          <p:stCondLst>
                                            <p:cond delay="0"/>
                                          </p:stCondLst>
                                        </p:cTn>
                                        <p:tgtEl>
                                          <p:spTgt spid="92"/>
                                        </p:tgtEl>
                                        <p:attrNameLst>
                                          <p:attrName>style.visibility</p:attrName>
                                        </p:attrNameLst>
                                      </p:cBhvr>
                                      <p:to>
                                        <p:strVal val="visible"/>
                                      </p:to>
                                    </p:set>
                                    <p:animEffect filter="fade" transition="in">
                                      <p:cBhvr>
                                        <p:cTn dur="500"/>
                                        <p:tgtEl>
                                          <p:spTgt spid="92"/>
                                        </p:tgtEl>
                                      </p:cBhvr>
                                    </p:animEffect>
                                  </p:childTnLst>
                                </p:cTn>
                              </p:par>
                              <p:par>
                                <p:cTn fill="hold" nodeType="withEffect" presetClass="entr" presetID="10" presetSubtype="0">
                                  <p:stCondLst>
                                    <p:cond delay="0"/>
                                  </p:stCondLst>
                                  <p:childTnLst>
                                    <p:set>
                                      <p:cBhvr>
                                        <p:cTn dur="1" fill="hold">
                                          <p:stCondLst>
                                            <p:cond delay="0"/>
                                          </p:stCondLst>
                                        </p:cTn>
                                        <p:tgtEl>
                                          <p:spTgt spid="93"/>
                                        </p:tgtEl>
                                        <p:attrNameLst>
                                          <p:attrName>style.visibility</p:attrName>
                                        </p:attrNameLst>
                                      </p:cBhvr>
                                      <p:to>
                                        <p:strVal val="visible"/>
                                      </p:to>
                                    </p:set>
                                    <p:animEffect filter="fade" transition="in">
                                      <p:cBhvr>
                                        <p:cTn dur="500"/>
                                        <p:tgtEl>
                                          <p:spTgt spid="93"/>
                                        </p:tgtEl>
                                      </p:cBhvr>
                                    </p:animEffect>
                                  </p:childTnLst>
                                </p:cTn>
                              </p:par>
                              <p:par>
                                <p:cTn fill="hold" nodeType="withEffect" presetClass="entr" presetID="10" presetSubtype="0">
                                  <p:stCondLst>
                                    <p:cond delay="0"/>
                                  </p:stCondLst>
                                  <p:childTnLst>
                                    <p:set>
                                      <p:cBhvr>
                                        <p:cTn dur="1" fill="hold">
                                          <p:stCondLst>
                                            <p:cond delay="0"/>
                                          </p:stCondLst>
                                        </p:cTn>
                                        <p:tgtEl>
                                          <p:spTgt spid="94"/>
                                        </p:tgtEl>
                                        <p:attrNameLst>
                                          <p:attrName>style.visibility</p:attrName>
                                        </p:attrNameLst>
                                      </p:cBhvr>
                                      <p:to>
                                        <p:strVal val="visible"/>
                                      </p:to>
                                    </p:set>
                                    <p:animEffect filter="fade" transition="in">
                                      <p:cBhvr>
                                        <p:cTn dur="500"/>
                                        <p:tgtEl>
                                          <p:spTgt spid="94"/>
                                        </p:tgtEl>
                                      </p:cBhvr>
                                    </p:animEffect>
                                  </p:childTnLst>
                                </p:cTn>
                              </p:par>
                              <p:par>
                                <p:cTn fill="hold" nodeType="withEffect" presetClass="emph" presetID="8" presetSubtype="0">
                                  <p:stCondLst>
                                    <p:cond delay="0"/>
                                  </p:stCondLst>
                                  <p:childTnLst>
                                    <p:animRot by="-21600000">
                                      <p:cBhvr>
                                        <p:cTn dur="5000" fill="hold"/>
                                        <p:tgtEl>
                                          <p:spTgt spid="92"/>
                                        </p:tgtEl>
                                        <p:attrNameLst>
                                          <p:attrName>r</p:attrName>
                                        </p:attrNameLst>
                                      </p:cBhvr>
                                    </p:animRot>
                                  </p:childTnLst>
                                </p:cTn>
                              </p:par>
                              <p:par>
                                <p:cTn fill="hold" nodeType="withEffect" presetClass="entr" presetID="10" presetSubtype="0">
                                  <p:stCondLst>
                                    <p:cond delay="0"/>
                                  </p:stCondLst>
                                  <p:childTnLst>
                                    <p:set>
                                      <p:cBhvr>
                                        <p:cTn dur="1" fill="hold">
                                          <p:stCondLst>
                                            <p:cond delay="0"/>
                                          </p:stCondLst>
                                        </p:cTn>
                                        <p:tgtEl>
                                          <p:spTgt spid="97"/>
                                        </p:tgtEl>
                                        <p:attrNameLst>
                                          <p:attrName>style.visibility</p:attrName>
                                        </p:attrNameLst>
                                      </p:cBhvr>
                                      <p:to>
                                        <p:strVal val="visible"/>
                                      </p:to>
                                    </p:set>
                                    <p:animEffect filter="fade" transition="in">
                                      <p:cBhvr>
                                        <p:cTn dur="500"/>
                                        <p:tgtEl>
                                          <p:spTgt spid="97"/>
                                        </p:tgtEl>
                                      </p:cBhvr>
                                    </p:animEffect>
                                  </p:childTnLst>
                                </p:cTn>
                              </p:par>
                              <p:par>
                                <p:cTn fill="hold" nodeType="withEffect" presetClass="entr" presetID="10" presetSubtype="0">
                                  <p:stCondLst>
                                    <p:cond delay="0"/>
                                  </p:stCondLst>
                                  <p:childTnLst>
                                    <p:set>
                                      <p:cBhvr>
                                        <p:cTn dur="1" fill="hold">
                                          <p:stCondLst>
                                            <p:cond delay="0"/>
                                          </p:stCondLst>
                                        </p:cTn>
                                        <p:tgtEl>
                                          <p:spTgt spid="102"/>
                                        </p:tgtEl>
                                        <p:attrNameLst>
                                          <p:attrName>style.visibility</p:attrName>
                                        </p:attrNameLst>
                                      </p:cBhvr>
                                      <p:to>
                                        <p:strVal val="visible"/>
                                      </p:to>
                                    </p:set>
                                    <p:animEffect filter="fade" transition="in">
                                      <p:cBhvr>
                                        <p:cTn dur="500"/>
                                        <p:tgtEl>
                                          <p:spTgt spid="102"/>
                                        </p:tgtEl>
                                      </p:cBhvr>
                                    </p:animEffect>
                                  </p:childTnLst>
                                </p:cTn>
                              </p:par>
                              <p:par>
                                <p:cTn fill="hold" nodeType="withEffect" presetClass="entr" presetID="10" presetSubtype="0">
                                  <p:stCondLst>
                                    <p:cond delay="0"/>
                                  </p:stCondLst>
                                  <p:childTnLst>
                                    <p:set>
                                      <p:cBhvr>
                                        <p:cTn dur="1" fill="hold">
                                          <p:stCondLst>
                                            <p:cond delay="0"/>
                                          </p:stCondLst>
                                        </p:cTn>
                                        <p:tgtEl>
                                          <p:spTgt spid="98"/>
                                        </p:tgtEl>
                                        <p:attrNameLst>
                                          <p:attrName>style.visibility</p:attrName>
                                        </p:attrNameLst>
                                      </p:cBhvr>
                                      <p:to>
                                        <p:strVal val="visible"/>
                                      </p:to>
                                    </p:set>
                                    <p:animEffect filter="fade" transition="in">
                                      <p:cBhvr>
                                        <p:cTn dur="1000"/>
                                        <p:tgtEl>
                                          <p:spTgt spid="98"/>
                                        </p:tgtEl>
                                      </p:cBhvr>
                                    </p:animEffect>
                                  </p:childTnLst>
                                </p:cTn>
                              </p:par>
                              <p:par>
                                <p:cTn fill="hold" nodeType="withEffect" presetClass="entr" presetID="10" presetSubtype="0">
                                  <p:stCondLst>
                                    <p:cond delay="0"/>
                                  </p:stCondLst>
                                  <p:childTnLst>
                                    <p:set>
                                      <p:cBhvr>
                                        <p:cTn dur="1" fill="hold">
                                          <p:stCondLst>
                                            <p:cond delay="0"/>
                                          </p:stCondLst>
                                        </p:cTn>
                                        <p:tgtEl>
                                          <p:spTgt spid="103"/>
                                        </p:tgtEl>
                                        <p:attrNameLst>
                                          <p:attrName>style.visibility</p:attrName>
                                        </p:attrNameLst>
                                      </p:cBhvr>
                                      <p:to>
                                        <p:strVal val="visible"/>
                                      </p:to>
                                    </p:set>
                                    <p:animEffect filter="fade" transition="in">
                                      <p:cBhvr>
                                        <p:cTn dur="1000"/>
                                        <p:tgtEl>
                                          <p:spTgt spid="103"/>
                                        </p:tgtEl>
                                      </p:cBhvr>
                                    </p:animEffect>
                                  </p:childTnLst>
                                </p:cTn>
                              </p:par>
                              <p:par>
                                <p:cTn fill="hold" nodeType="withEffect" presetClass="entr" presetID="23" presetSubtype="16">
                                  <p:stCondLst>
                                    <p:cond delay="0"/>
                                  </p:stCondLst>
                                  <p:childTnLst>
                                    <p:set>
                                      <p:cBhvr>
                                        <p:cTn dur="1" fill="hold">
                                          <p:stCondLst>
                                            <p:cond delay="0"/>
                                          </p:stCondLst>
                                        </p:cTn>
                                        <p:tgtEl>
                                          <p:spTgt spid="89"/>
                                        </p:tgtEl>
                                        <p:attrNameLst>
                                          <p:attrName>style.visibility</p:attrName>
                                        </p:attrNameLst>
                                      </p:cBhvr>
                                      <p:to>
                                        <p:strVal val="visible"/>
                                      </p:to>
                                    </p:set>
                                    <p:anim calcmode="lin" valueType="num">
                                      <p:cBhvr additive="base">
                                        <p:cTn dur="1250"/>
                                        <p:tgtEl>
                                          <p:spTgt spid="89"/>
                                        </p:tgtEl>
                                        <p:attrNameLst>
                                          <p:attrName>ppt_w</p:attrName>
                                        </p:attrNameLst>
                                      </p:cBhvr>
                                      <p:tavLst>
                                        <p:tav fmla="" tm="0">
                                          <p:val>
                                            <p:strVal val="0"/>
                                          </p:val>
                                        </p:tav>
                                        <p:tav fmla="" tm="100000">
                                          <p:val>
                                            <p:strVal val="#ppt_w"/>
                                          </p:val>
                                        </p:tav>
                                      </p:tavLst>
                                    </p:anim>
                                    <p:anim calcmode="lin" valueType="num">
                                      <p:cBhvr additive="base">
                                        <p:cTn dur="1250"/>
                                        <p:tgtEl>
                                          <p:spTgt spid="89"/>
                                        </p:tgtEl>
                                        <p:attrNameLst>
                                          <p:attrName>ppt_h</p:attrName>
                                        </p:attrNameLst>
                                      </p:cBhvr>
                                      <p:tavLst>
                                        <p:tav fmla="" tm="0">
                                          <p:val>
                                            <p:strVal val="0"/>
                                          </p:val>
                                        </p:tav>
                                        <p:tav fmla="" tm="100000">
                                          <p:val>
                                            <p:strVal val="#ppt_h"/>
                                          </p:val>
                                        </p:tav>
                                      </p:tavLst>
                                    </p:anim>
                                  </p:childTnLst>
                                </p:cTn>
                              </p:par>
                              <p:par>
                                <p:cTn fill="hold" nodeType="withEffect" presetClass="entr" presetID="2" presetSubtype="8">
                                  <p:stCondLst>
                                    <p:cond delay="0"/>
                                  </p:stCondLst>
                                  <p:childTnLst>
                                    <p:set>
                                      <p:cBhvr>
                                        <p:cTn dur="1" fill="hold">
                                          <p:stCondLst>
                                            <p:cond delay="0"/>
                                          </p:stCondLst>
                                        </p:cTn>
                                        <p:tgtEl>
                                          <p:spTgt spid="107"/>
                                        </p:tgtEl>
                                        <p:attrNameLst>
                                          <p:attrName>style.visibility</p:attrName>
                                        </p:attrNameLst>
                                      </p:cBhvr>
                                      <p:to>
                                        <p:strVal val="visible"/>
                                      </p:to>
                                    </p:set>
                                    <p:anim calcmode="lin" valueType="num">
                                      <p:cBhvr additive="base">
                                        <p:cTn dur="4500"/>
                                        <p:tgtEl>
                                          <p:spTgt spid="107"/>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pic>
        <p:nvPicPr>
          <p:cNvPr id="213" name="Google Shape;213;p10"/>
          <p:cNvPicPr preferRelativeResize="0"/>
          <p:nvPr/>
        </p:nvPicPr>
        <p:blipFill rotWithShape="1">
          <a:blip r:embed="rId3">
            <a:alphaModFix/>
          </a:blip>
          <a:srcRect b="-6050" l="16080" r="-16079" t="6050"/>
          <a:stretch/>
        </p:blipFill>
        <p:spPr>
          <a:xfrm>
            <a:off x="419100" y="1387475"/>
            <a:ext cx="12896850" cy="5669275"/>
          </a:xfrm>
          <a:prstGeom prst="rect">
            <a:avLst/>
          </a:prstGeom>
          <a:noFill/>
          <a:ln>
            <a:noFill/>
          </a:ln>
        </p:spPr>
      </p:pic>
      <p:sp>
        <p:nvSpPr>
          <p:cNvPr id="214" name="Google Shape;214;p10"/>
          <p:cNvSpPr txBox="1"/>
          <p:nvPr/>
        </p:nvSpPr>
        <p:spPr>
          <a:xfrm>
            <a:off x="60959" y="195945"/>
            <a:ext cx="11930744" cy="1077218"/>
          </a:xfrm>
          <a:prstGeom prst="rect">
            <a:avLst/>
          </a:prstGeom>
          <a:solidFill>
            <a:schemeClr val="lt1"/>
          </a:solidFill>
          <a:ln cap="flat" cmpd="sng" w="9525">
            <a:solidFill>
              <a:schemeClr val="l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rgbClr val="FF0000"/>
                </a:solidFill>
                <a:latin typeface="Times New Roman"/>
                <a:ea typeface="Times New Roman"/>
                <a:cs typeface="Times New Roman"/>
                <a:sym typeface="Times New Roman"/>
              </a:rPr>
              <a:t>Hoạt động 2: Tìm hiểu hành động, lời nói thể hiện sự kính trọng của thầy cô giáo.</a:t>
            </a:r>
            <a:endParaRPr sz="3200">
              <a:solidFill>
                <a:srgbClr val="FF0000"/>
              </a:solidFill>
              <a:latin typeface="Times New Roman"/>
              <a:ea typeface="Times New Roman"/>
              <a:cs typeface="Times New Roman"/>
              <a:sym typeface="Times New Roman"/>
            </a:endParaRPr>
          </a:p>
        </p:txBody>
      </p:sp>
      <p:cxnSp>
        <p:nvCxnSpPr>
          <p:cNvPr id="215" name="Google Shape;215;p10"/>
          <p:cNvCxnSpPr/>
          <p:nvPr/>
        </p:nvCxnSpPr>
        <p:spPr>
          <a:xfrm>
            <a:off x="4245429" y="744583"/>
            <a:ext cx="1698171" cy="0"/>
          </a:xfrm>
          <a:prstGeom prst="straightConnector1">
            <a:avLst/>
          </a:prstGeom>
          <a:noFill/>
          <a:ln cap="flat" cmpd="sng" w="38100">
            <a:solidFill>
              <a:schemeClr val="dk1"/>
            </a:solidFill>
            <a:prstDash val="solid"/>
            <a:miter lim="800000"/>
            <a:headEnd len="sm" w="sm" type="none"/>
            <a:tailEnd len="sm" w="sm" type="none"/>
          </a:ln>
        </p:spPr>
      </p:cxnSp>
      <p:cxnSp>
        <p:nvCxnSpPr>
          <p:cNvPr id="216" name="Google Shape;216;p10"/>
          <p:cNvCxnSpPr/>
          <p:nvPr/>
        </p:nvCxnSpPr>
        <p:spPr>
          <a:xfrm flipH="1" rot="10800000">
            <a:off x="6283234" y="705394"/>
            <a:ext cx="1018903" cy="2"/>
          </a:xfrm>
          <a:prstGeom prst="straightConnector1">
            <a:avLst/>
          </a:prstGeom>
          <a:noFill/>
          <a:ln cap="flat" cmpd="sng" w="38100">
            <a:solidFill>
              <a:schemeClr val="dk1"/>
            </a:solidFill>
            <a:prstDash val="solid"/>
            <a:miter lim="800000"/>
            <a:headEnd len="sm" w="sm" type="none"/>
            <a:tailEnd len="sm" w="sm" type="none"/>
          </a:ln>
        </p:spPr>
      </p:cxnSp>
      <p:cxnSp>
        <p:nvCxnSpPr>
          <p:cNvPr id="217" name="Google Shape;217;p10"/>
          <p:cNvCxnSpPr/>
          <p:nvPr/>
        </p:nvCxnSpPr>
        <p:spPr>
          <a:xfrm flipH="1" rot="10800000">
            <a:off x="9431383" y="744583"/>
            <a:ext cx="1711234" cy="1"/>
          </a:xfrm>
          <a:prstGeom prst="straightConnector1">
            <a:avLst/>
          </a:prstGeom>
          <a:noFill/>
          <a:ln cap="flat" cmpd="sng" w="38100">
            <a:solidFill>
              <a:schemeClr val="dk1"/>
            </a:solidFill>
            <a:prstDash val="solid"/>
            <a:miter lim="800000"/>
            <a:headEnd len="sm" w="sm" type="none"/>
            <a:tailEnd len="sm" w="sm"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5"/>
                                        </p:tgtEl>
                                        <p:attrNameLst>
                                          <p:attrName>style.visibility</p:attrName>
                                        </p:attrNameLst>
                                      </p:cBhvr>
                                      <p:to>
                                        <p:strVal val="visible"/>
                                      </p:to>
                                    </p:set>
                                    <p:animEffect filter="fade" transition="in">
                                      <p:cBhvr>
                                        <p:cTn dur="500"/>
                                        <p:tgtEl>
                                          <p:spTgt spid="21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6"/>
                                        </p:tgtEl>
                                        <p:attrNameLst>
                                          <p:attrName>style.visibility</p:attrName>
                                        </p:attrNameLst>
                                      </p:cBhvr>
                                      <p:to>
                                        <p:strVal val="visible"/>
                                      </p:to>
                                    </p:set>
                                    <p:animEffect filter="fade" transition="in">
                                      <p:cBhvr>
                                        <p:cTn dur="500"/>
                                        <p:tgtEl>
                                          <p:spTgt spid="21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7"/>
                                        </p:tgtEl>
                                        <p:attrNameLst>
                                          <p:attrName>style.visibility</p:attrName>
                                        </p:attrNameLst>
                                      </p:cBhvr>
                                      <p:to>
                                        <p:strVal val="visible"/>
                                      </p:to>
                                    </p:set>
                                    <p:animEffect filter="fade" transition="in">
                                      <p:cBhvr>
                                        <p:cTn dur="500"/>
                                        <p:tgtEl>
                                          <p:spTgt spid="21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pic>
        <p:nvPicPr>
          <p:cNvPr id="222" name="Google Shape;222;p11"/>
          <p:cNvPicPr preferRelativeResize="0"/>
          <p:nvPr/>
        </p:nvPicPr>
        <p:blipFill rotWithShape="1">
          <a:blip r:embed="rId3">
            <a:alphaModFix/>
          </a:blip>
          <a:srcRect b="0" l="0" r="0" t="0"/>
          <a:stretch/>
        </p:blipFill>
        <p:spPr>
          <a:xfrm>
            <a:off x="1593669" y="431074"/>
            <a:ext cx="8830491" cy="6204857"/>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pic>
        <p:nvPicPr>
          <p:cNvPr id="227" name="Google Shape;227;p12"/>
          <p:cNvPicPr preferRelativeResize="0"/>
          <p:nvPr/>
        </p:nvPicPr>
        <p:blipFill rotWithShape="1">
          <a:blip r:embed="rId3">
            <a:alphaModFix/>
          </a:blip>
          <a:srcRect b="0" l="0" r="0" t="0"/>
          <a:stretch/>
        </p:blipFill>
        <p:spPr>
          <a:xfrm>
            <a:off x="161108" y="1243152"/>
            <a:ext cx="11730447" cy="5669279"/>
          </a:xfrm>
          <a:prstGeom prst="rect">
            <a:avLst/>
          </a:prstGeom>
          <a:noFill/>
          <a:ln>
            <a:noFill/>
          </a:ln>
        </p:spPr>
      </p:pic>
      <p:sp>
        <p:nvSpPr>
          <p:cNvPr id="228" name="Google Shape;228;p12"/>
          <p:cNvSpPr txBox="1"/>
          <p:nvPr/>
        </p:nvSpPr>
        <p:spPr>
          <a:xfrm>
            <a:off x="60959" y="195945"/>
            <a:ext cx="11930744" cy="1077218"/>
          </a:xfrm>
          <a:prstGeom prst="rect">
            <a:avLst/>
          </a:prstGeom>
          <a:solidFill>
            <a:schemeClr val="lt1"/>
          </a:solidFill>
          <a:ln cap="flat" cmpd="sng" w="9525">
            <a:solidFill>
              <a:schemeClr val="l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rgbClr val="FF0000"/>
                </a:solidFill>
                <a:latin typeface="Times New Roman"/>
                <a:ea typeface="Times New Roman"/>
                <a:cs typeface="Times New Roman"/>
                <a:sym typeface="Times New Roman"/>
              </a:rPr>
              <a:t>Hoạt động 2: Tìm hiểu hành động, lời nói thể hiện sự kính trọng của thầy cô giáo.</a:t>
            </a:r>
            <a:endParaRPr sz="3200">
              <a:solidFill>
                <a:srgbClr val="FF0000"/>
              </a:solidFill>
              <a:latin typeface="Times New Roman"/>
              <a:ea typeface="Times New Roman"/>
              <a:cs typeface="Times New Roman"/>
              <a:sym typeface="Times New Roman"/>
            </a:endParaRPr>
          </a:p>
        </p:txBody>
      </p:sp>
      <p:cxnSp>
        <p:nvCxnSpPr>
          <p:cNvPr id="229" name="Google Shape;229;p12"/>
          <p:cNvCxnSpPr/>
          <p:nvPr/>
        </p:nvCxnSpPr>
        <p:spPr>
          <a:xfrm>
            <a:off x="4245429" y="744583"/>
            <a:ext cx="1698171" cy="0"/>
          </a:xfrm>
          <a:prstGeom prst="straightConnector1">
            <a:avLst/>
          </a:prstGeom>
          <a:noFill/>
          <a:ln cap="flat" cmpd="sng" w="38100">
            <a:solidFill>
              <a:schemeClr val="dk1"/>
            </a:solidFill>
            <a:prstDash val="solid"/>
            <a:miter lim="800000"/>
            <a:headEnd len="sm" w="sm" type="none"/>
            <a:tailEnd len="sm" w="sm" type="none"/>
          </a:ln>
        </p:spPr>
      </p:cxnSp>
      <p:cxnSp>
        <p:nvCxnSpPr>
          <p:cNvPr id="230" name="Google Shape;230;p12"/>
          <p:cNvCxnSpPr/>
          <p:nvPr/>
        </p:nvCxnSpPr>
        <p:spPr>
          <a:xfrm flipH="1" rot="10800000">
            <a:off x="6283234" y="705394"/>
            <a:ext cx="1018903" cy="2"/>
          </a:xfrm>
          <a:prstGeom prst="straightConnector1">
            <a:avLst/>
          </a:prstGeom>
          <a:noFill/>
          <a:ln cap="flat" cmpd="sng" w="38100">
            <a:solidFill>
              <a:schemeClr val="dk1"/>
            </a:solidFill>
            <a:prstDash val="solid"/>
            <a:miter lim="800000"/>
            <a:headEnd len="sm" w="sm" type="none"/>
            <a:tailEnd len="sm" w="sm" type="none"/>
          </a:ln>
        </p:spPr>
      </p:cxnSp>
      <p:cxnSp>
        <p:nvCxnSpPr>
          <p:cNvPr id="231" name="Google Shape;231;p12"/>
          <p:cNvCxnSpPr/>
          <p:nvPr/>
        </p:nvCxnSpPr>
        <p:spPr>
          <a:xfrm flipH="1" rot="10800000">
            <a:off x="9431383" y="744583"/>
            <a:ext cx="1711234" cy="1"/>
          </a:xfrm>
          <a:prstGeom prst="straightConnector1">
            <a:avLst/>
          </a:prstGeom>
          <a:noFill/>
          <a:ln cap="flat" cmpd="sng" w="38100">
            <a:solidFill>
              <a:schemeClr val="dk1"/>
            </a:solidFill>
            <a:prstDash val="solid"/>
            <a:miter lim="800000"/>
            <a:headEnd len="sm" w="sm" type="none"/>
            <a:tailEnd len="sm" w="sm"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9"/>
                                        </p:tgtEl>
                                        <p:attrNameLst>
                                          <p:attrName>style.visibility</p:attrName>
                                        </p:attrNameLst>
                                      </p:cBhvr>
                                      <p:to>
                                        <p:strVal val="visible"/>
                                      </p:to>
                                    </p:set>
                                    <p:animEffect filter="fade" transition="in">
                                      <p:cBhvr>
                                        <p:cTn dur="500"/>
                                        <p:tgtEl>
                                          <p:spTgt spid="22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0"/>
                                        </p:tgtEl>
                                        <p:attrNameLst>
                                          <p:attrName>style.visibility</p:attrName>
                                        </p:attrNameLst>
                                      </p:cBhvr>
                                      <p:to>
                                        <p:strVal val="visible"/>
                                      </p:to>
                                    </p:set>
                                    <p:animEffect filter="fade" transition="in">
                                      <p:cBhvr>
                                        <p:cTn dur="500"/>
                                        <p:tgtEl>
                                          <p:spTgt spid="23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1"/>
                                        </p:tgtEl>
                                        <p:attrNameLst>
                                          <p:attrName>style.visibility</p:attrName>
                                        </p:attrNameLst>
                                      </p:cBhvr>
                                      <p:to>
                                        <p:strVal val="visible"/>
                                      </p:to>
                                    </p:set>
                                    <p:animEffect filter="fade" transition="in">
                                      <p:cBhvr>
                                        <p:cTn dur="500"/>
                                        <p:tgtEl>
                                          <p:spTgt spid="23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13"/>
          <p:cNvSpPr txBox="1"/>
          <p:nvPr/>
        </p:nvSpPr>
        <p:spPr>
          <a:xfrm>
            <a:off x="3566164" y="573591"/>
            <a:ext cx="7903028" cy="156966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200">
                <a:solidFill>
                  <a:srgbClr val="0000CC"/>
                </a:solidFill>
                <a:latin typeface="Times New Roman"/>
                <a:ea typeface="Times New Roman"/>
                <a:cs typeface="Times New Roman"/>
                <a:sym typeface="Times New Roman"/>
              </a:rPr>
              <a:t>+ Trình bày:  nói to, rõ ràng.</a:t>
            </a:r>
            <a:endParaRPr/>
          </a:p>
          <a:p>
            <a:pPr indent="0" lvl="0" marL="0" marR="0" rtl="0" algn="l">
              <a:spcBef>
                <a:spcPts val="0"/>
              </a:spcBef>
              <a:spcAft>
                <a:spcPts val="0"/>
              </a:spcAft>
              <a:buNone/>
            </a:pPr>
            <a:r>
              <a:rPr lang="en-US" sz="3200">
                <a:solidFill>
                  <a:srgbClr val="0000CC"/>
                </a:solidFill>
                <a:latin typeface="Times New Roman"/>
                <a:ea typeface="Times New Roman"/>
                <a:cs typeface="Times New Roman"/>
                <a:sym typeface="Times New Roman"/>
              </a:rPr>
              <a:t>+ Câu trả lời: đầy đủ hợp lí.</a:t>
            </a:r>
            <a:endParaRPr/>
          </a:p>
          <a:p>
            <a:pPr indent="0" lvl="0" marL="0" marR="0" rtl="0" algn="l">
              <a:spcBef>
                <a:spcPts val="0"/>
              </a:spcBef>
              <a:spcAft>
                <a:spcPts val="0"/>
              </a:spcAft>
              <a:buNone/>
            </a:pPr>
            <a:r>
              <a:rPr lang="en-US" sz="3200">
                <a:solidFill>
                  <a:srgbClr val="0000CC"/>
                </a:solidFill>
                <a:latin typeface="Times New Roman"/>
                <a:ea typeface="Times New Roman"/>
                <a:cs typeface="Times New Roman"/>
                <a:sym typeface="Times New Roman"/>
              </a:rPr>
              <a:t>Thái độ làm việc nhóm: tập trung nghiêm túc.</a:t>
            </a:r>
            <a:endParaRPr/>
          </a:p>
        </p:txBody>
      </p:sp>
      <p:sp>
        <p:nvSpPr>
          <p:cNvPr id="237" name="Google Shape;237;p13"/>
          <p:cNvSpPr txBox="1"/>
          <p:nvPr/>
        </p:nvSpPr>
        <p:spPr>
          <a:xfrm>
            <a:off x="679269" y="582471"/>
            <a:ext cx="2050867" cy="156966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rgbClr val="FF0000"/>
                </a:solidFill>
                <a:latin typeface="Times New Roman"/>
                <a:ea typeface="Times New Roman"/>
                <a:cs typeface="Times New Roman"/>
                <a:sym typeface="Times New Roman"/>
              </a:rPr>
              <a:t>Tiêu chí nhận xét đánh giá</a:t>
            </a:r>
            <a:endParaRPr b="1" sz="3200">
              <a:solidFill>
                <a:srgbClr val="FF0000"/>
              </a:solidFill>
              <a:latin typeface="Times New Roman"/>
              <a:ea typeface="Times New Roman"/>
              <a:cs typeface="Times New Roman"/>
              <a:sym typeface="Times New Roman"/>
            </a:endParaRPr>
          </a:p>
        </p:txBody>
      </p:sp>
      <p:sp>
        <p:nvSpPr>
          <p:cNvPr id="238" name="Google Shape;238;p13"/>
          <p:cNvSpPr/>
          <p:nvPr/>
        </p:nvSpPr>
        <p:spPr>
          <a:xfrm>
            <a:off x="2416628" y="1001561"/>
            <a:ext cx="978408" cy="484632"/>
          </a:xfrm>
          <a:prstGeom prst="rightArrow">
            <a:avLst>
              <a:gd fmla="val 50000" name="adj1"/>
              <a:gd fmla="val 50000" name="adj2"/>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7"/>
                                        </p:tgtEl>
                                        <p:attrNameLst>
                                          <p:attrName>style.visibility</p:attrName>
                                        </p:attrNameLst>
                                      </p:cBhvr>
                                      <p:to>
                                        <p:strVal val="visible"/>
                                      </p:to>
                                    </p:set>
                                    <p:animEffect filter="fade" transition="in">
                                      <p:cBhvr>
                                        <p:cTn dur="500"/>
                                        <p:tgtEl>
                                          <p:spTgt spid="23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8"/>
                                        </p:tgtEl>
                                        <p:attrNameLst>
                                          <p:attrName>style.visibility</p:attrName>
                                        </p:attrNameLst>
                                      </p:cBhvr>
                                      <p:to>
                                        <p:strVal val="visible"/>
                                      </p:to>
                                    </p:set>
                                    <p:animEffect filter="fade" transition="in">
                                      <p:cBhvr>
                                        <p:cTn dur="500"/>
                                        <p:tgtEl>
                                          <p:spTgt spid="238"/>
                                        </p:tgtEl>
                                      </p:cBhvr>
                                    </p:animEffect>
                                  </p:childTnLst>
                                </p:cTn>
                              </p:par>
                              <p:par>
                                <p:cTn fill="hold" nodeType="withEffect" presetClass="entr" presetID="10" presetSubtype="0">
                                  <p:stCondLst>
                                    <p:cond delay="0"/>
                                  </p:stCondLst>
                                  <p:childTnLst>
                                    <p:set>
                                      <p:cBhvr>
                                        <p:cTn dur="1" fill="hold">
                                          <p:stCondLst>
                                            <p:cond delay="0"/>
                                          </p:stCondLst>
                                        </p:cTn>
                                        <p:tgtEl>
                                          <p:spTgt spid="236"/>
                                        </p:tgtEl>
                                        <p:attrNameLst>
                                          <p:attrName>style.visibility</p:attrName>
                                        </p:attrNameLst>
                                      </p:cBhvr>
                                      <p:to>
                                        <p:strVal val="visible"/>
                                      </p:to>
                                    </p:set>
                                    <p:animEffect filter="fade" transition="in">
                                      <p:cBhvr>
                                        <p:cTn dur="500"/>
                                        <p:tgtEl>
                                          <p:spTgt spid="23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pic>
        <p:nvPicPr>
          <p:cNvPr id="243" name="Google Shape;243;p14"/>
          <p:cNvPicPr preferRelativeResize="0"/>
          <p:nvPr/>
        </p:nvPicPr>
        <p:blipFill rotWithShape="1">
          <a:blip r:embed="rId3">
            <a:alphaModFix/>
          </a:blip>
          <a:srcRect b="0" l="0" r="0" t="0"/>
          <a:stretch/>
        </p:blipFill>
        <p:spPr>
          <a:xfrm>
            <a:off x="1528354" y="104503"/>
            <a:ext cx="8660675" cy="569540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pic>
        <p:nvPicPr>
          <p:cNvPr id="248" name="Google Shape;248;p15"/>
          <p:cNvPicPr preferRelativeResize="0"/>
          <p:nvPr/>
        </p:nvPicPr>
        <p:blipFill rotWithShape="1">
          <a:blip r:embed="rId3">
            <a:alphaModFix/>
          </a:blip>
          <a:srcRect b="0" l="0" r="0" t="0"/>
          <a:stretch/>
        </p:blipFill>
        <p:spPr>
          <a:xfrm>
            <a:off x="1463040" y="470262"/>
            <a:ext cx="9287691" cy="5773783"/>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pic>
        <p:nvPicPr>
          <p:cNvPr id="253" name="Google Shape;253;p16"/>
          <p:cNvPicPr preferRelativeResize="0"/>
          <p:nvPr/>
        </p:nvPicPr>
        <p:blipFill rotWithShape="1">
          <a:blip r:embed="rId3">
            <a:alphaModFix/>
          </a:blip>
          <a:srcRect b="0" l="0" r="0" t="0"/>
          <a:stretch/>
        </p:blipFill>
        <p:spPr>
          <a:xfrm>
            <a:off x="1240971" y="326571"/>
            <a:ext cx="8373291" cy="525537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pic>
        <p:nvPicPr>
          <p:cNvPr id="258" name="Google Shape;258;p17"/>
          <p:cNvPicPr preferRelativeResize="0"/>
          <p:nvPr/>
        </p:nvPicPr>
        <p:blipFill rotWithShape="1">
          <a:blip r:embed="rId3">
            <a:alphaModFix/>
          </a:blip>
          <a:srcRect b="0" l="0" r="0" t="0"/>
          <a:stretch/>
        </p:blipFill>
        <p:spPr>
          <a:xfrm>
            <a:off x="1894114" y="339632"/>
            <a:ext cx="8477795" cy="5930537"/>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pic>
        <p:nvPicPr>
          <p:cNvPr id="263" name="Google Shape;263;p18"/>
          <p:cNvPicPr preferRelativeResize="0"/>
          <p:nvPr/>
        </p:nvPicPr>
        <p:blipFill rotWithShape="1">
          <a:blip r:embed="rId3">
            <a:alphaModFix/>
          </a:blip>
          <a:srcRect b="0" l="0" r="0" t="0"/>
          <a:stretch/>
        </p:blipFill>
        <p:spPr>
          <a:xfrm>
            <a:off x="161108" y="862152"/>
            <a:ext cx="11730447" cy="5669279"/>
          </a:xfrm>
          <a:prstGeom prst="rect">
            <a:avLst/>
          </a:prstGeom>
          <a:noFill/>
          <a:ln>
            <a:noFill/>
          </a:ln>
        </p:spPr>
      </p:pic>
      <p:sp>
        <p:nvSpPr>
          <p:cNvPr id="264" name="Google Shape;264;p18"/>
          <p:cNvSpPr txBox="1"/>
          <p:nvPr/>
        </p:nvSpPr>
        <p:spPr>
          <a:xfrm>
            <a:off x="60959" y="195945"/>
            <a:ext cx="11930744" cy="1077218"/>
          </a:xfrm>
          <a:prstGeom prst="rect">
            <a:avLst/>
          </a:prstGeom>
          <a:solidFill>
            <a:schemeClr val="lt1"/>
          </a:solidFill>
          <a:ln cap="flat" cmpd="sng" w="9525">
            <a:solidFill>
              <a:schemeClr val="l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rgbClr val="FF0000"/>
                </a:solidFill>
                <a:latin typeface="Times New Roman"/>
                <a:ea typeface="Times New Roman"/>
                <a:cs typeface="Times New Roman"/>
                <a:sym typeface="Times New Roman"/>
              </a:rPr>
              <a:t>Hoạt động 2: Tìm hiểu hành động, lời nói thể hiện sự kính trọng của thầy cô giáo.</a:t>
            </a:r>
            <a:endParaRPr sz="3200">
              <a:solidFill>
                <a:srgbClr val="FF0000"/>
              </a:solidFill>
              <a:latin typeface="Times New Roman"/>
              <a:ea typeface="Times New Roman"/>
              <a:cs typeface="Times New Roman"/>
              <a:sym typeface="Times New Roman"/>
            </a:endParaRPr>
          </a:p>
        </p:txBody>
      </p:sp>
      <p:cxnSp>
        <p:nvCxnSpPr>
          <p:cNvPr id="265" name="Google Shape;265;p18"/>
          <p:cNvCxnSpPr/>
          <p:nvPr/>
        </p:nvCxnSpPr>
        <p:spPr>
          <a:xfrm>
            <a:off x="4245429" y="744583"/>
            <a:ext cx="1698171" cy="0"/>
          </a:xfrm>
          <a:prstGeom prst="straightConnector1">
            <a:avLst/>
          </a:prstGeom>
          <a:noFill/>
          <a:ln cap="flat" cmpd="sng" w="38100">
            <a:solidFill>
              <a:schemeClr val="dk1"/>
            </a:solidFill>
            <a:prstDash val="solid"/>
            <a:miter lim="800000"/>
            <a:headEnd len="sm" w="sm" type="none"/>
            <a:tailEnd len="sm" w="sm" type="none"/>
          </a:ln>
        </p:spPr>
      </p:cxnSp>
      <p:cxnSp>
        <p:nvCxnSpPr>
          <p:cNvPr id="266" name="Google Shape;266;p18"/>
          <p:cNvCxnSpPr/>
          <p:nvPr/>
        </p:nvCxnSpPr>
        <p:spPr>
          <a:xfrm flipH="1" rot="10800000">
            <a:off x="6283234" y="705394"/>
            <a:ext cx="1018903" cy="2"/>
          </a:xfrm>
          <a:prstGeom prst="straightConnector1">
            <a:avLst/>
          </a:prstGeom>
          <a:noFill/>
          <a:ln cap="flat" cmpd="sng" w="38100">
            <a:solidFill>
              <a:schemeClr val="dk1"/>
            </a:solidFill>
            <a:prstDash val="solid"/>
            <a:miter lim="800000"/>
            <a:headEnd len="sm" w="sm" type="none"/>
            <a:tailEnd len="sm" w="sm" type="none"/>
          </a:ln>
        </p:spPr>
      </p:cxnSp>
      <p:cxnSp>
        <p:nvCxnSpPr>
          <p:cNvPr id="267" name="Google Shape;267;p18"/>
          <p:cNvCxnSpPr/>
          <p:nvPr/>
        </p:nvCxnSpPr>
        <p:spPr>
          <a:xfrm flipH="1" rot="10800000">
            <a:off x="9431383" y="744583"/>
            <a:ext cx="1711234" cy="1"/>
          </a:xfrm>
          <a:prstGeom prst="straightConnector1">
            <a:avLst/>
          </a:prstGeom>
          <a:noFill/>
          <a:ln cap="flat" cmpd="sng" w="38100">
            <a:solidFill>
              <a:schemeClr val="dk1"/>
            </a:solidFill>
            <a:prstDash val="solid"/>
            <a:miter lim="800000"/>
            <a:headEnd len="sm" w="sm" type="none"/>
            <a:tailEnd len="sm" w="sm"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5"/>
                                        </p:tgtEl>
                                        <p:attrNameLst>
                                          <p:attrName>style.visibility</p:attrName>
                                        </p:attrNameLst>
                                      </p:cBhvr>
                                      <p:to>
                                        <p:strVal val="visible"/>
                                      </p:to>
                                    </p:set>
                                    <p:animEffect filter="fade" transition="in">
                                      <p:cBhvr>
                                        <p:cTn dur="500"/>
                                        <p:tgtEl>
                                          <p:spTgt spid="26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6"/>
                                        </p:tgtEl>
                                        <p:attrNameLst>
                                          <p:attrName>style.visibility</p:attrName>
                                        </p:attrNameLst>
                                      </p:cBhvr>
                                      <p:to>
                                        <p:strVal val="visible"/>
                                      </p:to>
                                    </p:set>
                                    <p:animEffect filter="fade" transition="in">
                                      <p:cBhvr>
                                        <p:cTn dur="500"/>
                                        <p:tgtEl>
                                          <p:spTgt spid="26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7"/>
                                        </p:tgtEl>
                                        <p:attrNameLst>
                                          <p:attrName>style.visibility</p:attrName>
                                        </p:attrNameLst>
                                      </p:cBhvr>
                                      <p:to>
                                        <p:strVal val="visible"/>
                                      </p:to>
                                    </p:set>
                                    <p:animEffect filter="fade" transition="in">
                                      <p:cBhvr>
                                        <p:cTn dur="500"/>
                                        <p:tgtEl>
                                          <p:spTgt spid="26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p19"/>
          <p:cNvSpPr txBox="1"/>
          <p:nvPr/>
        </p:nvSpPr>
        <p:spPr>
          <a:xfrm>
            <a:off x="211822" y="740624"/>
            <a:ext cx="11782697" cy="553998"/>
          </a:xfrm>
          <a:prstGeom prst="rect">
            <a:avLst/>
          </a:prstGeom>
          <a:solidFill>
            <a:schemeClr val="lt1"/>
          </a:solidFill>
          <a:ln cap="flat" cmpd="sng" w="9525">
            <a:solidFill>
              <a:schemeClr val="l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000">
                <a:solidFill>
                  <a:srgbClr val="FF0000"/>
                </a:solidFill>
                <a:latin typeface="Times New Roman"/>
                <a:ea typeface="Times New Roman"/>
                <a:cs typeface="Times New Roman"/>
                <a:sym typeface="Times New Roman"/>
              </a:rPr>
              <a:t>Hoạt động 3: Thảo luận về cách ứng xử thể hiện sự kính trọng thầy cô.</a:t>
            </a:r>
            <a:endParaRPr b="1" sz="3000">
              <a:solidFill>
                <a:srgbClr val="FF0000"/>
              </a:solidFill>
              <a:latin typeface="Times New Roman"/>
              <a:ea typeface="Times New Roman"/>
              <a:cs typeface="Times New Roman"/>
              <a:sym typeface="Times New Roman"/>
            </a:endParaRPr>
          </a:p>
        </p:txBody>
      </p:sp>
      <p:sp>
        <p:nvSpPr>
          <p:cNvPr id="273" name="Google Shape;273;p19"/>
          <p:cNvSpPr txBox="1"/>
          <p:nvPr/>
        </p:nvSpPr>
        <p:spPr>
          <a:xfrm>
            <a:off x="655191" y="4182035"/>
            <a:ext cx="4975412" cy="2308324"/>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rgbClr val="0000CC"/>
              </a:buClr>
              <a:buSzPts val="3600"/>
              <a:buFont typeface="Arial"/>
              <a:buChar char="•"/>
            </a:pPr>
            <a:r>
              <a:rPr lang="en-US" sz="3600">
                <a:solidFill>
                  <a:srgbClr val="0000CC"/>
                </a:solidFill>
                <a:latin typeface="Times New Roman"/>
                <a:ea typeface="Times New Roman"/>
                <a:cs typeface="Times New Roman"/>
                <a:sym typeface="Times New Roman"/>
              </a:rPr>
              <a:t>lời nói</a:t>
            </a:r>
            <a:endParaRPr sz="3600">
              <a:solidFill>
                <a:srgbClr val="0000CC"/>
              </a:solidFill>
              <a:latin typeface="Times New Roman"/>
              <a:ea typeface="Times New Roman"/>
              <a:cs typeface="Times New Roman"/>
              <a:sym typeface="Times New Roman"/>
            </a:endParaRPr>
          </a:p>
          <a:p>
            <a:pPr indent="-285750" lvl="0" marL="285750" marR="0" rtl="0" algn="l">
              <a:spcBef>
                <a:spcPts val="0"/>
              </a:spcBef>
              <a:spcAft>
                <a:spcPts val="0"/>
              </a:spcAft>
              <a:buClr>
                <a:srgbClr val="0000CC"/>
              </a:buClr>
              <a:buSzPts val="3600"/>
              <a:buFont typeface="Arial"/>
              <a:buChar char="•"/>
            </a:pPr>
            <a:r>
              <a:rPr lang="en-US" sz="3600">
                <a:solidFill>
                  <a:srgbClr val="0000CC"/>
                </a:solidFill>
                <a:latin typeface="Times New Roman"/>
                <a:ea typeface="Times New Roman"/>
                <a:cs typeface="Times New Roman"/>
                <a:sym typeface="Times New Roman"/>
              </a:rPr>
              <a:t>hành động</a:t>
            </a:r>
            <a:endParaRPr sz="3600">
              <a:solidFill>
                <a:srgbClr val="0000CC"/>
              </a:solidFill>
              <a:latin typeface="Times New Roman"/>
              <a:ea typeface="Times New Roman"/>
              <a:cs typeface="Times New Roman"/>
              <a:sym typeface="Times New Roman"/>
            </a:endParaRPr>
          </a:p>
          <a:p>
            <a:pPr indent="-285750" lvl="0" marL="285750" marR="0" rtl="0" algn="l">
              <a:spcBef>
                <a:spcPts val="0"/>
              </a:spcBef>
              <a:spcAft>
                <a:spcPts val="0"/>
              </a:spcAft>
              <a:buClr>
                <a:srgbClr val="0000CC"/>
              </a:buClr>
              <a:buSzPts val="3600"/>
              <a:buFont typeface="Arial"/>
              <a:buChar char="•"/>
            </a:pPr>
            <a:r>
              <a:rPr lang="en-US" sz="3600">
                <a:solidFill>
                  <a:srgbClr val="0000CC"/>
                </a:solidFill>
                <a:latin typeface="Times New Roman"/>
                <a:ea typeface="Times New Roman"/>
                <a:cs typeface="Times New Roman"/>
                <a:sym typeface="Times New Roman"/>
              </a:rPr>
              <a:t>cử chỉ</a:t>
            </a:r>
            <a:endParaRPr sz="3600">
              <a:solidFill>
                <a:srgbClr val="0000CC"/>
              </a:solidFill>
              <a:latin typeface="Times New Roman"/>
              <a:ea typeface="Times New Roman"/>
              <a:cs typeface="Times New Roman"/>
              <a:sym typeface="Times New Roman"/>
            </a:endParaRPr>
          </a:p>
          <a:p>
            <a:pPr indent="-285750" lvl="0" marL="285750" marR="0" rtl="0" algn="l">
              <a:spcBef>
                <a:spcPts val="0"/>
              </a:spcBef>
              <a:spcAft>
                <a:spcPts val="0"/>
              </a:spcAft>
              <a:buClr>
                <a:srgbClr val="0000CC"/>
              </a:buClr>
              <a:buSzPts val="3600"/>
              <a:buFont typeface="Arial"/>
              <a:buChar char="•"/>
            </a:pPr>
            <a:r>
              <a:rPr lang="en-US" sz="3600">
                <a:solidFill>
                  <a:srgbClr val="0000CC"/>
                </a:solidFill>
                <a:latin typeface="Times New Roman"/>
                <a:ea typeface="Times New Roman"/>
                <a:cs typeface="Times New Roman"/>
                <a:sym typeface="Times New Roman"/>
              </a:rPr>
              <a:t>thái  độ, …</a:t>
            </a:r>
            <a:endParaRPr sz="3600">
              <a:solidFill>
                <a:srgbClr val="0000CC"/>
              </a:solidFill>
              <a:latin typeface="Times New Roman"/>
              <a:ea typeface="Times New Roman"/>
              <a:cs typeface="Times New Roman"/>
              <a:sym typeface="Times New Roman"/>
            </a:endParaRPr>
          </a:p>
        </p:txBody>
      </p:sp>
      <p:cxnSp>
        <p:nvCxnSpPr>
          <p:cNvPr id="274" name="Google Shape;274;p19"/>
          <p:cNvCxnSpPr/>
          <p:nvPr/>
        </p:nvCxnSpPr>
        <p:spPr>
          <a:xfrm>
            <a:off x="4658573" y="1254281"/>
            <a:ext cx="1997721" cy="0"/>
          </a:xfrm>
          <a:prstGeom prst="straightConnector1">
            <a:avLst/>
          </a:prstGeom>
          <a:noFill/>
          <a:ln cap="flat" cmpd="sng" w="38100">
            <a:solidFill>
              <a:schemeClr val="dk1"/>
            </a:solidFill>
            <a:prstDash val="solid"/>
            <a:miter lim="800000"/>
            <a:headEnd len="sm" w="sm" type="none"/>
            <a:tailEnd len="sm" w="sm" type="none"/>
          </a:ln>
        </p:spPr>
      </p:cxnSp>
      <p:cxnSp>
        <p:nvCxnSpPr>
          <p:cNvPr id="275" name="Google Shape;275;p19"/>
          <p:cNvCxnSpPr/>
          <p:nvPr/>
        </p:nvCxnSpPr>
        <p:spPr>
          <a:xfrm>
            <a:off x="6841479" y="1267728"/>
            <a:ext cx="4844015" cy="0"/>
          </a:xfrm>
          <a:prstGeom prst="straightConnector1">
            <a:avLst/>
          </a:prstGeom>
          <a:noFill/>
          <a:ln cap="flat" cmpd="sng" w="38100">
            <a:solidFill>
              <a:schemeClr val="dk1"/>
            </a:solidFill>
            <a:prstDash val="solid"/>
            <a:miter lim="800000"/>
            <a:headEnd len="sm" w="sm" type="none"/>
            <a:tailEnd len="sm" w="sm" type="none"/>
          </a:ln>
        </p:spPr>
      </p:cxnSp>
      <p:pic>
        <p:nvPicPr>
          <p:cNvPr id="276" name="Google Shape;276;p19"/>
          <p:cNvPicPr preferRelativeResize="0"/>
          <p:nvPr/>
        </p:nvPicPr>
        <p:blipFill rotWithShape="1">
          <a:blip r:embed="rId3">
            <a:alphaModFix/>
          </a:blip>
          <a:srcRect b="0" l="0" r="0" t="0"/>
          <a:stretch/>
        </p:blipFill>
        <p:spPr>
          <a:xfrm>
            <a:off x="655191" y="1618268"/>
            <a:ext cx="11179758" cy="240882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2"/>
                                        </p:tgtEl>
                                        <p:attrNameLst>
                                          <p:attrName>style.visibility</p:attrName>
                                        </p:attrNameLst>
                                      </p:cBhvr>
                                      <p:to>
                                        <p:strVal val="visible"/>
                                      </p:to>
                                    </p:set>
                                    <p:animEffect filter="fade" transition="in">
                                      <p:cBhvr>
                                        <p:cTn dur="500"/>
                                        <p:tgtEl>
                                          <p:spTgt spid="27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4"/>
                                        </p:tgtEl>
                                        <p:attrNameLst>
                                          <p:attrName>style.visibility</p:attrName>
                                        </p:attrNameLst>
                                      </p:cBhvr>
                                      <p:to>
                                        <p:strVal val="visible"/>
                                      </p:to>
                                    </p:set>
                                    <p:animEffect filter="fade" transition="in">
                                      <p:cBhvr>
                                        <p:cTn dur="500"/>
                                        <p:tgtEl>
                                          <p:spTgt spid="27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5"/>
                                        </p:tgtEl>
                                        <p:attrNameLst>
                                          <p:attrName>style.visibility</p:attrName>
                                        </p:attrNameLst>
                                      </p:cBhvr>
                                      <p:to>
                                        <p:strVal val="visible"/>
                                      </p:to>
                                    </p:set>
                                    <p:animEffect filter="fade" transition="in">
                                      <p:cBhvr>
                                        <p:cTn dur="500"/>
                                        <p:tgtEl>
                                          <p:spTgt spid="27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3"/>
                                        </p:tgtEl>
                                        <p:attrNameLst>
                                          <p:attrName>style.visibility</p:attrName>
                                        </p:attrNameLst>
                                      </p:cBhvr>
                                      <p:to>
                                        <p:strVal val="visible"/>
                                      </p:to>
                                    </p:set>
                                    <p:animEffect filter="fade" transition="in">
                                      <p:cBhvr>
                                        <p:cTn dur="500"/>
                                        <p:tgtEl>
                                          <p:spTgt spid="27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pic>
        <p:nvPicPr>
          <p:cNvPr descr="animated-nature-flower-backgrounds-for-powerpoint.jpg" id="114" name="Google Shape;114;p2"/>
          <p:cNvPicPr preferRelativeResize="0"/>
          <p:nvPr/>
        </p:nvPicPr>
        <p:blipFill rotWithShape="1">
          <a:blip r:embed="rId3">
            <a:alphaModFix/>
          </a:blip>
          <a:srcRect b="0" l="0" r="0" t="0"/>
          <a:stretch/>
        </p:blipFill>
        <p:spPr>
          <a:xfrm>
            <a:off x="-3352800" y="-1697825"/>
            <a:ext cx="15925800" cy="7393775"/>
          </a:xfrm>
          <a:prstGeom prst="rect">
            <a:avLst/>
          </a:prstGeom>
          <a:noFill/>
          <a:ln>
            <a:noFill/>
          </a:ln>
        </p:spPr>
      </p:pic>
      <p:sp>
        <p:nvSpPr>
          <p:cNvPr id="115" name="Google Shape;115;p2"/>
          <p:cNvSpPr/>
          <p:nvPr/>
        </p:nvSpPr>
        <p:spPr>
          <a:xfrm>
            <a:off x="3352800" y="3600450"/>
            <a:ext cx="5600700" cy="971550"/>
          </a:xfrm>
          <a:prstGeom prst="rect">
            <a:avLst/>
          </a:prstGeom>
        </p:spPr>
        <p:txBody>
          <a:bodyPr>
            <a:prstTxWarp prst="textPlain"/>
          </a:bodyPr>
          <a:lstStyle/>
          <a:p>
            <a:pPr lvl="0" algn="ctr"/>
            <a:r>
              <a:rPr b="1" i="0">
                <a:ln cap="flat" cmpd="sng" w="17775">
                  <a:solidFill>
                    <a:srgbClr val="FFFF00"/>
                  </a:solidFill>
                  <a:prstDash val="solid"/>
                  <a:miter lim="800000"/>
                  <a:headEnd len="sm" w="sm" type="none"/>
                  <a:tailEnd len="sm" w="sm" type="none"/>
                </a:ln>
                <a:gradFill>
                  <a:gsLst>
                    <a:gs pos="0">
                      <a:srgbClr val="84B1FF"/>
                    </a:gs>
                    <a:gs pos="10001">
                      <a:srgbClr val="84B1FF"/>
                    </a:gs>
                    <a:gs pos="100000">
                      <a:srgbClr val="385D8A"/>
                    </a:gs>
                  </a:gsLst>
                  <a:lin ang="5400000" scaled="0"/>
                </a:gradFill>
                <a:latin typeface="Calibri"/>
              </a:rPr>
              <a:t>                                      </a:t>
            </a:r>
            <a:br>
              <a:rPr b="1" i="0">
                <a:ln cap="flat" cmpd="sng" w="17775">
                  <a:solidFill>
                    <a:srgbClr val="FFFF00"/>
                  </a:solidFill>
                  <a:prstDash val="solid"/>
                  <a:miter lim="800000"/>
                  <a:headEnd len="sm" w="sm" type="none"/>
                  <a:tailEnd len="sm" w="sm" type="none"/>
                </a:ln>
                <a:gradFill>
                  <a:gsLst>
                    <a:gs pos="0">
                      <a:srgbClr val="84B1FF"/>
                    </a:gs>
                    <a:gs pos="10001">
                      <a:srgbClr val="84B1FF"/>
                    </a:gs>
                    <a:gs pos="100000">
                      <a:srgbClr val="385D8A"/>
                    </a:gs>
                  </a:gsLst>
                  <a:lin ang="5400000" scaled="0"/>
                </a:gradFill>
                <a:latin typeface="Calibri"/>
              </a:rPr>
            </a:br>
            <a:r>
              <a:rPr b="1" i="0">
                <a:ln cap="flat" cmpd="sng" w="17775">
                  <a:solidFill>
                    <a:srgbClr val="FFFF00"/>
                  </a:solidFill>
                  <a:prstDash val="solid"/>
                  <a:miter lim="800000"/>
                  <a:headEnd len="sm" w="sm" type="none"/>
                  <a:tailEnd len="sm" w="sm" type="none"/>
                </a:ln>
                <a:gradFill>
                  <a:gsLst>
                    <a:gs pos="0">
                      <a:srgbClr val="84B1FF"/>
                    </a:gs>
                    <a:gs pos="10001">
                      <a:srgbClr val="84B1FF"/>
                    </a:gs>
                    <a:gs pos="100000">
                      <a:srgbClr val="385D8A"/>
                    </a:gs>
                  </a:gsLst>
                  <a:lin ang="5400000" scaled="0"/>
                </a:gradFill>
                <a:latin typeface="Calibri"/>
              </a:rPr>
              <a:t>                                      </a:t>
            </a:r>
          </a:p>
        </p:txBody>
      </p:sp>
      <p:sp>
        <p:nvSpPr>
          <p:cNvPr id="116" name="Google Shape;116;p2"/>
          <p:cNvSpPr txBox="1"/>
          <p:nvPr/>
        </p:nvSpPr>
        <p:spPr>
          <a:xfrm>
            <a:off x="4291500" y="668000"/>
            <a:ext cx="4488000" cy="831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800">
                <a:solidFill>
                  <a:srgbClr val="FF0000"/>
                </a:solidFill>
                <a:latin typeface="Times New Roman"/>
                <a:ea typeface="Times New Roman"/>
                <a:cs typeface="Times New Roman"/>
                <a:sym typeface="Times New Roman"/>
              </a:rPr>
              <a:t>KHỞI ĐỘNG</a:t>
            </a:r>
            <a:endParaRPr b="1" sz="4800">
              <a:solidFill>
                <a:srgbClr val="FF0000"/>
              </a:solidFill>
              <a:latin typeface="Times New Roman"/>
              <a:ea typeface="Times New Roman"/>
              <a:cs typeface="Times New Roman"/>
              <a:sym typeface="Times New Roman"/>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pic>
        <p:nvPicPr>
          <p:cNvPr id="281" name="Google Shape;281;p20"/>
          <p:cNvPicPr preferRelativeResize="0"/>
          <p:nvPr/>
        </p:nvPicPr>
        <p:blipFill rotWithShape="1">
          <a:blip r:embed="rId3">
            <a:alphaModFix/>
          </a:blip>
          <a:srcRect b="0" l="0" r="0" t="0"/>
          <a:stretch/>
        </p:blipFill>
        <p:spPr>
          <a:xfrm>
            <a:off x="130630" y="1225067"/>
            <a:ext cx="4012470" cy="3319963"/>
          </a:xfrm>
          <a:prstGeom prst="rect">
            <a:avLst/>
          </a:prstGeom>
          <a:noFill/>
          <a:ln>
            <a:noFill/>
          </a:ln>
        </p:spPr>
      </p:pic>
      <p:sp>
        <p:nvSpPr>
          <p:cNvPr id="282" name="Google Shape;282;p20"/>
          <p:cNvSpPr txBox="1"/>
          <p:nvPr/>
        </p:nvSpPr>
        <p:spPr>
          <a:xfrm>
            <a:off x="4872442" y="728679"/>
            <a:ext cx="6766561" cy="5632311"/>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3600">
                <a:solidFill>
                  <a:srgbClr val="FF0000"/>
                </a:solidFill>
                <a:latin typeface="Times New Roman"/>
                <a:ea typeface="Times New Roman"/>
                <a:cs typeface="Times New Roman"/>
                <a:sym typeface="Times New Roman"/>
              </a:rPr>
              <a:t>+ Cách chào khi thầy cô vào hoặc ra khỏi lớp:</a:t>
            </a:r>
            <a:r>
              <a:rPr lang="en-US" sz="3600">
                <a:solidFill>
                  <a:srgbClr val="0000CC"/>
                </a:solidFill>
                <a:latin typeface="Times New Roman"/>
                <a:ea typeface="Times New Roman"/>
                <a:cs typeface="Times New Roman"/>
                <a:sym typeface="Times New Roman"/>
              </a:rPr>
              <a:t> cả lớp đứng nghiêm và nói “ Chúng em chào thầy/ cô ạ!”</a:t>
            </a:r>
            <a:endParaRPr/>
          </a:p>
          <a:p>
            <a:pPr indent="0" lvl="0" marL="0" marR="0" rtl="0" algn="just">
              <a:spcBef>
                <a:spcPts val="0"/>
              </a:spcBef>
              <a:spcAft>
                <a:spcPts val="0"/>
              </a:spcAft>
              <a:buNone/>
            </a:pPr>
            <a:r>
              <a:rPr lang="en-US" sz="3600">
                <a:solidFill>
                  <a:srgbClr val="FF0000"/>
                </a:solidFill>
                <a:latin typeface="Times New Roman"/>
                <a:ea typeface="Times New Roman"/>
                <a:cs typeface="Times New Roman"/>
                <a:sym typeface="Times New Roman"/>
              </a:rPr>
              <a:t>+ Cách chào khi gặp thầy cô giáo ở ngoài lớp:</a:t>
            </a:r>
            <a:r>
              <a:rPr lang="en-US" sz="3600">
                <a:solidFill>
                  <a:srgbClr val="0000CC"/>
                </a:solidFill>
                <a:latin typeface="Times New Roman"/>
                <a:ea typeface="Times New Roman"/>
                <a:cs typeface="Times New Roman"/>
                <a:sym typeface="Times New Roman"/>
              </a:rPr>
              <a:t> đứng ngay ngắn, mắt nhìn thầy cô. Câu chào có thể sử dụng “Em chào thầy/ cô ạ!”</a:t>
            </a:r>
            <a:endParaRPr/>
          </a:p>
          <a:p>
            <a:pPr indent="0" lvl="0" marL="0" marR="0" rtl="0" algn="just">
              <a:spcBef>
                <a:spcPts val="0"/>
              </a:spcBef>
              <a:spcAft>
                <a:spcPts val="0"/>
              </a:spcAft>
              <a:buNone/>
            </a:pPr>
            <a:r>
              <a:rPr lang="en-US" sz="3600">
                <a:solidFill>
                  <a:srgbClr val="FF0000"/>
                </a:solidFill>
                <a:latin typeface="Times New Roman"/>
                <a:ea typeface="Times New Roman"/>
                <a:cs typeface="Times New Roman"/>
                <a:sym typeface="Times New Roman"/>
              </a:rPr>
              <a:t>+ Cách xưng hô với thầy cô giáo: </a:t>
            </a:r>
            <a:r>
              <a:rPr lang="en-US" sz="3600">
                <a:solidFill>
                  <a:srgbClr val="0000CC"/>
                </a:solidFill>
                <a:latin typeface="Times New Roman"/>
                <a:ea typeface="Times New Roman"/>
                <a:cs typeface="Times New Roman"/>
                <a:sym typeface="Times New Roman"/>
              </a:rPr>
              <a:t>phải có “con thưa”, “xin phép”, không nói trống không, nói leo.</a:t>
            </a:r>
            <a:endParaRPr sz="3600">
              <a:solidFill>
                <a:srgbClr val="0000CC"/>
              </a:solidFill>
              <a:latin typeface="Times New Roman"/>
              <a:ea typeface="Times New Roman"/>
              <a:cs typeface="Times New Roman"/>
              <a:sym typeface="Times New Roman"/>
            </a:endParaRPr>
          </a:p>
        </p:txBody>
      </p:sp>
      <p:sp>
        <p:nvSpPr>
          <p:cNvPr id="283" name="Google Shape;283;p20"/>
          <p:cNvSpPr/>
          <p:nvPr/>
        </p:nvSpPr>
        <p:spPr>
          <a:xfrm>
            <a:off x="4062548" y="2834639"/>
            <a:ext cx="666206" cy="378823"/>
          </a:xfrm>
          <a:prstGeom prst="rightArrow">
            <a:avLst>
              <a:gd fmla="val 50000" name="adj1"/>
              <a:gd fmla="val 50000" name="adj2"/>
            </a:avLst>
          </a:prstGeom>
          <a:solidFill>
            <a:srgbClr val="FF0000"/>
          </a:solidFill>
          <a:ln cap="flat" cmpd="sng" w="127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1"/>
                                        </p:tgtEl>
                                        <p:attrNameLst>
                                          <p:attrName>style.visibility</p:attrName>
                                        </p:attrNameLst>
                                      </p:cBhvr>
                                      <p:to>
                                        <p:strVal val="visible"/>
                                      </p:to>
                                    </p:set>
                                    <p:animEffect filter="fade" transition="in">
                                      <p:cBhvr>
                                        <p:cTn dur="500"/>
                                        <p:tgtEl>
                                          <p:spTgt spid="28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3"/>
                                        </p:tgtEl>
                                        <p:attrNameLst>
                                          <p:attrName>style.visibility</p:attrName>
                                        </p:attrNameLst>
                                      </p:cBhvr>
                                      <p:to>
                                        <p:strVal val="visible"/>
                                      </p:to>
                                    </p:set>
                                    <p:animEffect filter="fade" transition="in">
                                      <p:cBhvr>
                                        <p:cTn dur="500"/>
                                        <p:tgtEl>
                                          <p:spTgt spid="28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2">
                                            <p:txEl>
                                              <p:pRg end="0" st="0"/>
                                            </p:txEl>
                                          </p:spTgt>
                                        </p:tgtEl>
                                        <p:attrNameLst>
                                          <p:attrName>style.visibility</p:attrName>
                                        </p:attrNameLst>
                                      </p:cBhvr>
                                      <p:to>
                                        <p:strVal val="visible"/>
                                      </p:to>
                                    </p:set>
                                    <p:animEffect filter="fade" transition="in">
                                      <p:cBhvr>
                                        <p:cTn dur="500"/>
                                        <p:tgtEl>
                                          <p:spTgt spid="28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2">
                                            <p:txEl>
                                              <p:pRg end="1" st="1"/>
                                            </p:txEl>
                                          </p:spTgt>
                                        </p:tgtEl>
                                        <p:attrNameLst>
                                          <p:attrName>style.visibility</p:attrName>
                                        </p:attrNameLst>
                                      </p:cBhvr>
                                      <p:to>
                                        <p:strVal val="visible"/>
                                      </p:to>
                                    </p:set>
                                    <p:animEffect filter="fade" transition="in">
                                      <p:cBhvr>
                                        <p:cTn dur="500"/>
                                        <p:tgtEl>
                                          <p:spTgt spid="28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2">
                                            <p:txEl>
                                              <p:pRg end="2" st="2"/>
                                            </p:txEl>
                                          </p:spTgt>
                                        </p:tgtEl>
                                        <p:attrNameLst>
                                          <p:attrName>style.visibility</p:attrName>
                                        </p:attrNameLst>
                                      </p:cBhvr>
                                      <p:to>
                                        <p:strVal val="visible"/>
                                      </p:to>
                                    </p:set>
                                    <p:animEffect filter="fade" transition="in">
                                      <p:cBhvr>
                                        <p:cTn dur="500"/>
                                        <p:tgtEl>
                                          <p:spTgt spid="282">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pic>
        <p:nvPicPr>
          <p:cNvPr id="288" name="Google Shape;288;p21"/>
          <p:cNvPicPr preferRelativeResize="0"/>
          <p:nvPr/>
        </p:nvPicPr>
        <p:blipFill rotWithShape="1">
          <a:blip r:embed="rId3">
            <a:alphaModFix/>
          </a:blip>
          <a:srcRect b="0" l="0" r="0" t="0"/>
          <a:stretch/>
        </p:blipFill>
        <p:spPr>
          <a:xfrm>
            <a:off x="399240" y="1518227"/>
            <a:ext cx="3663308" cy="3137295"/>
          </a:xfrm>
          <a:prstGeom prst="rect">
            <a:avLst/>
          </a:prstGeom>
          <a:noFill/>
          <a:ln>
            <a:noFill/>
          </a:ln>
        </p:spPr>
      </p:pic>
      <p:sp>
        <p:nvSpPr>
          <p:cNvPr id="289" name="Google Shape;289;p21"/>
          <p:cNvSpPr txBox="1"/>
          <p:nvPr/>
        </p:nvSpPr>
        <p:spPr>
          <a:xfrm>
            <a:off x="4846320" y="2117378"/>
            <a:ext cx="6910252" cy="193899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4000">
                <a:solidFill>
                  <a:srgbClr val="0000CC"/>
                </a:solidFill>
                <a:latin typeface="Times New Roman"/>
                <a:ea typeface="Times New Roman"/>
                <a:cs typeface="Times New Roman"/>
                <a:sym typeface="Times New Roman"/>
              </a:rPr>
              <a:t>Khi đưa hoặc nhận sách vở từ thầy cô giáo phải đưa 2 tay, mắt nhìn về phía thầy cô.</a:t>
            </a:r>
            <a:endParaRPr/>
          </a:p>
        </p:txBody>
      </p:sp>
      <p:sp>
        <p:nvSpPr>
          <p:cNvPr id="290" name="Google Shape;290;p21"/>
          <p:cNvSpPr/>
          <p:nvPr/>
        </p:nvSpPr>
        <p:spPr>
          <a:xfrm>
            <a:off x="4062548" y="2834639"/>
            <a:ext cx="666206" cy="378823"/>
          </a:xfrm>
          <a:prstGeom prst="rightArrow">
            <a:avLst>
              <a:gd fmla="val 50000" name="adj1"/>
              <a:gd fmla="val 50000" name="adj2"/>
            </a:avLst>
          </a:prstGeom>
          <a:solidFill>
            <a:srgbClr val="FF0000"/>
          </a:solidFill>
          <a:ln cap="flat" cmpd="sng" w="127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8"/>
                                        </p:tgtEl>
                                        <p:attrNameLst>
                                          <p:attrName>style.visibility</p:attrName>
                                        </p:attrNameLst>
                                      </p:cBhvr>
                                      <p:to>
                                        <p:strVal val="visible"/>
                                      </p:to>
                                    </p:set>
                                    <p:animEffect filter="fade" transition="in">
                                      <p:cBhvr>
                                        <p:cTn dur="500"/>
                                        <p:tgtEl>
                                          <p:spTgt spid="28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0"/>
                                        </p:tgtEl>
                                        <p:attrNameLst>
                                          <p:attrName>style.visibility</p:attrName>
                                        </p:attrNameLst>
                                      </p:cBhvr>
                                      <p:to>
                                        <p:strVal val="visible"/>
                                      </p:to>
                                    </p:set>
                                    <p:animEffect filter="fade" transition="in">
                                      <p:cBhvr>
                                        <p:cTn dur="500"/>
                                        <p:tgtEl>
                                          <p:spTgt spid="29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9"/>
                                        </p:tgtEl>
                                        <p:attrNameLst>
                                          <p:attrName>style.visibility</p:attrName>
                                        </p:attrNameLst>
                                      </p:cBhvr>
                                      <p:to>
                                        <p:strVal val="visible"/>
                                      </p:to>
                                    </p:set>
                                    <p:animEffect filter="fade" transition="in">
                                      <p:cBhvr>
                                        <p:cTn dur="500"/>
                                        <p:tgtEl>
                                          <p:spTgt spid="2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p22"/>
          <p:cNvSpPr txBox="1"/>
          <p:nvPr/>
        </p:nvSpPr>
        <p:spPr>
          <a:xfrm>
            <a:off x="4127863" y="1535655"/>
            <a:ext cx="7868193" cy="2646878"/>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3400">
                <a:solidFill>
                  <a:srgbClr val="0000CC"/>
                </a:solidFill>
                <a:latin typeface="Times New Roman"/>
                <a:ea typeface="Times New Roman"/>
                <a:cs typeface="Times New Roman"/>
                <a:sym typeface="Times New Roman"/>
              </a:rPr>
              <a:t>Viết lời yêu thương gửi tặng thầy cô giáo, chúc mừng thầy cô giáo vào các ngày lễ, hỏi thăm thầy cô giáo khi bị mệt, giúp đỡ thầy cô giáo những việc phù hợp.</a:t>
            </a:r>
            <a:endParaRPr/>
          </a:p>
          <a:p>
            <a:pPr indent="0" lvl="0" marL="0" marR="0" rtl="0" algn="l">
              <a:spcBef>
                <a:spcPts val="0"/>
              </a:spcBef>
              <a:spcAft>
                <a:spcPts val="0"/>
              </a:spcAft>
              <a:buNone/>
            </a:pPr>
            <a:r>
              <a:t/>
            </a:r>
            <a:endParaRPr sz="3000">
              <a:solidFill>
                <a:schemeClr val="dk1"/>
              </a:solidFill>
              <a:latin typeface="Times New Roman"/>
              <a:ea typeface="Times New Roman"/>
              <a:cs typeface="Times New Roman"/>
              <a:sym typeface="Times New Roman"/>
            </a:endParaRPr>
          </a:p>
        </p:txBody>
      </p:sp>
      <p:pic>
        <p:nvPicPr>
          <p:cNvPr id="296" name="Google Shape;296;p22"/>
          <p:cNvPicPr preferRelativeResize="0"/>
          <p:nvPr/>
        </p:nvPicPr>
        <p:blipFill rotWithShape="1">
          <a:blip r:embed="rId3">
            <a:alphaModFix/>
          </a:blip>
          <a:srcRect b="0" l="0" r="0" t="0"/>
          <a:stretch/>
        </p:blipFill>
        <p:spPr>
          <a:xfrm>
            <a:off x="130628" y="1012530"/>
            <a:ext cx="3372124" cy="3169505"/>
          </a:xfrm>
          <a:prstGeom prst="rect">
            <a:avLst/>
          </a:prstGeom>
          <a:noFill/>
          <a:ln>
            <a:noFill/>
          </a:ln>
        </p:spPr>
      </p:pic>
      <p:sp>
        <p:nvSpPr>
          <p:cNvPr id="297" name="Google Shape;297;p22"/>
          <p:cNvSpPr/>
          <p:nvPr/>
        </p:nvSpPr>
        <p:spPr>
          <a:xfrm>
            <a:off x="3420932" y="2207806"/>
            <a:ext cx="666206" cy="378823"/>
          </a:xfrm>
          <a:prstGeom prst="rightArrow">
            <a:avLst>
              <a:gd fmla="val 50000" name="adj1"/>
              <a:gd fmla="val 50000" name="adj2"/>
            </a:avLst>
          </a:prstGeom>
          <a:solidFill>
            <a:srgbClr val="FF0000"/>
          </a:solidFill>
          <a:ln cap="flat" cmpd="sng" w="127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6"/>
                                        </p:tgtEl>
                                        <p:attrNameLst>
                                          <p:attrName>style.visibility</p:attrName>
                                        </p:attrNameLst>
                                      </p:cBhvr>
                                      <p:to>
                                        <p:strVal val="visible"/>
                                      </p:to>
                                    </p:set>
                                    <p:animEffect filter="fade" transition="in">
                                      <p:cBhvr>
                                        <p:cTn dur="500"/>
                                        <p:tgtEl>
                                          <p:spTgt spid="29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7"/>
                                        </p:tgtEl>
                                        <p:attrNameLst>
                                          <p:attrName>style.visibility</p:attrName>
                                        </p:attrNameLst>
                                      </p:cBhvr>
                                      <p:to>
                                        <p:strVal val="visible"/>
                                      </p:to>
                                    </p:set>
                                    <p:animEffect filter="fade" transition="in">
                                      <p:cBhvr>
                                        <p:cTn dur="500"/>
                                        <p:tgtEl>
                                          <p:spTgt spid="29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5"/>
                                        </p:tgtEl>
                                        <p:attrNameLst>
                                          <p:attrName>style.visibility</p:attrName>
                                        </p:attrNameLst>
                                      </p:cBhvr>
                                      <p:to>
                                        <p:strVal val="visible"/>
                                      </p:to>
                                    </p:set>
                                    <p:animEffect filter="fade" transition="in">
                                      <p:cBhvr>
                                        <p:cTn dur="500"/>
                                        <p:tgtEl>
                                          <p:spTgt spid="2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pic>
        <p:nvPicPr>
          <p:cNvPr id="302" name="Google Shape;302;p23"/>
          <p:cNvPicPr preferRelativeResize="0"/>
          <p:nvPr/>
        </p:nvPicPr>
        <p:blipFill rotWithShape="1">
          <a:blip r:embed="rId3">
            <a:alphaModFix/>
          </a:blip>
          <a:srcRect b="0" l="0" r="0" t="0"/>
          <a:stretch/>
        </p:blipFill>
        <p:spPr>
          <a:xfrm>
            <a:off x="692331" y="509450"/>
            <a:ext cx="10241280" cy="4702629"/>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pic>
        <p:nvPicPr>
          <p:cNvPr descr="attachment" id="307" name="Google Shape;307;p24"/>
          <p:cNvPicPr preferRelativeResize="0"/>
          <p:nvPr/>
        </p:nvPicPr>
        <p:blipFill rotWithShape="1">
          <a:blip r:embed="rId3">
            <a:alphaModFix/>
          </a:blip>
          <a:srcRect b="0" l="0" r="0" t="0"/>
          <a:stretch/>
        </p:blipFill>
        <p:spPr>
          <a:xfrm>
            <a:off x="1" y="49213"/>
            <a:ext cx="12192000" cy="6744473"/>
          </a:xfrm>
          <a:prstGeom prst="rect">
            <a:avLst/>
          </a:prstGeom>
          <a:noFill/>
          <a:ln>
            <a:noFill/>
          </a:ln>
        </p:spPr>
      </p:pic>
      <p:grpSp>
        <p:nvGrpSpPr>
          <p:cNvPr id="308" name="Google Shape;308;p24"/>
          <p:cNvGrpSpPr/>
          <p:nvPr/>
        </p:nvGrpSpPr>
        <p:grpSpPr>
          <a:xfrm>
            <a:off x="606872" y="699214"/>
            <a:ext cx="9091643" cy="5459566"/>
            <a:chOff x="-425" y="290"/>
            <a:chExt cx="5727" cy="3439"/>
          </a:xfrm>
        </p:grpSpPr>
        <p:pic>
          <p:nvPicPr>
            <p:cNvPr descr="user posted image" id="309" name="Google Shape;309;p24"/>
            <p:cNvPicPr preferRelativeResize="0"/>
            <p:nvPr/>
          </p:nvPicPr>
          <p:blipFill rotWithShape="1">
            <a:blip r:embed="rId4">
              <a:alphaModFix/>
            </a:blip>
            <a:srcRect b="0" l="0" r="0" t="0"/>
            <a:stretch/>
          </p:blipFill>
          <p:spPr>
            <a:xfrm rot="-1495785">
              <a:off x="-278" y="2497"/>
              <a:ext cx="1344" cy="995"/>
            </a:xfrm>
            <a:prstGeom prst="rect">
              <a:avLst/>
            </a:prstGeom>
            <a:noFill/>
            <a:ln>
              <a:noFill/>
            </a:ln>
          </p:spPr>
        </p:pic>
        <p:pic>
          <p:nvPicPr>
            <p:cNvPr descr="user posted image" id="310" name="Google Shape;310;p24"/>
            <p:cNvPicPr preferRelativeResize="0"/>
            <p:nvPr/>
          </p:nvPicPr>
          <p:blipFill rotWithShape="1">
            <a:blip r:embed="rId4">
              <a:alphaModFix/>
            </a:blip>
            <a:srcRect b="0" l="0" r="0" t="0"/>
            <a:stretch/>
          </p:blipFill>
          <p:spPr>
            <a:xfrm flipH="1" rot="-1088972">
              <a:off x="3770" y="2205"/>
              <a:ext cx="1344" cy="995"/>
            </a:xfrm>
            <a:prstGeom prst="rect">
              <a:avLst/>
            </a:prstGeom>
            <a:noFill/>
            <a:ln>
              <a:noFill/>
            </a:ln>
          </p:spPr>
        </p:pic>
        <p:pic>
          <p:nvPicPr>
            <p:cNvPr descr="user posted image" id="311" name="Google Shape;311;p24"/>
            <p:cNvPicPr preferRelativeResize="0"/>
            <p:nvPr/>
          </p:nvPicPr>
          <p:blipFill rotWithShape="1">
            <a:blip r:embed="rId4">
              <a:alphaModFix/>
            </a:blip>
            <a:srcRect b="0" l="0" r="0" t="0"/>
            <a:stretch/>
          </p:blipFill>
          <p:spPr>
            <a:xfrm rot="4562851">
              <a:off x="77" y="565"/>
              <a:ext cx="1344" cy="995"/>
            </a:xfrm>
            <a:prstGeom prst="rect">
              <a:avLst/>
            </a:prstGeom>
            <a:noFill/>
            <a:ln>
              <a:noFill/>
            </a:ln>
          </p:spPr>
        </p:pic>
        <p:pic>
          <p:nvPicPr>
            <p:cNvPr descr="user posted image" id="312" name="Google Shape;312;p24"/>
            <p:cNvPicPr preferRelativeResize="0"/>
            <p:nvPr/>
          </p:nvPicPr>
          <p:blipFill rotWithShape="1">
            <a:blip r:embed="rId4">
              <a:alphaModFix/>
            </a:blip>
            <a:srcRect b="0" l="0" r="0" t="0"/>
            <a:stretch/>
          </p:blipFill>
          <p:spPr>
            <a:xfrm flipH="1" rot="-5061727">
              <a:off x="4069" y="565"/>
              <a:ext cx="1344" cy="995"/>
            </a:xfrm>
            <a:prstGeom prst="rect">
              <a:avLst/>
            </a:prstGeom>
            <a:noFill/>
            <a:ln>
              <a:noFill/>
            </a:ln>
          </p:spPr>
        </p:pic>
      </p:grpSp>
      <p:sp>
        <p:nvSpPr>
          <p:cNvPr id="313" name="Google Shape;313;p24"/>
          <p:cNvSpPr txBox="1"/>
          <p:nvPr/>
        </p:nvSpPr>
        <p:spPr>
          <a:xfrm>
            <a:off x="195943" y="2052588"/>
            <a:ext cx="9144000" cy="120015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rgbClr val="FF0000"/>
              </a:buClr>
              <a:buSzPts val="3600"/>
              <a:buFont typeface="Times New Roman"/>
              <a:buNone/>
            </a:pPr>
            <a:r>
              <a:rPr b="1" lang="en-US" sz="3600">
                <a:solidFill>
                  <a:srgbClr val="FF0000"/>
                </a:solidFill>
                <a:latin typeface="Times New Roman"/>
                <a:ea typeface="Times New Roman"/>
                <a:cs typeface="Times New Roman"/>
                <a:sym typeface="Times New Roman"/>
              </a:rPr>
              <a:t>Chào các em. </a:t>
            </a:r>
            <a:endParaRPr/>
          </a:p>
          <a:p>
            <a:pPr indent="0" lvl="0" marL="0" marR="0" rtl="0" algn="ctr">
              <a:spcBef>
                <a:spcPts val="0"/>
              </a:spcBef>
              <a:spcAft>
                <a:spcPts val="0"/>
              </a:spcAft>
              <a:buClr>
                <a:srgbClr val="FF0000"/>
              </a:buClr>
              <a:buSzPts val="3600"/>
              <a:buFont typeface="Times New Roman"/>
              <a:buNone/>
            </a:pPr>
            <a:r>
              <a:rPr b="1" lang="en-US" sz="3600">
                <a:solidFill>
                  <a:srgbClr val="FF0000"/>
                </a:solidFill>
                <a:latin typeface="Times New Roman"/>
                <a:ea typeface="Times New Roman"/>
                <a:cs typeface="Times New Roman"/>
                <a:sym typeface="Times New Roman"/>
              </a:rPr>
              <a:t>Chúc các em luôn chăm ngoan, học giỏi.</a:t>
            </a:r>
            <a:endParaRPr/>
          </a:p>
        </p:txBody>
      </p:sp>
    </p:spTree>
  </p:cSld>
  <p:clrMapOvr>
    <a:masterClrMapping/>
  </p:clrMapOvr>
  <p:transition>
    <p:random/>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3"/>
          <p:cNvSpPr/>
          <p:nvPr/>
        </p:nvSpPr>
        <p:spPr>
          <a:xfrm flipH="1" rot="-3000650">
            <a:off x="5768049" y="905343"/>
            <a:ext cx="5823545" cy="4483678"/>
          </a:xfrm>
          <a:custGeom>
            <a:rect b="b" l="l" r="r" t="t"/>
            <a:pathLst>
              <a:path extrusionOk="0" h="3488687" w="4003028">
                <a:moveTo>
                  <a:pt x="2553595" y="3488687"/>
                </a:moveTo>
                <a:lnTo>
                  <a:pt x="2558802" y="3486358"/>
                </a:lnTo>
                <a:lnTo>
                  <a:pt x="2567275" y="3481729"/>
                </a:lnTo>
                <a:lnTo>
                  <a:pt x="2560275" y="3484032"/>
                </a:lnTo>
                <a:cubicBezTo>
                  <a:pt x="2556433" y="3486197"/>
                  <a:pt x="2552751" y="3488719"/>
                  <a:pt x="2553595" y="3488687"/>
                </a:cubicBezTo>
                <a:close/>
                <a:moveTo>
                  <a:pt x="2172204" y="1823603"/>
                </a:moveTo>
                <a:cubicBezTo>
                  <a:pt x="2171170" y="1824157"/>
                  <a:pt x="2172266" y="1824206"/>
                  <a:pt x="2177584" y="1823026"/>
                </a:cubicBezTo>
                <a:lnTo>
                  <a:pt x="2186951" y="1820691"/>
                </a:lnTo>
                <a:lnTo>
                  <a:pt x="2179597" y="1821148"/>
                </a:lnTo>
                <a:cubicBezTo>
                  <a:pt x="2176399" y="1821990"/>
                  <a:pt x="2173237" y="1823050"/>
                  <a:pt x="2172204" y="1823603"/>
                </a:cubicBezTo>
                <a:close/>
                <a:moveTo>
                  <a:pt x="153460" y="2406636"/>
                </a:moveTo>
                <a:cubicBezTo>
                  <a:pt x="154041" y="2407655"/>
                  <a:pt x="156156" y="2410233"/>
                  <a:pt x="158416" y="2412646"/>
                </a:cubicBezTo>
                <a:lnTo>
                  <a:pt x="164402" y="2416944"/>
                </a:lnTo>
                <a:lnTo>
                  <a:pt x="157710" y="2409986"/>
                </a:lnTo>
                <a:cubicBezTo>
                  <a:pt x="153833" y="2406159"/>
                  <a:pt x="152879" y="2405618"/>
                  <a:pt x="153460" y="2406636"/>
                </a:cubicBezTo>
                <a:close/>
                <a:moveTo>
                  <a:pt x="1187875" y="818604"/>
                </a:moveTo>
                <a:cubicBezTo>
                  <a:pt x="2360785" y="451654"/>
                  <a:pt x="2778288" y="830875"/>
                  <a:pt x="2981309" y="1389514"/>
                </a:cubicBezTo>
                <a:lnTo>
                  <a:pt x="3006207" y="1471594"/>
                </a:lnTo>
                <a:lnTo>
                  <a:pt x="3004953" y="1470516"/>
                </a:lnTo>
                <a:lnTo>
                  <a:pt x="2965846" y="1471445"/>
                </a:lnTo>
                <a:cubicBezTo>
                  <a:pt x="2947107" y="1473570"/>
                  <a:pt x="2928277" y="1477290"/>
                  <a:pt x="2909369" y="1482351"/>
                </a:cubicBezTo>
                <a:cubicBezTo>
                  <a:pt x="2805373" y="1510186"/>
                  <a:pt x="2699022" y="1578564"/>
                  <a:pt x="2592787" y="1644930"/>
                </a:cubicBezTo>
                <a:lnTo>
                  <a:pt x="2477260" y="1712320"/>
                </a:lnTo>
                <a:lnTo>
                  <a:pt x="2424386" y="1658294"/>
                </a:lnTo>
                <a:cubicBezTo>
                  <a:pt x="2364886" y="1605113"/>
                  <a:pt x="2312973" y="1581704"/>
                  <a:pt x="2233042" y="1544239"/>
                </a:cubicBezTo>
                <a:cubicBezTo>
                  <a:pt x="2318994" y="1601119"/>
                  <a:pt x="2360281" y="1633999"/>
                  <a:pt x="2406208" y="1690912"/>
                </a:cubicBezTo>
                <a:lnTo>
                  <a:pt x="2438667" y="1734832"/>
                </a:lnTo>
                <a:lnTo>
                  <a:pt x="2433832" y="1737652"/>
                </a:lnTo>
                <a:cubicBezTo>
                  <a:pt x="2381083" y="1764511"/>
                  <a:pt x="2328671" y="1785546"/>
                  <a:pt x="2276907" y="1795440"/>
                </a:cubicBezTo>
                <a:cubicBezTo>
                  <a:pt x="2236133" y="1807413"/>
                  <a:pt x="2210308" y="1814634"/>
                  <a:pt x="2194470" y="1818817"/>
                </a:cubicBezTo>
                <a:lnTo>
                  <a:pt x="2186951" y="1820691"/>
                </a:lnTo>
                <a:lnTo>
                  <a:pt x="2187619" y="1820649"/>
                </a:lnTo>
                <a:cubicBezTo>
                  <a:pt x="2185339" y="1826094"/>
                  <a:pt x="2253274" y="1827842"/>
                  <a:pt x="2263225" y="1828106"/>
                </a:cubicBezTo>
                <a:lnTo>
                  <a:pt x="2266422" y="1827857"/>
                </a:lnTo>
                <a:cubicBezTo>
                  <a:pt x="2518049" y="1795110"/>
                  <a:pt x="2758419" y="1512046"/>
                  <a:pt x="3026460" y="1558274"/>
                </a:cubicBezTo>
                <a:lnTo>
                  <a:pt x="3033021" y="1559992"/>
                </a:lnTo>
                <a:lnTo>
                  <a:pt x="3056764" y="1638263"/>
                </a:lnTo>
                <a:cubicBezTo>
                  <a:pt x="3122240" y="1894693"/>
                  <a:pt x="3162516" y="2169206"/>
                  <a:pt x="3220170" y="2417189"/>
                </a:cubicBezTo>
                <a:lnTo>
                  <a:pt x="3245788" y="2510754"/>
                </a:lnTo>
                <a:lnTo>
                  <a:pt x="3242722" y="2508845"/>
                </a:lnTo>
                <a:cubicBezTo>
                  <a:pt x="2720957" y="2252431"/>
                  <a:pt x="1724111" y="2749105"/>
                  <a:pt x="900517" y="3043090"/>
                </a:cubicBezTo>
                <a:lnTo>
                  <a:pt x="755186" y="3091588"/>
                </a:lnTo>
                <a:lnTo>
                  <a:pt x="735913" y="3085533"/>
                </a:lnTo>
                <a:cubicBezTo>
                  <a:pt x="484316" y="2982179"/>
                  <a:pt x="431228" y="2614641"/>
                  <a:pt x="235521" y="2453126"/>
                </a:cubicBezTo>
                <a:lnTo>
                  <a:pt x="232945" y="2451215"/>
                </a:lnTo>
                <a:cubicBezTo>
                  <a:pt x="224377" y="2446148"/>
                  <a:pt x="165909" y="2411510"/>
                  <a:pt x="164946" y="2417334"/>
                </a:cubicBezTo>
                <a:lnTo>
                  <a:pt x="164402" y="2416944"/>
                </a:lnTo>
                <a:lnTo>
                  <a:pt x="169774" y="2422528"/>
                </a:lnTo>
                <a:cubicBezTo>
                  <a:pt x="180964" y="2434491"/>
                  <a:pt x="198998" y="2454337"/>
                  <a:pt x="227166" y="2486155"/>
                </a:cubicBezTo>
                <a:cubicBezTo>
                  <a:pt x="265748" y="2522056"/>
                  <a:pt x="298954" y="2567738"/>
                  <a:pt x="329351" y="2618530"/>
                </a:cubicBezTo>
                <a:lnTo>
                  <a:pt x="331947" y="2623489"/>
                </a:lnTo>
                <a:lnTo>
                  <a:pt x="281103" y="2643430"/>
                </a:lnTo>
                <a:cubicBezTo>
                  <a:pt x="211947" y="2667216"/>
                  <a:pt x="159497" y="2673113"/>
                  <a:pt x="56459" y="2675591"/>
                </a:cubicBezTo>
                <a:cubicBezTo>
                  <a:pt x="144075" y="2686356"/>
                  <a:pt x="200489" y="2694130"/>
                  <a:pt x="279157" y="2680722"/>
                </a:cubicBezTo>
                <a:lnTo>
                  <a:pt x="352665" y="2663074"/>
                </a:lnTo>
                <a:lnTo>
                  <a:pt x="414683" y="2781572"/>
                </a:lnTo>
                <a:cubicBezTo>
                  <a:pt x="469374" y="2894263"/>
                  <a:pt x="523095" y="3008719"/>
                  <a:pt x="596376" y="3087584"/>
                </a:cubicBezTo>
                <a:cubicBezTo>
                  <a:pt x="609700" y="3101923"/>
                  <a:pt x="623672" y="3115085"/>
                  <a:pt x="638412" y="3126848"/>
                </a:cubicBezTo>
                <a:lnTo>
                  <a:pt x="642141" y="3129313"/>
                </a:lnTo>
                <a:lnTo>
                  <a:pt x="633291" y="3132266"/>
                </a:lnTo>
                <a:cubicBezTo>
                  <a:pt x="439019" y="3191552"/>
                  <a:pt x="260077" y="3231533"/>
                  <a:pt x="106597" y="3237274"/>
                </a:cubicBezTo>
                <a:lnTo>
                  <a:pt x="0" y="3232686"/>
                </a:lnTo>
                <a:lnTo>
                  <a:pt x="77065" y="3297326"/>
                </a:lnTo>
                <a:lnTo>
                  <a:pt x="75884" y="3298733"/>
                </a:lnTo>
                <a:lnTo>
                  <a:pt x="146342" y="3298318"/>
                </a:lnTo>
                <a:cubicBezTo>
                  <a:pt x="1032069" y="3253610"/>
                  <a:pt x="2676191" y="2287615"/>
                  <a:pt x="3241070" y="2644221"/>
                </a:cubicBezTo>
                <a:lnTo>
                  <a:pt x="3298464" y="2691011"/>
                </a:lnTo>
                <a:lnTo>
                  <a:pt x="3325008" y="2763689"/>
                </a:lnTo>
                <a:cubicBezTo>
                  <a:pt x="3339288" y="2798739"/>
                  <a:pt x="3354641" y="2832433"/>
                  <a:pt x="3371266" y="2864563"/>
                </a:cubicBezTo>
                <a:lnTo>
                  <a:pt x="3415788" y="2940157"/>
                </a:lnTo>
                <a:lnTo>
                  <a:pt x="3400641" y="2934757"/>
                </a:lnTo>
                <a:cubicBezTo>
                  <a:pt x="3176452" y="2879955"/>
                  <a:pt x="3011114" y="3118940"/>
                  <a:pt x="2832976" y="3294018"/>
                </a:cubicBezTo>
                <a:lnTo>
                  <a:pt x="2826082" y="3300156"/>
                </a:lnTo>
                <a:lnTo>
                  <a:pt x="2810492" y="3290196"/>
                </a:lnTo>
                <a:cubicBezTo>
                  <a:pt x="2720380" y="3236193"/>
                  <a:pt x="2660837" y="3226358"/>
                  <a:pt x="2559561" y="3207661"/>
                </a:cubicBezTo>
                <a:cubicBezTo>
                  <a:pt x="2657106" y="3240948"/>
                  <a:pt x="2705368" y="3262313"/>
                  <a:pt x="2764198" y="3305758"/>
                </a:cubicBezTo>
                <a:lnTo>
                  <a:pt x="2793373" y="3329282"/>
                </a:lnTo>
                <a:lnTo>
                  <a:pt x="2742508" y="3374574"/>
                </a:lnTo>
                <a:cubicBezTo>
                  <a:pt x="2711775" y="3398548"/>
                  <a:pt x="2680355" y="3419089"/>
                  <a:pt x="2647916" y="3434544"/>
                </a:cubicBezTo>
                <a:cubicBezTo>
                  <a:pt x="2611497" y="3456441"/>
                  <a:pt x="2588339" y="3469961"/>
                  <a:pt x="2574074" y="3478014"/>
                </a:cubicBezTo>
                <a:lnTo>
                  <a:pt x="2567275" y="3481729"/>
                </a:lnTo>
                <a:lnTo>
                  <a:pt x="2567910" y="3481520"/>
                </a:lnTo>
                <a:cubicBezTo>
                  <a:pt x="2567081" y="3487364"/>
                  <a:pt x="2633249" y="3471870"/>
                  <a:pt x="2642943" y="3469608"/>
                </a:cubicBezTo>
                <a:lnTo>
                  <a:pt x="2645973" y="3468559"/>
                </a:lnTo>
                <a:cubicBezTo>
                  <a:pt x="2679567" y="3454939"/>
                  <a:pt x="2711646" y="3436436"/>
                  <a:pt x="2742749" y="3414654"/>
                </a:cubicBezTo>
                <a:lnTo>
                  <a:pt x="2820857" y="3351443"/>
                </a:lnTo>
                <a:lnTo>
                  <a:pt x="2842089" y="3333099"/>
                </a:lnTo>
                <a:lnTo>
                  <a:pt x="2921933" y="3257476"/>
                </a:lnTo>
                <a:cubicBezTo>
                  <a:pt x="3068644" y="3115129"/>
                  <a:pt x="3217786" y="2971137"/>
                  <a:pt x="3436520" y="3026269"/>
                </a:cubicBezTo>
                <a:lnTo>
                  <a:pt x="3490668" y="3044425"/>
                </a:lnTo>
                <a:lnTo>
                  <a:pt x="3466564" y="3009477"/>
                </a:lnTo>
                <a:lnTo>
                  <a:pt x="3487849" y="3036935"/>
                </a:lnTo>
                <a:cubicBezTo>
                  <a:pt x="3577843" y="3137142"/>
                  <a:pt x="3694486" y="3205730"/>
                  <a:pt x="3850394" y="3229480"/>
                </a:cubicBezTo>
                <a:lnTo>
                  <a:pt x="4003028" y="3047507"/>
                </a:lnTo>
                <a:lnTo>
                  <a:pt x="3906403" y="3033869"/>
                </a:lnTo>
                <a:cubicBezTo>
                  <a:pt x="3820640" y="3018049"/>
                  <a:pt x="3747707" y="2986649"/>
                  <a:pt x="3685069" y="2942485"/>
                </a:cubicBezTo>
                <a:lnTo>
                  <a:pt x="3680287" y="2938317"/>
                </a:lnTo>
                <a:lnTo>
                  <a:pt x="3682685" y="2923853"/>
                </a:lnTo>
                <a:cubicBezTo>
                  <a:pt x="3723975" y="2690248"/>
                  <a:pt x="3766532" y="2567647"/>
                  <a:pt x="3888092" y="2294241"/>
                </a:cubicBezTo>
                <a:cubicBezTo>
                  <a:pt x="3780369" y="2481678"/>
                  <a:pt x="3709755" y="2601593"/>
                  <a:pt x="3647315" y="2791101"/>
                </a:cubicBezTo>
                <a:lnTo>
                  <a:pt x="3618912" y="2884803"/>
                </a:lnTo>
                <a:lnTo>
                  <a:pt x="3598514" y="2867018"/>
                </a:lnTo>
                <a:cubicBezTo>
                  <a:pt x="3254153" y="2501557"/>
                  <a:pt x="3291145" y="1656269"/>
                  <a:pt x="3013134" y="1104274"/>
                </a:cubicBezTo>
                <a:lnTo>
                  <a:pt x="2996120" y="1074045"/>
                </a:lnTo>
                <a:lnTo>
                  <a:pt x="2983995" y="999080"/>
                </a:lnTo>
                <a:cubicBezTo>
                  <a:pt x="2930642" y="645192"/>
                  <a:pt x="2932505" y="449415"/>
                  <a:pt x="2974776" y="0"/>
                </a:cubicBezTo>
                <a:cubicBezTo>
                  <a:pt x="2910927" y="319837"/>
                  <a:pt x="2867653" y="525270"/>
                  <a:pt x="2869551" y="826280"/>
                </a:cubicBezTo>
                <a:cubicBezTo>
                  <a:pt x="2870177" y="846973"/>
                  <a:pt x="2870804" y="867665"/>
                  <a:pt x="2871430" y="888358"/>
                </a:cubicBezTo>
                <a:lnTo>
                  <a:pt x="2810257" y="821365"/>
                </a:lnTo>
                <a:cubicBezTo>
                  <a:pt x="2533828" y="556552"/>
                  <a:pt x="2068438" y="477849"/>
                  <a:pt x="1224809" y="795402"/>
                </a:cubicBezTo>
                <a:lnTo>
                  <a:pt x="1187875" y="818604"/>
                </a:lnTo>
                <a:close/>
              </a:path>
            </a:pathLst>
          </a:custGeom>
          <a:solidFill>
            <a:srgbClr val="833C0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grpSp>
        <p:nvGrpSpPr>
          <p:cNvPr id="123" name="Google Shape;123;p3"/>
          <p:cNvGrpSpPr/>
          <p:nvPr/>
        </p:nvGrpSpPr>
        <p:grpSpPr>
          <a:xfrm>
            <a:off x="3004920" y="2046732"/>
            <a:ext cx="2607239" cy="1777878"/>
            <a:chOff x="2253689" y="1535048"/>
            <a:chExt cx="1955429" cy="1333408"/>
          </a:xfrm>
        </p:grpSpPr>
        <p:sp>
          <p:nvSpPr>
            <p:cNvPr id="124" name="Google Shape;124;p3"/>
            <p:cNvSpPr/>
            <p:nvPr/>
          </p:nvSpPr>
          <p:spPr>
            <a:xfrm flipH="1" rot="971190">
              <a:off x="2339714" y="1766361"/>
              <a:ext cx="1783380" cy="870783"/>
            </a:xfrm>
            <a:custGeom>
              <a:rect b="b" l="l" r="r" t="t"/>
              <a:pathLst>
                <a:path extrusionOk="0" h="1909549" w="4469938">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a:gsLst>
                <a:gs pos="0">
                  <a:srgbClr val="679C31"/>
                </a:gs>
                <a:gs pos="37000">
                  <a:srgbClr val="8CB823"/>
                </a:gs>
                <a:gs pos="100000">
                  <a:srgbClr val="C4D836"/>
                </a:gs>
              </a:gsLst>
              <a:lin ang="135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25" name="Google Shape;125;p3"/>
            <p:cNvSpPr/>
            <p:nvPr/>
          </p:nvSpPr>
          <p:spPr>
            <a:xfrm rot="-9473289">
              <a:off x="2919041" y="2153353"/>
              <a:ext cx="909847" cy="190357"/>
            </a:xfrm>
            <a:custGeom>
              <a:rect b="b" l="l" r="r" t="t"/>
              <a:pathLst>
                <a:path extrusionOk="0" h="524894" w="3510010">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grpSp>
      <p:grpSp>
        <p:nvGrpSpPr>
          <p:cNvPr id="126" name="Google Shape;126;p3"/>
          <p:cNvGrpSpPr/>
          <p:nvPr/>
        </p:nvGrpSpPr>
        <p:grpSpPr>
          <a:xfrm>
            <a:off x="5013764" y="4776341"/>
            <a:ext cx="1953378" cy="1799815"/>
            <a:chOff x="3760322" y="3582254"/>
            <a:chExt cx="1465034" cy="1349862"/>
          </a:xfrm>
        </p:grpSpPr>
        <p:sp>
          <p:nvSpPr>
            <p:cNvPr id="127" name="Google Shape;127;p3"/>
            <p:cNvSpPr/>
            <p:nvPr/>
          </p:nvSpPr>
          <p:spPr>
            <a:xfrm rot="-8507573">
              <a:off x="3819583" y="3928190"/>
              <a:ext cx="1346512" cy="657991"/>
            </a:xfrm>
            <a:custGeom>
              <a:rect b="b" l="l" r="r" t="t"/>
              <a:pathLst>
                <a:path extrusionOk="0" h="1909549" w="4469938">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a:gsLst>
                <a:gs pos="0">
                  <a:srgbClr val="679C31"/>
                </a:gs>
                <a:gs pos="37000">
                  <a:srgbClr val="8CB823"/>
                </a:gs>
                <a:gs pos="100000">
                  <a:srgbClr val="C4D836"/>
                </a:gs>
              </a:gsLst>
              <a:lin ang="27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28" name="Google Shape;128;p3"/>
            <p:cNvSpPr/>
            <p:nvPr/>
          </p:nvSpPr>
          <p:spPr>
            <a:xfrm flipH="1" rot="1936906">
              <a:off x="4240738" y="4252220"/>
              <a:ext cx="686965" cy="143840"/>
            </a:xfrm>
            <a:custGeom>
              <a:rect b="b" l="l" r="r" t="t"/>
              <a:pathLst>
                <a:path extrusionOk="0" h="524894" w="3510010">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grpSp>
      <p:grpSp>
        <p:nvGrpSpPr>
          <p:cNvPr id="129" name="Google Shape;129;p3"/>
          <p:cNvGrpSpPr/>
          <p:nvPr/>
        </p:nvGrpSpPr>
        <p:grpSpPr>
          <a:xfrm>
            <a:off x="8119864" y="4541259"/>
            <a:ext cx="988619" cy="1171135"/>
            <a:chOff x="6119714" y="3405944"/>
            <a:chExt cx="741464" cy="878352"/>
          </a:xfrm>
        </p:grpSpPr>
        <p:sp>
          <p:nvSpPr>
            <p:cNvPr id="130" name="Google Shape;130;p3"/>
            <p:cNvSpPr/>
            <p:nvPr/>
          </p:nvSpPr>
          <p:spPr>
            <a:xfrm rot="-3669911">
              <a:off x="6105396" y="3633904"/>
              <a:ext cx="770101" cy="422431"/>
            </a:xfrm>
            <a:custGeom>
              <a:rect b="b" l="l" r="r" t="t"/>
              <a:pathLst>
                <a:path extrusionOk="0" h="1909549" w="4469938">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a:gsLst>
                <a:gs pos="0">
                  <a:srgbClr val="679C31"/>
                </a:gs>
                <a:gs pos="100000">
                  <a:srgbClr val="C4D836"/>
                </a:gs>
              </a:gsLst>
              <a:lin ang="27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31" name="Google Shape;131;p3"/>
            <p:cNvSpPr/>
            <p:nvPr/>
          </p:nvSpPr>
          <p:spPr>
            <a:xfrm flipH="1" rot="6774568">
              <a:off x="6264227" y="3856536"/>
              <a:ext cx="392891" cy="92346"/>
            </a:xfrm>
            <a:custGeom>
              <a:rect b="b" l="l" r="r" t="t"/>
              <a:pathLst>
                <a:path extrusionOk="0" h="524894" w="3510010">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grpSp>
      <p:grpSp>
        <p:nvGrpSpPr>
          <p:cNvPr id="132" name="Google Shape;132;p3"/>
          <p:cNvGrpSpPr/>
          <p:nvPr/>
        </p:nvGrpSpPr>
        <p:grpSpPr>
          <a:xfrm>
            <a:off x="8504061" y="5330997"/>
            <a:ext cx="1023424" cy="645445"/>
            <a:chOff x="6378045" y="3998247"/>
            <a:chExt cx="767568" cy="484084"/>
          </a:xfrm>
        </p:grpSpPr>
        <p:sp>
          <p:nvSpPr>
            <p:cNvPr id="133" name="Google Shape;133;p3"/>
            <p:cNvSpPr/>
            <p:nvPr/>
          </p:nvSpPr>
          <p:spPr>
            <a:xfrm rot="-681126">
              <a:off x="6405591" y="4064938"/>
              <a:ext cx="712475" cy="350703"/>
            </a:xfrm>
            <a:custGeom>
              <a:rect b="b" l="l" r="r" t="t"/>
              <a:pathLst>
                <a:path extrusionOk="0" h="1909549" w="4469938">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a:gsLst>
                <a:gs pos="0">
                  <a:srgbClr val="679C31"/>
                </a:gs>
                <a:gs pos="100000">
                  <a:srgbClr val="C4D836"/>
                </a:gs>
              </a:gsLst>
              <a:lin ang="27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34" name="Google Shape;134;p3"/>
            <p:cNvSpPr/>
            <p:nvPr/>
          </p:nvSpPr>
          <p:spPr>
            <a:xfrm flipH="1" rot="9763353">
              <a:off x="6521746" y="4215747"/>
              <a:ext cx="363491" cy="76665"/>
            </a:xfrm>
            <a:custGeom>
              <a:rect b="b" l="l" r="r" t="t"/>
              <a:pathLst>
                <a:path extrusionOk="0" h="524894" w="3510010">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grpSp>
      <p:grpSp>
        <p:nvGrpSpPr>
          <p:cNvPr id="135" name="Google Shape;135;p3"/>
          <p:cNvGrpSpPr/>
          <p:nvPr/>
        </p:nvGrpSpPr>
        <p:grpSpPr>
          <a:xfrm>
            <a:off x="6706340" y="2764154"/>
            <a:ext cx="797637" cy="1133500"/>
            <a:chOff x="5077882" y="2061083"/>
            <a:chExt cx="598228" cy="850125"/>
          </a:xfrm>
        </p:grpSpPr>
        <p:sp>
          <p:nvSpPr>
            <p:cNvPr id="136" name="Google Shape;136;p3"/>
            <p:cNvSpPr/>
            <p:nvPr/>
          </p:nvSpPr>
          <p:spPr>
            <a:xfrm rot="-4549107">
              <a:off x="4991946" y="2274930"/>
              <a:ext cx="770101" cy="422431"/>
            </a:xfrm>
            <a:custGeom>
              <a:rect b="b" l="l" r="r" t="t"/>
              <a:pathLst>
                <a:path extrusionOk="0" h="1909549" w="4469938">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a:gsLst>
                <a:gs pos="0">
                  <a:srgbClr val="679C31"/>
                </a:gs>
                <a:gs pos="100000">
                  <a:srgbClr val="C4D836"/>
                </a:gs>
              </a:gsLst>
              <a:lin ang="27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37" name="Google Shape;137;p3"/>
            <p:cNvSpPr/>
            <p:nvPr/>
          </p:nvSpPr>
          <p:spPr>
            <a:xfrm flipH="1" rot="5895372">
              <a:off x="5166313" y="2503220"/>
              <a:ext cx="392891" cy="92346"/>
            </a:xfrm>
            <a:custGeom>
              <a:rect b="b" l="l" r="r" t="t"/>
              <a:pathLst>
                <a:path extrusionOk="0" h="524894" w="3510010">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grpSp>
      <p:grpSp>
        <p:nvGrpSpPr>
          <p:cNvPr id="138" name="Google Shape;138;p3"/>
          <p:cNvGrpSpPr/>
          <p:nvPr/>
        </p:nvGrpSpPr>
        <p:grpSpPr>
          <a:xfrm>
            <a:off x="7065610" y="3354716"/>
            <a:ext cx="1075383" cy="844864"/>
            <a:chOff x="5299207" y="2540101"/>
            <a:chExt cx="806538" cy="633648"/>
          </a:xfrm>
        </p:grpSpPr>
        <p:sp>
          <p:nvSpPr>
            <p:cNvPr id="139" name="Google Shape;139;p3"/>
            <p:cNvSpPr/>
            <p:nvPr/>
          </p:nvSpPr>
          <p:spPr>
            <a:xfrm rot="-1560322">
              <a:off x="5339322" y="2681574"/>
              <a:ext cx="726307" cy="350702"/>
            </a:xfrm>
            <a:custGeom>
              <a:rect b="b" l="l" r="r" t="t"/>
              <a:pathLst>
                <a:path extrusionOk="0" h="1909549" w="4469938">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a:gsLst>
                <a:gs pos="0">
                  <a:srgbClr val="679C31"/>
                </a:gs>
                <a:gs pos="100000">
                  <a:srgbClr val="C4D836"/>
                </a:gs>
              </a:gsLst>
              <a:lin ang="27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40" name="Google Shape;140;p3"/>
            <p:cNvSpPr/>
            <p:nvPr/>
          </p:nvSpPr>
          <p:spPr>
            <a:xfrm flipH="1" rot="8884157">
              <a:off x="5463265" y="2847305"/>
              <a:ext cx="370548" cy="76665"/>
            </a:xfrm>
            <a:custGeom>
              <a:rect b="b" l="l" r="r" t="t"/>
              <a:pathLst>
                <a:path extrusionOk="0" h="524894" w="3510010">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grpSp>
      <p:grpSp>
        <p:nvGrpSpPr>
          <p:cNvPr id="141" name="Google Shape;141;p3"/>
          <p:cNvGrpSpPr/>
          <p:nvPr/>
        </p:nvGrpSpPr>
        <p:grpSpPr>
          <a:xfrm>
            <a:off x="9881033" y="1597333"/>
            <a:ext cx="1038107" cy="1166800"/>
            <a:chOff x="7374678" y="1161903"/>
            <a:chExt cx="778581" cy="875100"/>
          </a:xfrm>
        </p:grpSpPr>
        <p:sp>
          <p:nvSpPr>
            <p:cNvPr id="142" name="Google Shape;142;p3"/>
            <p:cNvSpPr/>
            <p:nvPr/>
          </p:nvSpPr>
          <p:spPr>
            <a:xfrm flipH="1" rot="7420741">
              <a:off x="7378918" y="1388237"/>
              <a:ext cx="770101" cy="422431"/>
            </a:xfrm>
            <a:custGeom>
              <a:rect b="b" l="l" r="r" t="t"/>
              <a:pathLst>
                <a:path extrusionOk="0" h="1909549" w="4469938">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a:gsLst>
                <a:gs pos="0">
                  <a:srgbClr val="679C31"/>
                </a:gs>
                <a:gs pos="100000">
                  <a:srgbClr val="C4D836"/>
                </a:gs>
              </a:gsLst>
              <a:lin ang="27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43" name="Google Shape;143;p3"/>
            <p:cNvSpPr/>
            <p:nvPr/>
          </p:nvSpPr>
          <p:spPr>
            <a:xfrm rot="-3023738">
              <a:off x="7530177" y="1606273"/>
              <a:ext cx="392891" cy="92346"/>
            </a:xfrm>
            <a:custGeom>
              <a:rect b="b" l="l" r="r" t="t"/>
              <a:pathLst>
                <a:path extrusionOk="0" h="524894" w="3510010">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grpSp>
      <p:grpSp>
        <p:nvGrpSpPr>
          <p:cNvPr id="144" name="Google Shape;144;p3"/>
          <p:cNvGrpSpPr/>
          <p:nvPr/>
        </p:nvGrpSpPr>
        <p:grpSpPr>
          <a:xfrm>
            <a:off x="9367145" y="1612398"/>
            <a:ext cx="718294" cy="1060208"/>
            <a:chOff x="7001294" y="1209298"/>
            <a:chExt cx="538720" cy="795156"/>
          </a:xfrm>
        </p:grpSpPr>
        <p:sp>
          <p:nvSpPr>
            <p:cNvPr id="145" name="Google Shape;145;p3"/>
            <p:cNvSpPr/>
            <p:nvPr/>
          </p:nvSpPr>
          <p:spPr>
            <a:xfrm flipH="1" rot="4431956">
              <a:off x="6907501" y="1431525"/>
              <a:ext cx="726307" cy="350702"/>
            </a:xfrm>
            <a:custGeom>
              <a:rect b="b" l="l" r="r" t="t"/>
              <a:pathLst>
                <a:path extrusionOk="0" h="1909549" w="4469938">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a:gsLst>
                <a:gs pos="0">
                  <a:srgbClr val="679C31"/>
                </a:gs>
                <a:gs pos="100000">
                  <a:srgbClr val="C4D836"/>
                </a:gs>
              </a:gsLst>
              <a:lin ang="27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46" name="Google Shape;146;p3"/>
            <p:cNvSpPr/>
            <p:nvPr/>
          </p:nvSpPr>
          <p:spPr>
            <a:xfrm rot="-6012523">
              <a:off x="7100276" y="1627802"/>
              <a:ext cx="370548" cy="76665"/>
            </a:xfrm>
            <a:custGeom>
              <a:rect b="b" l="l" r="r" t="t"/>
              <a:pathLst>
                <a:path extrusionOk="0" h="524894" w="3510010">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grpSp>
      <p:grpSp>
        <p:nvGrpSpPr>
          <p:cNvPr id="147" name="Google Shape;147;p3"/>
          <p:cNvGrpSpPr/>
          <p:nvPr/>
        </p:nvGrpSpPr>
        <p:grpSpPr>
          <a:xfrm>
            <a:off x="10009813" y="1891161"/>
            <a:ext cx="3052618" cy="2394096"/>
            <a:chOff x="7507360" y="1418371"/>
            <a:chExt cx="2289464" cy="1795572"/>
          </a:xfrm>
        </p:grpSpPr>
        <p:sp>
          <p:nvSpPr>
            <p:cNvPr id="148" name="Google Shape;148;p3"/>
            <p:cNvSpPr/>
            <p:nvPr/>
          </p:nvSpPr>
          <p:spPr>
            <a:xfrm flipH="1" rot="9340066">
              <a:off x="7632912" y="1791715"/>
              <a:ext cx="2038360" cy="1048883"/>
            </a:xfrm>
            <a:custGeom>
              <a:rect b="b" l="l" r="r" t="t"/>
              <a:pathLst>
                <a:path extrusionOk="0" h="1909549" w="4469938">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a:gsLst>
                <a:gs pos="0">
                  <a:srgbClr val="4CA420"/>
                </a:gs>
                <a:gs pos="100000">
                  <a:srgbClr val="C4D836"/>
                </a:gs>
              </a:gsLst>
              <a:lin ang="27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49" name="Google Shape;149;p3"/>
            <p:cNvSpPr/>
            <p:nvPr/>
          </p:nvSpPr>
          <p:spPr>
            <a:xfrm rot="-1104413">
              <a:off x="7973719" y="2267331"/>
              <a:ext cx="1039933" cy="229291"/>
            </a:xfrm>
            <a:custGeom>
              <a:rect b="b" l="l" r="r" t="t"/>
              <a:pathLst>
                <a:path extrusionOk="0" h="524894" w="3510010">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grpSp>
      <p:grpSp>
        <p:nvGrpSpPr>
          <p:cNvPr id="150" name="Google Shape;150;p3"/>
          <p:cNvGrpSpPr/>
          <p:nvPr/>
        </p:nvGrpSpPr>
        <p:grpSpPr>
          <a:xfrm>
            <a:off x="-2520503" y="-1089975"/>
            <a:ext cx="13226772" cy="6541303"/>
            <a:chOff x="1001374" y="-370703"/>
            <a:chExt cx="6695744" cy="6175701"/>
          </a:xfrm>
        </p:grpSpPr>
        <p:pic>
          <p:nvPicPr>
            <p:cNvPr id="151" name="Google Shape;151;p3"/>
            <p:cNvPicPr preferRelativeResize="0"/>
            <p:nvPr/>
          </p:nvPicPr>
          <p:blipFill rotWithShape="1">
            <a:blip r:embed="rId3">
              <a:alphaModFix/>
            </a:blip>
            <a:srcRect b="1428" l="2993" r="4332" t="0"/>
            <a:stretch/>
          </p:blipFill>
          <p:spPr>
            <a:xfrm>
              <a:off x="1001374" y="-370703"/>
              <a:ext cx="6695744" cy="6175701"/>
            </a:xfrm>
            <a:prstGeom prst="rect">
              <a:avLst/>
            </a:prstGeom>
            <a:noFill/>
            <a:ln>
              <a:noFill/>
            </a:ln>
          </p:spPr>
        </p:pic>
        <p:sp>
          <p:nvSpPr>
            <p:cNvPr id="152" name="Google Shape;152;p3"/>
            <p:cNvSpPr/>
            <p:nvPr/>
          </p:nvSpPr>
          <p:spPr>
            <a:xfrm>
              <a:off x="2516995" y="893874"/>
              <a:ext cx="3649026" cy="3649026"/>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grpSp>
      <p:sp>
        <p:nvSpPr>
          <p:cNvPr id="153" name="Google Shape;153;p3"/>
          <p:cNvSpPr txBox="1"/>
          <p:nvPr/>
        </p:nvSpPr>
        <p:spPr>
          <a:xfrm>
            <a:off x="1488028" y="2547123"/>
            <a:ext cx="4784539" cy="138499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rgbClr val="FF0000"/>
              </a:buClr>
              <a:buSzPts val="2800"/>
              <a:buFont typeface="Times New Roman"/>
              <a:buNone/>
            </a:pPr>
            <a:r>
              <a:rPr b="1" lang="en-US" sz="2800">
                <a:solidFill>
                  <a:srgbClr val="FF0000"/>
                </a:solidFill>
                <a:latin typeface="Times New Roman"/>
                <a:ea typeface="Times New Roman"/>
                <a:cs typeface="Times New Roman"/>
                <a:sym typeface="Times New Roman"/>
              </a:rPr>
              <a:t>KÍNH TRỌNG THẦY GIÁO,  CÔ GIÁO VÀ YÊU QUÝ BẠN BÈ</a:t>
            </a:r>
            <a:endParaRPr b="1" sz="2800">
              <a:solidFill>
                <a:srgbClr val="0070C0"/>
              </a:solidFill>
              <a:latin typeface="Times New Roman"/>
              <a:ea typeface="Times New Roman"/>
              <a:cs typeface="Times New Roman"/>
              <a:sym typeface="Times New Roman"/>
            </a:endParaRPr>
          </a:p>
        </p:txBody>
      </p:sp>
      <p:sp>
        <p:nvSpPr>
          <p:cNvPr id="154" name="Google Shape;154;p3"/>
          <p:cNvSpPr txBox="1"/>
          <p:nvPr/>
        </p:nvSpPr>
        <p:spPr>
          <a:xfrm>
            <a:off x="2107250" y="1553835"/>
            <a:ext cx="3652079" cy="91300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5333">
                <a:solidFill>
                  <a:srgbClr val="0070C0"/>
                </a:solidFill>
                <a:latin typeface="Arial"/>
                <a:ea typeface="Arial"/>
                <a:cs typeface="Arial"/>
                <a:sym typeface="Arial"/>
              </a:rPr>
              <a:t>Chủ đề 2</a:t>
            </a:r>
            <a:endParaRPr b="1" sz="5333">
              <a:solidFill>
                <a:srgbClr val="0070C0"/>
              </a:solidFill>
              <a:latin typeface="Arial"/>
              <a:ea typeface="Arial"/>
              <a:cs typeface="Arial"/>
              <a:sym typeface="Arial"/>
            </a:endParaRPr>
          </a:p>
        </p:txBody>
      </p:sp>
      <p:pic>
        <p:nvPicPr>
          <p:cNvPr id="155" name="Google Shape;155;p3"/>
          <p:cNvPicPr preferRelativeResize="0"/>
          <p:nvPr/>
        </p:nvPicPr>
        <p:blipFill rotWithShape="1">
          <a:blip r:embed="rId4">
            <a:alphaModFix/>
          </a:blip>
          <a:srcRect b="0" l="0" r="0" t="0"/>
          <a:stretch/>
        </p:blipFill>
        <p:spPr>
          <a:xfrm>
            <a:off x="8739855" y="605701"/>
            <a:ext cx="2998059" cy="1004180"/>
          </a:xfrm>
          <a:prstGeom prst="rect">
            <a:avLst/>
          </a:prstGeom>
          <a:noFill/>
          <a:ln>
            <a:noFill/>
          </a:ln>
        </p:spPr>
      </p:pic>
      <p:pic>
        <p:nvPicPr>
          <p:cNvPr id="156" name="Google Shape;156;p3"/>
          <p:cNvPicPr preferRelativeResize="0"/>
          <p:nvPr/>
        </p:nvPicPr>
        <p:blipFill rotWithShape="1">
          <a:blip r:embed="rId5">
            <a:alphaModFix/>
          </a:blip>
          <a:srcRect b="0" l="0" r="0" t="0"/>
          <a:stretch/>
        </p:blipFill>
        <p:spPr>
          <a:xfrm>
            <a:off x="9619969" y="3269456"/>
            <a:ext cx="1501113" cy="347699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22"/>
                                        </p:tgtEl>
                                        <p:attrNameLst>
                                          <p:attrName>style.visibility</p:attrName>
                                        </p:attrNameLst>
                                      </p:cBhvr>
                                      <p:to>
                                        <p:strVal val="visible"/>
                                      </p:to>
                                    </p:set>
                                    <p:animEffect filter="fade" transition="in">
                                      <p:cBhvr>
                                        <p:cTn dur="750"/>
                                        <p:tgtEl>
                                          <p:spTgt spid="122"/>
                                        </p:tgtEl>
                                      </p:cBhvr>
                                    </p:animEffect>
                                  </p:childTnLst>
                                </p:cTn>
                              </p:par>
                              <p:par>
                                <p:cTn fill="hold" nodeType="withEffect" presetClass="entr" presetID="23" presetSubtype="16">
                                  <p:stCondLst>
                                    <p:cond delay="0"/>
                                  </p:stCondLst>
                                  <p:childTnLst>
                                    <p:set>
                                      <p:cBhvr>
                                        <p:cTn dur="1" fill="hold">
                                          <p:stCondLst>
                                            <p:cond delay="0"/>
                                          </p:stCondLst>
                                        </p:cTn>
                                        <p:tgtEl>
                                          <p:spTgt spid="147"/>
                                        </p:tgtEl>
                                        <p:attrNameLst>
                                          <p:attrName>style.visibility</p:attrName>
                                        </p:attrNameLst>
                                      </p:cBhvr>
                                      <p:to>
                                        <p:strVal val="visible"/>
                                      </p:to>
                                    </p:set>
                                    <p:anim calcmode="lin" valueType="num">
                                      <p:cBhvr additive="base">
                                        <p:cTn dur="750"/>
                                        <p:tgtEl>
                                          <p:spTgt spid="147"/>
                                        </p:tgtEl>
                                        <p:attrNameLst>
                                          <p:attrName>ppt_w</p:attrName>
                                        </p:attrNameLst>
                                      </p:cBhvr>
                                      <p:tavLst>
                                        <p:tav fmla="" tm="0">
                                          <p:val>
                                            <p:strVal val="0"/>
                                          </p:val>
                                        </p:tav>
                                        <p:tav fmla="" tm="100000">
                                          <p:val>
                                            <p:strVal val="#ppt_w"/>
                                          </p:val>
                                        </p:tav>
                                      </p:tavLst>
                                    </p:anim>
                                    <p:anim calcmode="lin" valueType="num">
                                      <p:cBhvr additive="base">
                                        <p:cTn dur="750"/>
                                        <p:tgtEl>
                                          <p:spTgt spid="147"/>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141"/>
                                        </p:tgtEl>
                                        <p:attrNameLst>
                                          <p:attrName>style.visibility</p:attrName>
                                        </p:attrNameLst>
                                      </p:cBhvr>
                                      <p:to>
                                        <p:strVal val="visible"/>
                                      </p:to>
                                    </p:set>
                                    <p:anim calcmode="lin" valueType="num">
                                      <p:cBhvr additive="base">
                                        <p:cTn dur="750"/>
                                        <p:tgtEl>
                                          <p:spTgt spid="141"/>
                                        </p:tgtEl>
                                        <p:attrNameLst>
                                          <p:attrName>ppt_w</p:attrName>
                                        </p:attrNameLst>
                                      </p:cBhvr>
                                      <p:tavLst>
                                        <p:tav fmla="" tm="0">
                                          <p:val>
                                            <p:strVal val="0"/>
                                          </p:val>
                                        </p:tav>
                                        <p:tav fmla="" tm="100000">
                                          <p:val>
                                            <p:strVal val="#ppt_w"/>
                                          </p:val>
                                        </p:tav>
                                      </p:tavLst>
                                    </p:anim>
                                    <p:anim calcmode="lin" valueType="num">
                                      <p:cBhvr additive="base">
                                        <p:cTn dur="750"/>
                                        <p:tgtEl>
                                          <p:spTgt spid="141"/>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144"/>
                                        </p:tgtEl>
                                        <p:attrNameLst>
                                          <p:attrName>style.visibility</p:attrName>
                                        </p:attrNameLst>
                                      </p:cBhvr>
                                      <p:to>
                                        <p:strVal val="visible"/>
                                      </p:to>
                                    </p:set>
                                    <p:anim calcmode="lin" valueType="num">
                                      <p:cBhvr additive="base">
                                        <p:cTn dur="750"/>
                                        <p:tgtEl>
                                          <p:spTgt spid="144"/>
                                        </p:tgtEl>
                                        <p:attrNameLst>
                                          <p:attrName>ppt_w</p:attrName>
                                        </p:attrNameLst>
                                      </p:cBhvr>
                                      <p:tavLst>
                                        <p:tav fmla="" tm="0">
                                          <p:val>
                                            <p:strVal val="0"/>
                                          </p:val>
                                        </p:tav>
                                        <p:tav fmla="" tm="100000">
                                          <p:val>
                                            <p:strVal val="#ppt_w"/>
                                          </p:val>
                                        </p:tav>
                                      </p:tavLst>
                                    </p:anim>
                                    <p:anim calcmode="lin" valueType="num">
                                      <p:cBhvr additive="base">
                                        <p:cTn dur="750"/>
                                        <p:tgtEl>
                                          <p:spTgt spid="144"/>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138"/>
                                        </p:tgtEl>
                                        <p:attrNameLst>
                                          <p:attrName>style.visibility</p:attrName>
                                        </p:attrNameLst>
                                      </p:cBhvr>
                                      <p:to>
                                        <p:strVal val="visible"/>
                                      </p:to>
                                    </p:set>
                                    <p:anim calcmode="lin" valueType="num">
                                      <p:cBhvr additive="base">
                                        <p:cTn dur="750"/>
                                        <p:tgtEl>
                                          <p:spTgt spid="138"/>
                                        </p:tgtEl>
                                        <p:attrNameLst>
                                          <p:attrName>ppt_w</p:attrName>
                                        </p:attrNameLst>
                                      </p:cBhvr>
                                      <p:tavLst>
                                        <p:tav fmla="" tm="0">
                                          <p:val>
                                            <p:strVal val="0"/>
                                          </p:val>
                                        </p:tav>
                                        <p:tav fmla="" tm="100000">
                                          <p:val>
                                            <p:strVal val="#ppt_w"/>
                                          </p:val>
                                        </p:tav>
                                      </p:tavLst>
                                    </p:anim>
                                    <p:anim calcmode="lin" valueType="num">
                                      <p:cBhvr additive="base">
                                        <p:cTn dur="750"/>
                                        <p:tgtEl>
                                          <p:spTgt spid="138"/>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135"/>
                                        </p:tgtEl>
                                        <p:attrNameLst>
                                          <p:attrName>style.visibility</p:attrName>
                                        </p:attrNameLst>
                                      </p:cBhvr>
                                      <p:to>
                                        <p:strVal val="visible"/>
                                      </p:to>
                                    </p:set>
                                    <p:anim calcmode="lin" valueType="num">
                                      <p:cBhvr additive="base">
                                        <p:cTn dur="750"/>
                                        <p:tgtEl>
                                          <p:spTgt spid="135"/>
                                        </p:tgtEl>
                                        <p:attrNameLst>
                                          <p:attrName>ppt_w</p:attrName>
                                        </p:attrNameLst>
                                      </p:cBhvr>
                                      <p:tavLst>
                                        <p:tav fmla="" tm="0">
                                          <p:val>
                                            <p:strVal val="0"/>
                                          </p:val>
                                        </p:tav>
                                        <p:tav fmla="" tm="100000">
                                          <p:val>
                                            <p:strVal val="#ppt_w"/>
                                          </p:val>
                                        </p:tav>
                                      </p:tavLst>
                                    </p:anim>
                                    <p:anim calcmode="lin" valueType="num">
                                      <p:cBhvr additive="base">
                                        <p:cTn dur="750"/>
                                        <p:tgtEl>
                                          <p:spTgt spid="135"/>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129"/>
                                        </p:tgtEl>
                                        <p:attrNameLst>
                                          <p:attrName>style.visibility</p:attrName>
                                        </p:attrNameLst>
                                      </p:cBhvr>
                                      <p:to>
                                        <p:strVal val="visible"/>
                                      </p:to>
                                    </p:set>
                                    <p:anim calcmode="lin" valueType="num">
                                      <p:cBhvr additive="base">
                                        <p:cTn dur="750"/>
                                        <p:tgtEl>
                                          <p:spTgt spid="129"/>
                                        </p:tgtEl>
                                        <p:attrNameLst>
                                          <p:attrName>ppt_w</p:attrName>
                                        </p:attrNameLst>
                                      </p:cBhvr>
                                      <p:tavLst>
                                        <p:tav fmla="" tm="0">
                                          <p:val>
                                            <p:strVal val="0"/>
                                          </p:val>
                                        </p:tav>
                                        <p:tav fmla="" tm="100000">
                                          <p:val>
                                            <p:strVal val="#ppt_w"/>
                                          </p:val>
                                        </p:tav>
                                      </p:tavLst>
                                    </p:anim>
                                    <p:anim calcmode="lin" valueType="num">
                                      <p:cBhvr additive="base">
                                        <p:cTn dur="750"/>
                                        <p:tgtEl>
                                          <p:spTgt spid="129"/>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132"/>
                                        </p:tgtEl>
                                        <p:attrNameLst>
                                          <p:attrName>style.visibility</p:attrName>
                                        </p:attrNameLst>
                                      </p:cBhvr>
                                      <p:to>
                                        <p:strVal val="visible"/>
                                      </p:to>
                                    </p:set>
                                    <p:anim calcmode="lin" valueType="num">
                                      <p:cBhvr additive="base">
                                        <p:cTn dur="750"/>
                                        <p:tgtEl>
                                          <p:spTgt spid="132"/>
                                        </p:tgtEl>
                                        <p:attrNameLst>
                                          <p:attrName>ppt_w</p:attrName>
                                        </p:attrNameLst>
                                      </p:cBhvr>
                                      <p:tavLst>
                                        <p:tav fmla="" tm="0">
                                          <p:val>
                                            <p:strVal val="0"/>
                                          </p:val>
                                        </p:tav>
                                        <p:tav fmla="" tm="100000">
                                          <p:val>
                                            <p:strVal val="#ppt_w"/>
                                          </p:val>
                                        </p:tav>
                                      </p:tavLst>
                                    </p:anim>
                                    <p:anim calcmode="lin" valueType="num">
                                      <p:cBhvr additive="base">
                                        <p:cTn dur="750"/>
                                        <p:tgtEl>
                                          <p:spTgt spid="132"/>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126"/>
                                        </p:tgtEl>
                                        <p:attrNameLst>
                                          <p:attrName>style.visibility</p:attrName>
                                        </p:attrNameLst>
                                      </p:cBhvr>
                                      <p:to>
                                        <p:strVal val="visible"/>
                                      </p:to>
                                    </p:set>
                                    <p:anim calcmode="lin" valueType="num">
                                      <p:cBhvr additive="base">
                                        <p:cTn dur="750"/>
                                        <p:tgtEl>
                                          <p:spTgt spid="126"/>
                                        </p:tgtEl>
                                        <p:attrNameLst>
                                          <p:attrName>ppt_w</p:attrName>
                                        </p:attrNameLst>
                                      </p:cBhvr>
                                      <p:tavLst>
                                        <p:tav fmla="" tm="0">
                                          <p:val>
                                            <p:strVal val="0"/>
                                          </p:val>
                                        </p:tav>
                                        <p:tav fmla="" tm="100000">
                                          <p:val>
                                            <p:strVal val="#ppt_w"/>
                                          </p:val>
                                        </p:tav>
                                      </p:tavLst>
                                    </p:anim>
                                    <p:anim calcmode="lin" valueType="num">
                                      <p:cBhvr additive="base">
                                        <p:cTn dur="750"/>
                                        <p:tgtEl>
                                          <p:spTgt spid="126"/>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123"/>
                                        </p:tgtEl>
                                        <p:attrNameLst>
                                          <p:attrName>style.visibility</p:attrName>
                                        </p:attrNameLst>
                                      </p:cBhvr>
                                      <p:to>
                                        <p:strVal val="visible"/>
                                      </p:to>
                                    </p:set>
                                    <p:anim calcmode="lin" valueType="num">
                                      <p:cBhvr additive="base">
                                        <p:cTn dur="750"/>
                                        <p:tgtEl>
                                          <p:spTgt spid="123"/>
                                        </p:tgtEl>
                                        <p:attrNameLst>
                                          <p:attrName>ppt_w</p:attrName>
                                        </p:attrNameLst>
                                      </p:cBhvr>
                                      <p:tavLst>
                                        <p:tav fmla="" tm="0">
                                          <p:val>
                                            <p:strVal val="0"/>
                                          </p:val>
                                        </p:tav>
                                        <p:tav fmla="" tm="100000">
                                          <p:val>
                                            <p:strVal val="#ppt_w"/>
                                          </p:val>
                                        </p:tav>
                                      </p:tavLst>
                                    </p:anim>
                                    <p:anim calcmode="lin" valueType="num">
                                      <p:cBhvr additive="base">
                                        <p:cTn dur="750"/>
                                        <p:tgtEl>
                                          <p:spTgt spid="123"/>
                                        </p:tgtEl>
                                        <p:attrNameLst>
                                          <p:attrName>ppt_h</p:attrName>
                                        </p:attrNameLst>
                                      </p:cBhvr>
                                      <p:tavLst>
                                        <p:tav fmla="" tm="0">
                                          <p:val>
                                            <p:strVal val="0"/>
                                          </p:val>
                                        </p:tav>
                                        <p:tav fmla="" tm="100000">
                                          <p:val>
                                            <p:strVal val="#ppt_h"/>
                                          </p:val>
                                        </p:tav>
                                      </p:tavLst>
                                    </p:anim>
                                  </p:childTnLst>
                                </p:cTn>
                              </p:par>
                              <p:par>
                                <p:cTn fill="hold" nodeType="withEffect" presetClass="entr" presetID="10" presetSubtype="0">
                                  <p:stCondLst>
                                    <p:cond delay="0"/>
                                  </p:stCondLst>
                                  <p:childTnLst>
                                    <p:set>
                                      <p:cBhvr>
                                        <p:cTn dur="1" fill="hold">
                                          <p:stCondLst>
                                            <p:cond delay="0"/>
                                          </p:stCondLst>
                                        </p:cTn>
                                        <p:tgtEl>
                                          <p:spTgt spid="156"/>
                                        </p:tgtEl>
                                        <p:attrNameLst>
                                          <p:attrName>style.visibility</p:attrName>
                                        </p:attrNameLst>
                                      </p:cBhvr>
                                      <p:to>
                                        <p:strVal val="visible"/>
                                      </p:to>
                                    </p:set>
                                    <p:animEffect filter="fade" transition="in">
                                      <p:cBhvr>
                                        <p:cTn dur="1000"/>
                                        <p:tgtEl>
                                          <p:spTgt spid="156"/>
                                        </p:tgtEl>
                                      </p:cBhvr>
                                    </p:animEffect>
                                  </p:childTnLst>
                                </p:cTn>
                              </p:par>
                              <p:par>
                                <p:cTn fill="hold" nodeType="withEffect" presetClass="entr" presetID="23" presetSubtype="16">
                                  <p:stCondLst>
                                    <p:cond delay="0"/>
                                  </p:stCondLst>
                                  <p:childTnLst>
                                    <p:set>
                                      <p:cBhvr>
                                        <p:cTn dur="1" fill="hold">
                                          <p:stCondLst>
                                            <p:cond delay="0"/>
                                          </p:stCondLst>
                                        </p:cTn>
                                        <p:tgtEl>
                                          <p:spTgt spid="150"/>
                                        </p:tgtEl>
                                        <p:attrNameLst>
                                          <p:attrName>style.visibility</p:attrName>
                                        </p:attrNameLst>
                                      </p:cBhvr>
                                      <p:to>
                                        <p:strVal val="visible"/>
                                      </p:to>
                                    </p:set>
                                    <p:anim calcmode="lin" valueType="num">
                                      <p:cBhvr additive="base">
                                        <p:cTn dur="750"/>
                                        <p:tgtEl>
                                          <p:spTgt spid="150"/>
                                        </p:tgtEl>
                                        <p:attrNameLst>
                                          <p:attrName>ppt_w</p:attrName>
                                        </p:attrNameLst>
                                      </p:cBhvr>
                                      <p:tavLst>
                                        <p:tav fmla="" tm="0">
                                          <p:val>
                                            <p:strVal val="0"/>
                                          </p:val>
                                        </p:tav>
                                        <p:tav fmla="" tm="100000">
                                          <p:val>
                                            <p:strVal val="#ppt_w"/>
                                          </p:val>
                                        </p:tav>
                                      </p:tavLst>
                                    </p:anim>
                                    <p:anim calcmode="lin" valueType="num">
                                      <p:cBhvr additive="base">
                                        <p:cTn dur="750"/>
                                        <p:tgtEl>
                                          <p:spTgt spid="150"/>
                                        </p:tgtEl>
                                        <p:attrNameLst>
                                          <p:attrName>ppt_h</p:attrName>
                                        </p:attrNameLst>
                                      </p:cBhvr>
                                      <p:tavLst>
                                        <p:tav fmla="" tm="0">
                                          <p:val>
                                            <p:strVal val="0"/>
                                          </p:val>
                                        </p:tav>
                                        <p:tav fmla="" tm="100000">
                                          <p:val>
                                            <p:strVal val="#ppt_h"/>
                                          </p:val>
                                        </p:tav>
                                      </p:tavLst>
                                    </p:anim>
                                  </p:childTnLst>
                                </p:cTn>
                              </p:par>
                              <p:par>
                                <p:cTn fill="hold" nodeType="withEffect" presetClass="emph" presetID="8" presetSubtype="0">
                                  <p:stCondLst>
                                    <p:cond delay="0"/>
                                  </p:stCondLst>
                                  <p:childTnLst>
                                    <p:animRot by="-21600000">
                                      <p:cBhvr>
                                        <p:cTn dur="2750" fill="hold"/>
                                        <p:tgtEl>
                                          <p:spTgt spid="150"/>
                                        </p:tgtEl>
                                        <p:attrNameLst>
                                          <p:attrName>r</p:attrName>
                                        </p:attrNameLst>
                                      </p:cBhvr>
                                    </p:animRot>
                                  </p:childTnLst>
                                </p:cTn>
                              </p:par>
                              <p:par>
                                <p:cTn fill="hold" nodeType="withEffect" presetClass="entr" presetID="10" presetSubtype="0">
                                  <p:stCondLst>
                                    <p:cond delay="0"/>
                                  </p:stCondLst>
                                  <p:childTnLst>
                                    <p:set>
                                      <p:cBhvr>
                                        <p:cTn dur="1" fill="hold">
                                          <p:stCondLst>
                                            <p:cond delay="0"/>
                                          </p:stCondLst>
                                        </p:cTn>
                                        <p:tgtEl>
                                          <p:spTgt spid="154"/>
                                        </p:tgtEl>
                                        <p:attrNameLst>
                                          <p:attrName>style.visibility</p:attrName>
                                        </p:attrNameLst>
                                      </p:cBhvr>
                                      <p:to>
                                        <p:strVal val="visible"/>
                                      </p:to>
                                    </p:set>
                                    <p:animEffect filter="fade" transition="in">
                                      <p:cBhvr>
                                        <p:cTn dur="500"/>
                                        <p:tgtEl>
                                          <p:spTgt spid="154"/>
                                        </p:tgtEl>
                                      </p:cBhvr>
                                    </p:animEffect>
                                  </p:childTnLst>
                                </p:cTn>
                              </p:par>
                              <p:par>
                                <p:cTn fill="hold" nodeType="withEffect" presetClass="entr" presetID="10" presetSubtype="0">
                                  <p:stCondLst>
                                    <p:cond delay="0"/>
                                  </p:stCondLst>
                                  <p:childTnLst>
                                    <p:set>
                                      <p:cBhvr>
                                        <p:cTn dur="1" fill="hold">
                                          <p:stCondLst>
                                            <p:cond delay="0"/>
                                          </p:stCondLst>
                                        </p:cTn>
                                        <p:tgtEl>
                                          <p:spTgt spid="153"/>
                                        </p:tgtEl>
                                        <p:attrNameLst>
                                          <p:attrName>style.visibility</p:attrName>
                                        </p:attrNameLst>
                                      </p:cBhvr>
                                      <p:to>
                                        <p:strVal val="visible"/>
                                      </p:to>
                                    </p:set>
                                    <p:animEffect filter="fade" transition="in">
                                      <p:cBhvr>
                                        <p:cTn dur="500"/>
                                        <p:tgtEl>
                                          <p:spTgt spid="153"/>
                                        </p:tgtEl>
                                      </p:cBhvr>
                                    </p:animEffect>
                                  </p:childTnLst>
                                </p:cTn>
                              </p:par>
                              <p:par>
                                <p:cTn fill="hold" nodeType="withEffect" presetClass="entr" presetID="2" presetSubtype="2">
                                  <p:stCondLst>
                                    <p:cond delay="0"/>
                                  </p:stCondLst>
                                  <p:childTnLst>
                                    <p:set>
                                      <p:cBhvr>
                                        <p:cTn dur="1" fill="hold">
                                          <p:stCondLst>
                                            <p:cond delay="0"/>
                                          </p:stCondLst>
                                        </p:cTn>
                                        <p:tgtEl>
                                          <p:spTgt spid="155"/>
                                        </p:tgtEl>
                                        <p:attrNameLst>
                                          <p:attrName>style.visibility</p:attrName>
                                        </p:attrNameLst>
                                      </p:cBhvr>
                                      <p:to>
                                        <p:strVal val="visible"/>
                                      </p:to>
                                    </p:set>
                                    <p:anim calcmode="lin" valueType="num">
                                      <p:cBhvr additive="base">
                                        <p:cTn dur="1250"/>
                                        <p:tgtEl>
                                          <p:spTgt spid="155"/>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4"/>
          <p:cNvSpPr txBox="1"/>
          <p:nvPr/>
        </p:nvSpPr>
        <p:spPr>
          <a:xfrm>
            <a:off x="3896950" y="0"/>
            <a:ext cx="3708066"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rgbClr val="FF0000"/>
              </a:buClr>
              <a:buSzPts val="4800"/>
              <a:buFont typeface="Times New Roman"/>
              <a:buNone/>
            </a:pPr>
            <a:r>
              <a:rPr b="1" lang="en-US" sz="4800">
                <a:solidFill>
                  <a:srgbClr val="FF0000"/>
                </a:solidFill>
                <a:latin typeface="Times New Roman"/>
                <a:ea typeface="Times New Roman"/>
                <a:cs typeface="Times New Roman"/>
                <a:sym typeface="Times New Roman"/>
              </a:rPr>
              <a:t>KHỞI </a:t>
            </a:r>
            <a:r>
              <a:rPr b="1" lang="en-US" sz="4400">
                <a:solidFill>
                  <a:srgbClr val="FF0000"/>
                </a:solidFill>
                <a:latin typeface="Times New Roman"/>
                <a:ea typeface="Times New Roman"/>
                <a:cs typeface="Times New Roman"/>
                <a:sym typeface="Times New Roman"/>
              </a:rPr>
              <a:t>ĐỘNG</a:t>
            </a:r>
            <a:endParaRPr b="1" sz="4400">
              <a:solidFill>
                <a:srgbClr val="FF0000"/>
              </a:solidFill>
              <a:latin typeface="Times New Roman"/>
              <a:ea typeface="Times New Roman"/>
              <a:cs typeface="Times New Roman"/>
              <a:sym typeface="Times New Roman"/>
            </a:endParaRPr>
          </a:p>
        </p:txBody>
      </p:sp>
      <p:pic>
        <p:nvPicPr>
          <p:cNvPr id="162" name="Google Shape;162;p4"/>
          <p:cNvPicPr preferRelativeResize="0"/>
          <p:nvPr/>
        </p:nvPicPr>
        <p:blipFill rotWithShape="1">
          <a:blip r:embed="rId3">
            <a:alphaModFix/>
          </a:blip>
          <a:srcRect b="0" l="0" r="0" t="0"/>
          <a:stretch/>
        </p:blipFill>
        <p:spPr>
          <a:xfrm>
            <a:off x="130630" y="907197"/>
            <a:ext cx="11965574" cy="5836042"/>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pic>
        <p:nvPicPr>
          <p:cNvPr descr="animated-nature-flower-backgrounds-for-powerpoint.jpg" id="167" name="Google Shape;167;p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68" name="Google Shape;168;p5"/>
          <p:cNvSpPr txBox="1"/>
          <p:nvPr/>
        </p:nvSpPr>
        <p:spPr>
          <a:xfrm>
            <a:off x="698034" y="1477896"/>
            <a:ext cx="10910231" cy="156966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800">
                <a:solidFill>
                  <a:srgbClr val="FF0000"/>
                </a:solidFill>
                <a:latin typeface="Times New Roman"/>
                <a:ea typeface="Times New Roman"/>
                <a:cs typeface="Times New Roman"/>
                <a:sym typeface="Times New Roman"/>
              </a:rPr>
              <a:t>BÀI 2: KÍNH TRỌNG THẦY CÔ GIÁO</a:t>
            </a:r>
            <a:endParaRPr/>
          </a:p>
          <a:p>
            <a:pPr indent="0" lvl="0" marL="0" marR="0" rtl="0" algn="ctr">
              <a:spcBef>
                <a:spcPts val="0"/>
              </a:spcBef>
              <a:spcAft>
                <a:spcPts val="0"/>
              </a:spcAft>
              <a:buNone/>
            </a:pPr>
            <a:r>
              <a:rPr b="1" lang="en-US" sz="4800">
                <a:solidFill>
                  <a:srgbClr val="FF0000"/>
                </a:solidFill>
                <a:latin typeface="Times New Roman"/>
                <a:ea typeface="Times New Roman"/>
                <a:cs typeface="Times New Roman"/>
                <a:sym typeface="Times New Roman"/>
              </a:rPr>
              <a:t>(TIẾT 1)</a:t>
            </a:r>
            <a:endParaRPr b="1" sz="4800">
              <a:solidFill>
                <a:srgbClr val="FF0000"/>
              </a:solidFill>
              <a:latin typeface="Times New Roman"/>
              <a:ea typeface="Times New Roman"/>
              <a:cs typeface="Times New Roman"/>
              <a:sym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pic>
        <p:nvPicPr>
          <p:cNvPr id="174" name="Google Shape;174;p6"/>
          <p:cNvPicPr preferRelativeResize="0"/>
          <p:nvPr/>
        </p:nvPicPr>
        <p:blipFill rotWithShape="1">
          <a:blip r:embed="rId3">
            <a:alphaModFix/>
          </a:blip>
          <a:srcRect b="0" l="0" r="0" t="0"/>
          <a:stretch/>
        </p:blipFill>
        <p:spPr>
          <a:xfrm>
            <a:off x="239694" y="704055"/>
            <a:ext cx="2661644" cy="891500"/>
          </a:xfrm>
          <a:prstGeom prst="rect">
            <a:avLst/>
          </a:prstGeom>
          <a:noFill/>
          <a:ln>
            <a:noFill/>
          </a:ln>
        </p:spPr>
      </p:pic>
      <p:pic>
        <p:nvPicPr>
          <p:cNvPr id="175" name="Google Shape;175;p6"/>
          <p:cNvPicPr preferRelativeResize="0"/>
          <p:nvPr/>
        </p:nvPicPr>
        <p:blipFill rotWithShape="1">
          <a:blip r:embed="rId4">
            <a:alphaModFix/>
          </a:blip>
          <a:srcRect b="0" l="0" r="0" t="0"/>
          <a:stretch/>
        </p:blipFill>
        <p:spPr>
          <a:xfrm>
            <a:off x="-1" y="4577330"/>
            <a:ext cx="12818077" cy="2010708"/>
          </a:xfrm>
          <a:prstGeom prst="rect">
            <a:avLst/>
          </a:prstGeom>
          <a:noFill/>
          <a:ln>
            <a:noFill/>
          </a:ln>
        </p:spPr>
      </p:pic>
      <p:pic>
        <p:nvPicPr>
          <p:cNvPr id="176" name="Google Shape;176;p6"/>
          <p:cNvPicPr preferRelativeResize="0"/>
          <p:nvPr/>
        </p:nvPicPr>
        <p:blipFill rotWithShape="1">
          <a:blip r:embed="rId5">
            <a:alphaModFix/>
          </a:blip>
          <a:srcRect b="0" l="30888" r="21866" t="27748"/>
          <a:stretch/>
        </p:blipFill>
        <p:spPr>
          <a:xfrm>
            <a:off x="8798010" y="-32952"/>
            <a:ext cx="3393991" cy="3285056"/>
          </a:xfrm>
          <a:prstGeom prst="rect">
            <a:avLst/>
          </a:prstGeom>
          <a:noFill/>
          <a:ln>
            <a:noFill/>
          </a:ln>
        </p:spPr>
      </p:pic>
      <p:pic>
        <p:nvPicPr>
          <p:cNvPr id="177" name="Google Shape;177;p6"/>
          <p:cNvPicPr preferRelativeResize="0"/>
          <p:nvPr/>
        </p:nvPicPr>
        <p:blipFill rotWithShape="1">
          <a:blip r:embed="rId6">
            <a:alphaModFix/>
          </a:blip>
          <a:srcRect b="0" l="1" r="77432" t="0"/>
          <a:stretch/>
        </p:blipFill>
        <p:spPr>
          <a:xfrm>
            <a:off x="0" y="4840823"/>
            <a:ext cx="2751437" cy="1620820"/>
          </a:xfrm>
          <a:prstGeom prst="rect">
            <a:avLst/>
          </a:prstGeom>
          <a:noFill/>
          <a:ln>
            <a:noFill/>
          </a:ln>
        </p:spPr>
      </p:pic>
      <p:grpSp>
        <p:nvGrpSpPr>
          <p:cNvPr id="178" name="Google Shape;178;p6"/>
          <p:cNvGrpSpPr/>
          <p:nvPr/>
        </p:nvGrpSpPr>
        <p:grpSpPr>
          <a:xfrm>
            <a:off x="639707" y="3481240"/>
            <a:ext cx="1405279" cy="2687453"/>
            <a:chOff x="181346" y="1761375"/>
            <a:chExt cx="1517253" cy="2901593"/>
          </a:xfrm>
        </p:grpSpPr>
        <p:pic>
          <p:nvPicPr>
            <p:cNvPr id="179" name="Google Shape;179;p6"/>
            <p:cNvPicPr preferRelativeResize="0"/>
            <p:nvPr/>
          </p:nvPicPr>
          <p:blipFill rotWithShape="1">
            <a:blip r:embed="rId7">
              <a:alphaModFix/>
            </a:blip>
            <a:srcRect b="0" l="0" r="0" t="0"/>
            <a:stretch/>
          </p:blipFill>
          <p:spPr>
            <a:xfrm>
              <a:off x="622043" y="1761375"/>
              <a:ext cx="885486" cy="2901593"/>
            </a:xfrm>
            <a:prstGeom prst="rect">
              <a:avLst/>
            </a:prstGeom>
            <a:noFill/>
            <a:ln>
              <a:noFill/>
            </a:ln>
          </p:spPr>
        </p:pic>
        <p:pic>
          <p:nvPicPr>
            <p:cNvPr id="180" name="Google Shape;180;p6"/>
            <p:cNvPicPr preferRelativeResize="0"/>
            <p:nvPr/>
          </p:nvPicPr>
          <p:blipFill rotWithShape="1">
            <a:blip r:embed="rId8">
              <a:alphaModFix/>
            </a:blip>
            <a:srcRect b="0" l="0" r="0" t="0"/>
            <a:stretch/>
          </p:blipFill>
          <p:spPr>
            <a:xfrm>
              <a:off x="1186323" y="2638386"/>
              <a:ext cx="512276" cy="2024582"/>
            </a:xfrm>
            <a:prstGeom prst="rect">
              <a:avLst/>
            </a:prstGeom>
            <a:noFill/>
            <a:ln>
              <a:noFill/>
            </a:ln>
          </p:spPr>
        </p:pic>
        <p:pic>
          <p:nvPicPr>
            <p:cNvPr id="181" name="Google Shape;181;p6"/>
            <p:cNvPicPr preferRelativeResize="0"/>
            <p:nvPr/>
          </p:nvPicPr>
          <p:blipFill rotWithShape="1">
            <a:blip r:embed="rId9">
              <a:alphaModFix/>
            </a:blip>
            <a:srcRect b="0" l="0" r="0" t="0"/>
            <a:stretch/>
          </p:blipFill>
          <p:spPr>
            <a:xfrm>
              <a:off x="181346" y="2373835"/>
              <a:ext cx="711093" cy="2289133"/>
            </a:xfrm>
            <a:prstGeom prst="rect">
              <a:avLst/>
            </a:prstGeom>
            <a:noFill/>
            <a:ln>
              <a:noFill/>
            </a:ln>
          </p:spPr>
        </p:pic>
      </p:grpSp>
      <p:pic>
        <p:nvPicPr>
          <p:cNvPr id="182" name="Google Shape;182;p6"/>
          <p:cNvPicPr preferRelativeResize="0"/>
          <p:nvPr/>
        </p:nvPicPr>
        <p:blipFill rotWithShape="1">
          <a:blip r:embed="rId6">
            <a:alphaModFix/>
          </a:blip>
          <a:srcRect b="0" l="77162" r="0" t="0"/>
          <a:stretch/>
        </p:blipFill>
        <p:spPr>
          <a:xfrm>
            <a:off x="9407611" y="4800725"/>
            <a:ext cx="2784389" cy="1620820"/>
          </a:xfrm>
          <a:prstGeom prst="rect">
            <a:avLst/>
          </a:prstGeom>
          <a:noFill/>
          <a:ln>
            <a:noFill/>
          </a:ln>
        </p:spPr>
      </p:pic>
      <p:pic>
        <p:nvPicPr>
          <p:cNvPr id="183" name="Google Shape;183;p6"/>
          <p:cNvPicPr preferRelativeResize="0"/>
          <p:nvPr/>
        </p:nvPicPr>
        <p:blipFill rotWithShape="1">
          <a:blip r:embed="rId10">
            <a:alphaModFix/>
          </a:blip>
          <a:srcRect b="0" l="0" r="45910" t="0"/>
          <a:stretch/>
        </p:blipFill>
        <p:spPr>
          <a:xfrm>
            <a:off x="9670239" y="3330309"/>
            <a:ext cx="2176557" cy="3377231"/>
          </a:xfrm>
          <a:prstGeom prst="rect">
            <a:avLst/>
          </a:prstGeom>
          <a:noFill/>
          <a:ln>
            <a:noFill/>
          </a:ln>
        </p:spPr>
      </p:pic>
      <p:sp>
        <p:nvSpPr>
          <p:cNvPr id="184" name="Google Shape;184;p6"/>
          <p:cNvSpPr/>
          <p:nvPr/>
        </p:nvSpPr>
        <p:spPr>
          <a:xfrm>
            <a:off x="-6577" y="6168693"/>
            <a:ext cx="12192000" cy="686217"/>
          </a:xfrm>
          <a:custGeom>
            <a:rect b="b" l="l" r="r" t="t"/>
            <a:pathLst>
              <a:path extrusionOk="0" h="608571" w="9144000">
                <a:moveTo>
                  <a:pt x="0" y="0"/>
                </a:moveTo>
                <a:lnTo>
                  <a:pt x="9144000" y="0"/>
                </a:lnTo>
                <a:lnTo>
                  <a:pt x="9144000" y="608571"/>
                </a:lnTo>
                <a:lnTo>
                  <a:pt x="0" y="608571"/>
                </a:lnTo>
                <a:close/>
              </a:path>
            </a:pathLst>
          </a:custGeom>
          <a:solidFill>
            <a:srgbClr val="C4D83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85" name="Google Shape;185;p6"/>
          <p:cNvSpPr/>
          <p:nvPr/>
        </p:nvSpPr>
        <p:spPr>
          <a:xfrm>
            <a:off x="-6577" y="6291730"/>
            <a:ext cx="12192000" cy="569031"/>
          </a:xfrm>
          <a:custGeom>
            <a:rect b="b" l="l" r="r" t="t"/>
            <a:pathLst>
              <a:path extrusionOk="0" h="608571" w="9144000">
                <a:moveTo>
                  <a:pt x="0" y="0"/>
                </a:moveTo>
                <a:lnTo>
                  <a:pt x="9144000" y="0"/>
                </a:lnTo>
                <a:lnTo>
                  <a:pt x="9144000" y="608571"/>
                </a:lnTo>
                <a:lnTo>
                  <a:pt x="0" y="608571"/>
                </a:lnTo>
                <a:close/>
              </a:path>
            </a:pathLst>
          </a:custGeom>
          <a:solidFill>
            <a:srgbClr val="8CB82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86" name="Google Shape;186;p6"/>
          <p:cNvSpPr/>
          <p:nvPr/>
        </p:nvSpPr>
        <p:spPr>
          <a:xfrm>
            <a:off x="-6577" y="6487466"/>
            <a:ext cx="12192000" cy="365639"/>
          </a:xfrm>
          <a:custGeom>
            <a:rect b="b" l="l" r="r" t="t"/>
            <a:pathLst>
              <a:path extrusionOk="0" h="608571" w="9144000">
                <a:moveTo>
                  <a:pt x="0" y="0"/>
                </a:moveTo>
                <a:lnTo>
                  <a:pt x="9144000" y="0"/>
                </a:lnTo>
                <a:lnTo>
                  <a:pt x="9144000" y="608571"/>
                </a:lnTo>
                <a:lnTo>
                  <a:pt x="0" y="608571"/>
                </a:lnTo>
                <a:close/>
              </a:path>
            </a:pathLst>
          </a:custGeom>
          <a:solidFill>
            <a:srgbClr val="679C3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pic>
        <p:nvPicPr>
          <p:cNvPr id="187" name="Google Shape;187;p6"/>
          <p:cNvPicPr preferRelativeResize="0"/>
          <p:nvPr/>
        </p:nvPicPr>
        <p:blipFill rotWithShape="1">
          <a:blip r:embed="rId11">
            <a:alphaModFix/>
          </a:blip>
          <a:srcRect b="0" l="0" r="0" t="0"/>
          <a:stretch/>
        </p:blipFill>
        <p:spPr>
          <a:xfrm>
            <a:off x="12411676" y="-1022275"/>
            <a:ext cx="812800" cy="812800"/>
          </a:xfrm>
          <a:prstGeom prst="rect">
            <a:avLst/>
          </a:prstGeom>
          <a:noFill/>
          <a:ln>
            <a:noFill/>
          </a:ln>
        </p:spPr>
      </p:pic>
      <p:sp>
        <p:nvSpPr>
          <p:cNvPr id="188" name="Google Shape;188;p6"/>
          <p:cNvSpPr txBox="1"/>
          <p:nvPr/>
        </p:nvSpPr>
        <p:spPr>
          <a:xfrm>
            <a:off x="4212470" y="1149805"/>
            <a:ext cx="4051109"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rgbClr val="FF0000"/>
              </a:buClr>
              <a:buSzPts val="5400"/>
              <a:buFont typeface="Times New Roman"/>
              <a:buNone/>
            </a:pPr>
            <a:r>
              <a:rPr b="1" lang="en-US" sz="5400">
                <a:solidFill>
                  <a:srgbClr val="FF0000"/>
                </a:solidFill>
                <a:latin typeface="Times New Roman"/>
                <a:ea typeface="Times New Roman"/>
                <a:cs typeface="Times New Roman"/>
                <a:sym typeface="Times New Roman"/>
              </a:rPr>
              <a:t>KHÁM PHÁ</a:t>
            </a:r>
            <a:endParaRPr b="1" sz="5400">
              <a:solidFill>
                <a:srgbClr val="FF0000"/>
              </a:solidFill>
              <a:latin typeface="Times New Roman"/>
              <a:ea typeface="Times New Roman"/>
              <a:cs typeface="Times New Roman"/>
              <a:sym typeface="Times New Roman"/>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87"/>
                                        </p:tgtEl>
                                        <p:attrNameLst>
                                          <p:attrName>style.visibility</p:attrName>
                                        </p:attrNameLst>
                                      </p:cBhvr>
                                      <p:to>
                                        <p:strVal val="visible"/>
                                      </p:to>
                                    </p:set>
                                    <p:animEffect filter="fade" transition="in">
                                      <p:cBhvr>
                                        <p:cTn dur="5000"/>
                                        <p:tgtEl>
                                          <p:spTgt spid="187"/>
                                        </p:tgtEl>
                                      </p:cBhvr>
                                    </p:animEffect>
                                  </p:childTnLst>
                                </p:cTn>
                              </p:par>
                              <p:par>
                                <p:cTn fill="hold" nodeType="withEffect" presetClass="entr" presetID="2" presetSubtype="8">
                                  <p:stCondLst>
                                    <p:cond delay="0"/>
                                  </p:stCondLst>
                                  <p:childTnLst>
                                    <p:set>
                                      <p:cBhvr>
                                        <p:cTn dur="1" fill="hold">
                                          <p:stCondLst>
                                            <p:cond delay="0"/>
                                          </p:stCondLst>
                                        </p:cTn>
                                        <p:tgtEl>
                                          <p:spTgt spid="176"/>
                                        </p:tgtEl>
                                        <p:attrNameLst>
                                          <p:attrName>style.visibility</p:attrName>
                                        </p:attrNameLst>
                                      </p:cBhvr>
                                      <p:to>
                                        <p:strVal val="visible"/>
                                      </p:to>
                                    </p:set>
                                    <p:anim calcmode="lin" valueType="num">
                                      <p:cBhvr additive="base">
                                        <p:cTn dur="1000"/>
                                        <p:tgtEl>
                                          <p:spTgt spid="176"/>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0"/>
                                  </p:stCondLst>
                                  <p:childTnLst>
                                    <p:set>
                                      <p:cBhvr>
                                        <p:cTn dur="1" fill="hold">
                                          <p:stCondLst>
                                            <p:cond delay="0"/>
                                          </p:stCondLst>
                                        </p:cTn>
                                        <p:tgtEl>
                                          <p:spTgt spid="184"/>
                                        </p:tgtEl>
                                        <p:attrNameLst>
                                          <p:attrName>style.visibility</p:attrName>
                                        </p:attrNameLst>
                                      </p:cBhvr>
                                      <p:to>
                                        <p:strVal val="visible"/>
                                      </p:to>
                                    </p:set>
                                    <p:animEffect filter="fade" transition="in">
                                      <p:cBhvr>
                                        <p:cTn dur="500"/>
                                        <p:tgtEl>
                                          <p:spTgt spid="184"/>
                                        </p:tgtEl>
                                      </p:cBhvr>
                                    </p:animEffect>
                                  </p:childTnLst>
                                </p:cTn>
                              </p:par>
                              <p:par>
                                <p:cTn fill="hold" nodeType="withEffect" presetClass="entr" presetID="10" presetSubtype="0">
                                  <p:stCondLst>
                                    <p:cond delay="0"/>
                                  </p:stCondLst>
                                  <p:childTnLst>
                                    <p:set>
                                      <p:cBhvr>
                                        <p:cTn dur="1" fill="hold">
                                          <p:stCondLst>
                                            <p:cond delay="0"/>
                                          </p:stCondLst>
                                        </p:cTn>
                                        <p:tgtEl>
                                          <p:spTgt spid="185"/>
                                        </p:tgtEl>
                                        <p:attrNameLst>
                                          <p:attrName>style.visibility</p:attrName>
                                        </p:attrNameLst>
                                      </p:cBhvr>
                                      <p:to>
                                        <p:strVal val="visible"/>
                                      </p:to>
                                    </p:set>
                                    <p:animEffect filter="fade" transition="in">
                                      <p:cBhvr>
                                        <p:cTn dur="500"/>
                                        <p:tgtEl>
                                          <p:spTgt spid="185"/>
                                        </p:tgtEl>
                                      </p:cBhvr>
                                    </p:animEffect>
                                  </p:childTnLst>
                                </p:cTn>
                              </p:par>
                              <p:par>
                                <p:cTn fill="hold" nodeType="withEffect" presetClass="entr" presetID="10" presetSubtype="0">
                                  <p:stCondLst>
                                    <p:cond delay="0"/>
                                  </p:stCondLst>
                                  <p:childTnLst>
                                    <p:set>
                                      <p:cBhvr>
                                        <p:cTn dur="1" fill="hold">
                                          <p:stCondLst>
                                            <p:cond delay="0"/>
                                          </p:stCondLst>
                                        </p:cTn>
                                        <p:tgtEl>
                                          <p:spTgt spid="186"/>
                                        </p:tgtEl>
                                        <p:attrNameLst>
                                          <p:attrName>style.visibility</p:attrName>
                                        </p:attrNameLst>
                                      </p:cBhvr>
                                      <p:to>
                                        <p:strVal val="visible"/>
                                      </p:to>
                                    </p:set>
                                    <p:animEffect filter="fade" transition="in">
                                      <p:cBhvr>
                                        <p:cTn dur="500"/>
                                        <p:tgtEl>
                                          <p:spTgt spid="186"/>
                                        </p:tgtEl>
                                      </p:cBhvr>
                                    </p:animEffect>
                                  </p:childTnLst>
                                </p:cTn>
                              </p:par>
                              <p:par>
                                <p:cTn fill="hold" nodeType="withEffect" presetClass="entr" presetID="10" presetSubtype="0">
                                  <p:stCondLst>
                                    <p:cond delay="0"/>
                                  </p:stCondLst>
                                  <p:childTnLst>
                                    <p:set>
                                      <p:cBhvr>
                                        <p:cTn dur="1" fill="hold">
                                          <p:stCondLst>
                                            <p:cond delay="0"/>
                                          </p:stCondLst>
                                        </p:cTn>
                                        <p:tgtEl>
                                          <p:spTgt spid="175"/>
                                        </p:tgtEl>
                                        <p:attrNameLst>
                                          <p:attrName>style.visibility</p:attrName>
                                        </p:attrNameLst>
                                      </p:cBhvr>
                                      <p:to>
                                        <p:strVal val="visible"/>
                                      </p:to>
                                    </p:set>
                                    <p:animEffect filter="fade" transition="in">
                                      <p:cBhvr>
                                        <p:cTn dur="1000"/>
                                        <p:tgtEl>
                                          <p:spTgt spid="175"/>
                                        </p:tgtEl>
                                      </p:cBhvr>
                                    </p:animEffect>
                                  </p:childTnLst>
                                </p:cTn>
                              </p:par>
                              <p:par>
                                <p:cTn fill="hold" nodeType="withEffect" presetClass="entr" presetID="10" presetSubtype="0">
                                  <p:stCondLst>
                                    <p:cond delay="0"/>
                                  </p:stCondLst>
                                  <p:childTnLst>
                                    <p:set>
                                      <p:cBhvr>
                                        <p:cTn dur="1" fill="hold">
                                          <p:stCondLst>
                                            <p:cond delay="0"/>
                                          </p:stCondLst>
                                        </p:cTn>
                                        <p:tgtEl>
                                          <p:spTgt spid="177"/>
                                        </p:tgtEl>
                                        <p:attrNameLst>
                                          <p:attrName>style.visibility</p:attrName>
                                        </p:attrNameLst>
                                      </p:cBhvr>
                                      <p:to>
                                        <p:strVal val="visible"/>
                                      </p:to>
                                    </p:set>
                                    <p:animEffect filter="fade" transition="in">
                                      <p:cBhvr>
                                        <p:cTn dur="500"/>
                                        <p:tgtEl>
                                          <p:spTgt spid="177"/>
                                        </p:tgtEl>
                                      </p:cBhvr>
                                    </p:animEffect>
                                  </p:childTnLst>
                                </p:cTn>
                              </p:par>
                              <p:par>
                                <p:cTn fill="hold" nodeType="withEffect" presetClass="entr" presetID="10" presetSubtype="0">
                                  <p:stCondLst>
                                    <p:cond delay="0"/>
                                  </p:stCondLst>
                                  <p:childTnLst>
                                    <p:set>
                                      <p:cBhvr>
                                        <p:cTn dur="1" fill="hold">
                                          <p:stCondLst>
                                            <p:cond delay="0"/>
                                          </p:stCondLst>
                                        </p:cTn>
                                        <p:tgtEl>
                                          <p:spTgt spid="182"/>
                                        </p:tgtEl>
                                        <p:attrNameLst>
                                          <p:attrName>style.visibility</p:attrName>
                                        </p:attrNameLst>
                                      </p:cBhvr>
                                      <p:to>
                                        <p:strVal val="visible"/>
                                      </p:to>
                                    </p:set>
                                    <p:animEffect filter="fade" transition="in">
                                      <p:cBhvr>
                                        <p:cTn dur="500"/>
                                        <p:tgtEl>
                                          <p:spTgt spid="182"/>
                                        </p:tgtEl>
                                      </p:cBhvr>
                                    </p:animEffect>
                                  </p:childTnLst>
                                </p:cTn>
                              </p:par>
                              <p:par>
                                <p:cTn fill="hold" nodeType="withEffect" presetClass="entr" presetID="10" presetSubtype="0">
                                  <p:stCondLst>
                                    <p:cond delay="0"/>
                                  </p:stCondLst>
                                  <p:childTnLst>
                                    <p:set>
                                      <p:cBhvr>
                                        <p:cTn dur="1" fill="hold">
                                          <p:stCondLst>
                                            <p:cond delay="0"/>
                                          </p:stCondLst>
                                        </p:cTn>
                                        <p:tgtEl>
                                          <p:spTgt spid="178"/>
                                        </p:tgtEl>
                                        <p:attrNameLst>
                                          <p:attrName>style.visibility</p:attrName>
                                        </p:attrNameLst>
                                      </p:cBhvr>
                                      <p:to>
                                        <p:strVal val="visible"/>
                                      </p:to>
                                    </p:set>
                                    <p:animEffect filter="fade" transition="in">
                                      <p:cBhvr>
                                        <p:cTn dur="1000"/>
                                        <p:tgtEl>
                                          <p:spTgt spid="178"/>
                                        </p:tgtEl>
                                      </p:cBhvr>
                                    </p:animEffect>
                                  </p:childTnLst>
                                </p:cTn>
                              </p:par>
                              <p:par>
                                <p:cTn fill="hold" nodeType="withEffect" presetClass="entr" presetID="10" presetSubtype="0">
                                  <p:stCondLst>
                                    <p:cond delay="0"/>
                                  </p:stCondLst>
                                  <p:childTnLst>
                                    <p:set>
                                      <p:cBhvr>
                                        <p:cTn dur="1" fill="hold">
                                          <p:stCondLst>
                                            <p:cond delay="0"/>
                                          </p:stCondLst>
                                        </p:cTn>
                                        <p:tgtEl>
                                          <p:spTgt spid="183"/>
                                        </p:tgtEl>
                                        <p:attrNameLst>
                                          <p:attrName>style.visibility</p:attrName>
                                        </p:attrNameLst>
                                      </p:cBhvr>
                                      <p:to>
                                        <p:strVal val="visible"/>
                                      </p:to>
                                    </p:set>
                                    <p:animEffect filter="fade" transition="in">
                                      <p:cBhvr>
                                        <p:cTn dur="1000"/>
                                        <p:tgtEl>
                                          <p:spTgt spid="183"/>
                                        </p:tgtEl>
                                      </p:cBhvr>
                                    </p:animEffect>
                                  </p:childTnLst>
                                </p:cTn>
                              </p:par>
                              <p:par>
                                <p:cTn fill="hold" nodeType="withEffect" presetClass="entr" presetID="23" presetSubtype="16">
                                  <p:stCondLst>
                                    <p:cond delay="0"/>
                                  </p:stCondLst>
                                  <p:childTnLst>
                                    <p:set>
                                      <p:cBhvr>
                                        <p:cTn dur="1" fill="hold">
                                          <p:stCondLst>
                                            <p:cond delay="0"/>
                                          </p:stCondLst>
                                        </p:cTn>
                                        <p:tgtEl>
                                          <p:spTgt spid="174"/>
                                        </p:tgtEl>
                                        <p:attrNameLst>
                                          <p:attrName>style.visibility</p:attrName>
                                        </p:attrNameLst>
                                      </p:cBhvr>
                                      <p:to>
                                        <p:strVal val="visible"/>
                                      </p:to>
                                    </p:set>
                                    <p:anim calcmode="lin" valueType="num">
                                      <p:cBhvr additive="base">
                                        <p:cTn dur="1250"/>
                                        <p:tgtEl>
                                          <p:spTgt spid="174"/>
                                        </p:tgtEl>
                                        <p:attrNameLst>
                                          <p:attrName>ppt_w</p:attrName>
                                        </p:attrNameLst>
                                      </p:cBhvr>
                                      <p:tavLst>
                                        <p:tav fmla="" tm="0">
                                          <p:val>
                                            <p:strVal val="0"/>
                                          </p:val>
                                        </p:tav>
                                        <p:tav fmla="" tm="100000">
                                          <p:val>
                                            <p:strVal val="#ppt_w"/>
                                          </p:val>
                                        </p:tav>
                                      </p:tavLst>
                                    </p:anim>
                                    <p:anim calcmode="lin" valueType="num">
                                      <p:cBhvr additive="base">
                                        <p:cTn dur="1250"/>
                                        <p:tgtEl>
                                          <p:spTgt spid="174"/>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7"/>
          <p:cNvSpPr txBox="1"/>
          <p:nvPr/>
        </p:nvSpPr>
        <p:spPr>
          <a:xfrm>
            <a:off x="272310" y="0"/>
            <a:ext cx="7863000" cy="646200"/>
          </a:xfrm>
          <a:prstGeom prst="rect">
            <a:avLst/>
          </a:prstGeom>
          <a:solidFill>
            <a:schemeClr val="lt1"/>
          </a:solidFill>
          <a:ln cap="flat" cmpd="sng" w="9525">
            <a:solidFill>
              <a:schemeClr val="l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rgbClr val="FF0000"/>
                </a:solidFill>
                <a:latin typeface="Times New Roman"/>
                <a:ea typeface="Times New Roman"/>
                <a:cs typeface="Times New Roman"/>
                <a:sym typeface="Times New Roman"/>
              </a:rPr>
              <a:t>Hoạt </a:t>
            </a:r>
            <a:r>
              <a:rPr b="1" lang="en-US" sz="3200">
                <a:solidFill>
                  <a:srgbClr val="FF0000"/>
                </a:solidFill>
                <a:latin typeface="Times New Roman"/>
                <a:ea typeface="Times New Roman"/>
                <a:cs typeface="Times New Roman"/>
                <a:sym typeface="Times New Roman"/>
              </a:rPr>
              <a:t>động</a:t>
            </a:r>
            <a:r>
              <a:rPr b="1" lang="en-US" sz="3600">
                <a:solidFill>
                  <a:srgbClr val="FF0000"/>
                </a:solidFill>
                <a:latin typeface="Times New Roman"/>
                <a:ea typeface="Times New Roman"/>
                <a:cs typeface="Times New Roman"/>
                <a:sym typeface="Times New Roman"/>
              </a:rPr>
              <a:t> 1: Đọc thơ và trả lời câu hỏi.</a:t>
            </a:r>
            <a:endParaRPr b="1" sz="3600">
              <a:solidFill>
                <a:srgbClr val="FF0000"/>
              </a:solidFill>
              <a:latin typeface="Times New Roman"/>
              <a:ea typeface="Times New Roman"/>
              <a:cs typeface="Times New Roman"/>
              <a:sym typeface="Times New Roman"/>
            </a:endParaRPr>
          </a:p>
        </p:txBody>
      </p:sp>
      <p:pic>
        <p:nvPicPr>
          <p:cNvPr id="194" name="Google Shape;194;p7"/>
          <p:cNvPicPr preferRelativeResize="0"/>
          <p:nvPr/>
        </p:nvPicPr>
        <p:blipFill rotWithShape="1">
          <a:blip r:embed="rId3">
            <a:alphaModFix/>
          </a:blip>
          <a:srcRect b="0" l="-2820" r="2820" t="0"/>
          <a:stretch/>
        </p:blipFill>
        <p:spPr>
          <a:xfrm>
            <a:off x="911199" y="673694"/>
            <a:ext cx="10791931" cy="6120230"/>
          </a:xfrm>
          <a:prstGeom prst="rect">
            <a:avLst/>
          </a:prstGeom>
          <a:solidFill>
            <a:srgbClr val="FFFF00"/>
          </a:solid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8"/>
          <p:cNvSpPr txBox="1"/>
          <p:nvPr/>
        </p:nvSpPr>
        <p:spPr>
          <a:xfrm>
            <a:off x="1110347" y="1255127"/>
            <a:ext cx="10332719" cy="3539430"/>
          </a:xfrm>
          <a:prstGeom prst="rect">
            <a:avLst/>
          </a:prstGeom>
          <a:noFill/>
          <a:ln>
            <a:noFill/>
          </a:ln>
        </p:spPr>
        <p:txBody>
          <a:bodyPr anchorCtr="0" anchor="t" bIns="45700" lIns="91425" spcFirstLastPara="1" rIns="91425" wrap="square" tIns="45700">
            <a:spAutoFit/>
          </a:bodyPr>
          <a:lstStyle/>
          <a:p>
            <a:pPr indent="-514350" lvl="0" marL="514350" marR="0" rtl="0" algn="l">
              <a:spcBef>
                <a:spcPts val="0"/>
              </a:spcBef>
              <a:spcAft>
                <a:spcPts val="0"/>
              </a:spcAft>
              <a:buClr>
                <a:srgbClr val="0000CC"/>
              </a:buClr>
              <a:buSzPts val="3200"/>
              <a:buFont typeface="Times New Roman"/>
              <a:buAutoNum type="alphaLcParenR"/>
            </a:pPr>
            <a:r>
              <a:rPr lang="en-US" sz="3200">
                <a:solidFill>
                  <a:srgbClr val="0000CC"/>
                </a:solidFill>
                <a:latin typeface="Times New Roman"/>
                <a:ea typeface="Times New Roman"/>
                <a:cs typeface="Times New Roman"/>
                <a:sym typeface="Times New Roman"/>
              </a:rPr>
              <a:t>Cô giáo trong bài thơ đã làm những gì cho học sinh ?</a:t>
            </a:r>
            <a:endParaRPr/>
          </a:p>
          <a:p>
            <a:pPr indent="0" lvl="0" marL="0" marR="0" rtl="0" algn="l">
              <a:spcBef>
                <a:spcPts val="0"/>
              </a:spcBef>
              <a:spcAft>
                <a:spcPts val="0"/>
              </a:spcAft>
              <a:buNone/>
            </a:pPr>
            <a:r>
              <a:t/>
            </a:r>
            <a:endParaRPr sz="3200">
              <a:solidFill>
                <a:srgbClr val="0000CC"/>
              </a:solidFill>
              <a:latin typeface="Times New Roman"/>
              <a:ea typeface="Times New Roman"/>
              <a:cs typeface="Times New Roman"/>
              <a:sym typeface="Times New Roman"/>
            </a:endParaRPr>
          </a:p>
          <a:p>
            <a:pPr indent="0" lvl="0" marL="0" marR="0" rtl="0" algn="l">
              <a:spcBef>
                <a:spcPts val="0"/>
              </a:spcBef>
              <a:spcAft>
                <a:spcPts val="0"/>
              </a:spcAft>
              <a:buNone/>
            </a:pPr>
            <a:r>
              <a:rPr lang="en-US" sz="3200">
                <a:solidFill>
                  <a:srgbClr val="0000CC"/>
                </a:solidFill>
                <a:latin typeface="Times New Roman"/>
                <a:ea typeface="Times New Roman"/>
                <a:cs typeface="Times New Roman"/>
                <a:sym typeface="Times New Roman"/>
              </a:rPr>
              <a:t>b) Những việc làm đó thể hiện tình cảm của cô giáo đối với học sinh như thế nào ?</a:t>
            </a:r>
            <a:endParaRPr/>
          </a:p>
          <a:p>
            <a:pPr indent="0" lvl="0" marL="0" marR="0" rtl="0" algn="l">
              <a:spcBef>
                <a:spcPts val="0"/>
              </a:spcBef>
              <a:spcAft>
                <a:spcPts val="0"/>
              </a:spcAft>
              <a:buNone/>
            </a:pPr>
            <a:r>
              <a:t/>
            </a:r>
            <a:endParaRPr sz="3200">
              <a:solidFill>
                <a:srgbClr val="0000CC"/>
              </a:solidFill>
              <a:latin typeface="Times New Roman"/>
              <a:ea typeface="Times New Roman"/>
              <a:cs typeface="Times New Roman"/>
              <a:sym typeface="Times New Roman"/>
            </a:endParaRPr>
          </a:p>
          <a:p>
            <a:pPr indent="0" lvl="0" marL="0" marR="0" rtl="0" algn="l">
              <a:spcBef>
                <a:spcPts val="0"/>
              </a:spcBef>
              <a:spcAft>
                <a:spcPts val="0"/>
              </a:spcAft>
              <a:buNone/>
            </a:pPr>
            <a:r>
              <a:rPr lang="en-US" sz="3200">
                <a:solidFill>
                  <a:srgbClr val="0000CC"/>
                </a:solidFill>
                <a:latin typeface="Times New Roman"/>
                <a:ea typeface="Times New Roman"/>
                <a:cs typeface="Times New Roman"/>
                <a:sym typeface="Times New Roman"/>
              </a:rPr>
              <a:t>c) Tình cảm của các bạn nhỏ trong bài thơ đối với cô giáo như thế nào?</a:t>
            </a:r>
            <a:endParaRPr sz="3200">
              <a:solidFill>
                <a:srgbClr val="0000CC"/>
              </a:solidFill>
              <a:latin typeface="Times New Roman"/>
              <a:ea typeface="Times New Roman"/>
              <a:cs typeface="Times New Roman"/>
              <a:sym typeface="Times New Roman"/>
            </a:endParaRPr>
          </a:p>
        </p:txBody>
      </p:sp>
      <p:sp>
        <p:nvSpPr>
          <p:cNvPr id="200" name="Google Shape;200;p8"/>
          <p:cNvSpPr txBox="1"/>
          <p:nvPr/>
        </p:nvSpPr>
        <p:spPr>
          <a:xfrm flipH="1">
            <a:off x="2952208" y="321116"/>
            <a:ext cx="7837715"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200">
                <a:solidFill>
                  <a:srgbClr val="FF0000"/>
                </a:solidFill>
                <a:latin typeface="Times New Roman"/>
                <a:ea typeface="Times New Roman"/>
                <a:cs typeface="Times New Roman"/>
                <a:sym typeface="Times New Roman"/>
              </a:rPr>
              <a:t>Thảo luận nhóm đôi và trả lời câu hỏi :</a:t>
            </a:r>
            <a:endParaRPr sz="3200">
              <a:solidFill>
                <a:srgbClr val="FF0000"/>
              </a:solidFill>
              <a:latin typeface="Times New Roman"/>
              <a:ea typeface="Times New Roman"/>
              <a:cs typeface="Times New Roman"/>
              <a:sym typeface="Times New Roman"/>
            </a:endParaRPr>
          </a:p>
        </p:txBody>
      </p:sp>
      <p:sp>
        <p:nvSpPr>
          <p:cNvPr id="201" name="Google Shape;201;p8"/>
          <p:cNvSpPr txBox="1"/>
          <p:nvPr/>
        </p:nvSpPr>
        <p:spPr>
          <a:xfrm>
            <a:off x="3540038" y="4871271"/>
            <a:ext cx="7903028" cy="156966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200">
                <a:solidFill>
                  <a:srgbClr val="0000CC"/>
                </a:solidFill>
                <a:latin typeface="Times New Roman"/>
                <a:ea typeface="Times New Roman"/>
                <a:cs typeface="Times New Roman"/>
                <a:sym typeface="Times New Roman"/>
              </a:rPr>
              <a:t>+ Trình bày:  nói to, rõ ràng.</a:t>
            </a:r>
            <a:endParaRPr/>
          </a:p>
          <a:p>
            <a:pPr indent="0" lvl="0" marL="0" marR="0" rtl="0" algn="l">
              <a:spcBef>
                <a:spcPts val="0"/>
              </a:spcBef>
              <a:spcAft>
                <a:spcPts val="0"/>
              </a:spcAft>
              <a:buNone/>
            </a:pPr>
            <a:r>
              <a:rPr lang="en-US" sz="3200">
                <a:solidFill>
                  <a:srgbClr val="0000CC"/>
                </a:solidFill>
                <a:latin typeface="Times New Roman"/>
                <a:ea typeface="Times New Roman"/>
                <a:cs typeface="Times New Roman"/>
                <a:sym typeface="Times New Roman"/>
              </a:rPr>
              <a:t>+ Câu trả lời: đầy đủ hợp lí.</a:t>
            </a:r>
            <a:endParaRPr/>
          </a:p>
          <a:p>
            <a:pPr indent="0" lvl="0" marL="0" marR="0" rtl="0" algn="l">
              <a:spcBef>
                <a:spcPts val="0"/>
              </a:spcBef>
              <a:spcAft>
                <a:spcPts val="0"/>
              </a:spcAft>
              <a:buNone/>
            </a:pPr>
            <a:r>
              <a:rPr lang="en-US" sz="3200">
                <a:solidFill>
                  <a:srgbClr val="0000CC"/>
                </a:solidFill>
                <a:latin typeface="Times New Roman"/>
                <a:ea typeface="Times New Roman"/>
                <a:cs typeface="Times New Roman"/>
                <a:sym typeface="Times New Roman"/>
              </a:rPr>
              <a:t>Thái độ làm việc nhóm: tập trung nghiêm túc.</a:t>
            </a:r>
            <a:endParaRPr/>
          </a:p>
        </p:txBody>
      </p:sp>
      <p:sp>
        <p:nvSpPr>
          <p:cNvPr id="202" name="Google Shape;202;p8"/>
          <p:cNvSpPr txBox="1"/>
          <p:nvPr/>
        </p:nvSpPr>
        <p:spPr>
          <a:xfrm>
            <a:off x="653143" y="4880151"/>
            <a:ext cx="2050867" cy="156966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rgbClr val="FF0000"/>
                </a:solidFill>
                <a:latin typeface="Times New Roman"/>
                <a:ea typeface="Times New Roman"/>
                <a:cs typeface="Times New Roman"/>
                <a:sym typeface="Times New Roman"/>
              </a:rPr>
              <a:t>Tiêu chí nhận xét đánh giá</a:t>
            </a:r>
            <a:endParaRPr b="1" sz="3200">
              <a:solidFill>
                <a:srgbClr val="FF0000"/>
              </a:solidFill>
              <a:latin typeface="Times New Roman"/>
              <a:ea typeface="Times New Roman"/>
              <a:cs typeface="Times New Roman"/>
              <a:sym typeface="Times New Roman"/>
            </a:endParaRPr>
          </a:p>
        </p:txBody>
      </p:sp>
      <p:sp>
        <p:nvSpPr>
          <p:cNvPr id="203" name="Google Shape;203;p8"/>
          <p:cNvSpPr/>
          <p:nvPr/>
        </p:nvSpPr>
        <p:spPr>
          <a:xfrm>
            <a:off x="2390502" y="5299241"/>
            <a:ext cx="978408" cy="484632"/>
          </a:xfrm>
          <a:prstGeom prst="rightArrow">
            <a:avLst>
              <a:gd fmla="val 50000" name="adj1"/>
              <a:gd fmla="val 50000" name="adj2"/>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0"/>
                                        </p:tgtEl>
                                        <p:attrNameLst>
                                          <p:attrName>style.visibility</p:attrName>
                                        </p:attrNameLst>
                                      </p:cBhvr>
                                      <p:to>
                                        <p:strVal val="visible"/>
                                      </p:to>
                                    </p:set>
                                    <p:animEffect filter="fade" transition="in">
                                      <p:cBhvr>
                                        <p:cTn dur="500"/>
                                        <p:tgtEl>
                                          <p:spTgt spid="20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9"/>
                                        </p:tgtEl>
                                        <p:attrNameLst>
                                          <p:attrName>style.visibility</p:attrName>
                                        </p:attrNameLst>
                                      </p:cBhvr>
                                      <p:to>
                                        <p:strVal val="visible"/>
                                      </p:to>
                                    </p:set>
                                    <p:animEffect filter="fade" transition="in">
                                      <p:cBhvr>
                                        <p:cTn dur="500"/>
                                        <p:tgtEl>
                                          <p:spTgt spid="19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2"/>
                                        </p:tgtEl>
                                        <p:attrNameLst>
                                          <p:attrName>style.visibility</p:attrName>
                                        </p:attrNameLst>
                                      </p:cBhvr>
                                      <p:to>
                                        <p:strVal val="visible"/>
                                      </p:to>
                                    </p:set>
                                    <p:animEffect filter="fade" transition="in">
                                      <p:cBhvr>
                                        <p:cTn dur="500"/>
                                        <p:tgtEl>
                                          <p:spTgt spid="20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3"/>
                                        </p:tgtEl>
                                        <p:attrNameLst>
                                          <p:attrName>style.visibility</p:attrName>
                                        </p:attrNameLst>
                                      </p:cBhvr>
                                      <p:to>
                                        <p:strVal val="visible"/>
                                      </p:to>
                                    </p:set>
                                    <p:animEffect filter="fade" transition="in">
                                      <p:cBhvr>
                                        <p:cTn dur="500"/>
                                        <p:tgtEl>
                                          <p:spTgt spid="203"/>
                                        </p:tgtEl>
                                      </p:cBhvr>
                                    </p:animEffect>
                                  </p:childTnLst>
                                </p:cTn>
                              </p:par>
                              <p:par>
                                <p:cTn fill="hold" nodeType="withEffect" presetClass="entr" presetID="10" presetSubtype="0">
                                  <p:stCondLst>
                                    <p:cond delay="0"/>
                                  </p:stCondLst>
                                  <p:childTnLst>
                                    <p:set>
                                      <p:cBhvr>
                                        <p:cTn dur="1" fill="hold">
                                          <p:stCondLst>
                                            <p:cond delay="0"/>
                                          </p:stCondLst>
                                        </p:cTn>
                                        <p:tgtEl>
                                          <p:spTgt spid="201"/>
                                        </p:tgtEl>
                                        <p:attrNameLst>
                                          <p:attrName>style.visibility</p:attrName>
                                        </p:attrNameLst>
                                      </p:cBhvr>
                                      <p:to>
                                        <p:strVal val="visible"/>
                                      </p:to>
                                    </p:set>
                                    <p:animEffect filter="fade" transition="in">
                                      <p:cBhvr>
                                        <p:cTn dur="500"/>
                                        <p:tgtEl>
                                          <p:spTgt spid="20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pic>
        <p:nvPicPr>
          <p:cNvPr id="208" name="Google Shape;208;p9"/>
          <p:cNvPicPr preferRelativeResize="0"/>
          <p:nvPr/>
        </p:nvPicPr>
        <p:blipFill rotWithShape="1">
          <a:blip r:embed="rId3">
            <a:alphaModFix/>
          </a:blip>
          <a:srcRect b="0" l="0" r="0" t="0"/>
          <a:stretch/>
        </p:blipFill>
        <p:spPr>
          <a:xfrm>
            <a:off x="847073" y="149942"/>
            <a:ext cx="10791931" cy="6616617"/>
          </a:xfrm>
          <a:prstGeom prst="rect">
            <a:avLst/>
          </a:prstGeom>
          <a:solidFill>
            <a:srgbClr val="FFFF00"/>
          </a:solid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2021-07-03T02:53:54Z</dcterms:created>
  <dc:creator>Admin</dc:creator>
</cp:coreProperties>
</file>