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3" roundtripDataSignature="AMtx7mi//Xo8pPgL+7CufkxPjgtkh2C2Z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22" Type="http://schemas.openxmlformats.org/officeDocument/2006/relationships/slide" Target="slides/slide18.xml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3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3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4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5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5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25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25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25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2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8.png"/><Relationship Id="rId10" Type="http://schemas.openxmlformats.org/officeDocument/2006/relationships/image" Target="../media/image12.png"/><Relationship Id="rId13" Type="http://schemas.openxmlformats.org/officeDocument/2006/relationships/image" Target="../media/image13.png"/><Relationship Id="rId1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9" Type="http://schemas.openxmlformats.org/officeDocument/2006/relationships/image" Target="../media/image6.png"/><Relationship Id="rId14" Type="http://schemas.openxmlformats.org/officeDocument/2006/relationships/image" Target="../media/image7.png"/><Relationship Id="rId5" Type="http://schemas.openxmlformats.org/officeDocument/2006/relationships/image" Target="../media/image2.png"/><Relationship Id="rId6" Type="http://schemas.openxmlformats.org/officeDocument/2006/relationships/image" Target="../media/image9.png"/><Relationship Id="rId7" Type="http://schemas.openxmlformats.org/officeDocument/2006/relationships/image" Target="../media/image3.png"/><Relationship Id="rId8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jpg"/><Relationship Id="rId4" Type="http://schemas.openxmlformats.org/officeDocument/2006/relationships/image" Target="../media/image28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7.png"/><Relationship Id="rId10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9" Type="http://schemas.openxmlformats.org/officeDocument/2006/relationships/image" Target="../media/image8.png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Relationship Id="rId4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9694" y="704055"/>
            <a:ext cx="2661644" cy="89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 b="0" l="135" r="-1" t="36970"/>
          <a:stretch/>
        </p:blipFill>
        <p:spPr>
          <a:xfrm>
            <a:off x="2" y="2438400"/>
            <a:ext cx="12191997" cy="4005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" y="4577330"/>
            <a:ext cx="12818077" cy="2010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139429" y="428363"/>
            <a:ext cx="12331428" cy="1069318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/>
          <p:nvPr/>
        </p:nvSpPr>
        <p:spPr>
          <a:xfrm>
            <a:off x="1915887" y="1868278"/>
            <a:ext cx="8338236" cy="4592245"/>
          </a:xfrm>
          <a:custGeom>
            <a:rect b="b" l="l" r="r" t="t"/>
            <a:pathLst>
              <a:path extrusionOk="0" h="2967166" w="538754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2390356" y="2056871"/>
            <a:ext cx="7408981" cy="4072083"/>
          </a:xfrm>
          <a:custGeom>
            <a:rect b="b" l="l" r="r" t="t"/>
            <a:pathLst>
              <a:path extrusionOk="0" h="2656703" w="4967417">
                <a:moveTo>
                  <a:pt x="0" y="2644346"/>
                </a:moveTo>
                <a:lnTo>
                  <a:pt x="2261287" y="0"/>
                </a:lnTo>
                <a:lnTo>
                  <a:pt x="2150076" y="2656703"/>
                </a:lnTo>
                <a:lnTo>
                  <a:pt x="4028303" y="444843"/>
                </a:lnTo>
                <a:lnTo>
                  <a:pt x="3917092" y="2619632"/>
                </a:lnTo>
                <a:lnTo>
                  <a:pt x="4967417" y="1779373"/>
                </a:lnTo>
                <a:lnTo>
                  <a:pt x="4905633" y="2607275"/>
                </a:lnTo>
              </a:path>
            </a:pathLst>
          </a:custGeom>
          <a:noFill/>
          <a:ln cap="flat" cmpd="sng" w="19050">
            <a:solidFill>
              <a:srgbClr val="FFC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/>
          <p:nvPr/>
        </p:nvSpPr>
        <p:spPr>
          <a:xfrm>
            <a:off x="2830970" y="4831239"/>
            <a:ext cx="6497070" cy="188744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1" i="0">
                <a:ln>
                  <a:noFill/>
                </a:ln>
                <a:solidFill>
                  <a:srgbClr val="FF6600"/>
                </a:solidFill>
                <a:latin typeface="Arial"/>
              </a:rPr>
              <a:t>Đạo đức</a:t>
            </a:r>
          </a:p>
        </p:txBody>
      </p:sp>
      <p:pic>
        <p:nvPicPr>
          <p:cNvPr id="96" name="Google Shape;96;p1"/>
          <p:cNvPicPr preferRelativeResize="0"/>
          <p:nvPr/>
        </p:nvPicPr>
        <p:blipFill rotWithShape="1">
          <a:blip r:embed="rId7">
            <a:alphaModFix/>
          </a:blip>
          <a:srcRect b="0" l="30888" r="21866" t="27748"/>
          <a:stretch/>
        </p:blipFill>
        <p:spPr>
          <a:xfrm>
            <a:off x="8798010" y="-32952"/>
            <a:ext cx="3393991" cy="3285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8">
            <a:alphaModFix/>
          </a:blip>
          <a:srcRect b="0" l="1" r="77432" t="0"/>
          <a:stretch/>
        </p:blipFill>
        <p:spPr>
          <a:xfrm>
            <a:off x="0" y="4840823"/>
            <a:ext cx="2751437" cy="16208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8" name="Google Shape;98;p1"/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99" name="Google Shape;99;p1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1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p1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2" name="Google Shape;102;p1"/>
          <p:cNvPicPr preferRelativeResize="0"/>
          <p:nvPr/>
        </p:nvPicPr>
        <p:blipFill rotWithShape="1">
          <a:blip r:embed="rId8">
            <a:alphaModFix/>
          </a:blip>
          <a:srcRect b="0" l="77162" r="0" t="0"/>
          <a:stretch/>
        </p:blipFill>
        <p:spPr>
          <a:xfrm>
            <a:off x="9407611" y="4800725"/>
            <a:ext cx="2784389" cy="1620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"/>
          <p:cNvPicPr preferRelativeResize="0"/>
          <p:nvPr/>
        </p:nvPicPr>
        <p:blipFill rotWithShape="1">
          <a:blip r:embed="rId12">
            <a:alphaModFix/>
          </a:blip>
          <a:srcRect b="0" l="0" r="45910" t="0"/>
          <a:stretch/>
        </p:blipFill>
        <p:spPr>
          <a:xfrm>
            <a:off x="9670239" y="3330309"/>
            <a:ext cx="2176557" cy="3377231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"/>
          <p:cNvSpPr/>
          <p:nvPr/>
        </p:nvSpPr>
        <p:spPr>
          <a:xfrm>
            <a:off x="-6577" y="6168693"/>
            <a:ext cx="12192000" cy="686217"/>
          </a:xfrm>
          <a:custGeom>
            <a:rect b="b" l="l" r="r" t="t"/>
            <a:pathLst>
              <a:path extrusionOk="0" h="608571" w="9144000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"/>
          <p:cNvSpPr/>
          <p:nvPr/>
        </p:nvSpPr>
        <p:spPr>
          <a:xfrm>
            <a:off x="-6577" y="6291730"/>
            <a:ext cx="12192000" cy="569031"/>
          </a:xfrm>
          <a:custGeom>
            <a:rect b="b" l="l" r="r" t="t"/>
            <a:pathLst>
              <a:path extrusionOk="0" h="608571" w="9144000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"/>
          <p:cNvSpPr/>
          <p:nvPr/>
        </p:nvSpPr>
        <p:spPr>
          <a:xfrm>
            <a:off x="-6577" y="6487466"/>
            <a:ext cx="12192000" cy="365639"/>
          </a:xfrm>
          <a:custGeom>
            <a:rect b="b" l="l" r="r" t="t"/>
            <a:pathLst>
              <a:path extrusionOk="0" h="608571" w="9144000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8451458" y="4840823"/>
            <a:ext cx="3121967" cy="177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2411676" y="-1022275"/>
            <a:ext cx="812800" cy="81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5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25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25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5592" y="1182189"/>
            <a:ext cx="4624251" cy="5107577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0"/>
          <p:cNvSpPr txBox="1"/>
          <p:nvPr/>
        </p:nvSpPr>
        <p:spPr>
          <a:xfrm>
            <a:off x="627016" y="298435"/>
            <a:ext cx="991508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Times New Roman"/>
              <a:buNone/>
            </a:pPr>
            <a:r>
              <a:rPr b="1" lang="en-US" sz="4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Việc làm đã thể hiện việc kính trọng thầy cô.</a:t>
            </a:r>
            <a:endParaRPr b="1" sz="4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86" name="Google Shape;186;p10"/>
          <p:cNvGrpSpPr/>
          <p:nvPr/>
        </p:nvGrpSpPr>
        <p:grpSpPr>
          <a:xfrm>
            <a:off x="5792513" y="2465921"/>
            <a:ext cx="1028609" cy="1799646"/>
            <a:chOff x="10610395" y="1697082"/>
            <a:chExt cx="1028609" cy="1799646"/>
          </a:xfrm>
        </p:grpSpPr>
        <p:sp>
          <p:nvSpPr>
            <p:cNvPr id="187" name="Google Shape;187;p10"/>
            <p:cNvSpPr/>
            <p:nvPr/>
          </p:nvSpPr>
          <p:spPr>
            <a:xfrm>
              <a:off x="10610395" y="1697082"/>
              <a:ext cx="1028609" cy="1046118"/>
            </a:xfrm>
            <a:prstGeom prst="ellipse">
              <a:avLst/>
            </a:prstGeom>
            <a:solidFill>
              <a:srgbClr val="229E2E"/>
            </a:solidFill>
            <a:ln cap="flat" cmpd="sng" w="12700">
              <a:solidFill>
                <a:srgbClr val="229E2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10"/>
            <p:cNvSpPr/>
            <p:nvPr/>
          </p:nvSpPr>
          <p:spPr>
            <a:xfrm>
              <a:off x="11033955" y="2743200"/>
              <a:ext cx="195944" cy="75352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0526" y="1280649"/>
            <a:ext cx="4310743" cy="2745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7016" y="4074459"/>
            <a:ext cx="4624253" cy="2744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1985" y="2787872"/>
            <a:ext cx="5197350" cy="3057081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1"/>
          <p:cNvSpPr txBox="1"/>
          <p:nvPr/>
        </p:nvSpPr>
        <p:spPr>
          <a:xfrm>
            <a:off x="627016" y="298435"/>
            <a:ext cx="1045049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Times New Roman"/>
              <a:buNone/>
            </a:pPr>
            <a:r>
              <a:rPr b="1" lang="en-US" sz="4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Việc làm chưa thể hiện việc kính trọng thầy cô.</a:t>
            </a:r>
            <a:endParaRPr b="1" sz="4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97" name="Google Shape;197;p11"/>
          <p:cNvGrpSpPr/>
          <p:nvPr/>
        </p:nvGrpSpPr>
        <p:grpSpPr>
          <a:xfrm>
            <a:off x="5181020" y="1481838"/>
            <a:ext cx="1141401" cy="1620053"/>
            <a:chOff x="10071462" y="1615419"/>
            <a:chExt cx="836044" cy="1620053"/>
          </a:xfrm>
        </p:grpSpPr>
        <p:pic>
          <p:nvPicPr>
            <p:cNvPr id="198" name="Google Shape;198;p1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0071462" y="1615419"/>
              <a:ext cx="836044" cy="8795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9" name="Google Shape;199;p11"/>
            <p:cNvSpPr/>
            <p:nvPr/>
          </p:nvSpPr>
          <p:spPr>
            <a:xfrm>
              <a:off x="10413481" y="2481944"/>
              <a:ext cx="178131" cy="75352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0" name="Google Shape;200;p11"/>
          <p:cNvGrpSpPr/>
          <p:nvPr/>
        </p:nvGrpSpPr>
        <p:grpSpPr>
          <a:xfrm>
            <a:off x="5101579" y="4452600"/>
            <a:ext cx="1169023" cy="1620053"/>
            <a:chOff x="10071462" y="1615419"/>
            <a:chExt cx="836044" cy="1620053"/>
          </a:xfrm>
        </p:grpSpPr>
        <p:pic>
          <p:nvPicPr>
            <p:cNvPr id="201" name="Google Shape;201;p1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0071462" y="1615419"/>
              <a:ext cx="836044" cy="8795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2" name="Google Shape;202;p11"/>
            <p:cNvSpPr/>
            <p:nvPr/>
          </p:nvSpPr>
          <p:spPr>
            <a:xfrm>
              <a:off x="10413481" y="2481944"/>
              <a:ext cx="178131" cy="75352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3" name="Google Shape;203;p11"/>
          <p:cNvGrpSpPr/>
          <p:nvPr/>
        </p:nvGrpSpPr>
        <p:grpSpPr>
          <a:xfrm>
            <a:off x="11077506" y="3101891"/>
            <a:ext cx="1114494" cy="1620053"/>
            <a:chOff x="10071462" y="1615419"/>
            <a:chExt cx="836044" cy="1620053"/>
          </a:xfrm>
        </p:grpSpPr>
        <p:pic>
          <p:nvPicPr>
            <p:cNvPr id="204" name="Google Shape;204;p1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0071462" y="1615419"/>
              <a:ext cx="836044" cy="8795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5" name="Google Shape;205;p11"/>
            <p:cNvSpPr/>
            <p:nvPr/>
          </p:nvSpPr>
          <p:spPr>
            <a:xfrm>
              <a:off x="10413481" y="2481944"/>
              <a:ext cx="178131" cy="75352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2"/>
          <p:cNvSpPr txBox="1"/>
          <p:nvPr/>
        </p:nvSpPr>
        <p:spPr>
          <a:xfrm>
            <a:off x="265611" y="120139"/>
            <a:ext cx="7154091" cy="584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Hoạt động 2: Xử lí tình huống.</a:t>
            </a:r>
            <a:endParaRPr b="1" sz="32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1" name="Google Shape;21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5555" y="704914"/>
            <a:ext cx="5992039" cy="61530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6650" y="365760"/>
            <a:ext cx="9980023" cy="5538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01782" y="195943"/>
            <a:ext cx="9588137" cy="6087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1257" y="451273"/>
            <a:ext cx="11403873" cy="5204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6572" y="936989"/>
            <a:ext cx="5859164" cy="3886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11583" y="1075120"/>
            <a:ext cx="5580417" cy="3610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9270" y="940526"/>
            <a:ext cx="10332721" cy="3836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ttachment" id="242" name="Google Shape;24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377" y="39189"/>
            <a:ext cx="12043953" cy="67444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3" name="Google Shape;243;p18"/>
          <p:cNvGrpSpPr/>
          <p:nvPr/>
        </p:nvGrpSpPr>
        <p:grpSpPr>
          <a:xfrm>
            <a:off x="1290872" y="506276"/>
            <a:ext cx="8251768" cy="5284051"/>
            <a:chOff x="104" y="290"/>
            <a:chExt cx="5198" cy="3329"/>
          </a:xfrm>
        </p:grpSpPr>
        <p:pic>
          <p:nvPicPr>
            <p:cNvPr descr="user posted image" id="244" name="Google Shape;244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-1495861">
              <a:off x="839" y="2387"/>
              <a:ext cx="1344" cy="9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user posted image" id="245" name="Google Shape;245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 rot="-1088972">
              <a:off x="3770" y="2205"/>
              <a:ext cx="1344" cy="9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user posted image" id="246" name="Google Shape;246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4562851">
              <a:off x="77" y="565"/>
              <a:ext cx="1344" cy="9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user posted image" id="247" name="Google Shape;247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 rot="-5061727">
              <a:off x="4069" y="565"/>
              <a:ext cx="1344" cy="9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8" name="Google Shape;248;p18"/>
          <p:cNvSpPr txBox="1"/>
          <p:nvPr/>
        </p:nvSpPr>
        <p:spPr>
          <a:xfrm>
            <a:off x="195943" y="2052588"/>
            <a:ext cx="91440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Times New Roman"/>
              <a:buNone/>
            </a:pPr>
            <a:r>
              <a:rPr b="1" lang="en-US" sz="3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Chào các em.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Times New Roman"/>
              <a:buNone/>
            </a:pPr>
            <a:r>
              <a:rPr b="1" lang="en-US" sz="3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Chúc các em luôn chăm ngoan, học giỏi.</a:t>
            </a:r>
            <a:endParaRPr/>
          </a:p>
        </p:txBody>
      </p:sp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724122" y="339629"/>
            <a:ext cx="12017827" cy="6178731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"/>
          <p:cNvSpPr txBox="1"/>
          <p:nvPr/>
        </p:nvSpPr>
        <p:spPr>
          <a:xfrm>
            <a:off x="3896950" y="0"/>
            <a:ext cx="3555782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b="1" i="0" lang="en-US" sz="4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KHỞI ĐỘNG</a:t>
            </a:r>
            <a:endParaRPr b="1" i="0" sz="44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nimated-nature-flower-backgrounds-for-powerpoint.jpg" id="119" name="Google Shape;11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3"/>
          <p:cNvSpPr txBox="1"/>
          <p:nvPr/>
        </p:nvSpPr>
        <p:spPr>
          <a:xfrm>
            <a:off x="698034" y="1477896"/>
            <a:ext cx="1091023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2: KÍNH TRỌNG THẦY CÔ GIÁO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(TIẾT 2)</a:t>
            </a:r>
            <a:endParaRPr b="1" sz="48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9694" y="704055"/>
            <a:ext cx="2661644" cy="89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" y="4577330"/>
            <a:ext cx="12818077" cy="2010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4"/>
          <p:cNvPicPr preferRelativeResize="0"/>
          <p:nvPr/>
        </p:nvPicPr>
        <p:blipFill rotWithShape="1">
          <a:blip r:embed="rId5">
            <a:alphaModFix/>
          </a:blip>
          <a:srcRect b="0" l="30888" r="21866" t="27748"/>
          <a:stretch/>
        </p:blipFill>
        <p:spPr>
          <a:xfrm>
            <a:off x="8798010" y="-32952"/>
            <a:ext cx="3393991" cy="3285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4"/>
          <p:cNvPicPr preferRelativeResize="0"/>
          <p:nvPr/>
        </p:nvPicPr>
        <p:blipFill rotWithShape="1">
          <a:blip r:embed="rId6">
            <a:alphaModFix/>
          </a:blip>
          <a:srcRect b="0" l="1" r="77432" t="0"/>
          <a:stretch/>
        </p:blipFill>
        <p:spPr>
          <a:xfrm>
            <a:off x="0" y="4840823"/>
            <a:ext cx="2751437" cy="16208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" name="Google Shape;130;p4"/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31" name="Google Shape;131;p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" name="Google Shape;132;p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3" name="Google Shape;133;p4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4" name="Google Shape;134;p4"/>
          <p:cNvPicPr preferRelativeResize="0"/>
          <p:nvPr/>
        </p:nvPicPr>
        <p:blipFill rotWithShape="1">
          <a:blip r:embed="rId6">
            <a:alphaModFix/>
          </a:blip>
          <a:srcRect b="0" l="77162" r="0" t="0"/>
          <a:stretch/>
        </p:blipFill>
        <p:spPr>
          <a:xfrm>
            <a:off x="9407611" y="4800725"/>
            <a:ext cx="2784389" cy="1620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4"/>
          <p:cNvPicPr preferRelativeResize="0"/>
          <p:nvPr/>
        </p:nvPicPr>
        <p:blipFill rotWithShape="1">
          <a:blip r:embed="rId10">
            <a:alphaModFix/>
          </a:blip>
          <a:srcRect b="0" l="0" r="45910" t="0"/>
          <a:stretch/>
        </p:blipFill>
        <p:spPr>
          <a:xfrm>
            <a:off x="9670239" y="3330309"/>
            <a:ext cx="2176557" cy="3377231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4"/>
          <p:cNvSpPr/>
          <p:nvPr/>
        </p:nvSpPr>
        <p:spPr>
          <a:xfrm>
            <a:off x="-6577" y="6168693"/>
            <a:ext cx="12192000" cy="686217"/>
          </a:xfrm>
          <a:custGeom>
            <a:rect b="b" l="l" r="r" t="t"/>
            <a:pathLst>
              <a:path extrusionOk="0" h="608571" w="9144000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-6577" y="6291730"/>
            <a:ext cx="12192000" cy="569031"/>
          </a:xfrm>
          <a:custGeom>
            <a:rect b="b" l="l" r="r" t="t"/>
            <a:pathLst>
              <a:path extrusionOk="0" h="608571" w="9144000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4"/>
          <p:cNvSpPr/>
          <p:nvPr/>
        </p:nvSpPr>
        <p:spPr>
          <a:xfrm>
            <a:off x="-6577" y="6487466"/>
            <a:ext cx="12192000" cy="365639"/>
          </a:xfrm>
          <a:custGeom>
            <a:rect b="b" l="l" r="r" t="t"/>
            <a:pathLst>
              <a:path extrusionOk="0" h="608571" w="9144000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2411676" y="-1022275"/>
            <a:ext cx="812800" cy="8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4"/>
          <p:cNvSpPr txBox="1"/>
          <p:nvPr/>
        </p:nvSpPr>
        <p:spPr>
          <a:xfrm>
            <a:off x="4487061" y="1133890"/>
            <a:ext cx="320472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400"/>
              <a:buFont typeface="Times New Roman"/>
              <a:buNone/>
            </a:pPr>
            <a:r>
              <a:rPr b="1" lang="en-US" sz="5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 tập</a:t>
            </a:r>
            <a:endParaRPr b="1" sz="54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25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25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"/>
          <p:cNvSpPr txBox="1"/>
          <p:nvPr/>
        </p:nvSpPr>
        <p:spPr>
          <a:xfrm>
            <a:off x="198762" y="196430"/>
            <a:ext cx="6670766" cy="584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Hoạt động 1: Nhận xét hành vi.</a:t>
            </a:r>
            <a:endParaRPr b="1" sz="32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6" name="Google Shape;14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2697" y="781205"/>
            <a:ext cx="11839304" cy="576112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5"/>
          <p:cNvSpPr/>
          <p:nvPr/>
        </p:nvSpPr>
        <p:spPr>
          <a:xfrm>
            <a:off x="1071155" y="781205"/>
            <a:ext cx="235131" cy="2141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011" y="865222"/>
            <a:ext cx="8660674" cy="58439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3" name="Google Shape;153;p6"/>
          <p:cNvGrpSpPr/>
          <p:nvPr/>
        </p:nvGrpSpPr>
        <p:grpSpPr>
          <a:xfrm>
            <a:off x="9369424" y="2637608"/>
            <a:ext cx="1028609" cy="1799646"/>
            <a:chOff x="10610395" y="1697082"/>
            <a:chExt cx="1028609" cy="1799646"/>
          </a:xfrm>
        </p:grpSpPr>
        <p:sp>
          <p:nvSpPr>
            <p:cNvPr id="154" name="Google Shape;154;p6"/>
            <p:cNvSpPr/>
            <p:nvPr/>
          </p:nvSpPr>
          <p:spPr>
            <a:xfrm>
              <a:off x="10610395" y="1697082"/>
              <a:ext cx="1028609" cy="1046118"/>
            </a:xfrm>
            <a:prstGeom prst="ellipse">
              <a:avLst/>
            </a:prstGeom>
            <a:solidFill>
              <a:srgbClr val="229E2E"/>
            </a:solidFill>
            <a:ln cap="flat" cmpd="sng" w="12700">
              <a:solidFill>
                <a:srgbClr val="229E2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6"/>
            <p:cNvSpPr/>
            <p:nvPr/>
          </p:nvSpPr>
          <p:spPr>
            <a:xfrm>
              <a:off x="11033955" y="2743200"/>
              <a:ext cx="195944" cy="75352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98170" y="765801"/>
            <a:ext cx="9078687" cy="58701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1" name="Google Shape;161;p7"/>
          <p:cNvGrpSpPr/>
          <p:nvPr/>
        </p:nvGrpSpPr>
        <p:grpSpPr>
          <a:xfrm>
            <a:off x="10502536" y="1563167"/>
            <a:ext cx="1149532" cy="1620053"/>
            <a:chOff x="10071462" y="1615419"/>
            <a:chExt cx="836044" cy="1620053"/>
          </a:xfrm>
        </p:grpSpPr>
        <p:pic>
          <p:nvPicPr>
            <p:cNvPr id="162" name="Google Shape;162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071462" y="1615419"/>
              <a:ext cx="836044" cy="8795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3" name="Google Shape;163;p7"/>
            <p:cNvSpPr/>
            <p:nvPr/>
          </p:nvSpPr>
          <p:spPr>
            <a:xfrm>
              <a:off x="10413481" y="2481944"/>
              <a:ext cx="178131" cy="75352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5210" y="248194"/>
            <a:ext cx="9980023" cy="64399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9" name="Google Shape;169;p8"/>
          <p:cNvGrpSpPr/>
          <p:nvPr/>
        </p:nvGrpSpPr>
        <p:grpSpPr>
          <a:xfrm>
            <a:off x="10502536" y="1563167"/>
            <a:ext cx="1149532" cy="1620053"/>
            <a:chOff x="10071462" y="1615419"/>
            <a:chExt cx="836044" cy="1620053"/>
          </a:xfrm>
        </p:grpSpPr>
        <p:pic>
          <p:nvPicPr>
            <p:cNvPr id="170" name="Google Shape;170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071462" y="1615419"/>
              <a:ext cx="836044" cy="8795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1" name="Google Shape;171;p8"/>
            <p:cNvSpPr/>
            <p:nvPr/>
          </p:nvSpPr>
          <p:spPr>
            <a:xfrm>
              <a:off x="10413481" y="2481944"/>
              <a:ext cx="178131" cy="75352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2857" y="561703"/>
            <a:ext cx="8358562" cy="58521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7" name="Google Shape;177;p9"/>
          <p:cNvGrpSpPr/>
          <p:nvPr/>
        </p:nvGrpSpPr>
        <p:grpSpPr>
          <a:xfrm>
            <a:off x="9991418" y="1589292"/>
            <a:ext cx="1149532" cy="1620053"/>
            <a:chOff x="10071462" y="1615419"/>
            <a:chExt cx="836044" cy="1620053"/>
          </a:xfrm>
        </p:grpSpPr>
        <p:pic>
          <p:nvPicPr>
            <p:cNvPr id="178" name="Google Shape;178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071462" y="1615419"/>
              <a:ext cx="836044" cy="8795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9" name="Google Shape;179;p9"/>
            <p:cNvSpPr/>
            <p:nvPr/>
          </p:nvSpPr>
          <p:spPr>
            <a:xfrm>
              <a:off x="10413481" y="2481944"/>
              <a:ext cx="178131" cy="753528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rgbClr val="4271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2021-07-19T14:53:34Z</dcterms:created>
  <dc:creator>Admin</dc:creator>
</cp:coreProperties>
</file>