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63" r:id="rId2"/>
    <p:sldId id="256" r:id="rId3"/>
    <p:sldId id="257" r:id="rId4"/>
    <p:sldId id="258" r:id="rId5"/>
    <p:sldId id="259" r:id="rId6"/>
    <p:sldId id="260" r:id="rId7"/>
    <p:sldId id="261" r:id="rId8"/>
    <p:sldId id="264" r:id="rId9"/>
    <p:sldId id="262" r:id="rId10"/>
    <p:sldId id="267" r:id="rId11"/>
    <p:sldId id="268" r:id="rId1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FF0000"/>
    <a:srgbClr val="0000FF"/>
    <a:srgbClr val="F72B09"/>
    <a:srgbClr val="E94B2B"/>
    <a:srgbClr val="B51144"/>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38" d="100"/>
          <a:sy n="38" d="100"/>
        </p:scale>
        <p:origin x="-1398"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4"/>
          <p:cNvSpPr>
            <a:spLocks/>
          </p:cNvSpPr>
          <p:nvPr/>
        </p:nvSpPr>
        <p:spPr bwMode="auto">
          <a:xfrm>
            <a:off x="285750" y="2803525"/>
            <a:ext cx="1588" cy="3035300"/>
          </a:xfrm>
          <a:custGeom>
            <a:avLst/>
            <a:gdLst>
              <a:gd name="T0" fmla="*/ 0 w 1588"/>
              <a:gd name="T1" fmla="*/ 0 h 1912"/>
              <a:gd name="T2" fmla="*/ 0 w 1588"/>
              <a:gd name="T3" fmla="*/ 9525 h 1912"/>
              <a:gd name="T4" fmla="*/ 0 w 1588"/>
              <a:gd name="T5" fmla="*/ 9525 h 1912"/>
              <a:gd name="T6" fmla="*/ 0 w 1588"/>
              <a:gd name="T7" fmla="*/ 95250 h 1912"/>
              <a:gd name="T8" fmla="*/ 0 w 1588"/>
              <a:gd name="T9" fmla="*/ 3035300 h 1912"/>
              <a:gd name="T10" fmla="*/ 0 w 1588"/>
              <a:gd name="T11" fmla="*/ 3035300 h 1912"/>
              <a:gd name="T12" fmla="*/ 0 w 1588"/>
              <a:gd name="T13" fmla="*/ 0 h 1912"/>
              <a:gd name="T14" fmla="*/ 0 w 1588"/>
              <a:gd name="T15" fmla="*/ 0 h 19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88" h="1912">
                <a:moveTo>
                  <a:pt x="0" y="0"/>
                </a:moveTo>
                <a:lnTo>
                  <a:pt x="0" y="6"/>
                </a:lnTo>
                <a:lnTo>
                  <a:pt x="0" y="60"/>
                </a:lnTo>
                <a:lnTo>
                  <a:pt x="0" y="1912"/>
                </a:lnTo>
                <a:lnTo>
                  <a:pt x="0" y="0"/>
                </a:lnTo>
                <a:close/>
              </a:path>
            </a:pathLst>
          </a:custGeom>
          <a:solidFill>
            <a:srgbClr val="6BBA27"/>
          </a:solidFill>
          <a:ln w="9525">
            <a:noFill/>
            <a:round/>
            <a:headEnd/>
            <a:tailEnd/>
          </a:ln>
        </p:spPr>
        <p:txBody>
          <a:bodyPr/>
          <a:lstStyle/>
          <a:p>
            <a:pPr>
              <a:defRPr/>
            </a:pPr>
            <a:endParaRPr lang="en-US"/>
          </a:p>
        </p:txBody>
      </p:sp>
      <p:sp>
        <p:nvSpPr>
          <p:cNvPr id="45058" name="Rectangle 2"/>
          <p:cNvSpPr>
            <a:spLocks noGrp="1" noChangeArrowheads="1"/>
          </p:cNvSpPr>
          <p:nvPr>
            <p:ph type="ctrTitle" sz="quarter"/>
          </p:nvPr>
        </p:nvSpPr>
        <p:spPr>
          <a:xfrm>
            <a:off x="685800" y="1997075"/>
            <a:ext cx="7772400" cy="1431925"/>
          </a:xfrm>
        </p:spPr>
        <p:txBody>
          <a:bodyPr anchor="b" anchorCtr="1"/>
          <a:lstStyle>
            <a:lvl1pPr algn="ctr">
              <a:defRPr/>
            </a:lvl1pPr>
          </a:lstStyle>
          <a:p>
            <a:r>
              <a:rPr lang="en-US"/>
              <a:t>Click to edit Master title style</a:t>
            </a:r>
          </a:p>
        </p:txBody>
      </p:sp>
      <p:sp>
        <p:nvSpPr>
          <p:cNvPr id="45059" name="Rectangle 3"/>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5" name="Rectangle 5"/>
          <p:cNvSpPr>
            <a:spLocks noGrp="1" noChangeArrowheads="1"/>
          </p:cNvSpPr>
          <p:nvPr>
            <p:ph type="ftr" sz="quarter" idx="10"/>
          </p:nvPr>
        </p:nvSpPr>
        <p:spPr/>
        <p:txBody>
          <a:bodyPr/>
          <a:lstStyle>
            <a:lvl1pPr>
              <a:defRPr/>
            </a:lvl1pPr>
          </a:lstStyle>
          <a:p>
            <a:pPr>
              <a:defRPr/>
            </a:pPr>
            <a:endParaRPr lang="en-US"/>
          </a:p>
        </p:txBody>
      </p:sp>
      <p:sp>
        <p:nvSpPr>
          <p:cNvPr id="6" name="Rectangle 6"/>
          <p:cNvSpPr>
            <a:spLocks noGrp="1" noChangeArrowheads="1"/>
          </p:cNvSpPr>
          <p:nvPr>
            <p:ph type="sldNum" sz="quarter" idx="11"/>
          </p:nvPr>
        </p:nvSpPr>
        <p:spPr/>
        <p:txBody>
          <a:bodyPr/>
          <a:lstStyle>
            <a:lvl1pPr>
              <a:defRPr/>
            </a:lvl1pPr>
          </a:lstStyle>
          <a:p>
            <a:pPr>
              <a:defRPr/>
            </a:pPr>
            <a:fld id="{4ADAEC78-04A9-4E13-8BF4-9506350A82DF}" type="slidenum">
              <a:rPr lang="en-US"/>
              <a:pPr>
                <a:defRPr/>
              </a:pPr>
              <a:t>‹#›</a:t>
            </a:fld>
            <a:endParaRPr lang="en-US"/>
          </a:p>
        </p:txBody>
      </p:sp>
      <p:sp>
        <p:nvSpPr>
          <p:cNvPr id="7" name="Rectangle 7"/>
          <p:cNvSpPr>
            <a:spLocks noGrp="1" noChangeArrowheads="1"/>
          </p:cNvSpPr>
          <p:nvPr>
            <p:ph type="dt" sz="quarter" idx="12"/>
          </p:nvPr>
        </p:nvSpPr>
        <p:spPr/>
        <p:txBody>
          <a:bodyPr/>
          <a:lstStyle>
            <a:lvl1pPr>
              <a:defRPr/>
            </a:lvl1pPr>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BAF83C8-BACD-4F51-B4E9-46C625B2BA0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92100"/>
            <a:ext cx="2057400" cy="57277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92100"/>
            <a:ext cx="6019800" cy="57277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22BD3A6-0643-4898-9EB5-D9BBFA63ED3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4955735-31DF-4CFF-9CF8-5DC69AA8733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4919C5B-AC63-492F-B37C-372A36FC727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96B70B8-025B-463C-903E-8903995E7B7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ADC4947E-9530-4ABD-859A-18D2ABEED32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96E9293-1CA5-4DDC-9D05-01CDE0152F8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D8A9250-A077-4EFE-A7C3-50EA296995E9}"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00CBB41-DEC5-4DC2-9AB1-799043D33A5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A58DA9E-AD8F-4D25-8C6C-F90B6AB9F6B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bwMode="auto">
          <a:xfrm>
            <a:off x="457200" y="292100"/>
            <a:ext cx="8229600" cy="13843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4035" name="Rectangle 3"/>
          <p:cNvSpPr>
            <a:spLocks noGrp="1" noChangeArrowheads="1"/>
          </p:cNvSpPr>
          <p:nvPr>
            <p:ph type="body" idx="1"/>
          </p:nvPr>
        </p:nvSpPr>
        <p:spPr bwMode="auto">
          <a:xfrm>
            <a:off x="457200" y="19050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403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defRPr>
            </a:lvl1pPr>
          </a:lstStyle>
          <a:p>
            <a:pPr>
              <a:defRPr/>
            </a:pPr>
            <a:endParaRPr lang="en-US"/>
          </a:p>
        </p:txBody>
      </p:sp>
      <p:sp>
        <p:nvSpPr>
          <p:cNvPr id="4403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defRPr>
            </a:lvl1pPr>
          </a:lstStyle>
          <a:p>
            <a:pPr>
              <a:defRPr/>
            </a:pPr>
            <a:endParaRPr lang="en-US"/>
          </a:p>
        </p:txBody>
      </p:sp>
      <p:sp>
        <p:nvSpPr>
          <p:cNvPr id="4403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charset="0"/>
              </a:defRPr>
            </a:lvl1pPr>
          </a:lstStyle>
          <a:p>
            <a:pPr>
              <a:defRPr/>
            </a:pPr>
            <a:fld id="{ABB0E69E-A86D-4194-9056-72A0F40F6197}"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20"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itchFamily="34" charset="0"/>
        <a:buChar char="–"/>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Font typeface="Tahoma" pitchFamily="34" charset="0"/>
        <a:buChar char="–"/>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5" descr="BD14996_"/>
          <p:cNvPicPr>
            <a:picLocks noChangeAspect="1" noChangeArrowheads="1"/>
          </p:cNvPicPr>
          <p:nvPr/>
        </p:nvPicPr>
        <p:blipFill>
          <a:blip r:embed="rId2"/>
          <a:srcRect/>
          <a:stretch>
            <a:fillRect/>
          </a:stretch>
        </p:blipFill>
        <p:spPr bwMode="auto">
          <a:xfrm>
            <a:off x="304800" y="228600"/>
            <a:ext cx="8534400" cy="76200"/>
          </a:xfrm>
          <a:prstGeom prst="rect">
            <a:avLst/>
          </a:prstGeom>
          <a:solidFill>
            <a:srgbClr val="009900"/>
          </a:solidFill>
          <a:ln w="9525">
            <a:noFill/>
            <a:miter lim="800000"/>
            <a:headEnd/>
            <a:tailEnd/>
          </a:ln>
        </p:spPr>
      </p:pic>
      <p:pic>
        <p:nvPicPr>
          <p:cNvPr id="3075" name="Picture 6" descr="BD14996_"/>
          <p:cNvPicPr>
            <a:picLocks noChangeAspect="1" noChangeArrowheads="1"/>
          </p:cNvPicPr>
          <p:nvPr/>
        </p:nvPicPr>
        <p:blipFill>
          <a:blip r:embed="rId2"/>
          <a:srcRect/>
          <a:stretch>
            <a:fillRect/>
          </a:stretch>
        </p:blipFill>
        <p:spPr bwMode="auto">
          <a:xfrm>
            <a:off x="304800" y="6477000"/>
            <a:ext cx="8534400" cy="76200"/>
          </a:xfrm>
          <a:prstGeom prst="rect">
            <a:avLst/>
          </a:prstGeom>
          <a:solidFill>
            <a:srgbClr val="009900"/>
          </a:solidFill>
          <a:ln w="9525">
            <a:noFill/>
            <a:miter lim="800000"/>
            <a:headEnd/>
            <a:tailEnd/>
          </a:ln>
        </p:spPr>
      </p:pic>
      <p:pic>
        <p:nvPicPr>
          <p:cNvPr id="3076" name="Picture 7" descr="BD14996_"/>
          <p:cNvPicPr>
            <a:picLocks noChangeAspect="1" noChangeArrowheads="1"/>
          </p:cNvPicPr>
          <p:nvPr/>
        </p:nvPicPr>
        <p:blipFill>
          <a:blip r:embed="rId3"/>
          <a:srcRect/>
          <a:stretch>
            <a:fillRect/>
          </a:stretch>
        </p:blipFill>
        <p:spPr bwMode="auto">
          <a:xfrm>
            <a:off x="304800" y="304800"/>
            <a:ext cx="74613" cy="6172200"/>
          </a:xfrm>
          <a:prstGeom prst="rect">
            <a:avLst/>
          </a:prstGeom>
          <a:solidFill>
            <a:srgbClr val="009900"/>
          </a:solidFill>
          <a:ln w="9525">
            <a:solidFill>
              <a:srgbClr val="009900"/>
            </a:solidFill>
            <a:miter lim="800000"/>
            <a:headEnd/>
            <a:tailEnd/>
          </a:ln>
        </p:spPr>
      </p:pic>
      <p:pic>
        <p:nvPicPr>
          <p:cNvPr id="3077" name="Picture 8" descr="BD14996_"/>
          <p:cNvPicPr>
            <a:picLocks noChangeAspect="1" noChangeArrowheads="1"/>
          </p:cNvPicPr>
          <p:nvPr/>
        </p:nvPicPr>
        <p:blipFill>
          <a:blip r:embed="rId3"/>
          <a:srcRect/>
          <a:stretch>
            <a:fillRect/>
          </a:stretch>
        </p:blipFill>
        <p:spPr bwMode="auto">
          <a:xfrm>
            <a:off x="8763000" y="304800"/>
            <a:ext cx="74613" cy="6172200"/>
          </a:xfrm>
          <a:prstGeom prst="rect">
            <a:avLst/>
          </a:prstGeom>
          <a:solidFill>
            <a:srgbClr val="009900"/>
          </a:solidFill>
          <a:ln w="9525">
            <a:solidFill>
              <a:srgbClr val="009900"/>
            </a:solidFill>
            <a:miter lim="800000"/>
            <a:headEnd/>
            <a:tailEnd/>
          </a:ln>
        </p:spPr>
      </p:pic>
      <p:pic>
        <p:nvPicPr>
          <p:cNvPr id="3078" name="Picture 10" descr="POINSET2"/>
          <p:cNvPicPr>
            <a:picLocks noChangeAspect="1" noChangeArrowheads="1"/>
          </p:cNvPicPr>
          <p:nvPr/>
        </p:nvPicPr>
        <p:blipFill>
          <a:blip r:embed="rId4"/>
          <a:srcRect/>
          <a:stretch>
            <a:fillRect/>
          </a:stretch>
        </p:blipFill>
        <p:spPr bwMode="auto">
          <a:xfrm>
            <a:off x="381000" y="304800"/>
            <a:ext cx="1371600" cy="1366838"/>
          </a:xfrm>
          <a:prstGeom prst="rect">
            <a:avLst/>
          </a:prstGeom>
          <a:noFill/>
          <a:ln w="9525">
            <a:noFill/>
            <a:miter lim="800000"/>
            <a:headEnd/>
            <a:tailEnd/>
          </a:ln>
        </p:spPr>
      </p:pic>
      <p:pic>
        <p:nvPicPr>
          <p:cNvPr id="3079" name="Picture 12" descr="POINSET2"/>
          <p:cNvPicPr>
            <a:picLocks noChangeAspect="1" noChangeArrowheads="1"/>
          </p:cNvPicPr>
          <p:nvPr/>
        </p:nvPicPr>
        <p:blipFill>
          <a:blip r:embed="rId4"/>
          <a:srcRect/>
          <a:stretch>
            <a:fillRect/>
          </a:stretch>
        </p:blipFill>
        <p:spPr bwMode="auto">
          <a:xfrm rot="5400000">
            <a:off x="7389019" y="307181"/>
            <a:ext cx="1371600" cy="1366838"/>
          </a:xfrm>
          <a:prstGeom prst="rect">
            <a:avLst/>
          </a:prstGeom>
          <a:noFill/>
          <a:ln w="9525">
            <a:noFill/>
            <a:miter lim="800000"/>
            <a:headEnd/>
            <a:tailEnd/>
          </a:ln>
        </p:spPr>
      </p:pic>
      <p:pic>
        <p:nvPicPr>
          <p:cNvPr id="3080" name="Picture 13" descr="POINSET2"/>
          <p:cNvPicPr>
            <a:picLocks noChangeAspect="1" noChangeArrowheads="1"/>
          </p:cNvPicPr>
          <p:nvPr/>
        </p:nvPicPr>
        <p:blipFill>
          <a:blip r:embed="rId4"/>
          <a:srcRect/>
          <a:stretch>
            <a:fillRect/>
          </a:stretch>
        </p:blipFill>
        <p:spPr bwMode="auto">
          <a:xfrm rot="-5400000">
            <a:off x="378619" y="5107781"/>
            <a:ext cx="1371600" cy="1366838"/>
          </a:xfrm>
          <a:prstGeom prst="rect">
            <a:avLst/>
          </a:prstGeom>
          <a:noFill/>
          <a:ln w="9525">
            <a:noFill/>
            <a:miter lim="800000"/>
            <a:headEnd/>
            <a:tailEnd/>
          </a:ln>
        </p:spPr>
      </p:pic>
      <p:pic>
        <p:nvPicPr>
          <p:cNvPr id="3081" name="Picture 14" descr="POINSET2"/>
          <p:cNvPicPr>
            <a:picLocks noChangeAspect="1" noChangeArrowheads="1"/>
          </p:cNvPicPr>
          <p:nvPr/>
        </p:nvPicPr>
        <p:blipFill>
          <a:blip r:embed="rId4"/>
          <a:srcRect/>
          <a:stretch>
            <a:fillRect/>
          </a:stretch>
        </p:blipFill>
        <p:spPr bwMode="auto">
          <a:xfrm rot="10800000">
            <a:off x="7389813" y="5106988"/>
            <a:ext cx="1371600" cy="1366837"/>
          </a:xfrm>
          <a:prstGeom prst="rect">
            <a:avLst/>
          </a:prstGeom>
          <a:noFill/>
          <a:ln w="9525">
            <a:noFill/>
            <a:miter lim="800000"/>
            <a:headEnd/>
            <a:tailEnd/>
          </a:ln>
        </p:spPr>
      </p:pic>
      <p:sp>
        <p:nvSpPr>
          <p:cNvPr id="3082" name="WordArt 17"/>
          <p:cNvSpPr>
            <a:spLocks noChangeArrowheads="1" noChangeShapeType="1" noTextEdit="1"/>
          </p:cNvSpPr>
          <p:nvPr/>
        </p:nvSpPr>
        <p:spPr bwMode="auto">
          <a:xfrm>
            <a:off x="2895600" y="1676400"/>
            <a:ext cx="2819400" cy="457200"/>
          </a:xfrm>
          <a:prstGeom prst="rect">
            <a:avLst/>
          </a:prstGeom>
        </p:spPr>
        <p:txBody>
          <a:bodyPr spcFirstLastPara="1" wrap="none" fromWordArt="1">
            <a:prstTxWarp prst="textArchUp">
              <a:avLst>
                <a:gd name="adj" fmla="val 10800004"/>
              </a:avLst>
            </a:prstTxWarp>
          </a:bodyPr>
          <a:lstStyle/>
          <a:p>
            <a:pPr algn="ctr"/>
            <a:r>
              <a:rPr lang="en-US" sz="3600" b="1" kern="10">
                <a:ln w="9525">
                  <a:solidFill>
                    <a:srgbClr val="000000"/>
                  </a:solidFill>
                  <a:round/>
                  <a:headEnd/>
                  <a:tailEnd/>
                </a:ln>
                <a:solidFill>
                  <a:srgbClr val="FF0000"/>
                </a:solidFill>
                <a:latin typeface="Arial"/>
                <a:cs typeface="Arial"/>
              </a:rPr>
              <a:t>Lịch Sử</a:t>
            </a:r>
          </a:p>
        </p:txBody>
      </p:sp>
      <p:sp>
        <p:nvSpPr>
          <p:cNvPr id="3083" name="WordArt 18"/>
          <p:cNvSpPr>
            <a:spLocks noChangeArrowheads="1" noChangeShapeType="1" noTextEdit="1"/>
          </p:cNvSpPr>
          <p:nvPr/>
        </p:nvSpPr>
        <p:spPr bwMode="auto">
          <a:xfrm>
            <a:off x="609600" y="3505200"/>
            <a:ext cx="7848600" cy="1096963"/>
          </a:xfrm>
          <a:prstGeom prst="rect">
            <a:avLst/>
          </a:prstGeom>
        </p:spPr>
        <p:txBody>
          <a:bodyPr wrap="none" fromWordArt="1">
            <a:prstTxWarp prst="textPlain">
              <a:avLst>
                <a:gd name="adj" fmla="val 50000"/>
              </a:avLst>
            </a:prstTxWarp>
          </a:bodyPr>
          <a:lstStyle/>
          <a:p>
            <a:pPr algn="ctr"/>
            <a:r>
              <a:rPr lang="vi-VN" sz="3600" b="1" kern="10">
                <a:ln w="12700">
                  <a:solidFill>
                    <a:srgbClr val="3333CC"/>
                  </a:solidFill>
                  <a:round/>
                  <a:headEnd/>
                  <a:tailEnd/>
                </a:ln>
                <a:solidFill>
                  <a:srgbClr val="B2B2B2">
                    <a:alpha val="50195"/>
                  </a:srgbClr>
                </a:solidFill>
                <a:effectLst>
                  <a:outerShdw dist="45791" dir="2021404" algn="ctr" rotWithShape="0">
                    <a:srgbClr val="9999FF"/>
                  </a:outerShdw>
                </a:effectLst>
                <a:latin typeface="Arial"/>
                <a:cs typeface="Arial"/>
              </a:rPr>
              <a:t>NGUYỄN TRƯỜNG TỘ </a:t>
            </a:r>
          </a:p>
          <a:p>
            <a:pPr algn="ctr"/>
            <a:r>
              <a:rPr lang="vi-VN" sz="3600" b="1" kern="10">
                <a:ln w="12700">
                  <a:solidFill>
                    <a:srgbClr val="3333CC"/>
                  </a:solidFill>
                  <a:round/>
                  <a:headEnd/>
                  <a:tailEnd/>
                </a:ln>
                <a:solidFill>
                  <a:srgbClr val="B2B2B2">
                    <a:alpha val="50195"/>
                  </a:srgbClr>
                </a:solidFill>
                <a:effectLst>
                  <a:outerShdw dist="45791" dir="2021404" algn="ctr" rotWithShape="0">
                    <a:srgbClr val="9999FF"/>
                  </a:outerShdw>
                </a:effectLst>
                <a:latin typeface="Arial"/>
                <a:cs typeface="Arial"/>
              </a:rPr>
              <a:t>MONG MUÔN CANH TÂN ĐẤT NƯỚC</a:t>
            </a:r>
            <a:endParaRPr lang="en-US" sz="3600" b="1" kern="10">
              <a:ln w="12700">
                <a:solidFill>
                  <a:srgbClr val="3333CC"/>
                </a:solidFill>
                <a:round/>
                <a:headEnd/>
                <a:tailEnd/>
              </a:ln>
              <a:solidFill>
                <a:srgbClr val="B2B2B2">
                  <a:alpha val="50195"/>
                </a:srgbClr>
              </a:solidFill>
              <a:effectLst>
                <a:outerShdw dist="45791" dir="2021404" algn="ctr" rotWithShape="0">
                  <a:srgbClr val="9999FF"/>
                </a:outerShdw>
              </a:effectLst>
              <a:latin typeface="Arial"/>
              <a:cs typeface="Arial"/>
            </a:endParaRPr>
          </a:p>
        </p:txBody>
      </p:sp>
      <p:sp>
        <p:nvSpPr>
          <p:cNvPr id="3084" name="WordArt 20"/>
          <p:cNvSpPr>
            <a:spLocks noChangeArrowheads="1" noChangeShapeType="1" noTextEdit="1"/>
          </p:cNvSpPr>
          <p:nvPr/>
        </p:nvSpPr>
        <p:spPr bwMode="auto">
          <a:xfrm>
            <a:off x="3657600" y="2590800"/>
            <a:ext cx="1162050" cy="523875"/>
          </a:xfrm>
          <a:prstGeom prst="rect">
            <a:avLst/>
          </a:prstGeom>
        </p:spPr>
        <p:txBody>
          <a:bodyPr wrap="none" fromWordArt="1">
            <a:prstTxWarp prst="textPlain">
              <a:avLst>
                <a:gd name="adj" fmla="val 50000"/>
              </a:avLst>
            </a:prstTxWarp>
          </a:bodyPr>
          <a:lstStyle/>
          <a:p>
            <a:pPr algn="ctr"/>
            <a:r>
              <a:rPr lang="en-US" sz="3600" b="1" kern="10">
                <a:ln w="9525">
                  <a:noFill/>
                  <a:round/>
                  <a:headEnd/>
                  <a:tailEnd/>
                </a:ln>
                <a:solidFill>
                  <a:srgbClr val="336699"/>
                </a:solidFill>
                <a:effectLst>
                  <a:outerShdw dist="45791" dir="2021404" algn="ctr" rotWithShape="0">
                    <a:srgbClr val="B2B2B2">
                      <a:alpha val="79999"/>
                    </a:srgbClr>
                  </a:outerShdw>
                </a:effectLst>
                <a:latin typeface="Arial"/>
                <a:cs typeface="Arial"/>
              </a:rPr>
              <a:t>Bài 2:</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p:cNvSpPr>
            <a:spLocks noGrp="1" noChangeArrowheads="1"/>
          </p:cNvSpPr>
          <p:nvPr>
            <p:ph type="ctrTitle"/>
          </p:nvPr>
        </p:nvSpPr>
        <p:spPr>
          <a:xfrm>
            <a:off x="152400" y="228600"/>
            <a:ext cx="8763000" cy="838200"/>
          </a:xfrm>
        </p:spPr>
        <p:txBody>
          <a:bodyPr/>
          <a:lstStyle/>
          <a:p>
            <a:pPr eaLnBrk="1" hangingPunct="1">
              <a:defRPr/>
            </a:pPr>
            <a:r>
              <a:rPr lang="en-US" sz="2800" smtClean="0">
                <a:solidFill>
                  <a:srgbClr val="FF0000"/>
                </a:solidFill>
                <a:latin typeface="Arial"/>
              </a:rPr>
              <a:t>NGUYỄN TR</a:t>
            </a:r>
            <a:r>
              <a:rPr lang="vi-VN" sz="2800" smtClean="0">
                <a:solidFill>
                  <a:srgbClr val="FF0000"/>
                </a:solidFill>
                <a:latin typeface="Arial"/>
              </a:rPr>
              <a:t>Ư</a:t>
            </a:r>
            <a:r>
              <a:rPr lang="en-US" sz="2800" smtClean="0">
                <a:solidFill>
                  <a:srgbClr val="FF0000"/>
                </a:solidFill>
                <a:latin typeface="Arial"/>
              </a:rPr>
              <a:t>ỜNG TỘ </a:t>
            </a:r>
            <a:br>
              <a:rPr lang="en-US" sz="2800" smtClean="0">
                <a:solidFill>
                  <a:srgbClr val="FF0000"/>
                </a:solidFill>
                <a:latin typeface="Arial"/>
              </a:rPr>
            </a:br>
            <a:r>
              <a:rPr lang="en-US" sz="2800" smtClean="0">
                <a:solidFill>
                  <a:srgbClr val="FF0000"/>
                </a:solidFill>
                <a:latin typeface="Arial"/>
              </a:rPr>
              <a:t>MONG MUỐN CANH TÂN ĐẤT N</a:t>
            </a:r>
            <a:r>
              <a:rPr lang="vi-VN" sz="2800" smtClean="0">
                <a:solidFill>
                  <a:srgbClr val="FF0000"/>
                </a:solidFill>
                <a:latin typeface="Arial"/>
              </a:rPr>
              <a:t>Ư</a:t>
            </a:r>
            <a:r>
              <a:rPr lang="en-US" sz="2800" smtClean="0">
                <a:solidFill>
                  <a:srgbClr val="FF0000"/>
                </a:solidFill>
                <a:latin typeface="Arial"/>
              </a:rPr>
              <a:t>ỚC</a:t>
            </a:r>
          </a:p>
        </p:txBody>
      </p:sp>
      <p:sp>
        <p:nvSpPr>
          <p:cNvPr id="12291" name="Line 3"/>
          <p:cNvSpPr>
            <a:spLocks noChangeShapeType="1"/>
          </p:cNvSpPr>
          <p:nvPr/>
        </p:nvSpPr>
        <p:spPr bwMode="auto">
          <a:xfrm>
            <a:off x="228600" y="1143000"/>
            <a:ext cx="8763000" cy="0"/>
          </a:xfrm>
          <a:prstGeom prst="line">
            <a:avLst/>
          </a:prstGeom>
          <a:noFill/>
          <a:ln w="9525">
            <a:solidFill>
              <a:srgbClr val="0000FF"/>
            </a:solidFill>
            <a:round/>
            <a:headEnd/>
            <a:tailEnd/>
          </a:ln>
        </p:spPr>
        <p:txBody>
          <a:bodyPr/>
          <a:lstStyle/>
          <a:p>
            <a:endParaRPr lang="en-US"/>
          </a:p>
        </p:txBody>
      </p:sp>
      <p:sp>
        <p:nvSpPr>
          <p:cNvPr id="51204" name="Text Box 4"/>
          <p:cNvSpPr txBox="1">
            <a:spLocks noChangeArrowheads="1"/>
          </p:cNvSpPr>
          <p:nvPr/>
        </p:nvSpPr>
        <p:spPr bwMode="auto">
          <a:xfrm>
            <a:off x="381000" y="1447800"/>
            <a:ext cx="1905000" cy="523875"/>
          </a:xfrm>
          <a:prstGeom prst="rect">
            <a:avLst/>
          </a:prstGeom>
          <a:noFill/>
          <a:ln w="9525">
            <a:noFill/>
            <a:miter lim="800000"/>
            <a:headEnd/>
            <a:tailEnd/>
          </a:ln>
          <a:effectLst/>
        </p:spPr>
        <p:txBody>
          <a:bodyPr>
            <a:spAutoFit/>
          </a:bodyPr>
          <a:lstStyle/>
          <a:p>
            <a:pPr eaLnBrk="0" hangingPunct="0">
              <a:defRPr/>
            </a:pPr>
            <a:r>
              <a:rPr lang="en-US" sz="2800" b="1" u="sng">
                <a:solidFill>
                  <a:srgbClr val="FF0000"/>
                </a:solidFill>
                <a:effectLst>
                  <a:outerShdw blurRad="38100" dist="38100" dir="2700000" algn="tl">
                    <a:srgbClr val="000000"/>
                  </a:outerShdw>
                </a:effectLst>
                <a:latin typeface="Arial"/>
              </a:rPr>
              <a:t>Ghi nhớ </a:t>
            </a:r>
            <a:r>
              <a:rPr lang="en-US" sz="2800" b="1">
                <a:solidFill>
                  <a:srgbClr val="FF0000"/>
                </a:solidFill>
                <a:effectLst>
                  <a:outerShdw blurRad="38100" dist="38100" dir="2700000" algn="tl">
                    <a:srgbClr val="000000"/>
                  </a:outerShdw>
                </a:effectLst>
                <a:latin typeface="Arial"/>
              </a:rPr>
              <a:t>:</a:t>
            </a:r>
          </a:p>
        </p:txBody>
      </p:sp>
      <p:sp>
        <p:nvSpPr>
          <p:cNvPr id="51205" name="Text Box 5"/>
          <p:cNvSpPr txBox="1">
            <a:spLocks noChangeArrowheads="1"/>
          </p:cNvSpPr>
          <p:nvPr/>
        </p:nvSpPr>
        <p:spPr bwMode="auto">
          <a:xfrm>
            <a:off x="457200" y="2362200"/>
            <a:ext cx="8305800" cy="1816100"/>
          </a:xfrm>
          <a:prstGeom prst="rect">
            <a:avLst/>
          </a:prstGeom>
          <a:noFill/>
          <a:ln w="9525">
            <a:solidFill>
              <a:srgbClr val="FFFF66"/>
            </a:solidFill>
            <a:miter lim="800000"/>
            <a:headEnd/>
            <a:tailEnd/>
          </a:ln>
          <a:effectLst/>
        </p:spPr>
        <p:txBody>
          <a:bodyPr>
            <a:spAutoFit/>
          </a:bodyPr>
          <a:lstStyle/>
          <a:p>
            <a:pPr eaLnBrk="0" hangingPunct="0">
              <a:defRPr/>
            </a:pPr>
            <a:r>
              <a:rPr lang="en-US" sz="2800" b="1" i="1">
                <a:solidFill>
                  <a:srgbClr val="0000FF"/>
                </a:solidFill>
                <a:effectLst>
                  <a:outerShdw blurRad="38100" dist="38100" dir="2700000" algn="tl">
                    <a:srgbClr val="000000"/>
                  </a:outerShdw>
                </a:effectLst>
                <a:latin typeface="Arial"/>
              </a:rPr>
              <a:t>Nguyễn Tr</a:t>
            </a:r>
            <a:r>
              <a:rPr lang="vi-VN" sz="2800" b="1" i="1">
                <a:solidFill>
                  <a:srgbClr val="0000FF"/>
                </a:solidFill>
                <a:effectLst>
                  <a:outerShdw blurRad="38100" dist="38100" dir="2700000" algn="tl">
                    <a:srgbClr val="000000"/>
                  </a:outerShdw>
                </a:effectLst>
                <a:latin typeface="Arial"/>
              </a:rPr>
              <a:t>ư</a:t>
            </a:r>
            <a:r>
              <a:rPr lang="en-US" sz="2800" b="1" i="1">
                <a:solidFill>
                  <a:srgbClr val="0000FF"/>
                </a:solidFill>
                <a:effectLst>
                  <a:outerShdw blurRad="38100" dist="38100" dir="2700000" algn="tl">
                    <a:srgbClr val="000000"/>
                  </a:outerShdw>
                </a:effectLst>
                <a:latin typeface="Arial"/>
              </a:rPr>
              <a:t>ờng Tộ </a:t>
            </a:r>
            <a:r>
              <a:rPr lang="vi-VN" sz="2800" b="1" i="1">
                <a:solidFill>
                  <a:srgbClr val="0000FF"/>
                </a:solidFill>
                <a:effectLst>
                  <a:outerShdw blurRad="38100" dist="38100" dir="2700000" algn="tl">
                    <a:srgbClr val="000000"/>
                  </a:outerShdw>
                </a:effectLst>
                <a:latin typeface="Arial"/>
              </a:rPr>
              <a:t>đ</a:t>
            </a:r>
            <a:r>
              <a:rPr lang="en-US" sz="2800" b="1" i="1">
                <a:solidFill>
                  <a:srgbClr val="0000FF"/>
                </a:solidFill>
                <a:effectLst>
                  <a:outerShdw blurRad="38100" dist="38100" dir="2700000" algn="tl">
                    <a:srgbClr val="000000"/>
                  </a:outerShdw>
                </a:effectLst>
                <a:latin typeface="Arial"/>
              </a:rPr>
              <a:t>ã nhiều lần </a:t>
            </a:r>
            <a:r>
              <a:rPr lang="vi-VN" sz="2800" b="1" i="1">
                <a:solidFill>
                  <a:srgbClr val="0000FF"/>
                </a:solidFill>
                <a:effectLst>
                  <a:outerShdw blurRad="38100" dist="38100" dir="2700000" algn="tl">
                    <a:srgbClr val="000000"/>
                  </a:outerShdw>
                </a:effectLst>
                <a:latin typeface="Arial"/>
              </a:rPr>
              <a:t>đ</a:t>
            </a:r>
            <a:r>
              <a:rPr lang="en-US" sz="2800" b="1" i="1">
                <a:solidFill>
                  <a:srgbClr val="0000FF"/>
                </a:solidFill>
                <a:effectLst>
                  <a:outerShdw blurRad="38100" dist="38100" dir="2700000" algn="tl">
                    <a:srgbClr val="000000"/>
                  </a:outerShdw>
                </a:effectLst>
                <a:latin typeface="Arial"/>
              </a:rPr>
              <a:t>ề nghị canh tân </a:t>
            </a:r>
            <a:r>
              <a:rPr lang="vi-VN" sz="2800" b="1" i="1">
                <a:solidFill>
                  <a:srgbClr val="0000FF"/>
                </a:solidFill>
                <a:effectLst>
                  <a:outerShdw blurRad="38100" dist="38100" dir="2700000" algn="tl">
                    <a:srgbClr val="000000"/>
                  </a:outerShdw>
                </a:effectLst>
                <a:latin typeface="Arial"/>
              </a:rPr>
              <a:t>đ</a:t>
            </a:r>
            <a:r>
              <a:rPr lang="en-US" sz="2800" b="1" i="1">
                <a:solidFill>
                  <a:srgbClr val="0000FF"/>
                </a:solidFill>
                <a:effectLst>
                  <a:outerShdw blurRad="38100" dist="38100" dir="2700000" algn="tl">
                    <a:srgbClr val="000000"/>
                  </a:outerShdw>
                </a:effectLst>
                <a:latin typeface="Arial"/>
              </a:rPr>
              <a:t>ất n</a:t>
            </a:r>
            <a:r>
              <a:rPr lang="vi-VN" sz="2800" b="1" i="1">
                <a:solidFill>
                  <a:srgbClr val="0000FF"/>
                </a:solidFill>
                <a:effectLst>
                  <a:outerShdw blurRad="38100" dist="38100" dir="2700000" algn="tl">
                    <a:srgbClr val="000000"/>
                  </a:outerShdw>
                </a:effectLst>
                <a:latin typeface="Arial"/>
              </a:rPr>
              <a:t>ư</a:t>
            </a:r>
            <a:r>
              <a:rPr lang="en-US" sz="2800" b="1" i="1">
                <a:solidFill>
                  <a:srgbClr val="0000FF"/>
                </a:solidFill>
                <a:effectLst>
                  <a:outerShdw blurRad="38100" dist="38100" dir="2700000" algn="tl">
                    <a:srgbClr val="000000"/>
                  </a:outerShdw>
                </a:effectLst>
                <a:latin typeface="Arial"/>
              </a:rPr>
              <a:t>ớc. Nh</a:t>
            </a:r>
            <a:r>
              <a:rPr lang="vi-VN" sz="2800" b="1" i="1">
                <a:solidFill>
                  <a:srgbClr val="0000FF"/>
                </a:solidFill>
                <a:effectLst>
                  <a:outerShdw blurRad="38100" dist="38100" dir="2700000" algn="tl">
                    <a:srgbClr val="000000"/>
                  </a:outerShdw>
                </a:effectLst>
                <a:latin typeface="Arial"/>
              </a:rPr>
              <a:t>ư</a:t>
            </a:r>
            <a:r>
              <a:rPr lang="en-US" sz="2800" b="1" i="1">
                <a:solidFill>
                  <a:srgbClr val="0000FF"/>
                </a:solidFill>
                <a:effectLst>
                  <a:outerShdw blurRad="38100" dist="38100" dir="2700000" algn="tl">
                    <a:srgbClr val="000000"/>
                  </a:outerShdw>
                </a:effectLst>
                <a:latin typeface="Arial"/>
              </a:rPr>
              <a:t>ng những </a:t>
            </a:r>
            <a:r>
              <a:rPr lang="vi-VN" sz="2800" b="1" i="1">
                <a:solidFill>
                  <a:srgbClr val="0000FF"/>
                </a:solidFill>
                <a:effectLst>
                  <a:outerShdw blurRad="38100" dist="38100" dir="2700000" algn="tl">
                    <a:srgbClr val="000000"/>
                  </a:outerShdw>
                </a:effectLst>
                <a:latin typeface="Arial"/>
              </a:rPr>
              <a:t>đ</a:t>
            </a:r>
            <a:r>
              <a:rPr lang="en-US" sz="2800" b="1" i="1">
                <a:solidFill>
                  <a:srgbClr val="0000FF"/>
                </a:solidFill>
                <a:effectLst>
                  <a:outerShdw blurRad="38100" dist="38100" dir="2700000" algn="tl">
                    <a:srgbClr val="000000"/>
                  </a:outerShdw>
                </a:effectLst>
                <a:latin typeface="Arial"/>
              </a:rPr>
              <a:t>ề nghị của ông không </a:t>
            </a:r>
            <a:r>
              <a:rPr lang="vi-VN" sz="2800" b="1" i="1">
                <a:solidFill>
                  <a:srgbClr val="0000FF"/>
                </a:solidFill>
                <a:effectLst>
                  <a:outerShdw blurRad="38100" dist="38100" dir="2700000" algn="tl">
                    <a:srgbClr val="000000"/>
                  </a:outerShdw>
                </a:effectLst>
                <a:latin typeface="Arial"/>
              </a:rPr>
              <a:t>đư</a:t>
            </a:r>
            <a:r>
              <a:rPr lang="en-US" sz="2800" b="1" i="1">
                <a:solidFill>
                  <a:srgbClr val="0000FF"/>
                </a:solidFill>
                <a:effectLst>
                  <a:outerShdw blurRad="38100" dist="38100" dir="2700000" algn="tl">
                    <a:srgbClr val="000000"/>
                  </a:outerShdw>
                </a:effectLst>
                <a:latin typeface="Arial"/>
              </a:rPr>
              <a:t>ợc vua quan nhà Nguyễn nghe theo và thực hiện.</a:t>
            </a:r>
            <a:endParaRPr lang="en-US" sz="2800" b="1">
              <a:solidFill>
                <a:srgbClr val="0000FF"/>
              </a:solidFill>
              <a:effectLst>
                <a:outerShdw blurRad="38100" dist="38100" dir="2700000" algn="tl">
                  <a:srgbClr val="000000"/>
                </a:outerShdw>
              </a:effectLst>
              <a:latin typeface="Aria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1204"/>
                                        </p:tgtEl>
                                        <p:attrNameLst>
                                          <p:attrName>style.visibility</p:attrName>
                                        </p:attrNameLst>
                                      </p:cBhvr>
                                      <p:to>
                                        <p:strVal val="visible"/>
                                      </p:to>
                                    </p:set>
                                    <p:animEffect transition="in" filter="wedge">
                                      <p:cBhvr>
                                        <p:cTn id="7" dur="2000"/>
                                        <p:tgtEl>
                                          <p:spTgt spid="5120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5" presetClass="entr" presetSubtype="0" fill="hold" grpId="0" nodeType="clickEffect">
                                  <p:stCondLst>
                                    <p:cond delay="0"/>
                                  </p:stCondLst>
                                  <p:childTnLst>
                                    <p:set>
                                      <p:cBhvr>
                                        <p:cTn id="11" dur="1" fill="hold">
                                          <p:stCondLst>
                                            <p:cond delay="0"/>
                                          </p:stCondLst>
                                        </p:cTn>
                                        <p:tgtEl>
                                          <p:spTgt spid="51205"/>
                                        </p:tgtEl>
                                        <p:attrNameLst>
                                          <p:attrName>style.visibility</p:attrName>
                                        </p:attrNameLst>
                                      </p:cBhvr>
                                      <p:to>
                                        <p:strVal val="visible"/>
                                      </p:to>
                                    </p:set>
                                    <p:animEffect transition="in" filter="fade">
                                      <p:cBhvr>
                                        <p:cTn id="12" dur="2000"/>
                                        <p:tgtEl>
                                          <p:spTgt spid="51205"/>
                                        </p:tgtEl>
                                      </p:cBhvr>
                                    </p:animEffect>
                                    <p:anim calcmode="lin" valueType="num">
                                      <p:cBhvr>
                                        <p:cTn id="13" dur="2000" fill="hold"/>
                                        <p:tgtEl>
                                          <p:spTgt spid="51205"/>
                                        </p:tgtEl>
                                        <p:attrNameLst>
                                          <p:attrName>style.rotation</p:attrName>
                                        </p:attrNameLst>
                                      </p:cBhvr>
                                      <p:tavLst>
                                        <p:tav tm="0">
                                          <p:val>
                                            <p:fltVal val="720"/>
                                          </p:val>
                                        </p:tav>
                                        <p:tav tm="100000">
                                          <p:val>
                                            <p:fltVal val="0"/>
                                          </p:val>
                                        </p:tav>
                                      </p:tavLst>
                                    </p:anim>
                                    <p:anim calcmode="lin" valueType="num">
                                      <p:cBhvr>
                                        <p:cTn id="14" dur="2000" fill="hold"/>
                                        <p:tgtEl>
                                          <p:spTgt spid="51205"/>
                                        </p:tgtEl>
                                        <p:attrNameLst>
                                          <p:attrName>ppt_h</p:attrName>
                                        </p:attrNameLst>
                                      </p:cBhvr>
                                      <p:tavLst>
                                        <p:tav tm="0">
                                          <p:val>
                                            <p:fltVal val="0"/>
                                          </p:val>
                                        </p:tav>
                                        <p:tav tm="100000">
                                          <p:val>
                                            <p:strVal val="#ppt_h"/>
                                          </p:val>
                                        </p:tav>
                                      </p:tavLst>
                                    </p:anim>
                                    <p:anim calcmode="lin" valueType="num">
                                      <p:cBhvr>
                                        <p:cTn id="15" dur="2000" fill="hold"/>
                                        <p:tgtEl>
                                          <p:spTgt spid="5120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4" grpId="0"/>
      <p:bldP spid="51205"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1066800" y="685800"/>
            <a:ext cx="1905000" cy="584200"/>
          </a:xfrm>
          <a:prstGeom prst="rect">
            <a:avLst/>
          </a:prstGeom>
          <a:noFill/>
          <a:ln w="9525">
            <a:noFill/>
            <a:miter lim="800000"/>
            <a:headEnd/>
            <a:tailEnd/>
          </a:ln>
          <a:effectLst/>
        </p:spPr>
        <p:txBody>
          <a:bodyPr>
            <a:spAutoFit/>
          </a:bodyPr>
          <a:lstStyle/>
          <a:p>
            <a:pPr eaLnBrk="0" hangingPunct="0">
              <a:defRPr/>
            </a:pPr>
            <a:r>
              <a:rPr lang="en-US" sz="3200" b="1" u="sng">
                <a:solidFill>
                  <a:srgbClr val="FF0000"/>
                </a:solidFill>
                <a:effectLst>
                  <a:outerShdw blurRad="38100" dist="38100" dir="2700000" algn="tl">
                    <a:srgbClr val="000000"/>
                  </a:outerShdw>
                </a:effectLst>
                <a:latin typeface="Arial"/>
              </a:rPr>
              <a:t>Về nhà</a:t>
            </a:r>
            <a:r>
              <a:rPr lang="en-US" sz="3200" b="1">
                <a:solidFill>
                  <a:srgbClr val="FF0000"/>
                </a:solidFill>
                <a:effectLst>
                  <a:outerShdw blurRad="38100" dist="38100" dir="2700000" algn="tl">
                    <a:srgbClr val="000000"/>
                  </a:outerShdw>
                </a:effectLst>
                <a:latin typeface="Arial"/>
              </a:rPr>
              <a:t>:</a:t>
            </a:r>
          </a:p>
        </p:txBody>
      </p:sp>
      <p:sp>
        <p:nvSpPr>
          <p:cNvPr id="52227" name="Text Box 3"/>
          <p:cNvSpPr txBox="1">
            <a:spLocks noChangeArrowheads="1"/>
          </p:cNvSpPr>
          <p:nvPr/>
        </p:nvSpPr>
        <p:spPr bwMode="auto">
          <a:xfrm>
            <a:off x="457200" y="1676400"/>
            <a:ext cx="8305800" cy="1077913"/>
          </a:xfrm>
          <a:prstGeom prst="rect">
            <a:avLst/>
          </a:prstGeom>
          <a:noFill/>
          <a:ln w="9525">
            <a:noFill/>
            <a:miter lim="800000"/>
            <a:headEnd/>
            <a:tailEnd/>
          </a:ln>
          <a:effectLst/>
        </p:spPr>
        <p:txBody>
          <a:bodyPr>
            <a:spAutoFit/>
          </a:bodyPr>
          <a:lstStyle/>
          <a:p>
            <a:pPr eaLnBrk="0" hangingPunct="0">
              <a:defRPr/>
            </a:pPr>
            <a:r>
              <a:rPr lang="en-US" sz="3200" b="1" i="1">
                <a:solidFill>
                  <a:srgbClr val="0000FF"/>
                </a:solidFill>
                <a:effectLst>
                  <a:outerShdw blurRad="38100" dist="38100" dir="2700000" algn="tl">
                    <a:srgbClr val="000000"/>
                  </a:outerShdw>
                </a:effectLst>
                <a:latin typeface="Arial"/>
              </a:rPr>
              <a:t>Tìm </a:t>
            </a:r>
            <a:r>
              <a:rPr lang="vi-VN" sz="3200" b="1" i="1">
                <a:solidFill>
                  <a:srgbClr val="0000FF"/>
                </a:solidFill>
                <a:effectLst>
                  <a:outerShdw blurRad="38100" dist="38100" dir="2700000" algn="tl">
                    <a:srgbClr val="000000"/>
                  </a:outerShdw>
                </a:effectLst>
                <a:latin typeface="Arial"/>
              </a:rPr>
              <a:t>đ</a:t>
            </a:r>
            <a:r>
              <a:rPr lang="en-US" sz="3200" b="1" i="1">
                <a:solidFill>
                  <a:srgbClr val="0000FF"/>
                </a:solidFill>
                <a:effectLst>
                  <a:outerShdw blurRad="38100" dist="38100" dir="2700000" algn="tl">
                    <a:srgbClr val="000000"/>
                  </a:outerShdw>
                </a:effectLst>
                <a:latin typeface="Arial"/>
              </a:rPr>
              <a:t>ọc quyển “Kể chuyện vua quan nhà Nguyễn” của tác giả Nguyễn Đắc Xuân.</a:t>
            </a:r>
            <a:endParaRPr lang="en-US" sz="3200" b="1">
              <a:solidFill>
                <a:srgbClr val="0000FF"/>
              </a:solidFill>
              <a:effectLst>
                <a:outerShdw blurRad="38100" dist="38100" dir="2700000" algn="tl">
                  <a:srgbClr val="000000"/>
                </a:outerShdw>
              </a:effectLst>
              <a:latin typeface="Arial"/>
            </a:endParaRPr>
          </a:p>
        </p:txBody>
      </p:sp>
      <p:sp>
        <p:nvSpPr>
          <p:cNvPr id="52228" name="Text Box 4"/>
          <p:cNvSpPr txBox="1">
            <a:spLocks noChangeArrowheads="1"/>
          </p:cNvSpPr>
          <p:nvPr/>
        </p:nvSpPr>
        <p:spPr bwMode="auto">
          <a:xfrm>
            <a:off x="457200" y="3200400"/>
            <a:ext cx="8305800" cy="1066800"/>
          </a:xfrm>
          <a:prstGeom prst="rect">
            <a:avLst/>
          </a:prstGeom>
          <a:noFill/>
          <a:ln w="9525">
            <a:noFill/>
            <a:miter lim="800000"/>
            <a:headEnd/>
            <a:tailEnd/>
          </a:ln>
          <a:effectLst/>
        </p:spPr>
        <p:txBody>
          <a:bodyPr>
            <a:spAutoFit/>
          </a:bodyPr>
          <a:lstStyle/>
          <a:p>
            <a:pPr eaLnBrk="0" hangingPunct="0">
              <a:defRPr/>
            </a:pPr>
            <a:r>
              <a:rPr lang="en-US" sz="3200" b="1" i="1">
                <a:solidFill>
                  <a:srgbClr val="0000FF"/>
                </a:solidFill>
                <a:effectLst>
                  <a:outerShdw blurRad="38100" dist="38100" dir="2700000" algn="tl">
                    <a:srgbClr val="000000"/>
                  </a:outerShdw>
                </a:effectLst>
                <a:latin typeface="Arial"/>
              </a:rPr>
              <a:t>Chuẩn bị cho bài sau : Cuộc phản công ở Kinh thành Huế.</a:t>
            </a:r>
            <a:endParaRPr lang="en-US" sz="3200" b="1">
              <a:solidFill>
                <a:srgbClr val="0000FF"/>
              </a:solidFill>
              <a:effectLst>
                <a:outerShdw blurRad="38100" dist="38100" dir="2700000" algn="tl">
                  <a:srgbClr val="000000"/>
                </a:outerShdw>
              </a:effectLst>
              <a:latin typeface="Aria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2226"/>
                                        </p:tgtEl>
                                        <p:attrNameLst>
                                          <p:attrName>style.visibility</p:attrName>
                                        </p:attrNameLst>
                                      </p:cBhvr>
                                      <p:to>
                                        <p:strVal val="visible"/>
                                      </p:to>
                                    </p:set>
                                    <p:animEffect transition="in" filter="wedge">
                                      <p:cBhvr>
                                        <p:cTn id="7" dur="2000"/>
                                        <p:tgtEl>
                                          <p:spTgt spid="522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1" presetClass="entr" presetSubtype="0" fill="hold" grpId="0" nodeType="clickEffect">
                                  <p:stCondLst>
                                    <p:cond delay="0"/>
                                  </p:stCondLst>
                                  <p:childTnLst>
                                    <p:set>
                                      <p:cBhvr>
                                        <p:cTn id="11" dur="1" fill="hold">
                                          <p:stCondLst>
                                            <p:cond delay="0"/>
                                          </p:stCondLst>
                                        </p:cTn>
                                        <p:tgtEl>
                                          <p:spTgt spid="52227"/>
                                        </p:tgtEl>
                                        <p:attrNameLst>
                                          <p:attrName>style.visibility</p:attrName>
                                        </p:attrNameLst>
                                      </p:cBhvr>
                                      <p:to>
                                        <p:strVal val="visible"/>
                                      </p:to>
                                    </p:set>
                                    <p:animEffect transition="in" filter="fade">
                                      <p:cBhvr>
                                        <p:cTn id="12" dur="1155" decel="100000"/>
                                        <p:tgtEl>
                                          <p:spTgt spid="52227"/>
                                        </p:tgtEl>
                                      </p:cBhvr>
                                    </p:animEffect>
                                    <p:animScale>
                                      <p:cBhvr>
                                        <p:cTn id="13" dur="1155" decel="100000"/>
                                        <p:tgtEl>
                                          <p:spTgt spid="52227"/>
                                        </p:tgtEl>
                                      </p:cBhvr>
                                      <p:from x="10000" y="10000"/>
                                      <p:to x="200000" y="450000"/>
                                    </p:animScale>
                                    <p:animScale>
                                      <p:cBhvr>
                                        <p:cTn id="14" dur="1845" accel="100000" fill="hold">
                                          <p:stCondLst>
                                            <p:cond delay="1155"/>
                                          </p:stCondLst>
                                        </p:cTn>
                                        <p:tgtEl>
                                          <p:spTgt spid="52227"/>
                                        </p:tgtEl>
                                      </p:cBhvr>
                                      <p:from x="200000" y="450000"/>
                                      <p:to x="100000" y="100000"/>
                                    </p:animScale>
                                    <p:set>
                                      <p:cBhvr>
                                        <p:cTn id="15" dur="1155" fill="hold"/>
                                        <p:tgtEl>
                                          <p:spTgt spid="52227"/>
                                        </p:tgtEl>
                                        <p:attrNameLst>
                                          <p:attrName>ppt_x</p:attrName>
                                        </p:attrNameLst>
                                      </p:cBhvr>
                                      <p:to>
                                        <p:strVal val="(0.5)"/>
                                      </p:to>
                                    </p:set>
                                    <p:anim from="(0.5)" to="(#ppt_x)" calcmode="lin" valueType="num">
                                      <p:cBhvr>
                                        <p:cTn id="16" dur="1845" accel="100000" fill="hold">
                                          <p:stCondLst>
                                            <p:cond delay="1155"/>
                                          </p:stCondLst>
                                        </p:cTn>
                                        <p:tgtEl>
                                          <p:spTgt spid="52227"/>
                                        </p:tgtEl>
                                        <p:attrNameLst>
                                          <p:attrName>ppt_x</p:attrName>
                                        </p:attrNameLst>
                                      </p:cBhvr>
                                    </p:anim>
                                    <p:set>
                                      <p:cBhvr>
                                        <p:cTn id="17" dur="1155" fill="hold"/>
                                        <p:tgtEl>
                                          <p:spTgt spid="52227"/>
                                        </p:tgtEl>
                                        <p:attrNameLst>
                                          <p:attrName>ppt_y</p:attrName>
                                        </p:attrNameLst>
                                      </p:cBhvr>
                                      <p:to>
                                        <p:strVal val="(#ppt_y+0.4)"/>
                                      </p:to>
                                    </p:set>
                                    <p:anim from="(#ppt_y+0.4)" to="(#ppt_y)" calcmode="lin" valueType="num">
                                      <p:cBhvr>
                                        <p:cTn id="18" dur="1845" accel="100000" fill="hold">
                                          <p:stCondLst>
                                            <p:cond delay="1155"/>
                                          </p:stCondLst>
                                        </p:cTn>
                                        <p:tgtEl>
                                          <p:spTgt spid="52227"/>
                                        </p:tgtEl>
                                        <p:attrNameLst>
                                          <p:attrName>ppt_y</p:attrName>
                                        </p:attrNameLst>
                                      </p:cBhvr>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51" presetClass="entr" presetSubtype="0" fill="hold" grpId="0" nodeType="clickEffect">
                                  <p:stCondLst>
                                    <p:cond delay="0"/>
                                  </p:stCondLst>
                                  <p:childTnLst>
                                    <p:set>
                                      <p:cBhvr>
                                        <p:cTn id="22" dur="1" fill="hold">
                                          <p:stCondLst>
                                            <p:cond delay="0"/>
                                          </p:stCondLst>
                                        </p:cTn>
                                        <p:tgtEl>
                                          <p:spTgt spid="52228"/>
                                        </p:tgtEl>
                                        <p:attrNameLst>
                                          <p:attrName>style.visibility</p:attrName>
                                        </p:attrNameLst>
                                      </p:cBhvr>
                                      <p:to>
                                        <p:strVal val="visible"/>
                                      </p:to>
                                    </p:set>
                                    <p:animEffect transition="in" filter="fade">
                                      <p:cBhvr>
                                        <p:cTn id="23" dur="770" decel="100000"/>
                                        <p:tgtEl>
                                          <p:spTgt spid="52228"/>
                                        </p:tgtEl>
                                      </p:cBhvr>
                                    </p:animEffect>
                                    <p:animScale>
                                      <p:cBhvr>
                                        <p:cTn id="24" dur="770" decel="100000"/>
                                        <p:tgtEl>
                                          <p:spTgt spid="52228"/>
                                        </p:tgtEl>
                                      </p:cBhvr>
                                      <p:from x="10000" y="10000"/>
                                      <p:to x="200000" y="450000"/>
                                    </p:animScale>
                                    <p:animScale>
                                      <p:cBhvr>
                                        <p:cTn id="25" dur="1230" accel="100000" fill="hold">
                                          <p:stCondLst>
                                            <p:cond delay="770"/>
                                          </p:stCondLst>
                                        </p:cTn>
                                        <p:tgtEl>
                                          <p:spTgt spid="52228"/>
                                        </p:tgtEl>
                                      </p:cBhvr>
                                      <p:from x="200000" y="450000"/>
                                      <p:to x="100000" y="100000"/>
                                    </p:animScale>
                                    <p:set>
                                      <p:cBhvr>
                                        <p:cTn id="26" dur="770" fill="hold"/>
                                        <p:tgtEl>
                                          <p:spTgt spid="52228"/>
                                        </p:tgtEl>
                                        <p:attrNameLst>
                                          <p:attrName>ppt_x</p:attrName>
                                        </p:attrNameLst>
                                      </p:cBhvr>
                                      <p:to>
                                        <p:strVal val="(0.5)"/>
                                      </p:to>
                                    </p:set>
                                    <p:anim from="(0.5)" to="(#ppt_x)" calcmode="lin" valueType="num">
                                      <p:cBhvr>
                                        <p:cTn id="27" dur="1230" accel="100000" fill="hold">
                                          <p:stCondLst>
                                            <p:cond delay="770"/>
                                          </p:stCondLst>
                                        </p:cTn>
                                        <p:tgtEl>
                                          <p:spTgt spid="52228"/>
                                        </p:tgtEl>
                                        <p:attrNameLst>
                                          <p:attrName>ppt_x</p:attrName>
                                        </p:attrNameLst>
                                      </p:cBhvr>
                                    </p:anim>
                                    <p:set>
                                      <p:cBhvr>
                                        <p:cTn id="28" dur="770" fill="hold"/>
                                        <p:tgtEl>
                                          <p:spTgt spid="52228"/>
                                        </p:tgtEl>
                                        <p:attrNameLst>
                                          <p:attrName>ppt_y</p:attrName>
                                        </p:attrNameLst>
                                      </p:cBhvr>
                                      <p:to>
                                        <p:strVal val="(#ppt_y+0.4)"/>
                                      </p:to>
                                    </p:set>
                                    <p:anim from="(#ppt_y+0.4)" to="(#ppt_y)" calcmode="lin" valueType="num">
                                      <p:cBhvr>
                                        <p:cTn id="29" dur="1230" accel="100000" fill="hold">
                                          <p:stCondLst>
                                            <p:cond delay="770"/>
                                          </p:stCondLst>
                                        </p:cTn>
                                        <p:tgtEl>
                                          <p:spTgt spid="5222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P spid="52227" grpId="0"/>
      <p:bldP spid="5222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381000" y="1295400"/>
            <a:ext cx="8458200" cy="685800"/>
          </a:xfrm>
        </p:spPr>
        <p:txBody>
          <a:bodyPr/>
          <a:lstStyle/>
          <a:p>
            <a:pPr algn="l" eaLnBrk="1" hangingPunct="1">
              <a:buClr>
                <a:schemeClr val="tx1"/>
              </a:buClr>
              <a:buFont typeface="Wingdings" pitchFamily="2" charset="2"/>
              <a:buNone/>
              <a:defRPr/>
            </a:pPr>
            <a:r>
              <a:rPr lang="en-US" sz="2800" u="sng" smtClean="0">
                <a:solidFill>
                  <a:srgbClr val="F72B09"/>
                </a:solidFill>
                <a:latin typeface="Arial"/>
              </a:rPr>
              <a:t>1. Giới thiệu về Nguyễn Trường Tộ:</a:t>
            </a:r>
          </a:p>
        </p:txBody>
      </p:sp>
      <p:sp>
        <p:nvSpPr>
          <p:cNvPr id="2052" name="Text Box 4"/>
          <p:cNvSpPr txBox="1">
            <a:spLocks noChangeArrowheads="1"/>
          </p:cNvSpPr>
          <p:nvPr/>
        </p:nvSpPr>
        <p:spPr bwMode="auto">
          <a:xfrm>
            <a:off x="533400" y="2057400"/>
            <a:ext cx="8077200" cy="830263"/>
          </a:xfrm>
          <a:prstGeom prst="rect">
            <a:avLst/>
          </a:prstGeom>
          <a:noFill/>
          <a:ln w="9525">
            <a:noFill/>
            <a:miter lim="800000"/>
            <a:headEnd/>
            <a:tailEnd/>
          </a:ln>
        </p:spPr>
        <p:txBody>
          <a:bodyPr>
            <a:spAutoFit/>
          </a:bodyPr>
          <a:lstStyle/>
          <a:p>
            <a:pPr>
              <a:spcBef>
                <a:spcPct val="50000"/>
              </a:spcBef>
            </a:pPr>
            <a:r>
              <a:rPr lang="en-US" sz="2400">
                <a:solidFill>
                  <a:srgbClr val="0000FF"/>
                </a:solidFill>
                <a:latin typeface="Arial" charset="0"/>
              </a:rPr>
              <a:t>Trước mối họa xâm lăng một số nhà nho yêu nước đã làm gì?</a:t>
            </a:r>
          </a:p>
        </p:txBody>
      </p:sp>
      <p:sp>
        <p:nvSpPr>
          <p:cNvPr id="2054" name="Text Box 6"/>
          <p:cNvSpPr txBox="1">
            <a:spLocks noChangeArrowheads="1"/>
          </p:cNvSpPr>
          <p:nvPr/>
        </p:nvSpPr>
        <p:spPr bwMode="auto">
          <a:xfrm>
            <a:off x="457200" y="3200400"/>
            <a:ext cx="7696200" cy="830263"/>
          </a:xfrm>
          <a:prstGeom prst="rect">
            <a:avLst/>
          </a:prstGeom>
          <a:noFill/>
          <a:ln w="9525">
            <a:noFill/>
            <a:miter lim="800000"/>
            <a:headEnd/>
            <a:tailEnd/>
          </a:ln>
        </p:spPr>
        <p:txBody>
          <a:bodyPr>
            <a:spAutoFit/>
          </a:bodyPr>
          <a:lstStyle/>
          <a:p>
            <a:pPr>
              <a:spcBef>
                <a:spcPct val="50000"/>
              </a:spcBef>
            </a:pPr>
            <a:r>
              <a:rPr lang="en-US" sz="2400">
                <a:solidFill>
                  <a:srgbClr val="000000"/>
                </a:solidFill>
                <a:latin typeface="Arial" charset="0"/>
              </a:rPr>
              <a:t>Trước mối họa xâm lăng một số nhà nho yêu nước đã chủ trương canh tân đất nước để tự lập, tự cường.</a:t>
            </a:r>
          </a:p>
        </p:txBody>
      </p:sp>
      <p:sp>
        <p:nvSpPr>
          <p:cNvPr id="2055" name="Text Box 7"/>
          <p:cNvSpPr txBox="1">
            <a:spLocks noChangeArrowheads="1"/>
          </p:cNvSpPr>
          <p:nvPr/>
        </p:nvSpPr>
        <p:spPr bwMode="auto">
          <a:xfrm>
            <a:off x="609600" y="2133600"/>
            <a:ext cx="7239000" cy="461963"/>
          </a:xfrm>
          <a:prstGeom prst="rect">
            <a:avLst/>
          </a:prstGeom>
          <a:noFill/>
          <a:ln w="9525">
            <a:noFill/>
            <a:miter lim="800000"/>
            <a:headEnd/>
            <a:tailEnd/>
          </a:ln>
        </p:spPr>
        <p:txBody>
          <a:bodyPr>
            <a:spAutoFit/>
          </a:bodyPr>
          <a:lstStyle/>
          <a:p>
            <a:pPr>
              <a:spcBef>
                <a:spcPct val="50000"/>
              </a:spcBef>
            </a:pPr>
            <a:r>
              <a:rPr lang="en-US" sz="2400">
                <a:solidFill>
                  <a:srgbClr val="0000FF"/>
                </a:solidFill>
                <a:latin typeface="Arial" charset="0"/>
              </a:rPr>
              <a:t>Thế nào là canh tân ?</a:t>
            </a:r>
          </a:p>
        </p:txBody>
      </p:sp>
      <p:sp>
        <p:nvSpPr>
          <p:cNvPr id="2056" name="Text Box 8"/>
          <p:cNvSpPr txBox="1">
            <a:spLocks noChangeArrowheads="1"/>
          </p:cNvSpPr>
          <p:nvPr/>
        </p:nvSpPr>
        <p:spPr bwMode="auto">
          <a:xfrm>
            <a:off x="533400" y="3124200"/>
            <a:ext cx="7239000" cy="1200150"/>
          </a:xfrm>
          <a:prstGeom prst="rect">
            <a:avLst/>
          </a:prstGeom>
          <a:solidFill>
            <a:schemeClr val="accent1"/>
          </a:solidFill>
          <a:ln w="12700">
            <a:solidFill>
              <a:schemeClr val="tx1"/>
            </a:solidFill>
            <a:miter lim="800000"/>
            <a:headEnd/>
            <a:tailEnd/>
          </a:ln>
        </p:spPr>
        <p:txBody>
          <a:bodyPr>
            <a:spAutoFit/>
          </a:bodyPr>
          <a:lstStyle/>
          <a:p>
            <a:pPr>
              <a:spcBef>
                <a:spcPct val="50000"/>
              </a:spcBef>
            </a:pPr>
            <a:r>
              <a:rPr lang="en-US" sz="2400">
                <a:solidFill>
                  <a:srgbClr val="000000"/>
                </a:solidFill>
                <a:latin typeface="Arial" charset="0"/>
              </a:rPr>
              <a:t>“ Canh tân”  là từ bỏ những cách làm cũ, lạc hậu. Thực hiện cách làm mới để đạt được sự phát triển tốt đẹp hơn.</a:t>
            </a:r>
          </a:p>
        </p:txBody>
      </p:sp>
      <p:pic>
        <p:nvPicPr>
          <p:cNvPr id="2057" name="Picture 9" descr="DSCN0322"/>
          <p:cNvPicPr>
            <a:picLocks noChangeAspect="1" noChangeArrowheads="1"/>
          </p:cNvPicPr>
          <p:nvPr/>
        </p:nvPicPr>
        <p:blipFill>
          <a:blip r:embed="rId2">
            <a:clrChange>
              <a:clrFrom>
                <a:srgbClr val="A3B4C6"/>
              </a:clrFrom>
              <a:clrTo>
                <a:srgbClr val="A3B4C6">
                  <a:alpha val="0"/>
                </a:srgbClr>
              </a:clrTo>
            </a:clrChange>
            <a:lum contrast="24000"/>
          </a:blip>
          <a:srcRect l="5515" t="15074" r="12132" b="9467"/>
          <a:stretch>
            <a:fillRect/>
          </a:stretch>
        </p:blipFill>
        <p:spPr bwMode="auto">
          <a:xfrm>
            <a:off x="304800" y="2057400"/>
            <a:ext cx="3506788" cy="4267200"/>
          </a:xfrm>
          <a:prstGeom prst="rect">
            <a:avLst/>
          </a:prstGeom>
          <a:noFill/>
          <a:ln w="9525">
            <a:solidFill>
              <a:srgbClr val="FFFF66"/>
            </a:solidFill>
            <a:miter lim="800000"/>
            <a:headEnd/>
            <a:tailEnd/>
          </a:ln>
        </p:spPr>
      </p:pic>
      <p:sp>
        <p:nvSpPr>
          <p:cNvPr id="2058" name="Text Box 10"/>
          <p:cNvSpPr txBox="1">
            <a:spLocks noChangeArrowheads="1"/>
          </p:cNvSpPr>
          <p:nvPr/>
        </p:nvSpPr>
        <p:spPr bwMode="auto">
          <a:xfrm>
            <a:off x="3810000" y="2133600"/>
            <a:ext cx="5105400" cy="830263"/>
          </a:xfrm>
          <a:prstGeom prst="rect">
            <a:avLst/>
          </a:prstGeom>
          <a:noFill/>
          <a:ln w="9525">
            <a:noFill/>
            <a:miter lim="800000"/>
            <a:headEnd/>
            <a:tailEnd/>
          </a:ln>
        </p:spPr>
        <p:txBody>
          <a:bodyPr>
            <a:spAutoFit/>
          </a:bodyPr>
          <a:lstStyle/>
          <a:p>
            <a:pPr>
              <a:spcBef>
                <a:spcPct val="50000"/>
              </a:spcBef>
            </a:pPr>
            <a:r>
              <a:rPr lang="en-US" sz="2400">
                <a:solidFill>
                  <a:srgbClr val="0000FF"/>
                </a:solidFill>
                <a:latin typeface="Arial" charset="0"/>
              </a:rPr>
              <a:t>Trình bày những thông tin em biết về Nguyễn Trường Tộ:</a:t>
            </a:r>
          </a:p>
        </p:txBody>
      </p:sp>
      <p:sp>
        <p:nvSpPr>
          <p:cNvPr id="2059" name="Text Box 11"/>
          <p:cNvSpPr txBox="1">
            <a:spLocks noChangeArrowheads="1"/>
          </p:cNvSpPr>
          <p:nvPr/>
        </p:nvSpPr>
        <p:spPr bwMode="auto">
          <a:xfrm>
            <a:off x="3962400" y="3124200"/>
            <a:ext cx="4191000" cy="2092325"/>
          </a:xfrm>
          <a:prstGeom prst="rect">
            <a:avLst/>
          </a:prstGeom>
          <a:solidFill>
            <a:schemeClr val="accent1"/>
          </a:solidFill>
          <a:ln w="9525">
            <a:noFill/>
            <a:miter lim="800000"/>
            <a:headEnd/>
            <a:tailEnd/>
          </a:ln>
        </p:spPr>
        <p:txBody>
          <a:bodyPr>
            <a:spAutoFit/>
          </a:bodyPr>
          <a:lstStyle/>
          <a:p>
            <a:pPr>
              <a:spcBef>
                <a:spcPct val="50000"/>
              </a:spcBef>
              <a:buFontTx/>
              <a:buChar char="•"/>
            </a:pPr>
            <a:r>
              <a:rPr lang="en-US" sz="2000">
                <a:solidFill>
                  <a:srgbClr val="000000"/>
                </a:solidFill>
                <a:latin typeface="Arial" charset="0"/>
              </a:rPr>
              <a:t> Quê ở Nghệ An.</a:t>
            </a:r>
          </a:p>
          <a:p>
            <a:pPr>
              <a:spcBef>
                <a:spcPct val="50000"/>
              </a:spcBef>
              <a:buFontTx/>
              <a:buChar char="•"/>
            </a:pPr>
            <a:r>
              <a:rPr lang="en-US" sz="2000">
                <a:solidFill>
                  <a:srgbClr val="000000"/>
                </a:solidFill>
                <a:latin typeface="Arial" charset="0"/>
              </a:rPr>
              <a:t> Là người thông minh.</a:t>
            </a:r>
          </a:p>
          <a:p>
            <a:pPr>
              <a:spcBef>
                <a:spcPct val="50000"/>
              </a:spcBef>
              <a:buFontTx/>
              <a:buChar char="•"/>
            </a:pPr>
            <a:r>
              <a:rPr lang="en-US" sz="2000">
                <a:solidFill>
                  <a:srgbClr val="000000"/>
                </a:solidFill>
                <a:latin typeface="Arial" charset="0"/>
              </a:rPr>
              <a:t>1860, ông sang Pháp.</a:t>
            </a:r>
          </a:p>
          <a:p>
            <a:pPr>
              <a:spcBef>
                <a:spcPct val="50000"/>
              </a:spcBef>
              <a:buFontTx/>
              <a:buChar char="•"/>
            </a:pPr>
            <a:r>
              <a:rPr lang="en-US" sz="2000">
                <a:solidFill>
                  <a:srgbClr val="000000"/>
                </a:solidFill>
                <a:latin typeface="Arial" charset="0"/>
              </a:rPr>
              <a:t>Trình lên vua Tự Đức nhiều bản điều trần.</a:t>
            </a:r>
          </a:p>
        </p:txBody>
      </p:sp>
      <p:sp>
        <p:nvSpPr>
          <p:cNvPr id="2074" name="Rectangle 26"/>
          <p:cNvSpPr>
            <a:spLocks noChangeArrowheads="1"/>
          </p:cNvSpPr>
          <p:nvPr/>
        </p:nvSpPr>
        <p:spPr bwMode="auto">
          <a:xfrm>
            <a:off x="0" y="228600"/>
            <a:ext cx="9144000" cy="838200"/>
          </a:xfrm>
          <a:prstGeom prst="rect">
            <a:avLst/>
          </a:prstGeom>
          <a:noFill/>
          <a:ln w="9525">
            <a:noFill/>
            <a:miter lim="800000"/>
            <a:headEnd/>
            <a:tailEnd/>
          </a:ln>
          <a:effectLst/>
        </p:spPr>
        <p:txBody>
          <a:bodyPr anchor="ctr"/>
          <a:lstStyle/>
          <a:p>
            <a:pPr algn="ctr">
              <a:defRPr/>
            </a:pPr>
            <a:r>
              <a:rPr lang="en-US" sz="2800" b="1">
                <a:solidFill>
                  <a:srgbClr val="FF0000"/>
                </a:solidFill>
                <a:effectLst>
                  <a:outerShdw blurRad="38100" dist="38100" dir="2700000" algn="tl">
                    <a:srgbClr val="000000"/>
                  </a:outerShdw>
                </a:effectLst>
                <a:latin typeface="Arial"/>
              </a:rPr>
              <a:t>NGUYỄN TR</a:t>
            </a:r>
            <a:r>
              <a:rPr lang="vi-VN" sz="2800" b="1">
                <a:solidFill>
                  <a:srgbClr val="FF0000"/>
                </a:solidFill>
                <a:effectLst>
                  <a:outerShdw blurRad="38100" dist="38100" dir="2700000" algn="tl">
                    <a:srgbClr val="000000"/>
                  </a:outerShdw>
                </a:effectLst>
                <a:latin typeface="Arial"/>
              </a:rPr>
              <a:t>Ư</a:t>
            </a:r>
            <a:r>
              <a:rPr lang="en-US" sz="2800" b="1">
                <a:solidFill>
                  <a:srgbClr val="FF0000"/>
                </a:solidFill>
                <a:effectLst>
                  <a:outerShdw blurRad="38100" dist="38100" dir="2700000" algn="tl">
                    <a:srgbClr val="000000"/>
                  </a:outerShdw>
                </a:effectLst>
                <a:latin typeface="Arial"/>
              </a:rPr>
              <a:t>ỜNG TỘ </a:t>
            </a:r>
            <a:br>
              <a:rPr lang="en-US" sz="2800" b="1">
                <a:solidFill>
                  <a:srgbClr val="FF0000"/>
                </a:solidFill>
                <a:effectLst>
                  <a:outerShdw blurRad="38100" dist="38100" dir="2700000" algn="tl">
                    <a:srgbClr val="000000"/>
                  </a:outerShdw>
                </a:effectLst>
                <a:latin typeface="Arial"/>
              </a:rPr>
            </a:br>
            <a:r>
              <a:rPr lang="en-US" sz="2800" b="1">
                <a:solidFill>
                  <a:srgbClr val="FF0000"/>
                </a:solidFill>
                <a:effectLst>
                  <a:outerShdw blurRad="38100" dist="38100" dir="2700000" algn="tl">
                    <a:srgbClr val="000000"/>
                  </a:outerShdw>
                </a:effectLst>
                <a:latin typeface="Arial"/>
              </a:rPr>
              <a:t>MONG MUỐN CANH TÂN ĐẤT N</a:t>
            </a:r>
            <a:r>
              <a:rPr lang="vi-VN" sz="2800" b="1">
                <a:solidFill>
                  <a:srgbClr val="FF0000"/>
                </a:solidFill>
                <a:effectLst>
                  <a:outerShdw blurRad="38100" dist="38100" dir="2700000" algn="tl">
                    <a:srgbClr val="000000"/>
                  </a:outerShdw>
                </a:effectLst>
                <a:latin typeface="Arial"/>
              </a:rPr>
              <a:t>Ư</a:t>
            </a:r>
            <a:r>
              <a:rPr lang="en-US" sz="2800" b="1">
                <a:solidFill>
                  <a:srgbClr val="FF0000"/>
                </a:solidFill>
                <a:effectLst>
                  <a:outerShdw blurRad="38100" dist="38100" dir="2700000" algn="tl">
                    <a:srgbClr val="000000"/>
                  </a:outerShdw>
                </a:effectLst>
                <a:latin typeface="Arial"/>
              </a:rPr>
              <a:t>ỚC</a:t>
            </a:r>
          </a:p>
        </p:txBody>
      </p:sp>
      <p:pic>
        <p:nvPicPr>
          <p:cNvPr id="4107" name="Picture 27" descr="POINSET2"/>
          <p:cNvPicPr>
            <a:picLocks noChangeAspect="1" noChangeArrowheads="1"/>
          </p:cNvPicPr>
          <p:nvPr/>
        </p:nvPicPr>
        <p:blipFill>
          <a:blip r:embed="rId3"/>
          <a:srcRect/>
          <a:stretch>
            <a:fillRect/>
          </a:stretch>
        </p:blipFill>
        <p:spPr bwMode="auto">
          <a:xfrm rot="5400000">
            <a:off x="7774782" y="2381"/>
            <a:ext cx="1371600" cy="1366837"/>
          </a:xfrm>
          <a:prstGeom prst="rect">
            <a:avLst/>
          </a:prstGeom>
          <a:noFill/>
          <a:ln w="9525">
            <a:noFill/>
            <a:miter lim="800000"/>
            <a:headEnd/>
            <a:tailEnd/>
          </a:ln>
        </p:spPr>
      </p:pic>
      <p:pic>
        <p:nvPicPr>
          <p:cNvPr id="4108" name="Picture 28" descr="POINSET2"/>
          <p:cNvPicPr>
            <a:picLocks noChangeAspect="1" noChangeArrowheads="1"/>
          </p:cNvPicPr>
          <p:nvPr/>
        </p:nvPicPr>
        <p:blipFill>
          <a:blip r:embed="rId3"/>
          <a:srcRect/>
          <a:stretch>
            <a:fillRect/>
          </a:stretch>
        </p:blipFill>
        <p:spPr bwMode="auto">
          <a:xfrm>
            <a:off x="-1588" y="1588"/>
            <a:ext cx="1371601" cy="1366837"/>
          </a:xfrm>
          <a:prstGeom prst="rect">
            <a:avLst/>
          </a:prstGeom>
          <a:noFill/>
          <a:ln w="9525">
            <a:noFill/>
            <a:miter lim="800000"/>
            <a:headEnd/>
            <a:tailEnd/>
          </a:ln>
        </p:spPr>
      </p:pic>
      <p:pic>
        <p:nvPicPr>
          <p:cNvPr id="4109" name="Picture 29" descr="POINSET2"/>
          <p:cNvPicPr>
            <a:picLocks noChangeAspect="1" noChangeArrowheads="1"/>
          </p:cNvPicPr>
          <p:nvPr/>
        </p:nvPicPr>
        <p:blipFill>
          <a:blip r:embed="rId3"/>
          <a:srcRect/>
          <a:stretch>
            <a:fillRect/>
          </a:stretch>
        </p:blipFill>
        <p:spPr bwMode="auto">
          <a:xfrm rot="-5400000">
            <a:off x="-793" y="5491956"/>
            <a:ext cx="1371600" cy="1366837"/>
          </a:xfrm>
          <a:prstGeom prst="rect">
            <a:avLst/>
          </a:prstGeom>
          <a:noFill/>
          <a:ln w="9525">
            <a:noFill/>
            <a:miter lim="800000"/>
            <a:headEnd/>
            <a:tailEnd/>
          </a:ln>
        </p:spPr>
      </p:pic>
      <p:pic>
        <p:nvPicPr>
          <p:cNvPr id="4110" name="Picture 30" descr="POINSET2"/>
          <p:cNvPicPr>
            <a:picLocks noChangeAspect="1" noChangeArrowheads="1"/>
          </p:cNvPicPr>
          <p:nvPr/>
        </p:nvPicPr>
        <p:blipFill>
          <a:blip r:embed="rId3"/>
          <a:srcRect/>
          <a:stretch>
            <a:fillRect/>
          </a:stretch>
        </p:blipFill>
        <p:spPr bwMode="auto">
          <a:xfrm rot="10800000">
            <a:off x="7772400" y="5491163"/>
            <a:ext cx="1371600" cy="1366837"/>
          </a:xfrm>
          <a:prstGeom prst="rect">
            <a:avLst/>
          </a:prstGeom>
          <a:noFill/>
          <a:ln w="9525">
            <a:noFill/>
            <a:miter lim="800000"/>
            <a:headEnd/>
            <a:tailEnd/>
          </a:ln>
        </p:spPr>
      </p:pic>
      <p:sp>
        <p:nvSpPr>
          <p:cNvPr id="4111" name="Line 31"/>
          <p:cNvSpPr>
            <a:spLocks noChangeShapeType="1"/>
          </p:cNvSpPr>
          <p:nvPr/>
        </p:nvSpPr>
        <p:spPr bwMode="auto">
          <a:xfrm>
            <a:off x="228600" y="1143000"/>
            <a:ext cx="8763000" cy="0"/>
          </a:xfrm>
          <a:prstGeom prst="line">
            <a:avLst/>
          </a:prstGeom>
          <a:noFill/>
          <a:ln w="28575">
            <a:solidFill>
              <a:srgbClr val="0000FF"/>
            </a:solidFill>
            <a:round/>
            <a:headEnd/>
            <a:tailEn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051">
                                            <p:txEl>
                                              <p:pRg st="0" end="0"/>
                                            </p:txEl>
                                          </p:spTgt>
                                        </p:tgtEl>
                                        <p:attrNameLst>
                                          <p:attrName>style.visibility</p:attrName>
                                        </p:attrNameLst>
                                      </p:cBhvr>
                                      <p:to>
                                        <p:strVal val="visible"/>
                                      </p:to>
                                    </p:set>
                                    <p:animEffect transition="in" filter="slide(fromBottom)">
                                      <p:cBhvr>
                                        <p:cTn id="7" dur="500"/>
                                        <p:tgtEl>
                                          <p:spTgt spid="20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dissolve">
                                      <p:cBhvr>
                                        <p:cTn id="12" dur="500"/>
                                        <p:tgtEl>
                                          <p:spTgt spid="205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054"/>
                                        </p:tgtEl>
                                        <p:attrNameLst>
                                          <p:attrName>style.visibility</p:attrName>
                                        </p:attrNameLst>
                                      </p:cBhvr>
                                      <p:to>
                                        <p:strVal val="visible"/>
                                      </p:to>
                                    </p:set>
                                    <p:anim calcmode="lin" valueType="num">
                                      <p:cBhvr additive="base">
                                        <p:cTn id="17" dur="500" fill="hold"/>
                                        <p:tgtEl>
                                          <p:spTgt spid="2054"/>
                                        </p:tgtEl>
                                        <p:attrNameLst>
                                          <p:attrName>ppt_x</p:attrName>
                                        </p:attrNameLst>
                                      </p:cBhvr>
                                      <p:tavLst>
                                        <p:tav tm="0">
                                          <p:val>
                                            <p:strVal val="#ppt_x"/>
                                          </p:val>
                                        </p:tav>
                                        <p:tav tm="100000">
                                          <p:val>
                                            <p:strVal val="#ppt_x"/>
                                          </p:val>
                                        </p:tav>
                                      </p:tavLst>
                                    </p:anim>
                                    <p:anim calcmode="lin" valueType="num">
                                      <p:cBhvr additive="base">
                                        <p:cTn id="18" dur="500" fill="hold"/>
                                        <p:tgtEl>
                                          <p:spTgt spid="2054"/>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xit" presetSubtype="0" fill="hold" grpId="1" nodeType="clickEffect">
                                  <p:stCondLst>
                                    <p:cond delay="0"/>
                                  </p:stCondLst>
                                  <p:childTnLst>
                                    <p:animEffect transition="out" filter="fade">
                                      <p:cBhvr>
                                        <p:cTn id="22" dur="500"/>
                                        <p:tgtEl>
                                          <p:spTgt spid="2052"/>
                                        </p:tgtEl>
                                      </p:cBhvr>
                                    </p:animEffect>
                                    <p:set>
                                      <p:cBhvr>
                                        <p:cTn id="23" dur="1" fill="hold">
                                          <p:stCondLst>
                                            <p:cond delay="499"/>
                                          </p:stCondLst>
                                        </p:cTn>
                                        <p:tgtEl>
                                          <p:spTgt spid="2052"/>
                                        </p:tgtEl>
                                        <p:attrNameLst>
                                          <p:attrName>style.visibility</p:attrName>
                                        </p:attrNameLst>
                                      </p:cBhvr>
                                      <p:to>
                                        <p:strVal val="hidden"/>
                                      </p:to>
                                    </p:set>
                                  </p:childTnLst>
                                </p:cTn>
                              </p:par>
                              <p:par>
                                <p:cTn id="24" presetID="10" presetClass="exit" presetSubtype="0" fill="hold" grpId="1" nodeType="withEffect">
                                  <p:stCondLst>
                                    <p:cond delay="0"/>
                                  </p:stCondLst>
                                  <p:childTnLst>
                                    <p:animEffect transition="out" filter="fade">
                                      <p:cBhvr>
                                        <p:cTn id="25" dur="500"/>
                                        <p:tgtEl>
                                          <p:spTgt spid="2054"/>
                                        </p:tgtEl>
                                      </p:cBhvr>
                                    </p:animEffect>
                                    <p:set>
                                      <p:cBhvr>
                                        <p:cTn id="26" dur="1" fill="hold">
                                          <p:stCondLst>
                                            <p:cond delay="499"/>
                                          </p:stCondLst>
                                        </p:cTn>
                                        <p:tgtEl>
                                          <p:spTgt spid="2054"/>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055"/>
                                        </p:tgtEl>
                                        <p:attrNameLst>
                                          <p:attrName>style.visibility</p:attrName>
                                        </p:attrNameLst>
                                      </p:cBhvr>
                                      <p:to>
                                        <p:strVal val="visible"/>
                                      </p:to>
                                    </p:set>
                                    <p:anim calcmode="lin" valueType="num">
                                      <p:cBhvr additive="base">
                                        <p:cTn id="31" dur="500" fill="hold"/>
                                        <p:tgtEl>
                                          <p:spTgt spid="2055"/>
                                        </p:tgtEl>
                                        <p:attrNameLst>
                                          <p:attrName>ppt_x</p:attrName>
                                        </p:attrNameLst>
                                      </p:cBhvr>
                                      <p:tavLst>
                                        <p:tav tm="0">
                                          <p:val>
                                            <p:strVal val="#ppt_x"/>
                                          </p:val>
                                        </p:tav>
                                        <p:tav tm="100000">
                                          <p:val>
                                            <p:strVal val="#ppt_x"/>
                                          </p:val>
                                        </p:tav>
                                      </p:tavLst>
                                    </p:anim>
                                    <p:anim calcmode="lin" valueType="num">
                                      <p:cBhvr additive="base">
                                        <p:cTn id="32" dur="500" fill="hold"/>
                                        <p:tgtEl>
                                          <p:spTgt spid="2055"/>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2056"/>
                                        </p:tgtEl>
                                        <p:attrNameLst>
                                          <p:attrName>style.visibility</p:attrName>
                                        </p:attrNameLst>
                                      </p:cBhvr>
                                      <p:to>
                                        <p:strVal val="visible"/>
                                      </p:to>
                                    </p:set>
                                    <p:anim to="" calcmode="lin" valueType="num">
                                      <p:cBhvr>
                                        <p:cTn id="37" dur="1" fill="hold"/>
                                        <p:tgtEl>
                                          <p:spTgt spid="2056"/>
                                        </p:tgtEl>
                                        <p:attrNameLst>
                                          <p:attrName/>
                                        </p:attrNameLst>
                                      </p:cBhvr>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xit" presetSubtype="0" fill="hold" grpId="1" nodeType="clickEffect">
                                  <p:stCondLst>
                                    <p:cond delay="0"/>
                                  </p:stCondLst>
                                  <p:childTnLst>
                                    <p:animEffect transition="out" filter="fade">
                                      <p:cBhvr>
                                        <p:cTn id="41" dur="1000"/>
                                        <p:tgtEl>
                                          <p:spTgt spid="2055"/>
                                        </p:tgtEl>
                                      </p:cBhvr>
                                    </p:animEffect>
                                    <p:set>
                                      <p:cBhvr>
                                        <p:cTn id="42" dur="1" fill="hold">
                                          <p:stCondLst>
                                            <p:cond delay="999"/>
                                          </p:stCondLst>
                                        </p:cTn>
                                        <p:tgtEl>
                                          <p:spTgt spid="2055"/>
                                        </p:tgtEl>
                                        <p:attrNameLst>
                                          <p:attrName>style.visibility</p:attrName>
                                        </p:attrNameLst>
                                      </p:cBhvr>
                                      <p:to>
                                        <p:strVal val="hidden"/>
                                      </p:to>
                                    </p:set>
                                  </p:childTnLst>
                                </p:cTn>
                              </p:par>
                              <p:par>
                                <p:cTn id="43" presetID="10" presetClass="exit" presetSubtype="0" fill="hold" grpId="1" nodeType="withEffect">
                                  <p:stCondLst>
                                    <p:cond delay="0"/>
                                  </p:stCondLst>
                                  <p:childTnLst>
                                    <p:animEffect transition="out" filter="fade">
                                      <p:cBhvr>
                                        <p:cTn id="44" dur="2000"/>
                                        <p:tgtEl>
                                          <p:spTgt spid="2056"/>
                                        </p:tgtEl>
                                      </p:cBhvr>
                                    </p:animEffect>
                                    <p:set>
                                      <p:cBhvr>
                                        <p:cTn id="45" dur="1" fill="hold">
                                          <p:stCondLst>
                                            <p:cond delay="1999"/>
                                          </p:stCondLst>
                                        </p:cTn>
                                        <p:tgtEl>
                                          <p:spTgt spid="2056"/>
                                        </p:tgtEl>
                                        <p:attrNameLst>
                                          <p:attrName>style.visibility</p:attrName>
                                        </p:attrNameLst>
                                      </p:cBhvr>
                                      <p:to>
                                        <p:strVal val="hidden"/>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8" presetClass="entr" presetSubtype="16" fill="hold" nodeType="clickEffect">
                                  <p:stCondLst>
                                    <p:cond delay="0"/>
                                  </p:stCondLst>
                                  <p:childTnLst>
                                    <p:set>
                                      <p:cBhvr>
                                        <p:cTn id="49" dur="1" fill="hold">
                                          <p:stCondLst>
                                            <p:cond delay="0"/>
                                          </p:stCondLst>
                                        </p:cTn>
                                        <p:tgtEl>
                                          <p:spTgt spid="2057"/>
                                        </p:tgtEl>
                                        <p:attrNameLst>
                                          <p:attrName>style.visibility</p:attrName>
                                        </p:attrNameLst>
                                      </p:cBhvr>
                                      <p:to>
                                        <p:strVal val="visible"/>
                                      </p:to>
                                    </p:set>
                                    <p:animEffect transition="in" filter="diamond(in)">
                                      <p:cBhvr>
                                        <p:cTn id="50" dur="2000"/>
                                        <p:tgtEl>
                                          <p:spTgt spid="2057"/>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4" presetClass="entr" presetSubtype="16" fill="hold" grpId="0" nodeType="clickEffect">
                                  <p:stCondLst>
                                    <p:cond delay="0"/>
                                  </p:stCondLst>
                                  <p:childTnLst>
                                    <p:set>
                                      <p:cBhvr>
                                        <p:cTn id="54" dur="1" fill="hold">
                                          <p:stCondLst>
                                            <p:cond delay="0"/>
                                          </p:stCondLst>
                                        </p:cTn>
                                        <p:tgtEl>
                                          <p:spTgt spid="2058"/>
                                        </p:tgtEl>
                                        <p:attrNameLst>
                                          <p:attrName>style.visibility</p:attrName>
                                        </p:attrNameLst>
                                      </p:cBhvr>
                                      <p:to>
                                        <p:strVal val="visible"/>
                                      </p:to>
                                    </p:set>
                                    <p:animEffect transition="in" filter="box(in)">
                                      <p:cBhvr>
                                        <p:cTn id="55" dur="500"/>
                                        <p:tgtEl>
                                          <p:spTgt spid="2058"/>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8" presetClass="entr" presetSubtype="12" fill="hold" grpId="0" nodeType="clickEffect">
                                  <p:stCondLst>
                                    <p:cond delay="0"/>
                                  </p:stCondLst>
                                  <p:childTnLst>
                                    <p:set>
                                      <p:cBhvr>
                                        <p:cTn id="59" dur="1" fill="hold">
                                          <p:stCondLst>
                                            <p:cond delay="0"/>
                                          </p:stCondLst>
                                        </p:cTn>
                                        <p:tgtEl>
                                          <p:spTgt spid="2059"/>
                                        </p:tgtEl>
                                        <p:attrNameLst>
                                          <p:attrName>style.visibility</p:attrName>
                                        </p:attrNameLst>
                                      </p:cBhvr>
                                      <p:to>
                                        <p:strVal val="visible"/>
                                      </p:to>
                                    </p:set>
                                    <p:animEffect transition="in" filter="strips(downLeft)">
                                      <p:cBhvr>
                                        <p:cTn id="60" dur="500"/>
                                        <p:tgtEl>
                                          <p:spTgt spid="20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build="p"/>
      <p:bldP spid="2052" grpId="0"/>
      <p:bldP spid="2052" grpId="1"/>
      <p:bldP spid="2054" grpId="0"/>
      <p:bldP spid="2054" grpId="1"/>
      <p:bldP spid="2055" grpId="0"/>
      <p:bldP spid="2055" grpId="1"/>
      <p:bldP spid="2056" grpId="0" animBg="1"/>
      <p:bldP spid="2056" grpId="1" animBg="1"/>
      <p:bldP spid="2058" grpId="0"/>
      <p:bldP spid="205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Text Box 6"/>
          <p:cNvSpPr txBox="1">
            <a:spLocks noChangeArrowheads="1"/>
          </p:cNvSpPr>
          <p:nvPr/>
        </p:nvSpPr>
        <p:spPr bwMode="auto">
          <a:xfrm>
            <a:off x="457200" y="685800"/>
            <a:ext cx="7924800" cy="519113"/>
          </a:xfrm>
          <a:prstGeom prst="rect">
            <a:avLst/>
          </a:prstGeom>
          <a:noFill/>
          <a:ln w="9525">
            <a:noFill/>
            <a:miter lim="800000"/>
            <a:headEnd/>
            <a:tailEnd/>
          </a:ln>
        </p:spPr>
        <p:txBody>
          <a:bodyPr>
            <a:spAutoFit/>
          </a:bodyPr>
          <a:lstStyle/>
          <a:p>
            <a:pPr>
              <a:spcBef>
                <a:spcPct val="50000"/>
              </a:spcBef>
            </a:pPr>
            <a:r>
              <a:rPr lang="en-US" sz="2800">
                <a:solidFill>
                  <a:srgbClr val="0000FF"/>
                </a:solidFill>
                <a:latin typeface="Arial" charset="0"/>
              </a:rPr>
              <a:t>- Em hiểu thế nào là “bản điều trần”?</a:t>
            </a:r>
          </a:p>
        </p:txBody>
      </p:sp>
      <p:sp>
        <p:nvSpPr>
          <p:cNvPr id="3079" name="Text Box 7"/>
          <p:cNvSpPr txBox="1">
            <a:spLocks noChangeArrowheads="1"/>
          </p:cNvSpPr>
          <p:nvPr/>
        </p:nvSpPr>
        <p:spPr bwMode="auto">
          <a:xfrm>
            <a:off x="838200" y="1447800"/>
            <a:ext cx="6705600" cy="946150"/>
          </a:xfrm>
          <a:prstGeom prst="rect">
            <a:avLst/>
          </a:prstGeom>
          <a:solidFill>
            <a:schemeClr val="accent1"/>
          </a:solidFill>
          <a:ln w="9525">
            <a:noFill/>
            <a:miter lim="800000"/>
            <a:headEnd/>
            <a:tailEnd/>
          </a:ln>
        </p:spPr>
        <p:txBody>
          <a:bodyPr>
            <a:spAutoFit/>
          </a:bodyPr>
          <a:lstStyle/>
          <a:p>
            <a:pPr>
              <a:spcBef>
                <a:spcPct val="50000"/>
              </a:spcBef>
            </a:pPr>
            <a:r>
              <a:rPr lang="en-US" sz="2800">
                <a:solidFill>
                  <a:srgbClr val="000000"/>
                </a:solidFill>
                <a:latin typeface="Arial" charset="0"/>
              </a:rPr>
              <a:t>Bản điều trần là bản ý kiến hay ( hay bản hiến kế) để trình lên vua.</a:t>
            </a:r>
          </a:p>
        </p:txBody>
      </p:sp>
      <p:sp>
        <p:nvSpPr>
          <p:cNvPr id="3080" name="Text Box 8"/>
          <p:cNvSpPr txBox="1">
            <a:spLocks noChangeArrowheads="1"/>
          </p:cNvSpPr>
          <p:nvPr/>
        </p:nvSpPr>
        <p:spPr bwMode="auto">
          <a:xfrm>
            <a:off x="533400" y="2667000"/>
            <a:ext cx="7924800" cy="946150"/>
          </a:xfrm>
          <a:prstGeom prst="rect">
            <a:avLst/>
          </a:prstGeom>
          <a:noFill/>
          <a:ln w="9525">
            <a:noFill/>
            <a:miter lim="800000"/>
            <a:headEnd/>
            <a:tailEnd/>
          </a:ln>
        </p:spPr>
        <p:txBody>
          <a:bodyPr>
            <a:spAutoFit/>
          </a:bodyPr>
          <a:lstStyle/>
          <a:p>
            <a:pPr>
              <a:spcBef>
                <a:spcPct val="50000"/>
              </a:spcBef>
            </a:pPr>
            <a:r>
              <a:rPr lang="en-US" sz="2800">
                <a:solidFill>
                  <a:srgbClr val="0000FF"/>
                </a:solidFill>
                <a:latin typeface="Arial" charset="0"/>
              </a:rPr>
              <a:t>- Qua những đề nghị canh tân đất nước Nguyễn Trường Tộ mong muốn điều gì ?</a:t>
            </a:r>
          </a:p>
        </p:txBody>
      </p:sp>
      <p:sp>
        <p:nvSpPr>
          <p:cNvPr id="3081" name="Text Box 9"/>
          <p:cNvSpPr txBox="1">
            <a:spLocks noChangeArrowheads="1"/>
          </p:cNvSpPr>
          <p:nvPr/>
        </p:nvSpPr>
        <p:spPr bwMode="auto">
          <a:xfrm>
            <a:off x="685800" y="3762375"/>
            <a:ext cx="6858000" cy="1800225"/>
          </a:xfrm>
          <a:prstGeom prst="rect">
            <a:avLst/>
          </a:prstGeom>
          <a:solidFill>
            <a:schemeClr val="accent1"/>
          </a:solidFill>
          <a:ln w="9525">
            <a:noFill/>
            <a:miter lim="800000"/>
            <a:headEnd/>
            <a:tailEnd/>
          </a:ln>
        </p:spPr>
        <p:txBody>
          <a:bodyPr>
            <a:spAutoFit/>
          </a:bodyPr>
          <a:lstStyle/>
          <a:p>
            <a:pPr>
              <a:spcBef>
                <a:spcPct val="50000"/>
              </a:spcBef>
            </a:pPr>
            <a:r>
              <a:rPr lang="en-US" sz="2800">
                <a:solidFill>
                  <a:srgbClr val="000000"/>
                </a:solidFill>
                <a:latin typeface="Arial" charset="0"/>
              </a:rPr>
              <a:t>Qua những đề nghị canh tân đất nước Nguyễn Trường Tộ mong muốn làm cho đất nước giàu mạnh, tiến kịp các nước phát triển khác.</a:t>
            </a:r>
          </a:p>
        </p:txBody>
      </p:sp>
      <p:pic>
        <p:nvPicPr>
          <p:cNvPr id="5126" name="Picture 10" descr="POINSET2"/>
          <p:cNvPicPr>
            <a:picLocks noChangeAspect="1" noChangeArrowheads="1"/>
          </p:cNvPicPr>
          <p:nvPr/>
        </p:nvPicPr>
        <p:blipFill>
          <a:blip r:embed="rId2"/>
          <a:srcRect/>
          <a:stretch>
            <a:fillRect/>
          </a:stretch>
        </p:blipFill>
        <p:spPr bwMode="auto">
          <a:xfrm rot="5400000">
            <a:off x="7774782" y="2381"/>
            <a:ext cx="1371600" cy="1366837"/>
          </a:xfrm>
          <a:prstGeom prst="rect">
            <a:avLst/>
          </a:prstGeom>
          <a:noFill/>
          <a:ln w="9525">
            <a:noFill/>
            <a:miter lim="800000"/>
            <a:headEnd/>
            <a:tailEnd/>
          </a:ln>
        </p:spPr>
      </p:pic>
      <p:pic>
        <p:nvPicPr>
          <p:cNvPr id="5127" name="Picture 11" descr="POINSET2"/>
          <p:cNvPicPr>
            <a:picLocks noChangeAspect="1" noChangeArrowheads="1"/>
          </p:cNvPicPr>
          <p:nvPr/>
        </p:nvPicPr>
        <p:blipFill>
          <a:blip r:embed="rId2"/>
          <a:srcRect/>
          <a:stretch>
            <a:fillRect/>
          </a:stretch>
        </p:blipFill>
        <p:spPr bwMode="auto">
          <a:xfrm>
            <a:off x="-1588" y="1588"/>
            <a:ext cx="1371601" cy="1366837"/>
          </a:xfrm>
          <a:prstGeom prst="rect">
            <a:avLst/>
          </a:prstGeom>
          <a:noFill/>
          <a:ln w="9525">
            <a:noFill/>
            <a:miter lim="800000"/>
            <a:headEnd/>
            <a:tailEnd/>
          </a:ln>
        </p:spPr>
      </p:pic>
      <p:pic>
        <p:nvPicPr>
          <p:cNvPr id="5128" name="Picture 12" descr="POINSET2"/>
          <p:cNvPicPr>
            <a:picLocks noChangeAspect="1" noChangeArrowheads="1"/>
          </p:cNvPicPr>
          <p:nvPr/>
        </p:nvPicPr>
        <p:blipFill>
          <a:blip r:embed="rId2"/>
          <a:srcRect/>
          <a:stretch>
            <a:fillRect/>
          </a:stretch>
        </p:blipFill>
        <p:spPr bwMode="auto">
          <a:xfrm rot="-5400000">
            <a:off x="-793" y="5491956"/>
            <a:ext cx="1371600" cy="1366837"/>
          </a:xfrm>
          <a:prstGeom prst="rect">
            <a:avLst/>
          </a:prstGeom>
          <a:noFill/>
          <a:ln w="9525">
            <a:noFill/>
            <a:miter lim="800000"/>
            <a:headEnd/>
            <a:tailEnd/>
          </a:ln>
        </p:spPr>
      </p:pic>
      <p:pic>
        <p:nvPicPr>
          <p:cNvPr id="5129" name="Picture 13" descr="POINSET2"/>
          <p:cNvPicPr>
            <a:picLocks noChangeAspect="1" noChangeArrowheads="1"/>
          </p:cNvPicPr>
          <p:nvPr/>
        </p:nvPicPr>
        <p:blipFill>
          <a:blip r:embed="rId2"/>
          <a:srcRect/>
          <a:stretch>
            <a:fillRect/>
          </a:stretch>
        </p:blipFill>
        <p:spPr bwMode="auto">
          <a:xfrm rot="10800000">
            <a:off x="7772400" y="5491163"/>
            <a:ext cx="1371600" cy="13668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078"/>
                                        </p:tgtEl>
                                        <p:attrNameLst>
                                          <p:attrName>style.visibility</p:attrName>
                                        </p:attrNameLst>
                                      </p:cBhvr>
                                      <p:to>
                                        <p:strVal val="visible"/>
                                      </p:to>
                                    </p:set>
                                    <p:anim calcmode="lin" valueType="num">
                                      <p:cBhvr>
                                        <p:cTn id="7" dur="1000" fill="hold"/>
                                        <p:tgtEl>
                                          <p:spTgt spid="3078"/>
                                        </p:tgtEl>
                                        <p:attrNameLst>
                                          <p:attrName>ppt_w</p:attrName>
                                        </p:attrNameLst>
                                      </p:cBhvr>
                                      <p:tavLst>
                                        <p:tav tm="0">
                                          <p:val>
                                            <p:strVal val="#ppt_w*0.70"/>
                                          </p:val>
                                        </p:tav>
                                        <p:tav tm="100000">
                                          <p:val>
                                            <p:strVal val="#ppt_w"/>
                                          </p:val>
                                        </p:tav>
                                      </p:tavLst>
                                    </p:anim>
                                    <p:anim calcmode="lin" valueType="num">
                                      <p:cBhvr>
                                        <p:cTn id="8" dur="1000" fill="hold"/>
                                        <p:tgtEl>
                                          <p:spTgt spid="3078"/>
                                        </p:tgtEl>
                                        <p:attrNameLst>
                                          <p:attrName>ppt_h</p:attrName>
                                        </p:attrNameLst>
                                      </p:cBhvr>
                                      <p:tavLst>
                                        <p:tav tm="0">
                                          <p:val>
                                            <p:strVal val="#ppt_h"/>
                                          </p:val>
                                        </p:tav>
                                        <p:tav tm="100000">
                                          <p:val>
                                            <p:strVal val="#ppt_h"/>
                                          </p:val>
                                        </p:tav>
                                      </p:tavLst>
                                    </p:anim>
                                    <p:animEffect transition="in" filter="fade">
                                      <p:cBhvr>
                                        <p:cTn id="9" dur="1000"/>
                                        <p:tgtEl>
                                          <p:spTgt spid="307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3079"/>
                                        </p:tgtEl>
                                        <p:attrNameLst>
                                          <p:attrName>style.visibility</p:attrName>
                                        </p:attrNameLst>
                                      </p:cBhvr>
                                      <p:to>
                                        <p:strVal val="visible"/>
                                      </p:to>
                                    </p:set>
                                    <p:anim calcmode="lin" valueType="num">
                                      <p:cBhvr>
                                        <p:cTn id="14" dur="1000" fill="hold"/>
                                        <p:tgtEl>
                                          <p:spTgt spid="3079"/>
                                        </p:tgtEl>
                                        <p:attrNameLst>
                                          <p:attrName>ppt_w</p:attrName>
                                        </p:attrNameLst>
                                      </p:cBhvr>
                                      <p:tavLst>
                                        <p:tav tm="0">
                                          <p:val>
                                            <p:strVal val="#ppt_w+.3"/>
                                          </p:val>
                                        </p:tav>
                                        <p:tav tm="100000">
                                          <p:val>
                                            <p:strVal val="#ppt_w"/>
                                          </p:val>
                                        </p:tav>
                                      </p:tavLst>
                                    </p:anim>
                                    <p:anim calcmode="lin" valueType="num">
                                      <p:cBhvr>
                                        <p:cTn id="15" dur="1000" fill="hold"/>
                                        <p:tgtEl>
                                          <p:spTgt spid="3079"/>
                                        </p:tgtEl>
                                        <p:attrNameLst>
                                          <p:attrName>ppt_h</p:attrName>
                                        </p:attrNameLst>
                                      </p:cBhvr>
                                      <p:tavLst>
                                        <p:tav tm="0">
                                          <p:val>
                                            <p:strVal val="#ppt_h"/>
                                          </p:val>
                                        </p:tav>
                                        <p:tav tm="100000">
                                          <p:val>
                                            <p:strVal val="#ppt_h"/>
                                          </p:val>
                                        </p:tav>
                                      </p:tavLst>
                                    </p:anim>
                                    <p:animEffect transition="in" filter="fade">
                                      <p:cBhvr>
                                        <p:cTn id="16" dur="1000"/>
                                        <p:tgtEl>
                                          <p:spTgt spid="307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080"/>
                                        </p:tgtEl>
                                        <p:attrNameLst>
                                          <p:attrName>style.visibility</p:attrName>
                                        </p:attrNameLst>
                                      </p:cBhvr>
                                      <p:to>
                                        <p:strVal val="visible"/>
                                      </p:to>
                                    </p:set>
                                    <p:anim calcmode="lin" valueType="num">
                                      <p:cBhvr>
                                        <p:cTn id="21" dur="1000" fill="hold"/>
                                        <p:tgtEl>
                                          <p:spTgt spid="3080"/>
                                        </p:tgtEl>
                                        <p:attrNameLst>
                                          <p:attrName>ppt_w</p:attrName>
                                        </p:attrNameLst>
                                      </p:cBhvr>
                                      <p:tavLst>
                                        <p:tav tm="0">
                                          <p:val>
                                            <p:strVal val="#ppt_w*0.70"/>
                                          </p:val>
                                        </p:tav>
                                        <p:tav tm="100000">
                                          <p:val>
                                            <p:strVal val="#ppt_w"/>
                                          </p:val>
                                        </p:tav>
                                      </p:tavLst>
                                    </p:anim>
                                    <p:anim calcmode="lin" valueType="num">
                                      <p:cBhvr>
                                        <p:cTn id="22" dur="1000" fill="hold"/>
                                        <p:tgtEl>
                                          <p:spTgt spid="3080"/>
                                        </p:tgtEl>
                                        <p:attrNameLst>
                                          <p:attrName>ppt_h</p:attrName>
                                        </p:attrNameLst>
                                      </p:cBhvr>
                                      <p:tavLst>
                                        <p:tav tm="0">
                                          <p:val>
                                            <p:strVal val="#ppt_h"/>
                                          </p:val>
                                        </p:tav>
                                        <p:tav tm="100000">
                                          <p:val>
                                            <p:strVal val="#ppt_h"/>
                                          </p:val>
                                        </p:tav>
                                      </p:tavLst>
                                    </p:anim>
                                    <p:animEffect transition="in" filter="fade">
                                      <p:cBhvr>
                                        <p:cTn id="23" dur="1000"/>
                                        <p:tgtEl>
                                          <p:spTgt spid="3080"/>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3081"/>
                                        </p:tgtEl>
                                        <p:attrNameLst>
                                          <p:attrName>style.visibility</p:attrName>
                                        </p:attrNameLst>
                                      </p:cBhvr>
                                      <p:to>
                                        <p:strVal val="visible"/>
                                      </p:to>
                                    </p:set>
                                    <p:anim calcmode="lin" valueType="num">
                                      <p:cBhvr>
                                        <p:cTn id="28" dur="1000" fill="hold"/>
                                        <p:tgtEl>
                                          <p:spTgt spid="3081"/>
                                        </p:tgtEl>
                                        <p:attrNameLst>
                                          <p:attrName>ppt_w</p:attrName>
                                        </p:attrNameLst>
                                      </p:cBhvr>
                                      <p:tavLst>
                                        <p:tav tm="0">
                                          <p:val>
                                            <p:strVal val="#ppt_w+.3"/>
                                          </p:val>
                                        </p:tav>
                                        <p:tav tm="100000">
                                          <p:val>
                                            <p:strVal val="#ppt_w"/>
                                          </p:val>
                                        </p:tav>
                                      </p:tavLst>
                                    </p:anim>
                                    <p:anim calcmode="lin" valueType="num">
                                      <p:cBhvr>
                                        <p:cTn id="29" dur="1000" fill="hold"/>
                                        <p:tgtEl>
                                          <p:spTgt spid="3081"/>
                                        </p:tgtEl>
                                        <p:attrNameLst>
                                          <p:attrName>ppt_h</p:attrName>
                                        </p:attrNameLst>
                                      </p:cBhvr>
                                      <p:tavLst>
                                        <p:tav tm="0">
                                          <p:val>
                                            <p:strVal val="#ppt_h"/>
                                          </p:val>
                                        </p:tav>
                                        <p:tav tm="100000">
                                          <p:val>
                                            <p:strVal val="#ppt_h"/>
                                          </p:val>
                                        </p:tav>
                                      </p:tavLst>
                                    </p:anim>
                                    <p:animEffect transition="in" filter="fade">
                                      <p:cBhvr>
                                        <p:cTn id="30" dur="1000"/>
                                        <p:tgtEl>
                                          <p:spTgt spid="30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8" grpId="0"/>
      <p:bldP spid="3079" grpId="0" animBg="1"/>
      <p:bldP spid="3080" grpId="0"/>
      <p:bldP spid="308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a:xfrm>
            <a:off x="381000" y="762000"/>
            <a:ext cx="8229600" cy="1109663"/>
          </a:xfrm>
        </p:spPr>
        <p:txBody>
          <a:bodyPr/>
          <a:lstStyle/>
          <a:p>
            <a:pPr eaLnBrk="1" hangingPunct="1">
              <a:buClr>
                <a:schemeClr val="tx1"/>
              </a:buClr>
              <a:buFont typeface="Wingdings" pitchFamily="2" charset="2"/>
              <a:buNone/>
              <a:defRPr/>
            </a:pPr>
            <a:r>
              <a:rPr lang="en-US" u="sng" smtClean="0">
                <a:solidFill>
                  <a:srgbClr val="F72B09"/>
                </a:solidFill>
                <a:latin typeface="Arial"/>
              </a:rPr>
              <a:t>2. Nội dung những đề nghị đổi mới đất nước của Nguyễn Trường Tộ:</a:t>
            </a:r>
          </a:p>
        </p:txBody>
      </p:sp>
      <p:sp>
        <p:nvSpPr>
          <p:cNvPr id="4101" name="AutoShape 5"/>
          <p:cNvSpPr>
            <a:spLocks noChangeArrowheads="1"/>
          </p:cNvSpPr>
          <p:nvPr/>
        </p:nvSpPr>
        <p:spPr bwMode="auto">
          <a:xfrm rot="209406">
            <a:off x="6350" y="2827338"/>
            <a:ext cx="3878263" cy="2209800"/>
          </a:xfrm>
          <a:prstGeom prst="irregularSeal2">
            <a:avLst/>
          </a:prstGeom>
          <a:solidFill>
            <a:srgbClr val="008000"/>
          </a:solidFill>
          <a:ln w="9525">
            <a:solidFill>
              <a:schemeClr val="tx1"/>
            </a:solidFill>
            <a:miter lim="800000"/>
            <a:headEnd/>
            <a:tailEnd/>
          </a:ln>
        </p:spPr>
        <p:txBody>
          <a:bodyPr wrap="none" anchor="ctr"/>
          <a:lstStyle/>
          <a:p>
            <a:pPr algn="ctr"/>
            <a:r>
              <a:rPr lang="en-US" sz="2400" b="1">
                <a:solidFill>
                  <a:srgbClr val="0000FF"/>
                </a:solidFill>
                <a:latin typeface="Arial" charset="0"/>
              </a:rPr>
              <a:t>Thảo luận nhóm</a:t>
            </a:r>
          </a:p>
        </p:txBody>
      </p:sp>
      <p:sp>
        <p:nvSpPr>
          <p:cNvPr id="4102" name="Text Box 6"/>
          <p:cNvSpPr txBox="1">
            <a:spLocks noChangeArrowheads="1"/>
          </p:cNvSpPr>
          <p:nvPr/>
        </p:nvSpPr>
        <p:spPr bwMode="auto">
          <a:xfrm>
            <a:off x="3962400" y="2362200"/>
            <a:ext cx="4648200" cy="1373188"/>
          </a:xfrm>
          <a:prstGeom prst="rect">
            <a:avLst/>
          </a:prstGeom>
          <a:solidFill>
            <a:schemeClr val="accent1"/>
          </a:solidFill>
          <a:ln w="9525">
            <a:noFill/>
            <a:miter lim="800000"/>
            <a:headEnd/>
            <a:tailEnd/>
          </a:ln>
        </p:spPr>
        <p:txBody>
          <a:bodyPr>
            <a:spAutoFit/>
          </a:bodyPr>
          <a:lstStyle/>
          <a:p>
            <a:pPr>
              <a:spcBef>
                <a:spcPct val="50000"/>
              </a:spcBef>
            </a:pPr>
            <a:r>
              <a:rPr lang="en-US" sz="2800">
                <a:solidFill>
                  <a:srgbClr val="0000FF"/>
                </a:solidFill>
                <a:latin typeface="Arial" charset="0"/>
              </a:rPr>
              <a:t>Những đề nghị canh tân đất nước của Nguyễn Trường Tộ là gì??</a:t>
            </a:r>
          </a:p>
        </p:txBody>
      </p:sp>
      <p:sp>
        <p:nvSpPr>
          <p:cNvPr id="4103" name="Text Box 7"/>
          <p:cNvSpPr txBox="1">
            <a:spLocks noChangeArrowheads="1"/>
          </p:cNvSpPr>
          <p:nvPr/>
        </p:nvSpPr>
        <p:spPr bwMode="auto">
          <a:xfrm>
            <a:off x="4038600" y="4038600"/>
            <a:ext cx="4343400" cy="1604963"/>
          </a:xfrm>
          <a:prstGeom prst="rect">
            <a:avLst/>
          </a:prstGeom>
          <a:noFill/>
          <a:ln w="9525">
            <a:noFill/>
            <a:miter lim="800000"/>
            <a:headEnd/>
            <a:tailEnd/>
          </a:ln>
        </p:spPr>
        <p:txBody>
          <a:bodyPr>
            <a:spAutoFit/>
          </a:bodyPr>
          <a:lstStyle/>
          <a:p>
            <a:pPr>
              <a:spcBef>
                <a:spcPct val="50000"/>
              </a:spcBef>
              <a:buFont typeface="Wingdings" pitchFamily="2" charset="2"/>
              <a:buChar char="Ø"/>
            </a:pPr>
            <a:r>
              <a:rPr lang="en-US">
                <a:solidFill>
                  <a:srgbClr val="0000FF"/>
                </a:solidFill>
                <a:latin typeface="Arial" charset="0"/>
              </a:rPr>
              <a:t> Mở rộng quan hệ ngoại giao</a:t>
            </a:r>
          </a:p>
          <a:p>
            <a:pPr>
              <a:spcBef>
                <a:spcPct val="50000"/>
              </a:spcBef>
              <a:buFont typeface="Wingdings" pitchFamily="2" charset="2"/>
              <a:buChar char="Ø"/>
            </a:pPr>
            <a:r>
              <a:rPr lang="en-US">
                <a:solidFill>
                  <a:srgbClr val="0000FF"/>
                </a:solidFill>
                <a:latin typeface="Arial" charset="0"/>
              </a:rPr>
              <a:t>Thuê chuyên gia nước ngoài</a:t>
            </a:r>
          </a:p>
          <a:p>
            <a:pPr>
              <a:spcBef>
                <a:spcPct val="50000"/>
              </a:spcBef>
              <a:buFont typeface="Wingdings" pitchFamily="2" charset="2"/>
              <a:buChar char="Ø"/>
            </a:pPr>
            <a:r>
              <a:rPr lang="en-US">
                <a:solidFill>
                  <a:srgbClr val="0000FF"/>
                </a:solidFill>
                <a:latin typeface="Arial" charset="0"/>
              </a:rPr>
              <a:t>Mở trường</a:t>
            </a:r>
          </a:p>
          <a:p>
            <a:pPr>
              <a:spcBef>
                <a:spcPct val="50000"/>
              </a:spcBef>
              <a:buFont typeface="Wingdings" pitchFamily="2" charset="2"/>
              <a:buChar char="Ø"/>
            </a:pPr>
            <a:r>
              <a:rPr lang="en-US">
                <a:solidFill>
                  <a:srgbClr val="0000FF"/>
                </a:solidFill>
                <a:latin typeface="Arial" charset="0"/>
              </a:rPr>
              <a:t>Xây dựng quân đội</a:t>
            </a:r>
          </a:p>
        </p:txBody>
      </p:sp>
      <p:pic>
        <p:nvPicPr>
          <p:cNvPr id="6150" name="Picture 8" descr="POINSET2"/>
          <p:cNvPicPr>
            <a:picLocks noChangeAspect="1" noChangeArrowheads="1"/>
          </p:cNvPicPr>
          <p:nvPr/>
        </p:nvPicPr>
        <p:blipFill>
          <a:blip r:embed="rId2"/>
          <a:srcRect/>
          <a:stretch>
            <a:fillRect/>
          </a:stretch>
        </p:blipFill>
        <p:spPr bwMode="auto">
          <a:xfrm rot="5400000">
            <a:off x="7774782" y="2381"/>
            <a:ext cx="1371600" cy="1366837"/>
          </a:xfrm>
          <a:prstGeom prst="rect">
            <a:avLst/>
          </a:prstGeom>
          <a:noFill/>
          <a:ln w="9525">
            <a:noFill/>
            <a:miter lim="800000"/>
            <a:headEnd/>
            <a:tailEnd/>
          </a:ln>
        </p:spPr>
      </p:pic>
      <p:pic>
        <p:nvPicPr>
          <p:cNvPr id="6151" name="Picture 9" descr="POINSET2"/>
          <p:cNvPicPr>
            <a:picLocks noChangeAspect="1" noChangeArrowheads="1"/>
          </p:cNvPicPr>
          <p:nvPr/>
        </p:nvPicPr>
        <p:blipFill>
          <a:blip r:embed="rId2"/>
          <a:srcRect/>
          <a:stretch>
            <a:fillRect/>
          </a:stretch>
        </p:blipFill>
        <p:spPr bwMode="auto">
          <a:xfrm>
            <a:off x="-1588" y="1588"/>
            <a:ext cx="1371601" cy="1366837"/>
          </a:xfrm>
          <a:prstGeom prst="rect">
            <a:avLst/>
          </a:prstGeom>
          <a:noFill/>
          <a:ln w="9525">
            <a:noFill/>
            <a:miter lim="800000"/>
            <a:headEnd/>
            <a:tailEnd/>
          </a:ln>
        </p:spPr>
      </p:pic>
      <p:pic>
        <p:nvPicPr>
          <p:cNvPr id="6152" name="Picture 10" descr="POINSET2"/>
          <p:cNvPicPr>
            <a:picLocks noChangeAspect="1" noChangeArrowheads="1"/>
          </p:cNvPicPr>
          <p:nvPr/>
        </p:nvPicPr>
        <p:blipFill>
          <a:blip r:embed="rId2"/>
          <a:srcRect/>
          <a:stretch>
            <a:fillRect/>
          </a:stretch>
        </p:blipFill>
        <p:spPr bwMode="auto">
          <a:xfrm rot="-5400000">
            <a:off x="-793" y="5491956"/>
            <a:ext cx="1371600" cy="1366837"/>
          </a:xfrm>
          <a:prstGeom prst="rect">
            <a:avLst/>
          </a:prstGeom>
          <a:noFill/>
          <a:ln w="9525">
            <a:noFill/>
            <a:miter lim="800000"/>
            <a:headEnd/>
            <a:tailEnd/>
          </a:ln>
        </p:spPr>
      </p:pic>
      <p:pic>
        <p:nvPicPr>
          <p:cNvPr id="6153" name="Picture 11" descr="POINSET2"/>
          <p:cNvPicPr>
            <a:picLocks noChangeAspect="1" noChangeArrowheads="1"/>
          </p:cNvPicPr>
          <p:nvPr/>
        </p:nvPicPr>
        <p:blipFill>
          <a:blip r:embed="rId2"/>
          <a:srcRect/>
          <a:stretch>
            <a:fillRect/>
          </a:stretch>
        </p:blipFill>
        <p:spPr bwMode="auto">
          <a:xfrm rot="10800000">
            <a:off x="7772400" y="5491163"/>
            <a:ext cx="1371600" cy="13668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fade">
                                      <p:cBhvr>
                                        <p:cTn id="7" dur="1000"/>
                                        <p:tgtEl>
                                          <p:spTgt spid="4099">
                                            <p:txEl>
                                              <p:pRg st="0" end="0"/>
                                            </p:txEl>
                                          </p:spTgt>
                                        </p:tgtEl>
                                      </p:cBhvr>
                                    </p:animEffect>
                                    <p:anim calcmode="lin" valueType="num">
                                      <p:cBhvr>
                                        <p:cTn id="8" dur="1000" fill="hold"/>
                                        <p:tgtEl>
                                          <p:spTgt spid="409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09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4101"/>
                                        </p:tgtEl>
                                        <p:attrNameLst>
                                          <p:attrName>style.visibility</p:attrName>
                                        </p:attrNameLst>
                                      </p:cBhvr>
                                      <p:to>
                                        <p:strVal val="visible"/>
                                      </p:to>
                                    </p:set>
                                    <p:animScale>
                                      <p:cBhvr>
                                        <p:cTn id="14" dur="1000" decel="50000" fill="hold">
                                          <p:stCondLst>
                                            <p:cond delay="0"/>
                                          </p:stCondLst>
                                        </p:cTn>
                                        <p:tgtEl>
                                          <p:spTgt spid="410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4101"/>
                                        </p:tgtEl>
                                        <p:attrNameLst>
                                          <p:attrName>ppt_x</p:attrName>
                                          <p:attrName>ppt_y</p:attrName>
                                        </p:attrNameLst>
                                      </p:cBhvr>
                                    </p:animMotion>
                                    <p:animEffect transition="in" filter="fade">
                                      <p:cBhvr>
                                        <p:cTn id="16" dur="1000"/>
                                        <p:tgtEl>
                                          <p:spTgt spid="4101"/>
                                        </p:tgtEl>
                                      </p:cBhvr>
                                    </p:animEffect>
                                  </p:childTnLst>
                                </p:cTn>
                              </p:par>
                              <p:par>
                                <p:cTn id="17" presetID="52" presetClass="entr" presetSubtype="0" fill="hold" grpId="0" nodeType="withEffect">
                                  <p:stCondLst>
                                    <p:cond delay="0"/>
                                  </p:stCondLst>
                                  <p:childTnLst>
                                    <p:set>
                                      <p:cBhvr>
                                        <p:cTn id="18" dur="1" fill="hold">
                                          <p:stCondLst>
                                            <p:cond delay="0"/>
                                          </p:stCondLst>
                                        </p:cTn>
                                        <p:tgtEl>
                                          <p:spTgt spid="4102"/>
                                        </p:tgtEl>
                                        <p:attrNameLst>
                                          <p:attrName>style.visibility</p:attrName>
                                        </p:attrNameLst>
                                      </p:cBhvr>
                                      <p:to>
                                        <p:strVal val="visible"/>
                                      </p:to>
                                    </p:set>
                                    <p:animScale>
                                      <p:cBhvr>
                                        <p:cTn id="19" dur="1000" decel="50000" fill="hold">
                                          <p:stCondLst>
                                            <p:cond delay="0"/>
                                          </p:stCondLst>
                                        </p:cTn>
                                        <p:tgtEl>
                                          <p:spTgt spid="410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4102"/>
                                        </p:tgtEl>
                                        <p:attrNameLst>
                                          <p:attrName>ppt_x</p:attrName>
                                          <p:attrName>ppt_y</p:attrName>
                                        </p:attrNameLst>
                                      </p:cBhvr>
                                    </p:animMotion>
                                    <p:animEffect transition="in" filter="fade">
                                      <p:cBhvr>
                                        <p:cTn id="21" dur="1000"/>
                                        <p:tgtEl>
                                          <p:spTgt spid="410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40" presetClass="entr" presetSubtype="0" fill="hold" grpId="0" nodeType="clickEffect">
                                  <p:stCondLst>
                                    <p:cond delay="0"/>
                                  </p:stCondLst>
                                  <p:iterate type="lt">
                                    <p:tmPct val="10000"/>
                                  </p:iterate>
                                  <p:childTnLst>
                                    <p:set>
                                      <p:cBhvr>
                                        <p:cTn id="25" dur="1" fill="hold">
                                          <p:stCondLst>
                                            <p:cond delay="0"/>
                                          </p:stCondLst>
                                        </p:cTn>
                                        <p:tgtEl>
                                          <p:spTgt spid="4103"/>
                                        </p:tgtEl>
                                        <p:attrNameLst>
                                          <p:attrName>style.visibility</p:attrName>
                                        </p:attrNameLst>
                                      </p:cBhvr>
                                      <p:to>
                                        <p:strVal val="visible"/>
                                      </p:to>
                                    </p:set>
                                    <p:animEffect transition="in" filter="fade">
                                      <p:cBhvr>
                                        <p:cTn id="26" dur="500"/>
                                        <p:tgtEl>
                                          <p:spTgt spid="4103"/>
                                        </p:tgtEl>
                                      </p:cBhvr>
                                    </p:animEffect>
                                    <p:anim calcmode="lin" valueType="num">
                                      <p:cBhvr>
                                        <p:cTn id="27" dur="500" fill="hold"/>
                                        <p:tgtEl>
                                          <p:spTgt spid="4103"/>
                                        </p:tgtEl>
                                        <p:attrNameLst>
                                          <p:attrName>ppt_x</p:attrName>
                                        </p:attrNameLst>
                                      </p:cBhvr>
                                      <p:tavLst>
                                        <p:tav tm="0">
                                          <p:val>
                                            <p:strVal val="#ppt_x-.1"/>
                                          </p:val>
                                        </p:tav>
                                        <p:tav tm="100000">
                                          <p:val>
                                            <p:strVal val="#ppt_x"/>
                                          </p:val>
                                        </p:tav>
                                      </p:tavLst>
                                    </p:anim>
                                    <p:anim calcmode="lin" valueType="num">
                                      <p:cBhvr>
                                        <p:cTn id="28" dur="500" fill="hold"/>
                                        <p:tgtEl>
                                          <p:spTgt spid="410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P spid="4101" grpId="0" animBg="1"/>
      <p:bldP spid="4102" grpId="0" animBg="1"/>
      <p:bldP spid="410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1"/>
          </p:nvPr>
        </p:nvSpPr>
        <p:spPr>
          <a:xfrm>
            <a:off x="457200" y="1905000"/>
            <a:ext cx="8229600" cy="1109663"/>
          </a:xfrm>
        </p:spPr>
        <p:txBody>
          <a:bodyPr/>
          <a:lstStyle/>
          <a:p>
            <a:pPr eaLnBrk="1" hangingPunct="1">
              <a:buClr>
                <a:schemeClr val="tx1"/>
              </a:buClr>
              <a:buFontTx/>
              <a:buNone/>
              <a:defRPr/>
            </a:pPr>
            <a:r>
              <a:rPr lang="en-US" smtClean="0">
                <a:latin typeface="Arial"/>
              </a:rPr>
              <a:t>   - </a:t>
            </a:r>
            <a:r>
              <a:rPr lang="en-US" smtClean="0">
                <a:solidFill>
                  <a:srgbClr val="0000FF"/>
                </a:solidFill>
                <a:latin typeface="Arial"/>
              </a:rPr>
              <a:t>Trong những đề nghị đổi mới đó, đổi mới về mặt nào là cơ bản hàng đầu ?</a:t>
            </a:r>
          </a:p>
        </p:txBody>
      </p:sp>
      <p:sp>
        <p:nvSpPr>
          <p:cNvPr id="5126" name="Text Box 6"/>
          <p:cNvSpPr txBox="1">
            <a:spLocks noChangeArrowheads="1"/>
          </p:cNvSpPr>
          <p:nvPr/>
        </p:nvSpPr>
        <p:spPr bwMode="auto">
          <a:xfrm>
            <a:off x="914400" y="3048000"/>
            <a:ext cx="7010400" cy="519113"/>
          </a:xfrm>
          <a:prstGeom prst="rect">
            <a:avLst/>
          </a:prstGeom>
          <a:solidFill>
            <a:schemeClr val="accent1"/>
          </a:solidFill>
          <a:ln w="9525">
            <a:noFill/>
            <a:miter lim="800000"/>
            <a:headEnd/>
            <a:tailEnd/>
          </a:ln>
        </p:spPr>
        <p:txBody>
          <a:bodyPr>
            <a:spAutoFit/>
          </a:bodyPr>
          <a:lstStyle/>
          <a:p>
            <a:pPr>
              <a:spcBef>
                <a:spcPct val="50000"/>
              </a:spcBef>
            </a:pPr>
            <a:r>
              <a:rPr lang="en-US" sz="2800">
                <a:solidFill>
                  <a:srgbClr val="000000"/>
                </a:solidFill>
                <a:latin typeface="Arial" charset="0"/>
              </a:rPr>
              <a:t>        Đổi mới về kinh tế là hàng đầu</a:t>
            </a:r>
          </a:p>
        </p:txBody>
      </p:sp>
      <p:pic>
        <p:nvPicPr>
          <p:cNvPr id="7172" name="Picture 7" descr="POINSET2"/>
          <p:cNvPicPr>
            <a:picLocks noChangeAspect="1" noChangeArrowheads="1"/>
          </p:cNvPicPr>
          <p:nvPr/>
        </p:nvPicPr>
        <p:blipFill>
          <a:blip r:embed="rId2"/>
          <a:srcRect/>
          <a:stretch>
            <a:fillRect/>
          </a:stretch>
        </p:blipFill>
        <p:spPr bwMode="auto">
          <a:xfrm rot="5400000">
            <a:off x="7774782" y="2381"/>
            <a:ext cx="1371600" cy="1366837"/>
          </a:xfrm>
          <a:prstGeom prst="rect">
            <a:avLst/>
          </a:prstGeom>
          <a:noFill/>
          <a:ln w="9525">
            <a:noFill/>
            <a:miter lim="800000"/>
            <a:headEnd/>
            <a:tailEnd/>
          </a:ln>
        </p:spPr>
      </p:pic>
      <p:pic>
        <p:nvPicPr>
          <p:cNvPr id="7173" name="Picture 8" descr="POINSET2"/>
          <p:cNvPicPr>
            <a:picLocks noChangeAspect="1" noChangeArrowheads="1"/>
          </p:cNvPicPr>
          <p:nvPr/>
        </p:nvPicPr>
        <p:blipFill>
          <a:blip r:embed="rId2"/>
          <a:srcRect/>
          <a:stretch>
            <a:fillRect/>
          </a:stretch>
        </p:blipFill>
        <p:spPr bwMode="auto">
          <a:xfrm>
            <a:off x="-1588" y="1588"/>
            <a:ext cx="1371601" cy="1366837"/>
          </a:xfrm>
          <a:prstGeom prst="rect">
            <a:avLst/>
          </a:prstGeom>
          <a:noFill/>
          <a:ln w="9525">
            <a:noFill/>
            <a:miter lim="800000"/>
            <a:headEnd/>
            <a:tailEnd/>
          </a:ln>
        </p:spPr>
      </p:pic>
      <p:pic>
        <p:nvPicPr>
          <p:cNvPr id="7174" name="Picture 9" descr="POINSET2"/>
          <p:cNvPicPr>
            <a:picLocks noChangeAspect="1" noChangeArrowheads="1"/>
          </p:cNvPicPr>
          <p:nvPr/>
        </p:nvPicPr>
        <p:blipFill>
          <a:blip r:embed="rId2"/>
          <a:srcRect/>
          <a:stretch>
            <a:fillRect/>
          </a:stretch>
        </p:blipFill>
        <p:spPr bwMode="auto">
          <a:xfrm rot="-5400000">
            <a:off x="-793" y="5491956"/>
            <a:ext cx="1371600" cy="1366837"/>
          </a:xfrm>
          <a:prstGeom prst="rect">
            <a:avLst/>
          </a:prstGeom>
          <a:noFill/>
          <a:ln w="9525">
            <a:noFill/>
            <a:miter lim="800000"/>
            <a:headEnd/>
            <a:tailEnd/>
          </a:ln>
        </p:spPr>
      </p:pic>
      <p:pic>
        <p:nvPicPr>
          <p:cNvPr id="7175" name="Picture 10" descr="POINSET2"/>
          <p:cNvPicPr>
            <a:picLocks noChangeAspect="1" noChangeArrowheads="1"/>
          </p:cNvPicPr>
          <p:nvPr/>
        </p:nvPicPr>
        <p:blipFill>
          <a:blip r:embed="rId2"/>
          <a:srcRect/>
          <a:stretch>
            <a:fillRect/>
          </a:stretch>
        </p:blipFill>
        <p:spPr bwMode="auto">
          <a:xfrm rot="10800000">
            <a:off x="7772400" y="5491163"/>
            <a:ext cx="1371600" cy="13668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p:cTn id="7" dur="500" fill="hold"/>
                                        <p:tgtEl>
                                          <p:spTgt spid="5123">
                                            <p:txEl>
                                              <p:pRg st="0" end="0"/>
                                            </p:txEl>
                                          </p:spTgt>
                                        </p:tgtEl>
                                        <p:attrNameLst>
                                          <p:attrName>ppt_w</p:attrName>
                                        </p:attrNameLst>
                                      </p:cBhvr>
                                      <p:tavLst>
                                        <p:tav tm="0">
                                          <p:val>
                                            <p:strVal val="#ppt_w*0.05"/>
                                          </p:val>
                                        </p:tav>
                                        <p:tav tm="100000">
                                          <p:val>
                                            <p:strVal val="#ppt_w"/>
                                          </p:val>
                                        </p:tav>
                                      </p:tavLst>
                                    </p:anim>
                                    <p:anim calcmode="lin" valueType="num">
                                      <p:cBhvr>
                                        <p:cTn id="8" dur="500" fill="hold"/>
                                        <p:tgtEl>
                                          <p:spTgt spid="5123">
                                            <p:txEl>
                                              <p:pRg st="0" end="0"/>
                                            </p:txEl>
                                          </p:spTgt>
                                        </p:tgtEl>
                                        <p:attrNameLst>
                                          <p:attrName>ppt_h</p:attrName>
                                        </p:attrNameLst>
                                      </p:cBhvr>
                                      <p:tavLst>
                                        <p:tav tm="0">
                                          <p:val>
                                            <p:strVal val="#ppt_h"/>
                                          </p:val>
                                        </p:tav>
                                        <p:tav tm="100000">
                                          <p:val>
                                            <p:strVal val="#ppt_h"/>
                                          </p:val>
                                        </p:tav>
                                      </p:tavLst>
                                    </p:anim>
                                    <p:anim calcmode="lin" valueType="num">
                                      <p:cBhvr>
                                        <p:cTn id="9" dur="500" fill="hold"/>
                                        <p:tgtEl>
                                          <p:spTgt spid="5123">
                                            <p:txEl>
                                              <p:pRg st="0" end="0"/>
                                            </p:txEl>
                                          </p:spTgt>
                                        </p:tgtEl>
                                        <p:attrNameLst>
                                          <p:attrName>ppt_x</p:attrName>
                                        </p:attrNameLst>
                                      </p:cBhvr>
                                      <p:tavLst>
                                        <p:tav tm="0">
                                          <p:val>
                                            <p:strVal val="#ppt_x-.2"/>
                                          </p:val>
                                        </p:tav>
                                        <p:tav tm="100000">
                                          <p:val>
                                            <p:strVal val="#ppt_x"/>
                                          </p:val>
                                        </p:tav>
                                      </p:tavLst>
                                    </p:anim>
                                    <p:anim calcmode="lin" valueType="num">
                                      <p:cBhvr>
                                        <p:cTn id="10" dur="500" fill="hold"/>
                                        <p:tgtEl>
                                          <p:spTgt spid="5123">
                                            <p:txEl>
                                              <p:pRg st="0" end="0"/>
                                            </p:txEl>
                                          </p:spTgt>
                                        </p:tgtEl>
                                        <p:attrNameLst>
                                          <p:attrName>ppt_y</p:attrName>
                                        </p:attrNameLst>
                                      </p:cBhvr>
                                      <p:tavLst>
                                        <p:tav tm="0">
                                          <p:val>
                                            <p:strVal val="#ppt_y"/>
                                          </p:val>
                                        </p:tav>
                                        <p:tav tm="100000">
                                          <p:val>
                                            <p:strVal val="#ppt_y"/>
                                          </p:val>
                                        </p:tav>
                                      </p:tavLst>
                                    </p:anim>
                                    <p:animEffect transition="in" filter="fade">
                                      <p:cBhvr>
                                        <p:cTn id="11" dur="500"/>
                                        <p:tgtEl>
                                          <p:spTgt spid="5123">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1" presetClass="entr" presetSubtype="0" fill="hold" grpId="0" nodeType="clickEffect">
                                  <p:stCondLst>
                                    <p:cond delay="0"/>
                                  </p:stCondLst>
                                  <p:childTnLst>
                                    <p:set>
                                      <p:cBhvr>
                                        <p:cTn id="15" dur="1" fill="hold">
                                          <p:stCondLst>
                                            <p:cond delay="0"/>
                                          </p:stCondLst>
                                        </p:cTn>
                                        <p:tgtEl>
                                          <p:spTgt spid="5126"/>
                                        </p:tgtEl>
                                        <p:attrNameLst>
                                          <p:attrName>style.visibility</p:attrName>
                                        </p:attrNameLst>
                                      </p:cBhvr>
                                      <p:to>
                                        <p:strVal val="visible"/>
                                      </p:to>
                                    </p:set>
                                    <p:animEffect transition="in" filter="fade">
                                      <p:cBhvr>
                                        <p:cTn id="16" dur="770" decel="100000"/>
                                        <p:tgtEl>
                                          <p:spTgt spid="5126"/>
                                        </p:tgtEl>
                                      </p:cBhvr>
                                    </p:animEffect>
                                    <p:animScale>
                                      <p:cBhvr>
                                        <p:cTn id="17" dur="770" decel="100000"/>
                                        <p:tgtEl>
                                          <p:spTgt spid="5126"/>
                                        </p:tgtEl>
                                      </p:cBhvr>
                                      <p:from x="10000" y="10000"/>
                                      <p:to x="200000" y="450000"/>
                                    </p:animScale>
                                    <p:animScale>
                                      <p:cBhvr>
                                        <p:cTn id="18" dur="1230" accel="100000" fill="hold">
                                          <p:stCondLst>
                                            <p:cond delay="770"/>
                                          </p:stCondLst>
                                        </p:cTn>
                                        <p:tgtEl>
                                          <p:spTgt spid="5126"/>
                                        </p:tgtEl>
                                      </p:cBhvr>
                                      <p:from x="200000" y="450000"/>
                                      <p:to x="100000" y="100000"/>
                                    </p:animScale>
                                    <p:set>
                                      <p:cBhvr>
                                        <p:cTn id="19" dur="770" fill="hold"/>
                                        <p:tgtEl>
                                          <p:spTgt spid="5126"/>
                                        </p:tgtEl>
                                        <p:attrNameLst>
                                          <p:attrName>ppt_x</p:attrName>
                                        </p:attrNameLst>
                                      </p:cBhvr>
                                      <p:to>
                                        <p:strVal val="(0.5)"/>
                                      </p:to>
                                    </p:set>
                                    <p:anim from="(0.5)" to="(#ppt_x)" calcmode="lin" valueType="num">
                                      <p:cBhvr>
                                        <p:cTn id="20" dur="1230" accel="100000" fill="hold">
                                          <p:stCondLst>
                                            <p:cond delay="770"/>
                                          </p:stCondLst>
                                        </p:cTn>
                                        <p:tgtEl>
                                          <p:spTgt spid="5126"/>
                                        </p:tgtEl>
                                        <p:attrNameLst>
                                          <p:attrName>ppt_x</p:attrName>
                                        </p:attrNameLst>
                                      </p:cBhvr>
                                    </p:anim>
                                    <p:set>
                                      <p:cBhvr>
                                        <p:cTn id="21" dur="770" fill="hold"/>
                                        <p:tgtEl>
                                          <p:spTgt spid="5126"/>
                                        </p:tgtEl>
                                        <p:attrNameLst>
                                          <p:attrName>ppt_y</p:attrName>
                                        </p:attrNameLst>
                                      </p:cBhvr>
                                      <p:to>
                                        <p:strVal val="(#ppt_y+0.4)"/>
                                      </p:to>
                                    </p:set>
                                    <p:anim from="(#ppt_y+0.4)" to="(#ppt_y)" calcmode="lin" valueType="num">
                                      <p:cBhvr>
                                        <p:cTn id="22" dur="1230" accel="100000" fill="hold">
                                          <p:stCondLst>
                                            <p:cond delay="770"/>
                                          </p:stCondLst>
                                        </p:cTn>
                                        <p:tgtEl>
                                          <p:spTgt spid="512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P spid="51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3"/>
          <p:cNvSpPr txBox="1">
            <a:spLocks noChangeArrowheads="1"/>
          </p:cNvSpPr>
          <p:nvPr/>
        </p:nvSpPr>
        <p:spPr bwMode="auto">
          <a:xfrm>
            <a:off x="228600" y="152400"/>
            <a:ext cx="8153400" cy="461963"/>
          </a:xfrm>
          <a:prstGeom prst="rect">
            <a:avLst/>
          </a:prstGeom>
          <a:noFill/>
          <a:ln w="9525">
            <a:noFill/>
            <a:miter lim="800000"/>
            <a:headEnd/>
            <a:tailEnd/>
          </a:ln>
        </p:spPr>
        <p:txBody>
          <a:bodyPr>
            <a:spAutoFit/>
          </a:bodyPr>
          <a:lstStyle/>
          <a:p>
            <a:r>
              <a:rPr lang="en-US" sz="2400" b="1">
                <a:solidFill>
                  <a:srgbClr val="632523"/>
                </a:solidFill>
                <a:latin typeface="Arial" charset="0"/>
                <a:cs typeface="Times New Roman" pitchFamily="18" charset="0"/>
              </a:rPr>
              <a:t>                  3. Thái độ triều đình nhà Nguyễn</a:t>
            </a:r>
          </a:p>
        </p:txBody>
      </p:sp>
      <p:sp>
        <p:nvSpPr>
          <p:cNvPr id="6" name="TextBox 5"/>
          <p:cNvSpPr txBox="1">
            <a:spLocks noChangeArrowheads="1"/>
          </p:cNvSpPr>
          <p:nvPr/>
        </p:nvSpPr>
        <p:spPr bwMode="auto">
          <a:xfrm>
            <a:off x="0" y="990600"/>
            <a:ext cx="8991600" cy="708025"/>
          </a:xfrm>
          <a:prstGeom prst="rect">
            <a:avLst/>
          </a:prstGeom>
          <a:noFill/>
          <a:ln w="9525">
            <a:noFill/>
            <a:miter lim="800000"/>
            <a:headEnd/>
            <a:tailEnd/>
          </a:ln>
        </p:spPr>
        <p:txBody>
          <a:bodyPr>
            <a:spAutoFit/>
          </a:bodyPr>
          <a:lstStyle/>
          <a:p>
            <a:r>
              <a:rPr lang="en-US" sz="2000">
                <a:solidFill>
                  <a:srgbClr val="FF0000"/>
                </a:solidFill>
                <a:latin typeface="Arial" charset="0"/>
                <a:cs typeface="Times New Roman" pitchFamily="18" charset="0"/>
              </a:rPr>
              <a:t>1. Trước những đề nghị đổi mới đất nước của Nguyễn Trường Tộ, triều đình nhà Nguyễn chia làm mấy phe, đó là những phe nào?</a:t>
            </a:r>
          </a:p>
        </p:txBody>
      </p:sp>
      <p:sp>
        <p:nvSpPr>
          <p:cNvPr id="8" name="TextBox 7"/>
          <p:cNvSpPr txBox="1">
            <a:spLocks noChangeArrowheads="1"/>
          </p:cNvSpPr>
          <p:nvPr/>
        </p:nvSpPr>
        <p:spPr bwMode="auto">
          <a:xfrm>
            <a:off x="0" y="1692275"/>
            <a:ext cx="9144000" cy="708025"/>
          </a:xfrm>
          <a:prstGeom prst="rect">
            <a:avLst/>
          </a:prstGeom>
          <a:noFill/>
          <a:ln w="9525">
            <a:noFill/>
            <a:miter lim="800000"/>
            <a:headEnd/>
            <a:tailEnd/>
          </a:ln>
        </p:spPr>
        <p:txBody>
          <a:bodyPr>
            <a:spAutoFit/>
          </a:bodyPr>
          <a:lstStyle/>
          <a:p>
            <a:r>
              <a:rPr lang="en-US" sz="2000">
                <a:solidFill>
                  <a:srgbClr val="0000FF"/>
                </a:solidFill>
                <a:latin typeface="Arial" charset="0"/>
                <a:cs typeface="Times New Roman" pitchFamily="18" charset="0"/>
                <a:sym typeface="Wingdings" pitchFamily="2" charset="2"/>
              </a:rPr>
              <a:t></a:t>
            </a:r>
            <a:r>
              <a:rPr lang="en-US" sz="2000">
                <a:solidFill>
                  <a:srgbClr val="0000FF"/>
                </a:solidFill>
                <a:latin typeface="Arial" charset="0"/>
                <a:cs typeface="Times New Roman" pitchFamily="18" charset="0"/>
              </a:rPr>
              <a:t>Trong triều chia làm 2 phe: phe ủng hộ đổi mới và phe bảo thủ không ủng hộn đổi mới.</a:t>
            </a:r>
          </a:p>
        </p:txBody>
      </p:sp>
      <p:sp>
        <p:nvSpPr>
          <p:cNvPr id="9" name="TextBox 8"/>
          <p:cNvSpPr txBox="1">
            <a:spLocks noChangeArrowheads="1"/>
          </p:cNvSpPr>
          <p:nvPr/>
        </p:nvSpPr>
        <p:spPr bwMode="auto">
          <a:xfrm>
            <a:off x="0" y="2357438"/>
            <a:ext cx="9144000" cy="400050"/>
          </a:xfrm>
          <a:prstGeom prst="rect">
            <a:avLst/>
          </a:prstGeom>
          <a:noFill/>
          <a:ln w="9525">
            <a:noFill/>
            <a:miter lim="800000"/>
            <a:headEnd/>
            <a:tailEnd/>
          </a:ln>
        </p:spPr>
        <p:txBody>
          <a:bodyPr>
            <a:spAutoFit/>
          </a:bodyPr>
          <a:lstStyle/>
          <a:p>
            <a:r>
              <a:rPr lang="en-US" sz="2000">
                <a:solidFill>
                  <a:srgbClr val="FF0000"/>
                </a:solidFill>
                <a:latin typeface="Arial" charset="0"/>
                <a:cs typeface="Times New Roman" pitchFamily="18" charset="0"/>
              </a:rPr>
              <a:t>2. Vua Tự Đức đứng về phe nào?</a:t>
            </a:r>
          </a:p>
        </p:txBody>
      </p:sp>
      <p:sp>
        <p:nvSpPr>
          <p:cNvPr id="10" name="TextBox 9"/>
          <p:cNvSpPr txBox="1">
            <a:spLocks noChangeArrowheads="1"/>
          </p:cNvSpPr>
          <p:nvPr/>
        </p:nvSpPr>
        <p:spPr bwMode="auto">
          <a:xfrm>
            <a:off x="0" y="2743200"/>
            <a:ext cx="8991600" cy="400050"/>
          </a:xfrm>
          <a:prstGeom prst="rect">
            <a:avLst/>
          </a:prstGeom>
          <a:noFill/>
          <a:ln w="9525">
            <a:noFill/>
            <a:miter lim="800000"/>
            <a:headEnd/>
            <a:tailEnd/>
          </a:ln>
        </p:spPr>
        <p:txBody>
          <a:bodyPr>
            <a:spAutoFit/>
          </a:bodyPr>
          <a:lstStyle/>
          <a:p>
            <a:r>
              <a:rPr lang="en-US" sz="2000">
                <a:solidFill>
                  <a:srgbClr val="0000FF"/>
                </a:solidFill>
                <a:latin typeface="Arial" charset="0"/>
                <a:cs typeface="Times New Roman" pitchFamily="18" charset="0"/>
                <a:sym typeface="Wingdings" pitchFamily="2" charset="2"/>
              </a:rPr>
              <a:t></a:t>
            </a:r>
            <a:r>
              <a:rPr lang="en-US" sz="2000">
                <a:solidFill>
                  <a:srgbClr val="0000FF"/>
                </a:solidFill>
                <a:latin typeface="Arial" charset="0"/>
                <a:cs typeface="Times New Roman" pitchFamily="18" charset="0"/>
              </a:rPr>
              <a:t> Vua theo phe bảo thủ.</a:t>
            </a:r>
            <a:r>
              <a:rPr lang="en-US" sz="2000">
                <a:latin typeface="Arial" charset="0"/>
                <a:cs typeface="Times New Roman" pitchFamily="18" charset="0"/>
              </a:rPr>
              <a:t> </a:t>
            </a:r>
          </a:p>
        </p:txBody>
      </p:sp>
      <p:sp>
        <p:nvSpPr>
          <p:cNvPr id="11" name="TextBox 10"/>
          <p:cNvSpPr txBox="1">
            <a:spLocks noChangeArrowheads="1"/>
          </p:cNvSpPr>
          <p:nvPr/>
        </p:nvSpPr>
        <p:spPr bwMode="auto">
          <a:xfrm>
            <a:off x="0" y="3048000"/>
            <a:ext cx="9144000" cy="400050"/>
          </a:xfrm>
          <a:prstGeom prst="rect">
            <a:avLst/>
          </a:prstGeom>
          <a:noFill/>
          <a:ln w="9525">
            <a:noFill/>
            <a:miter lim="800000"/>
            <a:headEnd/>
            <a:tailEnd/>
          </a:ln>
        </p:spPr>
        <p:txBody>
          <a:bodyPr>
            <a:spAutoFit/>
          </a:bodyPr>
          <a:lstStyle/>
          <a:p>
            <a:r>
              <a:rPr lang="en-US" sz="2000">
                <a:solidFill>
                  <a:srgbClr val="FF0000"/>
                </a:solidFill>
                <a:latin typeface="Arial" charset="0"/>
                <a:cs typeface="Times New Roman" pitchFamily="18" charset="0"/>
              </a:rPr>
              <a:t>3. Tại sao vua Tự Đức và đa số các quan trong triều lại không ủng hộ đổi mới?</a:t>
            </a:r>
          </a:p>
        </p:txBody>
      </p:sp>
      <p:sp>
        <p:nvSpPr>
          <p:cNvPr id="12" name="TextBox 11"/>
          <p:cNvSpPr txBox="1">
            <a:spLocks noChangeArrowheads="1"/>
          </p:cNvSpPr>
          <p:nvPr/>
        </p:nvSpPr>
        <p:spPr bwMode="auto">
          <a:xfrm>
            <a:off x="0" y="3733800"/>
            <a:ext cx="9144000" cy="1323975"/>
          </a:xfrm>
          <a:prstGeom prst="rect">
            <a:avLst/>
          </a:prstGeom>
          <a:noFill/>
          <a:ln w="9525">
            <a:noFill/>
            <a:miter lim="800000"/>
            <a:headEnd/>
            <a:tailEnd/>
          </a:ln>
        </p:spPr>
        <p:txBody>
          <a:bodyPr>
            <a:spAutoFit/>
          </a:bodyPr>
          <a:lstStyle/>
          <a:p>
            <a:r>
              <a:rPr lang="en-US" sz="2000">
                <a:solidFill>
                  <a:srgbClr val="0000FF"/>
                </a:solidFill>
                <a:latin typeface="Arial" charset="0"/>
                <a:cs typeface="Times New Roman" pitchFamily="18" charset="0"/>
                <a:sym typeface="Wingdings" pitchFamily="2" charset="2"/>
              </a:rPr>
              <a:t></a:t>
            </a:r>
            <a:r>
              <a:rPr lang="en-US" sz="2000">
                <a:solidFill>
                  <a:srgbClr val="0000FF"/>
                </a:solidFill>
                <a:latin typeface="Arial" charset="0"/>
                <a:cs typeface="Times New Roman" pitchFamily="18" charset="0"/>
              </a:rPr>
              <a:t>Vua quan nhà Nguyễn lạc hậu, không hiểu được những thay đổi ở các nước trên thế giới.</a:t>
            </a:r>
          </a:p>
          <a:p>
            <a:r>
              <a:rPr lang="en-US" sz="2000">
                <a:solidFill>
                  <a:srgbClr val="0000FF"/>
                </a:solidFill>
                <a:latin typeface="Arial" charset="0"/>
                <a:cs typeface="Times New Roman" pitchFamily="18" charset="0"/>
                <a:sym typeface="Wingdings" pitchFamily="2" charset="2"/>
              </a:rPr>
              <a:t></a:t>
            </a:r>
            <a:r>
              <a:rPr lang="en-US" sz="2000">
                <a:solidFill>
                  <a:srgbClr val="0000FF"/>
                </a:solidFill>
                <a:latin typeface="Arial" charset="0"/>
                <a:cs typeface="Times New Roman" pitchFamily="18" charset="0"/>
              </a:rPr>
              <a:t>Triều đình nhà Nguyễn bảo thủ, không muốn có sự thay đổi. Vua Tự Đức cho rằng những phương pháp cũ đã đũ để điều khiển quốc gia rồi.</a:t>
            </a:r>
          </a:p>
        </p:txBody>
      </p:sp>
      <p:sp>
        <p:nvSpPr>
          <p:cNvPr id="13" name="TextBox 12"/>
          <p:cNvSpPr txBox="1">
            <a:spLocks noChangeArrowheads="1"/>
          </p:cNvSpPr>
          <p:nvPr/>
        </p:nvSpPr>
        <p:spPr bwMode="auto">
          <a:xfrm>
            <a:off x="0" y="3733800"/>
            <a:ext cx="8915400" cy="708025"/>
          </a:xfrm>
          <a:prstGeom prst="rect">
            <a:avLst/>
          </a:prstGeom>
          <a:noFill/>
          <a:ln w="9525">
            <a:noFill/>
            <a:miter lim="800000"/>
            <a:headEnd/>
            <a:tailEnd/>
          </a:ln>
        </p:spPr>
        <p:txBody>
          <a:bodyPr>
            <a:spAutoFit/>
          </a:bodyPr>
          <a:lstStyle/>
          <a:p>
            <a:r>
              <a:rPr lang="en-US" sz="2000">
                <a:solidFill>
                  <a:srgbClr val="FF0000"/>
                </a:solidFill>
                <a:latin typeface="Arial" charset="0"/>
                <a:cs typeface="Times New Roman" pitchFamily="18" charset="0"/>
              </a:rPr>
              <a:t>4. Những đề nghị canh tân đất nước của Nguyễn Trường Tộ có được chấp nhận không?</a:t>
            </a:r>
          </a:p>
        </p:txBody>
      </p:sp>
      <p:sp>
        <p:nvSpPr>
          <p:cNvPr id="15" name="TextBox 14"/>
          <p:cNvSpPr txBox="1">
            <a:spLocks noChangeArrowheads="1"/>
          </p:cNvSpPr>
          <p:nvPr/>
        </p:nvSpPr>
        <p:spPr bwMode="auto">
          <a:xfrm>
            <a:off x="0" y="4648200"/>
            <a:ext cx="8991600" cy="708025"/>
          </a:xfrm>
          <a:prstGeom prst="rect">
            <a:avLst/>
          </a:prstGeom>
          <a:noFill/>
          <a:ln w="9525">
            <a:noFill/>
            <a:miter lim="800000"/>
            <a:headEnd/>
            <a:tailEnd/>
          </a:ln>
        </p:spPr>
        <p:txBody>
          <a:bodyPr>
            <a:spAutoFit/>
          </a:bodyPr>
          <a:lstStyle/>
          <a:p>
            <a:r>
              <a:rPr lang="en-US" sz="2000">
                <a:solidFill>
                  <a:srgbClr val="FF0000"/>
                </a:solidFill>
                <a:latin typeface="Arial" charset="0"/>
                <a:cs typeface="Times New Roman" pitchFamily="18" charset="0"/>
              </a:rPr>
              <a:t>5. Việc triều đình nhà Nguyễn không chấp nhận nhưng đề nghị đổi mới đất nước đã gây nên những hậu quả gi?</a:t>
            </a:r>
          </a:p>
        </p:txBody>
      </p:sp>
      <p:sp>
        <p:nvSpPr>
          <p:cNvPr id="16" name="TextBox 15"/>
          <p:cNvSpPr txBox="1">
            <a:spLocks noChangeArrowheads="1"/>
          </p:cNvSpPr>
          <p:nvPr/>
        </p:nvSpPr>
        <p:spPr bwMode="auto">
          <a:xfrm>
            <a:off x="0" y="5486400"/>
            <a:ext cx="9144000" cy="708025"/>
          </a:xfrm>
          <a:prstGeom prst="rect">
            <a:avLst/>
          </a:prstGeom>
          <a:noFill/>
          <a:ln w="9525">
            <a:noFill/>
            <a:miter lim="800000"/>
            <a:headEnd/>
            <a:tailEnd/>
          </a:ln>
        </p:spPr>
        <p:txBody>
          <a:bodyPr>
            <a:spAutoFit/>
          </a:bodyPr>
          <a:lstStyle/>
          <a:p>
            <a:r>
              <a:rPr lang="en-US" sz="2000">
                <a:solidFill>
                  <a:srgbClr val="0000FF"/>
                </a:solidFill>
                <a:latin typeface="Arial" charset="0"/>
                <a:cs typeface="Times New Roman" pitchFamily="18" charset="0"/>
              </a:rPr>
              <a:t>- Đất nước ngày càng lạc hậu, trì trệ cuối cùng suy yếu rơi vào ách đô hộ của thực dân Pháp gần một thế kỉ (1858-1945)</a:t>
            </a:r>
          </a:p>
        </p:txBody>
      </p:sp>
      <p:sp>
        <p:nvSpPr>
          <p:cNvPr id="17" name="TextBox 16"/>
          <p:cNvSpPr txBox="1">
            <a:spLocks noChangeArrowheads="1"/>
          </p:cNvSpPr>
          <p:nvPr/>
        </p:nvSpPr>
        <p:spPr bwMode="auto">
          <a:xfrm>
            <a:off x="0" y="4419600"/>
            <a:ext cx="8686800" cy="400050"/>
          </a:xfrm>
          <a:prstGeom prst="rect">
            <a:avLst/>
          </a:prstGeom>
          <a:noFill/>
          <a:ln w="9525">
            <a:noFill/>
            <a:miter lim="800000"/>
            <a:headEnd/>
            <a:tailEnd/>
          </a:ln>
        </p:spPr>
        <p:txBody>
          <a:bodyPr>
            <a:spAutoFit/>
          </a:bodyPr>
          <a:lstStyle/>
          <a:p>
            <a:r>
              <a:rPr lang="en-US" sz="2000">
                <a:solidFill>
                  <a:srgbClr val="0000FF"/>
                </a:solidFill>
                <a:latin typeface="Arial" charset="0"/>
                <a:cs typeface="Times New Roman" pitchFamily="18" charset="0"/>
              </a:rPr>
              <a:t>- Triều đình nhà Nguyễn không chấp nhận canh tân đất nước.</a:t>
            </a:r>
          </a:p>
        </p:txBody>
      </p:sp>
      <p:sp>
        <p:nvSpPr>
          <p:cNvPr id="18" name="TextBox 17"/>
          <p:cNvSpPr txBox="1"/>
          <p:nvPr/>
        </p:nvSpPr>
        <p:spPr>
          <a:xfrm>
            <a:off x="0" y="6172200"/>
            <a:ext cx="8915400" cy="461963"/>
          </a:xfrm>
          <a:prstGeom prst="rect">
            <a:avLst/>
          </a:prstGeom>
          <a:noFill/>
        </p:spPr>
        <p:txBody>
          <a:bodyPr>
            <a:spAutoFit/>
          </a:bodyPr>
          <a:lstStyle/>
          <a:p>
            <a:pPr fontAlgn="auto">
              <a:spcBef>
                <a:spcPts val="0"/>
              </a:spcBef>
              <a:spcAft>
                <a:spcPts val="0"/>
              </a:spcAft>
              <a:buFont typeface="Wingdings" pitchFamily="2" charset="2"/>
              <a:buChar char="Ø"/>
              <a:defRPr/>
            </a:pPr>
            <a:r>
              <a:rPr lang="en-US" sz="2400" b="1">
                <a:solidFill>
                  <a:schemeClr val="tx2">
                    <a:lumMod val="50000"/>
                  </a:schemeClr>
                </a:solidFill>
                <a:latin typeface="Arial"/>
                <a:cs typeface="Times New Roman" pitchFamily="18" charset="0"/>
              </a:rPr>
              <a:t>Triều đình nhà Nguyễn bảo thủ, không đồng ý đổi mới.</a:t>
            </a:r>
          </a:p>
        </p:txBody>
      </p:sp>
      <p:pic>
        <p:nvPicPr>
          <p:cNvPr id="8206" name="Picture 15" descr="POINSET2"/>
          <p:cNvPicPr>
            <a:picLocks noChangeAspect="1" noChangeArrowheads="1"/>
          </p:cNvPicPr>
          <p:nvPr/>
        </p:nvPicPr>
        <p:blipFill>
          <a:blip r:embed="rId2"/>
          <a:srcRect/>
          <a:stretch>
            <a:fillRect/>
          </a:stretch>
        </p:blipFill>
        <p:spPr bwMode="auto">
          <a:xfrm rot="5400000">
            <a:off x="7774782" y="2381"/>
            <a:ext cx="1371600" cy="1366837"/>
          </a:xfrm>
          <a:prstGeom prst="rect">
            <a:avLst/>
          </a:prstGeom>
          <a:noFill/>
          <a:ln w="9525">
            <a:noFill/>
            <a:miter lim="800000"/>
            <a:headEnd/>
            <a:tailEnd/>
          </a:ln>
        </p:spPr>
      </p:pic>
      <p:pic>
        <p:nvPicPr>
          <p:cNvPr id="8207" name="Picture 16" descr="POINSET2"/>
          <p:cNvPicPr>
            <a:picLocks noChangeAspect="1" noChangeArrowheads="1"/>
          </p:cNvPicPr>
          <p:nvPr/>
        </p:nvPicPr>
        <p:blipFill>
          <a:blip r:embed="rId2"/>
          <a:srcRect/>
          <a:stretch>
            <a:fillRect/>
          </a:stretch>
        </p:blipFill>
        <p:spPr bwMode="auto">
          <a:xfrm>
            <a:off x="-1588" y="1588"/>
            <a:ext cx="1371601" cy="13668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xit" presetSubtype="10" fill="hold" grpId="1" nodeType="clickEffect">
                                  <p:stCondLst>
                                    <p:cond delay="0"/>
                                  </p:stCondLst>
                                  <p:childTnLst>
                                    <p:animEffect transition="out" filter="blinds(horizontal)">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par>
                          <p:cTn id="18" fill="hold" nodeType="afterGroup">
                            <p:stCondLst>
                              <p:cond delay="500"/>
                            </p:stCondLst>
                            <p:childTnLst>
                              <p:par>
                                <p:cTn id="19" presetID="3" presetClass="entr" presetSubtype="10"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linds(horizontal)">
                                      <p:cBhvr>
                                        <p:cTn id="21" dur="500"/>
                                        <p:tgtEl>
                                          <p:spTgt spid="9"/>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1"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linds(horizontal)">
                                      <p:cBhvr>
                                        <p:cTn id="26" dur="500"/>
                                        <p:tgtEl>
                                          <p:spTgt spid="10"/>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xit" presetSubtype="10" fill="hold" grpId="0" nodeType="clickEffect">
                                  <p:stCondLst>
                                    <p:cond delay="0"/>
                                  </p:stCondLst>
                                  <p:childTnLst>
                                    <p:animEffect transition="out" filter="blinds(horizontal)">
                                      <p:cBhvr>
                                        <p:cTn id="30" dur="500"/>
                                        <p:tgtEl>
                                          <p:spTgt spid="10"/>
                                        </p:tgtEl>
                                      </p:cBhvr>
                                    </p:animEffect>
                                    <p:set>
                                      <p:cBhvr>
                                        <p:cTn id="31" dur="1" fill="hold">
                                          <p:stCondLst>
                                            <p:cond delay="499"/>
                                          </p:stCondLst>
                                        </p:cTn>
                                        <p:tgtEl>
                                          <p:spTgt spid="10"/>
                                        </p:tgtEl>
                                        <p:attrNameLst>
                                          <p:attrName>style.visibility</p:attrName>
                                        </p:attrNameLst>
                                      </p:cBhvr>
                                      <p:to>
                                        <p:strVal val="hidden"/>
                                      </p:to>
                                    </p:set>
                                  </p:childTnLst>
                                </p:cTn>
                              </p:par>
                              <p:par>
                                <p:cTn id="32" presetID="3" presetClass="entr" presetSubtype="1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linds(horizontal)">
                                      <p:cBhvr>
                                        <p:cTn id="34" dur="500"/>
                                        <p:tgtEl>
                                          <p:spTgt spid="11"/>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blinds(horizontal)">
                                      <p:cBhvr>
                                        <p:cTn id="39" dur="500"/>
                                        <p:tgtEl>
                                          <p:spTgt spid="12"/>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3" presetClass="exit" presetSubtype="10" fill="hold" grpId="1" nodeType="clickEffect">
                                  <p:stCondLst>
                                    <p:cond delay="0"/>
                                  </p:stCondLst>
                                  <p:childTnLst>
                                    <p:animEffect transition="out" filter="blinds(horizontal)">
                                      <p:cBhvr>
                                        <p:cTn id="43" dur="500"/>
                                        <p:tgtEl>
                                          <p:spTgt spid="12"/>
                                        </p:tgtEl>
                                      </p:cBhvr>
                                    </p:animEffect>
                                    <p:set>
                                      <p:cBhvr>
                                        <p:cTn id="44" dur="1" fill="hold">
                                          <p:stCondLst>
                                            <p:cond delay="499"/>
                                          </p:stCondLst>
                                        </p:cTn>
                                        <p:tgtEl>
                                          <p:spTgt spid="12"/>
                                        </p:tgtEl>
                                        <p:attrNameLst>
                                          <p:attrName>style.visibility</p:attrName>
                                        </p:attrNameLst>
                                      </p:cBhvr>
                                      <p:to>
                                        <p:strVal val="hidden"/>
                                      </p:to>
                                    </p:set>
                                  </p:childTnLst>
                                </p:cTn>
                              </p:par>
                            </p:childTnLst>
                          </p:cTn>
                        </p:par>
                        <p:par>
                          <p:cTn id="45" fill="hold" nodeType="afterGroup">
                            <p:stCondLst>
                              <p:cond delay="500"/>
                            </p:stCondLst>
                            <p:childTnLst>
                              <p:par>
                                <p:cTn id="46" presetID="3" presetClass="entr" presetSubtype="10" fill="hold" grpId="0" nodeType="after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blinds(horizontal)">
                                      <p:cBhvr>
                                        <p:cTn id="48" dur="500"/>
                                        <p:tgtEl>
                                          <p:spTgt spid="13"/>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blinds(horizontal)">
                                      <p:cBhvr>
                                        <p:cTn id="53" dur="500"/>
                                        <p:tgtEl>
                                          <p:spTgt spid="17"/>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3" presetClass="exit" presetSubtype="10" fill="hold" grpId="1" nodeType="clickEffect">
                                  <p:stCondLst>
                                    <p:cond delay="0"/>
                                  </p:stCondLst>
                                  <p:childTnLst>
                                    <p:animEffect transition="out" filter="blinds(horizontal)">
                                      <p:cBhvr>
                                        <p:cTn id="57" dur="500"/>
                                        <p:tgtEl>
                                          <p:spTgt spid="17"/>
                                        </p:tgtEl>
                                      </p:cBhvr>
                                    </p:animEffect>
                                    <p:set>
                                      <p:cBhvr>
                                        <p:cTn id="58" dur="1" fill="hold">
                                          <p:stCondLst>
                                            <p:cond delay="499"/>
                                          </p:stCondLst>
                                        </p:cTn>
                                        <p:tgtEl>
                                          <p:spTgt spid="17"/>
                                        </p:tgtEl>
                                        <p:attrNameLst>
                                          <p:attrName>style.visibility</p:attrName>
                                        </p:attrNameLst>
                                      </p:cBhvr>
                                      <p:to>
                                        <p:strVal val="hidden"/>
                                      </p:to>
                                    </p:set>
                                  </p:childTnLst>
                                </p:cTn>
                              </p:par>
                            </p:childTnLst>
                          </p:cTn>
                        </p:par>
                        <p:par>
                          <p:cTn id="59" fill="hold" nodeType="afterGroup">
                            <p:stCondLst>
                              <p:cond delay="500"/>
                            </p:stCondLst>
                            <p:childTnLst>
                              <p:par>
                                <p:cTn id="60" presetID="3" presetClass="entr" presetSubtype="10" fill="hold" grpId="0" nodeType="after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blinds(horizontal)">
                                      <p:cBhvr>
                                        <p:cTn id="62" dur="500"/>
                                        <p:tgtEl>
                                          <p:spTgt spid="15"/>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blinds(horizontal)">
                                      <p:cBhvr>
                                        <p:cTn id="67" dur="500"/>
                                        <p:tgtEl>
                                          <p:spTgt spid="16"/>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 presetClass="exit" presetSubtype="10" fill="hold" grpId="1" nodeType="clickEffect">
                                  <p:stCondLst>
                                    <p:cond delay="0"/>
                                  </p:stCondLst>
                                  <p:childTnLst>
                                    <p:animEffect transition="out" filter="blinds(horizontal)">
                                      <p:cBhvr>
                                        <p:cTn id="71" dur="500"/>
                                        <p:tgtEl>
                                          <p:spTgt spid="16"/>
                                        </p:tgtEl>
                                      </p:cBhvr>
                                    </p:animEffect>
                                    <p:set>
                                      <p:cBhvr>
                                        <p:cTn id="72" dur="1" fill="hold">
                                          <p:stCondLst>
                                            <p:cond delay="499"/>
                                          </p:stCondLst>
                                        </p:cTn>
                                        <p:tgtEl>
                                          <p:spTgt spid="16"/>
                                        </p:tgtEl>
                                        <p:attrNameLst>
                                          <p:attrName>style.visibility</p:attrName>
                                        </p:attrNameLst>
                                      </p:cBhvr>
                                      <p:to>
                                        <p:strVal val="hidden"/>
                                      </p:to>
                                    </p:set>
                                  </p:childTnLst>
                                </p:cTn>
                              </p:par>
                            </p:childTnLst>
                          </p:cTn>
                        </p:par>
                      </p:childTnLst>
                    </p:cTn>
                  </p:par>
                  <p:par>
                    <p:cTn id="73" fill="hold" nodeType="clickPar">
                      <p:stCondLst>
                        <p:cond delay="indefinite"/>
                      </p:stCondLst>
                      <p:childTnLst>
                        <p:par>
                          <p:cTn id="74" fill="hold" nodeType="withGroup">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blinds(horizontal)">
                                      <p:cBhvr>
                                        <p:cTn id="7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8" grpId="1"/>
      <p:bldP spid="9" grpId="0"/>
      <p:bldP spid="10" grpId="0"/>
      <p:bldP spid="10" grpId="1"/>
      <p:bldP spid="11" grpId="0"/>
      <p:bldP spid="12" grpId="0"/>
      <p:bldP spid="12" grpId="1"/>
      <p:bldP spid="13" grpId="0"/>
      <p:bldP spid="15" grpId="0"/>
      <p:bldP spid="16" grpId="0"/>
      <p:bldP spid="16" grpId="1"/>
      <p:bldP spid="17" grpId="0"/>
      <p:bldP spid="17" grpId="1"/>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4"/>
          <p:cNvSpPr txBox="1">
            <a:spLocks noChangeArrowheads="1"/>
          </p:cNvSpPr>
          <p:nvPr/>
        </p:nvSpPr>
        <p:spPr bwMode="auto">
          <a:xfrm>
            <a:off x="228600" y="152400"/>
            <a:ext cx="8153400" cy="461963"/>
          </a:xfrm>
          <a:prstGeom prst="rect">
            <a:avLst/>
          </a:prstGeom>
          <a:noFill/>
          <a:ln w="9525">
            <a:noFill/>
            <a:miter lim="800000"/>
            <a:headEnd/>
            <a:tailEnd/>
          </a:ln>
        </p:spPr>
        <p:txBody>
          <a:bodyPr>
            <a:spAutoFit/>
          </a:bodyPr>
          <a:lstStyle/>
          <a:p>
            <a:r>
              <a:rPr lang="en-US" sz="2400" b="1">
                <a:solidFill>
                  <a:srgbClr val="632523"/>
                </a:solidFill>
                <a:latin typeface="Arial" charset="0"/>
                <a:cs typeface="Times New Roman" pitchFamily="18" charset="0"/>
              </a:rPr>
              <a:t>                                     4. Ý nghĩa.</a:t>
            </a:r>
          </a:p>
        </p:txBody>
      </p:sp>
      <p:sp>
        <p:nvSpPr>
          <p:cNvPr id="9" name="TextBox 8"/>
          <p:cNvSpPr txBox="1"/>
          <p:nvPr/>
        </p:nvSpPr>
        <p:spPr>
          <a:xfrm>
            <a:off x="533400" y="685800"/>
            <a:ext cx="7315200" cy="461963"/>
          </a:xfrm>
          <a:prstGeom prst="rect">
            <a:avLst/>
          </a:prstGeom>
          <a:noFill/>
        </p:spPr>
        <p:txBody>
          <a:bodyPr>
            <a:spAutoFit/>
          </a:bodyPr>
          <a:lstStyle/>
          <a:p>
            <a:pPr fontAlgn="auto">
              <a:spcBef>
                <a:spcPts val="0"/>
              </a:spcBef>
              <a:spcAft>
                <a:spcPts val="0"/>
              </a:spcAft>
              <a:defRPr/>
            </a:pPr>
            <a:r>
              <a:rPr lang="en-US" sz="2400" b="1">
                <a:solidFill>
                  <a:schemeClr val="accent1">
                    <a:lumMod val="50000"/>
                  </a:schemeClr>
                </a:solidFill>
                <a:latin typeface="Arial"/>
                <a:cs typeface="Times New Roman" pitchFamily="18" charset="0"/>
              </a:rPr>
              <a:t>Thảo luận nhóm đôi, trả lời các câu hỏi sau:</a:t>
            </a:r>
            <a:endParaRPr lang="en-US" sz="2000">
              <a:latin typeface="Arial"/>
              <a:cs typeface="Times New Roman" pitchFamily="18" charset="0"/>
            </a:endParaRPr>
          </a:p>
        </p:txBody>
      </p:sp>
      <p:sp>
        <p:nvSpPr>
          <p:cNvPr id="10" name="TextBox 9"/>
          <p:cNvSpPr txBox="1">
            <a:spLocks noChangeArrowheads="1"/>
          </p:cNvSpPr>
          <p:nvPr/>
        </p:nvSpPr>
        <p:spPr bwMode="auto">
          <a:xfrm>
            <a:off x="0" y="1219200"/>
            <a:ext cx="9144000" cy="708025"/>
          </a:xfrm>
          <a:prstGeom prst="rect">
            <a:avLst/>
          </a:prstGeom>
          <a:noFill/>
          <a:ln w="9525">
            <a:noFill/>
            <a:miter lim="800000"/>
            <a:headEnd/>
            <a:tailEnd/>
          </a:ln>
        </p:spPr>
        <p:txBody>
          <a:bodyPr>
            <a:spAutoFit/>
          </a:bodyPr>
          <a:lstStyle/>
          <a:p>
            <a:r>
              <a:rPr lang="en-US" sz="2000">
                <a:solidFill>
                  <a:srgbClr val="0000FF"/>
                </a:solidFill>
                <a:latin typeface="Arial" charset="0"/>
                <a:cs typeface="Times New Roman" pitchFamily="18" charset="0"/>
              </a:rPr>
              <a:t>a/ Khi thực dân Pháp xâm lược, những ai đã lãnh đạo nhân dân đứng lên chống Pháp?</a:t>
            </a:r>
          </a:p>
        </p:txBody>
      </p:sp>
      <p:sp>
        <p:nvSpPr>
          <p:cNvPr id="11" name="TextBox 10"/>
          <p:cNvSpPr txBox="1">
            <a:spLocks noChangeArrowheads="1"/>
          </p:cNvSpPr>
          <p:nvPr/>
        </p:nvSpPr>
        <p:spPr bwMode="auto">
          <a:xfrm>
            <a:off x="0" y="2057400"/>
            <a:ext cx="9144000" cy="400050"/>
          </a:xfrm>
          <a:prstGeom prst="rect">
            <a:avLst/>
          </a:prstGeom>
          <a:noFill/>
          <a:ln w="9525">
            <a:noFill/>
            <a:miter lim="800000"/>
            <a:headEnd/>
            <a:tailEnd/>
          </a:ln>
        </p:spPr>
        <p:txBody>
          <a:bodyPr>
            <a:spAutoFit/>
          </a:bodyPr>
          <a:lstStyle/>
          <a:p>
            <a:pPr>
              <a:buFont typeface="Times New Roman" pitchFamily="18" charset="0"/>
              <a:buChar char="→"/>
            </a:pPr>
            <a:r>
              <a:rPr lang="en-US" sz="2000">
                <a:solidFill>
                  <a:srgbClr val="000000"/>
                </a:solidFill>
                <a:latin typeface="Arial" charset="0"/>
                <a:cs typeface="Times New Roman" pitchFamily="18" charset="0"/>
              </a:rPr>
              <a:t>Trương Định, Nguyễn Trung Trực, Nguyễn Hữu Huân,…</a:t>
            </a:r>
          </a:p>
        </p:txBody>
      </p:sp>
      <p:sp>
        <p:nvSpPr>
          <p:cNvPr id="12" name="TextBox 11"/>
          <p:cNvSpPr txBox="1">
            <a:spLocks noChangeArrowheads="1"/>
          </p:cNvSpPr>
          <p:nvPr/>
        </p:nvSpPr>
        <p:spPr bwMode="auto">
          <a:xfrm>
            <a:off x="0" y="2598738"/>
            <a:ext cx="9144000" cy="708025"/>
          </a:xfrm>
          <a:prstGeom prst="rect">
            <a:avLst/>
          </a:prstGeom>
          <a:noFill/>
          <a:ln w="9525">
            <a:noFill/>
            <a:miter lim="800000"/>
            <a:headEnd/>
            <a:tailEnd/>
          </a:ln>
        </p:spPr>
        <p:txBody>
          <a:bodyPr>
            <a:spAutoFit/>
          </a:bodyPr>
          <a:lstStyle/>
          <a:p>
            <a:r>
              <a:rPr lang="en-US" sz="2000">
                <a:solidFill>
                  <a:srgbClr val="0000FF"/>
                </a:solidFill>
                <a:latin typeface="Arial" charset="0"/>
                <a:cs typeface="Times New Roman" pitchFamily="18" charset="0"/>
              </a:rPr>
              <a:t>b/ Trước mối họa xâm lăng, Nguyễn Trường Tộ không cầm vũ khí đứng lên chống Pháp, tại sao người đời sau vẫn kính trọng ông?</a:t>
            </a:r>
          </a:p>
        </p:txBody>
      </p:sp>
      <p:sp>
        <p:nvSpPr>
          <p:cNvPr id="13" name="TextBox 12"/>
          <p:cNvSpPr txBox="1">
            <a:spLocks noChangeArrowheads="1"/>
          </p:cNvSpPr>
          <p:nvPr/>
        </p:nvSpPr>
        <p:spPr bwMode="auto">
          <a:xfrm>
            <a:off x="0" y="3429000"/>
            <a:ext cx="9144000" cy="1016000"/>
          </a:xfrm>
          <a:prstGeom prst="rect">
            <a:avLst/>
          </a:prstGeom>
          <a:noFill/>
          <a:ln w="9525">
            <a:noFill/>
            <a:miter lim="800000"/>
            <a:headEnd/>
            <a:tailEnd/>
          </a:ln>
        </p:spPr>
        <p:txBody>
          <a:bodyPr>
            <a:spAutoFit/>
          </a:bodyPr>
          <a:lstStyle/>
          <a:p>
            <a:pPr>
              <a:buFont typeface="Times New Roman" pitchFamily="18" charset="0"/>
              <a:buChar char="→"/>
            </a:pPr>
            <a:r>
              <a:rPr lang="en-US" sz="2000">
                <a:solidFill>
                  <a:srgbClr val="000000"/>
                </a:solidFill>
                <a:latin typeface="Arial" charset="0"/>
                <a:cs typeface="Times New Roman" pitchFamily="18" charset="0"/>
              </a:rPr>
              <a:t>Tuy không cầm vũ khí đứng lên chống Pháp nhưng thông qua những đề nghị canh tân đất nước cũng thấy ông là một người có lòng yêu nước thiết tha, mong muốn dân giàu, nước mạnh.</a:t>
            </a:r>
          </a:p>
        </p:txBody>
      </p:sp>
      <p:sp>
        <p:nvSpPr>
          <p:cNvPr id="14" name="TextBox 13"/>
          <p:cNvSpPr txBox="1">
            <a:spLocks noChangeArrowheads="1"/>
          </p:cNvSpPr>
          <p:nvPr/>
        </p:nvSpPr>
        <p:spPr bwMode="auto">
          <a:xfrm>
            <a:off x="0" y="4648200"/>
            <a:ext cx="9144000" cy="708025"/>
          </a:xfrm>
          <a:prstGeom prst="rect">
            <a:avLst/>
          </a:prstGeom>
          <a:noFill/>
          <a:ln w="9525">
            <a:noFill/>
            <a:miter lim="800000"/>
            <a:headEnd/>
            <a:tailEnd/>
          </a:ln>
        </p:spPr>
        <p:txBody>
          <a:bodyPr>
            <a:spAutoFit/>
          </a:bodyPr>
          <a:lstStyle/>
          <a:p>
            <a:r>
              <a:rPr lang="en-US" sz="2000">
                <a:solidFill>
                  <a:srgbClr val="0000FF"/>
                </a:solidFill>
                <a:latin typeface="Arial" charset="0"/>
                <a:cs typeface="Times New Roman" pitchFamily="18" charset="0"/>
              </a:rPr>
              <a:t>c/ Những đề nghị đổi mới đất nước của Nguyễn Trường Tộ có ý nghĩa như thế nào?</a:t>
            </a:r>
          </a:p>
        </p:txBody>
      </p:sp>
      <p:sp>
        <p:nvSpPr>
          <p:cNvPr id="15" name="TextBox 14"/>
          <p:cNvSpPr txBox="1">
            <a:spLocks noChangeArrowheads="1"/>
          </p:cNvSpPr>
          <p:nvPr/>
        </p:nvSpPr>
        <p:spPr bwMode="auto">
          <a:xfrm>
            <a:off x="0" y="5486400"/>
            <a:ext cx="9144000" cy="1016000"/>
          </a:xfrm>
          <a:prstGeom prst="rect">
            <a:avLst/>
          </a:prstGeom>
          <a:noFill/>
          <a:ln w="9525">
            <a:noFill/>
            <a:miter lim="800000"/>
            <a:headEnd/>
            <a:tailEnd/>
          </a:ln>
        </p:spPr>
        <p:txBody>
          <a:bodyPr>
            <a:spAutoFit/>
          </a:bodyPr>
          <a:lstStyle/>
          <a:p>
            <a:pPr>
              <a:buFont typeface="Times New Roman" pitchFamily="18" charset="0"/>
              <a:buChar char="→"/>
            </a:pPr>
            <a:r>
              <a:rPr lang="en-US" sz="2000">
                <a:solidFill>
                  <a:srgbClr val="000000"/>
                </a:solidFill>
                <a:latin typeface="Arial" charset="0"/>
                <a:cs typeface="Times New Roman" pitchFamily="18" charset="0"/>
              </a:rPr>
              <a:t>Ý nghĩa: Những đề nghị đổi mới đất nước của Nguyễn Trường Tộ chứng tỏ ông là người hiểu biết sâu rộng, có lòng yêu nước thiết tha, mong muốn dân giàu, nước mạnh.</a:t>
            </a:r>
            <a:r>
              <a:rPr lang="en-US" sz="2000">
                <a:solidFill>
                  <a:srgbClr val="376092"/>
                </a:solidFill>
                <a:latin typeface="Arial" charset="0"/>
                <a:cs typeface="Times New Roman" pitchFamily="18" charset="0"/>
              </a:rPr>
              <a:t> </a:t>
            </a:r>
          </a:p>
        </p:txBody>
      </p:sp>
      <p:sp>
        <p:nvSpPr>
          <p:cNvPr id="16" name="TextBox 15"/>
          <p:cNvSpPr txBox="1">
            <a:spLocks noChangeArrowheads="1"/>
          </p:cNvSpPr>
          <p:nvPr/>
        </p:nvSpPr>
        <p:spPr bwMode="auto">
          <a:xfrm>
            <a:off x="0" y="617538"/>
            <a:ext cx="9144000" cy="708025"/>
          </a:xfrm>
          <a:prstGeom prst="rect">
            <a:avLst/>
          </a:prstGeom>
          <a:noFill/>
          <a:ln w="9525">
            <a:noFill/>
            <a:miter lim="800000"/>
            <a:headEnd/>
            <a:tailEnd/>
          </a:ln>
        </p:spPr>
        <p:txBody>
          <a:bodyPr>
            <a:spAutoFit/>
          </a:bodyPr>
          <a:lstStyle/>
          <a:p>
            <a:pPr>
              <a:buFont typeface="Wingdings" pitchFamily="2" charset="2"/>
              <a:buChar char="Ø"/>
            </a:pPr>
            <a:r>
              <a:rPr lang="en-US" sz="2000" b="1">
                <a:solidFill>
                  <a:srgbClr val="F72B09"/>
                </a:solidFill>
                <a:latin typeface="Arial" charset="0"/>
                <a:cs typeface="Times New Roman" pitchFamily="18" charset="0"/>
              </a:rPr>
              <a:t>Nguyễn Trường Tộ có lòng yêu nước thiết tha, mong muốn dân giàu, nước mạnh.</a:t>
            </a:r>
            <a:r>
              <a:rPr lang="en-US" sz="2000" b="1">
                <a:solidFill>
                  <a:srgbClr val="376092"/>
                </a:solidFill>
                <a:latin typeface="Arial" charset="0"/>
                <a:cs typeface="Times New Roman" pitchFamily="18" charset="0"/>
              </a:rPr>
              <a:t> </a:t>
            </a:r>
          </a:p>
        </p:txBody>
      </p:sp>
      <p:pic>
        <p:nvPicPr>
          <p:cNvPr id="9227" name="Picture 11" descr="POINSET2"/>
          <p:cNvPicPr>
            <a:picLocks noChangeAspect="1" noChangeArrowheads="1"/>
          </p:cNvPicPr>
          <p:nvPr/>
        </p:nvPicPr>
        <p:blipFill>
          <a:blip r:embed="rId2"/>
          <a:srcRect/>
          <a:stretch>
            <a:fillRect/>
          </a:stretch>
        </p:blipFill>
        <p:spPr bwMode="auto">
          <a:xfrm rot="5400000">
            <a:off x="7774782" y="2381"/>
            <a:ext cx="1371600" cy="1366837"/>
          </a:xfrm>
          <a:prstGeom prst="rect">
            <a:avLst/>
          </a:prstGeom>
          <a:noFill/>
          <a:ln w="9525">
            <a:noFill/>
            <a:miter lim="800000"/>
            <a:headEnd/>
            <a:tailEnd/>
          </a:ln>
        </p:spPr>
      </p:pic>
      <p:pic>
        <p:nvPicPr>
          <p:cNvPr id="9228" name="Picture 12" descr="POINSET2"/>
          <p:cNvPicPr>
            <a:picLocks noChangeAspect="1" noChangeArrowheads="1"/>
          </p:cNvPicPr>
          <p:nvPr/>
        </p:nvPicPr>
        <p:blipFill>
          <a:blip r:embed="rId2"/>
          <a:srcRect/>
          <a:stretch>
            <a:fillRect/>
          </a:stretch>
        </p:blipFill>
        <p:spPr bwMode="auto">
          <a:xfrm>
            <a:off x="-1588" y="1588"/>
            <a:ext cx="1371601" cy="1366837"/>
          </a:xfrm>
          <a:prstGeom prst="rect">
            <a:avLst/>
          </a:prstGeom>
          <a:noFill/>
          <a:ln w="9525">
            <a:noFill/>
            <a:miter lim="800000"/>
            <a:headEnd/>
            <a:tailEnd/>
          </a:ln>
        </p:spPr>
      </p:pic>
      <p:pic>
        <p:nvPicPr>
          <p:cNvPr id="9229" name="Picture 13" descr="POINSET2"/>
          <p:cNvPicPr>
            <a:picLocks noChangeAspect="1" noChangeArrowheads="1"/>
          </p:cNvPicPr>
          <p:nvPr/>
        </p:nvPicPr>
        <p:blipFill>
          <a:blip r:embed="rId2"/>
          <a:srcRect/>
          <a:stretch>
            <a:fillRect/>
          </a:stretch>
        </p:blipFill>
        <p:spPr bwMode="auto">
          <a:xfrm rot="-5400000">
            <a:off x="-793" y="5491956"/>
            <a:ext cx="1371600" cy="1366837"/>
          </a:xfrm>
          <a:prstGeom prst="rect">
            <a:avLst/>
          </a:prstGeom>
          <a:noFill/>
          <a:ln w="9525">
            <a:noFill/>
            <a:miter lim="800000"/>
            <a:headEnd/>
            <a:tailEnd/>
          </a:ln>
        </p:spPr>
      </p:pic>
      <p:pic>
        <p:nvPicPr>
          <p:cNvPr id="9230" name="Picture 14" descr="POINSET2"/>
          <p:cNvPicPr>
            <a:picLocks noChangeAspect="1" noChangeArrowheads="1"/>
          </p:cNvPicPr>
          <p:nvPr/>
        </p:nvPicPr>
        <p:blipFill>
          <a:blip r:embed="rId2"/>
          <a:srcRect/>
          <a:stretch>
            <a:fillRect/>
          </a:stretch>
        </p:blipFill>
        <p:spPr bwMode="auto">
          <a:xfrm rot="10800000">
            <a:off x="7772400" y="5491163"/>
            <a:ext cx="1371600" cy="13668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linds(horizontal)">
                                      <p:cBhvr>
                                        <p:cTn id="15" dur="500"/>
                                        <p:tgtEl>
                                          <p:spTgt spid="12"/>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linds(horizontal)">
                                      <p:cBhvr>
                                        <p:cTn id="18" dur="500"/>
                                        <p:tgtEl>
                                          <p:spTgt spid="1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linds(horizontal)">
                                      <p:cBhvr>
                                        <p:cTn id="23" dur="500"/>
                                        <p:tgtEl>
                                          <p:spTgt spid="1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linds(horizontal)">
                                      <p:cBhvr>
                                        <p:cTn id="28" dur="500"/>
                                        <p:tgtEl>
                                          <p:spTgt spid="13"/>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blinds(horizontal)">
                                      <p:cBhvr>
                                        <p:cTn id="33" dur="500"/>
                                        <p:tgtEl>
                                          <p:spTgt spid="15"/>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xit" presetSubtype="10" fill="hold" grpId="1" nodeType="clickEffect">
                                  <p:stCondLst>
                                    <p:cond delay="0"/>
                                  </p:stCondLst>
                                  <p:childTnLst>
                                    <p:animEffect transition="out" filter="blinds(horizontal)">
                                      <p:cBhvr>
                                        <p:cTn id="37" dur="500"/>
                                        <p:tgtEl>
                                          <p:spTgt spid="9"/>
                                        </p:tgtEl>
                                      </p:cBhvr>
                                    </p:animEffect>
                                    <p:set>
                                      <p:cBhvr>
                                        <p:cTn id="38" dur="1" fill="hold">
                                          <p:stCondLst>
                                            <p:cond delay="499"/>
                                          </p:stCondLst>
                                        </p:cTn>
                                        <p:tgtEl>
                                          <p:spTgt spid="9"/>
                                        </p:tgtEl>
                                        <p:attrNameLst>
                                          <p:attrName>style.visibility</p:attrName>
                                        </p:attrNameLst>
                                      </p:cBhvr>
                                      <p:to>
                                        <p:strVal val="hidden"/>
                                      </p:to>
                                    </p:set>
                                  </p:childTnLst>
                                </p:cTn>
                              </p:par>
                              <p:par>
                                <p:cTn id="39" presetID="3" presetClass="exit" presetSubtype="10" fill="hold" grpId="1" nodeType="withEffect">
                                  <p:stCondLst>
                                    <p:cond delay="0"/>
                                  </p:stCondLst>
                                  <p:childTnLst>
                                    <p:animEffect transition="out" filter="blinds(horizontal)">
                                      <p:cBhvr>
                                        <p:cTn id="40" dur="500"/>
                                        <p:tgtEl>
                                          <p:spTgt spid="10"/>
                                        </p:tgtEl>
                                      </p:cBhvr>
                                    </p:animEffect>
                                    <p:set>
                                      <p:cBhvr>
                                        <p:cTn id="41" dur="1" fill="hold">
                                          <p:stCondLst>
                                            <p:cond delay="499"/>
                                          </p:stCondLst>
                                        </p:cTn>
                                        <p:tgtEl>
                                          <p:spTgt spid="10"/>
                                        </p:tgtEl>
                                        <p:attrNameLst>
                                          <p:attrName>style.visibility</p:attrName>
                                        </p:attrNameLst>
                                      </p:cBhvr>
                                      <p:to>
                                        <p:strVal val="hidden"/>
                                      </p:to>
                                    </p:set>
                                  </p:childTnLst>
                                </p:cTn>
                              </p:par>
                              <p:par>
                                <p:cTn id="42" presetID="3" presetClass="exit" presetSubtype="10" fill="hold" grpId="1" nodeType="withEffect">
                                  <p:stCondLst>
                                    <p:cond delay="0"/>
                                  </p:stCondLst>
                                  <p:childTnLst>
                                    <p:animEffect transition="out" filter="blinds(horizontal)">
                                      <p:cBhvr>
                                        <p:cTn id="43" dur="500"/>
                                        <p:tgtEl>
                                          <p:spTgt spid="11"/>
                                        </p:tgtEl>
                                      </p:cBhvr>
                                    </p:animEffect>
                                    <p:set>
                                      <p:cBhvr>
                                        <p:cTn id="44" dur="1" fill="hold">
                                          <p:stCondLst>
                                            <p:cond delay="499"/>
                                          </p:stCondLst>
                                        </p:cTn>
                                        <p:tgtEl>
                                          <p:spTgt spid="11"/>
                                        </p:tgtEl>
                                        <p:attrNameLst>
                                          <p:attrName>style.visibility</p:attrName>
                                        </p:attrNameLst>
                                      </p:cBhvr>
                                      <p:to>
                                        <p:strVal val="hidden"/>
                                      </p:to>
                                    </p:set>
                                  </p:childTnLst>
                                </p:cTn>
                              </p:par>
                              <p:par>
                                <p:cTn id="45" presetID="3" presetClass="exit" presetSubtype="10" fill="hold" grpId="1" nodeType="withEffect">
                                  <p:stCondLst>
                                    <p:cond delay="0"/>
                                  </p:stCondLst>
                                  <p:childTnLst>
                                    <p:animEffect transition="out" filter="blinds(horizontal)">
                                      <p:cBhvr>
                                        <p:cTn id="46" dur="500"/>
                                        <p:tgtEl>
                                          <p:spTgt spid="12"/>
                                        </p:tgtEl>
                                      </p:cBhvr>
                                    </p:animEffect>
                                    <p:set>
                                      <p:cBhvr>
                                        <p:cTn id="47" dur="1" fill="hold">
                                          <p:stCondLst>
                                            <p:cond delay="499"/>
                                          </p:stCondLst>
                                        </p:cTn>
                                        <p:tgtEl>
                                          <p:spTgt spid="12"/>
                                        </p:tgtEl>
                                        <p:attrNameLst>
                                          <p:attrName>style.visibility</p:attrName>
                                        </p:attrNameLst>
                                      </p:cBhvr>
                                      <p:to>
                                        <p:strVal val="hidden"/>
                                      </p:to>
                                    </p:set>
                                  </p:childTnLst>
                                </p:cTn>
                              </p:par>
                              <p:par>
                                <p:cTn id="48" presetID="3" presetClass="exit" presetSubtype="10" fill="hold" grpId="1" nodeType="withEffect">
                                  <p:stCondLst>
                                    <p:cond delay="0"/>
                                  </p:stCondLst>
                                  <p:childTnLst>
                                    <p:animEffect transition="out" filter="blinds(horizontal)">
                                      <p:cBhvr>
                                        <p:cTn id="49" dur="500"/>
                                        <p:tgtEl>
                                          <p:spTgt spid="13"/>
                                        </p:tgtEl>
                                      </p:cBhvr>
                                    </p:animEffect>
                                    <p:set>
                                      <p:cBhvr>
                                        <p:cTn id="50" dur="1" fill="hold">
                                          <p:stCondLst>
                                            <p:cond delay="499"/>
                                          </p:stCondLst>
                                        </p:cTn>
                                        <p:tgtEl>
                                          <p:spTgt spid="13"/>
                                        </p:tgtEl>
                                        <p:attrNameLst>
                                          <p:attrName>style.visibility</p:attrName>
                                        </p:attrNameLst>
                                      </p:cBhvr>
                                      <p:to>
                                        <p:strVal val="hidden"/>
                                      </p:to>
                                    </p:set>
                                  </p:childTnLst>
                                </p:cTn>
                              </p:par>
                              <p:par>
                                <p:cTn id="51" presetID="3" presetClass="exit" presetSubtype="10" fill="hold" grpId="1" nodeType="withEffect">
                                  <p:stCondLst>
                                    <p:cond delay="0"/>
                                  </p:stCondLst>
                                  <p:childTnLst>
                                    <p:animEffect transition="out" filter="blinds(horizontal)">
                                      <p:cBhvr>
                                        <p:cTn id="52" dur="500"/>
                                        <p:tgtEl>
                                          <p:spTgt spid="14"/>
                                        </p:tgtEl>
                                      </p:cBhvr>
                                    </p:animEffect>
                                    <p:set>
                                      <p:cBhvr>
                                        <p:cTn id="53" dur="1" fill="hold">
                                          <p:stCondLst>
                                            <p:cond delay="499"/>
                                          </p:stCondLst>
                                        </p:cTn>
                                        <p:tgtEl>
                                          <p:spTgt spid="14"/>
                                        </p:tgtEl>
                                        <p:attrNameLst>
                                          <p:attrName>style.visibility</p:attrName>
                                        </p:attrNameLst>
                                      </p:cBhvr>
                                      <p:to>
                                        <p:strVal val="hidden"/>
                                      </p:to>
                                    </p:set>
                                  </p:childTnLst>
                                </p:cTn>
                              </p:par>
                              <p:par>
                                <p:cTn id="54" presetID="3" presetClass="exit" presetSubtype="10" fill="hold" grpId="1" nodeType="withEffect">
                                  <p:stCondLst>
                                    <p:cond delay="0"/>
                                  </p:stCondLst>
                                  <p:childTnLst>
                                    <p:animEffect transition="out" filter="blinds(horizontal)">
                                      <p:cBhvr>
                                        <p:cTn id="55" dur="500"/>
                                        <p:tgtEl>
                                          <p:spTgt spid="15"/>
                                        </p:tgtEl>
                                      </p:cBhvr>
                                    </p:animEffect>
                                    <p:set>
                                      <p:cBhvr>
                                        <p:cTn id="56" dur="1" fill="hold">
                                          <p:stCondLst>
                                            <p:cond delay="499"/>
                                          </p:stCondLst>
                                        </p:cTn>
                                        <p:tgtEl>
                                          <p:spTgt spid="15"/>
                                        </p:tgtEl>
                                        <p:attrNameLst>
                                          <p:attrName>style.visibility</p:attrName>
                                        </p:attrNameLst>
                                      </p:cBhvr>
                                      <p:to>
                                        <p:strVal val="hidden"/>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3" presetClass="entr" presetSubtype="10"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blinds(horizontal)">
                                      <p:cBhvr>
                                        <p:cTn id="6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0" grpId="0"/>
      <p:bldP spid="10" grpId="1"/>
      <p:bldP spid="11" grpId="0"/>
      <p:bldP spid="11" grpId="1"/>
      <p:bldP spid="12" grpId="0"/>
      <p:bldP spid="12" grpId="1"/>
      <p:bldP spid="13" grpId="0"/>
      <p:bldP spid="13" grpId="1"/>
      <p:bldP spid="14" grpId="0"/>
      <p:bldP spid="14" grpId="1"/>
      <p:bldP spid="15" grpId="0"/>
      <p:bldP spid="15" grpId="1"/>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WordArt 5"/>
          <p:cNvSpPr>
            <a:spLocks noChangeArrowheads="1" noChangeShapeType="1" noTextEdit="1"/>
          </p:cNvSpPr>
          <p:nvPr/>
        </p:nvSpPr>
        <p:spPr bwMode="auto">
          <a:xfrm>
            <a:off x="2362200" y="457200"/>
            <a:ext cx="4572000" cy="1066800"/>
          </a:xfrm>
          <a:prstGeom prst="rect">
            <a:avLst/>
          </a:prstGeom>
        </p:spPr>
        <p:txBody>
          <a:bodyPr wrap="none" fromWordArt="1">
            <a:prstTxWarp prst="textCanDown">
              <a:avLst>
                <a:gd name="adj" fmla="val 33333"/>
              </a:avLst>
            </a:prstTxWarp>
          </a:bodyPr>
          <a:lstStyle/>
          <a:p>
            <a:pPr algn="ctr"/>
            <a:r>
              <a:rPr lang="vi-VN" sz="3600" b="1" kern="10">
                <a:ln w="9525">
                  <a:solidFill>
                    <a:srgbClr val="000000"/>
                  </a:solidFill>
                  <a:round/>
                  <a:headEnd/>
                  <a:tailEnd/>
                </a:ln>
                <a:solidFill>
                  <a:srgbClr val="F72B09"/>
                </a:solidFill>
                <a:latin typeface="Arial"/>
                <a:cs typeface="Arial"/>
              </a:rPr>
              <a:t>TRÒ CHƠI</a:t>
            </a:r>
            <a:endParaRPr lang="en-US" sz="3600" b="1" kern="10">
              <a:ln w="9525">
                <a:solidFill>
                  <a:srgbClr val="000000"/>
                </a:solidFill>
                <a:round/>
                <a:headEnd/>
                <a:tailEnd/>
              </a:ln>
              <a:solidFill>
                <a:srgbClr val="F72B09"/>
              </a:solidFill>
              <a:latin typeface="Arial"/>
              <a:cs typeface="Arial"/>
            </a:endParaRPr>
          </a:p>
        </p:txBody>
      </p:sp>
      <p:sp>
        <p:nvSpPr>
          <p:cNvPr id="10243" name="Text Box 6"/>
          <p:cNvSpPr txBox="1">
            <a:spLocks noChangeArrowheads="1"/>
          </p:cNvSpPr>
          <p:nvPr/>
        </p:nvSpPr>
        <p:spPr bwMode="auto">
          <a:xfrm>
            <a:off x="304800" y="1981200"/>
            <a:ext cx="2590800" cy="579438"/>
          </a:xfrm>
          <a:prstGeom prst="rect">
            <a:avLst/>
          </a:prstGeom>
          <a:noFill/>
          <a:ln w="9525">
            <a:noFill/>
            <a:miter lim="800000"/>
            <a:headEnd/>
            <a:tailEnd/>
          </a:ln>
        </p:spPr>
        <p:txBody>
          <a:bodyPr>
            <a:spAutoFit/>
          </a:bodyPr>
          <a:lstStyle/>
          <a:p>
            <a:pPr>
              <a:spcBef>
                <a:spcPct val="50000"/>
              </a:spcBef>
            </a:pPr>
            <a:r>
              <a:rPr lang="en-US" sz="3200" b="1" u="sng">
                <a:solidFill>
                  <a:srgbClr val="0000FF"/>
                </a:solidFill>
                <a:latin typeface="Arial" charset="0"/>
              </a:rPr>
              <a:t>Luật chơi:</a:t>
            </a:r>
          </a:p>
        </p:txBody>
      </p:sp>
      <p:sp>
        <p:nvSpPr>
          <p:cNvPr id="10244" name="Text Box 7"/>
          <p:cNvSpPr txBox="1">
            <a:spLocks noChangeArrowheads="1"/>
          </p:cNvSpPr>
          <p:nvPr/>
        </p:nvSpPr>
        <p:spPr bwMode="auto">
          <a:xfrm>
            <a:off x="2590800" y="2133600"/>
            <a:ext cx="5943600" cy="641350"/>
          </a:xfrm>
          <a:prstGeom prst="rect">
            <a:avLst/>
          </a:prstGeom>
          <a:noFill/>
          <a:ln w="9525">
            <a:noFill/>
            <a:miter lim="800000"/>
            <a:headEnd/>
            <a:tailEnd/>
          </a:ln>
        </p:spPr>
        <p:txBody>
          <a:bodyPr>
            <a:spAutoFit/>
          </a:bodyPr>
          <a:lstStyle/>
          <a:p>
            <a:pPr>
              <a:spcBef>
                <a:spcPct val="50000"/>
              </a:spcBef>
            </a:pPr>
            <a:r>
              <a:rPr lang="en-US">
                <a:latin typeface="Arial" charset="0"/>
              </a:rPr>
              <a:t>Mỗi nhóm lần lượt lựa chọn một hàng ngang để trả lời câu hỏi</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Oval 2"/>
          <p:cNvSpPr>
            <a:spLocks noChangeArrowheads="1"/>
          </p:cNvSpPr>
          <p:nvPr/>
        </p:nvSpPr>
        <p:spPr bwMode="auto">
          <a:xfrm>
            <a:off x="304800" y="685800"/>
            <a:ext cx="762000" cy="762000"/>
          </a:xfrm>
          <a:prstGeom prst="ellipse">
            <a:avLst/>
          </a:prstGeom>
          <a:gradFill rotWithShape="1">
            <a:gsLst>
              <a:gs pos="0">
                <a:srgbClr val="0000FF"/>
              </a:gs>
              <a:gs pos="100000">
                <a:srgbClr val="000076"/>
              </a:gs>
            </a:gsLst>
            <a:path path="shape">
              <a:fillToRect l="50000" t="50000" r="50000" b="50000"/>
            </a:path>
          </a:gradFill>
          <a:ln w="9525">
            <a:solidFill>
              <a:schemeClr val="tx1"/>
            </a:solidFill>
            <a:round/>
            <a:headEnd/>
            <a:tailEnd/>
          </a:ln>
        </p:spPr>
        <p:txBody>
          <a:bodyPr wrap="none" anchor="ctr"/>
          <a:lstStyle/>
          <a:p>
            <a:pPr algn="ctr"/>
            <a:r>
              <a:rPr lang="en-US" sz="3200" b="1">
                <a:latin typeface="Arial" charset="0"/>
              </a:rPr>
              <a:t>1</a:t>
            </a:r>
          </a:p>
        </p:txBody>
      </p:sp>
      <p:graphicFrame>
        <p:nvGraphicFramePr>
          <p:cNvPr id="8195" name="Group 3"/>
          <p:cNvGraphicFramePr>
            <a:graphicFrameLocks noGrp="1"/>
          </p:cNvGraphicFramePr>
          <p:nvPr/>
        </p:nvGraphicFramePr>
        <p:xfrm>
          <a:off x="2667000" y="762000"/>
          <a:ext cx="4006850" cy="762000"/>
        </p:xfrm>
        <a:graphic>
          <a:graphicData uri="http://schemas.openxmlformats.org/drawingml/2006/table">
            <a:tbl>
              <a:tblPr/>
              <a:tblGrid>
                <a:gridCol w="666750"/>
                <a:gridCol w="669925"/>
                <a:gridCol w="666750"/>
                <a:gridCol w="669925"/>
                <a:gridCol w="666750"/>
                <a:gridCol w="666750"/>
              </a:tblGrid>
              <a:tr h="762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r>
            </a:tbl>
          </a:graphicData>
        </a:graphic>
      </p:graphicFrame>
      <p:graphicFrame>
        <p:nvGraphicFramePr>
          <p:cNvPr id="8211" name="Group 19"/>
          <p:cNvGraphicFramePr>
            <a:graphicFrameLocks noGrp="1"/>
          </p:cNvGraphicFramePr>
          <p:nvPr/>
        </p:nvGraphicFramePr>
        <p:xfrm>
          <a:off x="1295400" y="3749675"/>
          <a:ext cx="7391400" cy="746125"/>
        </p:xfrm>
        <a:graphic>
          <a:graphicData uri="http://schemas.openxmlformats.org/drawingml/2006/table">
            <a:tbl>
              <a:tblPr/>
              <a:tblGrid>
                <a:gridCol w="671513"/>
                <a:gridCol w="669925"/>
                <a:gridCol w="673100"/>
                <a:gridCol w="673100"/>
                <a:gridCol w="668337"/>
                <a:gridCol w="674688"/>
                <a:gridCol w="671512"/>
                <a:gridCol w="671513"/>
                <a:gridCol w="671512"/>
                <a:gridCol w="673100"/>
                <a:gridCol w="673100"/>
              </a:tblGrid>
              <a:tr h="7461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r>
            </a:tbl>
          </a:graphicData>
        </a:graphic>
      </p:graphicFrame>
      <p:graphicFrame>
        <p:nvGraphicFramePr>
          <p:cNvPr id="8237" name="Group 45"/>
          <p:cNvGraphicFramePr>
            <a:graphicFrameLocks noGrp="1"/>
          </p:cNvGraphicFramePr>
          <p:nvPr/>
        </p:nvGraphicFramePr>
        <p:xfrm>
          <a:off x="1981200" y="1524000"/>
          <a:ext cx="5359400" cy="762000"/>
        </p:xfrm>
        <a:graphic>
          <a:graphicData uri="http://schemas.openxmlformats.org/drawingml/2006/table">
            <a:tbl>
              <a:tblPr/>
              <a:tblGrid>
                <a:gridCol w="669925"/>
                <a:gridCol w="669925"/>
                <a:gridCol w="669925"/>
                <a:gridCol w="669925"/>
                <a:gridCol w="669925"/>
                <a:gridCol w="669925"/>
                <a:gridCol w="669925"/>
                <a:gridCol w="669925"/>
              </a:tblGrid>
              <a:tr h="762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r>
            </a:tbl>
          </a:graphicData>
        </a:graphic>
      </p:graphicFrame>
      <p:graphicFrame>
        <p:nvGraphicFramePr>
          <p:cNvPr id="8257" name="Group 65"/>
          <p:cNvGraphicFramePr>
            <a:graphicFrameLocks noGrp="1"/>
          </p:cNvGraphicFramePr>
          <p:nvPr/>
        </p:nvGraphicFramePr>
        <p:xfrm>
          <a:off x="2667000" y="2286000"/>
          <a:ext cx="3352800" cy="762000"/>
        </p:xfrm>
        <a:graphic>
          <a:graphicData uri="http://schemas.openxmlformats.org/drawingml/2006/table">
            <a:tbl>
              <a:tblPr/>
              <a:tblGrid>
                <a:gridCol w="671513"/>
                <a:gridCol w="668337"/>
                <a:gridCol w="671513"/>
                <a:gridCol w="669925"/>
                <a:gridCol w="671512"/>
              </a:tblGrid>
              <a:tr h="762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r>
            </a:tbl>
          </a:graphicData>
        </a:graphic>
      </p:graphicFrame>
      <p:sp>
        <p:nvSpPr>
          <p:cNvPr id="8271" name="Oval 79"/>
          <p:cNvSpPr>
            <a:spLocks noChangeArrowheads="1"/>
          </p:cNvSpPr>
          <p:nvPr/>
        </p:nvSpPr>
        <p:spPr bwMode="auto">
          <a:xfrm>
            <a:off x="304800" y="1447800"/>
            <a:ext cx="762000" cy="762000"/>
          </a:xfrm>
          <a:prstGeom prst="ellipse">
            <a:avLst/>
          </a:prstGeom>
          <a:gradFill rotWithShape="1">
            <a:gsLst>
              <a:gs pos="0">
                <a:srgbClr val="0000FF"/>
              </a:gs>
              <a:gs pos="100000">
                <a:srgbClr val="000076"/>
              </a:gs>
            </a:gsLst>
            <a:path path="shape">
              <a:fillToRect l="50000" t="50000" r="50000" b="50000"/>
            </a:path>
          </a:gradFill>
          <a:ln w="9525">
            <a:solidFill>
              <a:schemeClr val="tx1"/>
            </a:solidFill>
            <a:round/>
            <a:headEnd/>
            <a:tailEnd/>
          </a:ln>
        </p:spPr>
        <p:txBody>
          <a:bodyPr wrap="none" anchor="ctr"/>
          <a:lstStyle/>
          <a:p>
            <a:pPr algn="ctr"/>
            <a:r>
              <a:rPr lang="en-US" sz="3200" b="1">
                <a:latin typeface="Arial" charset="0"/>
              </a:rPr>
              <a:t>2</a:t>
            </a:r>
          </a:p>
        </p:txBody>
      </p:sp>
      <p:sp>
        <p:nvSpPr>
          <p:cNvPr id="8272" name="Oval 80"/>
          <p:cNvSpPr>
            <a:spLocks noChangeArrowheads="1"/>
          </p:cNvSpPr>
          <p:nvPr/>
        </p:nvSpPr>
        <p:spPr bwMode="auto">
          <a:xfrm>
            <a:off x="304800" y="2209800"/>
            <a:ext cx="762000" cy="762000"/>
          </a:xfrm>
          <a:prstGeom prst="ellipse">
            <a:avLst/>
          </a:prstGeom>
          <a:gradFill rotWithShape="1">
            <a:gsLst>
              <a:gs pos="0">
                <a:srgbClr val="0000FF"/>
              </a:gs>
              <a:gs pos="100000">
                <a:srgbClr val="000076"/>
              </a:gs>
            </a:gsLst>
            <a:path path="shape">
              <a:fillToRect l="50000" t="50000" r="50000" b="50000"/>
            </a:path>
          </a:gradFill>
          <a:ln w="9525">
            <a:solidFill>
              <a:schemeClr val="tx1"/>
            </a:solidFill>
            <a:round/>
            <a:headEnd/>
            <a:tailEnd/>
          </a:ln>
        </p:spPr>
        <p:txBody>
          <a:bodyPr wrap="none" anchor="ctr"/>
          <a:lstStyle/>
          <a:p>
            <a:pPr algn="ctr"/>
            <a:r>
              <a:rPr lang="en-US" sz="3200" b="1">
                <a:latin typeface="Arial" charset="0"/>
              </a:rPr>
              <a:t>3</a:t>
            </a:r>
          </a:p>
        </p:txBody>
      </p:sp>
      <p:sp>
        <p:nvSpPr>
          <p:cNvPr id="8273" name="Oval 81"/>
          <p:cNvSpPr>
            <a:spLocks noChangeArrowheads="1"/>
          </p:cNvSpPr>
          <p:nvPr/>
        </p:nvSpPr>
        <p:spPr bwMode="auto">
          <a:xfrm>
            <a:off x="304800" y="3733800"/>
            <a:ext cx="762000" cy="762000"/>
          </a:xfrm>
          <a:prstGeom prst="ellipse">
            <a:avLst/>
          </a:prstGeom>
          <a:gradFill rotWithShape="1">
            <a:gsLst>
              <a:gs pos="0">
                <a:srgbClr val="0000FF"/>
              </a:gs>
              <a:gs pos="100000">
                <a:srgbClr val="000076"/>
              </a:gs>
            </a:gsLst>
            <a:path path="shape">
              <a:fillToRect l="50000" t="50000" r="50000" b="50000"/>
            </a:path>
          </a:gradFill>
          <a:ln w="9525">
            <a:solidFill>
              <a:schemeClr val="tx1"/>
            </a:solidFill>
            <a:round/>
            <a:headEnd/>
            <a:tailEnd/>
          </a:ln>
        </p:spPr>
        <p:txBody>
          <a:bodyPr wrap="none" anchor="ctr"/>
          <a:lstStyle/>
          <a:p>
            <a:pPr algn="ctr"/>
            <a:r>
              <a:rPr lang="en-US" sz="3200" b="1">
                <a:latin typeface="Arial" charset="0"/>
              </a:rPr>
              <a:t>5</a:t>
            </a:r>
          </a:p>
        </p:txBody>
      </p:sp>
      <p:sp>
        <p:nvSpPr>
          <p:cNvPr id="8274" name="Oval 82"/>
          <p:cNvSpPr>
            <a:spLocks noChangeArrowheads="1"/>
          </p:cNvSpPr>
          <p:nvPr/>
        </p:nvSpPr>
        <p:spPr bwMode="auto">
          <a:xfrm>
            <a:off x="304800" y="2971800"/>
            <a:ext cx="762000" cy="762000"/>
          </a:xfrm>
          <a:prstGeom prst="ellipse">
            <a:avLst/>
          </a:prstGeom>
          <a:gradFill rotWithShape="1">
            <a:gsLst>
              <a:gs pos="0">
                <a:srgbClr val="0000FF"/>
              </a:gs>
              <a:gs pos="100000">
                <a:srgbClr val="000076"/>
              </a:gs>
            </a:gsLst>
            <a:path path="shape">
              <a:fillToRect l="50000" t="50000" r="50000" b="50000"/>
            </a:path>
          </a:gradFill>
          <a:ln w="9525">
            <a:solidFill>
              <a:schemeClr val="tx1"/>
            </a:solidFill>
            <a:round/>
            <a:headEnd/>
            <a:tailEnd/>
          </a:ln>
        </p:spPr>
        <p:txBody>
          <a:bodyPr wrap="none" anchor="ctr"/>
          <a:lstStyle/>
          <a:p>
            <a:pPr algn="ctr"/>
            <a:r>
              <a:rPr lang="en-US" sz="3200" b="1">
                <a:latin typeface="Arial" charset="0"/>
              </a:rPr>
              <a:t>4</a:t>
            </a:r>
          </a:p>
        </p:txBody>
      </p:sp>
      <p:sp>
        <p:nvSpPr>
          <p:cNvPr id="8275" name="AutoShape 83"/>
          <p:cNvSpPr>
            <a:spLocks noChangeArrowheads="1"/>
          </p:cNvSpPr>
          <p:nvPr/>
        </p:nvSpPr>
        <p:spPr bwMode="auto">
          <a:xfrm>
            <a:off x="76200" y="5029200"/>
            <a:ext cx="8915400" cy="762000"/>
          </a:xfrm>
          <a:prstGeom prst="flowChartAlternateProcess">
            <a:avLst/>
          </a:prstGeom>
          <a:gradFill rotWithShape="1">
            <a:gsLst>
              <a:gs pos="0">
                <a:srgbClr val="FF9900"/>
              </a:gs>
              <a:gs pos="50000">
                <a:srgbClr val="FFFF99"/>
              </a:gs>
              <a:gs pos="100000">
                <a:srgbClr val="FF9900"/>
              </a:gs>
            </a:gsLst>
            <a:lin ang="5400000" scaled="1"/>
          </a:gradFill>
          <a:ln w="19050">
            <a:solidFill>
              <a:srgbClr val="FF6600"/>
            </a:solidFill>
            <a:miter lim="800000"/>
            <a:headEnd/>
            <a:tailEnd/>
          </a:ln>
        </p:spPr>
        <p:txBody>
          <a:bodyPr wrap="none" anchor="ctr"/>
          <a:lstStyle/>
          <a:p>
            <a:pPr algn="ctr"/>
            <a:r>
              <a:rPr lang="en-US" sz="3200">
                <a:solidFill>
                  <a:srgbClr val="010203"/>
                </a:solidFill>
                <a:latin typeface="Arial" charset="0"/>
              </a:rPr>
              <a:t>1. Nguyễn Trường Tộ sinh ra ở đâu ?</a:t>
            </a:r>
          </a:p>
        </p:txBody>
      </p:sp>
      <p:sp>
        <p:nvSpPr>
          <p:cNvPr id="8276" name="AutoShape 84"/>
          <p:cNvSpPr>
            <a:spLocks noChangeArrowheads="1"/>
          </p:cNvSpPr>
          <p:nvPr/>
        </p:nvSpPr>
        <p:spPr bwMode="auto">
          <a:xfrm>
            <a:off x="76200" y="5029200"/>
            <a:ext cx="8915400" cy="762000"/>
          </a:xfrm>
          <a:prstGeom prst="flowChartAlternateProcess">
            <a:avLst/>
          </a:prstGeom>
          <a:gradFill rotWithShape="1">
            <a:gsLst>
              <a:gs pos="0">
                <a:srgbClr val="FF9900"/>
              </a:gs>
              <a:gs pos="50000">
                <a:srgbClr val="FFFF99"/>
              </a:gs>
              <a:gs pos="100000">
                <a:srgbClr val="FF9900"/>
              </a:gs>
            </a:gsLst>
            <a:lin ang="5400000" scaled="1"/>
          </a:gradFill>
          <a:ln w="19050">
            <a:solidFill>
              <a:srgbClr val="FF6600"/>
            </a:solidFill>
            <a:miter lim="800000"/>
            <a:headEnd/>
            <a:tailEnd/>
          </a:ln>
        </p:spPr>
        <p:txBody>
          <a:bodyPr wrap="none" anchor="ctr"/>
          <a:lstStyle/>
          <a:p>
            <a:pPr algn="ctr"/>
            <a:r>
              <a:rPr lang="en-US" sz="2800">
                <a:solidFill>
                  <a:srgbClr val="010203"/>
                </a:solidFill>
                <a:latin typeface="Arial" charset="0"/>
              </a:rPr>
              <a:t>2. Bản ý kiến để trình lên vua còn gọi là gì ?</a:t>
            </a:r>
          </a:p>
        </p:txBody>
      </p:sp>
      <p:sp>
        <p:nvSpPr>
          <p:cNvPr id="8277" name="AutoShape 85"/>
          <p:cNvSpPr>
            <a:spLocks noChangeArrowheads="1"/>
          </p:cNvSpPr>
          <p:nvPr/>
        </p:nvSpPr>
        <p:spPr bwMode="auto">
          <a:xfrm>
            <a:off x="76200" y="5029200"/>
            <a:ext cx="8915400" cy="762000"/>
          </a:xfrm>
          <a:prstGeom prst="flowChartAlternateProcess">
            <a:avLst/>
          </a:prstGeom>
          <a:gradFill rotWithShape="1">
            <a:gsLst>
              <a:gs pos="0">
                <a:srgbClr val="FF9900"/>
              </a:gs>
              <a:gs pos="50000">
                <a:srgbClr val="FFFF99"/>
              </a:gs>
              <a:gs pos="100000">
                <a:srgbClr val="FF9900"/>
              </a:gs>
            </a:gsLst>
            <a:lin ang="5400000" scaled="1"/>
          </a:gradFill>
          <a:ln w="19050">
            <a:solidFill>
              <a:srgbClr val="FF6600"/>
            </a:solidFill>
            <a:miter lim="800000"/>
            <a:headEnd/>
            <a:tailEnd/>
          </a:ln>
        </p:spPr>
        <p:txBody>
          <a:bodyPr wrap="none" anchor="ctr"/>
          <a:lstStyle/>
          <a:p>
            <a:pPr algn="ctr"/>
            <a:r>
              <a:rPr lang="en-US" sz="2800">
                <a:solidFill>
                  <a:srgbClr val="010203"/>
                </a:solidFill>
                <a:latin typeface="Arial" charset="0"/>
              </a:rPr>
              <a:t>3. Nguyễn Trường Tộ trình bản điều trần lên vua nào ?</a:t>
            </a:r>
          </a:p>
        </p:txBody>
      </p:sp>
      <p:sp>
        <p:nvSpPr>
          <p:cNvPr id="8278" name="AutoShape 86"/>
          <p:cNvSpPr>
            <a:spLocks noChangeArrowheads="1"/>
          </p:cNvSpPr>
          <p:nvPr/>
        </p:nvSpPr>
        <p:spPr bwMode="auto">
          <a:xfrm>
            <a:off x="76200" y="5029200"/>
            <a:ext cx="8915400" cy="762000"/>
          </a:xfrm>
          <a:prstGeom prst="flowChartAlternateProcess">
            <a:avLst/>
          </a:prstGeom>
          <a:gradFill rotWithShape="1">
            <a:gsLst>
              <a:gs pos="0">
                <a:srgbClr val="FF9900"/>
              </a:gs>
              <a:gs pos="50000">
                <a:srgbClr val="FFFF99"/>
              </a:gs>
              <a:gs pos="100000">
                <a:srgbClr val="FF9900"/>
              </a:gs>
            </a:gsLst>
            <a:lin ang="5400000" scaled="1"/>
          </a:gradFill>
          <a:ln w="19050">
            <a:solidFill>
              <a:srgbClr val="FF6600"/>
            </a:solidFill>
            <a:miter lim="800000"/>
            <a:headEnd/>
            <a:tailEnd/>
          </a:ln>
        </p:spPr>
        <p:txBody>
          <a:bodyPr wrap="none" anchor="ctr"/>
          <a:lstStyle/>
          <a:p>
            <a:pPr algn="ctr"/>
            <a:r>
              <a:rPr lang="en-US" sz="2400">
                <a:solidFill>
                  <a:srgbClr val="010203"/>
                </a:solidFill>
                <a:latin typeface="Arial" charset="0"/>
              </a:rPr>
              <a:t>4. Từ bỏ những cách làm cũ, lạc hậu,thực hiện cách làm mới</a:t>
            </a:r>
          </a:p>
          <a:p>
            <a:pPr algn="ctr"/>
            <a:r>
              <a:rPr lang="en-US" sz="2400">
                <a:solidFill>
                  <a:srgbClr val="010203"/>
                </a:solidFill>
                <a:latin typeface="Arial" charset="0"/>
              </a:rPr>
              <a:t> để đạt được sự phát triển tốt hơn được gọi là gì</a:t>
            </a:r>
            <a:r>
              <a:rPr lang="en-US" sz="2800">
                <a:solidFill>
                  <a:srgbClr val="010203"/>
                </a:solidFill>
                <a:latin typeface="Arial" charset="0"/>
              </a:rPr>
              <a:t> ?</a:t>
            </a:r>
          </a:p>
        </p:txBody>
      </p:sp>
      <p:sp>
        <p:nvSpPr>
          <p:cNvPr id="8279" name="AutoShape 87"/>
          <p:cNvSpPr>
            <a:spLocks noChangeArrowheads="1"/>
          </p:cNvSpPr>
          <p:nvPr/>
        </p:nvSpPr>
        <p:spPr bwMode="auto">
          <a:xfrm>
            <a:off x="76200" y="5029200"/>
            <a:ext cx="8915400" cy="762000"/>
          </a:xfrm>
          <a:prstGeom prst="flowChartAlternateProcess">
            <a:avLst/>
          </a:prstGeom>
          <a:gradFill rotWithShape="1">
            <a:gsLst>
              <a:gs pos="0">
                <a:srgbClr val="FF9900"/>
              </a:gs>
              <a:gs pos="50000">
                <a:srgbClr val="FFFF99"/>
              </a:gs>
              <a:gs pos="100000">
                <a:srgbClr val="FF9900"/>
              </a:gs>
            </a:gsLst>
            <a:lin ang="5400000" scaled="1"/>
          </a:gradFill>
          <a:ln w="19050">
            <a:solidFill>
              <a:srgbClr val="FF6600"/>
            </a:solidFill>
            <a:miter lim="800000"/>
            <a:headEnd/>
            <a:tailEnd/>
          </a:ln>
        </p:spPr>
        <p:txBody>
          <a:bodyPr wrap="none" anchor="ctr"/>
          <a:lstStyle/>
          <a:p>
            <a:r>
              <a:rPr lang="en-US" sz="2400">
                <a:solidFill>
                  <a:srgbClr val="010203"/>
                </a:solidFill>
                <a:latin typeface="Arial" charset="0"/>
              </a:rPr>
              <a:t>5.Nguyễn Trường Tộ thuộc phe nào trong triều đình ?</a:t>
            </a:r>
          </a:p>
        </p:txBody>
      </p:sp>
      <p:graphicFrame>
        <p:nvGraphicFramePr>
          <p:cNvPr id="8417" name="Group 225"/>
          <p:cNvGraphicFramePr>
            <a:graphicFrameLocks noGrp="1"/>
          </p:cNvGraphicFramePr>
          <p:nvPr/>
        </p:nvGraphicFramePr>
        <p:xfrm>
          <a:off x="1981200" y="3048000"/>
          <a:ext cx="4724400" cy="685800"/>
        </p:xfrm>
        <a:graphic>
          <a:graphicData uri="http://schemas.openxmlformats.org/drawingml/2006/table">
            <a:tbl>
              <a:tblPr/>
              <a:tblGrid>
                <a:gridCol w="674688"/>
                <a:gridCol w="674687"/>
                <a:gridCol w="676275"/>
                <a:gridCol w="673100"/>
                <a:gridCol w="676275"/>
                <a:gridCol w="674688"/>
                <a:gridCol w="674687"/>
              </a:tblGrid>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r>
            </a:tbl>
          </a:graphicData>
        </a:graphic>
      </p:graphicFrame>
      <p:sp>
        <p:nvSpPr>
          <p:cNvPr id="8298" name="AutoShape 106"/>
          <p:cNvSpPr>
            <a:spLocks noChangeArrowheads="1"/>
          </p:cNvSpPr>
          <p:nvPr/>
        </p:nvSpPr>
        <p:spPr bwMode="auto">
          <a:xfrm>
            <a:off x="8229600" y="381000"/>
            <a:ext cx="914400" cy="914400"/>
          </a:xfrm>
          <a:prstGeom prst="sun">
            <a:avLst>
              <a:gd name="adj" fmla="val 25000"/>
            </a:avLst>
          </a:prstGeom>
          <a:gradFill rotWithShape="1">
            <a:gsLst>
              <a:gs pos="0">
                <a:srgbClr val="FF0000"/>
              </a:gs>
              <a:gs pos="100000">
                <a:srgbClr val="760000"/>
              </a:gs>
            </a:gsLst>
            <a:path path="rect">
              <a:fillToRect l="50000" t="50000" r="50000" b="50000"/>
            </a:path>
          </a:gradFill>
          <a:ln w="9525">
            <a:solidFill>
              <a:schemeClr val="tx1"/>
            </a:solidFill>
            <a:miter lim="800000"/>
            <a:headEnd/>
            <a:tailEnd/>
          </a:ln>
        </p:spPr>
        <p:txBody>
          <a:bodyPr wrap="none" anchor="ctr"/>
          <a:lstStyle/>
          <a:p>
            <a:endParaRPr lang="en-US">
              <a:latin typeface="Arial" charset="0"/>
            </a:endParaRPr>
          </a:p>
        </p:txBody>
      </p:sp>
      <p:grpSp>
        <p:nvGrpSpPr>
          <p:cNvPr id="2" name="Group 114"/>
          <p:cNvGrpSpPr>
            <a:grpSpLocks/>
          </p:cNvGrpSpPr>
          <p:nvPr/>
        </p:nvGrpSpPr>
        <p:grpSpPr bwMode="auto">
          <a:xfrm>
            <a:off x="2438400" y="6019800"/>
            <a:ext cx="4572000" cy="585788"/>
            <a:chOff x="192" y="3072"/>
            <a:chExt cx="2880" cy="369"/>
          </a:xfrm>
        </p:grpSpPr>
        <p:sp>
          <p:nvSpPr>
            <p:cNvPr id="11481" name="AutoShape 115">
              <a:hlinkClick r:id="" action="ppaction://noaction" highlightClick="1"/>
            </p:cNvPr>
            <p:cNvSpPr>
              <a:spLocks noChangeArrowheads="1"/>
            </p:cNvSpPr>
            <p:nvPr/>
          </p:nvSpPr>
          <p:spPr bwMode="auto">
            <a:xfrm>
              <a:off x="192" y="3072"/>
              <a:ext cx="411" cy="369"/>
            </a:xfrm>
            <a:prstGeom prst="actionButtonBlank">
              <a:avLst/>
            </a:prstGeom>
            <a:gradFill rotWithShape="1">
              <a:gsLst>
                <a:gs pos="0">
                  <a:srgbClr val="00FFFF"/>
                </a:gs>
                <a:gs pos="100000">
                  <a:srgbClr val="007676"/>
                </a:gs>
              </a:gsLst>
              <a:lin ang="5400000" scaled="1"/>
            </a:gradFill>
            <a:ln w="9525">
              <a:solidFill>
                <a:srgbClr val="FF00FF"/>
              </a:solidFill>
              <a:miter lim="800000"/>
              <a:headEnd/>
              <a:tailEnd/>
            </a:ln>
          </p:spPr>
          <p:txBody>
            <a:bodyPr wrap="none" anchor="ctr"/>
            <a:lstStyle/>
            <a:p>
              <a:pPr algn="ctr" eaLnBrk="0" hangingPunct="0"/>
              <a:r>
                <a:rPr lang="en-US" sz="2800" b="1">
                  <a:solidFill>
                    <a:srgbClr val="0000FF"/>
                  </a:solidFill>
                  <a:latin typeface="Arial" charset="0"/>
                </a:rPr>
                <a:t>T</a:t>
              </a:r>
            </a:p>
          </p:txBody>
        </p:sp>
        <p:sp>
          <p:nvSpPr>
            <p:cNvPr id="11482" name="AutoShape 116">
              <a:hlinkClick r:id="" action="ppaction://noaction" highlightClick="1"/>
            </p:cNvPr>
            <p:cNvSpPr>
              <a:spLocks noChangeArrowheads="1"/>
            </p:cNvSpPr>
            <p:nvPr/>
          </p:nvSpPr>
          <p:spPr bwMode="auto">
            <a:xfrm>
              <a:off x="610" y="3072"/>
              <a:ext cx="412" cy="369"/>
            </a:xfrm>
            <a:prstGeom prst="actionButtonBlank">
              <a:avLst/>
            </a:prstGeom>
            <a:gradFill rotWithShape="1">
              <a:gsLst>
                <a:gs pos="0">
                  <a:srgbClr val="00FFFF"/>
                </a:gs>
                <a:gs pos="100000">
                  <a:srgbClr val="007676"/>
                </a:gs>
              </a:gsLst>
              <a:lin ang="5400000" scaled="1"/>
            </a:gradFill>
            <a:ln w="9525">
              <a:solidFill>
                <a:srgbClr val="FF00FF"/>
              </a:solidFill>
              <a:miter lim="800000"/>
              <a:headEnd/>
              <a:tailEnd/>
            </a:ln>
          </p:spPr>
          <p:txBody>
            <a:bodyPr wrap="none" anchor="ctr"/>
            <a:lstStyle/>
            <a:p>
              <a:pPr algn="ctr" eaLnBrk="0" hangingPunct="0"/>
              <a:r>
                <a:rPr lang="en-US" sz="2800" b="1">
                  <a:solidFill>
                    <a:srgbClr val="0000FF"/>
                  </a:solidFill>
                  <a:latin typeface="Arial" charset="0"/>
                </a:rPr>
                <a:t>R</a:t>
              </a:r>
            </a:p>
          </p:txBody>
        </p:sp>
        <p:sp>
          <p:nvSpPr>
            <p:cNvPr id="11483" name="AutoShape 117">
              <a:hlinkClick r:id="" action="ppaction://noaction" highlightClick="1"/>
            </p:cNvPr>
            <p:cNvSpPr>
              <a:spLocks noChangeArrowheads="1"/>
            </p:cNvSpPr>
            <p:nvPr/>
          </p:nvSpPr>
          <p:spPr bwMode="auto">
            <a:xfrm>
              <a:off x="1022" y="3072"/>
              <a:ext cx="411" cy="369"/>
            </a:xfrm>
            <a:prstGeom prst="actionButtonBlank">
              <a:avLst/>
            </a:prstGeom>
            <a:gradFill rotWithShape="1">
              <a:gsLst>
                <a:gs pos="0">
                  <a:srgbClr val="00FFFF"/>
                </a:gs>
                <a:gs pos="100000">
                  <a:srgbClr val="007676"/>
                </a:gs>
              </a:gsLst>
              <a:lin ang="5400000" scaled="1"/>
            </a:gradFill>
            <a:ln w="9525">
              <a:solidFill>
                <a:srgbClr val="FF00FF"/>
              </a:solidFill>
              <a:miter lim="800000"/>
              <a:headEnd/>
              <a:tailEnd/>
            </a:ln>
          </p:spPr>
          <p:txBody>
            <a:bodyPr wrap="none" anchor="ctr"/>
            <a:lstStyle/>
            <a:p>
              <a:pPr algn="ctr" eaLnBrk="0" hangingPunct="0"/>
              <a:r>
                <a:rPr lang="en-US" sz="2800" b="1">
                  <a:solidFill>
                    <a:srgbClr val="0000FF"/>
                  </a:solidFill>
                  <a:latin typeface="Arial" charset="0"/>
                </a:rPr>
                <a:t>Ạ</a:t>
              </a:r>
            </a:p>
          </p:txBody>
        </p:sp>
        <p:sp>
          <p:nvSpPr>
            <p:cNvPr id="11484" name="AutoShape 118">
              <a:hlinkClick r:id="" action="ppaction://noaction" highlightClick="1"/>
            </p:cNvPr>
            <p:cNvSpPr>
              <a:spLocks noChangeArrowheads="1"/>
            </p:cNvSpPr>
            <p:nvPr/>
          </p:nvSpPr>
          <p:spPr bwMode="auto">
            <a:xfrm>
              <a:off x="1433" y="3072"/>
              <a:ext cx="412" cy="369"/>
            </a:xfrm>
            <a:prstGeom prst="actionButtonBlank">
              <a:avLst/>
            </a:prstGeom>
            <a:gradFill rotWithShape="1">
              <a:gsLst>
                <a:gs pos="0">
                  <a:srgbClr val="00FFFF"/>
                </a:gs>
                <a:gs pos="100000">
                  <a:srgbClr val="007676"/>
                </a:gs>
              </a:gsLst>
              <a:lin ang="5400000" scaled="1"/>
            </a:gradFill>
            <a:ln w="9525">
              <a:solidFill>
                <a:srgbClr val="FF00FF"/>
              </a:solidFill>
              <a:miter lim="800000"/>
              <a:headEnd/>
              <a:tailEnd/>
            </a:ln>
          </p:spPr>
          <p:txBody>
            <a:bodyPr wrap="none" anchor="ctr"/>
            <a:lstStyle/>
            <a:p>
              <a:pPr algn="ctr" eaLnBrk="0" hangingPunct="0"/>
              <a:r>
                <a:rPr lang="en-US" sz="2800" b="1">
                  <a:solidFill>
                    <a:srgbClr val="0000FF"/>
                  </a:solidFill>
                  <a:latin typeface="Arial" charset="0"/>
                </a:rPr>
                <a:t>N</a:t>
              </a:r>
            </a:p>
          </p:txBody>
        </p:sp>
        <p:sp>
          <p:nvSpPr>
            <p:cNvPr id="11485" name="AutoShape 119">
              <a:hlinkClick r:id="" action="ppaction://noaction" highlightClick="1"/>
            </p:cNvPr>
            <p:cNvSpPr>
              <a:spLocks noChangeArrowheads="1"/>
            </p:cNvSpPr>
            <p:nvPr/>
          </p:nvSpPr>
          <p:spPr bwMode="auto">
            <a:xfrm>
              <a:off x="1845" y="3072"/>
              <a:ext cx="411" cy="369"/>
            </a:xfrm>
            <a:prstGeom prst="actionButtonBlank">
              <a:avLst/>
            </a:prstGeom>
            <a:gradFill rotWithShape="1">
              <a:gsLst>
                <a:gs pos="0">
                  <a:srgbClr val="00FFFF"/>
                </a:gs>
                <a:gs pos="100000">
                  <a:srgbClr val="007676"/>
                </a:gs>
              </a:gsLst>
              <a:lin ang="5400000" scaled="1"/>
            </a:gradFill>
            <a:ln w="9525">
              <a:solidFill>
                <a:srgbClr val="FF00FF"/>
              </a:solidFill>
              <a:miter lim="800000"/>
              <a:headEnd/>
              <a:tailEnd/>
            </a:ln>
          </p:spPr>
          <p:txBody>
            <a:bodyPr wrap="none" anchor="ctr"/>
            <a:lstStyle/>
            <a:p>
              <a:pPr algn="ctr" eaLnBrk="0" hangingPunct="0"/>
              <a:r>
                <a:rPr lang="en-US" sz="2800" b="1">
                  <a:solidFill>
                    <a:srgbClr val="0000FF"/>
                  </a:solidFill>
                  <a:latin typeface="Arial" charset="0"/>
                </a:rPr>
                <a:t>G</a:t>
              </a:r>
            </a:p>
          </p:txBody>
        </p:sp>
        <p:sp>
          <p:nvSpPr>
            <p:cNvPr id="11486" name="AutoShape 120">
              <a:hlinkClick r:id="" action="ppaction://noaction" highlightClick="1"/>
            </p:cNvPr>
            <p:cNvSpPr>
              <a:spLocks noChangeArrowheads="1"/>
            </p:cNvSpPr>
            <p:nvPr/>
          </p:nvSpPr>
          <p:spPr bwMode="auto">
            <a:xfrm>
              <a:off x="2256" y="3072"/>
              <a:ext cx="411" cy="369"/>
            </a:xfrm>
            <a:prstGeom prst="actionButtonBlank">
              <a:avLst/>
            </a:prstGeom>
            <a:gradFill rotWithShape="1">
              <a:gsLst>
                <a:gs pos="0">
                  <a:srgbClr val="00FFFF"/>
                </a:gs>
                <a:gs pos="100000">
                  <a:srgbClr val="007676"/>
                </a:gs>
              </a:gsLst>
              <a:lin ang="5400000" scaled="1"/>
            </a:gradFill>
            <a:ln w="9525">
              <a:solidFill>
                <a:srgbClr val="FF00FF"/>
              </a:solidFill>
              <a:miter lim="800000"/>
              <a:headEnd/>
              <a:tailEnd/>
            </a:ln>
          </p:spPr>
          <p:txBody>
            <a:bodyPr wrap="none" anchor="ctr"/>
            <a:lstStyle/>
            <a:p>
              <a:pPr algn="ctr" eaLnBrk="0" hangingPunct="0"/>
              <a:r>
                <a:rPr lang="en-US" sz="2800" b="1">
                  <a:solidFill>
                    <a:srgbClr val="0000FF"/>
                  </a:solidFill>
                  <a:latin typeface="Arial" charset="0"/>
                </a:rPr>
                <a:t>T</a:t>
              </a:r>
            </a:p>
          </p:txBody>
        </p:sp>
        <p:sp>
          <p:nvSpPr>
            <p:cNvPr id="11487" name="AutoShape 121">
              <a:hlinkClick r:id="" action="ppaction://noaction" highlightClick="1"/>
            </p:cNvPr>
            <p:cNvSpPr>
              <a:spLocks noChangeArrowheads="1"/>
            </p:cNvSpPr>
            <p:nvPr/>
          </p:nvSpPr>
          <p:spPr bwMode="auto">
            <a:xfrm>
              <a:off x="2660" y="3072"/>
              <a:ext cx="412" cy="369"/>
            </a:xfrm>
            <a:prstGeom prst="actionButtonBlank">
              <a:avLst/>
            </a:prstGeom>
            <a:gradFill rotWithShape="1">
              <a:gsLst>
                <a:gs pos="0">
                  <a:srgbClr val="00FFFF"/>
                </a:gs>
                <a:gs pos="100000">
                  <a:srgbClr val="007676"/>
                </a:gs>
              </a:gsLst>
              <a:lin ang="5400000" scaled="1"/>
            </a:gradFill>
            <a:ln w="9525">
              <a:solidFill>
                <a:srgbClr val="FF00FF"/>
              </a:solidFill>
              <a:miter lim="800000"/>
              <a:headEnd/>
              <a:tailEnd/>
            </a:ln>
          </p:spPr>
          <p:txBody>
            <a:bodyPr wrap="none" anchor="ctr"/>
            <a:lstStyle/>
            <a:p>
              <a:pPr algn="ctr" eaLnBrk="0" hangingPunct="0"/>
              <a:r>
                <a:rPr lang="en-US" sz="2800" b="1">
                  <a:solidFill>
                    <a:srgbClr val="0000FF"/>
                  </a:solidFill>
                  <a:latin typeface="Arial" charset="0"/>
                </a:rPr>
                <a:t>Ộ</a:t>
              </a:r>
            </a:p>
          </p:txBody>
        </p:sp>
      </p:grpSp>
      <p:graphicFrame>
        <p:nvGraphicFramePr>
          <p:cNvPr id="8314" name="Group 122"/>
          <p:cNvGraphicFramePr>
            <a:graphicFrameLocks noGrp="1"/>
          </p:cNvGraphicFramePr>
          <p:nvPr/>
        </p:nvGraphicFramePr>
        <p:xfrm>
          <a:off x="2667000" y="762000"/>
          <a:ext cx="4006850" cy="762000"/>
        </p:xfrm>
        <a:graphic>
          <a:graphicData uri="http://schemas.openxmlformats.org/drawingml/2006/table">
            <a:tbl>
              <a:tblPr/>
              <a:tblGrid>
                <a:gridCol w="666750"/>
                <a:gridCol w="669925"/>
                <a:gridCol w="666750"/>
                <a:gridCol w="669925"/>
                <a:gridCol w="666750"/>
                <a:gridCol w="666750"/>
              </a:tblGrid>
              <a:tr h="7620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N</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G</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H</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Ệ</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A</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N</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rgbClr val="FF6600"/>
                        </a:gs>
                        <a:gs pos="100000">
                          <a:srgbClr val="FF6600">
                            <a:gamma/>
                            <a:shade val="46275"/>
                            <a:invGamma/>
                          </a:srgbClr>
                        </a:gs>
                      </a:gsLst>
                      <a:path path="shape">
                        <a:fillToRect l="50000" t="50000" r="50000" b="50000"/>
                      </a:path>
                    </a:gradFill>
                  </a:tcPr>
                </a:tc>
              </a:tr>
            </a:tbl>
          </a:graphicData>
        </a:graphic>
      </p:graphicFrame>
      <p:graphicFrame>
        <p:nvGraphicFramePr>
          <p:cNvPr id="8330" name="Group 138"/>
          <p:cNvGraphicFramePr>
            <a:graphicFrameLocks noGrp="1"/>
          </p:cNvGraphicFramePr>
          <p:nvPr/>
        </p:nvGraphicFramePr>
        <p:xfrm>
          <a:off x="1981200" y="1524000"/>
          <a:ext cx="5359400" cy="762000"/>
        </p:xfrm>
        <a:graphic>
          <a:graphicData uri="http://schemas.openxmlformats.org/drawingml/2006/table">
            <a:tbl>
              <a:tblPr/>
              <a:tblGrid>
                <a:gridCol w="669925"/>
                <a:gridCol w="669925"/>
                <a:gridCol w="669925"/>
                <a:gridCol w="669925"/>
                <a:gridCol w="669925"/>
                <a:gridCol w="669925"/>
                <a:gridCol w="669925"/>
                <a:gridCol w="669925"/>
              </a:tblGrid>
              <a:tr h="762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Đ</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I</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Ề</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U</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T</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rgbClr val="FF6600"/>
                        </a:gs>
                        <a:gs pos="100000">
                          <a:srgbClr val="FF6600">
                            <a:gamma/>
                            <a:shade val="46275"/>
                            <a:invGamma/>
                          </a:srgb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R</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rgbClr val="FF6600"/>
                        </a:gs>
                        <a:gs pos="100000">
                          <a:srgbClr val="FF6600">
                            <a:gamma/>
                            <a:shade val="46275"/>
                            <a:invGamma/>
                          </a:srgb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Ầ</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N</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r>
            </a:tbl>
          </a:graphicData>
        </a:graphic>
      </p:graphicFrame>
      <p:graphicFrame>
        <p:nvGraphicFramePr>
          <p:cNvPr id="8416" name="Group 224"/>
          <p:cNvGraphicFramePr>
            <a:graphicFrameLocks noGrp="1"/>
          </p:cNvGraphicFramePr>
          <p:nvPr/>
        </p:nvGraphicFramePr>
        <p:xfrm>
          <a:off x="2667000" y="2286000"/>
          <a:ext cx="3352800" cy="762000"/>
        </p:xfrm>
        <a:graphic>
          <a:graphicData uri="http://schemas.openxmlformats.org/drawingml/2006/table">
            <a:tbl>
              <a:tblPr/>
              <a:tblGrid>
                <a:gridCol w="671513"/>
                <a:gridCol w="668337"/>
                <a:gridCol w="671513"/>
                <a:gridCol w="669925"/>
                <a:gridCol w="671512"/>
              </a:tblGrid>
              <a:tr h="762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T</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rgbClr val="FF6600"/>
                        </a:gs>
                        <a:gs pos="100000">
                          <a:srgbClr val="FF6600">
                            <a:gamma/>
                            <a:shade val="46275"/>
                            <a:invGamma/>
                          </a:srgb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Ự</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Đ</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Ứ</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C</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r>
            </a:tbl>
          </a:graphicData>
        </a:graphic>
      </p:graphicFrame>
      <p:graphicFrame>
        <p:nvGraphicFramePr>
          <p:cNvPr id="8364" name="Group 172"/>
          <p:cNvGraphicFramePr>
            <a:graphicFrameLocks noGrp="1"/>
          </p:cNvGraphicFramePr>
          <p:nvPr/>
        </p:nvGraphicFramePr>
        <p:xfrm>
          <a:off x="1981200" y="3048000"/>
          <a:ext cx="4724400" cy="685800"/>
        </p:xfrm>
        <a:graphic>
          <a:graphicData uri="http://schemas.openxmlformats.org/drawingml/2006/table">
            <a:tbl>
              <a:tblPr/>
              <a:tblGrid>
                <a:gridCol w="674688"/>
                <a:gridCol w="674687"/>
                <a:gridCol w="676275"/>
                <a:gridCol w="673100"/>
                <a:gridCol w="676275"/>
                <a:gridCol w="674688"/>
                <a:gridCol w="674687"/>
              </a:tblGrid>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C</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A</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rgbClr val="FF6600"/>
                        </a:gs>
                        <a:gs pos="100000">
                          <a:srgbClr val="FF6600">
                            <a:gamma/>
                            <a:shade val="46275"/>
                            <a:invGamma/>
                          </a:srgbClr>
                        </a:gs>
                      </a:gsLst>
                      <a:path path="shape">
                        <a:fillToRect l="50000" t="50000" r="50000" b="50000"/>
                      </a:path>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N</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H</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T</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Â</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N</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r>
            </a:tbl>
          </a:graphicData>
        </a:graphic>
      </p:graphicFrame>
      <p:graphicFrame>
        <p:nvGraphicFramePr>
          <p:cNvPr id="8382" name="Group 190"/>
          <p:cNvGraphicFramePr>
            <a:graphicFrameLocks noGrp="1"/>
          </p:cNvGraphicFramePr>
          <p:nvPr/>
        </p:nvGraphicFramePr>
        <p:xfrm>
          <a:off x="1295400" y="3733800"/>
          <a:ext cx="7391400" cy="746125"/>
        </p:xfrm>
        <a:graphic>
          <a:graphicData uri="http://schemas.openxmlformats.org/drawingml/2006/table">
            <a:tbl>
              <a:tblPr/>
              <a:tblGrid>
                <a:gridCol w="671513"/>
                <a:gridCol w="669925"/>
                <a:gridCol w="673100"/>
                <a:gridCol w="673100"/>
                <a:gridCol w="668337"/>
                <a:gridCol w="674688"/>
                <a:gridCol w="671512"/>
                <a:gridCol w="671513"/>
                <a:gridCol w="671512"/>
                <a:gridCol w="673100"/>
                <a:gridCol w="673100"/>
              </a:tblGrid>
              <a:tr h="7461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Ủ</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N</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G</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rgbClr val="FF6600"/>
                        </a:gs>
                        <a:gs pos="100000">
                          <a:srgbClr val="FF6600">
                            <a:gamma/>
                            <a:shade val="46275"/>
                            <a:invGamma/>
                          </a:srgb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H</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Ộ</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Đ</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Ổ</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rgbClr val="FF6600"/>
                        </a:gs>
                        <a:gs pos="100000">
                          <a:srgbClr val="FF6600">
                            <a:gamma/>
                            <a:shade val="46275"/>
                            <a:invGamma/>
                          </a:srgb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I</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M</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Ớ</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32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I</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path path="shape">
                        <a:fillToRect l="50000" t="50000" r="50000" b="50000"/>
                      </a:path>
                    </a:gradFill>
                  </a:tcPr>
                </a:tc>
              </a:tr>
            </a:tbl>
          </a:graphicData>
        </a:graphic>
      </p:graphicFrame>
      <p:grpSp>
        <p:nvGrpSpPr>
          <p:cNvPr id="11466" name="Group 216"/>
          <p:cNvGrpSpPr>
            <a:grpSpLocks/>
          </p:cNvGrpSpPr>
          <p:nvPr/>
        </p:nvGrpSpPr>
        <p:grpSpPr bwMode="auto">
          <a:xfrm>
            <a:off x="2438400" y="6019800"/>
            <a:ext cx="4572000" cy="585788"/>
            <a:chOff x="192" y="3072"/>
            <a:chExt cx="2880" cy="369"/>
          </a:xfrm>
        </p:grpSpPr>
        <p:sp>
          <p:nvSpPr>
            <p:cNvPr id="11474" name="AutoShape 217">
              <a:hlinkClick r:id="" action="ppaction://noaction" highlightClick="1"/>
            </p:cNvPr>
            <p:cNvSpPr>
              <a:spLocks noChangeArrowheads="1"/>
            </p:cNvSpPr>
            <p:nvPr/>
          </p:nvSpPr>
          <p:spPr bwMode="auto">
            <a:xfrm>
              <a:off x="192" y="3072"/>
              <a:ext cx="411" cy="369"/>
            </a:xfrm>
            <a:prstGeom prst="actionButtonBlank">
              <a:avLst/>
            </a:prstGeom>
            <a:gradFill rotWithShape="1">
              <a:gsLst>
                <a:gs pos="0">
                  <a:srgbClr val="00FFFF"/>
                </a:gs>
                <a:gs pos="100000">
                  <a:srgbClr val="007676"/>
                </a:gs>
              </a:gsLst>
              <a:lin ang="5400000" scaled="1"/>
            </a:gradFill>
            <a:ln w="9525">
              <a:solidFill>
                <a:srgbClr val="FF00FF"/>
              </a:solidFill>
              <a:miter lim="800000"/>
              <a:headEnd/>
              <a:tailEnd/>
            </a:ln>
          </p:spPr>
          <p:txBody>
            <a:bodyPr wrap="none" anchor="ctr"/>
            <a:lstStyle/>
            <a:p>
              <a:pPr algn="ctr" eaLnBrk="0" hangingPunct="0"/>
              <a:endParaRPr lang="en-US" sz="2800" b="1">
                <a:solidFill>
                  <a:srgbClr val="0000FF"/>
                </a:solidFill>
                <a:latin typeface="Arial" charset="0"/>
              </a:endParaRPr>
            </a:p>
          </p:txBody>
        </p:sp>
        <p:sp>
          <p:nvSpPr>
            <p:cNvPr id="11475" name="AutoShape 218">
              <a:hlinkClick r:id="" action="ppaction://noaction" highlightClick="1"/>
            </p:cNvPr>
            <p:cNvSpPr>
              <a:spLocks noChangeArrowheads="1"/>
            </p:cNvSpPr>
            <p:nvPr/>
          </p:nvSpPr>
          <p:spPr bwMode="auto">
            <a:xfrm>
              <a:off x="610" y="3072"/>
              <a:ext cx="412" cy="369"/>
            </a:xfrm>
            <a:prstGeom prst="actionButtonBlank">
              <a:avLst/>
            </a:prstGeom>
            <a:gradFill rotWithShape="1">
              <a:gsLst>
                <a:gs pos="0">
                  <a:srgbClr val="00FFFF"/>
                </a:gs>
                <a:gs pos="100000">
                  <a:srgbClr val="007676"/>
                </a:gs>
              </a:gsLst>
              <a:lin ang="5400000" scaled="1"/>
            </a:gradFill>
            <a:ln w="9525">
              <a:solidFill>
                <a:srgbClr val="FF00FF"/>
              </a:solidFill>
              <a:miter lim="800000"/>
              <a:headEnd/>
              <a:tailEnd/>
            </a:ln>
          </p:spPr>
          <p:txBody>
            <a:bodyPr wrap="none" anchor="ctr"/>
            <a:lstStyle/>
            <a:p>
              <a:pPr algn="ctr" eaLnBrk="0" hangingPunct="0"/>
              <a:endParaRPr lang="en-US" sz="2800" b="1">
                <a:solidFill>
                  <a:srgbClr val="0000FF"/>
                </a:solidFill>
                <a:latin typeface="Arial" charset="0"/>
              </a:endParaRPr>
            </a:p>
          </p:txBody>
        </p:sp>
        <p:sp>
          <p:nvSpPr>
            <p:cNvPr id="11476" name="AutoShape 219">
              <a:hlinkClick r:id="" action="ppaction://noaction" highlightClick="1"/>
            </p:cNvPr>
            <p:cNvSpPr>
              <a:spLocks noChangeArrowheads="1"/>
            </p:cNvSpPr>
            <p:nvPr/>
          </p:nvSpPr>
          <p:spPr bwMode="auto">
            <a:xfrm>
              <a:off x="1022" y="3072"/>
              <a:ext cx="411" cy="369"/>
            </a:xfrm>
            <a:prstGeom prst="actionButtonBlank">
              <a:avLst/>
            </a:prstGeom>
            <a:gradFill rotWithShape="1">
              <a:gsLst>
                <a:gs pos="0">
                  <a:srgbClr val="00FFFF"/>
                </a:gs>
                <a:gs pos="100000">
                  <a:srgbClr val="007676"/>
                </a:gs>
              </a:gsLst>
              <a:lin ang="5400000" scaled="1"/>
            </a:gradFill>
            <a:ln w="9525">
              <a:solidFill>
                <a:srgbClr val="FF00FF"/>
              </a:solidFill>
              <a:miter lim="800000"/>
              <a:headEnd/>
              <a:tailEnd/>
            </a:ln>
          </p:spPr>
          <p:txBody>
            <a:bodyPr wrap="none" anchor="ctr"/>
            <a:lstStyle/>
            <a:p>
              <a:pPr algn="ctr" eaLnBrk="0" hangingPunct="0"/>
              <a:endParaRPr lang="en-US" sz="2800" b="1">
                <a:solidFill>
                  <a:srgbClr val="0000FF"/>
                </a:solidFill>
                <a:latin typeface="Arial" charset="0"/>
              </a:endParaRPr>
            </a:p>
          </p:txBody>
        </p:sp>
        <p:sp>
          <p:nvSpPr>
            <p:cNvPr id="11477" name="AutoShape 220">
              <a:hlinkClick r:id="" action="ppaction://noaction" highlightClick="1"/>
            </p:cNvPr>
            <p:cNvSpPr>
              <a:spLocks noChangeArrowheads="1"/>
            </p:cNvSpPr>
            <p:nvPr/>
          </p:nvSpPr>
          <p:spPr bwMode="auto">
            <a:xfrm>
              <a:off x="1433" y="3072"/>
              <a:ext cx="412" cy="369"/>
            </a:xfrm>
            <a:prstGeom prst="actionButtonBlank">
              <a:avLst/>
            </a:prstGeom>
            <a:gradFill rotWithShape="1">
              <a:gsLst>
                <a:gs pos="0">
                  <a:srgbClr val="00FFFF"/>
                </a:gs>
                <a:gs pos="100000">
                  <a:srgbClr val="007676"/>
                </a:gs>
              </a:gsLst>
              <a:lin ang="5400000" scaled="1"/>
            </a:gradFill>
            <a:ln w="9525">
              <a:solidFill>
                <a:srgbClr val="FF00FF"/>
              </a:solidFill>
              <a:miter lim="800000"/>
              <a:headEnd/>
              <a:tailEnd/>
            </a:ln>
          </p:spPr>
          <p:txBody>
            <a:bodyPr wrap="none" anchor="ctr"/>
            <a:lstStyle/>
            <a:p>
              <a:pPr algn="ctr" eaLnBrk="0" hangingPunct="0"/>
              <a:endParaRPr lang="en-US" sz="2800" b="1">
                <a:solidFill>
                  <a:srgbClr val="0000FF"/>
                </a:solidFill>
                <a:latin typeface="Arial" charset="0"/>
              </a:endParaRPr>
            </a:p>
          </p:txBody>
        </p:sp>
        <p:sp>
          <p:nvSpPr>
            <p:cNvPr id="11478" name="AutoShape 221">
              <a:hlinkClick r:id="" action="ppaction://noaction" highlightClick="1"/>
            </p:cNvPr>
            <p:cNvSpPr>
              <a:spLocks noChangeArrowheads="1"/>
            </p:cNvSpPr>
            <p:nvPr/>
          </p:nvSpPr>
          <p:spPr bwMode="auto">
            <a:xfrm>
              <a:off x="1845" y="3072"/>
              <a:ext cx="411" cy="369"/>
            </a:xfrm>
            <a:prstGeom prst="actionButtonBlank">
              <a:avLst/>
            </a:prstGeom>
            <a:gradFill rotWithShape="1">
              <a:gsLst>
                <a:gs pos="0">
                  <a:srgbClr val="00FFFF"/>
                </a:gs>
                <a:gs pos="100000">
                  <a:srgbClr val="007676"/>
                </a:gs>
              </a:gsLst>
              <a:lin ang="5400000" scaled="1"/>
            </a:gradFill>
            <a:ln w="9525">
              <a:solidFill>
                <a:srgbClr val="FF00FF"/>
              </a:solidFill>
              <a:miter lim="800000"/>
              <a:headEnd/>
              <a:tailEnd/>
            </a:ln>
          </p:spPr>
          <p:txBody>
            <a:bodyPr wrap="none" anchor="ctr"/>
            <a:lstStyle/>
            <a:p>
              <a:pPr algn="ctr" eaLnBrk="0" hangingPunct="0"/>
              <a:endParaRPr lang="en-US" sz="2800" b="1">
                <a:solidFill>
                  <a:srgbClr val="0000FF"/>
                </a:solidFill>
                <a:latin typeface="Arial" charset="0"/>
              </a:endParaRPr>
            </a:p>
          </p:txBody>
        </p:sp>
        <p:sp>
          <p:nvSpPr>
            <p:cNvPr id="11479" name="AutoShape 222">
              <a:hlinkClick r:id="" action="ppaction://noaction" highlightClick="1"/>
            </p:cNvPr>
            <p:cNvSpPr>
              <a:spLocks noChangeArrowheads="1"/>
            </p:cNvSpPr>
            <p:nvPr/>
          </p:nvSpPr>
          <p:spPr bwMode="auto">
            <a:xfrm>
              <a:off x="2256" y="3072"/>
              <a:ext cx="411" cy="369"/>
            </a:xfrm>
            <a:prstGeom prst="actionButtonBlank">
              <a:avLst/>
            </a:prstGeom>
            <a:gradFill rotWithShape="1">
              <a:gsLst>
                <a:gs pos="0">
                  <a:srgbClr val="00FFFF"/>
                </a:gs>
                <a:gs pos="100000">
                  <a:srgbClr val="007676"/>
                </a:gs>
              </a:gsLst>
              <a:lin ang="5400000" scaled="1"/>
            </a:gradFill>
            <a:ln w="9525">
              <a:solidFill>
                <a:srgbClr val="FF00FF"/>
              </a:solidFill>
              <a:miter lim="800000"/>
              <a:headEnd/>
              <a:tailEnd/>
            </a:ln>
          </p:spPr>
          <p:txBody>
            <a:bodyPr wrap="none" anchor="ctr"/>
            <a:lstStyle/>
            <a:p>
              <a:pPr algn="ctr" eaLnBrk="0" hangingPunct="0"/>
              <a:endParaRPr lang="en-US" sz="2800" b="1">
                <a:solidFill>
                  <a:srgbClr val="0000FF"/>
                </a:solidFill>
                <a:latin typeface="Arial" charset="0"/>
              </a:endParaRPr>
            </a:p>
          </p:txBody>
        </p:sp>
        <p:sp>
          <p:nvSpPr>
            <p:cNvPr id="11480" name="AutoShape 223">
              <a:hlinkClick r:id="" action="ppaction://noaction" highlightClick="1"/>
            </p:cNvPr>
            <p:cNvSpPr>
              <a:spLocks noChangeArrowheads="1"/>
            </p:cNvSpPr>
            <p:nvPr/>
          </p:nvSpPr>
          <p:spPr bwMode="auto">
            <a:xfrm>
              <a:off x="2660" y="3072"/>
              <a:ext cx="412" cy="369"/>
            </a:xfrm>
            <a:prstGeom prst="actionButtonBlank">
              <a:avLst/>
            </a:prstGeom>
            <a:gradFill rotWithShape="1">
              <a:gsLst>
                <a:gs pos="0">
                  <a:srgbClr val="00FFFF"/>
                </a:gs>
                <a:gs pos="100000">
                  <a:srgbClr val="007676"/>
                </a:gs>
              </a:gsLst>
              <a:lin ang="5400000" scaled="1"/>
            </a:gradFill>
            <a:ln w="9525">
              <a:solidFill>
                <a:srgbClr val="FF00FF"/>
              </a:solidFill>
              <a:miter lim="800000"/>
              <a:headEnd/>
              <a:tailEnd/>
            </a:ln>
          </p:spPr>
          <p:txBody>
            <a:bodyPr wrap="none" anchor="ctr"/>
            <a:lstStyle/>
            <a:p>
              <a:pPr algn="ctr" eaLnBrk="0" hangingPunct="0"/>
              <a:endParaRPr lang="en-US" sz="2800" b="1">
                <a:solidFill>
                  <a:srgbClr val="0000FF"/>
                </a:solidFill>
                <a:latin typeface="Arial" charset="0"/>
              </a:endParaRPr>
            </a:p>
          </p:txBody>
        </p:sp>
      </p:grpSp>
      <p:sp>
        <p:nvSpPr>
          <p:cNvPr id="8418" name="AutoShape 226">
            <a:hlinkClick r:id="" action="ppaction://noaction" highlightClick="1"/>
          </p:cNvPr>
          <p:cNvSpPr>
            <a:spLocks noChangeArrowheads="1"/>
          </p:cNvSpPr>
          <p:nvPr/>
        </p:nvSpPr>
        <p:spPr bwMode="auto">
          <a:xfrm>
            <a:off x="2438400" y="6019800"/>
            <a:ext cx="652463" cy="585788"/>
          </a:xfrm>
          <a:prstGeom prst="actionButtonBlank">
            <a:avLst/>
          </a:prstGeom>
          <a:gradFill rotWithShape="1">
            <a:gsLst>
              <a:gs pos="0">
                <a:srgbClr val="00FFFF"/>
              </a:gs>
              <a:gs pos="100000">
                <a:srgbClr val="007676"/>
              </a:gs>
            </a:gsLst>
            <a:lin ang="5400000" scaled="1"/>
          </a:gradFill>
          <a:ln w="9525">
            <a:solidFill>
              <a:srgbClr val="FF00FF"/>
            </a:solidFill>
            <a:miter lim="800000"/>
            <a:headEnd/>
            <a:tailEnd/>
          </a:ln>
        </p:spPr>
        <p:txBody>
          <a:bodyPr wrap="none" anchor="ctr"/>
          <a:lstStyle/>
          <a:p>
            <a:pPr algn="ctr" eaLnBrk="0" hangingPunct="0"/>
            <a:r>
              <a:rPr lang="en-US" sz="2800" b="1">
                <a:solidFill>
                  <a:srgbClr val="0000FF"/>
                </a:solidFill>
                <a:latin typeface="Arial" charset="0"/>
              </a:rPr>
              <a:t>N</a:t>
            </a:r>
          </a:p>
        </p:txBody>
      </p:sp>
      <p:sp>
        <p:nvSpPr>
          <p:cNvPr id="8419" name="AutoShape 227">
            <a:hlinkClick r:id="" action="ppaction://noaction" highlightClick="1"/>
          </p:cNvPr>
          <p:cNvSpPr>
            <a:spLocks noChangeArrowheads="1"/>
          </p:cNvSpPr>
          <p:nvPr/>
        </p:nvSpPr>
        <p:spPr bwMode="auto">
          <a:xfrm>
            <a:off x="3081338" y="6019800"/>
            <a:ext cx="652462" cy="585788"/>
          </a:xfrm>
          <a:prstGeom prst="actionButtonBlank">
            <a:avLst/>
          </a:prstGeom>
          <a:gradFill rotWithShape="1">
            <a:gsLst>
              <a:gs pos="0">
                <a:srgbClr val="00FFFF"/>
              </a:gs>
              <a:gs pos="100000">
                <a:srgbClr val="007676"/>
              </a:gs>
            </a:gsLst>
            <a:lin ang="5400000" scaled="1"/>
          </a:gradFill>
          <a:ln w="9525">
            <a:solidFill>
              <a:srgbClr val="FF00FF"/>
            </a:solidFill>
            <a:miter lim="800000"/>
            <a:headEnd/>
            <a:tailEnd/>
          </a:ln>
        </p:spPr>
        <p:txBody>
          <a:bodyPr wrap="none" anchor="ctr"/>
          <a:lstStyle/>
          <a:p>
            <a:pPr algn="ctr" eaLnBrk="0" hangingPunct="0"/>
            <a:r>
              <a:rPr lang="en-US" sz="2800" b="1">
                <a:solidFill>
                  <a:srgbClr val="0000FF"/>
                </a:solidFill>
                <a:latin typeface="Arial" charset="0"/>
              </a:rPr>
              <a:t>T</a:t>
            </a:r>
          </a:p>
        </p:txBody>
      </p:sp>
      <p:sp>
        <p:nvSpPr>
          <p:cNvPr id="8420" name="AutoShape 228">
            <a:hlinkClick r:id="" action="ppaction://noaction" highlightClick="1"/>
          </p:cNvPr>
          <p:cNvSpPr>
            <a:spLocks noChangeArrowheads="1"/>
          </p:cNvSpPr>
          <p:nvPr/>
        </p:nvSpPr>
        <p:spPr bwMode="auto">
          <a:xfrm>
            <a:off x="3733800" y="6019800"/>
            <a:ext cx="652463" cy="585788"/>
          </a:xfrm>
          <a:prstGeom prst="actionButtonBlank">
            <a:avLst/>
          </a:prstGeom>
          <a:gradFill rotWithShape="1">
            <a:gsLst>
              <a:gs pos="0">
                <a:srgbClr val="00FFFF"/>
              </a:gs>
              <a:gs pos="100000">
                <a:srgbClr val="007676"/>
              </a:gs>
            </a:gsLst>
            <a:lin ang="5400000" scaled="1"/>
          </a:gradFill>
          <a:ln w="9525">
            <a:solidFill>
              <a:srgbClr val="FF00FF"/>
            </a:solidFill>
            <a:miter lim="800000"/>
            <a:headEnd/>
            <a:tailEnd/>
          </a:ln>
        </p:spPr>
        <p:txBody>
          <a:bodyPr wrap="none" anchor="ctr"/>
          <a:lstStyle/>
          <a:p>
            <a:pPr algn="ctr" eaLnBrk="0" hangingPunct="0"/>
            <a:r>
              <a:rPr lang="en-US" sz="2800" b="1">
                <a:solidFill>
                  <a:srgbClr val="0000FF"/>
                </a:solidFill>
                <a:latin typeface="Arial" charset="0"/>
              </a:rPr>
              <a:t>R</a:t>
            </a:r>
          </a:p>
        </p:txBody>
      </p:sp>
      <p:sp>
        <p:nvSpPr>
          <p:cNvPr id="8421" name="AutoShape 229">
            <a:hlinkClick r:id="" action="ppaction://noaction" highlightClick="1"/>
          </p:cNvPr>
          <p:cNvSpPr>
            <a:spLocks noChangeArrowheads="1"/>
          </p:cNvSpPr>
          <p:nvPr/>
        </p:nvSpPr>
        <p:spPr bwMode="auto">
          <a:xfrm>
            <a:off x="4376738" y="6019800"/>
            <a:ext cx="652462" cy="585788"/>
          </a:xfrm>
          <a:prstGeom prst="actionButtonBlank">
            <a:avLst/>
          </a:prstGeom>
          <a:gradFill rotWithShape="1">
            <a:gsLst>
              <a:gs pos="0">
                <a:srgbClr val="00FFFF"/>
              </a:gs>
              <a:gs pos="100000">
                <a:srgbClr val="007676"/>
              </a:gs>
            </a:gsLst>
            <a:lin ang="5400000" scaled="1"/>
          </a:gradFill>
          <a:ln w="9525">
            <a:solidFill>
              <a:srgbClr val="FF00FF"/>
            </a:solidFill>
            <a:miter lim="800000"/>
            <a:headEnd/>
            <a:tailEnd/>
          </a:ln>
        </p:spPr>
        <p:txBody>
          <a:bodyPr wrap="none" anchor="ctr"/>
          <a:lstStyle/>
          <a:p>
            <a:pPr algn="ctr" eaLnBrk="0" hangingPunct="0"/>
            <a:r>
              <a:rPr lang="en-US" sz="2800" b="1">
                <a:solidFill>
                  <a:srgbClr val="0000FF"/>
                </a:solidFill>
                <a:latin typeface="Arial" charset="0"/>
              </a:rPr>
              <a:t>T</a:t>
            </a:r>
          </a:p>
        </p:txBody>
      </p:sp>
      <p:sp>
        <p:nvSpPr>
          <p:cNvPr id="8422" name="AutoShape 230">
            <a:hlinkClick r:id="" action="ppaction://noaction" highlightClick="1"/>
          </p:cNvPr>
          <p:cNvSpPr>
            <a:spLocks noChangeArrowheads="1"/>
          </p:cNvSpPr>
          <p:nvPr/>
        </p:nvSpPr>
        <p:spPr bwMode="auto">
          <a:xfrm>
            <a:off x="5062538" y="6019800"/>
            <a:ext cx="652462" cy="585788"/>
          </a:xfrm>
          <a:prstGeom prst="actionButtonBlank">
            <a:avLst/>
          </a:prstGeom>
          <a:gradFill rotWithShape="1">
            <a:gsLst>
              <a:gs pos="0">
                <a:srgbClr val="00FFFF"/>
              </a:gs>
              <a:gs pos="100000">
                <a:srgbClr val="007676"/>
              </a:gs>
            </a:gsLst>
            <a:lin ang="5400000" scaled="1"/>
          </a:gradFill>
          <a:ln w="9525">
            <a:solidFill>
              <a:srgbClr val="FF00FF"/>
            </a:solidFill>
            <a:miter lim="800000"/>
            <a:headEnd/>
            <a:tailEnd/>
          </a:ln>
        </p:spPr>
        <p:txBody>
          <a:bodyPr wrap="none" anchor="ctr"/>
          <a:lstStyle/>
          <a:p>
            <a:pPr algn="ctr" eaLnBrk="0" hangingPunct="0"/>
            <a:r>
              <a:rPr lang="en-US" sz="2800" b="1">
                <a:solidFill>
                  <a:srgbClr val="0000FF"/>
                </a:solidFill>
                <a:latin typeface="Arial" charset="0"/>
              </a:rPr>
              <a:t>A</a:t>
            </a:r>
          </a:p>
        </p:txBody>
      </p:sp>
      <p:sp>
        <p:nvSpPr>
          <p:cNvPr id="8423" name="AutoShape 231">
            <a:hlinkClick r:id="" action="ppaction://noaction" highlightClick="1"/>
          </p:cNvPr>
          <p:cNvSpPr>
            <a:spLocks noChangeArrowheads="1"/>
          </p:cNvSpPr>
          <p:nvPr/>
        </p:nvSpPr>
        <p:spPr bwMode="auto">
          <a:xfrm>
            <a:off x="5748338" y="6019800"/>
            <a:ext cx="652462" cy="585788"/>
          </a:xfrm>
          <a:prstGeom prst="actionButtonBlank">
            <a:avLst/>
          </a:prstGeom>
          <a:gradFill rotWithShape="1">
            <a:gsLst>
              <a:gs pos="0">
                <a:srgbClr val="00FFFF"/>
              </a:gs>
              <a:gs pos="100000">
                <a:srgbClr val="007676"/>
              </a:gs>
            </a:gsLst>
            <a:lin ang="5400000" scaled="1"/>
          </a:gradFill>
          <a:ln w="9525">
            <a:solidFill>
              <a:srgbClr val="FF00FF"/>
            </a:solidFill>
            <a:miter lim="800000"/>
            <a:headEnd/>
            <a:tailEnd/>
          </a:ln>
        </p:spPr>
        <p:txBody>
          <a:bodyPr wrap="none" anchor="ctr"/>
          <a:lstStyle/>
          <a:p>
            <a:pPr algn="ctr" eaLnBrk="0" hangingPunct="0"/>
            <a:r>
              <a:rPr lang="en-US" sz="2800" b="1">
                <a:solidFill>
                  <a:srgbClr val="0000FF"/>
                </a:solidFill>
                <a:latin typeface="Arial" charset="0"/>
              </a:rPr>
              <a:t>G</a:t>
            </a:r>
          </a:p>
        </p:txBody>
      </p:sp>
      <p:sp>
        <p:nvSpPr>
          <p:cNvPr id="8424" name="AutoShape 232">
            <a:hlinkClick r:id="" action="ppaction://noaction" highlightClick="1"/>
          </p:cNvPr>
          <p:cNvSpPr>
            <a:spLocks noChangeArrowheads="1"/>
          </p:cNvSpPr>
          <p:nvPr/>
        </p:nvSpPr>
        <p:spPr bwMode="auto">
          <a:xfrm>
            <a:off x="6357938" y="6019800"/>
            <a:ext cx="652462" cy="585788"/>
          </a:xfrm>
          <a:prstGeom prst="actionButtonBlank">
            <a:avLst/>
          </a:prstGeom>
          <a:gradFill rotWithShape="1">
            <a:gsLst>
              <a:gs pos="0">
                <a:srgbClr val="00FFFF"/>
              </a:gs>
              <a:gs pos="100000">
                <a:srgbClr val="007676"/>
              </a:gs>
            </a:gsLst>
            <a:lin ang="5400000" scaled="1"/>
          </a:gradFill>
          <a:ln w="9525">
            <a:solidFill>
              <a:srgbClr val="FF00FF"/>
            </a:solidFill>
            <a:miter lim="800000"/>
            <a:headEnd/>
            <a:tailEnd/>
          </a:ln>
        </p:spPr>
        <p:txBody>
          <a:bodyPr wrap="none" anchor="ctr"/>
          <a:lstStyle/>
          <a:p>
            <a:pPr algn="ctr" eaLnBrk="0" hangingPunct="0"/>
            <a:r>
              <a:rPr lang="en-US" sz="2800" b="1">
                <a:solidFill>
                  <a:srgbClr val="0000FF"/>
                </a:solidFill>
                <a:latin typeface="Arial" charset="0"/>
              </a:rPr>
              <a:t>Ô</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8418"/>
                                        </p:tgtEl>
                                        <p:attrNameLst>
                                          <p:attrName>style.visibility</p:attrName>
                                        </p:attrNameLst>
                                      </p:cBhvr>
                                      <p:to>
                                        <p:strVal val="visible"/>
                                      </p:to>
                                    </p:set>
                                    <p:animEffect transition="in" filter="box(in)">
                                      <p:cBhvr>
                                        <p:cTn id="7" dur="500"/>
                                        <p:tgtEl>
                                          <p:spTgt spid="8418"/>
                                        </p:tgtEl>
                                      </p:cBhvr>
                                    </p:animEffect>
                                  </p:childTnLst>
                                </p:cTn>
                              </p:par>
                            </p:childTnLst>
                          </p:cTn>
                        </p:par>
                        <p:par>
                          <p:cTn id="8" fill="hold" nodeType="afterGroup">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8419"/>
                                        </p:tgtEl>
                                        <p:attrNameLst>
                                          <p:attrName>style.visibility</p:attrName>
                                        </p:attrNameLst>
                                      </p:cBhvr>
                                      <p:to>
                                        <p:strVal val="visible"/>
                                      </p:to>
                                    </p:set>
                                    <p:animEffect transition="in" filter="box(in)">
                                      <p:cBhvr>
                                        <p:cTn id="11" dur="500"/>
                                        <p:tgtEl>
                                          <p:spTgt spid="8419"/>
                                        </p:tgtEl>
                                      </p:cBhvr>
                                    </p:animEffect>
                                  </p:childTnLst>
                                </p:cTn>
                              </p:par>
                            </p:childTnLst>
                          </p:cTn>
                        </p:par>
                        <p:par>
                          <p:cTn id="12" fill="hold" nodeType="afterGroup">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8420"/>
                                        </p:tgtEl>
                                        <p:attrNameLst>
                                          <p:attrName>style.visibility</p:attrName>
                                        </p:attrNameLst>
                                      </p:cBhvr>
                                      <p:to>
                                        <p:strVal val="visible"/>
                                      </p:to>
                                    </p:set>
                                    <p:animEffect transition="in" filter="box(in)">
                                      <p:cBhvr>
                                        <p:cTn id="15" dur="500"/>
                                        <p:tgtEl>
                                          <p:spTgt spid="8420"/>
                                        </p:tgtEl>
                                      </p:cBhvr>
                                    </p:animEffect>
                                  </p:childTnLst>
                                </p:cTn>
                              </p:par>
                            </p:childTnLst>
                          </p:cTn>
                        </p:par>
                        <p:par>
                          <p:cTn id="16" fill="hold" nodeType="afterGroup">
                            <p:stCondLst>
                              <p:cond delay="1500"/>
                            </p:stCondLst>
                            <p:childTnLst>
                              <p:par>
                                <p:cTn id="17" presetID="4" presetClass="entr" presetSubtype="16" fill="hold" grpId="0" nodeType="afterEffect">
                                  <p:stCondLst>
                                    <p:cond delay="0"/>
                                  </p:stCondLst>
                                  <p:childTnLst>
                                    <p:set>
                                      <p:cBhvr>
                                        <p:cTn id="18" dur="1" fill="hold">
                                          <p:stCondLst>
                                            <p:cond delay="0"/>
                                          </p:stCondLst>
                                        </p:cTn>
                                        <p:tgtEl>
                                          <p:spTgt spid="8421"/>
                                        </p:tgtEl>
                                        <p:attrNameLst>
                                          <p:attrName>style.visibility</p:attrName>
                                        </p:attrNameLst>
                                      </p:cBhvr>
                                      <p:to>
                                        <p:strVal val="visible"/>
                                      </p:to>
                                    </p:set>
                                    <p:animEffect transition="in" filter="box(in)">
                                      <p:cBhvr>
                                        <p:cTn id="19" dur="500"/>
                                        <p:tgtEl>
                                          <p:spTgt spid="8421"/>
                                        </p:tgtEl>
                                      </p:cBhvr>
                                    </p:animEffect>
                                  </p:childTnLst>
                                </p:cTn>
                              </p:par>
                            </p:childTnLst>
                          </p:cTn>
                        </p:par>
                        <p:par>
                          <p:cTn id="20" fill="hold" nodeType="afterGroup">
                            <p:stCondLst>
                              <p:cond delay="2000"/>
                            </p:stCondLst>
                            <p:childTnLst>
                              <p:par>
                                <p:cTn id="21" presetID="4" presetClass="entr" presetSubtype="16" fill="hold" grpId="0" nodeType="afterEffect">
                                  <p:stCondLst>
                                    <p:cond delay="0"/>
                                  </p:stCondLst>
                                  <p:childTnLst>
                                    <p:set>
                                      <p:cBhvr>
                                        <p:cTn id="22" dur="1" fill="hold">
                                          <p:stCondLst>
                                            <p:cond delay="0"/>
                                          </p:stCondLst>
                                        </p:cTn>
                                        <p:tgtEl>
                                          <p:spTgt spid="8422"/>
                                        </p:tgtEl>
                                        <p:attrNameLst>
                                          <p:attrName>style.visibility</p:attrName>
                                        </p:attrNameLst>
                                      </p:cBhvr>
                                      <p:to>
                                        <p:strVal val="visible"/>
                                      </p:to>
                                    </p:set>
                                    <p:animEffect transition="in" filter="box(in)">
                                      <p:cBhvr>
                                        <p:cTn id="23" dur="500"/>
                                        <p:tgtEl>
                                          <p:spTgt spid="8422"/>
                                        </p:tgtEl>
                                      </p:cBhvr>
                                    </p:animEffect>
                                  </p:childTnLst>
                                </p:cTn>
                              </p:par>
                            </p:childTnLst>
                          </p:cTn>
                        </p:par>
                        <p:par>
                          <p:cTn id="24" fill="hold" nodeType="afterGroup">
                            <p:stCondLst>
                              <p:cond delay="2500"/>
                            </p:stCondLst>
                            <p:childTnLst>
                              <p:par>
                                <p:cTn id="25" presetID="4" presetClass="entr" presetSubtype="16" fill="hold" grpId="0" nodeType="afterEffect">
                                  <p:stCondLst>
                                    <p:cond delay="0"/>
                                  </p:stCondLst>
                                  <p:childTnLst>
                                    <p:set>
                                      <p:cBhvr>
                                        <p:cTn id="26" dur="1" fill="hold">
                                          <p:stCondLst>
                                            <p:cond delay="0"/>
                                          </p:stCondLst>
                                        </p:cTn>
                                        <p:tgtEl>
                                          <p:spTgt spid="8423"/>
                                        </p:tgtEl>
                                        <p:attrNameLst>
                                          <p:attrName>style.visibility</p:attrName>
                                        </p:attrNameLst>
                                      </p:cBhvr>
                                      <p:to>
                                        <p:strVal val="visible"/>
                                      </p:to>
                                    </p:set>
                                    <p:animEffect transition="in" filter="box(in)">
                                      <p:cBhvr>
                                        <p:cTn id="27" dur="500"/>
                                        <p:tgtEl>
                                          <p:spTgt spid="8423"/>
                                        </p:tgtEl>
                                      </p:cBhvr>
                                    </p:animEffect>
                                  </p:childTnLst>
                                </p:cTn>
                              </p:par>
                            </p:childTnLst>
                          </p:cTn>
                        </p:par>
                        <p:par>
                          <p:cTn id="28" fill="hold" nodeType="afterGroup">
                            <p:stCondLst>
                              <p:cond delay="3000"/>
                            </p:stCondLst>
                            <p:childTnLst>
                              <p:par>
                                <p:cTn id="29" presetID="4" presetClass="entr" presetSubtype="16" fill="hold" grpId="0" nodeType="afterEffect">
                                  <p:stCondLst>
                                    <p:cond delay="0"/>
                                  </p:stCondLst>
                                  <p:childTnLst>
                                    <p:set>
                                      <p:cBhvr>
                                        <p:cTn id="30" dur="1" fill="hold">
                                          <p:stCondLst>
                                            <p:cond delay="0"/>
                                          </p:stCondLst>
                                        </p:cTn>
                                        <p:tgtEl>
                                          <p:spTgt spid="8424"/>
                                        </p:tgtEl>
                                        <p:attrNameLst>
                                          <p:attrName>style.visibility</p:attrName>
                                        </p:attrNameLst>
                                      </p:cBhvr>
                                      <p:to>
                                        <p:strVal val="visible"/>
                                      </p:to>
                                    </p:set>
                                    <p:animEffect transition="in" filter="box(in)">
                                      <p:cBhvr>
                                        <p:cTn id="31" dur="500"/>
                                        <p:tgtEl>
                                          <p:spTgt spid="842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8194"/>
                    </p:tgtEl>
                  </p:cond>
                </p:stCondLst>
                <p:endSync evt="end" delay="0">
                  <p:rtn val="all"/>
                </p:endSync>
                <p:childTnLst>
                  <p:par>
                    <p:cTn id="33" fill="hold" nodeType="clickPar">
                      <p:stCondLst>
                        <p:cond delay="0"/>
                      </p:stCondLst>
                      <p:childTnLst>
                        <p:par>
                          <p:cTn id="34" fill="hold" nodeType="withGroup">
                            <p:stCondLst>
                              <p:cond delay="0"/>
                            </p:stCondLst>
                            <p:childTnLst>
                              <p:par>
                                <p:cTn id="35" presetID="9" presetClass="emph" presetSubtype="0" nodeType="clickEffect">
                                  <p:stCondLst>
                                    <p:cond delay="0"/>
                                  </p:stCondLst>
                                  <p:childTnLst>
                                    <p:set>
                                      <p:cBhvr rctx="PPT">
                                        <p:cTn id="36" dur="indefinite"/>
                                        <p:tgtEl>
                                          <p:spTgt spid="8195"/>
                                        </p:tgtEl>
                                        <p:attrNameLst>
                                          <p:attrName>style.opacity</p:attrName>
                                        </p:attrNameLst>
                                      </p:cBhvr>
                                      <p:to>
                                        <p:strVal val="0.5"/>
                                      </p:to>
                                    </p:set>
                                    <p:animEffect filter="image" prLst="opacity: 0.5">
                                      <p:cBhvr rctx="IE">
                                        <p:cTn id="37" dur="indefinite"/>
                                        <p:tgtEl>
                                          <p:spTgt spid="819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8275"/>
                                        </p:tgtEl>
                                        <p:attrNameLst>
                                          <p:attrName>style.visibility</p:attrName>
                                        </p:attrNameLst>
                                      </p:cBhvr>
                                      <p:to>
                                        <p:strVal val="visible"/>
                                      </p:to>
                                    </p:set>
                                    <p:animEffect transition="in" filter="randombar(horizontal)">
                                      <p:cBhvr>
                                        <p:cTn id="42" dur="500"/>
                                        <p:tgtEl>
                                          <p:spTgt spid="827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8" presetClass="exit" presetSubtype="16" fill="hold" grpId="1" nodeType="clickEffect">
                                  <p:stCondLst>
                                    <p:cond delay="0"/>
                                  </p:stCondLst>
                                  <p:childTnLst>
                                    <p:animEffect transition="out" filter="diamond(in)">
                                      <p:cBhvr>
                                        <p:cTn id="46" dur="500"/>
                                        <p:tgtEl>
                                          <p:spTgt spid="8275"/>
                                        </p:tgtEl>
                                      </p:cBhvr>
                                    </p:animEffect>
                                    <p:set>
                                      <p:cBhvr>
                                        <p:cTn id="47" dur="1" fill="hold">
                                          <p:stCondLst>
                                            <p:cond delay="499"/>
                                          </p:stCondLst>
                                        </p:cTn>
                                        <p:tgtEl>
                                          <p:spTgt spid="8275"/>
                                        </p:tgtEl>
                                        <p:attrNameLst>
                                          <p:attrName>style.visibility</p:attrName>
                                        </p:attrNameLst>
                                      </p:cBhvr>
                                      <p:to>
                                        <p:strVal val="hidden"/>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5" presetClass="entr" presetSubtype="10" fill="hold" nodeType="clickEffect">
                                  <p:stCondLst>
                                    <p:cond delay="0"/>
                                  </p:stCondLst>
                                  <p:childTnLst>
                                    <p:set>
                                      <p:cBhvr>
                                        <p:cTn id="51" dur="1" fill="hold">
                                          <p:stCondLst>
                                            <p:cond delay="0"/>
                                          </p:stCondLst>
                                        </p:cTn>
                                        <p:tgtEl>
                                          <p:spTgt spid="8314"/>
                                        </p:tgtEl>
                                        <p:attrNameLst>
                                          <p:attrName>style.visibility</p:attrName>
                                        </p:attrNameLst>
                                      </p:cBhvr>
                                      <p:to>
                                        <p:strVal val="visible"/>
                                      </p:to>
                                    </p:set>
                                    <p:animEffect transition="in" filter="checkerboard(across)">
                                      <p:cBhvr>
                                        <p:cTn id="52" dur="500"/>
                                        <p:tgtEl>
                                          <p:spTgt spid="8314"/>
                                        </p:tgtEl>
                                      </p:cBhvr>
                                    </p:animEffect>
                                  </p:childTnLst>
                                </p:cTn>
                              </p:par>
                            </p:childTnLst>
                          </p:cTn>
                        </p:par>
                      </p:childTnLst>
                    </p:cTn>
                  </p:par>
                </p:childTnLst>
              </p:cTn>
              <p:nextCondLst>
                <p:cond evt="onClick" delay="0">
                  <p:tgtEl>
                    <p:spTgt spid="8194"/>
                  </p:tgtEl>
                </p:cond>
              </p:nextCondLst>
            </p:seq>
            <p:seq concurrent="1" nextAc="seek">
              <p:cTn id="53" restart="whenNotActive" fill="hold" evtFilter="cancelBubble" nodeType="interactiveSeq">
                <p:stCondLst>
                  <p:cond evt="onClick" delay="0">
                    <p:tgtEl>
                      <p:spTgt spid="8271"/>
                    </p:tgtEl>
                  </p:cond>
                </p:stCondLst>
                <p:endSync evt="end" delay="0">
                  <p:rtn val="all"/>
                </p:endSync>
                <p:childTnLst>
                  <p:par>
                    <p:cTn id="54" fill="hold" nodeType="clickPar">
                      <p:stCondLst>
                        <p:cond delay="0"/>
                      </p:stCondLst>
                      <p:childTnLst>
                        <p:par>
                          <p:cTn id="55" fill="hold" nodeType="withGroup">
                            <p:stCondLst>
                              <p:cond delay="0"/>
                            </p:stCondLst>
                            <p:childTnLst>
                              <p:par>
                                <p:cTn id="56" presetID="9" presetClass="emph" presetSubtype="0" nodeType="clickEffect">
                                  <p:stCondLst>
                                    <p:cond delay="0"/>
                                  </p:stCondLst>
                                  <p:childTnLst>
                                    <p:set>
                                      <p:cBhvr rctx="PPT">
                                        <p:cTn id="57" dur="indefinite"/>
                                        <p:tgtEl>
                                          <p:spTgt spid="8237"/>
                                        </p:tgtEl>
                                        <p:attrNameLst>
                                          <p:attrName>style.opacity</p:attrName>
                                        </p:attrNameLst>
                                      </p:cBhvr>
                                      <p:to>
                                        <p:strVal val="0.5"/>
                                      </p:to>
                                    </p:set>
                                    <p:animEffect filter="image" prLst="opacity: 0.5">
                                      <p:cBhvr rctx="IE">
                                        <p:cTn id="58" dur="indefinite"/>
                                        <p:tgtEl>
                                          <p:spTgt spid="8237"/>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4" presetClass="entr" presetSubtype="10" fill="hold" grpId="0" nodeType="clickEffect">
                                  <p:stCondLst>
                                    <p:cond delay="0"/>
                                  </p:stCondLst>
                                  <p:childTnLst>
                                    <p:set>
                                      <p:cBhvr>
                                        <p:cTn id="62" dur="1" fill="hold">
                                          <p:stCondLst>
                                            <p:cond delay="0"/>
                                          </p:stCondLst>
                                        </p:cTn>
                                        <p:tgtEl>
                                          <p:spTgt spid="8276"/>
                                        </p:tgtEl>
                                        <p:attrNameLst>
                                          <p:attrName>style.visibility</p:attrName>
                                        </p:attrNameLst>
                                      </p:cBhvr>
                                      <p:to>
                                        <p:strVal val="visible"/>
                                      </p:to>
                                    </p:set>
                                    <p:animEffect transition="in" filter="randombar(horizontal)">
                                      <p:cBhvr>
                                        <p:cTn id="63" dur="500"/>
                                        <p:tgtEl>
                                          <p:spTgt spid="8276"/>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8" presetClass="exit" presetSubtype="16" fill="hold" grpId="1" nodeType="clickEffect">
                                  <p:stCondLst>
                                    <p:cond delay="0"/>
                                  </p:stCondLst>
                                  <p:childTnLst>
                                    <p:animEffect transition="out" filter="diamond(in)">
                                      <p:cBhvr>
                                        <p:cTn id="67" dur="500"/>
                                        <p:tgtEl>
                                          <p:spTgt spid="8276"/>
                                        </p:tgtEl>
                                      </p:cBhvr>
                                    </p:animEffect>
                                    <p:set>
                                      <p:cBhvr>
                                        <p:cTn id="68" dur="1" fill="hold">
                                          <p:stCondLst>
                                            <p:cond delay="499"/>
                                          </p:stCondLst>
                                        </p:cTn>
                                        <p:tgtEl>
                                          <p:spTgt spid="8276"/>
                                        </p:tgtEl>
                                        <p:attrNameLst>
                                          <p:attrName>style.visibility</p:attrName>
                                        </p:attrNameLst>
                                      </p:cBhvr>
                                      <p:to>
                                        <p:strVal val="hidden"/>
                                      </p:to>
                                    </p:set>
                                  </p:childTnLst>
                                </p:cTn>
                              </p:par>
                            </p:childTnLst>
                          </p:cTn>
                        </p:par>
                      </p:childTnLst>
                    </p:cTn>
                  </p:par>
                  <p:par>
                    <p:cTn id="69" fill="hold" nodeType="clickPar">
                      <p:stCondLst>
                        <p:cond delay="indefinite"/>
                      </p:stCondLst>
                      <p:childTnLst>
                        <p:par>
                          <p:cTn id="70" fill="hold" nodeType="withGroup">
                            <p:stCondLst>
                              <p:cond delay="0"/>
                            </p:stCondLst>
                            <p:childTnLst>
                              <p:par>
                                <p:cTn id="71" presetID="14" presetClass="entr" presetSubtype="10" fill="hold" nodeType="clickEffect">
                                  <p:stCondLst>
                                    <p:cond delay="0"/>
                                  </p:stCondLst>
                                  <p:childTnLst>
                                    <p:set>
                                      <p:cBhvr>
                                        <p:cTn id="72" dur="1" fill="hold">
                                          <p:stCondLst>
                                            <p:cond delay="0"/>
                                          </p:stCondLst>
                                        </p:cTn>
                                        <p:tgtEl>
                                          <p:spTgt spid="8330"/>
                                        </p:tgtEl>
                                        <p:attrNameLst>
                                          <p:attrName>style.visibility</p:attrName>
                                        </p:attrNameLst>
                                      </p:cBhvr>
                                      <p:to>
                                        <p:strVal val="visible"/>
                                      </p:to>
                                    </p:set>
                                    <p:animEffect transition="in" filter="randombar(horizontal)">
                                      <p:cBhvr>
                                        <p:cTn id="73" dur="500"/>
                                        <p:tgtEl>
                                          <p:spTgt spid="8330"/>
                                        </p:tgtEl>
                                      </p:cBhvr>
                                    </p:animEffect>
                                  </p:childTnLst>
                                </p:cTn>
                              </p:par>
                            </p:childTnLst>
                          </p:cTn>
                        </p:par>
                      </p:childTnLst>
                    </p:cTn>
                  </p:par>
                </p:childTnLst>
              </p:cTn>
              <p:nextCondLst>
                <p:cond evt="onClick" delay="0">
                  <p:tgtEl>
                    <p:spTgt spid="8271"/>
                  </p:tgtEl>
                </p:cond>
              </p:nextCondLst>
            </p:seq>
            <p:seq concurrent="1" nextAc="seek">
              <p:cTn id="74" restart="whenNotActive" fill="hold" evtFilter="cancelBubble" nodeType="interactiveSeq">
                <p:stCondLst>
                  <p:cond evt="onClick" delay="0">
                    <p:tgtEl>
                      <p:spTgt spid="8272"/>
                    </p:tgtEl>
                  </p:cond>
                </p:stCondLst>
                <p:endSync evt="end" delay="0">
                  <p:rtn val="all"/>
                </p:endSync>
                <p:childTnLst>
                  <p:par>
                    <p:cTn id="75" fill="hold" nodeType="clickPar">
                      <p:stCondLst>
                        <p:cond delay="0"/>
                      </p:stCondLst>
                      <p:childTnLst>
                        <p:par>
                          <p:cTn id="76" fill="hold" nodeType="withGroup">
                            <p:stCondLst>
                              <p:cond delay="0"/>
                            </p:stCondLst>
                            <p:childTnLst>
                              <p:par>
                                <p:cTn id="77" presetID="9" presetClass="emph" presetSubtype="0" nodeType="clickEffect">
                                  <p:stCondLst>
                                    <p:cond delay="0"/>
                                  </p:stCondLst>
                                  <p:childTnLst>
                                    <p:set>
                                      <p:cBhvr rctx="PPT">
                                        <p:cTn id="78" dur="indefinite"/>
                                        <p:tgtEl>
                                          <p:spTgt spid="8257"/>
                                        </p:tgtEl>
                                        <p:attrNameLst>
                                          <p:attrName>style.opacity</p:attrName>
                                        </p:attrNameLst>
                                      </p:cBhvr>
                                      <p:to>
                                        <p:strVal val="0.5"/>
                                      </p:to>
                                    </p:set>
                                    <p:animEffect filter="image" prLst="opacity: 0.5">
                                      <p:cBhvr rctx="IE">
                                        <p:cTn id="79" dur="indefinite"/>
                                        <p:tgtEl>
                                          <p:spTgt spid="8257"/>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14" presetClass="entr" presetSubtype="10" fill="hold" grpId="0" nodeType="clickEffect">
                                  <p:stCondLst>
                                    <p:cond delay="0"/>
                                  </p:stCondLst>
                                  <p:childTnLst>
                                    <p:set>
                                      <p:cBhvr>
                                        <p:cTn id="83" dur="1" fill="hold">
                                          <p:stCondLst>
                                            <p:cond delay="0"/>
                                          </p:stCondLst>
                                        </p:cTn>
                                        <p:tgtEl>
                                          <p:spTgt spid="8277"/>
                                        </p:tgtEl>
                                        <p:attrNameLst>
                                          <p:attrName>style.visibility</p:attrName>
                                        </p:attrNameLst>
                                      </p:cBhvr>
                                      <p:to>
                                        <p:strVal val="visible"/>
                                      </p:to>
                                    </p:set>
                                    <p:animEffect transition="in" filter="randombar(horizontal)">
                                      <p:cBhvr>
                                        <p:cTn id="84" dur="500"/>
                                        <p:tgtEl>
                                          <p:spTgt spid="8277"/>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8" presetClass="exit" presetSubtype="16" fill="hold" grpId="1" nodeType="clickEffect">
                                  <p:stCondLst>
                                    <p:cond delay="0"/>
                                  </p:stCondLst>
                                  <p:childTnLst>
                                    <p:animEffect transition="out" filter="diamond(in)">
                                      <p:cBhvr>
                                        <p:cTn id="88" dur="500"/>
                                        <p:tgtEl>
                                          <p:spTgt spid="8277"/>
                                        </p:tgtEl>
                                      </p:cBhvr>
                                    </p:animEffect>
                                    <p:set>
                                      <p:cBhvr>
                                        <p:cTn id="89" dur="1" fill="hold">
                                          <p:stCondLst>
                                            <p:cond delay="499"/>
                                          </p:stCondLst>
                                        </p:cTn>
                                        <p:tgtEl>
                                          <p:spTgt spid="8277"/>
                                        </p:tgtEl>
                                        <p:attrNameLst>
                                          <p:attrName>style.visibility</p:attrName>
                                        </p:attrNameLst>
                                      </p:cBhvr>
                                      <p:to>
                                        <p:strVal val="hidden"/>
                                      </p:to>
                                    </p:set>
                                  </p:childTnLst>
                                </p:cTn>
                              </p:par>
                            </p:childTnLst>
                          </p:cTn>
                        </p:par>
                      </p:childTnLst>
                    </p:cTn>
                  </p:par>
                  <p:par>
                    <p:cTn id="90" fill="hold" nodeType="clickPar">
                      <p:stCondLst>
                        <p:cond delay="indefinite"/>
                      </p:stCondLst>
                      <p:childTnLst>
                        <p:par>
                          <p:cTn id="91" fill="hold" nodeType="withGroup">
                            <p:stCondLst>
                              <p:cond delay="0"/>
                            </p:stCondLst>
                            <p:childTnLst>
                              <p:par>
                                <p:cTn id="92" presetID="23" presetClass="entr" presetSubtype="16" fill="hold" nodeType="clickEffect">
                                  <p:stCondLst>
                                    <p:cond delay="0"/>
                                  </p:stCondLst>
                                  <p:childTnLst>
                                    <p:set>
                                      <p:cBhvr>
                                        <p:cTn id="93" dur="1" fill="hold">
                                          <p:stCondLst>
                                            <p:cond delay="0"/>
                                          </p:stCondLst>
                                        </p:cTn>
                                        <p:tgtEl>
                                          <p:spTgt spid="8416"/>
                                        </p:tgtEl>
                                        <p:attrNameLst>
                                          <p:attrName>style.visibility</p:attrName>
                                        </p:attrNameLst>
                                      </p:cBhvr>
                                      <p:to>
                                        <p:strVal val="visible"/>
                                      </p:to>
                                    </p:set>
                                    <p:anim calcmode="lin" valueType="num">
                                      <p:cBhvr>
                                        <p:cTn id="94" dur="500" fill="hold"/>
                                        <p:tgtEl>
                                          <p:spTgt spid="8416"/>
                                        </p:tgtEl>
                                        <p:attrNameLst>
                                          <p:attrName>ppt_w</p:attrName>
                                        </p:attrNameLst>
                                      </p:cBhvr>
                                      <p:tavLst>
                                        <p:tav tm="0">
                                          <p:val>
                                            <p:fltVal val="0"/>
                                          </p:val>
                                        </p:tav>
                                        <p:tav tm="100000">
                                          <p:val>
                                            <p:strVal val="#ppt_w"/>
                                          </p:val>
                                        </p:tav>
                                      </p:tavLst>
                                    </p:anim>
                                    <p:anim calcmode="lin" valueType="num">
                                      <p:cBhvr>
                                        <p:cTn id="95" dur="500" fill="hold"/>
                                        <p:tgtEl>
                                          <p:spTgt spid="8416"/>
                                        </p:tgtEl>
                                        <p:attrNameLst>
                                          <p:attrName>ppt_h</p:attrName>
                                        </p:attrNameLst>
                                      </p:cBhvr>
                                      <p:tavLst>
                                        <p:tav tm="0">
                                          <p:val>
                                            <p:fltVal val="0"/>
                                          </p:val>
                                        </p:tav>
                                        <p:tav tm="100000">
                                          <p:val>
                                            <p:strVal val="#ppt_h"/>
                                          </p:val>
                                        </p:tav>
                                      </p:tavLst>
                                    </p:anim>
                                  </p:childTnLst>
                                </p:cTn>
                              </p:par>
                            </p:childTnLst>
                          </p:cTn>
                        </p:par>
                      </p:childTnLst>
                    </p:cTn>
                  </p:par>
                </p:childTnLst>
              </p:cTn>
              <p:nextCondLst>
                <p:cond evt="onClick" delay="0">
                  <p:tgtEl>
                    <p:spTgt spid="8272"/>
                  </p:tgtEl>
                </p:cond>
              </p:nextCondLst>
            </p:seq>
            <p:seq concurrent="1" nextAc="seek">
              <p:cTn id="96" restart="whenNotActive" fill="hold" evtFilter="cancelBubble" nodeType="interactiveSeq">
                <p:stCondLst>
                  <p:cond evt="onClick" delay="0">
                    <p:tgtEl>
                      <p:spTgt spid="8274"/>
                    </p:tgtEl>
                  </p:cond>
                </p:stCondLst>
                <p:endSync evt="end" delay="0">
                  <p:rtn val="all"/>
                </p:endSync>
                <p:childTnLst>
                  <p:par>
                    <p:cTn id="97" fill="hold" nodeType="clickPar">
                      <p:stCondLst>
                        <p:cond delay="0"/>
                      </p:stCondLst>
                      <p:childTnLst>
                        <p:par>
                          <p:cTn id="98" fill="hold" nodeType="withGroup">
                            <p:stCondLst>
                              <p:cond delay="0"/>
                            </p:stCondLst>
                            <p:childTnLst>
                              <p:par>
                                <p:cTn id="99" presetID="9" presetClass="emph" presetSubtype="0" nodeType="clickEffect">
                                  <p:stCondLst>
                                    <p:cond delay="0"/>
                                  </p:stCondLst>
                                  <p:childTnLst>
                                    <p:set>
                                      <p:cBhvr rctx="PPT">
                                        <p:cTn id="100" dur="indefinite"/>
                                        <p:tgtEl>
                                          <p:spTgt spid="8417"/>
                                        </p:tgtEl>
                                        <p:attrNameLst>
                                          <p:attrName>style.opacity</p:attrName>
                                        </p:attrNameLst>
                                      </p:cBhvr>
                                      <p:to>
                                        <p:strVal val="0.5"/>
                                      </p:to>
                                    </p:set>
                                    <p:animEffect filter="image" prLst="opacity: 0.5">
                                      <p:cBhvr rctx="IE">
                                        <p:cTn id="101" dur="indefinite"/>
                                        <p:tgtEl>
                                          <p:spTgt spid="8417"/>
                                        </p:tgtEl>
                                      </p:cBhvr>
                                    </p:animEffec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14" presetClass="entr" presetSubtype="10" fill="hold" grpId="0" nodeType="clickEffect">
                                  <p:stCondLst>
                                    <p:cond delay="0"/>
                                  </p:stCondLst>
                                  <p:childTnLst>
                                    <p:set>
                                      <p:cBhvr>
                                        <p:cTn id="105" dur="1" fill="hold">
                                          <p:stCondLst>
                                            <p:cond delay="0"/>
                                          </p:stCondLst>
                                        </p:cTn>
                                        <p:tgtEl>
                                          <p:spTgt spid="8278"/>
                                        </p:tgtEl>
                                        <p:attrNameLst>
                                          <p:attrName>style.visibility</p:attrName>
                                        </p:attrNameLst>
                                      </p:cBhvr>
                                      <p:to>
                                        <p:strVal val="visible"/>
                                      </p:to>
                                    </p:set>
                                    <p:animEffect transition="in" filter="randombar(horizontal)">
                                      <p:cBhvr>
                                        <p:cTn id="106" dur="500"/>
                                        <p:tgtEl>
                                          <p:spTgt spid="8278"/>
                                        </p:tgtEl>
                                      </p:cBhvr>
                                    </p:animEffect>
                                  </p:childTnLst>
                                </p:cTn>
                              </p:par>
                            </p:childTnLst>
                          </p:cTn>
                        </p:par>
                      </p:childTnLst>
                    </p:cTn>
                  </p:par>
                  <p:par>
                    <p:cTn id="107" fill="hold" nodeType="clickPar">
                      <p:stCondLst>
                        <p:cond delay="indefinite"/>
                      </p:stCondLst>
                      <p:childTnLst>
                        <p:par>
                          <p:cTn id="108" fill="hold" nodeType="withGroup">
                            <p:stCondLst>
                              <p:cond delay="0"/>
                            </p:stCondLst>
                            <p:childTnLst>
                              <p:par>
                                <p:cTn id="109" presetID="8" presetClass="exit" presetSubtype="16" fill="hold" grpId="1" nodeType="clickEffect">
                                  <p:stCondLst>
                                    <p:cond delay="0"/>
                                  </p:stCondLst>
                                  <p:childTnLst>
                                    <p:animEffect transition="out" filter="diamond(in)">
                                      <p:cBhvr>
                                        <p:cTn id="110" dur="500"/>
                                        <p:tgtEl>
                                          <p:spTgt spid="8278"/>
                                        </p:tgtEl>
                                      </p:cBhvr>
                                    </p:animEffect>
                                    <p:set>
                                      <p:cBhvr>
                                        <p:cTn id="111" dur="1" fill="hold">
                                          <p:stCondLst>
                                            <p:cond delay="499"/>
                                          </p:stCondLst>
                                        </p:cTn>
                                        <p:tgtEl>
                                          <p:spTgt spid="8278"/>
                                        </p:tgtEl>
                                        <p:attrNameLst>
                                          <p:attrName>style.visibility</p:attrName>
                                        </p:attrNameLst>
                                      </p:cBhvr>
                                      <p:to>
                                        <p:strVal val="hidden"/>
                                      </p:to>
                                    </p:se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23" presetClass="entr" presetSubtype="16" fill="hold" nodeType="clickEffect">
                                  <p:stCondLst>
                                    <p:cond delay="0"/>
                                  </p:stCondLst>
                                  <p:childTnLst>
                                    <p:set>
                                      <p:cBhvr>
                                        <p:cTn id="115" dur="1" fill="hold">
                                          <p:stCondLst>
                                            <p:cond delay="0"/>
                                          </p:stCondLst>
                                        </p:cTn>
                                        <p:tgtEl>
                                          <p:spTgt spid="8364"/>
                                        </p:tgtEl>
                                        <p:attrNameLst>
                                          <p:attrName>style.visibility</p:attrName>
                                        </p:attrNameLst>
                                      </p:cBhvr>
                                      <p:to>
                                        <p:strVal val="visible"/>
                                      </p:to>
                                    </p:set>
                                    <p:anim calcmode="lin" valueType="num">
                                      <p:cBhvr>
                                        <p:cTn id="116" dur="500" fill="hold"/>
                                        <p:tgtEl>
                                          <p:spTgt spid="8364"/>
                                        </p:tgtEl>
                                        <p:attrNameLst>
                                          <p:attrName>ppt_w</p:attrName>
                                        </p:attrNameLst>
                                      </p:cBhvr>
                                      <p:tavLst>
                                        <p:tav tm="0">
                                          <p:val>
                                            <p:fltVal val="0"/>
                                          </p:val>
                                        </p:tav>
                                        <p:tav tm="100000">
                                          <p:val>
                                            <p:strVal val="#ppt_w"/>
                                          </p:val>
                                        </p:tav>
                                      </p:tavLst>
                                    </p:anim>
                                    <p:anim calcmode="lin" valueType="num">
                                      <p:cBhvr>
                                        <p:cTn id="117" dur="500" fill="hold"/>
                                        <p:tgtEl>
                                          <p:spTgt spid="8364"/>
                                        </p:tgtEl>
                                        <p:attrNameLst>
                                          <p:attrName>ppt_h</p:attrName>
                                        </p:attrNameLst>
                                      </p:cBhvr>
                                      <p:tavLst>
                                        <p:tav tm="0">
                                          <p:val>
                                            <p:fltVal val="0"/>
                                          </p:val>
                                        </p:tav>
                                        <p:tav tm="100000">
                                          <p:val>
                                            <p:strVal val="#ppt_h"/>
                                          </p:val>
                                        </p:tav>
                                      </p:tavLst>
                                    </p:anim>
                                  </p:childTnLst>
                                </p:cTn>
                              </p:par>
                            </p:childTnLst>
                          </p:cTn>
                        </p:par>
                      </p:childTnLst>
                    </p:cTn>
                  </p:par>
                </p:childTnLst>
              </p:cTn>
              <p:nextCondLst>
                <p:cond evt="onClick" delay="0">
                  <p:tgtEl>
                    <p:spTgt spid="8274"/>
                  </p:tgtEl>
                </p:cond>
              </p:nextCondLst>
            </p:seq>
            <p:seq concurrent="1" nextAc="seek">
              <p:cTn id="118" restart="whenNotActive" fill="hold" evtFilter="cancelBubble" nodeType="interactiveSeq">
                <p:stCondLst>
                  <p:cond evt="onClick" delay="0">
                    <p:tgtEl>
                      <p:spTgt spid="8273"/>
                    </p:tgtEl>
                  </p:cond>
                </p:stCondLst>
                <p:endSync evt="end" delay="0">
                  <p:rtn val="all"/>
                </p:endSync>
                <p:childTnLst>
                  <p:par>
                    <p:cTn id="119" fill="hold" nodeType="clickPar">
                      <p:stCondLst>
                        <p:cond delay="0"/>
                      </p:stCondLst>
                      <p:childTnLst>
                        <p:par>
                          <p:cTn id="120" fill="hold" nodeType="withGroup">
                            <p:stCondLst>
                              <p:cond delay="0"/>
                            </p:stCondLst>
                            <p:childTnLst>
                              <p:par>
                                <p:cTn id="121" presetID="9" presetClass="emph" presetSubtype="0" nodeType="clickEffect">
                                  <p:stCondLst>
                                    <p:cond delay="0"/>
                                  </p:stCondLst>
                                  <p:childTnLst>
                                    <p:set>
                                      <p:cBhvr rctx="PPT">
                                        <p:cTn id="122" dur="indefinite"/>
                                        <p:tgtEl>
                                          <p:spTgt spid="8211"/>
                                        </p:tgtEl>
                                        <p:attrNameLst>
                                          <p:attrName>style.opacity</p:attrName>
                                        </p:attrNameLst>
                                      </p:cBhvr>
                                      <p:to>
                                        <p:strVal val="0.5"/>
                                      </p:to>
                                    </p:set>
                                    <p:animEffect filter="image" prLst="opacity: 0.5">
                                      <p:cBhvr rctx="IE">
                                        <p:cTn id="123" dur="indefinite"/>
                                        <p:tgtEl>
                                          <p:spTgt spid="8211"/>
                                        </p:tgtEl>
                                      </p:cBhvr>
                                    </p:animEffect>
                                  </p:childTnLst>
                                </p:cTn>
                              </p:par>
                            </p:childTnLst>
                          </p:cTn>
                        </p:par>
                      </p:childTnLst>
                    </p:cTn>
                  </p:par>
                  <p:par>
                    <p:cTn id="124" fill="hold" nodeType="clickPar">
                      <p:stCondLst>
                        <p:cond delay="indefinite"/>
                      </p:stCondLst>
                      <p:childTnLst>
                        <p:par>
                          <p:cTn id="125" fill="hold" nodeType="withGroup">
                            <p:stCondLst>
                              <p:cond delay="0"/>
                            </p:stCondLst>
                            <p:childTnLst>
                              <p:par>
                                <p:cTn id="126" presetID="14" presetClass="entr" presetSubtype="10" fill="hold" grpId="0" nodeType="clickEffect">
                                  <p:stCondLst>
                                    <p:cond delay="0"/>
                                  </p:stCondLst>
                                  <p:childTnLst>
                                    <p:set>
                                      <p:cBhvr>
                                        <p:cTn id="127" dur="1" fill="hold">
                                          <p:stCondLst>
                                            <p:cond delay="0"/>
                                          </p:stCondLst>
                                        </p:cTn>
                                        <p:tgtEl>
                                          <p:spTgt spid="8279"/>
                                        </p:tgtEl>
                                        <p:attrNameLst>
                                          <p:attrName>style.visibility</p:attrName>
                                        </p:attrNameLst>
                                      </p:cBhvr>
                                      <p:to>
                                        <p:strVal val="visible"/>
                                      </p:to>
                                    </p:set>
                                    <p:animEffect transition="in" filter="randombar(horizontal)">
                                      <p:cBhvr>
                                        <p:cTn id="128" dur="500"/>
                                        <p:tgtEl>
                                          <p:spTgt spid="8279"/>
                                        </p:tgtEl>
                                      </p:cBhvr>
                                    </p:animEffect>
                                  </p:childTnLst>
                                </p:cTn>
                              </p:par>
                            </p:childTnLst>
                          </p:cTn>
                        </p:par>
                      </p:childTnLst>
                    </p:cTn>
                  </p:par>
                  <p:par>
                    <p:cTn id="129" fill="hold" nodeType="clickPar">
                      <p:stCondLst>
                        <p:cond delay="indefinite"/>
                      </p:stCondLst>
                      <p:childTnLst>
                        <p:par>
                          <p:cTn id="130" fill="hold" nodeType="withGroup">
                            <p:stCondLst>
                              <p:cond delay="0"/>
                            </p:stCondLst>
                            <p:childTnLst>
                              <p:par>
                                <p:cTn id="131" presetID="8" presetClass="exit" presetSubtype="16" fill="hold" grpId="1" nodeType="clickEffect">
                                  <p:stCondLst>
                                    <p:cond delay="0"/>
                                  </p:stCondLst>
                                  <p:childTnLst>
                                    <p:animEffect transition="out" filter="diamond(in)">
                                      <p:cBhvr>
                                        <p:cTn id="132" dur="500"/>
                                        <p:tgtEl>
                                          <p:spTgt spid="8279"/>
                                        </p:tgtEl>
                                      </p:cBhvr>
                                    </p:animEffect>
                                    <p:set>
                                      <p:cBhvr>
                                        <p:cTn id="133" dur="1" fill="hold">
                                          <p:stCondLst>
                                            <p:cond delay="499"/>
                                          </p:stCondLst>
                                        </p:cTn>
                                        <p:tgtEl>
                                          <p:spTgt spid="8279"/>
                                        </p:tgtEl>
                                        <p:attrNameLst>
                                          <p:attrName>style.visibility</p:attrName>
                                        </p:attrNameLst>
                                      </p:cBhvr>
                                      <p:to>
                                        <p:strVal val="hidden"/>
                                      </p:to>
                                    </p:set>
                                  </p:childTnLst>
                                </p:cTn>
                              </p:par>
                            </p:childTnLst>
                          </p:cTn>
                        </p:par>
                      </p:childTnLst>
                    </p:cTn>
                  </p:par>
                  <p:par>
                    <p:cTn id="134" fill="hold" nodeType="clickPar">
                      <p:stCondLst>
                        <p:cond delay="indefinite"/>
                      </p:stCondLst>
                      <p:childTnLst>
                        <p:par>
                          <p:cTn id="135" fill="hold" nodeType="withGroup">
                            <p:stCondLst>
                              <p:cond delay="0"/>
                            </p:stCondLst>
                            <p:childTnLst>
                              <p:par>
                                <p:cTn id="136" presetID="23" presetClass="entr" presetSubtype="16" fill="hold" nodeType="clickEffect">
                                  <p:stCondLst>
                                    <p:cond delay="0"/>
                                  </p:stCondLst>
                                  <p:childTnLst>
                                    <p:set>
                                      <p:cBhvr>
                                        <p:cTn id="137" dur="1" fill="hold">
                                          <p:stCondLst>
                                            <p:cond delay="0"/>
                                          </p:stCondLst>
                                        </p:cTn>
                                        <p:tgtEl>
                                          <p:spTgt spid="8382"/>
                                        </p:tgtEl>
                                        <p:attrNameLst>
                                          <p:attrName>style.visibility</p:attrName>
                                        </p:attrNameLst>
                                      </p:cBhvr>
                                      <p:to>
                                        <p:strVal val="visible"/>
                                      </p:to>
                                    </p:set>
                                    <p:anim calcmode="lin" valueType="num">
                                      <p:cBhvr>
                                        <p:cTn id="138" dur="500" fill="hold"/>
                                        <p:tgtEl>
                                          <p:spTgt spid="8382"/>
                                        </p:tgtEl>
                                        <p:attrNameLst>
                                          <p:attrName>ppt_w</p:attrName>
                                        </p:attrNameLst>
                                      </p:cBhvr>
                                      <p:tavLst>
                                        <p:tav tm="0">
                                          <p:val>
                                            <p:fltVal val="0"/>
                                          </p:val>
                                        </p:tav>
                                        <p:tav tm="100000">
                                          <p:val>
                                            <p:strVal val="#ppt_w"/>
                                          </p:val>
                                        </p:tav>
                                      </p:tavLst>
                                    </p:anim>
                                    <p:anim calcmode="lin" valueType="num">
                                      <p:cBhvr>
                                        <p:cTn id="139" dur="500" fill="hold"/>
                                        <p:tgtEl>
                                          <p:spTgt spid="8382"/>
                                        </p:tgtEl>
                                        <p:attrNameLst>
                                          <p:attrName>ppt_h</p:attrName>
                                        </p:attrNameLst>
                                      </p:cBhvr>
                                      <p:tavLst>
                                        <p:tav tm="0">
                                          <p:val>
                                            <p:fltVal val="0"/>
                                          </p:val>
                                        </p:tav>
                                        <p:tav tm="100000">
                                          <p:val>
                                            <p:strVal val="#ppt_h"/>
                                          </p:val>
                                        </p:tav>
                                      </p:tavLst>
                                    </p:anim>
                                  </p:childTnLst>
                                </p:cTn>
                              </p:par>
                            </p:childTnLst>
                          </p:cTn>
                        </p:par>
                      </p:childTnLst>
                    </p:cTn>
                  </p:par>
                </p:childTnLst>
              </p:cTn>
              <p:nextCondLst>
                <p:cond evt="onClick" delay="0">
                  <p:tgtEl>
                    <p:spTgt spid="8273"/>
                  </p:tgtEl>
                </p:cond>
              </p:nextCondLst>
            </p:seq>
            <p:seq concurrent="1" nextAc="seek">
              <p:cTn id="140" restart="whenNotActive" fill="hold" evtFilter="cancelBubble" nodeType="interactiveSeq">
                <p:stCondLst>
                  <p:cond evt="onClick" delay="0">
                    <p:tgtEl>
                      <p:spTgt spid="8298"/>
                    </p:tgtEl>
                  </p:cond>
                </p:stCondLst>
                <p:endSync evt="end" delay="0">
                  <p:rtn val="all"/>
                </p:endSync>
                <p:childTnLst>
                  <p:par>
                    <p:cTn id="141" fill="hold" nodeType="clickPar">
                      <p:stCondLst>
                        <p:cond delay="0"/>
                      </p:stCondLst>
                      <p:childTnLst>
                        <p:par>
                          <p:cTn id="142" fill="hold" nodeType="withGroup">
                            <p:stCondLst>
                              <p:cond delay="0"/>
                            </p:stCondLst>
                            <p:childTnLst>
                              <p:par>
                                <p:cTn id="143" presetID="24" presetClass="entr" presetSubtype="0" fill="hold" nodeType="clickEffect">
                                  <p:stCondLst>
                                    <p:cond delay="0"/>
                                  </p:stCondLst>
                                  <p:childTnLst>
                                    <p:set>
                                      <p:cBhvr>
                                        <p:cTn id="144" dur="1" fill="hold">
                                          <p:stCondLst>
                                            <p:cond delay="0"/>
                                          </p:stCondLst>
                                        </p:cTn>
                                        <p:tgtEl>
                                          <p:spTgt spid="2"/>
                                        </p:tgtEl>
                                        <p:attrNameLst>
                                          <p:attrName>style.visibility</p:attrName>
                                        </p:attrNameLst>
                                      </p:cBhvr>
                                      <p:to>
                                        <p:strVal val="visible"/>
                                      </p:to>
                                    </p:set>
                                    <p:anim to="" calcmode="lin" valueType="num">
                                      <p:cBhvr>
                                        <p:cTn id="145" dur="1" fill="hold"/>
                                        <p:tgtEl>
                                          <p:spTgt spid="2"/>
                                        </p:tgtEl>
                                        <p:attrNameLst>
                                          <p:attrName/>
                                        </p:attrNameLst>
                                      </p:cBhvr>
                                    </p:anim>
                                  </p:childTnLst>
                                </p:cTn>
                              </p:par>
                            </p:childTnLst>
                          </p:cTn>
                        </p:par>
                      </p:childTnLst>
                    </p:cTn>
                  </p:par>
                </p:childTnLst>
              </p:cTn>
              <p:nextCondLst>
                <p:cond evt="onClick" delay="0">
                  <p:tgtEl>
                    <p:spTgt spid="8298"/>
                  </p:tgtEl>
                </p:cond>
              </p:nextCondLst>
            </p:seq>
          </p:childTnLst>
        </p:cTn>
      </p:par>
    </p:tnLst>
    <p:bldLst>
      <p:bldP spid="8275" grpId="0" animBg="1"/>
      <p:bldP spid="8275" grpId="1" animBg="1"/>
      <p:bldP spid="8276" grpId="0" animBg="1"/>
      <p:bldP spid="8276" grpId="1" animBg="1"/>
      <p:bldP spid="8277" grpId="0" animBg="1"/>
      <p:bldP spid="8277" grpId="1" animBg="1"/>
      <p:bldP spid="8278" grpId="0" animBg="1"/>
      <p:bldP spid="8278" grpId="1" animBg="1"/>
      <p:bldP spid="8279" grpId="0" animBg="1"/>
      <p:bldP spid="8279" grpId="1" animBg="1"/>
      <p:bldP spid="8418" grpId="0" animBg="1"/>
      <p:bldP spid="8419" grpId="0" animBg="1"/>
      <p:bldP spid="8420" grpId="0" animBg="1"/>
      <p:bldP spid="8421" grpId="0" animBg="1"/>
      <p:bldP spid="8422" grpId="0" animBg="1"/>
      <p:bldP spid="8423" grpId="0" animBg="1"/>
      <p:bldP spid="8424" grpId="0" animBg="1"/>
    </p:bldLst>
  </p:timing>
</p:sld>
</file>

<file path=ppt/theme/theme1.xml><?xml version="1.0" encoding="utf-8"?>
<a:theme xmlns:a="http://schemas.openxmlformats.org/drawingml/2006/main" name="Ocean">
  <a:themeElements>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Ocean">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ean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ean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ean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ean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ean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ean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ean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Ocean</Template>
  <TotalTime>108</TotalTime>
  <Words>988</Words>
  <Application>Microsoft Office PowerPoint</Application>
  <PresentationFormat>On-screen Show (4:3)</PresentationFormat>
  <Paragraphs>121</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Tahoma</vt:lpstr>
      <vt:lpstr>Arial</vt:lpstr>
      <vt:lpstr>Wingdings</vt:lpstr>
      <vt:lpstr>Calibri</vt:lpstr>
      <vt:lpstr>Times New Roman</vt:lpstr>
      <vt:lpstr>Ocean</vt:lpstr>
      <vt:lpstr>Slide 1</vt:lpstr>
      <vt:lpstr>Slide 2</vt:lpstr>
      <vt:lpstr>Slide 3</vt:lpstr>
      <vt:lpstr>Slide 4</vt:lpstr>
      <vt:lpstr>Slide 5</vt:lpstr>
      <vt:lpstr>Slide 6</vt:lpstr>
      <vt:lpstr>Slide 7</vt:lpstr>
      <vt:lpstr>Slide 8</vt:lpstr>
      <vt:lpstr>Slide 9</vt:lpstr>
      <vt:lpstr>NGUYỄN TRƯỜNG TỘ  MONG MUỐN CANH TÂN ĐẤT NƯỚC</vt:lpstr>
      <vt:lpstr>Slide 11</vt:lpstr>
    </vt:vector>
  </TitlesOfParts>
  <Company>itfriend.org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Nguyễn Trường tộ mong muốn canh tân đất nước</dc:title>
  <dc:creator>Smart</dc:creator>
  <cp:lastModifiedBy>CSTeam</cp:lastModifiedBy>
  <cp:revision>7</cp:revision>
  <dcterms:created xsi:type="dcterms:W3CDTF">2011-05-06T07:48:13Z</dcterms:created>
  <dcterms:modified xsi:type="dcterms:W3CDTF">2016-06-30T02:39:45Z</dcterms:modified>
</cp:coreProperties>
</file>