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28" r:id="rId3"/>
    <p:sldId id="308" r:id="rId4"/>
    <p:sldId id="326" r:id="rId5"/>
    <p:sldId id="320" r:id="rId6"/>
    <p:sldId id="322" r:id="rId7"/>
    <p:sldId id="321" r:id="rId8"/>
    <p:sldId id="310" r:id="rId9"/>
    <p:sldId id="311" r:id="rId10"/>
    <p:sldId id="312" r:id="rId11"/>
    <p:sldId id="313" r:id="rId12"/>
    <p:sldId id="314" r:id="rId13"/>
    <p:sldId id="315" r:id="rId14"/>
    <p:sldId id="323" r:id="rId15"/>
    <p:sldId id="288" r:id="rId16"/>
    <p:sldId id="324" r:id="rId17"/>
    <p:sldId id="32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00FF"/>
    <a:srgbClr val="CC0000"/>
    <a:srgbClr val="FF99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092" autoAdjust="0"/>
  </p:normalViewPr>
  <p:slideViewPr>
    <p:cSldViewPr>
      <p:cViewPr varScale="1">
        <p:scale>
          <a:sx n="62" d="100"/>
          <a:sy n="62" d="100"/>
        </p:scale>
        <p:origin x="135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2069D-1309-46D0-902B-E0DBCD95977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809CC-4130-46DE-A371-8DFCD9FA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9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809CC-4130-46DE-A371-8DFCD9FA9C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3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DA5C24-D0AD-4114-A997-96D3C34C2C71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A160776-B5A4-4CA2-BD48-C2E278D8F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68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1E4BB0-CAD6-43B0-8F9E-6936642DEA7E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29E991-F5DE-4669-9D9B-8F9DFED50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15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B919DAB-8281-4B77-B7BE-04A9B05A08F3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3A3AA5-EABE-43D8-B8D4-99AA562E4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60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8DA769A-394B-4C81-B360-1538092AFBD4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C9D272-E41C-4FF8-BB14-E11A80D71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02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5FE1A5-6FB8-4FA4-9E75-9CA6CB576A2C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F2B445-01D7-4F28-B5C0-D8D6A6EB4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1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71F5B4-3DB4-4707-A94D-993B65620B7B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252527C-00DC-4C36-861D-8D2FE8752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69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07D011-AF52-450D-9E90-7CC38610745E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5A1EB5-4DFE-4207-93B0-302D2CE17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68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D129E0A-8D7D-466F-8167-6650BAAECE49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F55A416-287E-416A-BAA4-7CA03A5981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0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22B475-5A8A-48F2-AE9E-735B3878CDB8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B73036-573D-44C2-9444-0DBC8B445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09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A5A1D8-AAE2-4455-8265-ADBD938665A8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61DB9C-B700-4B83-A742-39842F759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25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A08E73C-5135-41D7-82B0-9B8259EA019A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F054E86-5489-45FF-B68E-80E6AB390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2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282E7DA-2A17-4C5B-B1E5-F5E10062045D}" type="datetimeFigureOut">
              <a:rPr lang="en-US">
                <a:cs typeface="Arial" panose="020B0604020202020204" pitchFamily="34" charset="0"/>
              </a:rPr>
              <a:pPr>
                <a:defRPr/>
              </a:pPr>
              <a:t>9/27/2022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091AD9A-C562-4F4A-ACAD-FC580510C105}" type="slidenum">
              <a:rPr 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519535"/>
            <a:ext cx="7581900" cy="5033665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800" b="1" kern="1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48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29517" y="2836039"/>
            <a:ext cx="199926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36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36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40756" y="4191358"/>
            <a:ext cx="32004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000" b="1" dirty="0" err="1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000" b="1" dirty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 err="1" smtClean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000" b="1" dirty="0" smtClean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endParaRPr lang="en-US" sz="3000" b="1" dirty="0">
              <a:ln w="11430"/>
              <a:solidFill>
                <a:srgbClr val="AE029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000" b="1" dirty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Lớp: </a:t>
            </a:r>
            <a:r>
              <a:rPr lang="en-US" sz="3000" b="1" dirty="0" smtClean="0">
                <a:ln w="11430"/>
                <a:solidFill>
                  <a:srgbClr val="AE029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en-US" sz="3000" b="1" dirty="0">
              <a:ln w="11430"/>
              <a:solidFill>
                <a:srgbClr val="AE029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34470" y="5362012"/>
            <a:ext cx="4666470" cy="6848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 dirty="0">
                <a:ln w="11430"/>
                <a:solidFill>
                  <a:srgbClr val="00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 viên: Vũ Thị Cẩm Thúy</a:t>
            </a:r>
          </a:p>
          <a:p>
            <a:pPr algn="ctr">
              <a:defRPr/>
            </a:pPr>
            <a:endParaRPr lang="en-US" sz="105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50" name="TextBox 1"/>
          <p:cNvSpPr txBox="1">
            <a:spLocks noChangeArrowheads="1"/>
          </p:cNvSpPr>
          <p:nvPr/>
        </p:nvSpPr>
        <p:spPr bwMode="auto">
          <a:xfrm>
            <a:off x="1676400" y="341313"/>
            <a:ext cx="5678488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 HUYỆN THANH TRÌ</a:t>
            </a:r>
          </a:p>
          <a:p>
            <a:pPr algn="ctr">
              <a:buNone/>
            </a:pPr>
            <a:r>
              <a:rPr lang="vi-VN" altLang="en-US" sz="2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vi-VN" altLang="en-US" sz="2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 HỌC </a:t>
            </a:r>
            <a:r>
              <a:rPr lang="en-US" sz="2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 THÌ NHẬM</a:t>
            </a:r>
          </a:p>
        </p:txBody>
      </p:sp>
    </p:spTree>
    <p:extLst>
      <p:ext uri="{BB962C8B-B14F-4D97-AF65-F5344CB8AC3E}">
        <p14:creationId xmlns:p14="http://schemas.microsoft.com/office/powerpoint/2010/main" val="24312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ction Button: Help 2">
            <a:hlinkClick r:id="" action="ppaction://noaction" highlightClick="1"/>
          </p:cNvPr>
          <p:cNvSpPr/>
          <p:nvPr/>
        </p:nvSpPr>
        <p:spPr>
          <a:xfrm>
            <a:off x="990600" y="712685"/>
            <a:ext cx="609600" cy="533400"/>
          </a:xfrm>
          <a:prstGeom prst="actionButtonHelp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799" y="830587"/>
            <a:ext cx="74840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971800"/>
            <a:ext cx="8740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v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v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Thảo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3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81200" y="757518"/>
            <a:ext cx="4953000" cy="2209800"/>
          </a:xfrm>
          <a:prstGeom prst="wedgeRoundRectCallout">
            <a:avLst>
              <a:gd name="adj1" fmla="val -35494"/>
              <a:gd name="adj2" fmla="val 9718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18" y="4391832"/>
            <a:ext cx="8578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19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85800"/>
            <a:ext cx="1781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676400"/>
            <a:ext cx="83209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đâ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2489468"/>
            <a:ext cx="4405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3060266"/>
            <a:ext cx="3756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3542710"/>
            <a:ext cx="2961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4572000"/>
            <a:ext cx="4506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1561" y="4067145"/>
            <a:ext cx="3437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hộ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1561" y="5133945"/>
            <a:ext cx="19511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837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859"/>
            <a:ext cx="91664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914400"/>
            <a:ext cx="751359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Kết</a:t>
            </a:r>
            <a:r>
              <a:rPr lang="en-US" sz="3200" dirty="0"/>
              <a:t> </a:t>
            </a:r>
            <a:r>
              <a:rPr lang="en-US" sz="3200" dirty="0" err="1" smtClean="0"/>
              <a:t>luận</a:t>
            </a:r>
            <a:r>
              <a:rPr lang="en-US" sz="3200" dirty="0" smtClean="0"/>
              <a:t>:</a:t>
            </a:r>
          </a:p>
          <a:p>
            <a:endParaRPr lang="en-US" sz="3200" dirty="0" smtClean="0"/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a,b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c,d,e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5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1524000" y="304800"/>
            <a:ext cx="5562600" cy="3276600"/>
          </a:xfrm>
          <a:prstGeom prst="wedgeEllipseCallout">
            <a:avLst>
              <a:gd name="adj1" fmla="val -40898"/>
              <a:gd name="adj2" fmla="val 8261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987498"/>
            <a:ext cx="6904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      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022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152400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Ghi</a:t>
            </a: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nhớ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47800"/>
            <a:ext cx="9144000" cy="189607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0" y="44196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Có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chí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thì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nên</a:t>
            </a:r>
            <a:endParaRPr lang="en-US" sz="3200" b="1" i="1" dirty="0">
              <a:solidFill>
                <a:srgbClr val="FF0000"/>
              </a:solidFill>
            </a:endParaRPr>
          </a:p>
          <a:p>
            <a:r>
              <a:rPr lang="en-US" sz="3200" b="1" i="1" dirty="0">
                <a:solidFill>
                  <a:srgbClr val="FF0000"/>
                </a:solidFill>
              </a:rPr>
              <a:t>            </a:t>
            </a:r>
            <a:r>
              <a:rPr lang="en-US" sz="3200" dirty="0">
                <a:solidFill>
                  <a:srgbClr val="FF0000"/>
                </a:solidFill>
              </a:rPr>
              <a:t>-</a:t>
            </a:r>
            <a:r>
              <a:rPr lang="en-US" sz="3200" dirty="0" err="1">
                <a:solidFill>
                  <a:srgbClr val="FF0000"/>
                </a:solidFill>
              </a:rPr>
              <a:t>Tục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ngữ</a:t>
            </a:r>
            <a:r>
              <a:rPr lang="en-US" sz="3200" dirty="0">
                <a:solidFill>
                  <a:srgbClr val="FF0000"/>
                </a:solidFill>
              </a:rPr>
              <a:t>-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29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02284" y="1307812"/>
            <a:ext cx="7017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Kiểm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tra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bài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cũ</a:t>
            </a:r>
            <a:r>
              <a:rPr lang="en-US" sz="3200" dirty="0" smtClean="0">
                <a:solidFill>
                  <a:srgbClr val="C00000"/>
                </a:solidFill>
              </a:rPr>
              <a:t>: </a:t>
            </a:r>
            <a:r>
              <a:rPr lang="en-US" sz="3200" dirty="0" err="1" smtClean="0">
                <a:solidFill>
                  <a:srgbClr val="C00000"/>
                </a:solidFill>
              </a:rPr>
              <a:t>Trung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thực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trong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học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tập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7319" y="1971717"/>
            <a:ext cx="7117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iền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ưới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4954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 smtClean="0"/>
          </a:p>
        </p:txBody>
      </p:sp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983803" y="2008611"/>
            <a:ext cx="540515" cy="512022"/>
          </a:xfrm>
          <a:prstGeom prst="actionButtonHelp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79872" y="2645512"/>
            <a:ext cx="767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a,Chép</a:t>
            </a:r>
            <a:r>
              <a:rPr lang="en-US" sz="2400" dirty="0"/>
              <a:t> </a:t>
            </a:r>
            <a:r>
              <a:rPr lang="en-US" sz="2400" dirty="0" err="1" smtClean="0"/>
              <a:t>bài</a:t>
            </a:r>
            <a:r>
              <a:rPr lang="en-US" sz="2400" dirty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giờ</a:t>
            </a:r>
            <a:r>
              <a:rPr lang="en-US" sz="2400" dirty="0"/>
              <a:t> </a:t>
            </a:r>
            <a:r>
              <a:rPr lang="en-US" sz="2400" dirty="0" err="1" smtClean="0"/>
              <a:t>kiểm</a:t>
            </a:r>
            <a:r>
              <a:rPr lang="en-US" sz="2400" dirty="0" smtClean="0"/>
              <a:t> </a:t>
            </a:r>
            <a:r>
              <a:rPr lang="en-US" sz="2400" dirty="0" err="1" smtClean="0"/>
              <a:t>tra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8397526" y="2662121"/>
            <a:ext cx="457200" cy="3557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1661" y="3228945"/>
            <a:ext cx="686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b,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/>
              <a:t>Nam </a:t>
            </a:r>
            <a:r>
              <a:rPr lang="en-US" sz="2400" dirty="0" err="1" smtClean="0"/>
              <a:t>không</a:t>
            </a:r>
            <a:r>
              <a:rPr lang="en-US" sz="2400" dirty="0"/>
              <a:t> </a:t>
            </a:r>
            <a:r>
              <a:rPr lang="en-US" sz="2400" dirty="0" err="1" smtClean="0"/>
              <a:t>biết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smtClean="0"/>
              <a:t>,</a:t>
            </a:r>
            <a:r>
              <a:rPr lang="en-US" sz="2400" dirty="0" err="1" smtClean="0"/>
              <a:t>mình</a:t>
            </a:r>
            <a:r>
              <a:rPr lang="en-US" sz="2400" dirty="0" smtClean="0"/>
              <a:t> </a:t>
            </a:r>
            <a:r>
              <a:rPr lang="en-US" sz="2400" dirty="0" err="1" smtClean="0"/>
              <a:t>phải</a:t>
            </a:r>
            <a:r>
              <a:rPr lang="en-US" sz="2400" dirty="0"/>
              <a:t> </a:t>
            </a:r>
            <a:r>
              <a:rPr lang="en-US" sz="2400" dirty="0" err="1" smtClean="0"/>
              <a:t>làm</a:t>
            </a:r>
            <a:r>
              <a:rPr lang="en-US" sz="2400" dirty="0"/>
              <a:t> </a:t>
            </a:r>
            <a:r>
              <a:rPr lang="en-US" sz="2400" dirty="0" err="1" smtClean="0"/>
              <a:t>bài</a:t>
            </a:r>
            <a:r>
              <a:rPr lang="en-US" sz="2400" dirty="0"/>
              <a:t> </a:t>
            </a:r>
            <a:r>
              <a:rPr lang="en-US" sz="2400" dirty="0" err="1" smtClean="0"/>
              <a:t>hộ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251661" y="3817470"/>
            <a:ext cx="546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</a:t>
            </a:r>
            <a:r>
              <a:rPr lang="en-US" sz="2400" dirty="0"/>
              <a:t>, </a:t>
            </a:r>
            <a:r>
              <a:rPr lang="en-US" sz="2400" dirty="0" err="1" smtClean="0"/>
              <a:t>Không</a:t>
            </a:r>
            <a:r>
              <a:rPr lang="en-US" sz="2400" dirty="0"/>
              <a:t> </a:t>
            </a:r>
            <a:r>
              <a:rPr lang="en-US" sz="2400" dirty="0" err="1" smtClean="0"/>
              <a:t>nhắc</a:t>
            </a:r>
            <a:r>
              <a:rPr lang="en-US" sz="2400" dirty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vi-VN" sz="2400" dirty="0" smtClean="0"/>
              <a:t>đ</a:t>
            </a:r>
            <a:r>
              <a:rPr lang="en-US" sz="2400" dirty="0" err="1" smtClean="0"/>
              <a:t>ang</a:t>
            </a:r>
            <a:r>
              <a:rPr lang="en-US" sz="2400" dirty="0"/>
              <a:t> </a:t>
            </a:r>
            <a:r>
              <a:rPr lang="en-US" sz="2400" dirty="0" err="1" smtClean="0"/>
              <a:t>trả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302284" y="4380181"/>
            <a:ext cx="5096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d, </a:t>
            </a:r>
            <a:r>
              <a:rPr lang="en-US" sz="2400" dirty="0" err="1" smtClean="0"/>
              <a:t>Dấu</a:t>
            </a:r>
            <a:r>
              <a:rPr lang="en-US" sz="2400" dirty="0"/>
              <a:t> </a:t>
            </a:r>
            <a:r>
              <a:rPr lang="en-US" sz="2400" dirty="0" err="1" smtClean="0"/>
              <a:t>dùm</a:t>
            </a:r>
            <a:r>
              <a:rPr lang="en-US" sz="2400" dirty="0"/>
              <a:t> </a:t>
            </a:r>
            <a:r>
              <a:rPr lang="en-US" sz="2400" dirty="0" err="1" smtClean="0"/>
              <a:t>bạn</a:t>
            </a:r>
            <a:r>
              <a:rPr lang="en-US" sz="2400" dirty="0"/>
              <a:t> </a:t>
            </a:r>
            <a:r>
              <a:rPr lang="en-US" sz="2400" dirty="0" err="1" smtClean="0"/>
              <a:t>những</a:t>
            </a:r>
            <a:r>
              <a:rPr lang="en-US" sz="2400" dirty="0"/>
              <a:t> </a:t>
            </a:r>
            <a:r>
              <a:rPr lang="en-US" sz="2400" dirty="0" err="1" smtClean="0"/>
              <a:t>việc</a:t>
            </a:r>
            <a:r>
              <a:rPr lang="en-US" sz="2400" dirty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sai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64864" y="4953000"/>
            <a:ext cx="5242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</a:t>
            </a:r>
            <a:r>
              <a:rPr lang="en-US" sz="2400" dirty="0"/>
              <a:t>, </a:t>
            </a:r>
            <a:r>
              <a:rPr lang="en-US" sz="2400" dirty="0" err="1" smtClean="0"/>
              <a:t>Không</a:t>
            </a:r>
            <a:r>
              <a:rPr lang="en-US" sz="2400" dirty="0"/>
              <a:t> </a:t>
            </a:r>
            <a:r>
              <a:rPr lang="en-US" sz="2400" dirty="0" err="1" smtClean="0"/>
              <a:t>chép</a:t>
            </a:r>
            <a:r>
              <a:rPr lang="en-US" sz="2400" dirty="0"/>
              <a:t> </a:t>
            </a:r>
            <a:r>
              <a:rPr lang="en-US" sz="2400" dirty="0" err="1" smtClean="0"/>
              <a:t>bài</a:t>
            </a:r>
            <a:r>
              <a:rPr lang="en-US" sz="2400" dirty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/>
              <a:t> </a:t>
            </a:r>
            <a:r>
              <a:rPr lang="en-US" sz="2400" dirty="0" err="1" smtClean="0"/>
              <a:t>giờ</a:t>
            </a:r>
            <a:r>
              <a:rPr lang="en-US" sz="2400" dirty="0"/>
              <a:t> </a:t>
            </a:r>
            <a:r>
              <a:rPr lang="en-US" sz="2400" dirty="0" err="1" smtClean="0"/>
              <a:t>kiểm</a:t>
            </a:r>
            <a:r>
              <a:rPr lang="en-US" sz="2400" dirty="0" smtClean="0"/>
              <a:t> </a:t>
            </a:r>
            <a:r>
              <a:rPr lang="en-US" sz="2400" dirty="0" err="1" smtClean="0"/>
              <a:t>tra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8397526" y="3352800"/>
            <a:ext cx="457200" cy="3378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8397526" y="3879397"/>
            <a:ext cx="457200" cy="3378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17534" y="4442108"/>
            <a:ext cx="457200" cy="3378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8417534" y="5014927"/>
            <a:ext cx="457200" cy="3378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8921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535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276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" y="3316941"/>
            <a:ext cx="9144000" cy="35589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29"/>
            <a:ext cx="4572000" cy="325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6177" y="609600"/>
            <a:ext cx="7494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endParaRPr 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09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5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228600"/>
            <a:ext cx="2941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685800" y="990600"/>
            <a:ext cx="6477000" cy="2939534"/>
          </a:xfrm>
          <a:prstGeom prst="cloudCallout">
            <a:avLst>
              <a:gd name="adj1" fmla="val -28099"/>
              <a:gd name="adj2" fmla="val 8262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-N</a:t>
            </a:r>
            <a:r>
              <a:rPr lang="vi-V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20695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3066" y="1182232"/>
            <a:ext cx="572971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.Ng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.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79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7002" y="513546"/>
            <a:ext cx="77099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228600" y="491134"/>
            <a:ext cx="488402" cy="457200"/>
          </a:xfrm>
          <a:prstGeom prst="actionButtonHelp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209800"/>
            <a:ext cx="85522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ốm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2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607</Words>
  <Application>Microsoft Office PowerPoint</Application>
  <PresentationFormat>On-screen Show (4:3)</PresentationFormat>
  <Paragraphs>65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account</cp:lastModifiedBy>
  <cp:revision>80</cp:revision>
  <dcterms:created xsi:type="dcterms:W3CDTF">2006-08-16T00:00:00Z</dcterms:created>
  <dcterms:modified xsi:type="dcterms:W3CDTF">2022-09-27T15:17:13Z</dcterms:modified>
</cp:coreProperties>
</file>