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35467-286A-650B-FF20-7824AF763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91CE3-7949-FE69-CF54-7A2639313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8379C-5E65-AC1E-3166-DE30B509F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7E76D-11D7-9824-17A8-819EE1037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6666E-1B73-FCC4-D5C3-1050265DA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98501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500E3-9116-FFB1-2486-0BC513168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72C75B-4A95-9902-EF0F-E24BBA4B4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EA6D5-EF8E-FF27-654E-348D9FDAC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4AC82-9392-4582-3CFA-5D3712C9D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6982C-E072-50D8-DEDB-FE681C609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6832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8A768D-1B1A-78BC-1332-777F65D414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3C4A28-60A7-B3A2-4A04-7BCA07149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1605C-3FE9-818F-3311-B17F32C84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11B48-2824-DC00-6D86-E66BBA17D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55BC5-8D9A-E04C-3A34-992ECFBA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58342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3F7D0-18E5-E1F6-A8DB-C2F1F931B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DC660-E66D-F322-6BD7-D2002C1CA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50FEC-572E-80C8-6815-77DC35358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7415-77D6-6B56-9B13-AACCFDFB6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8EEC0-5476-45D0-89DC-56B430E91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746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F13EF-F8CA-C08C-8590-05A37C97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7AE48-B311-DB7A-C260-BA0153729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650EC-D799-7E31-C401-3AB420C89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BE4A1-7441-5D29-1801-9115EABA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328FE-438D-4A02-2A10-180EF9F16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0811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BD4B4-C101-F923-2676-2594C008F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87CA9-2EA3-E81C-0348-6A0CF954A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249C26-3972-6C67-64E8-01322A9DB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49E806-E10B-452F-03B9-7A1EB7523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757D9E-C5FA-F01D-DC10-7F411E707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CFB67-E97A-8EA3-098E-B06BFF3B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3111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F0689-D1C8-7ABE-D7DD-74B4FAF1E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4442D-E3EF-C7E9-AA7A-4D21D9A7C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C6770E-1C41-C2E2-2B5C-F75CD2158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6408D8-1E89-E295-3F6C-2423D25CE1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87A8C9-394B-6E86-0E13-2723F5C37A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462655-1E88-4828-3B2D-830D03C5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BC6B53-5A2E-DD16-1BB4-0A93966B8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ECD8EC-1269-509C-36C7-DD14719B8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2784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46409-94CD-7B8B-3C1B-E2EE85CF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30EAD3-CE45-256F-8FBF-43D0BDD8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6D4595-C83A-74CA-82AE-DA0FCB9F1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E9514-28BD-8819-B101-790515082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3642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47D888-C716-EF50-DC3A-7D9588B0C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3D345F-0D6B-FC49-7853-2C4799120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FDC3B-C125-AA39-6A0E-9448F931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5728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5E623-2808-CBF7-E888-5315DCF45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10E95-B9DC-1387-A7EF-EEF24662C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0D189C-307F-3B8E-1313-9DD95C595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79070-A725-F1CC-AA00-6264EB671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D11CA-4FB6-93A3-ADB0-D5695894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F186E-386F-2C06-597B-DDB1AEF54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0817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1FE06-4F32-0DAF-97F6-1473C865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7939EF-4638-7593-B24E-90B9BD1EA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82B55-0D04-9FF8-0E67-773FE47D4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A434-2F5E-4F52-27C4-E6D69B868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A9AB8D-E202-D985-33D1-47DB2D535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FFCF2-5307-A1BC-9048-D309D341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7571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64EC9E-B32B-5A73-29FC-C6BF5ABDC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10EA2-FCC5-CC22-AF8C-4411F2A4F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DCB3D-C5A1-10DD-0E1F-B647BF0D85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1D0C3-0233-4157-8FAB-662D96B2A57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5D239-3704-04B7-0406-40424B803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3C8FD-6046-73C6-61CA-B2F21DFC2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84F53-BDA8-4674-AD46-6DDD0B858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3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1] Hình Background Powerpoint Đẹp Nhất 2020">
            <a:extLst>
              <a:ext uri="{FF2B5EF4-FFF2-40B4-BE49-F238E27FC236}">
                <a16:creationId xmlns:a16="http://schemas.microsoft.com/office/drawing/2014/main" id="{A80737FE-09E3-3386-79B8-35BD6AE21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47"/>
            <a:ext cx="12192000" cy="686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0F6E2F-F47F-614B-0008-E82DDCCE7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3186" y="2016522"/>
            <a:ext cx="9144000" cy="23876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4: Ngồi an toàn trên các phương tiện giao thông (T1)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A9DDE-2462-997C-7FCB-308E96BED5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186" y="294482"/>
            <a:ext cx="9144000" cy="1655762"/>
          </a:xfrm>
        </p:spPr>
        <p:txBody>
          <a:bodyPr>
            <a:normAutofit/>
          </a:bodyPr>
          <a:lstStyle/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5710310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F10DC-3F85-CAF1-2D8A-26737B880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ACB0E-CD01-FF2D-C939-5F723B41B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E9336C-7256-93AC-AC9D-A74F743A6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2218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FE7FB-D2E5-A478-3DC5-E5B97E027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F161B-1B60-60A0-34AD-DE003BD7E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2AE2B9-028F-157D-B197-F723CCDA3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432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613DE-B049-4488-22AB-17BF90778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EF813-3BE6-7CAA-F485-B2E1BCD0F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E615A2-48B8-9D01-4AF7-8D293A685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976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670C3-AE3E-D263-D4F2-F724FA7AA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3C857-6BF7-F575-C465-5464C6B14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19BDD6-EB07-77CC-432C-FF472DA7D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9525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BCEC6-B040-82C1-FCD8-46F137824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5798C-C74F-B098-0FCF-D168AD001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4CF82-07A3-30AE-9CB2-F0C3CA7E3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5475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B8A9D-35D4-EDA3-C8BE-D8CBFDA7F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0A903-58B7-F2BA-3CCA-A729F71EA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58A572-18C5-D866-793A-4CAB3093F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4523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3EBB-2CD4-7AE4-3A83-C4C1DCB6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365B8-F219-C4FB-3E97-8CDA394E9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BD1EC0-7D5E-5725-A088-34331B8B4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6336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70EA5-A749-B31E-6C9B-DF81B8817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26FFF-5D75-F163-BF9C-68A4C88FA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B840F0-8B98-9708-D478-ED245FBC6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4215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445D7-3338-2013-7E2E-D65B4FB98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E62DC-9F60-BE99-76CC-8ABF5F857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43ED8-DBF4-D3C5-C186-485CBC3F7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153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Bài 4: Ngồi an toàn trên các phương tiện giao thông (T1)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4: Ngồi an toàn trên các phương tiện giao thông (T1)</dc:title>
  <dc:creator>ad</dc:creator>
  <cp:lastModifiedBy>Thu</cp:lastModifiedBy>
  <cp:revision>2</cp:revision>
  <dcterms:created xsi:type="dcterms:W3CDTF">2022-09-03T12:53:04Z</dcterms:created>
  <dcterms:modified xsi:type="dcterms:W3CDTF">2023-04-10T10:00:50Z</dcterms:modified>
</cp:coreProperties>
</file>