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8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2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3.xml" ContentType="application/vnd.openxmlformats-officedocument.presentationml.notesSlid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4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5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7" r:id="rId5"/>
    <p:sldMasterId id="2147483722" r:id="rId6"/>
    <p:sldMasterId id="2147483734" r:id="rId7"/>
    <p:sldMasterId id="2147483806" r:id="rId8"/>
  </p:sldMasterIdLst>
  <p:notesMasterIdLst>
    <p:notesMasterId r:id="rId42"/>
  </p:notesMasterIdLst>
  <p:sldIdLst>
    <p:sldId id="330" r:id="rId9"/>
    <p:sldId id="333" r:id="rId10"/>
    <p:sldId id="436" r:id="rId11"/>
    <p:sldId id="336" r:id="rId12"/>
    <p:sldId id="422" r:id="rId13"/>
    <p:sldId id="343" r:id="rId14"/>
    <p:sldId id="315" r:id="rId15"/>
    <p:sldId id="281" r:id="rId16"/>
    <p:sldId id="301" r:id="rId17"/>
    <p:sldId id="437" r:id="rId18"/>
    <p:sldId id="304" r:id="rId19"/>
    <p:sldId id="438" r:id="rId20"/>
    <p:sldId id="424" r:id="rId21"/>
    <p:sldId id="334" r:id="rId22"/>
    <p:sldId id="335" r:id="rId23"/>
    <p:sldId id="321" r:id="rId24"/>
    <p:sldId id="306" r:id="rId25"/>
    <p:sldId id="440" r:id="rId26"/>
    <p:sldId id="441" r:id="rId27"/>
    <p:sldId id="439" r:id="rId28"/>
    <p:sldId id="442" r:id="rId29"/>
    <p:sldId id="443" r:id="rId30"/>
    <p:sldId id="444" r:id="rId31"/>
    <p:sldId id="445" r:id="rId32"/>
    <p:sldId id="311" r:id="rId33"/>
    <p:sldId id="446" r:id="rId34"/>
    <p:sldId id="447" r:id="rId35"/>
    <p:sldId id="323" r:id="rId36"/>
    <p:sldId id="448" r:id="rId37"/>
    <p:sldId id="435" r:id="rId38"/>
    <p:sldId id="350" r:id="rId39"/>
    <p:sldId id="449" r:id="rId40"/>
    <p:sldId id="308" r:id="rId41"/>
  </p:sldIdLst>
  <p:sldSz cx="12192000" cy="6858000"/>
  <p:notesSz cx="6858000" cy="9144000"/>
  <p:custDataLst>
    <p:tags r:id="rId43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õ Thị Thúy Huỳnh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FF"/>
    <a:srgbClr val="FF33CC"/>
    <a:srgbClr val="FF0000"/>
    <a:srgbClr val="00FFFF"/>
    <a:srgbClr val="00FF00"/>
    <a:srgbClr val="FFFF00"/>
    <a:srgbClr val="CC9900"/>
    <a:srgbClr val="FFFFFF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41" autoAdjust="0"/>
    <p:restoredTop sz="89562" autoAdjust="0"/>
  </p:normalViewPr>
  <p:slideViewPr>
    <p:cSldViewPr>
      <p:cViewPr varScale="1">
        <p:scale>
          <a:sx n="76" d="100"/>
          <a:sy n="76" d="100"/>
        </p:scale>
        <p:origin x="420" y="9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tags" Target="tags/tag1.xml"/><Relationship Id="rId48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viewProps" Target="viewProps.xml"/><Relationship Id="rId20" Type="http://schemas.openxmlformats.org/officeDocument/2006/relationships/slide" Target="slides/slide12.xml"/><Relationship Id="rId41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D39D66DF-83B6-4671-8984-B0E10C6DB44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EE803A10-FDE8-4D9A-A6A7-BA3DFB8ECE44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21" name="Rectangle 5">
            <a:extLst>
              <a:ext uri="{FF2B5EF4-FFF2-40B4-BE49-F238E27FC236}">
                <a16:creationId xmlns:a16="http://schemas.microsoft.com/office/drawing/2014/main" id="{5DEC1D6B-EBA8-46C9-A84F-5C64EA0D200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222" name="Rectangle 6">
            <a:extLst>
              <a:ext uri="{FF2B5EF4-FFF2-40B4-BE49-F238E27FC236}">
                <a16:creationId xmlns:a16="http://schemas.microsoft.com/office/drawing/2014/main" id="{33F854FD-EB66-455D-8BE1-04CBC7948AC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3" name="Rectangle 7">
            <a:extLst>
              <a:ext uri="{FF2B5EF4-FFF2-40B4-BE49-F238E27FC236}">
                <a16:creationId xmlns:a16="http://schemas.microsoft.com/office/drawing/2014/main" id="{2C785C25-4A8D-4424-9792-ACE90E7E73D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E3B96D8-DF1D-47FE-9FE7-FEAF502DEE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E3B96D8-DF1D-47FE-9FE7-FEAF502DEEE4}" type="slidenum">
              <a:rPr lang="en-US" altLang="en-US" smtClean="0"/>
              <a:pPr>
                <a:defRPr/>
              </a:pPr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14949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A56FD6-8798-4C65-AB97-CE0131D023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76769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A56FD6-8798-4C65-AB97-CE0131D023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3387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A56FD6-8798-4C65-AB97-CE0131D023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1856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A56FD6-8798-4C65-AB97-CE0131D023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92468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A56FD6-8798-4C65-AB97-CE0131D023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7922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8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8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5" Type="http://schemas.openxmlformats.org/officeDocument/2006/relationships/slideMaster" Target="../slideMasters/slideMaster8.xml"/><Relationship Id="rId4" Type="http://schemas.openxmlformats.org/officeDocument/2006/relationships/tags" Target="../tags/tag20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8E2B385-3305-4035-93A9-CB225F36DE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A603E70-16B5-4AF0-BA80-AD30B2B7AB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62FE124-A9C3-40DE-9270-C1A1565119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E983EF-B876-4479-81B8-D36DE30A551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5427719"/>
      </p:ext>
    </p:extLst>
  </p:cSld>
  <p:clrMapOvr>
    <a:masterClrMapping/>
  </p:clrMapOvr>
  <p:transition spd="med">
    <p:comb dir="vert"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8E2B385-3305-4035-93A9-CB225F36DE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A603E70-16B5-4AF0-BA80-AD30B2B7AB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62FE124-A9C3-40DE-9270-C1A1565119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8B48BF-4B56-47A5-9F0A-26821EA698C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6481221"/>
      </p:ext>
    </p:extLst>
  </p:cSld>
  <p:clrMapOvr>
    <a:masterClrMapping/>
  </p:clrMapOvr>
  <p:transition spd="med">
    <p:comb dir="vert"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8E2B385-3305-4035-93A9-CB225F36DE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A603E70-16B5-4AF0-BA80-AD30B2B7AB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62FE124-A9C3-40DE-9270-C1A1565119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AA4A9F-7869-49E5-8DCB-4FE289F9BA7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9892649"/>
      </p:ext>
    </p:extLst>
  </p:cSld>
  <p:clrMapOvr>
    <a:masterClrMapping/>
  </p:clrMapOvr>
  <p:transition spd="med">
    <p:comb dir="vert"/>
    <p:sndAc>
      <p:stSnd>
        <p:snd r:embed="rId1" name="chimes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rgbClr val="262626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38B3F77-1E6A-4B66-A4E2-2907E3DD75E1}" type="slidenum">
              <a:rPr kumimoji="0" lang="en-US" altLang="vi-VN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73630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61AF0CA-151D-4223-ACA4-66CBD8623418}" type="slidenum">
              <a:rPr kumimoji="0" lang="en-US" altLang="vi-VN" sz="10300" b="0" i="0" u="none" strike="noStrike" kern="1200" cap="none" spc="0" normalizeH="0" baseline="0" noProof="0" smtClean="0">
                <a:ln>
                  <a:noFill/>
                </a:ln>
                <a:solidFill>
                  <a:srgbClr val="A6B727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0300" b="0" i="0" u="none" strike="noStrike" kern="1200" cap="none" spc="0" normalizeH="0" baseline="0" noProof="0">
              <a:ln>
                <a:noFill/>
              </a:ln>
              <a:solidFill>
                <a:srgbClr val="A6B727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97523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9E1788D-704D-4A0E-8F9A-AB27069A8C6F}" type="slidenum">
              <a:rPr kumimoji="0" lang="en-US" altLang="vi-VN" sz="10300" b="0" i="0" u="none" strike="noStrike" kern="1200" cap="none" spc="0" normalizeH="0" baseline="0" noProof="0" smtClean="0">
                <a:ln>
                  <a:noFill/>
                </a:ln>
                <a:solidFill>
                  <a:srgbClr val="A6B727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0300" b="0" i="0" u="none" strike="noStrike" kern="1200" cap="none" spc="0" normalizeH="0" baseline="0" noProof="0">
              <a:ln>
                <a:noFill/>
              </a:ln>
              <a:solidFill>
                <a:srgbClr val="A6B727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74772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AA4C5EE-B1A0-4334-8882-6FAF56F12709}" type="slidenum">
              <a:rPr kumimoji="0" lang="en-US" altLang="vi-VN" sz="10300" b="0" i="0" u="none" strike="noStrike" kern="1200" cap="none" spc="0" normalizeH="0" baseline="0" noProof="0" smtClean="0">
                <a:ln>
                  <a:noFill/>
                </a:ln>
                <a:solidFill>
                  <a:srgbClr val="A6B727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0300" b="0" i="0" u="none" strike="noStrike" kern="1200" cap="none" spc="0" normalizeH="0" baseline="0" noProof="0">
              <a:ln>
                <a:noFill/>
              </a:ln>
              <a:solidFill>
                <a:srgbClr val="A6B727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71613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889489D-D238-4F78-AF73-84A15D5A7704}" type="slidenum">
              <a:rPr kumimoji="0" lang="en-US" altLang="vi-VN" sz="10300" b="0" i="0" u="none" strike="noStrike" kern="1200" cap="none" spc="0" normalizeH="0" baseline="0" noProof="0" smtClean="0">
                <a:ln>
                  <a:noFill/>
                </a:ln>
                <a:solidFill>
                  <a:srgbClr val="A6B727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0300" b="0" i="0" u="none" strike="noStrike" kern="1200" cap="none" spc="0" normalizeH="0" baseline="0" noProof="0">
              <a:ln>
                <a:noFill/>
              </a:ln>
              <a:solidFill>
                <a:srgbClr val="A6B727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39820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465E811-D929-4828-9599-50926D2C674C}" type="slidenum">
              <a:rPr kumimoji="0" lang="en-US" altLang="vi-VN" sz="10300" b="0" i="0" u="none" strike="noStrike" kern="1200" cap="none" spc="0" normalizeH="0" baseline="0" noProof="0" smtClean="0">
                <a:ln>
                  <a:noFill/>
                </a:ln>
                <a:solidFill>
                  <a:srgbClr val="A6B727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0300" b="0" i="0" u="none" strike="noStrike" kern="1200" cap="none" spc="0" normalizeH="0" baseline="0" noProof="0">
              <a:ln>
                <a:noFill/>
              </a:ln>
              <a:solidFill>
                <a:srgbClr val="A6B727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5141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8558DBC-2D56-4925-A351-B0A06806B3A1}" type="slidenum">
              <a:rPr kumimoji="0" lang="en-US" altLang="vi-VN" sz="10300" b="0" i="0" u="none" strike="noStrike" kern="1200" cap="none" spc="0" normalizeH="0" baseline="0" noProof="0" smtClean="0">
                <a:ln>
                  <a:noFill/>
                </a:ln>
                <a:solidFill>
                  <a:srgbClr val="A6B727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0300" b="0" i="0" u="none" strike="noStrike" kern="1200" cap="none" spc="0" normalizeH="0" baseline="0" noProof="0">
              <a:ln>
                <a:noFill/>
              </a:ln>
              <a:solidFill>
                <a:srgbClr val="A6B727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47071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148E17-2BA1-44B3-B48E-C74B6B632450}" type="slidenum">
              <a:rPr kumimoji="0" lang="en-US" altLang="vi-VN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0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5187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8E2B385-3305-4035-93A9-CB225F36DE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A603E70-16B5-4AF0-BA80-AD30B2B7AB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62FE124-A9C3-40DE-9270-C1A1565119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6C4C95-7676-468B-B324-34FADC61876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1573488"/>
      </p:ext>
    </p:extLst>
  </p:cSld>
  <p:clrMapOvr>
    <a:masterClrMapping/>
  </p:clrMapOvr>
  <p:transition spd="med">
    <p:comb dir="vert"/>
    <p:sndAc>
      <p:stSnd>
        <p:snd r:embed="rId1" name="chimes.wav"/>
      </p:stSnd>
    </p:sndAc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F0DDB47-0013-4318-B697-68FA96A30DFC}" type="slidenum">
              <a:rPr kumimoji="0" lang="en-US" altLang="vi-VN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36853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A798397-E610-4A5F-9D8A-1A1E4CA6B517}" type="slidenum">
              <a:rPr kumimoji="0" lang="en-US" altLang="vi-VN" sz="10300" b="0" i="0" u="none" strike="noStrike" kern="1200" cap="none" spc="0" normalizeH="0" baseline="0" noProof="0" smtClean="0">
                <a:ln>
                  <a:noFill/>
                </a:ln>
                <a:solidFill>
                  <a:srgbClr val="A6B727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0300" b="0" i="0" u="none" strike="noStrike" kern="1200" cap="none" spc="0" normalizeH="0" baseline="0" noProof="0">
              <a:ln>
                <a:noFill/>
              </a:ln>
              <a:solidFill>
                <a:srgbClr val="A6B727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87408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A81780-D761-40BD-A485-E4AF09FF267C}" type="slidenum">
              <a:rPr kumimoji="0" lang="en-US" altLang="vi-VN" sz="10300" b="0" i="0" u="none" strike="noStrike" kern="1200" cap="none" spc="0" normalizeH="0" baseline="0" noProof="0" smtClean="0">
                <a:ln>
                  <a:noFill/>
                </a:ln>
                <a:solidFill>
                  <a:srgbClr val="A6B727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0300" b="0" i="0" u="none" strike="noStrike" kern="1200" cap="none" spc="0" normalizeH="0" baseline="0" noProof="0">
              <a:ln>
                <a:noFill/>
              </a:ln>
              <a:solidFill>
                <a:srgbClr val="A6B727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64148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rgbClr val="262626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38B3F77-1E6A-4B66-A4E2-2907E3DD75E1}" type="slidenum">
              <a:rPr kumimoji="0" lang="en-US" altLang="vi-VN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00411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61AF0CA-151D-4223-ACA4-66CBD8623418}" type="slidenum">
              <a:rPr kumimoji="0" lang="en-US" altLang="vi-VN" sz="10300" b="0" i="0" u="none" strike="noStrike" kern="1200" cap="none" spc="0" normalizeH="0" baseline="0" noProof="0" smtClean="0">
                <a:ln>
                  <a:noFill/>
                </a:ln>
                <a:solidFill>
                  <a:srgbClr val="A6B727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0300" b="0" i="0" u="none" strike="noStrike" kern="1200" cap="none" spc="0" normalizeH="0" baseline="0" noProof="0">
              <a:ln>
                <a:noFill/>
              </a:ln>
              <a:solidFill>
                <a:srgbClr val="A6B727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98657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9E1788D-704D-4A0E-8F9A-AB27069A8C6F}" type="slidenum">
              <a:rPr kumimoji="0" lang="en-US" altLang="vi-VN" sz="10300" b="0" i="0" u="none" strike="noStrike" kern="1200" cap="none" spc="0" normalizeH="0" baseline="0" noProof="0" smtClean="0">
                <a:ln>
                  <a:noFill/>
                </a:ln>
                <a:solidFill>
                  <a:srgbClr val="A6B727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0300" b="0" i="0" u="none" strike="noStrike" kern="1200" cap="none" spc="0" normalizeH="0" baseline="0" noProof="0">
              <a:ln>
                <a:noFill/>
              </a:ln>
              <a:solidFill>
                <a:srgbClr val="A6B727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74131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AA4C5EE-B1A0-4334-8882-6FAF56F12709}" type="slidenum">
              <a:rPr kumimoji="0" lang="en-US" altLang="vi-VN" sz="10300" b="0" i="0" u="none" strike="noStrike" kern="1200" cap="none" spc="0" normalizeH="0" baseline="0" noProof="0" smtClean="0">
                <a:ln>
                  <a:noFill/>
                </a:ln>
                <a:solidFill>
                  <a:srgbClr val="A6B727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0300" b="0" i="0" u="none" strike="noStrike" kern="1200" cap="none" spc="0" normalizeH="0" baseline="0" noProof="0">
              <a:ln>
                <a:noFill/>
              </a:ln>
              <a:solidFill>
                <a:srgbClr val="A6B727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08965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889489D-D238-4F78-AF73-84A15D5A7704}" type="slidenum">
              <a:rPr kumimoji="0" lang="en-US" altLang="vi-VN" sz="10300" b="0" i="0" u="none" strike="noStrike" kern="1200" cap="none" spc="0" normalizeH="0" baseline="0" noProof="0" smtClean="0">
                <a:ln>
                  <a:noFill/>
                </a:ln>
                <a:solidFill>
                  <a:srgbClr val="A6B727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0300" b="0" i="0" u="none" strike="noStrike" kern="1200" cap="none" spc="0" normalizeH="0" baseline="0" noProof="0">
              <a:ln>
                <a:noFill/>
              </a:ln>
              <a:solidFill>
                <a:srgbClr val="A6B727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27792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465E811-D929-4828-9599-50926D2C674C}" type="slidenum">
              <a:rPr kumimoji="0" lang="en-US" altLang="vi-VN" sz="10300" b="0" i="0" u="none" strike="noStrike" kern="1200" cap="none" spc="0" normalizeH="0" baseline="0" noProof="0" smtClean="0">
                <a:ln>
                  <a:noFill/>
                </a:ln>
                <a:solidFill>
                  <a:srgbClr val="A6B727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0300" b="0" i="0" u="none" strike="noStrike" kern="1200" cap="none" spc="0" normalizeH="0" baseline="0" noProof="0">
              <a:ln>
                <a:noFill/>
              </a:ln>
              <a:solidFill>
                <a:srgbClr val="A6B727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61668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8558DBC-2D56-4925-A351-B0A06806B3A1}" type="slidenum">
              <a:rPr kumimoji="0" lang="en-US" altLang="vi-VN" sz="10300" b="0" i="0" u="none" strike="noStrike" kern="1200" cap="none" spc="0" normalizeH="0" baseline="0" noProof="0" smtClean="0">
                <a:ln>
                  <a:noFill/>
                </a:ln>
                <a:solidFill>
                  <a:srgbClr val="A6B727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0300" b="0" i="0" u="none" strike="noStrike" kern="1200" cap="none" spc="0" normalizeH="0" baseline="0" noProof="0">
              <a:ln>
                <a:noFill/>
              </a:ln>
              <a:solidFill>
                <a:srgbClr val="A6B727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9729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8E2B385-3305-4035-93A9-CB225F36DE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A603E70-16B5-4AF0-BA80-AD30B2B7AB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62FE124-A9C3-40DE-9270-C1A1565119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0368F6-1537-4DEE-9D88-4C41754414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3350181"/>
      </p:ext>
    </p:extLst>
  </p:cSld>
  <p:clrMapOvr>
    <a:masterClrMapping/>
  </p:clrMapOvr>
  <p:transition spd="med">
    <p:comb dir="vert"/>
    <p:sndAc>
      <p:stSnd>
        <p:snd r:embed="rId1" name="chimes.wav"/>
      </p:stSnd>
    </p:sndAc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148E17-2BA1-44B3-B48E-C74B6B632450}" type="slidenum">
              <a:rPr kumimoji="0" lang="en-US" altLang="vi-VN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0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34638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F0DDB47-0013-4318-B697-68FA96A30DFC}" type="slidenum">
              <a:rPr kumimoji="0" lang="en-US" altLang="vi-VN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89136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A798397-E610-4A5F-9D8A-1A1E4CA6B517}" type="slidenum">
              <a:rPr kumimoji="0" lang="en-US" altLang="vi-VN" sz="10300" b="0" i="0" u="none" strike="noStrike" kern="1200" cap="none" spc="0" normalizeH="0" baseline="0" noProof="0" smtClean="0">
                <a:ln>
                  <a:noFill/>
                </a:ln>
                <a:solidFill>
                  <a:srgbClr val="A6B727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0300" b="0" i="0" u="none" strike="noStrike" kern="1200" cap="none" spc="0" normalizeH="0" baseline="0" noProof="0">
              <a:ln>
                <a:noFill/>
              </a:ln>
              <a:solidFill>
                <a:srgbClr val="A6B727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49021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A81780-D761-40BD-A485-E4AF09FF267C}" type="slidenum">
              <a:rPr kumimoji="0" lang="en-US" altLang="vi-VN" sz="10300" b="0" i="0" u="none" strike="noStrike" kern="1200" cap="none" spc="0" normalizeH="0" baseline="0" noProof="0" smtClean="0">
                <a:ln>
                  <a:noFill/>
                </a:ln>
                <a:solidFill>
                  <a:srgbClr val="A6B727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0300" b="0" i="0" u="none" strike="noStrike" kern="1200" cap="none" spc="0" normalizeH="0" baseline="0" noProof="0">
              <a:ln>
                <a:noFill/>
              </a:ln>
              <a:solidFill>
                <a:srgbClr val="A6B727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06058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E7181C-3BCB-4160-9119-ADC64614CC10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84215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4232F7E-9C76-4D5C-B72D-AB8A4D2964F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13222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BD9BE7C-F5E8-4AC6-8740-793051C8234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88706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B59BDE0-CD6D-4721-B385-AD82699AD47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174289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50ABE0B-DBBD-4353-9021-BDDAF603A1C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182059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F91BBC8-A7DC-4E38-A8C0-DF2F594CB668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1720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E2B385-3305-4035-93A9-CB225F36DE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A603E70-16B5-4AF0-BA80-AD30B2B7AB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2FE124-A9C3-40DE-9270-C1A1565119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51CDE4-3964-44B4-BFB9-CB5EC85093E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0475756"/>
      </p:ext>
    </p:extLst>
  </p:cSld>
  <p:clrMapOvr>
    <a:masterClrMapping/>
  </p:clrMapOvr>
  <p:transition spd="med">
    <p:comb dir="vert"/>
    <p:sndAc>
      <p:stSnd>
        <p:snd r:embed="rId1" name="chimes.wav"/>
      </p:stSnd>
    </p:sndAc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35CB232-F7D9-4160-A626-64142D47A940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731182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1D7F9F7-F427-4EAE-B0BC-65C5C526FA58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011583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F541E88-2D22-4B16-B530-69D8A012052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624483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DAC863E-73E8-4AE7-8819-E7949EC1ABD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262189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AA1B6E-779A-427C-B764-8E808BC2F7D4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546245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680CB17-2917-4C96-8470-68956732C632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003459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7" name="Picture 7" descr="white-curve-bar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3433764"/>
            <a:ext cx="12192000" cy="190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515279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034214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9672175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39400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8E2B385-3305-4035-93A9-CB225F36DE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A603E70-16B5-4AF0-BA80-AD30B2B7AB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62FE124-A9C3-40DE-9270-C1A1565119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0B8843-17BC-45AE-8BE6-A2A86188AF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9030902"/>
      </p:ext>
    </p:extLst>
  </p:cSld>
  <p:clrMapOvr>
    <a:masterClrMapping/>
  </p:clrMapOvr>
  <p:transition spd="med">
    <p:comb dir="vert"/>
    <p:sndAc>
      <p:stSnd>
        <p:snd r:embed="rId1" name="chimes.wav"/>
      </p:stSnd>
    </p:sndAc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219263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303947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159804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7691714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3012257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367748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7656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Picture 3" descr="white rectangle.png"/>
          <p:cNvPicPr>
            <a:picLocks noChangeAspect="1"/>
          </p:cNvPicPr>
          <p:nvPr userDrawn="1"/>
        </p:nvPicPr>
        <p:blipFill>
          <a:blip r:embed="rId2"/>
          <a:srcRect b="10452"/>
          <a:stretch>
            <a:fillRect/>
          </a:stretch>
        </p:blipFill>
        <p:spPr bwMode="auto">
          <a:xfrm>
            <a:off x="0" y="1300164"/>
            <a:ext cx="12192000" cy="555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77106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8E2B385-3305-4035-93A9-CB225F36DE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A603E70-16B5-4AF0-BA80-AD30B2B7AB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62FE124-A9C3-40DE-9270-C1A1565119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6F55033-605F-472E-B584-E41B58B7C7FD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0538358"/>
      </p:ext>
    </p:extLst>
  </p:cSld>
  <p:clrMapOvr>
    <a:masterClrMapping/>
  </p:clrMapOvr>
  <p:transition spd="med">
    <p:comb dir="vert"/>
    <p:sndAc>
      <p:stSnd>
        <p:snd r:embed="rId1" name="chimes.wav"/>
      </p:stSnd>
    </p:sndAc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8E2B385-3305-4035-93A9-CB225F36DE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A603E70-16B5-4AF0-BA80-AD30B2B7AB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62FE124-A9C3-40DE-9270-C1A1565119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46DE9B-9ADC-4FCB-B02D-5AACFF6E66BE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6192118"/>
      </p:ext>
    </p:extLst>
  </p:cSld>
  <p:clrMapOvr>
    <a:masterClrMapping/>
  </p:clrMapOvr>
  <p:transition spd="med">
    <p:comb dir="vert"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8E2B385-3305-4035-93A9-CB225F36DE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A603E70-16B5-4AF0-BA80-AD30B2B7AB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62FE124-A9C3-40DE-9270-C1A1565119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C2E8B4-D120-4D93-896C-E0E63F063B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8300256"/>
      </p:ext>
    </p:extLst>
  </p:cSld>
  <p:clrMapOvr>
    <a:masterClrMapping/>
  </p:clrMapOvr>
  <p:transition spd="med">
    <p:comb dir="vert"/>
    <p:sndAc>
      <p:stSnd>
        <p:snd r:embed="rId1" name="chimes.wav"/>
      </p:stSnd>
    </p:sndAc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8E2B385-3305-4035-93A9-CB225F36DE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A603E70-16B5-4AF0-BA80-AD30B2B7AB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62FE124-A9C3-40DE-9270-C1A1565119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AD1A3BE-498C-4CAE-8A6C-10AE9BBBEB70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3702913"/>
      </p:ext>
    </p:extLst>
  </p:cSld>
  <p:clrMapOvr>
    <a:masterClrMapping/>
  </p:clrMapOvr>
  <p:transition spd="med">
    <p:comb dir="vert"/>
    <p:sndAc>
      <p:stSnd>
        <p:snd r:embed="rId1" name="chimes.wav"/>
      </p:stSnd>
    </p:sndAc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E2B385-3305-4035-93A9-CB225F36DE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A603E70-16B5-4AF0-BA80-AD30B2B7AB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2FE124-A9C3-40DE-9270-C1A1565119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1056538-EE37-437D-A2F8-1E896075197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041722"/>
      </p:ext>
    </p:extLst>
  </p:cSld>
  <p:clrMapOvr>
    <a:masterClrMapping/>
  </p:clrMapOvr>
  <p:transition spd="med">
    <p:comb dir="vert"/>
    <p:sndAc>
      <p:stSnd>
        <p:snd r:embed="rId1" name="chimes.wav"/>
      </p:stSnd>
    </p:sndAc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8E2B385-3305-4035-93A9-CB225F36DE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A603E70-16B5-4AF0-BA80-AD30B2B7AB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62FE124-A9C3-40DE-9270-C1A1565119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F3918A1-E780-47AE-AB10-C144E5F3AF12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1489597"/>
      </p:ext>
    </p:extLst>
  </p:cSld>
  <p:clrMapOvr>
    <a:masterClrMapping/>
  </p:clrMapOvr>
  <p:transition spd="med">
    <p:comb dir="vert"/>
    <p:sndAc>
      <p:stSnd>
        <p:snd r:embed="rId1" name="chimes.wav"/>
      </p:stSnd>
    </p:sndAc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8E2B385-3305-4035-93A9-CB225F36DE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A603E70-16B5-4AF0-BA80-AD30B2B7AB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62FE124-A9C3-40DE-9270-C1A1565119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1D3D10-A6C8-4579-B0BE-3E80965431E2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4630388"/>
      </p:ext>
    </p:extLst>
  </p:cSld>
  <p:clrMapOvr>
    <a:masterClrMapping/>
  </p:clrMapOvr>
  <p:transition spd="med">
    <p:comb dir="vert"/>
    <p:sndAc>
      <p:stSnd>
        <p:snd r:embed="rId1" name="chimes.wav"/>
      </p:stSnd>
    </p:sndAc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8E2B385-3305-4035-93A9-CB225F36DE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A603E70-16B5-4AF0-BA80-AD30B2B7AB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62FE124-A9C3-40DE-9270-C1A1565119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53DD435-CE59-441D-BA7F-2D9862A88304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1128923"/>
      </p:ext>
    </p:extLst>
  </p:cSld>
  <p:clrMapOvr>
    <a:masterClrMapping/>
  </p:clrMapOvr>
  <p:transition spd="med">
    <p:comb dir="vert"/>
    <p:sndAc>
      <p:stSnd>
        <p:snd r:embed="rId1" name="chimes.wav"/>
      </p:stSnd>
    </p:sndAc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E2B385-3305-4035-93A9-CB225F36DE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A603E70-16B5-4AF0-BA80-AD30B2B7AB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2FE124-A9C3-40DE-9270-C1A1565119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879703-1A9C-40C0-8701-AD5D27DAC2E0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4956493"/>
      </p:ext>
    </p:extLst>
  </p:cSld>
  <p:clrMapOvr>
    <a:masterClrMapping/>
  </p:clrMapOvr>
  <p:transition spd="med">
    <p:comb dir="vert"/>
    <p:sndAc>
      <p:stSnd>
        <p:snd r:embed="rId1" name="chimes.wav"/>
      </p:stSnd>
    </p:sndAc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E2B385-3305-4035-93A9-CB225F36DE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A603E70-16B5-4AF0-BA80-AD30B2B7AB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2FE124-A9C3-40DE-9270-C1A1565119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19775E3-4E96-4A51-A7BD-7CC47DD398F0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512677"/>
      </p:ext>
    </p:extLst>
  </p:cSld>
  <p:clrMapOvr>
    <a:masterClrMapping/>
  </p:clrMapOvr>
  <p:transition spd="med">
    <p:comb dir="vert"/>
    <p:sndAc>
      <p:stSnd>
        <p:snd r:embed="rId1" name="chimes.wav"/>
      </p:stSnd>
    </p:sndAc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8E2B385-3305-4035-93A9-CB225F36DE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A603E70-16B5-4AF0-BA80-AD30B2B7AB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62FE124-A9C3-40DE-9270-C1A1565119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0EC3EAC-69C8-4E5D-9F9A-E6248B6E4884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2916509"/>
      </p:ext>
    </p:extLst>
  </p:cSld>
  <p:clrMapOvr>
    <a:masterClrMapping/>
  </p:clrMapOvr>
  <p:transition spd="med">
    <p:comb dir="vert"/>
    <p:sndAc>
      <p:stSnd>
        <p:snd r:embed="rId1" name="chimes.wav"/>
      </p:stSnd>
    </p:sndAc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8E2B385-3305-4035-93A9-CB225F36DE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A603E70-16B5-4AF0-BA80-AD30B2B7AB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62FE124-A9C3-40DE-9270-C1A1565119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23F3471-360E-4E66-BEA5-6D6FA1A7808E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4375109"/>
      </p:ext>
    </p:extLst>
  </p:cSld>
  <p:clrMapOvr>
    <a:masterClrMapping/>
  </p:clrMapOvr>
  <p:transition spd="med">
    <p:comb dir="vert"/>
    <p:sndAc>
      <p:stSnd>
        <p:snd r:embed="rId1" name="chimes.wav"/>
      </p:stSnd>
    </p:sndAc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/>
            <a:fld id="{033B2CE9-876D-4AB9-B251-98864037F71D}" type="slidenum">
              <a:rPr lang="en-US" altLang="en-US" smtClean="0">
                <a:solidFill>
                  <a:srgbClr val="000000"/>
                </a:solidFill>
              </a:rPr>
              <a:pPr eaLnBrk="1" hangingPunct="1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893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8E2B385-3305-4035-93A9-CB225F36DE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A603E70-16B5-4AF0-BA80-AD30B2B7AB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62FE124-A9C3-40DE-9270-C1A1565119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528481-E617-4A63-B09B-089A6BFD6C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5279"/>
      </p:ext>
    </p:extLst>
  </p:cSld>
  <p:clrMapOvr>
    <a:masterClrMapping/>
  </p:clrMapOvr>
  <p:transition spd="med">
    <p:comb dir="vert"/>
    <p:sndAc>
      <p:stSnd>
        <p:snd r:embed="rId1" name="chimes.wav"/>
      </p:stSnd>
    </p:sndAc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/>
            <a:fld id="{377FD51E-112A-4577-8FED-EB532D79BDAD}" type="slidenum">
              <a:rPr lang="en-US" altLang="en-US" smtClean="0">
                <a:solidFill>
                  <a:srgbClr val="000000"/>
                </a:solidFill>
              </a:rPr>
              <a:pPr eaLnBrk="1" hangingPunct="1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9329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/>
            <a:fld id="{36EAA5C9-57F4-4D86-A6B3-8B7499759AFE}" type="slidenum">
              <a:rPr lang="en-US" altLang="en-US" smtClean="0">
                <a:solidFill>
                  <a:srgbClr val="000000"/>
                </a:solidFill>
              </a:rPr>
              <a:pPr eaLnBrk="1" hangingPunct="1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57358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/>
            <a:fld id="{E414D83B-EC7B-45BD-8E46-9203B7F266C1}" type="slidenum">
              <a:rPr lang="en-US" altLang="en-US" smtClean="0">
                <a:solidFill>
                  <a:srgbClr val="000000"/>
                </a:solidFill>
              </a:rPr>
              <a:pPr eaLnBrk="1" hangingPunct="1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85377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/>
            <a:fld id="{0034F0AD-31CE-4DFB-8753-E572ACB38040}" type="slidenum">
              <a:rPr lang="en-US" altLang="en-US" smtClean="0">
                <a:solidFill>
                  <a:srgbClr val="000000"/>
                </a:solidFill>
              </a:rPr>
              <a:pPr eaLnBrk="1" hangingPunct="1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3396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/>
            <a:fld id="{073DABFF-D23E-4B93-85EA-908BDAD6BBF6}" type="slidenum">
              <a:rPr lang="en-US" altLang="en-US" smtClean="0">
                <a:solidFill>
                  <a:srgbClr val="000000"/>
                </a:solidFill>
              </a:rPr>
              <a:pPr eaLnBrk="1" hangingPunct="1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486386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/>
            <a:fld id="{2BA3F004-17EE-4E7C-AA98-AF2D7A6F03F6}" type="slidenum">
              <a:rPr lang="en-US" altLang="en-US" smtClean="0">
                <a:solidFill>
                  <a:srgbClr val="000000"/>
                </a:solidFill>
              </a:rPr>
              <a:pPr eaLnBrk="1" hangingPunct="1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31245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/>
            <a:fld id="{70701A73-8F04-4BAE-86E4-D17B20B6BB65}" type="slidenum">
              <a:rPr lang="en-US" altLang="en-US" smtClean="0">
                <a:solidFill>
                  <a:srgbClr val="000000"/>
                </a:solidFill>
              </a:rPr>
              <a:pPr eaLnBrk="1" hangingPunct="1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13335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/>
            <a:fld id="{FF0F2F49-C5D6-4961-807D-552BBBFB86E2}" type="slidenum">
              <a:rPr lang="en-US" altLang="en-US" smtClean="0">
                <a:solidFill>
                  <a:srgbClr val="000000"/>
                </a:solidFill>
              </a:rPr>
              <a:pPr eaLnBrk="1" hangingPunct="1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63566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/>
            <a:fld id="{2DF412D0-0C7E-41A0-8EF8-3B9BAB455056}" type="slidenum">
              <a:rPr lang="en-US" altLang="en-US" smtClean="0">
                <a:solidFill>
                  <a:srgbClr val="000000"/>
                </a:solidFill>
              </a:rPr>
              <a:pPr eaLnBrk="1" hangingPunct="1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513895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/>
            <a:fld id="{B77121B4-5C36-4275-91F7-95EB7ED67348}" type="slidenum">
              <a:rPr lang="en-US" altLang="en-US" smtClean="0">
                <a:solidFill>
                  <a:srgbClr val="000000"/>
                </a:solidFill>
              </a:rPr>
              <a:pPr eaLnBrk="1" hangingPunct="1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3703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E2B385-3305-4035-93A9-CB225F36DE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A603E70-16B5-4AF0-BA80-AD30B2B7AB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2FE124-A9C3-40DE-9270-C1A1565119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525F82-8105-4503-AFE5-B2A2F58302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9145888"/>
      </p:ext>
    </p:extLst>
  </p:cSld>
  <p:clrMapOvr>
    <a:masterClrMapping/>
  </p:clrMapOvr>
  <p:transition spd="med">
    <p:comb dir="vert"/>
    <p:sndAc>
      <p:stSnd>
        <p:snd r:embed="rId1" name="chimes.wav"/>
      </p:stSnd>
    </p:sndAc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3A395C-49E3-4E1D-9E56-757788ADE0C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856C2C-8B97-4D32-A44F-A4CDD9084A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392686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3A395C-49E3-4E1D-9E56-757788ADE0C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856C2C-8B97-4D32-A44F-A4CDD9084A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63304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3A395C-49E3-4E1D-9E56-757788ADE0C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856C2C-8B97-4D32-A44F-A4CDD9084A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397579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3A395C-49E3-4E1D-9E56-757788ADE0C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856C2C-8B97-4D32-A44F-A4CDD9084A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22874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3A395C-49E3-4E1D-9E56-757788ADE0C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856C2C-8B97-4D32-A44F-A4CDD9084A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957451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3A395C-49E3-4E1D-9E56-757788ADE0C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856C2C-8B97-4D32-A44F-A4CDD9084A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444327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3A395C-49E3-4E1D-9E56-757788ADE0C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856C2C-8B97-4D32-A44F-A4CDD9084A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75949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3A395C-49E3-4E1D-9E56-757788ADE0C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856C2C-8B97-4D32-A44F-A4CDD9084A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24050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3A395C-49E3-4E1D-9E56-757788ADE0C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856C2C-8B97-4D32-A44F-A4CDD9084A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154635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3A395C-49E3-4E1D-9E56-757788ADE0C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856C2C-8B97-4D32-A44F-A4CDD9084A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2649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E2B385-3305-4035-93A9-CB225F36DE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A603E70-16B5-4AF0-BA80-AD30B2B7AB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2FE124-A9C3-40DE-9270-C1A1565119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720F87-1B4A-498F-BA82-B0630A9A843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1916099"/>
      </p:ext>
    </p:extLst>
  </p:cSld>
  <p:clrMapOvr>
    <a:masterClrMapping/>
  </p:clrMapOvr>
  <p:transition spd="med">
    <p:comb dir="vert"/>
    <p:sndAc>
      <p:stSnd>
        <p:snd r:embed="rId1" name="chimes.wav"/>
      </p:stSnd>
    </p:sndAc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3A395C-49E3-4E1D-9E56-757788ADE0C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856C2C-8B97-4D32-A44F-A4CDD9084A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935855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7C9BEF-6310-4534-A5CB-C9BFE82B66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660724"/>
      </p:ext>
    </p:extLst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theme" Target="../theme/theme8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slideLayout" Target="../slideLayouts/slideLayout9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81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8E2B385-3305-4035-93A9-CB225F36DEA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A603E70-16B5-4AF0-BA80-AD30B2B7ABC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62FE124-A9C3-40DE-9270-C1A15651193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D993DC7C-8440-49C5-96AC-99BB1A4D57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comb dir="vert"/>
    <p:sndAc>
      <p:stSnd>
        <p:snd r:embed="rId13" name="chimes.wav"/>
      </p:stSnd>
    </p:sndAc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0" i="0" u="none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0" i="0" u="none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rgbClr val="0000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586B75A-687E-405C-8A0B-8D00578BA2C3}" type="datetimeFigureOut"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4/11/2023</a:t>
            </a:fld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50" b="0" i="0" u="none" strike="noStrike" kern="1200" cap="all" spc="0" normalizeH="0" baseline="0" noProof="0" dirty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300" b="0" i="0" u="none" strike="noStrike" kern="1200" cap="none" spc="0" normalizeH="0" baseline="0" noProof="0" dirty="0">
                <a:ln>
                  <a:noFill/>
                </a:ln>
                <a:solidFill>
                  <a:srgbClr val="A6B727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300" b="0" i="0" u="none" strike="noStrike" kern="1200" cap="none" spc="0" normalizeH="0" baseline="0" noProof="0" dirty="0">
              <a:ln>
                <a:noFill/>
              </a:ln>
              <a:solidFill>
                <a:srgbClr val="A6B727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7332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rgbClr val="0000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586B75A-687E-405C-8A0B-8D00578BA2C3}" type="datetimeFigureOut"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4/11/2023</a:t>
            </a:fld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50" b="0" i="0" u="none" strike="noStrike" kern="1200" cap="all" spc="0" normalizeH="0" baseline="0" noProof="0" dirty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300" b="0" i="0" u="none" strike="noStrike" kern="1200" cap="none" spc="0" normalizeH="0" baseline="0" noProof="0" dirty="0">
                <a:ln>
                  <a:noFill/>
                </a:ln>
                <a:solidFill>
                  <a:srgbClr val="A6B727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300" b="0" i="0" u="none" strike="noStrike" kern="1200" cap="none" spc="0" normalizeH="0" baseline="0" noProof="0" dirty="0">
              <a:ln>
                <a:noFill/>
              </a:ln>
              <a:solidFill>
                <a:srgbClr val="A6B727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509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8DCB17A-489A-49BE-B1E7-7CF4E608BF4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6357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rgbClr val="0000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7128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lang="en-US" sz="4800" b="0" i="0" u="none" kern="1200" spc="-15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8E2B385-3305-4035-93A9-CB225F36DEA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A603E70-16B5-4AF0-BA80-AD30B2B7ABC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62FE124-A9C3-40DE-9270-C1A15651193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F675C8E-0EFE-4F40-A631-F5A235B39E19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8355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ransition spd="med">
    <p:comb dir="vert"/>
    <p:sndAc>
      <p:stSnd>
        <p:snd r:embed="rId13" name="chimes.wav"/>
      </p:stSnd>
    </p:sndAc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/>
            </a:gs>
            <a:gs pos="100000">
              <a:srgbClr val="B8E3E6">
                <a:alpha val="37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Arial" charset="0"/>
              </a:defRPr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Arial" charset="0"/>
              </a:defRPr>
            </a:lvl1pPr>
          </a:lstStyle>
          <a:p>
            <a:pPr eaLnBrk="1" hangingPunct="1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 eaLnBrk="1" hangingPunct="1"/>
            <a:fld id="{0277585F-2600-42A4-8AF9-F42CAF15ACA9}" type="slidenum">
              <a:rPr lang="en-US" altLang="en-US" smtClean="0">
                <a:solidFill>
                  <a:srgbClr val="000000"/>
                </a:solidFill>
              </a:rPr>
              <a:pPr eaLnBrk="1" hangingPunct="1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058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0" i="0" u="none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0" i="0" u="none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99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3A395C-49E3-4E1D-9E56-757788ADE0C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856C2C-8B97-4D32-A44F-A4CDD9084A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7468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  <p:sldLayoutId id="214748390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0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5" Type="http://schemas.openxmlformats.org/officeDocument/2006/relationships/image" Target="../media/image23.jpeg"/><Relationship Id="rId4" Type="http://schemas.openxmlformats.org/officeDocument/2006/relationships/notesSlide" Target="../notesSlides/notesSlid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1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1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8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8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0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image" Target="../media/image23.jpeg"/><Relationship Id="rId4" Type="http://schemas.openxmlformats.org/officeDocument/2006/relationships/notesSlide" Target="../notesSlides/notesSlid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8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1.xml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0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5" Type="http://schemas.openxmlformats.org/officeDocument/2006/relationships/image" Target="../media/image23.jpeg"/><Relationship Id="rId4" Type="http://schemas.openxmlformats.org/officeDocument/2006/relationships/notesSlide" Target="../notesSlides/notesSlide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8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9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0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5" Type="http://schemas.openxmlformats.org/officeDocument/2006/relationships/image" Target="../media/image23.jpeg"/><Relationship Id="rId4" Type="http://schemas.openxmlformats.org/officeDocument/2006/relationships/notesSlide" Target="../notesSlides/notesSlide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4" Type="http://schemas.openxmlformats.org/officeDocument/2006/relationships/image" Target="../media/image3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42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23.jpe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1524000" y="32448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1676400" y="33972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3048000" y="1676400"/>
            <a:ext cx="67056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cmpd="dbl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vi-VN" sz="4800" b="1" dirty="0">
                <a:ln>
                  <a:solidFill>
                    <a:sysClr val="windowText" lastClr="000000"/>
                  </a:solidFill>
                </a:ln>
                <a:solidFill>
                  <a:srgbClr val="FF00FF"/>
                </a:solidFill>
                <a:latin typeface="Times New Roman" panose="02020603050405020304" pitchFamily="18" charset="0"/>
              </a:rPr>
              <a:t>ĐẠO ĐỨC -</a:t>
            </a:r>
            <a:r>
              <a:rPr kumimoji="0" lang="en-US" altLang="vi-VN" sz="4800" b="1" i="0" u="none" strike="noStrike" kern="1200" cap="none" spc="0" normalizeH="0" noProof="0" dirty="0">
                <a:ln>
                  <a:solidFill>
                    <a:sysClr val="windowText" lastClr="000000"/>
                  </a:solidFill>
                </a:ln>
                <a:solidFill>
                  <a:srgbClr val="FF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LỚP 5 </a:t>
            </a:r>
            <a:endParaRPr kumimoji="0" lang="en-US" altLang="vi-VN" sz="4800" b="1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srgbClr val="FF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8390" name="Text Box 22"/>
          <p:cNvSpPr txBox="1">
            <a:spLocks noChangeArrowheads="1"/>
          </p:cNvSpPr>
          <p:nvPr/>
        </p:nvSpPr>
        <p:spPr bwMode="auto">
          <a:xfrm>
            <a:off x="381000" y="3276600"/>
            <a:ext cx="11138452" cy="1508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cmpd="dbl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1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6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TÔN</a:t>
            </a:r>
            <a:r>
              <a:rPr kumimoji="0" lang="en-US" altLang="vi-VN" sz="4600" b="1" i="0" u="none" strike="noStrike" kern="1200" cap="none" spc="0" normalizeH="0" noProof="0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TRỌNG PHỤ NỮ</a:t>
            </a:r>
          </a:p>
          <a:p>
            <a:pPr marL="0" marR="0" lvl="1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vi-VN" sz="4600" b="1" baseline="0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(</a:t>
            </a:r>
            <a:r>
              <a:rPr lang="en-US" altLang="vi-VN" sz="46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TIẾT 1 )</a:t>
            </a:r>
            <a:endParaRPr kumimoji="0" lang="en-US" altLang="vi-VN" sz="4600" b="1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15370" name="Picture 23" descr="rotating_DEM_Earth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" y="1354138"/>
            <a:ext cx="266700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1" name="Picture 24" descr="hoa90-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104438" y="4419601"/>
            <a:ext cx="1676400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2" name="Picture 25" descr="hoa90-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36" y="4274343"/>
            <a:ext cx="1828800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6733246"/>
      </p:ext>
    </p:extLst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6" grpId="0"/>
      <p:bldP spid="5839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 descr="7e5tram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95600" y="76200"/>
            <a:ext cx="65532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Rectangle 6"/>
          <p:cNvSpPr>
            <a:spLocks noChangeArrowheads="1"/>
          </p:cNvSpPr>
          <p:nvPr/>
        </p:nvSpPr>
        <p:spPr bwMode="auto">
          <a:xfrm>
            <a:off x="1981200" y="4259718"/>
            <a:ext cx="8229600" cy="248521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133308" rIns="0" bIns="133308" anchor="ctr">
            <a:spAutoFit/>
          </a:bodyPr>
          <a:lstStyle/>
          <a:p>
            <a:pPr algn="just"/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PGS-TS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Trâm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khoa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lúa</a:t>
            </a:r>
            <a:endParaRPr 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(PL&amp;XH) -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1993, PGS-TS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Trâm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cử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GS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Long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lúa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lúa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spd="med">
    <p:comb dir="vert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437" name="Picture 5" descr="nguyenthuyhien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10160"/>
            <a:ext cx="8305800" cy="5573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6439" name="Rectangle 7"/>
          <p:cNvSpPr>
            <a:spLocks noChangeArrowheads="1"/>
          </p:cNvSpPr>
          <p:nvPr/>
        </p:nvSpPr>
        <p:spPr bwMode="auto">
          <a:xfrm>
            <a:off x="1742440" y="5583806"/>
            <a:ext cx="8686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20000"/>
              </a:spcBef>
            </a:pP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Hiền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gái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thao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Nam,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13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Whu-su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6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3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2DAC718-E999-4E21-9204-24834DA328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1447800"/>
            <a:ext cx="7239000" cy="4191585"/>
          </a:xfrm>
          <a:prstGeom prst="rect">
            <a:avLst/>
          </a:prstGeom>
        </p:spPr>
      </p:pic>
      <p:sp>
        <p:nvSpPr>
          <p:cNvPr id="7" name="Rectangle 7">
            <a:extLst>
              <a:ext uri="{FF2B5EF4-FFF2-40B4-BE49-F238E27FC236}">
                <a16:creationId xmlns:a16="http://schemas.microsoft.com/office/drawing/2014/main" id="{C8492659-DFD0-4116-BDB3-79B8D89678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1081" y="5867400"/>
            <a:ext cx="404876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20000"/>
              </a:spcBef>
            </a:pPr>
            <a:r>
              <a:rPr lang="en-US" sz="3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địu</a:t>
            </a:r>
            <a:r>
              <a:rPr lang="en-US" sz="3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nương</a:t>
            </a:r>
            <a:endParaRPr lang="en-US" sz="3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750123"/>
      </p:ext>
    </p:extLst>
  </p:cSld>
  <p:clrMapOvr>
    <a:masterClrMapping/>
  </p:clrMapOvr>
  <p:transition spd="med">
    <p:comb dir="vert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Rectangle 3" hidden="1"/>
          <p:cNvSpPr>
            <a:spLocks/>
          </p:cNvSpPr>
          <p:nvPr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204020" y="2329848"/>
            <a:ext cx="11835579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Bà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Nguyễn Thị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Định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, Nguyễn Thị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Trâm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chị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Nguyễn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Thuý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Hiền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bà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mẹ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địu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con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làm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nương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đều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những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phụ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nữ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không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chỉ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vai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trò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quan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trọng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gia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đình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mà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còn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góp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phần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rất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lớn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vào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công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cuộc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đấu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tranh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bảo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vệ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xây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dựng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đất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nước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trên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lĩnh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vực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quân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sự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, khoa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học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thể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thao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kinh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tế</a:t>
            </a:r>
            <a:r>
              <a:rPr lang="en-US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1219200" y="1453611"/>
            <a:ext cx="3810000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5400" b="1" i="1" u="sng" dirty="0" err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Kết</a:t>
            </a:r>
            <a:r>
              <a:rPr lang="en-US" sz="5400" b="1" i="1" u="sng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5400" b="1" i="1" u="sng" dirty="0" err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luận</a:t>
            </a:r>
            <a:r>
              <a:rPr lang="en-US" sz="5400" b="1" i="1" u="sng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: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16492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5" descr="nguyenthi_bin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1945" y="1957070"/>
            <a:ext cx="3197225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Rectangle 6"/>
          <p:cNvSpPr>
            <a:spLocks noChangeArrowheads="1"/>
          </p:cNvSpPr>
          <p:nvPr/>
        </p:nvSpPr>
        <p:spPr bwMode="auto">
          <a:xfrm>
            <a:off x="1524000" y="5354320"/>
            <a:ext cx="35052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r>
              <a:rPr lang="en-US" b="1" dirty="0" err="1"/>
              <a:t>Tiến</a:t>
            </a:r>
            <a:r>
              <a:rPr lang="en-US" b="1" dirty="0"/>
              <a:t> </a:t>
            </a:r>
            <a:r>
              <a:rPr lang="en-US" b="1" dirty="0" err="1"/>
              <a:t>sĩ</a:t>
            </a:r>
            <a:r>
              <a:rPr lang="en-US" b="1" dirty="0"/>
              <a:t> </a:t>
            </a:r>
            <a:r>
              <a:rPr lang="en-US" b="1" dirty="0" err="1"/>
              <a:t>Lâm</a:t>
            </a:r>
            <a:r>
              <a:rPr lang="en-US" b="1" dirty="0"/>
              <a:t> </a:t>
            </a:r>
            <a:r>
              <a:rPr lang="en-US" b="1" dirty="0" err="1"/>
              <a:t>Lễ</a:t>
            </a:r>
            <a:r>
              <a:rPr lang="en-US" b="1" dirty="0"/>
              <a:t> Trinh </a:t>
            </a:r>
            <a:r>
              <a:rPr lang="en-US" b="1" dirty="0" err="1"/>
              <a:t>Nguyên</a:t>
            </a:r>
            <a:r>
              <a:rPr lang="en-US" b="1" dirty="0"/>
              <a:t> </a:t>
            </a:r>
            <a:r>
              <a:rPr lang="en-US" b="1" dirty="0" err="1"/>
              <a:t>là</a:t>
            </a:r>
            <a:r>
              <a:rPr lang="en-US" b="1" dirty="0"/>
              <a:t> </a:t>
            </a:r>
            <a:r>
              <a:rPr lang="en-US" b="1" dirty="0" err="1"/>
              <a:t>Ðại</a:t>
            </a:r>
            <a:r>
              <a:rPr lang="en-US" b="1" dirty="0"/>
              <a:t> </a:t>
            </a:r>
            <a:r>
              <a:rPr lang="en-US" b="1" dirty="0" err="1"/>
              <a:t>sứ</a:t>
            </a:r>
            <a:r>
              <a:rPr lang="en-US" b="1" dirty="0"/>
              <a:t> </a:t>
            </a:r>
            <a:r>
              <a:rPr lang="en-US" b="1" dirty="0" err="1"/>
              <a:t>Việt</a:t>
            </a:r>
            <a:r>
              <a:rPr lang="en-US" b="1" dirty="0"/>
              <a:t> Nam </a:t>
            </a:r>
            <a:r>
              <a:rPr lang="en-US" b="1" dirty="0" err="1"/>
              <a:t>Cộng</a:t>
            </a:r>
            <a:r>
              <a:rPr lang="en-US" b="1" dirty="0"/>
              <a:t> </a:t>
            </a:r>
            <a:r>
              <a:rPr lang="en-US" b="1" dirty="0" err="1"/>
              <a:t>Hòa</a:t>
            </a:r>
            <a:r>
              <a:rPr lang="en-US" b="1" dirty="0"/>
              <a:t> </a:t>
            </a:r>
            <a:r>
              <a:rPr lang="en-US" b="1" dirty="0" err="1"/>
              <a:t>tại</a:t>
            </a:r>
            <a:r>
              <a:rPr lang="en-US" b="1" dirty="0"/>
              <a:t> </a:t>
            </a:r>
            <a:r>
              <a:rPr lang="en-US" b="1" dirty="0" err="1"/>
              <a:t>Thổ</a:t>
            </a:r>
            <a:r>
              <a:rPr lang="en-US" b="1" dirty="0"/>
              <a:t> </a:t>
            </a:r>
            <a:r>
              <a:rPr lang="en-US" b="1" dirty="0" err="1"/>
              <a:t>Nhĩ</a:t>
            </a:r>
            <a:r>
              <a:rPr lang="en-US" b="1" dirty="0"/>
              <a:t> </a:t>
            </a:r>
            <a:r>
              <a:rPr lang="en-US" b="1" dirty="0" err="1"/>
              <a:t>Kỳ</a:t>
            </a:r>
            <a:r>
              <a:rPr lang="en-US" b="1" dirty="0"/>
              <a:t> </a:t>
            </a:r>
          </a:p>
        </p:txBody>
      </p:sp>
      <p:pic>
        <p:nvPicPr>
          <p:cNvPr id="18436" name="Picture 8" descr="small_091026172431-355-89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4249" y="2004695"/>
            <a:ext cx="3113088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Rectangle 9"/>
          <p:cNvSpPr>
            <a:spLocks noChangeArrowheads="1"/>
          </p:cNvSpPr>
          <p:nvPr/>
        </p:nvSpPr>
        <p:spPr bwMode="auto">
          <a:xfrm>
            <a:off x="4953001" y="5334000"/>
            <a:ext cx="305117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r>
              <a:rPr lang="en-US" b="1"/>
              <a:t>Tiến sĩ</a:t>
            </a:r>
            <a:r>
              <a:rPr lang="en-US"/>
              <a:t> </a:t>
            </a:r>
            <a:r>
              <a:rPr lang="en-US" b="1"/>
              <a:t>khoa học</a:t>
            </a:r>
            <a:r>
              <a:rPr lang="en-US"/>
              <a:t> </a:t>
            </a:r>
            <a:r>
              <a:rPr lang="en-US" b="1"/>
              <a:t>Nguyễn Thị</a:t>
            </a:r>
            <a:r>
              <a:rPr lang="en-US"/>
              <a:t> </a:t>
            </a:r>
            <a:r>
              <a:rPr lang="en-US" b="1"/>
              <a:t>Thiều Hoa sinh năm 1959 </a:t>
            </a:r>
          </a:p>
        </p:txBody>
      </p:sp>
      <p:pic>
        <p:nvPicPr>
          <p:cNvPr id="18438" name="Picture 11" descr="5411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02417" y="2004696"/>
            <a:ext cx="2707639" cy="322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9" name="Rectangle 12"/>
          <p:cNvSpPr>
            <a:spLocks noChangeArrowheads="1"/>
          </p:cNvSpPr>
          <p:nvPr/>
        </p:nvSpPr>
        <p:spPr bwMode="auto">
          <a:xfrm>
            <a:off x="8139114" y="5334000"/>
            <a:ext cx="2528887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r>
              <a:rPr lang="en-US" b="1"/>
              <a:t>Phó giáo sư Tiến</a:t>
            </a:r>
            <a:r>
              <a:rPr lang="en-US"/>
              <a:t> </a:t>
            </a:r>
            <a:r>
              <a:rPr lang="en-US" b="1"/>
              <a:t>sỹ Nguyễn Thị</a:t>
            </a:r>
            <a:r>
              <a:rPr lang="en-US"/>
              <a:t> </a:t>
            </a:r>
            <a:r>
              <a:rPr lang="en-US" b="1"/>
              <a:t>Thu Hương. </a:t>
            </a:r>
          </a:p>
        </p:txBody>
      </p:sp>
      <p:sp>
        <p:nvSpPr>
          <p:cNvPr id="266253" name="Text Box 13"/>
          <p:cNvSpPr txBox="1">
            <a:spLocks noChangeArrowheads="1"/>
          </p:cNvSpPr>
          <p:nvPr/>
        </p:nvSpPr>
        <p:spPr bwMode="auto">
          <a:xfrm>
            <a:off x="1567180" y="1452493"/>
            <a:ext cx="4724400" cy="461665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0000"/>
                </a:solidFill>
              </a:rPr>
              <a:t>1. Vai trò của phụ nữ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5" descr="5530498755_9c0ce9e9f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7980" y="2171065"/>
            <a:ext cx="30480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Rectangle 6"/>
          <p:cNvSpPr>
            <a:spLocks noChangeArrowheads="1"/>
          </p:cNvSpPr>
          <p:nvPr/>
        </p:nvSpPr>
        <p:spPr bwMode="auto">
          <a:xfrm>
            <a:off x="1905000" y="6198235"/>
            <a:ext cx="1981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r>
              <a:rPr lang="en-US" b="1" dirty="0" err="1"/>
              <a:t>Giáo</a:t>
            </a:r>
            <a:r>
              <a:rPr lang="en-US" b="1" dirty="0"/>
              <a:t> </a:t>
            </a:r>
            <a:r>
              <a:rPr lang="en-US" b="1" dirty="0" err="1"/>
              <a:t>Sư</a:t>
            </a:r>
            <a:r>
              <a:rPr lang="en-US" b="1" dirty="0"/>
              <a:t> </a:t>
            </a:r>
            <a:r>
              <a:rPr lang="en-US" b="1" dirty="0" err="1"/>
              <a:t>Tiến</a:t>
            </a:r>
            <a:r>
              <a:rPr lang="en-US" b="1" dirty="0"/>
              <a:t> </a:t>
            </a:r>
            <a:r>
              <a:rPr lang="en-US" b="1" dirty="0" err="1"/>
              <a:t>Sĩ</a:t>
            </a:r>
            <a:r>
              <a:rPr lang="en-US" dirty="0"/>
              <a:t> </a:t>
            </a:r>
            <a:r>
              <a:rPr lang="en-US" b="1" dirty="0" err="1"/>
              <a:t>Thảo</a:t>
            </a:r>
            <a:r>
              <a:rPr lang="en-US" dirty="0"/>
              <a:t> </a:t>
            </a:r>
            <a:r>
              <a:rPr lang="en-US" b="1" dirty="0" err="1"/>
              <a:t>Nguyễn</a:t>
            </a:r>
            <a:r>
              <a:rPr lang="en-US" dirty="0"/>
              <a:t> </a:t>
            </a:r>
          </a:p>
        </p:txBody>
      </p:sp>
      <p:pic>
        <p:nvPicPr>
          <p:cNvPr id="19460" name="Picture 8" descr="20_pgs_ng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65980" y="2190115"/>
            <a:ext cx="32766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Rectangle 9"/>
          <p:cNvSpPr>
            <a:spLocks noChangeArrowheads="1"/>
          </p:cNvSpPr>
          <p:nvPr/>
        </p:nvSpPr>
        <p:spPr bwMode="auto">
          <a:xfrm>
            <a:off x="5181600" y="6191885"/>
            <a:ext cx="3124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r>
              <a:rPr lang="en-US" dirty="0"/>
              <a:t>PGS - </a:t>
            </a:r>
            <a:r>
              <a:rPr lang="en-US" b="1" dirty="0" err="1"/>
              <a:t>Tiến</a:t>
            </a:r>
            <a:r>
              <a:rPr lang="en-US" b="1" dirty="0"/>
              <a:t> </a:t>
            </a:r>
            <a:r>
              <a:rPr lang="en-US" b="1" dirty="0" err="1"/>
              <a:t>sĩ</a:t>
            </a:r>
            <a:r>
              <a:rPr lang="en-US" b="1" dirty="0"/>
              <a:t> </a:t>
            </a:r>
          </a:p>
          <a:p>
            <a:pPr eaLnBrk="1" hangingPunct="1"/>
            <a:r>
              <a:rPr lang="en-US" b="1" dirty="0" err="1"/>
              <a:t>Nguyễn</a:t>
            </a:r>
            <a:r>
              <a:rPr lang="en-US" b="1" dirty="0"/>
              <a:t> </a:t>
            </a:r>
            <a:r>
              <a:rPr lang="en-US" b="1" dirty="0" err="1"/>
              <a:t>Thị</a:t>
            </a:r>
            <a:r>
              <a:rPr lang="en-US" dirty="0"/>
              <a:t> </a:t>
            </a:r>
            <a:r>
              <a:rPr lang="en-US" b="1" dirty="0"/>
              <a:t>Nga.</a:t>
            </a:r>
            <a:r>
              <a:rPr lang="en-US" dirty="0"/>
              <a:t> </a:t>
            </a:r>
          </a:p>
        </p:txBody>
      </p:sp>
      <p:pic>
        <p:nvPicPr>
          <p:cNvPr id="19462" name="Picture 11" descr="62187447-CDMa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42580" y="2196466"/>
            <a:ext cx="2725420" cy="393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3" name="Rectangle 12"/>
          <p:cNvSpPr>
            <a:spLocks noChangeArrowheads="1"/>
          </p:cNvSpPr>
          <p:nvPr/>
        </p:nvSpPr>
        <p:spPr bwMode="auto">
          <a:xfrm>
            <a:off x="8305800" y="6176645"/>
            <a:ext cx="2362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r>
              <a:rPr lang="en-US" dirty="0" err="1"/>
              <a:t>Phó</a:t>
            </a:r>
            <a:r>
              <a:rPr lang="en-US" dirty="0"/>
              <a:t> </a:t>
            </a:r>
            <a:r>
              <a:rPr lang="en-US" b="1" dirty="0" err="1"/>
              <a:t>giáo</a:t>
            </a:r>
            <a:r>
              <a:rPr lang="en-US" b="1" dirty="0"/>
              <a:t> </a:t>
            </a:r>
            <a:r>
              <a:rPr lang="en-US" b="1" dirty="0" err="1"/>
              <a:t>sư</a:t>
            </a:r>
            <a:r>
              <a:rPr lang="en-US" b="1" dirty="0"/>
              <a:t> </a:t>
            </a:r>
            <a:r>
              <a:rPr lang="en-US" b="1" dirty="0" err="1"/>
              <a:t>Tiến</a:t>
            </a:r>
            <a:r>
              <a:rPr lang="en-US" b="1" dirty="0"/>
              <a:t> </a:t>
            </a:r>
            <a:r>
              <a:rPr lang="en-US" b="1" dirty="0" err="1"/>
              <a:t>sĩ</a:t>
            </a:r>
            <a:r>
              <a:rPr lang="en-US" dirty="0"/>
              <a:t> </a:t>
            </a:r>
            <a:r>
              <a:rPr lang="en-US" b="1" dirty="0" err="1"/>
              <a:t>Võ</a:t>
            </a:r>
            <a:r>
              <a:rPr lang="en-US" b="1" dirty="0"/>
              <a:t> </a:t>
            </a:r>
            <a:r>
              <a:rPr lang="en-US" b="1" dirty="0" err="1"/>
              <a:t>Thị</a:t>
            </a:r>
            <a:r>
              <a:rPr lang="en-US" b="1" dirty="0"/>
              <a:t> </a:t>
            </a:r>
            <a:r>
              <a:rPr lang="en-US" b="1" dirty="0" err="1"/>
              <a:t>Bạch</a:t>
            </a:r>
            <a:r>
              <a:rPr lang="en-US" b="1" dirty="0"/>
              <a:t> Mai </a:t>
            </a:r>
          </a:p>
        </p:txBody>
      </p:sp>
      <p:sp>
        <p:nvSpPr>
          <p:cNvPr id="267277" name="Text Box 13"/>
          <p:cNvSpPr txBox="1">
            <a:spLocks noChangeArrowheads="1"/>
          </p:cNvSpPr>
          <p:nvPr/>
        </p:nvSpPr>
        <p:spPr bwMode="auto">
          <a:xfrm>
            <a:off x="1597660" y="1658939"/>
            <a:ext cx="4876800" cy="461665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0000"/>
                </a:solidFill>
              </a:rPr>
              <a:t>1. Vai trò của phụ nữ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4" name="Text Box 4"/>
          <p:cNvSpPr txBox="1">
            <a:spLocks noChangeArrowheads="1"/>
          </p:cNvSpPr>
          <p:nvPr/>
        </p:nvSpPr>
        <p:spPr bwMode="auto">
          <a:xfrm>
            <a:off x="1955800" y="5613401"/>
            <a:ext cx="4191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Trương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Mỹ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Phó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Tịch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CHXHCN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</a:t>
            </a:r>
          </a:p>
        </p:txBody>
      </p:sp>
      <p:sp>
        <p:nvSpPr>
          <p:cNvPr id="199685" name="Text Box 5"/>
          <p:cNvSpPr txBox="1">
            <a:spLocks noChangeArrowheads="1"/>
          </p:cNvSpPr>
          <p:nvPr/>
        </p:nvSpPr>
        <p:spPr bwMode="auto">
          <a:xfrm>
            <a:off x="6400800" y="5484814"/>
            <a:ext cx="4267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 Nguyễn Thị Doan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eaLnBrk="1" hangingPunct="1"/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 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Phó Chủ Tịch </a:t>
            </a:r>
            <a:r>
              <a:rPr lang="vi-VN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ước CHXHCN Việt Nam</a:t>
            </a:r>
            <a:endParaRPr lang="en-US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9686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990600"/>
            <a:ext cx="38862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9687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72200" y="1066800"/>
            <a:ext cx="4038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9689" name="Text Box 9"/>
          <p:cNvSpPr txBox="1">
            <a:spLocks noChangeArrowheads="1"/>
          </p:cNvSpPr>
          <p:nvPr/>
        </p:nvSpPr>
        <p:spPr bwMode="auto">
          <a:xfrm>
            <a:off x="1640840" y="457201"/>
            <a:ext cx="4724400" cy="461665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Vai trò của phụ nữ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996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9968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9968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996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996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99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99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199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99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70" decel="100000"/>
                                        <p:tgtEl>
                                          <p:spTgt spid="1996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770" decel="100000"/>
                                        <p:tgtEl>
                                          <p:spTgt spid="19968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9968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7" dur="770" fill="hold"/>
                                        <p:tgtEl>
                                          <p:spTgt spid="199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99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9" dur="770" fill="hold"/>
                                        <p:tgtEl>
                                          <p:spTgt spid="199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99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684" grpId="0"/>
      <p:bldP spid="19968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84" name="Picture 4" descr="Condi_ric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838200"/>
            <a:ext cx="35814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6" descr="Tymoshenko1739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86400" y="838200"/>
            <a:ext cx="51816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Text Box 7"/>
          <p:cNvSpPr txBox="1">
            <a:spLocks noChangeArrowheads="1"/>
          </p:cNvSpPr>
          <p:nvPr/>
        </p:nvSpPr>
        <p:spPr bwMode="auto">
          <a:xfrm>
            <a:off x="1524000" y="6400800"/>
            <a:ext cx="4572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b="1" dirty="0" err="1">
                <a:solidFill>
                  <a:srgbClr val="0000FF"/>
                </a:solidFill>
              </a:rPr>
              <a:t>Ngoại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trưởng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Mỹ</a:t>
            </a:r>
            <a:r>
              <a:rPr lang="en-US" b="1" dirty="0">
                <a:solidFill>
                  <a:srgbClr val="0000FF"/>
                </a:solidFill>
              </a:rPr>
              <a:t> Condoleezza Rice </a:t>
            </a:r>
          </a:p>
        </p:txBody>
      </p:sp>
      <p:sp>
        <p:nvSpPr>
          <p:cNvPr id="22533" name="Text Box 8"/>
          <p:cNvSpPr txBox="1">
            <a:spLocks noChangeArrowheads="1"/>
          </p:cNvSpPr>
          <p:nvPr/>
        </p:nvSpPr>
        <p:spPr bwMode="auto">
          <a:xfrm>
            <a:off x="5737226" y="6400800"/>
            <a:ext cx="44053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b="1">
                <a:solidFill>
                  <a:srgbClr val="FF0000"/>
                </a:solidFill>
              </a:rPr>
              <a:t>Thủ tướng Ukraina Yulia Tymoshenko</a:t>
            </a:r>
            <a:r>
              <a:rPr lang="en-US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48489" name="Text Box 9"/>
          <p:cNvSpPr txBox="1">
            <a:spLocks noChangeArrowheads="1"/>
          </p:cNvSpPr>
          <p:nvPr/>
        </p:nvSpPr>
        <p:spPr bwMode="auto">
          <a:xfrm>
            <a:off x="1905000" y="226368"/>
            <a:ext cx="4876800" cy="461665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FF0000"/>
                </a:solidFill>
              </a:rPr>
              <a:t>1. </a:t>
            </a:r>
            <a:r>
              <a:rPr lang="en-US" sz="2400" b="1" dirty="0" err="1">
                <a:solidFill>
                  <a:srgbClr val="FF0000"/>
                </a:solidFill>
              </a:rPr>
              <a:t>Vai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tro</a:t>
            </a:r>
            <a:r>
              <a:rPr lang="en-US" sz="2400" b="1" dirty="0">
                <a:solidFill>
                  <a:srgbClr val="FF0000"/>
                </a:solidFill>
              </a:rPr>
              <a:t>̀ </a:t>
            </a:r>
            <a:r>
              <a:rPr lang="en-US" sz="2400" b="1" dirty="0" err="1">
                <a:solidFill>
                  <a:srgbClr val="FF0000"/>
                </a:solidFill>
              </a:rPr>
              <a:t>của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phu</a:t>
            </a:r>
            <a:r>
              <a:rPr lang="en-US" sz="2400" b="1" dirty="0">
                <a:solidFill>
                  <a:srgbClr val="FF0000"/>
                </a:solidFill>
              </a:rPr>
              <a:t>̣ </a:t>
            </a:r>
            <a:r>
              <a:rPr lang="en-US" sz="2400" b="1" dirty="0" err="1">
                <a:solidFill>
                  <a:srgbClr val="FF0000"/>
                </a:solidFill>
              </a:rPr>
              <a:t>nư</a:t>
            </a:r>
            <a:r>
              <a:rPr lang="en-US" sz="2400" b="1" dirty="0">
                <a:solidFill>
                  <a:srgbClr val="FF0000"/>
                </a:solidFill>
              </a:rPr>
              <a:t>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30"/>
          <p:cNvSpPr txBox="1">
            <a:spLocks noChangeArrowheads="1"/>
          </p:cNvSpPr>
          <p:nvPr/>
        </p:nvSpPr>
        <p:spPr bwMode="auto">
          <a:xfrm>
            <a:off x="0" y="1431915"/>
            <a:ext cx="8991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endParaRPr lang="en-US" altLang="en-US" sz="36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Box 61">
            <a:extLst>
              <a:ext uri="{FF2B5EF4-FFF2-40B4-BE49-F238E27FC236}">
                <a16:creationId xmlns:a16="http://schemas.microsoft.com/office/drawing/2014/main" id="{0C2B7D21-20B1-496E-A873-C13F5E3455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2122700"/>
            <a:ext cx="109728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- Qua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những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thông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tin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mà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chúng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ta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đã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được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tìm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hiểu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ở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trên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,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cùng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với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vốn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hiểu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biết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có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sẵn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của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mỗi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người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thì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các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em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hãy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thảo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luận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nhóm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2 </a:t>
            </a:r>
            <a:r>
              <a:rPr lang="en-US" sz="3600" dirty="0">
                <a:solidFill>
                  <a:srgbClr val="0000FF"/>
                </a:solidFill>
                <a:cs typeface="Arial" panose="020B0604020202020204" pitchFamily="34" charset="0"/>
              </a:rPr>
              <a:t>( 2 </a:t>
            </a:r>
            <a:r>
              <a:rPr lang="en-US" sz="3600" dirty="0" err="1">
                <a:solidFill>
                  <a:srgbClr val="0000FF"/>
                </a:solidFill>
                <a:cs typeface="Arial" panose="020B0604020202020204" pitchFamily="34" charset="0"/>
              </a:rPr>
              <a:t>phút</a:t>
            </a:r>
            <a:r>
              <a:rPr lang="en-US" sz="3600" dirty="0">
                <a:solidFill>
                  <a:srgbClr val="0000FF"/>
                </a:solidFill>
                <a:cs typeface="Arial" panose="020B0604020202020204" pitchFamily="34" charset="0"/>
              </a:rPr>
              <a:t> )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để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:</a:t>
            </a:r>
            <a:endParaRPr lang="en-US" sz="3600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11" name="Text Box 61">
            <a:extLst>
              <a:ext uri="{FF2B5EF4-FFF2-40B4-BE49-F238E27FC236}">
                <a16:creationId xmlns:a16="http://schemas.microsoft.com/office/drawing/2014/main" id="{CDD57E3F-86E8-4CE0-8B09-2F294C1432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810000"/>
            <a:ext cx="109728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+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Kể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tên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các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công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việc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của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người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phụ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nữ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8000"/>
                </a:solidFill>
                <a:cs typeface="Arial" panose="020B0604020202020204" pitchFamily="34" charset="0"/>
              </a:rPr>
              <a:t>trong</a:t>
            </a:r>
            <a:r>
              <a:rPr lang="en-US" sz="3600" dirty="0">
                <a:solidFill>
                  <a:srgbClr val="008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8000"/>
                </a:solidFill>
                <a:cs typeface="Arial" panose="020B0604020202020204" pitchFamily="34" charset="0"/>
              </a:rPr>
              <a:t>gia</a:t>
            </a:r>
            <a:r>
              <a:rPr lang="en-US" sz="3600" dirty="0">
                <a:solidFill>
                  <a:srgbClr val="008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8000"/>
                </a:solidFill>
                <a:cs typeface="Arial" panose="020B0604020202020204" pitchFamily="34" charset="0"/>
              </a:rPr>
              <a:t>đình</a:t>
            </a:r>
            <a:r>
              <a:rPr lang="en-US" sz="3600" dirty="0">
                <a:solidFill>
                  <a:srgbClr val="008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và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8000"/>
                </a:solidFill>
                <a:cs typeface="Arial" panose="020B0604020202020204" pitchFamily="34" charset="0"/>
              </a:rPr>
              <a:t>trong</a:t>
            </a:r>
            <a:r>
              <a:rPr lang="en-US" sz="3600" dirty="0">
                <a:solidFill>
                  <a:srgbClr val="008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8000"/>
                </a:solidFill>
                <a:cs typeface="Arial" panose="020B0604020202020204" pitchFamily="34" charset="0"/>
              </a:rPr>
              <a:t>xã</a:t>
            </a:r>
            <a:r>
              <a:rPr lang="en-US" sz="3600" dirty="0">
                <a:solidFill>
                  <a:srgbClr val="008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8000"/>
                </a:solidFill>
                <a:cs typeface="Arial" panose="020B0604020202020204" pitchFamily="34" charset="0"/>
              </a:rPr>
              <a:t>hội</a:t>
            </a:r>
            <a:r>
              <a:rPr lang="en-US" sz="3600" dirty="0">
                <a:solidFill>
                  <a:srgbClr val="008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mà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em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biết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?</a:t>
            </a:r>
            <a:endParaRPr lang="en-US" sz="3600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638761"/>
      </p:ext>
    </p:extLst>
  </p:cSld>
  <p:clrMapOvr>
    <a:masterClrMapping/>
  </p:clrMapOvr>
  <p:transition spd="med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7"/>
          <p:cNvSpPr>
            <a:spLocks noChangeArrowheads="1"/>
          </p:cNvSpPr>
          <p:nvPr/>
        </p:nvSpPr>
        <p:spPr bwMode="auto">
          <a:xfrm flipH="1">
            <a:off x="4687599" y="3868452"/>
            <a:ext cx="55563" cy="144463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 2" panose="05020102010507070707" pitchFamily="18" charset="2"/>
              <a:buNone/>
              <a:tabLst/>
              <a:defRPr/>
            </a:pPr>
            <a:endParaRPr kumimoji="0" lang="en-US" alt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auto">
          <a:xfrm>
            <a:off x="1676400" y="1534160"/>
            <a:ext cx="8357419" cy="642974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kern="0" noProof="0" dirty="0" err="1">
                <a:solidFill>
                  <a:srgbClr val="008000"/>
                </a:solidFill>
                <a:latin typeface="Times New Roman" panose="02020603050405020304" pitchFamily="18" charset="0"/>
              </a:rPr>
              <a:t>Công</a:t>
            </a:r>
            <a:r>
              <a:rPr lang="en-US" sz="3600" b="1" kern="0" noProof="0" dirty="0">
                <a:solidFill>
                  <a:srgbClr val="008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noProof="0" dirty="0" err="1">
                <a:solidFill>
                  <a:srgbClr val="008000"/>
                </a:solidFill>
                <a:latin typeface="Times New Roman" panose="02020603050405020304" pitchFamily="18" charset="0"/>
              </a:rPr>
              <a:t>việc</a:t>
            </a:r>
            <a:r>
              <a:rPr lang="en-US" sz="3600" b="1" kern="0" noProof="0" dirty="0">
                <a:solidFill>
                  <a:srgbClr val="008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noProof="0" dirty="0" err="1">
                <a:solidFill>
                  <a:srgbClr val="008000"/>
                </a:solidFill>
                <a:latin typeface="Times New Roman" panose="02020603050405020304" pitchFamily="18" charset="0"/>
              </a:rPr>
              <a:t>của</a:t>
            </a:r>
            <a:r>
              <a:rPr lang="en-US" sz="3600" b="1" kern="0" noProof="0" dirty="0">
                <a:solidFill>
                  <a:srgbClr val="008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noProof="0" dirty="0" err="1">
                <a:solidFill>
                  <a:srgbClr val="008000"/>
                </a:solidFill>
                <a:latin typeface="Times New Roman" panose="02020603050405020304" pitchFamily="18" charset="0"/>
              </a:rPr>
              <a:t>phụ</a:t>
            </a:r>
            <a:r>
              <a:rPr lang="en-US" sz="3600" b="1" kern="0" noProof="0" dirty="0">
                <a:solidFill>
                  <a:srgbClr val="008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noProof="0" dirty="0" err="1">
                <a:solidFill>
                  <a:srgbClr val="008000"/>
                </a:solidFill>
                <a:latin typeface="Times New Roman" panose="02020603050405020304" pitchFamily="18" charset="0"/>
              </a:rPr>
              <a:t>nữ</a:t>
            </a:r>
            <a:r>
              <a:rPr lang="en-US" sz="3600" b="1" kern="0" noProof="0" dirty="0">
                <a:solidFill>
                  <a:srgbClr val="008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noProof="0" dirty="0" err="1">
                <a:solidFill>
                  <a:srgbClr val="008000"/>
                </a:solidFill>
                <a:latin typeface="Times New Roman" panose="02020603050405020304" pitchFamily="18" charset="0"/>
              </a:rPr>
              <a:t>trong</a:t>
            </a:r>
            <a:r>
              <a:rPr lang="en-US" sz="3600" b="1" kern="0" noProof="0" dirty="0">
                <a:solidFill>
                  <a:srgbClr val="008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noProof="0" dirty="0" err="1">
                <a:solidFill>
                  <a:srgbClr val="008000"/>
                </a:solidFill>
                <a:latin typeface="Times New Roman" panose="02020603050405020304" pitchFamily="18" charset="0"/>
              </a:rPr>
              <a:t>gia</a:t>
            </a:r>
            <a:r>
              <a:rPr lang="en-US" sz="3600" b="1" kern="0" noProof="0" dirty="0">
                <a:solidFill>
                  <a:srgbClr val="008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noProof="0" dirty="0" err="1">
                <a:solidFill>
                  <a:srgbClr val="008000"/>
                </a:solidFill>
                <a:latin typeface="Times New Roman" panose="02020603050405020304" pitchFamily="18" charset="0"/>
              </a:rPr>
              <a:t>đình</a:t>
            </a:r>
            <a:r>
              <a:rPr lang="en-US" sz="3600" b="1" kern="0" noProof="0" dirty="0">
                <a:solidFill>
                  <a:srgbClr val="008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noProof="0" dirty="0" err="1">
                <a:solidFill>
                  <a:srgbClr val="008000"/>
                </a:solidFill>
                <a:latin typeface="Times New Roman" panose="02020603050405020304" pitchFamily="18" charset="0"/>
              </a:rPr>
              <a:t>là</a:t>
            </a:r>
            <a:r>
              <a:rPr lang="en-US" sz="3600" b="1" kern="0" noProof="0" dirty="0">
                <a:solidFill>
                  <a:srgbClr val="008000"/>
                </a:solidFill>
                <a:latin typeface="Times New Roman" panose="02020603050405020304" pitchFamily="18" charset="0"/>
              </a:rPr>
              <a:t>:</a:t>
            </a:r>
            <a:endParaRPr kumimoji="0" lang="en-US" sz="3600" b="1" i="1" strike="noStrike" kern="1200" cap="none" spc="0" normalizeH="0" baseline="0" noProof="0" dirty="0">
              <a:ln>
                <a:solidFill>
                  <a:srgbClr val="9BBB59">
                    <a:lumMod val="50000"/>
                  </a:srgbClr>
                </a:solidFill>
              </a:ln>
              <a:solidFill>
                <a:srgbClr val="008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AutoShape 3">
            <a:extLst>
              <a:ext uri="{FF2B5EF4-FFF2-40B4-BE49-F238E27FC236}">
                <a16:creationId xmlns:a16="http://schemas.microsoft.com/office/drawing/2014/main" id="{C99541DC-5793-4C05-B977-B1DEB6DAF8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9026" y="2588567"/>
            <a:ext cx="10007754" cy="642974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Làm</a:t>
            </a:r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nội</a:t>
            </a:r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trợ</a:t>
            </a:r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chăm</a:t>
            </a:r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sóc</a:t>
            </a:r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gia</a:t>
            </a:r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đình</a:t>
            </a:r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dạy</a:t>
            </a:r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dỗ</a:t>
            </a:r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 con </a:t>
            </a: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cái</a:t>
            </a:r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,…</a:t>
            </a:r>
            <a:endParaRPr kumimoji="0" lang="en-US" sz="3600" b="1" i="1" strike="noStrike" kern="1200" cap="none" spc="0" normalizeH="0" baseline="0" noProof="0" dirty="0">
              <a:ln>
                <a:solidFill>
                  <a:srgbClr val="9BBB59">
                    <a:lumMod val="50000"/>
                  </a:srgbClr>
                </a:solidFill>
              </a:ln>
              <a:solidFill>
                <a:srgbClr val="3366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AutoShape 3">
            <a:extLst>
              <a:ext uri="{FF2B5EF4-FFF2-40B4-BE49-F238E27FC236}">
                <a16:creationId xmlns:a16="http://schemas.microsoft.com/office/drawing/2014/main" id="{BDB7102C-2AA1-4A30-BBE1-7449A77FFB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8607" y="3799041"/>
            <a:ext cx="8357419" cy="642974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kern="0" noProof="0" dirty="0" err="1">
                <a:solidFill>
                  <a:srgbClr val="008000"/>
                </a:solidFill>
                <a:latin typeface="Times New Roman" panose="02020603050405020304" pitchFamily="18" charset="0"/>
              </a:rPr>
              <a:t>Công</a:t>
            </a:r>
            <a:r>
              <a:rPr lang="en-US" sz="3600" b="1" kern="0" noProof="0" dirty="0">
                <a:solidFill>
                  <a:srgbClr val="008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noProof="0" dirty="0" err="1">
                <a:solidFill>
                  <a:srgbClr val="008000"/>
                </a:solidFill>
                <a:latin typeface="Times New Roman" panose="02020603050405020304" pitchFamily="18" charset="0"/>
              </a:rPr>
              <a:t>việc</a:t>
            </a:r>
            <a:r>
              <a:rPr lang="en-US" sz="3600" b="1" kern="0" noProof="0" dirty="0">
                <a:solidFill>
                  <a:srgbClr val="008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noProof="0" dirty="0" err="1">
                <a:solidFill>
                  <a:srgbClr val="008000"/>
                </a:solidFill>
                <a:latin typeface="Times New Roman" panose="02020603050405020304" pitchFamily="18" charset="0"/>
              </a:rPr>
              <a:t>của</a:t>
            </a:r>
            <a:r>
              <a:rPr lang="en-US" sz="3600" b="1" kern="0" noProof="0" dirty="0">
                <a:solidFill>
                  <a:srgbClr val="008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noProof="0" dirty="0" err="1">
                <a:solidFill>
                  <a:srgbClr val="008000"/>
                </a:solidFill>
                <a:latin typeface="Times New Roman" panose="02020603050405020304" pitchFamily="18" charset="0"/>
              </a:rPr>
              <a:t>phụ</a:t>
            </a:r>
            <a:r>
              <a:rPr lang="en-US" sz="3600" b="1" kern="0" noProof="0" dirty="0">
                <a:solidFill>
                  <a:srgbClr val="008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noProof="0" dirty="0" err="1">
                <a:solidFill>
                  <a:srgbClr val="008000"/>
                </a:solidFill>
                <a:latin typeface="Times New Roman" panose="02020603050405020304" pitchFamily="18" charset="0"/>
              </a:rPr>
              <a:t>nữ</a:t>
            </a:r>
            <a:r>
              <a:rPr lang="en-US" sz="3600" b="1" kern="0" noProof="0" dirty="0">
                <a:solidFill>
                  <a:srgbClr val="008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noProof="0" dirty="0" err="1">
                <a:solidFill>
                  <a:srgbClr val="008000"/>
                </a:solidFill>
                <a:latin typeface="Times New Roman" panose="02020603050405020304" pitchFamily="18" charset="0"/>
              </a:rPr>
              <a:t>trong</a:t>
            </a:r>
            <a:r>
              <a:rPr lang="en-US" sz="3600" b="1" kern="0" noProof="0" dirty="0">
                <a:solidFill>
                  <a:srgbClr val="008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noProof="0" dirty="0" err="1">
                <a:solidFill>
                  <a:srgbClr val="008000"/>
                </a:solidFill>
                <a:latin typeface="Times New Roman" panose="02020603050405020304" pitchFamily="18" charset="0"/>
              </a:rPr>
              <a:t>xã</a:t>
            </a:r>
            <a:r>
              <a:rPr lang="en-US" sz="3600" b="1" kern="0" noProof="0" dirty="0">
                <a:solidFill>
                  <a:srgbClr val="008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noProof="0" dirty="0" err="1">
                <a:solidFill>
                  <a:srgbClr val="008000"/>
                </a:solidFill>
                <a:latin typeface="Times New Roman" panose="02020603050405020304" pitchFamily="18" charset="0"/>
              </a:rPr>
              <a:t>hội</a:t>
            </a:r>
            <a:r>
              <a:rPr lang="en-US" sz="3600" b="1" kern="0" noProof="0" dirty="0">
                <a:solidFill>
                  <a:srgbClr val="008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noProof="0" dirty="0" err="1">
                <a:solidFill>
                  <a:srgbClr val="008000"/>
                </a:solidFill>
                <a:latin typeface="Times New Roman" panose="02020603050405020304" pitchFamily="18" charset="0"/>
              </a:rPr>
              <a:t>là</a:t>
            </a:r>
            <a:r>
              <a:rPr lang="en-US" sz="3600" b="1" kern="0" noProof="0" dirty="0">
                <a:solidFill>
                  <a:srgbClr val="008000"/>
                </a:solidFill>
                <a:latin typeface="Times New Roman" panose="02020603050405020304" pitchFamily="18" charset="0"/>
              </a:rPr>
              <a:t>:</a:t>
            </a:r>
            <a:endParaRPr kumimoji="0" lang="en-US" sz="3600" b="1" i="1" strike="noStrike" kern="1200" cap="none" spc="0" normalizeH="0" baseline="0" noProof="0" dirty="0">
              <a:ln>
                <a:solidFill>
                  <a:srgbClr val="9BBB59">
                    <a:lumMod val="50000"/>
                  </a:srgbClr>
                </a:solidFill>
              </a:ln>
              <a:solidFill>
                <a:srgbClr val="008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AutoShape 3">
            <a:extLst>
              <a:ext uri="{FF2B5EF4-FFF2-40B4-BE49-F238E27FC236}">
                <a16:creationId xmlns:a16="http://schemas.microsoft.com/office/drawing/2014/main" id="{CF09023E-CC24-4C50-95F0-3BF4874EC9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0897" y="4800600"/>
            <a:ext cx="8534399" cy="642974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Làm</a:t>
            </a:r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bác</a:t>
            </a:r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sĩ</a:t>
            </a:r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kĩ</a:t>
            </a:r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sư</a:t>
            </a:r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giám</a:t>
            </a:r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đốc</a:t>
            </a:r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giáo</a:t>
            </a:r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viên</a:t>
            </a:r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,…</a:t>
            </a:r>
            <a:endParaRPr kumimoji="0" lang="en-US" sz="3600" b="1" i="1" strike="noStrike" kern="1200" cap="none" spc="0" normalizeH="0" baseline="0" noProof="0" dirty="0">
              <a:ln>
                <a:solidFill>
                  <a:srgbClr val="9BBB59">
                    <a:lumMod val="50000"/>
                  </a:srgbClr>
                </a:solidFill>
              </a:ln>
              <a:solidFill>
                <a:srgbClr val="3366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6961449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7"/>
          <p:cNvSpPr>
            <a:spLocks noChangeArrowheads="1"/>
          </p:cNvSpPr>
          <p:nvPr/>
        </p:nvSpPr>
        <p:spPr bwMode="auto">
          <a:xfrm flipH="1">
            <a:off x="4687599" y="3868452"/>
            <a:ext cx="55563" cy="144463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 2" panose="05020102010507070707" pitchFamily="18" charset="2"/>
              <a:buNone/>
              <a:tabLst/>
              <a:defRPr/>
            </a:pPr>
            <a:endParaRPr kumimoji="0" lang="en-US" alt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auto">
          <a:xfrm>
            <a:off x="990600" y="2274343"/>
            <a:ext cx="9901175" cy="115465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en-US" sz="3600" b="1" i="0" u="sng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Câu</a:t>
            </a:r>
            <a:r>
              <a:rPr kumimoji="0" lang="en-US" altLang="en-US" sz="36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1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:</a:t>
            </a:r>
            <a:r>
              <a:rPr kumimoji="0" lang="en-US" alt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Đối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già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trẻ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em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chúng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ta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cần</a:t>
            </a:r>
            <a:endParaRPr lang="en-US" altLang="en-US" sz="3600" b="1" i="1" noProof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phải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làm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gì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? Cho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ví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dụ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cụ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thể</a:t>
            </a:r>
            <a:r>
              <a:rPr lang="en-US" altLang="en-US" sz="36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?</a:t>
            </a:r>
            <a:endParaRPr kumimoji="0" lang="en-US" sz="3600" b="1" i="1" u="none" strike="noStrike" kern="1200" cap="none" spc="0" normalizeH="0" baseline="0" noProof="0" dirty="0">
              <a:ln>
                <a:solidFill>
                  <a:srgbClr val="9BBB59">
                    <a:lumMod val="50000"/>
                  </a:srgbClr>
                </a:solidFill>
              </a:ln>
              <a:solidFill>
                <a:srgbClr val="3366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AutoShape 3">
            <a:extLst>
              <a:ext uri="{FF2B5EF4-FFF2-40B4-BE49-F238E27FC236}">
                <a16:creationId xmlns:a16="http://schemas.microsoft.com/office/drawing/2014/main" id="{DEB50D08-C7CD-4AEC-A379-97475C13F3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5181" y="3940683"/>
            <a:ext cx="9901175" cy="260511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3600" b="1" u="sng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Trả</a:t>
            </a:r>
            <a:r>
              <a:rPr lang="en-US" altLang="en-US" sz="3600" b="1" u="sng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u="sng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lời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:</a:t>
            </a:r>
            <a:r>
              <a:rPr kumimoji="0" lang="en-US" alt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Đối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già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trẻ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em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chúng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ta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cần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quan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tâm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mọi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lúc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mọi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nơi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phải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biết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kính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già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yêu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trẻ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3600" b="1" i="1" u="none" strike="noStrike" kern="1200" cap="none" spc="0" normalizeH="0" baseline="0" dirty="0" err="1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Ví</a:t>
            </a:r>
            <a:r>
              <a:rPr kumimoji="0" lang="en-US" sz="3600" b="1" i="1" u="none" strike="noStrike" kern="1200" cap="none" spc="0" normalizeH="0" dirty="0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600" b="1" i="1" u="none" strike="noStrike" kern="1200" cap="none" spc="0" normalizeH="0" dirty="0" err="1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dụ</a:t>
            </a:r>
            <a:r>
              <a:rPr kumimoji="0" lang="en-US" sz="3600" b="1" i="1" u="none" strike="noStrike" kern="1200" cap="none" spc="0" normalizeH="0" dirty="0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: </a:t>
            </a:r>
            <a:r>
              <a:rPr kumimoji="0" lang="en-US" sz="3600" b="1" i="1" u="none" strike="noStrike" kern="1200" cap="none" spc="0" normalizeH="0" dirty="0" err="1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Dùng</a:t>
            </a:r>
            <a:r>
              <a:rPr kumimoji="0" lang="en-US" sz="3600" b="1" i="1" u="none" strike="noStrike" kern="1200" cap="none" spc="0" normalizeH="0" dirty="0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600" b="1" i="1" u="none" strike="noStrike" kern="1200" cap="none" spc="0" normalizeH="0" dirty="0" err="1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hai</a:t>
            </a:r>
            <a:r>
              <a:rPr kumimoji="0" lang="en-US" sz="3600" b="1" i="1" u="none" strike="noStrike" kern="1200" cap="none" spc="0" normalizeH="0" dirty="0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600" b="1" i="1" u="none" strike="noStrike" kern="1200" cap="none" spc="0" normalizeH="0" dirty="0" err="1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tay</a:t>
            </a:r>
            <a:r>
              <a:rPr kumimoji="0" lang="en-US" sz="3600" b="1" i="1" u="none" strike="noStrike" kern="1200" cap="none" spc="0" normalizeH="0" dirty="0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600" b="1" i="1" u="none" strike="noStrike" kern="1200" cap="none" spc="0" normalizeH="0" dirty="0" err="1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đưa</a:t>
            </a:r>
            <a:r>
              <a:rPr kumimoji="0" lang="en-US" sz="3600" b="1" i="1" u="none" strike="noStrike" kern="1200" cap="none" spc="0" normalizeH="0" dirty="0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600" b="1" i="1" u="none" strike="noStrike" kern="1200" cap="none" spc="0" normalizeH="0" dirty="0" err="1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đồ</a:t>
            </a:r>
            <a:r>
              <a:rPr kumimoji="0" lang="en-US" sz="3600" b="1" i="1" u="none" strike="noStrike" kern="1200" cap="none" spc="0" normalizeH="0" dirty="0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600" b="1" i="1" u="none" strike="noStrike" kern="1200" cap="none" spc="0" normalizeH="0" dirty="0" err="1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cho</a:t>
            </a:r>
            <a:r>
              <a:rPr kumimoji="0" lang="en-US" sz="3600" b="1" i="1" u="none" strike="noStrike" kern="1200" cap="none" spc="0" normalizeH="0" dirty="0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600" b="1" i="1" u="none" strike="noStrike" kern="1200" cap="none" spc="0" normalizeH="0" dirty="0" err="1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người</a:t>
            </a:r>
            <a:r>
              <a:rPr kumimoji="0" lang="en-US" sz="3600" b="1" i="1" u="none" strike="noStrike" kern="1200" cap="none" spc="0" normalizeH="0" dirty="0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600" b="1" i="1" u="none" strike="noStrike" kern="1200" cap="none" spc="0" normalizeH="0" dirty="0" err="1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già</a:t>
            </a:r>
            <a:r>
              <a:rPr kumimoji="0" lang="en-US" sz="3600" b="1" i="1" u="none" strike="noStrike" kern="1200" cap="none" spc="0" normalizeH="0" dirty="0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.</a:t>
            </a:r>
            <a:endParaRPr kumimoji="0" lang="en-US" sz="3600" b="1" i="1" u="none" strike="noStrike" kern="1200" cap="none" spc="0" normalizeH="0" baseline="0" noProof="0" dirty="0">
              <a:ln>
                <a:solidFill>
                  <a:srgbClr val="9BBB59">
                    <a:lumMod val="50000"/>
                  </a:srgbClr>
                </a:solidFill>
              </a:ln>
              <a:solidFill>
                <a:srgbClr val="3366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 Box 4">
            <a:extLst>
              <a:ext uri="{FF2B5EF4-FFF2-40B4-BE49-F238E27FC236}">
                <a16:creationId xmlns:a16="http://schemas.microsoft.com/office/drawing/2014/main" id="{14B1E4C5-E4D9-4543-A66C-9DE39C24C2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1970" y="1144503"/>
            <a:ext cx="3668059" cy="830997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CC"/>
            </a:solidFill>
          </a:ln>
          <a:effectLst/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KHỞI ĐỘNG</a:t>
            </a:r>
            <a:endParaRPr kumimoji="0" lang="en-US" altLang="vi-VN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02361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40DCF-E106-4866-B3E7-E16591307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90600"/>
            <a:ext cx="10515600" cy="1325563"/>
          </a:xfrm>
          <a:noFill/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</a:t>
            </a:r>
            <a:r>
              <a:rPr lang="vi-V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</a:t>
            </a:r>
            <a:r>
              <a:rPr lang="vi-V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đáng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B6600C4-1405-4769-8AF2-D8418B6E5CDB}"/>
              </a:ext>
            </a:extLst>
          </p:cNvPr>
          <p:cNvSpPr txBox="1">
            <a:spLocks/>
          </p:cNvSpPr>
          <p:nvPr/>
        </p:nvSpPr>
        <p:spPr>
          <a:xfrm>
            <a:off x="1066800" y="2766218"/>
            <a:ext cx="10515600" cy="132556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u="none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đáng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ợc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1870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Rectangle 3" hidden="1"/>
          <p:cNvSpPr>
            <a:spLocks/>
          </p:cNvSpPr>
          <p:nvPr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914400" y="2895600"/>
            <a:ext cx="10820399" cy="2400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phụ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nữ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vai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trò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quan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trọng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gia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đình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xã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hội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.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Họ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xứng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đáng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được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mọi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tôn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trọng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1219200" y="1453611"/>
            <a:ext cx="3810000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5400" b="1" i="1" u="sng" dirty="0" err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Kết</a:t>
            </a:r>
            <a:r>
              <a:rPr lang="en-US" sz="5400" b="1" i="1" u="sng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5400" b="1" i="1" u="sng" dirty="0" err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luận</a:t>
            </a:r>
            <a:r>
              <a:rPr lang="en-US" sz="5400" b="1" i="1" u="sng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: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7514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F1DDE-EF33-403F-A611-C4F924DE9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380365"/>
            <a:ext cx="10668000" cy="1325563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cống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hiến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Nam.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Đảng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dành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tặng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6" name="Picture 2" descr="8 chữ vàng Bác Hồ dành tặng cho phụ nữ Việt Nam - IOJ">
            <a:extLst>
              <a:ext uri="{FF2B5EF4-FFF2-40B4-BE49-F238E27FC236}">
                <a16:creationId xmlns:a16="http://schemas.microsoft.com/office/drawing/2014/main" id="{9B3A7F34-856A-46A0-A6BE-6DF8BAAEB3C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962785"/>
            <a:ext cx="9296400" cy="451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3781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413" y="3579813"/>
            <a:ext cx="2981325" cy="246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600" y="765175"/>
            <a:ext cx="7254875" cy="363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A6D5E53-4DA9-4671-9C39-6BD20806C05B}"/>
              </a:ext>
            </a:extLst>
          </p:cNvPr>
          <p:cNvSpPr/>
          <p:nvPr/>
        </p:nvSpPr>
        <p:spPr>
          <a:xfrm>
            <a:off x="3149600" y="2335452"/>
            <a:ext cx="7619999" cy="86177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5000" b="1" dirty="0">
                <a:ln w="6600">
                  <a:solidFill>
                    <a:srgbClr val="333399"/>
                  </a:solidFill>
                  <a:prstDash val="solid"/>
                </a:ln>
                <a:solidFill>
                  <a:srgbClr val="DAE917"/>
                </a:solidFill>
                <a:effectLst>
                  <a:glow rad="228600">
                    <a:srgbClr val="333399">
                      <a:satMod val="175000"/>
                      <a:alpha val="40000"/>
                    </a:srgbClr>
                  </a:glow>
                  <a:outerShdw dist="38100" dir="2700000" algn="tl" rotWithShape="0">
                    <a:srgbClr val="333399"/>
                  </a:outerShdw>
                </a:effectLst>
                <a:latin typeface="Times New Roman" panose="02020603050405020304" pitchFamily="18" charset="0"/>
              </a:rPr>
              <a:t>THỰC HÀNH</a:t>
            </a:r>
            <a:endParaRPr kumimoji="0" lang="en-US" sz="5000" b="1" i="0" u="none" strike="noStrike" kern="1200" cap="none" spc="0" normalizeH="0" baseline="0" noProof="0" dirty="0">
              <a:ln w="6600">
                <a:solidFill>
                  <a:srgbClr val="333399"/>
                </a:solidFill>
                <a:prstDash val="solid"/>
              </a:ln>
              <a:solidFill>
                <a:srgbClr val="DAE917"/>
              </a:solidFill>
              <a:effectLst>
                <a:glow rad="228600">
                  <a:srgbClr val="333399">
                    <a:satMod val="175000"/>
                    <a:alpha val="40000"/>
                  </a:srgbClr>
                </a:glow>
                <a:outerShdw dist="38100" dir="2700000" algn="tl" rotWithShape="0">
                  <a:srgbClr val="333399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716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30"/>
          <p:cNvSpPr txBox="1">
            <a:spLocks noChangeArrowheads="1"/>
          </p:cNvSpPr>
          <p:nvPr/>
        </p:nvSpPr>
        <p:spPr bwMode="auto">
          <a:xfrm>
            <a:off x="0" y="1431915"/>
            <a:ext cx="1086930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đẳng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tôn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endParaRPr lang="en-US" altLang="en-US" sz="36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Box 61">
            <a:extLst>
              <a:ext uri="{FF2B5EF4-FFF2-40B4-BE49-F238E27FC236}">
                <a16:creationId xmlns:a16="http://schemas.microsoft.com/office/drawing/2014/main" id="{0C2B7D21-20B1-496E-A873-C13F5E3455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443877"/>
            <a:ext cx="109728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Bài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tập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1: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Nêu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những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việc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làm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thể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hiện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sự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tôn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trọng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phụ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nữ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của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các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bạn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nam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Giải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thích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vì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sao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? </a:t>
            </a:r>
            <a:endParaRPr lang="en-US" sz="3600" dirty="0">
              <a:solidFill>
                <a:srgbClr val="0000FF"/>
              </a:solidFill>
              <a:cs typeface="Times New Roman" pitchFamily="18" charset="0"/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0D9CA1EA-4B40-4DEA-9860-847FC707B325}"/>
              </a:ext>
            </a:extLst>
          </p:cNvPr>
          <p:cNvCxnSpPr/>
          <p:nvPr/>
        </p:nvCxnSpPr>
        <p:spPr>
          <a:xfrm>
            <a:off x="9318523" y="4630260"/>
            <a:ext cx="1550783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6662684" y="5029200"/>
            <a:ext cx="5311677" cy="1323439"/>
          </a:xfrm>
          <a:prstGeom prst="rect">
            <a:avLst/>
          </a:prstGeom>
          <a:solidFill>
            <a:srgbClr val="00FF00"/>
          </a:solidFill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000" b="1" dirty="0" err="1">
                <a:ln>
                  <a:solidFill>
                    <a:srgbClr val="99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sz="4000" b="1" dirty="0">
                <a:ln>
                  <a:solidFill>
                    <a:srgbClr val="99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>
                  <a:solidFill>
                    <a:srgbClr val="99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endParaRPr lang="en-US" sz="4000" b="1" dirty="0">
              <a:ln>
                <a:solidFill>
                  <a:srgbClr val="99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r>
              <a:rPr lang="en-US" sz="4000" b="1" dirty="0" err="1">
                <a:ln>
                  <a:solidFill>
                    <a:srgbClr val="99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4000" b="1" dirty="0">
                <a:ln>
                  <a:solidFill>
                    <a:srgbClr val="99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>
                  <a:solidFill>
                    <a:srgbClr val="99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4000" b="1" dirty="0">
                <a:ln>
                  <a:solidFill>
                    <a:srgbClr val="99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2 </a:t>
            </a:r>
            <a:r>
              <a:rPr lang="en-US" sz="4000" b="1" dirty="0" err="1">
                <a:ln>
                  <a:solidFill>
                    <a:srgbClr val="99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phút</a:t>
            </a:r>
            <a:endParaRPr lang="en-US" sz="4000" b="1" dirty="0">
              <a:ln>
                <a:solidFill>
                  <a:srgbClr val="99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9719265"/>
      </p:ext>
    </p:extLst>
  </p:cSld>
  <p:clrMapOvr>
    <a:masterClrMapping/>
  </p:clrMapOvr>
  <p:transition spd="med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1524000" y="1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27651" name="Text Box 4"/>
          <p:cNvSpPr txBox="1">
            <a:spLocks noChangeArrowheads="1"/>
          </p:cNvSpPr>
          <p:nvPr/>
        </p:nvSpPr>
        <p:spPr bwMode="auto">
          <a:xfrm>
            <a:off x="2105660" y="2152146"/>
            <a:ext cx="8077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Nêu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những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việc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làm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thể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hiện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sự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tôn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trọng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phụ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nữ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các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bạn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nam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.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Giải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thí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ch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vì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sao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?</a:t>
            </a:r>
          </a:p>
        </p:txBody>
      </p:sp>
      <p:sp>
        <p:nvSpPr>
          <p:cNvPr id="27652" name="Text Box 5"/>
          <p:cNvSpPr txBox="1">
            <a:spLocks noChangeArrowheads="1"/>
          </p:cNvSpPr>
          <p:nvPr/>
        </p:nvSpPr>
        <p:spPr bwMode="auto">
          <a:xfrm>
            <a:off x="2133600" y="3217040"/>
            <a:ext cx="82296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a.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Khi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lên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xe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ô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tô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,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luôn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nh</a:t>
            </a:r>
            <a:r>
              <a:rPr lang="vi-VN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ư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ờng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các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bạn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nữ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lên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tr</a:t>
            </a:r>
            <a:r>
              <a:rPr lang="vi-VN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ư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ớc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.</a:t>
            </a:r>
          </a:p>
        </p:txBody>
      </p:sp>
      <p:sp>
        <p:nvSpPr>
          <p:cNvPr id="27653" name="Text Box 6"/>
          <p:cNvSpPr txBox="1">
            <a:spLocks noChangeArrowheads="1"/>
          </p:cNvSpPr>
          <p:nvPr/>
        </p:nvSpPr>
        <p:spPr bwMode="auto">
          <a:xfrm>
            <a:off x="2105660" y="4191001"/>
            <a:ext cx="84582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b.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Chúc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mừng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các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bạn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nữ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nhân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ngày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Quốc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tế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Phụ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nữ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.</a:t>
            </a:r>
          </a:p>
        </p:txBody>
      </p:sp>
      <p:sp>
        <p:nvSpPr>
          <p:cNvPr id="27654" name="Text Box 7"/>
          <p:cNvSpPr txBox="1">
            <a:spLocks noChangeArrowheads="1"/>
          </p:cNvSpPr>
          <p:nvPr/>
        </p:nvSpPr>
        <p:spPr bwMode="auto">
          <a:xfrm>
            <a:off x="2133600" y="5068908"/>
            <a:ext cx="85344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c.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Không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thích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làm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chung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với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các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bạn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nữ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trong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công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việc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tập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thể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.</a:t>
            </a:r>
          </a:p>
        </p:txBody>
      </p:sp>
      <p:sp>
        <p:nvSpPr>
          <p:cNvPr id="27655" name="Text Box 8"/>
          <p:cNvSpPr txBox="1">
            <a:spLocks noChangeArrowheads="1"/>
          </p:cNvSpPr>
          <p:nvPr/>
        </p:nvSpPr>
        <p:spPr bwMode="auto">
          <a:xfrm>
            <a:off x="2057400" y="6019800"/>
            <a:ext cx="8610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d.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Không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thích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ngồi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cạnh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các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bạn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nữ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.</a:t>
            </a:r>
          </a:p>
        </p:txBody>
      </p:sp>
      <p:sp>
        <p:nvSpPr>
          <p:cNvPr id="154637" name="Oval 13"/>
          <p:cNvSpPr>
            <a:spLocks noChangeArrowheads="1"/>
          </p:cNvSpPr>
          <p:nvPr/>
        </p:nvSpPr>
        <p:spPr bwMode="auto">
          <a:xfrm>
            <a:off x="1905000" y="4156839"/>
            <a:ext cx="685800" cy="533400"/>
          </a:xfrm>
          <a:prstGeom prst="ellips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638" name="Oval 14"/>
          <p:cNvSpPr>
            <a:spLocks noChangeArrowheads="1"/>
          </p:cNvSpPr>
          <p:nvPr/>
        </p:nvSpPr>
        <p:spPr bwMode="auto">
          <a:xfrm>
            <a:off x="2057400" y="3196486"/>
            <a:ext cx="609600" cy="533400"/>
          </a:xfrm>
          <a:prstGeom prst="ellips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8" name="Text Box 15"/>
          <p:cNvSpPr txBox="1">
            <a:spLocks noChangeArrowheads="1"/>
          </p:cNvSpPr>
          <p:nvPr/>
        </p:nvSpPr>
        <p:spPr bwMode="auto">
          <a:xfrm>
            <a:off x="2247900" y="1632139"/>
            <a:ext cx="2209800" cy="523220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6600CC"/>
                </a:solidFill>
              </a:rPr>
              <a:t>BÀI TẬP 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4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4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37" grpId="0" animBg="1"/>
      <p:bldP spid="15463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Rectangle 3" hidden="1"/>
          <p:cNvSpPr>
            <a:spLocks/>
          </p:cNvSpPr>
          <p:nvPr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914400" y="2895600"/>
            <a:ext cx="10820399" cy="2400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Chúng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ta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phải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biết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thực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hiện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những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hành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vi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phù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hợp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lứa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tuổi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để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thể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hiện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sự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tôn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trọng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phụ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nữ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1219200" y="1453611"/>
            <a:ext cx="3810000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5400" b="1" i="1" u="sng" dirty="0" err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Kết</a:t>
            </a:r>
            <a:r>
              <a:rPr lang="en-US" sz="5400" b="1" i="1" u="sng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5400" b="1" i="1" u="sng" dirty="0" err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luận</a:t>
            </a:r>
            <a:r>
              <a:rPr lang="en-US" sz="5400" b="1" i="1" u="sng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: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3109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30"/>
          <p:cNvSpPr txBox="1">
            <a:spLocks noChangeArrowheads="1"/>
          </p:cNvSpPr>
          <p:nvPr/>
        </p:nvSpPr>
        <p:spPr bwMode="auto">
          <a:xfrm>
            <a:off x="743574" y="1759757"/>
            <a:ext cx="1086930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tỏ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endParaRPr lang="en-US" altLang="en-US" sz="36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0D9CA1EA-4B40-4DEA-9860-847FC707B325}"/>
              </a:ext>
            </a:extLst>
          </p:cNvPr>
          <p:cNvCxnSpPr/>
          <p:nvPr/>
        </p:nvCxnSpPr>
        <p:spPr>
          <a:xfrm>
            <a:off x="9318523" y="4630260"/>
            <a:ext cx="1550783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6270723" y="4451913"/>
            <a:ext cx="5311677" cy="1323439"/>
          </a:xfrm>
          <a:prstGeom prst="rect">
            <a:avLst/>
          </a:prstGeom>
          <a:solidFill>
            <a:srgbClr val="00FF00"/>
          </a:solidFill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000" b="1" dirty="0" err="1">
                <a:ln>
                  <a:solidFill>
                    <a:srgbClr val="99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sz="4000" b="1" dirty="0">
                <a:ln>
                  <a:solidFill>
                    <a:srgbClr val="99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>
                  <a:solidFill>
                    <a:srgbClr val="99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endParaRPr lang="en-US" sz="4000" b="1" dirty="0">
              <a:ln>
                <a:solidFill>
                  <a:srgbClr val="99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r>
              <a:rPr lang="en-US" sz="4000" b="1" dirty="0">
                <a:ln>
                  <a:solidFill>
                    <a:srgbClr val="99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4000" b="1" dirty="0" err="1">
                <a:ln>
                  <a:solidFill>
                    <a:srgbClr val="99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4000" b="1" dirty="0">
                <a:ln>
                  <a:solidFill>
                    <a:srgbClr val="99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>
                  <a:solidFill>
                    <a:srgbClr val="99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4000" b="1" dirty="0">
                <a:ln>
                  <a:solidFill>
                    <a:srgbClr val="99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>
                  <a:solidFill>
                    <a:srgbClr val="99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thẻ</a:t>
            </a:r>
            <a:r>
              <a:rPr lang="en-US" sz="4000" b="1" dirty="0">
                <a:ln>
                  <a:solidFill>
                    <a:srgbClr val="99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>
                  <a:solidFill>
                    <a:srgbClr val="99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4000" b="1" dirty="0">
                <a:ln>
                  <a:solidFill>
                    <a:srgbClr val="99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)</a:t>
            </a:r>
          </a:p>
        </p:txBody>
      </p:sp>
      <p:sp>
        <p:nvSpPr>
          <p:cNvPr id="11" name="Rectangle 27">
            <a:extLst>
              <a:ext uri="{FF2B5EF4-FFF2-40B4-BE49-F238E27FC236}">
                <a16:creationId xmlns:a16="http://schemas.microsoft.com/office/drawing/2014/main" id="{2D59CC25-46A1-46F2-AA9C-2FC73F61B8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7446" y="2568575"/>
            <a:ext cx="8077200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tán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tán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vi-VN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n-US" sz="35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629857"/>
      </p:ext>
    </p:extLst>
  </p:cSld>
  <p:clrMapOvr>
    <a:masterClrMapping/>
  </p:clrMapOvr>
  <p:transition spd="med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4" grpId="0" animBg="1"/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1752600" y="952500"/>
            <a:ext cx="8458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2400" b="1">
              <a:solidFill>
                <a:srgbClr val="660066"/>
              </a:solidFill>
            </a:endParaRPr>
          </a:p>
        </p:txBody>
      </p:sp>
      <p:sp>
        <p:nvSpPr>
          <p:cNvPr id="22323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438400" y="1676400"/>
            <a:ext cx="8229600" cy="4724400"/>
          </a:xfrm>
          <a:noFill/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b="1" dirty="0">
                <a:solidFill>
                  <a:srgbClr val="990000"/>
                </a:solidFill>
              </a:rPr>
              <a:t>a) </a:t>
            </a:r>
            <a:r>
              <a:rPr lang="en-US" b="1" dirty="0" err="1">
                <a:solidFill>
                  <a:srgbClr val="008000"/>
                </a:solidFill>
              </a:rPr>
              <a:t>Trẻ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em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trai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và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trẻ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em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gái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có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quyền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được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đối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xử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bình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đẳng</a:t>
            </a:r>
            <a:r>
              <a:rPr lang="en-US" b="1" dirty="0">
                <a:solidFill>
                  <a:srgbClr val="008000"/>
                </a:solidFill>
              </a:rPr>
              <a:t> 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b="1" dirty="0">
                <a:solidFill>
                  <a:srgbClr val="990000"/>
                </a:solidFill>
              </a:rPr>
              <a:t>b) </a:t>
            </a:r>
            <a:r>
              <a:rPr lang="en-US" b="1" dirty="0">
                <a:solidFill>
                  <a:srgbClr val="008000"/>
                </a:solidFill>
              </a:rPr>
              <a:t>Con </a:t>
            </a:r>
            <a:r>
              <a:rPr lang="en-US" b="1" dirty="0" err="1">
                <a:solidFill>
                  <a:srgbClr val="008000"/>
                </a:solidFill>
              </a:rPr>
              <a:t>trai</a:t>
            </a:r>
            <a:r>
              <a:rPr lang="en-US" b="1" dirty="0">
                <a:solidFill>
                  <a:srgbClr val="008000"/>
                </a:solidFill>
              </a:rPr>
              <a:t> bao </a:t>
            </a:r>
            <a:r>
              <a:rPr lang="en-US" b="1" dirty="0" err="1">
                <a:solidFill>
                  <a:srgbClr val="008000"/>
                </a:solidFill>
              </a:rPr>
              <a:t>giờ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cũng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giỏi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hơn</a:t>
            </a:r>
            <a:r>
              <a:rPr lang="en-US" b="1" dirty="0">
                <a:solidFill>
                  <a:srgbClr val="008000"/>
                </a:solidFill>
              </a:rPr>
              <a:t> con </a:t>
            </a:r>
            <a:r>
              <a:rPr lang="en-US" b="1" dirty="0" err="1">
                <a:solidFill>
                  <a:srgbClr val="008000"/>
                </a:solidFill>
              </a:rPr>
              <a:t>gái</a:t>
            </a:r>
            <a:r>
              <a:rPr lang="en-US" b="1" dirty="0">
                <a:solidFill>
                  <a:srgbClr val="008000"/>
                </a:solidFill>
              </a:rPr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b="1" dirty="0">
                <a:solidFill>
                  <a:srgbClr val="990000"/>
                </a:solidFill>
              </a:rPr>
              <a:t>c) </a:t>
            </a:r>
            <a:r>
              <a:rPr lang="en-US" b="1" dirty="0" err="1">
                <a:solidFill>
                  <a:srgbClr val="008000"/>
                </a:solidFill>
              </a:rPr>
              <a:t>Nữ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giới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phải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phục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tùng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nam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giới</a:t>
            </a:r>
            <a:r>
              <a:rPr lang="en-US" b="1" dirty="0">
                <a:solidFill>
                  <a:srgbClr val="008000"/>
                </a:solidFill>
              </a:rPr>
              <a:t> 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b="1" dirty="0">
                <a:solidFill>
                  <a:srgbClr val="990000"/>
                </a:solidFill>
              </a:rPr>
              <a:t>d) </a:t>
            </a:r>
            <a:r>
              <a:rPr lang="en-US" b="1" dirty="0" err="1">
                <a:solidFill>
                  <a:srgbClr val="008000"/>
                </a:solidFill>
              </a:rPr>
              <a:t>Làm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việc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nhà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không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chỉ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là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trách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nhiệm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của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mẹ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và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chị</a:t>
            </a:r>
            <a:r>
              <a:rPr lang="en-US" b="1" dirty="0">
                <a:solidFill>
                  <a:srgbClr val="008000"/>
                </a:solidFill>
              </a:rPr>
              <a:t>, </a:t>
            </a:r>
            <a:r>
              <a:rPr lang="en-US" b="1" dirty="0" err="1">
                <a:solidFill>
                  <a:srgbClr val="008000"/>
                </a:solidFill>
              </a:rPr>
              <a:t>em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gái</a:t>
            </a:r>
            <a:r>
              <a:rPr lang="en-US" b="1" dirty="0">
                <a:solidFill>
                  <a:srgbClr val="008000"/>
                </a:solidFill>
              </a:rPr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b="1" dirty="0">
                <a:solidFill>
                  <a:srgbClr val="990000"/>
                </a:solidFill>
              </a:rPr>
              <a:t>đ) </a:t>
            </a:r>
            <a:r>
              <a:rPr lang="en-US" b="1" dirty="0" err="1">
                <a:solidFill>
                  <a:srgbClr val="008000"/>
                </a:solidFill>
              </a:rPr>
              <a:t>Chỉ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nên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cho</a:t>
            </a:r>
            <a:r>
              <a:rPr lang="en-US" b="1" dirty="0">
                <a:solidFill>
                  <a:srgbClr val="008000"/>
                </a:solidFill>
              </a:rPr>
              <a:t> con </a:t>
            </a:r>
            <a:r>
              <a:rPr lang="en-US" b="1" dirty="0" err="1">
                <a:solidFill>
                  <a:srgbClr val="008000"/>
                </a:solidFill>
              </a:rPr>
              <a:t>trai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đi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học</a:t>
            </a:r>
            <a:r>
              <a:rPr lang="en-US" b="1" dirty="0">
                <a:solidFill>
                  <a:srgbClr val="008000"/>
                </a:solidFill>
              </a:rPr>
              <a:t>, </a:t>
            </a:r>
            <a:r>
              <a:rPr lang="en-US" b="1" dirty="0" err="1">
                <a:solidFill>
                  <a:srgbClr val="008000"/>
                </a:solidFill>
              </a:rPr>
              <a:t>còn</a:t>
            </a:r>
            <a:r>
              <a:rPr lang="en-US" b="1" dirty="0">
                <a:solidFill>
                  <a:srgbClr val="008000"/>
                </a:solidFill>
              </a:rPr>
              <a:t> con </a:t>
            </a:r>
            <a:r>
              <a:rPr lang="en-US" b="1" dirty="0" err="1">
                <a:solidFill>
                  <a:srgbClr val="008000"/>
                </a:solidFill>
              </a:rPr>
              <a:t>gái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phải</a:t>
            </a:r>
            <a:r>
              <a:rPr lang="en-US" b="1" dirty="0">
                <a:solidFill>
                  <a:srgbClr val="008000"/>
                </a:solidFill>
              </a:rPr>
              <a:t> ở </a:t>
            </a:r>
            <a:r>
              <a:rPr lang="en-US" b="1" dirty="0" err="1">
                <a:solidFill>
                  <a:srgbClr val="008000"/>
                </a:solidFill>
              </a:rPr>
              <a:t>nhà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lao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động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giúp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đỡ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gia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r>
              <a:rPr lang="en-US" b="1" dirty="0" err="1">
                <a:solidFill>
                  <a:srgbClr val="008000"/>
                </a:solidFill>
              </a:rPr>
              <a:t>đình</a:t>
            </a:r>
            <a:r>
              <a:rPr lang="en-US" b="1" dirty="0">
                <a:solidFill>
                  <a:srgbClr val="008000"/>
                </a:solidFill>
              </a:rPr>
              <a:t> .</a:t>
            </a:r>
          </a:p>
        </p:txBody>
      </p:sp>
      <p:sp>
        <p:nvSpPr>
          <p:cNvPr id="28676" name="Text Box 26"/>
          <p:cNvSpPr txBox="1">
            <a:spLocks noChangeArrowheads="1"/>
          </p:cNvSpPr>
          <p:nvPr/>
        </p:nvSpPr>
        <p:spPr bwMode="auto">
          <a:xfrm>
            <a:off x="2971800" y="229393"/>
            <a:ext cx="2209800" cy="523220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6600CC"/>
                </a:solidFill>
              </a:rPr>
              <a:t>BÀI TẬP 2</a:t>
            </a:r>
          </a:p>
        </p:txBody>
      </p:sp>
      <p:sp>
        <p:nvSpPr>
          <p:cNvPr id="28677" name="Rectangle 27"/>
          <p:cNvSpPr>
            <a:spLocks noChangeArrowheads="1"/>
          </p:cNvSpPr>
          <p:nvPr/>
        </p:nvSpPr>
        <p:spPr bwMode="auto">
          <a:xfrm>
            <a:off x="2123440" y="806134"/>
            <a:ext cx="8077200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en-US" sz="2800" b="1" dirty="0" err="1">
                <a:solidFill>
                  <a:srgbClr val="FF0000"/>
                </a:solidFill>
              </a:rPr>
              <a:t>Em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tán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thành</a:t>
            </a:r>
            <a:r>
              <a:rPr lang="en-US" sz="2800" b="1" dirty="0">
                <a:solidFill>
                  <a:srgbClr val="FF0000"/>
                </a:solidFill>
              </a:rPr>
              <a:t> hay </a:t>
            </a:r>
            <a:r>
              <a:rPr lang="en-US" sz="2800" b="1" dirty="0" err="1">
                <a:solidFill>
                  <a:srgbClr val="FF0000"/>
                </a:solidFill>
              </a:rPr>
              <a:t>không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tán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thành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với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những</a:t>
            </a:r>
            <a:r>
              <a:rPr lang="en-US" sz="2800" b="1" dirty="0">
                <a:solidFill>
                  <a:srgbClr val="FF0000"/>
                </a:solidFill>
              </a:rPr>
              <a:t> ý </a:t>
            </a:r>
            <a:r>
              <a:rPr lang="en-US" sz="2800" b="1" dirty="0" err="1">
                <a:solidFill>
                  <a:srgbClr val="FF0000"/>
                </a:solidFill>
              </a:rPr>
              <a:t>kiến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sau</a:t>
            </a:r>
            <a:r>
              <a:rPr lang="vi-VN" sz="2800" b="1" dirty="0">
                <a:solidFill>
                  <a:srgbClr val="FF0000"/>
                </a:solidFill>
              </a:rPr>
              <a:t> :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23260" name="Rectangle 28"/>
          <p:cNvSpPr>
            <a:spLocks noChangeArrowheads="1"/>
          </p:cNvSpPr>
          <p:nvPr/>
        </p:nvSpPr>
        <p:spPr bwMode="auto">
          <a:xfrm>
            <a:off x="1828800" y="4495800"/>
            <a:ext cx="609600" cy="381000"/>
          </a:xfrm>
          <a:prstGeom prst="rect">
            <a:avLst/>
          </a:prstGeom>
          <a:solidFill>
            <a:srgbClr val="00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3261" name="Rectangle 29"/>
          <p:cNvSpPr>
            <a:spLocks noChangeArrowheads="1"/>
          </p:cNvSpPr>
          <p:nvPr/>
        </p:nvSpPr>
        <p:spPr bwMode="auto">
          <a:xfrm>
            <a:off x="1828800" y="3657600"/>
            <a:ext cx="609600" cy="3810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3262" name="Rectangle 30"/>
          <p:cNvSpPr>
            <a:spLocks noChangeArrowheads="1"/>
          </p:cNvSpPr>
          <p:nvPr/>
        </p:nvSpPr>
        <p:spPr bwMode="auto">
          <a:xfrm>
            <a:off x="1828800" y="3124200"/>
            <a:ext cx="609600" cy="381000"/>
          </a:xfrm>
          <a:prstGeom prst="rect">
            <a:avLst/>
          </a:prstGeom>
          <a:solidFill>
            <a:srgbClr val="00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3263" name="Rectangle 31"/>
          <p:cNvSpPr>
            <a:spLocks noChangeArrowheads="1"/>
          </p:cNvSpPr>
          <p:nvPr/>
        </p:nvSpPr>
        <p:spPr bwMode="auto">
          <a:xfrm>
            <a:off x="1828800" y="2590800"/>
            <a:ext cx="609600" cy="381000"/>
          </a:xfrm>
          <a:prstGeom prst="rect">
            <a:avLst/>
          </a:prstGeom>
          <a:solidFill>
            <a:srgbClr val="00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highlight>
                <a:srgbClr val="0000CC"/>
              </a:highlight>
            </a:endParaRPr>
          </a:p>
        </p:txBody>
      </p:sp>
      <p:sp>
        <p:nvSpPr>
          <p:cNvPr id="223264" name="Rectangle 32"/>
          <p:cNvSpPr>
            <a:spLocks noChangeArrowheads="1"/>
          </p:cNvSpPr>
          <p:nvPr/>
        </p:nvSpPr>
        <p:spPr bwMode="auto">
          <a:xfrm>
            <a:off x="1828800" y="1752600"/>
            <a:ext cx="609600" cy="3810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232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232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232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232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232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23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23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23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23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23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260" grpId="0" animBg="1"/>
      <p:bldP spid="223261" grpId="0" animBg="1"/>
      <p:bldP spid="223262" grpId="0" animBg="1"/>
      <p:bldP spid="223263" grpId="0" animBg="1"/>
      <p:bldP spid="22326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Rectangle 3" hidden="1"/>
          <p:cNvSpPr>
            <a:spLocks/>
          </p:cNvSpPr>
          <p:nvPr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914400" y="2895600"/>
            <a:ext cx="10820399" cy="2400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Không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nên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biệt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đối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xử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chị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em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gái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bạn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gái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những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phụ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nữ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cuộc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sống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hằng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ngày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1219200" y="1453611"/>
            <a:ext cx="3810000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5400" b="1" i="1" u="sng" dirty="0" err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Kết</a:t>
            </a:r>
            <a:r>
              <a:rPr lang="en-US" sz="5400" b="1" i="1" u="sng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5400" b="1" i="1" u="sng" dirty="0" err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luận</a:t>
            </a:r>
            <a:r>
              <a:rPr lang="en-US" sz="5400" b="1" i="1" u="sng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: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93905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7"/>
          <p:cNvSpPr>
            <a:spLocks noChangeArrowheads="1"/>
          </p:cNvSpPr>
          <p:nvPr/>
        </p:nvSpPr>
        <p:spPr bwMode="auto">
          <a:xfrm flipH="1">
            <a:off x="4687599" y="3868452"/>
            <a:ext cx="55563" cy="144463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 2" panose="05020102010507070707" pitchFamily="18" charset="2"/>
              <a:buNone/>
              <a:tabLst/>
              <a:defRPr/>
            </a:pPr>
            <a:endParaRPr kumimoji="0" lang="en-US" alt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auto">
          <a:xfrm>
            <a:off x="990600" y="2274343"/>
            <a:ext cx="9901175" cy="115465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en-US" sz="3600" b="1" i="0" u="sng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Câu</a:t>
            </a:r>
            <a:r>
              <a:rPr kumimoji="0" lang="en-US" altLang="en-US" sz="36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2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:</a:t>
            </a:r>
            <a:r>
              <a:rPr kumimoji="0" lang="en-US" alt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Em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hãy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nêu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những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câu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thơ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hoặc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những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câu</a:t>
            </a:r>
            <a:endParaRPr lang="en-US" altLang="en-US" sz="3600" b="1" i="1" noProof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c</a:t>
            </a:r>
            <a:r>
              <a:rPr kumimoji="0" lang="en-US" sz="3600" b="1" i="1" u="none" strike="noStrike" kern="1200" normalizeH="0" baseline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a</a:t>
            </a:r>
            <a:r>
              <a:rPr kumimoji="0" lang="en-US" sz="3600" b="1" i="1" u="none" strike="noStrike" kern="1200" normalizeH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600" b="1" i="1" u="none" strike="noStrike" kern="1200" normalizeH="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dao</a:t>
            </a:r>
            <a:r>
              <a:rPr kumimoji="0" lang="en-US" sz="3600" b="1" i="1" u="none" strike="noStrike" kern="1200" normalizeH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, </a:t>
            </a:r>
            <a:r>
              <a:rPr kumimoji="0" lang="en-US" sz="3600" b="1" i="1" u="none" strike="noStrike" kern="1200" normalizeH="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tục</a:t>
            </a:r>
            <a:r>
              <a:rPr kumimoji="0" lang="en-US" sz="3600" b="1" i="1" u="none" strike="noStrike" kern="1200" normalizeH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600" b="1" i="1" u="none" strike="noStrike" kern="1200" normalizeH="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ngữ</a:t>
            </a:r>
            <a:r>
              <a:rPr kumimoji="0" lang="en-US" sz="3600" b="1" i="1" u="none" strike="noStrike" kern="1200" normalizeH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600" b="1" i="1" u="none" strike="noStrike" kern="1200" normalizeH="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thể</a:t>
            </a:r>
            <a:r>
              <a:rPr kumimoji="0" lang="en-US" sz="3600" b="1" i="1" u="none" strike="noStrike" kern="1200" normalizeH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600" b="1" i="1" u="none" strike="noStrike" kern="1200" normalizeH="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hiện</a:t>
            </a:r>
            <a:r>
              <a:rPr kumimoji="0" lang="en-US" sz="3600" b="1" i="1" u="none" strike="noStrike" kern="1200" normalizeH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600" b="1" i="1" u="none" strike="noStrike" kern="1200" normalizeH="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sự</a:t>
            </a:r>
            <a:r>
              <a:rPr kumimoji="0" lang="en-US" sz="3600" b="1" i="1" u="none" strike="noStrike" kern="1200" normalizeH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600" b="1" i="1" u="none" strike="noStrike" kern="1200" normalizeH="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kính</a:t>
            </a:r>
            <a:r>
              <a:rPr kumimoji="0" lang="en-US" sz="3600" b="1" i="1" u="none" strike="noStrike" kern="1200" normalizeH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600" b="1" i="1" u="none" strike="noStrike" kern="1200" normalizeH="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già</a:t>
            </a:r>
            <a:r>
              <a:rPr kumimoji="0" lang="en-US" sz="3600" b="1" i="1" u="none" strike="noStrike" kern="1200" normalizeH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, </a:t>
            </a:r>
            <a:r>
              <a:rPr kumimoji="0" lang="en-US" sz="3600" b="1" i="1" u="none" strike="noStrike" kern="1200" normalizeH="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yêu</a:t>
            </a:r>
            <a:r>
              <a:rPr kumimoji="0" lang="en-US" sz="3600" b="1" i="1" u="none" strike="noStrike" kern="1200" normalizeH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600" b="1" i="1" u="none" strike="noStrike" kern="1200" normalizeH="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trẻ</a:t>
            </a:r>
            <a:r>
              <a:rPr lang="en-US" sz="36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?</a:t>
            </a:r>
            <a:endParaRPr kumimoji="0" lang="en-US" sz="3600" b="1" i="1" u="none" strike="noStrike" kern="1200" normalizeH="0" baseline="0" noProof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AutoShape 3">
            <a:extLst>
              <a:ext uri="{FF2B5EF4-FFF2-40B4-BE49-F238E27FC236}">
                <a16:creationId xmlns:a16="http://schemas.microsoft.com/office/drawing/2014/main" id="{DEB50D08-C7CD-4AEC-A379-97475C13F3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5181" y="3940683"/>
            <a:ext cx="9901175" cy="1772814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3600" b="1" u="sng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Trả</a:t>
            </a:r>
            <a:r>
              <a:rPr lang="en-US" altLang="en-US" sz="3600" b="1" u="sng" kern="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u="sng" kern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lời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:</a:t>
            </a:r>
            <a:r>
              <a:rPr kumimoji="0" lang="en-US" alt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Kính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trên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nhường</a:t>
            </a:r>
            <a:r>
              <a:rPr lang="en-US" altLang="en-US" sz="3600" b="1" i="1" noProof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noProof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dưới</a:t>
            </a:r>
            <a:r>
              <a:rPr lang="en-US" altLang="en-US" sz="3600" b="1" i="1" noProof="0" dirty="0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3600" b="1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altLang="en-US" sz="36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trẻ</a:t>
            </a:r>
            <a:r>
              <a:rPr lang="en-US" altLang="en-US" sz="36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600" b="1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trẻ</a:t>
            </a:r>
            <a:r>
              <a:rPr lang="en-US" altLang="en-US" sz="36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altLang="en-US" sz="36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altLang="en-US" sz="36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. </a:t>
            </a:r>
            <a:r>
              <a:rPr lang="en-US" altLang="en-US" sz="3600" b="1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altLang="en-US" sz="36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già</a:t>
            </a:r>
            <a:r>
              <a:rPr lang="en-US" altLang="en-US" sz="36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600" b="1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già</a:t>
            </a:r>
            <a:r>
              <a:rPr lang="en-US" altLang="en-US" sz="36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altLang="en-US" sz="36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altLang="en-US" sz="36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altLang="en-US" sz="36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en-US" sz="3600" b="1" i="1" noProof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39" name="Text Box 4">
            <a:extLst>
              <a:ext uri="{FF2B5EF4-FFF2-40B4-BE49-F238E27FC236}">
                <a16:creationId xmlns:a16="http://schemas.microsoft.com/office/drawing/2014/main" id="{14B1E4C5-E4D9-4543-A66C-9DE39C24C2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1970" y="1144503"/>
            <a:ext cx="3668059" cy="830997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CC"/>
            </a:solidFill>
          </a:ln>
          <a:effectLst/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KHỞI ĐỘNG</a:t>
            </a:r>
            <a:endParaRPr kumimoji="0" lang="en-US" altLang="vi-VN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2881250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>
            <p:custDataLst>
              <p:tags r:id="rId2"/>
            </p:custDataLst>
          </p:nvPr>
        </p:nvSpPr>
        <p:spPr>
          <a:xfrm>
            <a:off x="1905000" y="2381370"/>
            <a:ext cx="65327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 dirty="0">
                <a:solidFill>
                  <a:srgbClr val="0101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010199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18399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0" descr="Picture4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7725" y="5684838"/>
            <a:ext cx="571500" cy="50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11" descr="Picture4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28600"/>
            <a:ext cx="6858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12" descr="Picture4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46050"/>
            <a:ext cx="60960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13" descr="Picture4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0"/>
            <a:ext cx="6858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14" descr="Picture4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81000"/>
            <a:ext cx="762000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0" name="Picture 3" descr="POINSET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38100"/>
            <a:ext cx="1681162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1" name="Picture 3" descr="POINSET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44451" y="5349875"/>
            <a:ext cx="13716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2" name="Picture 12" descr="POINSET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617201" y="-142875"/>
            <a:ext cx="1357312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3" name="Picture 3" descr="POINSET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637910">
            <a:off x="10737850" y="5373688"/>
            <a:ext cx="1243013" cy="137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 Box 117">
            <a:extLst>
              <a:ext uri="{FF2B5EF4-FFF2-40B4-BE49-F238E27FC236}">
                <a16:creationId xmlns:a16="http://schemas.microsoft.com/office/drawing/2014/main" id="{56B065B4-55C8-44A3-A859-F15909A5E9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6619" y="795184"/>
            <a:ext cx="83820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4000" dirty="0">
                <a:solidFill>
                  <a:srgbClr val="FF0066"/>
                </a:solidFill>
                <a:cs typeface="Times New Roman" panose="02020603050405020304" pitchFamily="18" charset="0"/>
              </a:rPr>
              <a:t>* </a:t>
            </a:r>
            <a:r>
              <a:rPr lang="en-US" altLang="en-US" sz="4000" dirty="0" err="1">
                <a:solidFill>
                  <a:srgbClr val="FF0066"/>
                </a:solidFill>
                <a:cs typeface="Times New Roman" panose="02020603050405020304" pitchFamily="18" charset="0"/>
              </a:rPr>
              <a:t>Em</a:t>
            </a:r>
            <a:r>
              <a:rPr lang="en-US" altLang="en-US" sz="4000" dirty="0">
                <a:solidFill>
                  <a:srgbClr val="FF0066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66"/>
                </a:solidFill>
                <a:cs typeface="Times New Roman" panose="02020603050405020304" pitchFamily="18" charset="0"/>
              </a:rPr>
              <a:t>hãy</a:t>
            </a:r>
            <a:r>
              <a:rPr lang="en-US" altLang="en-US" sz="4000" dirty="0">
                <a:solidFill>
                  <a:srgbClr val="FF0066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66"/>
                </a:solidFill>
                <a:cs typeface="Times New Roman" panose="02020603050405020304" pitchFamily="18" charset="0"/>
              </a:rPr>
              <a:t>giới</a:t>
            </a:r>
            <a:r>
              <a:rPr lang="en-US" altLang="en-US" sz="4000" dirty="0">
                <a:solidFill>
                  <a:srgbClr val="FF0066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66"/>
                </a:solidFill>
                <a:cs typeface="Times New Roman" panose="02020603050405020304" pitchFamily="18" charset="0"/>
              </a:rPr>
              <a:t>thiệu</a:t>
            </a:r>
            <a:r>
              <a:rPr lang="en-US" altLang="en-US" sz="4000" dirty="0">
                <a:solidFill>
                  <a:srgbClr val="FF0066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66"/>
                </a:solidFill>
                <a:cs typeface="Times New Roman" panose="02020603050405020304" pitchFamily="18" charset="0"/>
              </a:rPr>
              <a:t>một</a:t>
            </a:r>
            <a:r>
              <a:rPr lang="en-US" altLang="en-US" sz="4000" dirty="0">
                <a:solidFill>
                  <a:srgbClr val="FF0066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66"/>
                </a:solidFill>
                <a:cs typeface="Times New Roman" panose="02020603050405020304" pitchFamily="18" charset="0"/>
              </a:rPr>
              <a:t>số</a:t>
            </a:r>
            <a:r>
              <a:rPr lang="en-US" altLang="en-US" sz="4000" dirty="0">
                <a:solidFill>
                  <a:srgbClr val="FF0066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66"/>
                </a:solidFill>
                <a:cs typeface="Times New Roman" panose="02020603050405020304" pitchFamily="18" charset="0"/>
              </a:rPr>
              <a:t>người</a:t>
            </a:r>
            <a:r>
              <a:rPr lang="en-US" altLang="en-US" sz="4000" dirty="0">
                <a:solidFill>
                  <a:srgbClr val="FF0066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66"/>
                </a:solidFill>
                <a:cs typeface="Times New Roman" panose="02020603050405020304" pitchFamily="18" charset="0"/>
              </a:rPr>
              <a:t>phụ</a:t>
            </a:r>
            <a:r>
              <a:rPr lang="en-US" altLang="en-US" sz="4000" dirty="0">
                <a:solidFill>
                  <a:srgbClr val="FF0066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66"/>
                </a:solidFill>
                <a:cs typeface="Times New Roman" panose="02020603050405020304" pitchFamily="18" charset="0"/>
              </a:rPr>
              <a:t>nữ</a:t>
            </a:r>
            <a:r>
              <a:rPr lang="en-US" altLang="en-US" sz="4000" dirty="0">
                <a:solidFill>
                  <a:srgbClr val="FF0066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66"/>
                </a:solidFill>
                <a:cs typeface="Times New Roman" panose="02020603050405020304" pitchFamily="18" charset="0"/>
              </a:rPr>
              <a:t>tiêu</a:t>
            </a:r>
            <a:r>
              <a:rPr lang="en-US" altLang="en-US" sz="4000" dirty="0">
                <a:solidFill>
                  <a:srgbClr val="FF0066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66"/>
                </a:solidFill>
                <a:cs typeface="Times New Roman" panose="02020603050405020304" pitchFamily="18" charset="0"/>
              </a:rPr>
              <a:t>biểu</a:t>
            </a:r>
            <a:r>
              <a:rPr lang="en-US" altLang="en-US" sz="4000" dirty="0">
                <a:solidFill>
                  <a:srgbClr val="FF0066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66"/>
                </a:solidFill>
                <a:cs typeface="Times New Roman" panose="02020603050405020304" pitchFamily="18" charset="0"/>
              </a:rPr>
              <a:t>mà</a:t>
            </a:r>
            <a:r>
              <a:rPr lang="en-US" altLang="en-US" sz="4000" dirty="0">
                <a:solidFill>
                  <a:srgbClr val="FF0066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66"/>
                </a:solidFill>
                <a:cs typeface="Times New Roman" panose="02020603050405020304" pitchFamily="18" charset="0"/>
              </a:rPr>
              <a:t>em</a:t>
            </a:r>
            <a:r>
              <a:rPr lang="en-US" altLang="en-US" sz="4000" dirty="0">
                <a:solidFill>
                  <a:srgbClr val="FF0066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FF0066"/>
                </a:solidFill>
                <a:cs typeface="Times New Roman" panose="02020603050405020304" pitchFamily="18" charset="0"/>
              </a:rPr>
              <a:t>biết</a:t>
            </a:r>
            <a:r>
              <a:rPr lang="en-US" altLang="en-US" sz="4000" dirty="0">
                <a:solidFill>
                  <a:srgbClr val="FF0066"/>
                </a:solidFill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3" name="Text Box 118">
            <a:extLst>
              <a:ext uri="{FF2B5EF4-FFF2-40B4-BE49-F238E27FC236}">
                <a16:creationId xmlns:a16="http://schemas.microsoft.com/office/drawing/2014/main" id="{FE33A869-FDD1-45C2-BAB2-E8F8B9944E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2514600"/>
            <a:ext cx="90678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4000" dirty="0">
                <a:solidFill>
                  <a:srgbClr val="008000"/>
                </a:solidFill>
                <a:cs typeface="Times New Roman" panose="02020603050405020304" pitchFamily="18" charset="0"/>
              </a:rPr>
              <a:t>Ví dụ: Cô </a:t>
            </a:r>
            <a:r>
              <a:rPr lang="en-US" altLang="en-US" sz="4000" dirty="0" smtClean="0">
                <a:solidFill>
                  <a:srgbClr val="008000"/>
                </a:solidFill>
                <a:cs typeface="Times New Roman" panose="02020603050405020304" pitchFamily="18" charset="0"/>
              </a:rPr>
              <a:t>Vi Thị Thanh Thùy là </a:t>
            </a:r>
            <a:r>
              <a:rPr lang="en-US" altLang="en-US" sz="4000" dirty="0">
                <a:solidFill>
                  <a:srgbClr val="008000"/>
                </a:solidFill>
                <a:cs typeface="Times New Roman" panose="02020603050405020304" pitchFamily="18" charset="0"/>
              </a:rPr>
              <a:t>Hiệu trưởng t</a:t>
            </a:r>
            <a:r>
              <a:rPr lang="en-US" altLang="en-US" sz="4000" dirty="0" smtClean="0">
                <a:solidFill>
                  <a:srgbClr val="008000"/>
                </a:solidFill>
                <a:cs typeface="Times New Roman" panose="02020603050405020304" pitchFamily="18" charset="0"/>
              </a:rPr>
              <a:t>rường ta...</a:t>
            </a:r>
            <a:endParaRPr lang="en-US" altLang="en-US" sz="4000" dirty="0">
              <a:solidFill>
                <a:srgbClr val="008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732896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Rectangle 3" hidden="1"/>
          <p:cNvSpPr>
            <a:spLocks/>
          </p:cNvSpPr>
          <p:nvPr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914400" y="2895600"/>
            <a:ext cx="10820399" cy="2400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Vì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phụ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nữ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vai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trò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quan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trọng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gia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đình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xã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hội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nên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họ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đáng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được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mọi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kính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 err="1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trọng</a:t>
            </a:r>
            <a:r>
              <a:rPr lang="en-US" altLang="en-US" sz="5000" b="1" dirty="0">
                <a:ln>
                  <a:solidFill>
                    <a:sysClr val="windowText" lastClr="000000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30480" y="1710708"/>
            <a:ext cx="12192000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4500" b="1" dirty="0" err="1">
                <a:solidFill>
                  <a:srgbClr val="FF0066"/>
                </a:solidFill>
                <a:latin typeface="Times New Roman" pitchFamily="18" charset="0"/>
              </a:rPr>
              <a:t>Tại</a:t>
            </a:r>
            <a:r>
              <a:rPr lang="en-US" sz="4500" b="1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4500" b="1" dirty="0" err="1">
                <a:solidFill>
                  <a:srgbClr val="FF0066"/>
                </a:solidFill>
                <a:latin typeface="Times New Roman" pitchFamily="18" charset="0"/>
              </a:rPr>
              <a:t>sao</a:t>
            </a:r>
            <a:r>
              <a:rPr lang="en-US" sz="4500" b="1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4500" b="1" dirty="0" err="1">
                <a:solidFill>
                  <a:srgbClr val="FF0066"/>
                </a:solidFill>
                <a:latin typeface="Times New Roman" pitchFamily="18" charset="0"/>
              </a:rPr>
              <a:t>phụ</a:t>
            </a:r>
            <a:r>
              <a:rPr lang="en-US" sz="4500" b="1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4500" b="1" dirty="0" err="1">
                <a:solidFill>
                  <a:srgbClr val="FF0066"/>
                </a:solidFill>
                <a:latin typeface="Times New Roman" pitchFamily="18" charset="0"/>
              </a:rPr>
              <a:t>nữ</a:t>
            </a:r>
            <a:r>
              <a:rPr lang="en-US" sz="4500" b="1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4500" b="1" dirty="0" err="1">
                <a:solidFill>
                  <a:srgbClr val="FF0066"/>
                </a:solidFill>
                <a:latin typeface="Times New Roman" pitchFamily="18" charset="0"/>
              </a:rPr>
              <a:t>là</a:t>
            </a:r>
            <a:r>
              <a:rPr lang="en-US" sz="4500" b="1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4500" b="1" dirty="0" err="1">
                <a:solidFill>
                  <a:srgbClr val="FF0066"/>
                </a:solidFill>
                <a:latin typeface="Times New Roman" pitchFamily="18" charset="0"/>
              </a:rPr>
              <a:t>những</a:t>
            </a:r>
            <a:r>
              <a:rPr lang="en-US" sz="4500" b="1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4500" b="1" dirty="0" err="1">
                <a:solidFill>
                  <a:srgbClr val="FF0066"/>
                </a:solidFill>
                <a:latin typeface="Times New Roman" pitchFamily="18" charset="0"/>
              </a:rPr>
              <a:t>người</a:t>
            </a:r>
            <a:r>
              <a:rPr lang="en-US" sz="4500" b="1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4500" b="1" dirty="0" err="1">
                <a:solidFill>
                  <a:srgbClr val="FF0066"/>
                </a:solidFill>
                <a:latin typeface="Times New Roman" pitchFamily="18" charset="0"/>
              </a:rPr>
              <a:t>đáng</a:t>
            </a:r>
            <a:r>
              <a:rPr lang="en-US" sz="4500" b="1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4500" b="1" dirty="0" err="1">
                <a:solidFill>
                  <a:srgbClr val="FF0066"/>
                </a:solidFill>
                <a:latin typeface="Times New Roman" pitchFamily="18" charset="0"/>
              </a:rPr>
              <a:t>kính</a:t>
            </a:r>
            <a:r>
              <a:rPr lang="en-US" sz="4500" b="1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4500" b="1" dirty="0" err="1">
                <a:solidFill>
                  <a:srgbClr val="FF0066"/>
                </a:solidFill>
                <a:latin typeface="Times New Roman" pitchFamily="18" charset="0"/>
              </a:rPr>
              <a:t>trọng</a:t>
            </a:r>
            <a:r>
              <a:rPr lang="en-US" sz="4500" b="1" dirty="0">
                <a:solidFill>
                  <a:srgbClr val="FF0066"/>
                </a:solidFill>
                <a:latin typeface="Times New Roman" pitchFamily="18" charset="0"/>
              </a:rPr>
              <a:t>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21485464"/>
      </p:ext>
    </p:extLst>
  </p:cSld>
  <p:clrMapOvr>
    <a:masterClrMapping/>
  </p:clrMapOvr>
  <p:transition spd="med">
    <p:comb dir="vert"/>
    <p:sndAc>
      <p:stSnd>
        <p:snd r:embed="rId5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WordArt 5"/>
          <p:cNvSpPr>
            <a:spLocks noChangeArrowheads="1" noChangeShapeType="1" noTextEdit="1"/>
          </p:cNvSpPr>
          <p:nvPr/>
        </p:nvSpPr>
        <p:spPr bwMode="auto">
          <a:xfrm rot="594323">
            <a:off x="681038" y="2447925"/>
            <a:ext cx="9731375" cy="23622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6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  <a:contourClr>
                <a:srgbClr val="FFE701"/>
              </a:contour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48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Chào tạm biệt các em học sinh!</a:t>
            </a:r>
          </a:p>
        </p:txBody>
      </p:sp>
    </p:spTree>
  </p:cSld>
  <p:clrMapOvr>
    <a:masterClrMapping/>
  </p:clrMapOvr>
  <p:transition spd="med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413" y="3579813"/>
            <a:ext cx="2981325" cy="246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600" y="765175"/>
            <a:ext cx="7254875" cy="363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A6D5E53-4DA9-4671-9C39-6BD20806C05B}"/>
              </a:ext>
            </a:extLst>
          </p:cNvPr>
          <p:cNvSpPr/>
          <p:nvPr/>
        </p:nvSpPr>
        <p:spPr>
          <a:xfrm>
            <a:off x="3149600" y="2335452"/>
            <a:ext cx="7619999" cy="86177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>
                <a:ln w="6600">
                  <a:solidFill>
                    <a:srgbClr val="333399"/>
                  </a:solidFill>
                  <a:prstDash val="solid"/>
                </a:ln>
                <a:solidFill>
                  <a:srgbClr val="DAE917"/>
                </a:solidFill>
                <a:effectLst>
                  <a:glow rad="228600">
                    <a:srgbClr val="333399">
                      <a:satMod val="175000"/>
                      <a:alpha val="40000"/>
                    </a:srgbClr>
                  </a:glow>
                  <a:outerShdw dist="38100" dir="2700000" algn="tl" rotWithShape="0">
                    <a:srgbClr val="333399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4142030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2127181" y="66368"/>
            <a:ext cx="82296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Đạo</a:t>
            </a:r>
            <a:r>
              <a:rPr kumimoji="0" lang="en-US" altLang="vi-VN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sng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</a:t>
            </a:r>
            <a:r>
              <a:rPr lang="en-US" altLang="vi-VN" sz="2400" b="1" u="sng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ức</a:t>
            </a:r>
            <a:endParaRPr kumimoji="0" lang="en-US" altLang="vi-VN" sz="2400" b="1" i="0" u="sng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95145F-2093-475F-9956-6720A28D09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3" y="1392530"/>
            <a:ext cx="3845746" cy="272227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BA82F6A-122E-450F-B8A4-BC29AB7DD6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449" y="1392530"/>
            <a:ext cx="4052888" cy="272227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1BCE20B-E632-45CA-B4AC-59DA3B0BC0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0589" y="1372866"/>
            <a:ext cx="4214708" cy="2741934"/>
          </a:xfrm>
          <a:prstGeom prst="rect">
            <a:avLst/>
          </a:prstGeom>
        </p:spPr>
      </p:pic>
      <p:sp>
        <p:nvSpPr>
          <p:cNvPr id="17" name="AutoShape 3">
            <a:extLst>
              <a:ext uri="{FF2B5EF4-FFF2-40B4-BE49-F238E27FC236}">
                <a16:creationId xmlns:a16="http://schemas.microsoft.com/office/drawing/2014/main" id="{B54ACF6E-A637-495C-AB60-4D293FE7C4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4182575"/>
            <a:ext cx="10820400" cy="260511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Phụ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nữ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là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những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người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có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vai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trò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rất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quan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trọng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đối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3600" kern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v</a:t>
            </a: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ới</a:t>
            </a:r>
            <a:endParaRPr lang="en-US" sz="3600" kern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itchFamily="18" charset="0"/>
            </a:endParaRPr>
          </a:p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gia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đình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và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xã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hội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. </a:t>
            </a: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Chúng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 ta </a:t>
            </a: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cần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biết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tôn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trọng</a:t>
            </a:r>
            <a:r>
              <a:rPr lang="en-US" sz="3600" kern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kern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q</a:t>
            </a:r>
            <a:r>
              <a:rPr kumimoji="0" lang="en-US" sz="3600" strike="noStrike" kern="0" normalizeH="0" baseline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uan</a:t>
            </a:r>
            <a:r>
              <a:rPr lang="en-US" sz="3600" kern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600" strike="noStrike" kern="0" normalizeH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tâm</a:t>
            </a:r>
            <a:endParaRPr kumimoji="0" lang="en-US" sz="3600" strike="noStrike" kern="0" normalizeH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Times New Roman" panose="02020603050405020304" pitchFamily="18" charset="0"/>
              <a:cs typeface="Times New Roman" pitchFamily="18" charset="0"/>
            </a:endParaRPr>
          </a:p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3600" strike="noStrike" kern="0" normalizeH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và</a:t>
            </a:r>
            <a:r>
              <a:rPr kumimoji="0" lang="en-US" sz="3600" strike="noStrike" kern="0" normalizeH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600" strike="noStrike" kern="0" normalizeH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không</a:t>
            </a:r>
            <a:r>
              <a:rPr kumimoji="0" lang="en-US" sz="3600" strike="noStrike" kern="0" normalizeH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600" strike="noStrike" kern="0" normalizeH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phân</a:t>
            </a:r>
            <a:r>
              <a:rPr kumimoji="0" lang="en-US" sz="3600" strike="noStrike" kern="0" normalizeH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600" strike="noStrike" kern="0" normalizeH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biệt</a:t>
            </a:r>
            <a:r>
              <a:rPr kumimoji="0" lang="en-US" sz="3600" strike="noStrike" kern="0" normalizeH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600" strike="noStrike" kern="0" normalizeH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đối</a:t>
            </a:r>
            <a:r>
              <a:rPr kumimoji="0" lang="en-US" sz="3600" strike="noStrike" kern="0" normalizeH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600" strike="noStrike" kern="0" normalizeH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xử</a:t>
            </a:r>
            <a:r>
              <a:rPr kumimoji="0" lang="en-US" sz="3600" strike="noStrike" kern="0" normalizeH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600" strike="noStrike" kern="0" normalizeH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với</a:t>
            </a:r>
            <a:r>
              <a:rPr kumimoji="0" lang="en-US" sz="3600" strike="noStrike" kern="0" normalizeH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600" strike="noStrike" kern="0" normalizeH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những</a:t>
            </a:r>
            <a:r>
              <a:rPr kumimoji="0" lang="en-US" sz="3600" strike="noStrike" kern="0" normalizeH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en-US" sz="3600" strike="noStrike" kern="0" normalizeH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người</a:t>
            </a:r>
            <a:r>
              <a:rPr lang="en-US" sz="3600" kern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 p</a:t>
            </a:r>
            <a:r>
              <a:rPr lang="en-US" sz="3600" kern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hụ</a:t>
            </a:r>
            <a:r>
              <a:rPr lang="en-US" sz="3600" kern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kern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nữ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trong</a:t>
            </a:r>
            <a:endParaRPr lang="en-US" sz="3600" kern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itchFamily="18" charset="0"/>
            </a:endParaRPr>
          </a:p>
          <a:p>
            <a:pPr lvl="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cuộc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sống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hằng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kern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ngày</a:t>
            </a:r>
            <a:r>
              <a:rPr lang="en-US" sz="3600" kern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.</a:t>
            </a:r>
            <a:endParaRPr kumimoji="0" lang="en-US" sz="3600" strike="noStrike" kern="120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4">
            <a:extLst>
              <a:ext uri="{FF2B5EF4-FFF2-40B4-BE49-F238E27FC236}">
                <a16:creationId xmlns:a16="http://schemas.microsoft.com/office/drawing/2014/main" id="{D463FCF5-C885-4DAF-8225-7B5E7CCCA5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7199" y="746199"/>
            <a:ext cx="902956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en-US" sz="3600" b="1" kern="10" dirty="0" err="1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Tôn</a:t>
            </a:r>
            <a:r>
              <a:rPr lang="en-US" sz="3600" b="1" kern="10" dirty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3600" b="1" kern="10" dirty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3600" b="1" kern="10" dirty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r>
              <a:rPr lang="en-US" sz="3600" b="1" kern="10" dirty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600" b="1" kern="10" dirty="0" err="1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600" b="1" kern="10" dirty="0">
                <a:ln w="9525">
                  <a:solidFill>
                    <a:schemeClr val="tx1">
                      <a:lumMod val="95000"/>
                      <a:lumOff val="5000"/>
                    </a:schemeClr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1)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792E1E9-EC80-4F91-B0B7-FD3B8A85DB9E}"/>
              </a:ext>
            </a:extLst>
          </p:cNvPr>
          <p:cNvSpPr/>
          <p:nvPr/>
        </p:nvSpPr>
        <p:spPr>
          <a:xfrm>
            <a:off x="9994988" y="636277"/>
            <a:ext cx="1923535" cy="624022"/>
          </a:xfrm>
          <a:prstGeom prst="ellipse">
            <a:avLst/>
          </a:prstGeom>
          <a:solidFill>
            <a:srgbClr val="FFFF0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0" cap="none" spc="0" normalizeH="0" baseline="0" noProof="0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SGK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900" b="1" kern="0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22-23-24</a:t>
            </a:r>
            <a:endParaRPr kumimoji="0" lang="vi-VN" sz="1900" b="1" i="0" u="none" strike="noStrike" kern="0" cap="none" spc="0" normalizeH="0" baseline="0" noProof="0" dirty="0">
              <a:ln>
                <a:solidFill>
                  <a:srgbClr val="C00000"/>
                </a:solidFill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32F21F8-6D56-487E-A697-D9B16DC79A38}"/>
              </a:ext>
            </a:extLst>
          </p:cNvPr>
          <p:cNvCxnSpPr/>
          <p:nvPr/>
        </p:nvCxnSpPr>
        <p:spPr>
          <a:xfrm>
            <a:off x="9956798" y="990600"/>
            <a:ext cx="192353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1564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30"/>
          <p:cNvSpPr txBox="1">
            <a:spLocks noChangeArrowheads="1"/>
          </p:cNvSpPr>
          <p:nvPr/>
        </p:nvSpPr>
        <p:spPr bwMode="auto">
          <a:xfrm>
            <a:off x="0" y="1431915"/>
            <a:ext cx="8991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altLang="en-US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endParaRPr lang="en-US" altLang="en-US" sz="36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Box 61">
            <a:extLst>
              <a:ext uri="{FF2B5EF4-FFF2-40B4-BE49-F238E27FC236}">
                <a16:creationId xmlns:a16="http://schemas.microsoft.com/office/drawing/2014/main" id="{0C2B7D21-20B1-496E-A873-C13F5E3455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2122700"/>
            <a:ext cx="10972800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Tìm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hiểu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thông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tin ( SGK – Trang 22)</a:t>
            </a:r>
          </a:p>
          <a:p>
            <a:pPr eaLnBrk="1" hangingPunct="1">
              <a:spcBef>
                <a:spcPct val="50000"/>
              </a:spcBef>
            </a:pP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Hãy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giới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thiệu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nội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dung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các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hình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trong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SGK.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Trong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hình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nói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đến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ai,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người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đó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có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vai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trò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gì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trong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gia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đình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và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xã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Arial" panose="020B0604020202020204" pitchFamily="34" charset="0"/>
              </a:rPr>
              <a:t>hội</a:t>
            </a:r>
            <a:r>
              <a:rPr lang="en-US" sz="3600" dirty="0">
                <a:solidFill>
                  <a:srgbClr val="FF0000"/>
                </a:solidFill>
                <a:cs typeface="Arial" panose="020B0604020202020204" pitchFamily="34" charset="0"/>
              </a:rPr>
              <a:t>?</a:t>
            </a:r>
            <a:endParaRPr lang="en-US" sz="3600" dirty="0">
              <a:solidFill>
                <a:srgbClr val="0000FF"/>
              </a:solidFill>
              <a:cs typeface="Times New Roman" pitchFamily="18" charset="0"/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0D9CA1EA-4B40-4DEA-9860-847FC707B325}"/>
              </a:ext>
            </a:extLst>
          </p:cNvPr>
          <p:cNvCxnSpPr/>
          <p:nvPr/>
        </p:nvCxnSpPr>
        <p:spPr>
          <a:xfrm>
            <a:off x="9318523" y="4630260"/>
            <a:ext cx="1550783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6662684" y="5029200"/>
            <a:ext cx="5311677" cy="1323439"/>
          </a:xfrm>
          <a:prstGeom prst="rect">
            <a:avLst/>
          </a:prstGeom>
          <a:solidFill>
            <a:srgbClr val="00FF00"/>
          </a:solidFill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000" b="1" dirty="0" err="1">
                <a:ln>
                  <a:solidFill>
                    <a:srgbClr val="99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4000" b="1" dirty="0">
                <a:ln>
                  <a:solidFill>
                    <a:srgbClr val="99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>
                  <a:solidFill>
                    <a:srgbClr val="99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4000" b="1" dirty="0">
                <a:ln>
                  <a:solidFill>
                    <a:srgbClr val="99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>
                  <a:solidFill>
                    <a:srgbClr val="99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4000" b="1" dirty="0">
                <a:ln>
                  <a:solidFill>
                    <a:srgbClr val="99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4</a:t>
            </a:r>
          </a:p>
          <a:p>
            <a:pPr lvl="0" algn="ctr">
              <a:defRPr/>
            </a:pPr>
            <a:r>
              <a:rPr lang="en-US" sz="4000" b="1" dirty="0" err="1">
                <a:ln>
                  <a:solidFill>
                    <a:srgbClr val="99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4000" b="1" dirty="0">
                <a:ln>
                  <a:solidFill>
                    <a:srgbClr val="99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>
                  <a:solidFill>
                    <a:srgbClr val="99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4000" b="1" dirty="0">
                <a:ln>
                  <a:solidFill>
                    <a:srgbClr val="99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5 </a:t>
            </a:r>
            <a:r>
              <a:rPr lang="en-US" sz="4000" b="1" dirty="0" err="1">
                <a:ln>
                  <a:solidFill>
                    <a:srgbClr val="99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phút</a:t>
            </a:r>
            <a:endParaRPr lang="en-US" sz="4000" b="1" dirty="0">
              <a:ln>
                <a:solidFill>
                  <a:srgbClr val="99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5560654"/>
      </p:ext>
    </p:extLst>
  </p:cSld>
  <p:clrMapOvr>
    <a:masterClrMapping/>
  </p:clrMapOvr>
  <p:transition spd="med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567" descr="Nguyenthidin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80095" y="1960816"/>
            <a:ext cx="4031611" cy="4478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0" name="Text Box 571"/>
          <p:cNvSpPr txBox="1">
            <a:spLocks noChangeArrowheads="1"/>
          </p:cNvSpPr>
          <p:nvPr/>
        </p:nvSpPr>
        <p:spPr bwMode="auto">
          <a:xfrm>
            <a:off x="1447800" y="1331816"/>
            <a:ext cx="5532295" cy="584775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̃</a:t>
            </a:r>
          </a:p>
        </p:txBody>
      </p:sp>
      <p:sp>
        <p:nvSpPr>
          <p:cNvPr id="194108" name="Rectangle 572"/>
          <p:cNvSpPr>
            <a:spLocks noChangeArrowheads="1"/>
          </p:cNvSpPr>
          <p:nvPr/>
        </p:nvSpPr>
        <p:spPr bwMode="auto">
          <a:xfrm>
            <a:off x="1810606" y="1904315"/>
            <a:ext cx="4971194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 eaLnBrk="1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en-US" sz="3600" dirty="0">
                <a:solidFill>
                  <a:schemeClr val="accent2"/>
                </a:solidFill>
              </a:rPr>
              <a:t>   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vi-VN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(1920-1992),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Phó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vũ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phóng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miền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Nam,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Phó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tịch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Nam,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tịch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Nam, Anh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hùng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vũ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10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5" name="Picture 5" descr="Nguyenthidinh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6720" y="457200"/>
            <a:ext cx="4343400" cy="497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886" name="Picture 6" descr="images282778_6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457200"/>
            <a:ext cx="4343400" cy="497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Rectangle 9"/>
          <p:cNvSpPr>
            <a:spLocks noChangeArrowheads="1"/>
          </p:cNvSpPr>
          <p:nvPr/>
        </p:nvSpPr>
        <p:spPr bwMode="auto">
          <a:xfrm>
            <a:off x="2266991" y="57150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20000"/>
              </a:spcBef>
              <a:buClr>
                <a:schemeClr val="accent1"/>
              </a:buClr>
            </a:pPr>
            <a:r>
              <a:rPr lang="vi-VN" sz="2400" dirty="0">
                <a:solidFill>
                  <a:srgbClr val="0000CC"/>
                </a:solidFill>
              </a:rPr>
              <a:t>Hình ảnh </a:t>
            </a:r>
            <a:r>
              <a:rPr lang="en-US" sz="2400" b="1" dirty="0" err="1">
                <a:solidFill>
                  <a:srgbClr val="0000FF"/>
                </a:solidFill>
              </a:rPr>
              <a:t>Bà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Nguyễn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Thị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Định</a:t>
            </a:r>
            <a:r>
              <a:rPr lang="en-US" sz="2400" b="1" dirty="0">
                <a:solidFill>
                  <a:srgbClr val="0000FF"/>
                </a:solidFill>
              </a:rPr>
              <a:t> (1920-1992), 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2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22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64" name="Picture 4" descr="nguyenthitra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4600" y="76201"/>
            <a:ext cx="70104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Rectangle 9"/>
          <p:cNvSpPr>
            <a:spLocks noChangeArrowheads="1"/>
          </p:cNvSpPr>
          <p:nvPr/>
        </p:nvSpPr>
        <p:spPr bwMode="auto">
          <a:xfrm>
            <a:off x="1668780" y="5473006"/>
            <a:ext cx="8763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sz="2800" dirty="0"/>
              <a:t>  </a:t>
            </a:r>
            <a:r>
              <a:rPr lang="en-US" sz="2800" b="1" dirty="0" err="1">
                <a:solidFill>
                  <a:srgbClr val="0000FF"/>
                </a:solidFill>
              </a:rPr>
              <a:t>Phó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Giáo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sư</a:t>
            </a:r>
            <a:r>
              <a:rPr lang="en-US" sz="2800" b="1" dirty="0">
                <a:solidFill>
                  <a:srgbClr val="0000FF"/>
                </a:solidFill>
              </a:rPr>
              <a:t>, </a:t>
            </a:r>
            <a:r>
              <a:rPr lang="en-US" sz="2800" b="1" dirty="0" err="1">
                <a:solidFill>
                  <a:srgbClr val="0000FF"/>
                </a:solidFill>
              </a:rPr>
              <a:t>Tiến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sĩ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Nguyễn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Thị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Trâm</a:t>
            </a:r>
            <a:r>
              <a:rPr lang="en-US" sz="2800" b="1" dirty="0">
                <a:solidFill>
                  <a:srgbClr val="0000FF"/>
                </a:solidFill>
              </a:rPr>
              <a:t>, </a:t>
            </a:r>
          </a:p>
          <a:p>
            <a:pPr eaLnBrk="1" hangingPunct="1"/>
            <a:r>
              <a:rPr lang="en-US" sz="2800" b="1" dirty="0" err="1">
                <a:solidFill>
                  <a:srgbClr val="0000FF"/>
                </a:solidFill>
              </a:rPr>
              <a:t>Phó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Viện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trưởng</a:t>
            </a:r>
            <a:r>
              <a:rPr lang="vi-VN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Viện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Sinh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học</a:t>
            </a:r>
            <a:r>
              <a:rPr lang="vi-VN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nông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nghiệp</a:t>
            </a:r>
            <a:r>
              <a:rPr lang="en-US" sz="2800" b="1" dirty="0">
                <a:solidFill>
                  <a:srgbClr val="0000FF"/>
                </a:solidFill>
              </a:rPr>
              <a:t>, </a:t>
            </a:r>
            <a:r>
              <a:rPr lang="en-US" sz="2800" b="1" dirty="0" err="1">
                <a:solidFill>
                  <a:srgbClr val="0000FF"/>
                </a:solidFill>
              </a:rPr>
              <a:t>nhà</a:t>
            </a:r>
            <a:r>
              <a:rPr lang="en-US" sz="2800" b="1" dirty="0">
                <a:solidFill>
                  <a:srgbClr val="0000FF"/>
                </a:solidFill>
              </a:rPr>
              <a:t> khoa </a:t>
            </a:r>
            <a:r>
              <a:rPr lang="en-US" sz="2800" b="1" dirty="0" err="1">
                <a:solidFill>
                  <a:srgbClr val="0000FF"/>
                </a:solidFill>
              </a:rPr>
              <a:t>học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được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tặng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giải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thưởng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Kô</a:t>
            </a:r>
            <a:r>
              <a:rPr lang="en-US" sz="2800" b="1" dirty="0">
                <a:solidFill>
                  <a:srgbClr val="0000FF"/>
                </a:solidFill>
              </a:rPr>
              <a:t>-</a:t>
            </a:r>
            <a:r>
              <a:rPr lang="en-US" sz="2800" b="1" dirty="0" err="1">
                <a:solidFill>
                  <a:srgbClr val="0000FF"/>
                </a:solidFill>
              </a:rPr>
              <a:t>va</a:t>
            </a:r>
            <a:r>
              <a:rPr lang="en-US" sz="2800" b="1" dirty="0">
                <a:solidFill>
                  <a:srgbClr val="0000FF"/>
                </a:solidFill>
              </a:rPr>
              <a:t>-</a:t>
            </a:r>
            <a:r>
              <a:rPr lang="en-US" sz="2800" b="1" dirty="0" err="1">
                <a:solidFill>
                  <a:srgbClr val="0000FF"/>
                </a:solidFill>
              </a:rPr>
              <a:t>lép</a:t>
            </a:r>
            <a:r>
              <a:rPr lang="en-US" sz="2800" b="1" dirty="0">
                <a:solidFill>
                  <a:srgbClr val="0000FF"/>
                </a:solidFill>
              </a:rPr>
              <a:t>-</a:t>
            </a:r>
            <a:r>
              <a:rPr lang="en-US" sz="2800" b="1" dirty="0" err="1">
                <a:solidFill>
                  <a:srgbClr val="0000FF"/>
                </a:solidFill>
              </a:rPr>
              <a:t>xkai</a:t>
            </a:r>
            <a:r>
              <a:rPr lang="en-US" sz="2800" b="1" dirty="0">
                <a:solidFill>
                  <a:srgbClr val="0000FF"/>
                </a:solidFill>
              </a:rPr>
              <a:t>-a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3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8&quot; unique_id=&quot;10002&quot;&gt;&lt;/object&gt;&lt;object type=&quot;2&quot; unique_id=&quot;10003&quot;&gt;&lt;object type=&quot;3&quot; unique_id=&quot;10425&quot;&gt;&lt;property id=&quot;20148&quot; value=&quot;5&quot;/&gt;&lt;property id=&quot;20300&quot; value=&quot;Slide 10&quot;/&gt;&lt;property id=&quot;20307&quot; value=&quot;295&quot;/&gt;&lt;/object&gt;&lt;object type=&quot;3&quot; unique_id=&quot;10430&quot;&gt;&lt;property id=&quot;20148&quot; value=&quot;5&quot;/&gt;&lt;property id=&quot;20300&quot; value=&quot;Slide 28&quot;/&gt;&lt;property id=&quot;20307&quot; value=&quot;308&quot;/&gt;&lt;/object&gt;&lt;object type=&quot;3&quot; unique_id=&quot;85288&quot;&gt;&lt;property id=&quot;20148&quot; value=&quot;5&quot;/&gt;&lt;property id=&quot;20300&quot; value=&quot;Slide 1&quot;/&gt;&lt;property id=&quot;20307&quot; value=&quot;330&quot;/&gt;&lt;/object&gt;&lt;object type=&quot;3&quot; unique_id=&quot;85289&quot;&gt;&lt;property id=&quot;20148&quot; value=&quot;5&quot;/&gt;&lt;property id=&quot;20300&quot; value=&quot;Slide 2&quot;/&gt;&lt;property id=&quot;20307&quot; value=&quot;331&quot;/&gt;&lt;/object&gt;&lt;object type=&quot;3&quot; unique_id=&quot;112180&quot;&gt;&lt;property id=&quot;20148&quot; value=&quot;5&quot;/&gt;&lt;property id=&quot;20300&quot; value=&quot;Slide 3&quot;/&gt;&lt;property id=&quot;20307&quot; value=&quot;332&quot;/&gt;&lt;/object&gt;&lt;object type=&quot;3&quot; unique_id=&quot;112371&quot;&gt;&lt;property id=&quot;20148&quot; value=&quot;5&quot;/&gt;&lt;property id=&quot;20300&quot; value=&quot;Slide 4&quot;/&gt;&lt;property id=&quot;20307&quot; value=&quot;333&quot;/&gt;&lt;/object&gt;&lt;object type=&quot;3&quot; unique_id=&quot;112372&quot;&gt;&lt;property id=&quot;20148&quot; value=&quot;5&quot;/&gt;&lt;property id=&quot;20300&quot; value=&quot;Slide 5&quot;/&gt;&lt;property id=&quot;20307&quot; value=&quot;334&quot;/&gt;&lt;/object&gt;&lt;object type=&quot;3&quot; unique_id=&quot;112373&quot;&gt;&lt;property id=&quot;20148&quot; value=&quot;5&quot;/&gt;&lt;property id=&quot;20300&quot; value=&quot;Slide 6&quot;/&gt;&lt;property id=&quot;20307&quot; value=&quot;335&quot;/&gt;&lt;/object&gt;&lt;object type=&quot;3&quot; unique_id=&quot;144099&quot;&gt;&lt;property id=&quot;20148&quot; value=&quot;5&quot;/&gt;&lt;property id=&quot;20300&quot; value=&quot;Slide 7&quot;/&gt;&lt;property id=&quot;20307&quot; value=&quot;336&quot;/&gt;&lt;/object&gt;&lt;object type=&quot;3&quot; unique_id=&quot;144100&quot;&gt;&lt;property id=&quot;20148&quot; value=&quot;5&quot;/&gt;&lt;property id=&quot;20300&quot; value=&quot;Slide 9&quot;/&gt;&lt;property id=&quot;20307&quot; value=&quot;337&quot;/&gt;&lt;/object&gt;&lt;object type=&quot;3&quot; unique_id=&quot;145329&quot;&gt;&lt;property id=&quot;20148&quot; value=&quot;5&quot;/&gt;&lt;property id=&quot;20300&quot; value=&quot;Slide 11&quot;/&gt;&lt;property id=&quot;20307&quot; value=&quot;343&quot;/&gt;&lt;/object&gt;&lt;object type=&quot;3&quot; unique_id=&quot;145962&quot;&gt;&lt;property id=&quot;20148&quot; value=&quot;5&quot;/&gt;&lt;property id=&quot;20300&quot; value=&quot;Slide 27&quot;/&gt;&lt;property id=&quot;20307&quot; value=&quot;350&quot;/&gt;&lt;/object&gt;&lt;object type=&quot;3&quot; unique_id=&quot;146109&quot;&gt;&lt;property id=&quot;20148&quot; value=&quot;5&quot;/&gt;&lt;property id=&quot;20300&quot; value=&quot;Slide 12&quot;/&gt;&lt;property id=&quot;20307&quot; value=&quot;396&quot;/&gt;&lt;/object&gt;&lt;object type=&quot;3&quot; unique_id=&quot;146115&quot;&gt;&lt;property id=&quot;20148&quot; value=&quot;5&quot;/&gt;&lt;property id=&quot;20300&quot; value=&quot;Slide 18&quot;/&gt;&lt;property id=&quot;20307&quot; value=&quot;414&quot;/&gt;&lt;/object&gt;&lt;object type=&quot;3&quot; unique_id=&quot;146117&quot;&gt;&lt;property id=&quot;20148&quot; value=&quot;5&quot;/&gt;&lt;property id=&quot;20300&quot; value=&quot;Slide 26&quot;/&gt;&lt;property id=&quot;20307&quot; value=&quot;413&quot;/&gt;&lt;/object&gt;&lt;object type=&quot;3&quot; unique_id=&quot;146877&quot;&gt;&lt;property id=&quot;20148&quot; value=&quot;5&quot;/&gt;&lt;property id=&quot;20300&quot; value=&quot;Slide 20&quot;/&gt;&lt;property id=&quot;20307&quot; value=&quot;419&quot;/&gt;&lt;/object&gt;&lt;object type=&quot;3&quot; unique_id=&quot;147190&quot;&gt;&lt;property id=&quot;20148&quot; value=&quot;5&quot;/&gt;&lt;property id=&quot;20300&quot; value=&quot;Slide 8&quot;/&gt;&lt;property id=&quot;20307&quot; value=&quot;422&quot;/&gt;&lt;/object&gt;&lt;object type=&quot;3&quot; unique_id=&quot;147493&quot;&gt;&lt;property id=&quot;20148&quot; value=&quot;5&quot;/&gt;&lt;property id=&quot;20300&quot; value=&quot;Slide 14&quot;/&gt;&lt;property id=&quot;20307&quot; value=&quot;423&quot;/&gt;&lt;/object&gt;&lt;object type=&quot;3&quot; unique_id=&quot;148005&quot;&gt;&lt;property id=&quot;20148&quot; value=&quot;5&quot;/&gt;&lt;property id=&quot;20300&quot; value=&quot;Slide 13&quot;/&gt;&lt;property id=&quot;20307&quot; value=&quot;424&quot;/&gt;&lt;/object&gt;&lt;object type=&quot;3&quot; unique_id=&quot;148204&quot;&gt;&lt;property id=&quot;20148&quot; value=&quot;5&quot;/&gt;&lt;property id=&quot;20300&quot; value=&quot;Slide 16&quot;/&gt;&lt;property id=&quot;20307&quot; value=&quot;425&quot;/&gt;&lt;/object&gt;&lt;object type=&quot;3&quot; unique_id=&quot;148542&quot;&gt;&lt;property id=&quot;20148&quot; value=&quot;5&quot;/&gt;&lt;property id=&quot;20300&quot; value=&quot;Slide 15&quot;/&gt;&lt;property id=&quot;20307&quot; value=&quot;427&quot;/&gt;&lt;/object&gt;&lt;object type=&quot;3&quot; unique_id=&quot;149103&quot;&gt;&lt;property id=&quot;20148&quot; value=&quot;5&quot;/&gt;&lt;property id=&quot;20300&quot; value=&quot;Slide 17&quot;/&gt;&lt;property id=&quot;20307&quot; value=&quot;428&quot;/&gt;&lt;/object&gt;&lt;object type=&quot;3&quot; unique_id=&quot;149271&quot;&gt;&lt;property id=&quot;20148&quot; value=&quot;5&quot;/&gt;&lt;property id=&quot;20300&quot; value=&quot;Slide 19&quot;/&gt;&lt;property id=&quot;20307&quot; value=&quot;429&quot;/&gt;&lt;/object&gt;&lt;object type=&quot;3&quot; unique_id=&quot;149426&quot;&gt;&lt;property id=&quot;20148&quot; value=&quot;5&quot;/&gt;&lt;property id=&quot;20300&quot; value=&quot;Slide 21&quot;/&gt;&lt;property id=&quot;20307&quot; value=&quot;430&quot;/&gt;&lt;/object&gt;&lt;object type=&quot;3&quot; unique_id=&quot;149637&quot;&gt;&lt;property id=&quot;20148&quot; value=&quot;5&quot;/&gt;&lt;property id=&quot;20300&quot; value=&quot;Slide 22&quot;/&gt;&lt;property id=&quot;20307&quot; value=&quot;431&quot;/&gt;&lt;/object&gt;&lt;object type=&quot;3&quot; unique_id=&quot;149979&quot;&gt;&lt;property id=&quot;20148&quot; value=&quot;5&quot;/&gt;&lt;property id=&quot;20300&quot; value=&quot;Slide 23&quot;/&gt;&lt;property id=&quot;20307&quot; value=&quot;432&quot;/&gt;&lt;/object&gt;&lt;object type=&quot;3&quot; unique_id=&quot;150074&quot;&gt;&lt;property id=&quot;20148&quot; value=&quot;5&quot;/&gt;&lt;property id=&quot;20300&quot; value=&quot;Slide 24&quot;/&gt;&lt;property id=&quot;20307&quot; value=&quot;433&quot;/&gt;&lt;/object&gt;&lt;object type=&quot;3&quot; unique_id=&quot;150389&quot;&gt;&lt;property id=&quot;20148&quot; value=&quot;5&quot;/&gt;&lt;property id=&quot;20300&quot; value=&quot;Slide 25&quot;/&gt;&lt;property id=&quot;20307&quot; value=&quot;434&quot;/&gt;&lt;/object&gt;&lt;/object&gt;&lt;/object&gt;&lt;/database&gt;"/>
  <p:tag name="SECTOMILLISECCONVERTED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2&quot;/&gt;&lt;/TableIndex&gt;&lt;/ShapeTextInfo&gt;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5&quot;/&gt;&lt;lineCharCount val=&quot;24&quot;/&gt;&lt;lineCharCount val=&quot;13&quot;/&gt;&lt;lineCharCount val=&quot;12&quot;/&gt;&lt;lineCharCount val=&quot;13&quot;/&gt;&lt;lineCharCount val=&quot;11&quot;/&gt;&lt;/TableIndex&gt;&lt;/ShapeTextInfo&gt;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0&quot;/&gt;&lt;/TableIndex&gt;&lt;/ShapeTextInfo&gt;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2&quot;/&gt;&lt;/TableIndex&gt;&lt;/ShapeTextInfo&gt;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0&quot;/&gt;&lt;/TableIndex&gt;&lt;/ShapeTextInfo&gt;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2&quot;/&gt;&lt;/TableIndex&gt;&lt;/ShapeTextInfo&gt;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C:\Users\hungl\Desktop\Adobe Presenter 7\eleaning\Thoại 004_sd.mp3"/>
  <p:tag name="PPSNARRATION" val="12,705672459,E:\giao an lop 5\Bai du thi 1 cua tieu hoc Le Loi\cay con moc len tu hat 1_pptx\Media.ppcx"/>
  <p:tag name="HTML_SHAPEINFO" val="&lt;SlideThumbPath val=&quot;Slide12.PNG&quot;/&gt;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NIQUE_FOLDER" val="C:\Users\hungl\Desktop\Adobe Presenter 7\eleaning\cay moc bi dien_pptx\Assets\Collaboration09294\"/>
  <p:tag name="MMPROD_INTERACTION_RESOURCE_COUNT" val="0"/>
  <p:tag name="MMPROD_SWF_SOURCE" val="C:\Program Files\Adobe\Adobe Presenter 10.0\gallery\interactions\Collaboration\Collaboration.swf"/>
  <p:tag name="MMPROD_NO_PUBLISH" val="TRUE"/>
  <p:tag name="MMPROD_IS_WIDGET" val="TRUE"/>
  <p:tag name="MMPROD_WIDGET_LIFETIME" val="RESTOFTHEPRESENTATION"/>
  <p:tag name="MMPROD_WIDGET_ISVISIBLE" val="FALSE"/>
  <p:tag name="MMPROD_WIDGET_ISCOLLABORATION" val="TRUE"/>
  <p:tag name="MMPROD_WIDGET_DATAXML" val="&lt;object&gt;&lt;property id=&quot;registrationDone&quot;&gt;&lt;false/&gt;&lt;/property&gt;&lt;property id=&quot;moduleVersion&quot;&gt;&lt;null/&gt;&lt;/property&gt;&lt;property id=&quot;collabScore&quot;&gt;&lt;number&gt;0&lt;/number&gt;&lt;/property&gt;&lt;property id=&quot;moduleDesc&quot;&gt;&lt;null/&gt;&lt;/property&gt;&lt;property id=&quot;m_AnalyticsEnabled&quot;&gt;&lt;true/&gt;&lt;/property&gt;&lt;property id=&quot;module_name&quot;&gt;&lt;string&gt;cay moc bi dien&lt;/string&gt;&lt;/property&gt;&lt;property id=&quot;serverurl&quot;&gt;&lt;string&gt;http://als.adobe.com/Pn10/ALSServer/Services/DataGathererService.cfc?method=GatherData&lt;/string&gt;&lt;/property&gt;&lt;property id=&quot;sendData&quot;&gt;&lt;true/&gt;&lt;/property&gt;&lt;property id=&quot;collaborationEnabled&quot;&gt;&lt;false/&gt;&lt;/property&gt;&lt;property id=&quot;adobeID&quot;&gt;&lt;string&gt;&lt;/string&gt;&lt;/property&gt;&lt;property id=&quot;moduleID&quot;&gt;&lt;string&gt;ModuleID&lt;/string&gt;&lt;/property&gt;&lt;/object&gt;"/>
  <p:tag name="MMPROD_WIDGET_ENABLECOLLABORATION" val="FALSE"/>
  <p:tag name="MMPROD_WIDGET_ENABLEANALYTICS" val="FALSE"/>
  <p:tag name="MMPROD_WIDGET_INCLUDEINQUIZ" val="FALSE"/>
  <p:tag name="MMPROD_WIDGET_PASSSCOREASPERCENT" val="TRUE"/>
  <p:tag name="MMPROD_WIDGET_COLLABORATIONPASSSCORE" val="0"/>
  <p:tag name="PRESENTER_SHAPETEXTINFO" val="&lt;ShapeTextInfo&gt;&lt;TableIndex row=&quot;-1&quot; col=&quot;-1&quot;&gt;&lt;linesCount val=&quot;0&quot;/&gt;&lt;/TableIndex&gt;&lt;/ShapeTextInfo&gt;"/>
  <p:tag name="MMPROD_SWF_FILE" val="0;D:\GIÁO ÁN\giáo án 5 2014\Point lớp 5\giáo án giỏi huyện Lộc\CÂY CON MỌC LÊN TỪ HẠT_pptx\Assets\Collaboration09294\Collaboration.swf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C:\Users\hungl\Desktop\Adobe Presenter 7\eleaning\Thoại 004_sd.mp3"/>
  <p:tag name="PPSNARRATION" val="12,705672459,E:\giao an lop 5\Bai du thi 1 cua tieu hoc Le Loi\cay con moc len tu hat 1_pptx\Media.ppcx"/>
  <p:tag name="HTML_SHAPEINFO" val="&lt;SlideThumbPath val=&quot;Slide12.PNG&quot;/&gt;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NIQUE_FOLDER" val="C:\Users\hungl\Desktop\Adobe Presenter 7\eleaning\cay moc bi dien_pptx\Assets\Collaboration09294\"/>
  <p:tag name="MMPROD_INTERACTION_RESOURCE_COUNT" val="0"/>
  <p:tag name="MMPROD_SWF_SOURCE" val="C:\Program Files\Adobe\Adobe Presenter 10.0\gallery\interactions\Collaboration\Collaboration.swf"/>
  <p:tag name="MMPROD_NO_PUBLISH" val="TRUE"/>
  <p:tag name="MMPROD_IS_WIDGET" val="TRUE"/>
  <p:tag name="MMPROD_WIDGET_LIFETIME" val="RESTOFTHEPRESENTATION"/>
  <p:tag name="MMPROD_WIDGET_ISVISIBLE" val="FALSE"/>
  <p:tag name="MMPROD_WIDGET_ISCOLLABORATION" val="TRUE"/>
  <p:tag name="MMPROD_WIDGET_DATAXML" val="&lt;object&gt;&lt;property id=&quot;registrationDone&quot;&gt;&lt;false/&gt;&lt;/property&gt;&lt;property id=&quot;moduleVersion&quot;&gt;&lt;null/&gt;&lt;/property&gt;&lt;property id=&quot;collabScore&quot;&gt;&lt;number&gt;0&lt;/number&gt;&lt;/property&gt;&lt;property id=&quot;moduleDesc&quot;&gt;&lt;null/&gt;&lt;/property&gt;&lt;property id=&quot;m_AnalyticsEnabled&quot;&gt;&lt;true/&gt;&lt;/property&gt;&lt;property id=&quot;module_name&quot;&gt;&lt;string&gt;cay moc bi dien&lt;/string&gt;&lt;/property&gt;&lt;property id=&quot;serverurl&quot;&gt;&lt;string&gt;http://als.adobe.com/Pn10/ALSServer/Services/DataGathererService.cfc?method=GatherData&lt;/string&gt;&lt;/property&gt;&lt;property id=&quot;sendData&quot;&gt;&lt;true/&gt;&lt;/property&gt;&lt;property id=&quot;collaborationEnabled&quot;&gt;&lt;false/&gt;&lt;/property&gt;&lt;property id=&quot;adobeID&quot;&gt;&lt;string&gt;&lt;/string&gt;&lt;/property&gt;&lt;property id=&quot;moduleID&quot;&gt;&lt;string&gt;ModuleID&lt;/string&gt;&lt;/property&gt;&lt;/object&gt;"/>
  <p:tag name="MMPROD_WIDGET_ENABLECOLLABORATION" val="FALSE"/>
  <p:tag name="MMPROD_WIDGET_ENABLEANALYTICS" val="FALSE"/>
  <p:tag name="MMPROD_WIDGET_INCLUDEINQUIZ" val="FALSE"/>
  <p:tag name="MMPROD_WIDGET_PASSSCOREASPERCENT" val="TRUE"/>
  <p:tag name="MMPROD_WIDGET_COLLABORATIONPASSSCORE" val="0"/>
  <p:tag name="PRESENTER_SHAPETEXTINFO" val="&lt;ShapeTextInfo&gt;&lt;TableIndex row=&quot;-1&quot; col=&quot;-1&quot;&gt;&lt;linesCount val=&quot;0&quot;/&gt;&lt;/TableIndex&gt;&lt;/ShapeTextInfo&gt;"/>
  <p:tag name="MMPROD_SWF_FILE" val="0;D:\GIÁO ÁN\giáo án 5 2014\Point lớp 5\giáo án giỏi huyện Lộc\CÂY CON MỌC LÊN TỪ HẠT_pptx\Assets\Collaboration09294\Collaboration.swf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C:\Users\hungl\Desktop\Adobe Presenter 7\eleaning\Thoại 004_sd.mp3"/>
  <p:tag name="PPSNARRATION" val="12,705672459,E:\giao an lop 5\Bai du thi 1 cua tieu hoc Le Loi\cay con moc len tu hat 1_pptx\Media.ppcx"/>
  <p:tag name="HTML_SHAPEINFO" val="&lt;SlideThumbPath val=&quot;Slide12.PNG&quot;/&gt;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NIQUE_FOLDER" val="C:\Users\hungl\Desktop\Adobe Presenter 7\eleaning\cay moc bi dien_pptx\Assets\Collaboration09294\"/>
  <p:tag name="MMPROD_INTERACTION_RESOURCE_COUNT" val="0"/>
  <p:tag name="MMPROD_SWF_SOURCE" val="C:\Program Files\Adobe\Adobe Presenter 10.0\gallery\interactions\Collaboration\Collaboration.swf"/>
  <p:tag name="MMPROD_NO_PUBLISH" val="TRUE"/>
  <p:tag name="MMPROD_IS_WIDGET" val="TRUE"/>
  <p:tag name="MMPROD_WIDGET_LIFETIME" val="RESTOFTHEPRESENTATION"/>
  <p:tag name="MMPROD_WIDGET_ISVISIBLE" val="FALSE"/>
  <p:tag name="MMPROD_WIDGET_ISCOLLABORATION" val="TRUE"/>
  <p:tag name="MMPROD_WIDGET_DATAXML" val="&lt;object&gt;&lt;property id=&quot;registrationDone&quot;&gt;&lt;false/&gt;&lt;/property&gt;&lt;property id=&quot;moduleVersion&quot;&gt;&lt;null/&gt;&lt;/property&gt;&lt;property id=&quot;collabScore&quot;&gt;&lt;number&gt;0&lt;/number&gt;&lt;/property&gt;&lt;property id=&quot;moduleDesc&quot;&gt;&lt;null/&gt;&lt;/property&gt;&lt;property id=&quot;m_AnalyticsEnabled&quot;&gt;&lt;true/&gt;&lt;/property&gt;&lt;property id=&quot;module_name&quot;&gt;&lt;string&gt;cay moc bi dien&lt;/string&gt;&lt;/property&gt;&lt;property id=&quot;serverurl&quot;&gt;&lt;string&gt;http://als.adobe.com/Pn10/ALSServer/Services/DataGathererService.cfc?method=GatherData&lt;/string&gt;&lt;/property&gt;&lt;property id=&quot;sendData&quot;&gt;&lt;true/&gt;&lt;/property&gt;&lt;property id=&quot;collaborationEnabled&quot;&gt;&lt;false/&gt;&lt;/property&gt;&lt;property id=&quot;adobeID&quot;&gt;&lt;string&gt;&lt;/string&gt;&lt;/property&gt;&lt;property id=&quot;moduleID&quot;&gt;&lt;string&gt;ModuleID&lt;/string&gt;&lt;/property&gt;&lt;/object&gt;"/>
  <p:tag name="MMPROD_WIDGET_ENABLECOLLABORATION" val="FALSE"/>
  <p:tag name="MMPROD_WIDGET_ENABLEANALYTICS" val="FALSE"/>
  <p:tag name="MMPROD_WIDGET_INCLUDEINQUIZ" val="FALSE"/>
  <p:tag name="MMPROD_WIDGET_PASSSCOREASPERCENT" val="TRUE"/>
  <p:tag name="MMPROD_WIDGET_COLLABORATIONPASSSCORE" val="0"/>
  <p:tag name="PRESENTER_SHAPETEXTINFO" val="&lt;ShapeTextInfo&gt;&lt;TableIndex row=&quot;-1&quot; col=&quot;-1&quot;&gt;&lt;linesCount val=&quot;0&quot;/&gt;&lt;/TableIndex&gt;&lt;/ShapeTextInfo&gt;"/>
  <p:tag name="MMPROD_SWF_FILE" val="0;D:\GIÁO ÁN\giáo án 5 2014\Point lớp 5\giáo án giỏi huyện Lộc\CÂY CON MỌC LÊN TỪ HẠT_pptx\Assets\Collaboration09294\Collaboration.swf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C:\Users\hungl\Desktop\Adobe Presenter 7\eleaning\Thoại 004_sd.mp3"/>
  <p:tag name="PPSNARRATION" val="12,705672459,E:\giao an lop 5\Bai du thi 1 cua tieu hoc Le Loi\cay con moc len tu hat 1_pptx\Media.ppcx"/>
  <p:tag name="HTML_SHAPEINFO" val="&lt;SlideThumbPath val=&quot;Slide12.PNG&quot;/&gt;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NIQUE_FOLDER" val="C:\Users\hungl\Desktop\Adobe Presenter 7\eleaning\cay moc bi dien_pptx\Assets\Collaboration09294\"/>
  <p:tag name="MMPROD_INTERACTION_RESOURCE_COUNT" val="0"/>
  <p:tag name="MMPROD_SWF_SOURCE" val="C:\Program Files\Adobe\Adobe Presenter 10.0\gallery\interactions\Collaboration\Collaboration.swf"/>
  <p:tag name="MMPROD_NO_PUBLISH" val="TRUE"/>
  <p:tag name="MMPROD_IS_WIDGET" val="TRUE"/>
  <p:tag name="MMPROD_WIDGET_LIFETIME" val="RESTOFTHEPRESENTATION"/>
  <p:tag name="MMPROD_WIDGET_ISVISIBLE" val="FALSE"/>
  <p:tag name="MMPROD_WIDGET_ISCOLLABORATION" val="TRUE"/>
  <p:tag name="MMPROD_WIDGET_DATAXML" val="&lt;object&gt;&lt;property id=&quot;registrationDone&quot;&gt;&lt;false/&gt;&lt;/property&gt;&lt;property id=&quot;moduleVersion&quot;&gt;&lt;null/&gt;&lt;/property&gt;&lt;property id=&quot;collabScore&quot;&gt;&lt;number&gt;0&lt;/number&gt;&lt;/property&gt;&lt;property id=&quot;moduleDesc&quot;&gt;&lt;null/&gt;&lt;/property&gt;&lt;property id=&quot;m_AnalyticsEnabled&quot;&gt;&lt;true/&gt;&lt;/property&gt;&lt;property id=&quot;module_name&quot;&gt;&lt;string&gt;cay moc bi dien&lt;/string&gt;&lt;/property&gt;&lt;property id=&quot;serverurl&quot;&gt;&lt;string&gt;http://als.adobe.com/Pn10/ALSServer/Services/DataGathererService.cfc?method=GatherData&lt;/string&gt;&lt;/property&gt;&lt;property id=&quot;sendData&quot;&gt;&lt;true/&gt;&lt;/property&gt;&lt;property id=&quot;collaborationEnabled&quot;&gt;&lt;false/&gt;&lt;/property&gt;&lt;property id=&quot;adobeID&quot;&gt;&lt;string&gt;&lt;/string&gt;&lt;/property&gt;&lt;property id=&quot;moduleID&quot;&gt;&lt;string&gt;ModuleID&lt;/string&gt;&lt;/property&gt;&lt;/object&gt;"/>
  <p:tag name="MMPROD_WIDGET_ENABLECOLLABORATION" val="FALSE"/>
  <p:tag name="MMPROD_WIDGET_ENABLEANALYTICS" val="FALSE"/>
  <p:tag name="MMPROD_WIDGET_INCLUDEINQUIZ" val="FALSE"/>
  <p:tag name="MMPROD_WIDGET_PASSSCOREASPERCENT" val="TRUE"/>
  <p:tag name="MMPROD_WIDGET_COLLABORATIONPASSSCORE" val="0"/>
  <p:tag name="PRESENTER_SHAPETEXTINFO" val="&lt;ShapeTextInfo&gt;&lt;TableIndex row=&quot;-1&quot; col=&quot;-1&quot;&gt;&lt;linesCount val=&quot;0&quot;/&gt;&lt;/TableIndex&gt;&lt;/ShapeTextInfo&gt;"/>
  <p:tag name="MMPROD_SWF_FILE" val="0;D:\GIÁO ÁN\giáo án 5 2014\Point lớp 5\giáo án giỏi huyện Lộc\CÂY CON MỌC LÊN TỪ HẠT_pptx\Assets\Collaboration09294\Collaboration.swf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E:\bai du thi-cay con moc len tu hat\Bai du thi 1 cua tieu hoc Le Loi\thoai\Thoại 028_sd.mp3"/>
  <p:tag name="PPSNARRATION" val="57,342057076,E:\bai du thi-cay con moc len tu hat\cay con moc len tu hat_pptx\Media.ppcx"/>
  <p:tag name="HTML_SHAPEINFO" val="&lt;SlideThumbPath val=&quot;Slide9.PNG&quot;/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5&quot;/&gt;&lt;lineCharCount val=&quot;24&quot;/&gt;&lt;lineCharCount val=&quot;13&quot;/&gt;&lt;lineCharCount val=&quot;12&quot;/&gt;&lt;lineCharCount val=&quot;13&quot;/&gt;&lt;lineCharCount val=&quot;11&quot;/&gt;&lt;/TableIndex&gt;&lt;/ShapeTextInfo&gt;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hungl\AppData\Local\Temp\PR\data\asimages\{DF437B80-3B30-4E4C-A0A5-3F7B3F908354}_9.png&quot;/&gt;&lt;left val=&quot;275&quot;/&gt;&lt;top val=&quot;176&quot;/&gt;&lt;width val=&quot;314&quot;/&gt;&lt;height val=&quot;93&quot;/&gt;&lt;hasText val=&quot;1&quot;/&gt;&lt;/Image&gt;&lt;/ThreeDShapeInfo&gt;"/>
  <p:tag name="PRESENTER_SHAPETEXTINFO" val="&lt;ShapeTextInfo&gt;&lt;TableIndex row=&quot;-1&quot; col=&quot;-1&quot;&gt;&lt;linesCount val=&quot;1&quot;/&gt;&lt;lineCharCount val=&quot;9&quot;/&gt;&lt;/TableIndex&gt;&lt;/ShapeTextInfo&gt;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C:\Users\hungl\Desktop\Adobe Presenter 7\eleaning\Thoại 004_sd.mp3"/>
  <p:tag name="PPSNARRATION" val="12,705672459,E:\giao an lop 5\Bai du thi 1 cua tieu hoc Le Loi\cay con moc len tu hat 1_pptx\Media.ppcx"/>
  <p:tag name="HTML_SHAPEINFO" val="&lt;SlideThumbPath val=&quot;Slide12.PNG&quot;/&gt;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NIQUE_FOLDER" val="C:\Users\hungl\Desktop\Adobe Presenter 7\eleaning\cay moc bi dien_pptx\Assets\Collaboration09294\"/>
  <p:tag name="MMPROD_INTERACTION_RESOURCE_COUNT" val="0"/>
  <p:tag name="MMPROD_SWF_SOURCE" val="C:\Program Files\Adobe\Adobe Presenter 10.0\gallery\interactions\Collaboration\Collaboration.swf"/>
  <p:tag name="MMPROD_NO_PUBLISH" val="TRUE"/>
  <p:tag name="MMPROD_IS_WIDGET" val="TRUE"/>
  <p:tag name="MMPROD_WIDGET_LIFETIME" val="RESTOFTHEPRESENTATION"/>
  <p:tag name="MMPROD_WIDGET_ISVISIBLE" val="FALSE"/>
  <p:tag name="MMPROD_WIDGET_ISCOLLABORATION" val="TRUE"/>
  <p:tag name="MMPROD_WIDGET_DATAXML" val="&lt;object&gt;&lt;property id=&quot;registrationDone&quot;&gt;&lt;false/&gt;&lt;/property&gt;&lt;property id=&quot;moduleVersion&quot;&gt;&lt;null/&gt;&lt;/property&gt;&lt;property id=&quot;collabScore&quot;&gt;&lt;number&gt;0&lt;/number&gt;&lt;/property&gt;&lt;property id=&quot;moduleDesc&quot;&gt;&lt;null/&gt;&lt;/property&gt;&lt;property id=&quot;m_AnalyticsEnabled&quot;&gt;&lt;true/&gt;&lt;/property&gt;&lt;property id=&quot;module_name&quot;&gt;&lt;string&gt;cay moc bi dien&lt;/string&gt;&lt;/property&gt;&lt;property id=&quot;serverurl&quot;&gt;&lt;string&gt;http://als.adobe.com/Pn10/ALSServer/Services/DataGathererService.cfc?method=GatherData&lt;/string&gt;&lt;/property&gt;&lt;property id=&quot;sendData&quot;&gt;&lt;true/&gt;&lt;/property&gt;&lt;property id=&quot;collaborationEnabled&quot;&gt;&lt;false/&gt;&lt;/property&gt;&lt;property id=&quot;adobeID&quot;&gt;&lt;string&gt;&lt;/string&gt;&lt;/property&gt;&lt;property id=&quot;moduleID&quot;&gt;&lt;string&gt;ModuleID&lt;/string&gt;&lt;/property&gt;&lt;/object&gt;"/>
  <p:tag name="MMPROD_WIDGET_ENABLECOLLABORATION" val="FALSE"/>
  <p:tag name="MMPROD_WIDGET_ENABLEANALYTICS" val="FALSE"/>
  <p:tag name="MMPROD_WIDGET_INCLUDEINQUIZ" val="FALSE"/>
  <p:tag name="MMPROD_WIDGET_PASSSCOREASPERCENT" val="TRUE"/>
  <p:tag name="MMPROD_WIDGET_COLLABORATIONPASSSCORE" val="0"/>
  <p:tag name="PRESENTER_SHAPETEXTINFO" val="&lt;ShapeTextInfo&gt;&lt;TableIndex row=&quot;-1&quot; col=&quot;-1&quot;&gt;&lt;linesCount val=&quot;0&quot;/&gt;&lt;/TableIndex&gt;&lt;/ShapeTextInfo&gt;"/>
  <p:tag name="MMPROD_SWF_FILE" val="0;D:\GIÁO ÁN\giáo án 5 2014\Point lớp 5\giáo án giỏi huyện Lộc\CÂY CON MỌC LÊN TỪ HẠT_pptx\Assets\Collaboration09294\Collaboration.swf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0&quot;/&gt;&lt;/TableIndex&gt;&lt;/ShapeText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2&quot;/&gt;&lt;/TableIndex&gt;&lt;/ShapeTextInfo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5&quot;/&gt;&lt;/TableIndex&gt;&lt;/ShapeTextInfo&gt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0&quot;/&gt;&lt;/TableIndex&gt;&lt;/ShapeTextInfo&gt;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471101"/>
      </a:dk2>
      <a:lt2>
        <a:srgbClr val="E7E8E2"/>
      </a:lt2>
      <a:accent1>
        <a:srgbClr val="A6B727"/>
      </a:accent1>
      <a:accent2>
        <a:srgbClr val="F04304"/>
      </a:accent2>
      <a:accent3>
        <a:srgbClr val="EF8606"/>
      </a:accent3>
      <a:accent4>
        <a:srgbClr val="F2C100"/>
      </a:accent4>
      <a:accent5>
        <a:srgbClr val="A65001"/>
      </a:accent5>
      <a:accent6>
        <a:srgbClr val="BA9585"/>
      </a:accent6>
      <a:hlink>
        <a:srgbClr val="00B0F0"/>
      </a:hlink>
      <a:folHlink>
        <a:srgbClr val="7F7F7F"/>
      </a:folHlink>
    </a:clrScheme>
    <a:fontScheme name="Metropolitan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3A8A2BB7-7C5E-4EB2-B1F1-CFFF0F57E773}"/>
    </a:ext>
  </a:extLst>
</a:theme>
</file>

<file path=ppt/theme/theme3.xml><?xml version="1.0" encoding="utf-8"?>
<a:theme xmlns:a="http://schemas.openxmlformats.org/drawingml/2006/main" name="1_Metropolitan">
  <a:themeElements>
    <a:clrScheme name="Metropolitan">
      <a:dk1>
        <a:sysClr val="windowText" lastClr="000000"/>
      </a:dk1>
      <a:lt1>
        <a:sysClr val="window" lastClr="FFFFFF"/>
      </a:lt1>
      <a:dk2>
        <a:srgbClr val="471101"/>
      </a:dk2>
      <a:lt2>
        <a:srgbClr val="E7E8E2"/>
      </a:lt2>
      <a:accent1>
        <a:srgbClr val="A6B727"/>
      </a:accent1>
      <a:accent2>
        <a:srgbClr val="F04304"/>
      </a:accent2>
      <a:accent3>
        <a:srgbClr val="EF8606"/>
      </a:accent3>
      <a:accent4>
        <a:srgbClr val="F2C100"/>
      </a:accent4>
      <a:accent5>
        <a:srgbClr val="A65001"/>
      </a:accent5>
      <a:accent6>
        <a:srgbClr val="BA9585"/>
      </a:accent6>
      <a:hlink>
        <a:srgbClr val="00B0F0"/>
      </a:hlink>
      <a:folHlink>
        <a:srgbClr val="7F7F7F"/>
      </a:folHlink>
    </a:clrScheme>
    <a:fontScheme name="Metropolitan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3A8A2BB7-7C5E-4EB2-B1F1-CFFF0F57E773}"/>
    </a:ext>
  </a:extLst>
</a:theme>
</file>

<file path=ppt/theme/theme4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4134</TotalTime>
  <Words>1144</Words>
  <Application>Microsoft Office PowerPoint</Application>
  <PresentationFormat>Widescreen</PresentationFormat>
  <Paragraphs>106</Paragraphs>
  <Slides>33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33</vt:i4>
      </vt:variant>
    </vt:vector>
  </HeadingPairs>
  <TitlesOfParts>
    <vt:vector size="47" baseType="lpstr">
      <vt:lpstr>Arial</vt:lpstr>
      <vt:lpstr>Calibri</vt:lpstr>
      <vt:lpstr>Calibri Light</vt:lpstr>
      <vt:lpstr>Times New Roman</vt:lpstr>
      <vt:lpstr>Wingdings</vt:lpstr>
      <vt:lpstr>Wingdings 2</vt:lpstr>
      <vt:lpstr>Default Design</vt:lpstr>
      <vt:lpstr>Metropolitan</vt:lpstr>
      <vt:lpstr>1_Metropolitan</vt:lpstr>
      <vt:lpstr>1_Default Design</vt:lpstr>
      <vt:lpstr>1_Office Theme</vt:lpstr>
      <vt:lpstr>3_Default Design</vt:lpstr>
      <vt:lpstr>2_Default Design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Tại sao những người phụ nữ là những người đáng kính trọng?</vt:lpstr>
      <vt:lpstr>PowerPoint Presentation</vt:lpstr>
      <vt:lpstr>Để ghi nhận sự cống hiến của phụ nữ Việt Nam. Bác Hồ và Đảng đã dành tặng 8 chữ vàng.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HIEPVD</cp:lastModifiedBy>
  <cp:revision>473</cp:revision>
  <cp:lastPrinted>1601-01-01T00:00:00Z</cp:lastPrinted>
  <dcterms:created xsi:type="dcterms:W3CDTF">1601-01-01T00:00:00Z</dcterms:created>
  <dcterms:modified xsi:type="dcterms:W3CDTF">2023-04-11T04:43:44Z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