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9" r:id="rId2"/>
    <p:sldId id="258" r:id="rId3"/>
    <p:sldId id="265" r:id="rId4"/>
    <p:sldId id="281" r:id="rId5"/>
    <p:sldId id="282" r:id="rId6"/>
    <p:sldId id="266" r:id="rId7"/>
    <p:sldId id="270" r:id="rId8"/>
    <p:sldId id="271" r:id="rId9"/>
    <p:sldId id="272" r:id="rId10"/>
    <p:sldId id="273" r:id="rId11"/>
    <p:sldId id="274" r:id="rId12"/>
    <p:sldId id="275" r:id="rId13"/>
    <p:sldId id="261" r:id="rId14"/>
    <p:sldId id="286" r:id="rId15"/>
    <p:sldId id="276" r:id="rId16"/>
    <p:sldId id="277" r:id="rId17"/>
    <p:sldId id="283" r:id="rId18"/>
    <p:sldId id="288" r:id="rId19"/>
    <p:sldId id="284" r:id="rId20"/>
    <p:sldId id="285" r:id="rId21"/>
    <p:sldId id="278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D3F41910-EEF2-4286-B158-794A69C6DD96}">
          <p14:sldIdLst>
            <p14:sldId id="289"/>
            <p14:sldId id="258"/>
            <p14:sldId id="265"/>
            <p14:sldId id="281"/>
            <p14:sldId id="282"/>
            <p14:sldId id="266"/>
            <p14:sldId id="270"/>
            <p14:sldId id="271"/>
            <p14:sldId id="272"/>
            <p14:sldId id="273"/>
            <p14:sldId id="274"/>
            <p14:sldId id="275"/>
            <p14:sldId id="261"/>
            <p14:sldId id="286"/>
            <p14:sldId id="276"/>
            <p14:sldId id="277"/>
            <p14:sldId id="283"/>
            <p14:sldId id="288"/>
            <p14:sldId id="284"/>
            <p14:sldId id="285"/>
            <p14:sldId id="27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3" d="100"/>
          <a:sy n="83" d="100"/>
        </p:scale>
        <p:origin x="264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EDDD3-FFAB-4E09-A6CC-168BDDDCA4A0}" type="datetimeFigureOut">
              <a:rPr lang="en-US" smtClean="0"/>
              <a:pPr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80E83-3158-495B-BE95-82B17AE1D8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30294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EDDD3-FFAB-4E09-A6CC-168BDDDCA4A0}" type="datetimeFigureOut">
              <a:rPr lang="en-US" smtClean="0"/>
              <a:pPr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80E83-3158-495B-BE95-82B17AE1D8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02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EDDD3-FFAB-4E09-A6CC-168BDDDCA4A0}" type="datetimeFigureOut">
              <a:rPr lang="en-US" smtClean="0"/>
              <a:pPr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80E83-3158-495B-BE95-82B17AE1D8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8496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EDDD3-FFAB-4E09-A6CC-168BDDDCA4A0}" type="datetimeFigureOut">
              <a:rPr lang="en-US" smtClean="0"/>
              <a:pPr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80E83-3158-495B-BE95-82B17AE1D8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0673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EDDD3-FFAB-4E09-A6CC-168BDDDCA4A0}" type="datetimeFigureOut">
              <a:rPr lang="en-US" smtClean="0"/>
              <a:pPr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80E83-3158-495B-BE95-82B17AE1D8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277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EDDD3-FFAB-4E09-A6CC-168BDDDCA4A0}" type="datetimeFigureOut">
              <a:rPr lang="en-US" smtClean="0"/>
              <a:pPr/>
              <a:t>4/11/2023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80E83-3158-495B-BE95-82B17AE1D8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0542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EDDD3-FFAB-4E09-A6CC-168BDDDCA4A0}" type="datetimeFigureOut">
              <a:rPr lang="en-US" smtClean="0"/>
              <a:pPr/>
              <a:t>4/11/2023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80E83-3158-495B-BE95-82B17AE1D8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267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EDDD3-FFAB-4E09-A6CC-168BDDDCA4A0}" type="datetimeFigureOut">
              <a:rPr lang="en-US" smtClean="0"/>
              <a:pPr/>
              <a:t>4/11/2023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80E83-3158-495B-BE95-82B17AE1D8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7351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EDDD3-FFAB-4E09-A6CC-168BDDDCA4A0}" type="datetimeFigureOut">
              <a:rPr lang="en-US" smtClean="0"/>
              <a:pPr/>
              <a:t>4/11/2023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80E83-3158-495B-BE95-82B17AE1D8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5381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EDDD3-FFAB-4E09-A6CC-168BDDDCA4A0}" type="datetimeFigureOut">
              <a:rPr lang="en-US" smtClean="0"/>
              <a:pPr/>
              <a:t>4/11/2023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80E83-3158-495B-BE95-82B17AE1D8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571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EDDD3-FFAB-4E09-A6CC-168BDDDCA4A0}" type="datetimeFigureOut">
              <a:rPr lang="en-US" smtClean="0"/>
              <a:pPr/>
              <a:t>4/11/2023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80E83-3158-495B-BE95-82B17AE1D8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014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7EDDD3-FFAB-4E09-A6CC-168BDDDCA4A0}" type="datetimeFigureOut">
              <a:rPr lang="en-US" smtClean="0"/>
              <a:pPr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980E83-3158-495B-BE95-82B17AE1D8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967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6.jpe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Relationship Id="rId9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12.png"/><Relationship Id="rId4" Type="http://schemas.openxmlformats.org/officeDocument/2006/relationships/image" Target="../media/image33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12.png"/><Relationship Id="rId5" Type="http://schemas.openxmlformats.org/officeDocument/2006/relationships/image" Target="../media/image36.png"/><Relationship Id="rId4" Type="http://schemas.openxmlformats.org/officeDocument/2006/relationships/image" Target="../media/image3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WordArt 20"/>
          <p:cNvSpPr>
            <a:spLocks noChangeArrowheads="1" noChangeShapeType="1" noTextEdit="1"/>
          </p:cNvSpPr>
          <p:nvPr/>
        </p:nvSpPr>
        <p:spPr bwMode="auto">
          <a:xfrm>
            <a:off x="2929329" y="1447801"/>
            <a:ext cx="7213600" cy="990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3600" b="1" kern="10" dirty="0" smtClean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Đạo</a:t>
            </a:r>
            <a:r>
              <a:rPr lang="en-US" sz="3600" b="1" kern="10" dirty="0" smtClean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đức</a:t>
            </a:r>
            <a:endParaRPr lang="en-US" sz="3600" b="1" kern="10" dirty="0">
              <a:ln w="9525">
                <a:solidFill>
                  <a:srgbClr val="0000FF"/>
                </a:solidFill>
                <a:round/>
                <a:headEnd/>
                <a:tailEnd/>
              </a:ln>
              <a:solidFill>
                <a:srgbClr val="00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5124" name="WordArt 21"/>
          <p:cNvSpPr>
            <a:spLocks noChangeArrowheads="1" noChangeShapeType="1" noTextEdit="1"/>
          </p:cNvSpPr>
          <p:nvPr/>
        </p:nvSpPr>
        <p:spPr bwMode="auto">
          <a:xfrm>
            <a:off x="812800" y="3276600"/>
            <a:ext cx="10871200" cy="4114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>
              <a:defRPr/>
            </a:pPr>
            <a:r>
              <a:rPr lang="en-US" sz="3600" b="1" kern="10" dirty="0" err="1" smtClean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Em</a:t>
            </a:r>
            <a:r>
              <a:rPr lang="en-US" sz="3600" b="1" kern="10" dirty="0" smtClean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yêu</a:t>
            </a:r>
            <a:r>
              <a:rPr lang="en-US" sz="3600" b="1" kern="10" dirty="0" smtClean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quê</a:t>
            </a:r>
            <a:r>
              <a:rPr lang="en-US" sz="3600" b="1" kern="10" dirty="0" smtClean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hương</a:t>
            </a:r>
            <a:r>
              <a:rPr lang="en-US" sz="3600" b="1" kern="10" dirty="0" smtClean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</a:p>
          <a:p>
            <a:pPr>
              <a:defRPr/>
            </a:pPr>
            <a:r>
              <a:rPr lang="en-US" sz="3600" b="1" kern="10" dirty="0" smtClean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         (</a:t>
            </a:r>
            <a:r>
              <a:rPr lang="en-US" sz="3600" b="1" kern="10" dirty="0" err="1" smtClean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Tiết</a:t>
            </a:r>
            <a:r>
              <a:rPr lang="en-US" sz="3600" b="1" kern="10" dirty="0" smtClean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1)</a:t>
            </a:r>
            <a:r>
              <a:rPr lang="vi-VN" sz="3600" kern="10" dirty="0" smtClean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.</a:t>
            </a:r>
            <a:endParaRPr lang="vi-VN" sz="3600" kern="10" dirty="0">
              <a:ln w="9525">
                <a:solidFill>
                  <a:srgbClr val="FF00FF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  <a:p>
            <a:pPr>
              <a:defRPr/>
            </a:pPr>
            <a:endParaRPr lang="en-US" sz="3600" kern="10" dirty="0">
              <a:ln w="9525">
                <a:solidFill>
                  <a:srgbClr val="FF00FF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Kết quả hình ảnh cho hình ảnh thả diề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096000" cy="3078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Kết quả hình ảnh cho hình ảnh trò chơi tuổi thơ hoạt hìn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0"/>
            <a:ext cx="6096000" cy="3078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 descr="Kết quả hình ảnh cho hình ảnh trò chơi tuổi thơ hoạt hình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78051"/>
            <a:ext cx="6096000" cy="3779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4" name="Picture 12" descr="Hình ảnh có liên qua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078051"/>
            <a:ext cx="6096000" cy="3779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8982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ình ảnh có liên qu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622049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Kết quả hình ảnh cho hình ảnh đi xa quê hươ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0495" y="0"/>
            <a:ext cx="580407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42295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Kết quả hình ảnh cho hình ảnh đi xa quê hươ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1080" y="1860998"/>
            <a:ext cx="3867726" cy="297501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  <p:pic>
        <p:nvPicPr>
          <p:cNvPr id="10244" name="Picture 4" descr="Kết quả hình ảnh cho hình ảnh ông bà bố mẹ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8903" y="0"/>
            <a:ext cx="4125532" cy="334850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Kết quả hình ảnh cho hình ảnh ông bà bố mẹ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86389"/>
            <a:ext cx="4125532" cy="3044243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Kết quả hình ảnh cho hình ảnh bố mẹ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3258" y="0"/>
            <a:ext cx="4198742" cy="334850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0" name="Picture 10" descr="Kết quả hình ảnh cho hình ảnh bạn bè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3257" y="3786389"/>
            <a:ext cx="4308743" cy="3071611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Nhac-Hoa-tau-Da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 cstate="print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830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980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Kết quả hình ảnh cho hình nền pp đẹp khung cảnh quê hương đồng ho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8879" y="170177"/>
            <a:ext cx="8784236" cy="6005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334125" y="170177"/>
            <a:ext cx="9030324" cy="615668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36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Đức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ctr">
              <a:buNone/>
            </a:pP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ctr">
              <a:buNone/>
            </a:pP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YÊU QUÊ HƯƠNG (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1)</a:t>
            </a:r>
          </a:p>
          <a:p>
            <a:pPr marL="0" indent="0">
              <a:buNone/>
            </a:pP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2" name="Picture 8" descr="Kết quả hình ảnh cho hình ảnh dorem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1245" y="3558297"/>
            <a:ext cx="4986624" cy="2617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854390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content.fsgn2-1.fna.fbcdn.net/v/t34.0-12/23846450_453797228355339_250432539_n.jpg?oh=cb072b827afb43294c182881c1e4d28a&amp;oe=5A16CA6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6975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Kết quả hình ảnh cho hình nền pp đơn giả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601532" y="2537138"/>
            <a:ext cx="6697014" cy="21507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Horizontal Scroll 4"/>
          <p:cNvSpPr/>
          <p:nvPr/>
        </p:nvSpPr>
        <p:spPr>
          <a:xfrm>
            <a:off x="789904" y="1197734"/>
            <a:ext cx="10612191" cy="5241701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NHÓM 1:Cây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ctr"/>
            <a:endPara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NHÓM 2:Vì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gắn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bó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ctr"/>
            <a:endPara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NHÓM 3:Hà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đóng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ì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6879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4" descr="Hình ảnh có liên qua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7509" y="3575475"/>
            <a:ext cx="7122017" cy="3191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Hình ảnh có liên qua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3746" y="61741"/>
            <a:ext cx="5600319" cy="3454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ình ảnh có liên qua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158"/>
            <a:ext cx="6195018" cy="3524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08180" y="1043634"/>
            <a:ext cx="5999437" cy="1070173"/>
          </a:xfrm>
        </p:spPr>
        <p:txBody>
          <a:bodyPr>
            <a:normAutofit fontScale="90000"/>
          </a:bodyPr>
          <a:lstStyle/>
          <a:p>
            <a:pPr algn="just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</a:t>
            </a:r>
            <a:r>
              <a:rPr lang="en-US" sz="3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hớ</a:t>
            </a:r>
            <a:r>
              <a:rPr lang="en-US" sz="3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3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sz="3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3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bởi</a:t>
            </a:r>
            <a:r>
              <a:rPr lang="en-US" sz="3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r>
              <a:rPr lang="en-US" sz="3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3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sz="3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3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"/>
          </p:nvPr>
        </p:nvSpPr>
        <p:spPr>
          <a:xfrm>
            <a:off x="6453746" y="1199408"/>
            <a:ext cx="5023321" cy="2254760"/>
          </a:xfrm>
        </p:spPr>
        <p:txBody>
          <a:bodyPr>
            <a:normAutofit fontScale="25000" lnSpcReduction="20000"/>
          </a:bodyPr>
          <a:lstStyle/>
          <a:p>
            <a:endParaRPr lang="en-US" sz="3100" b="0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b="0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b="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0400" b="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10400" b="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400" b="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10400" b="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400" b="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10400" b="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400" b="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10400" b="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400" b="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10400" b="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400" b="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lâu</a:t>
            </a:r>
            <a:r>
              <a:rPr lang="en-US" sz="10400" b="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400" b="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sz="10400" b="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400" b="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10400" b="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400" b="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10400" b="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400" b="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10400" b="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400" b="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10400" b="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400" b="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10400" b="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400" b="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10400" b="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400" b="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sz="10400" b="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400" b="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10400" b="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400" b="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10400" b="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400" b="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lang="en-US" sz="10400" b="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400" b="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ích</a:t>
            </a:r>
            <a:r>
              <a:rPr lang="en-US" sz="10400" b="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400" b="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10400" b="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400" b="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10400" b="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400" b="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mát</a:t>
            </a:r>
            <a:r>
              <a:rPr lang="en-US" sz="10400" b="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400" b="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10400" b="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400" b="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10400" b="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400" b="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10400" b="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400" b="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10400" b="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400" b="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nghỉ</a:t>
            </a:r>
            <a:r>
              <a:rPr lang="en-US" sz="10400" b="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400" b="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ngơi</a:t>
            </a:r>
            <a:r>
              <a:rPr lang="en-US" sz="10400" b="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400" b="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10400" b="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400" b="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10400" b="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400" b="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10400" b="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400" b="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10400" b="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0400" b="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sz="10400" b="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400" b="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sz="10400" b="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400" b="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endParaRPr lang="en-US" sz="10400" b="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6000" b="0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4100" b="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quarter" idx="4"/>
          </p:nvPr>
        </p:nvSpPr>
        <p:spPr>
          <a:xfrm>
            <a:off x="3301340" y="4908044"/>
            <a:ext cx="6357181" cy="185145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sz="3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đóng</a:t>
            </a:r>
            <a:r>
              <a:rPr lang="en-US" sz="3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3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chữa</a:t>
            </a:r>
            <a:r>
              <a:rPr lang="en-US" sz="3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sz="3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endParaRPr lang="en-US" sz="3200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2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sz="3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b="1" u="sng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b="1" u="sng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200" b="1" u="sng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3200" b="1" u="sng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3200" b="1" u="sng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3200" b="1" u="sng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3200" b="1" u="sng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u="sng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endParaRPr lang="en-US" sz="3200" b="1" u="sng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Nhạc nền điểm tin chính Chuyển động 24h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-2387600" y="6759499"/>
            <a:ext cx="609600" cy="609600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124870" y="61741"/>
            <a:ext cx="5844546" cy="5244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 ĐA Ở QUÊ HÀ CÓ TỪ BAO GIỜ ?</a:t>
            </a:r>
            <a:endParaRPr lang="en-US" sz="2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6612835" y="249382"/>
            <a:ext cx="5333742" cy="95002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 SAO DÂN LÀNG GẮN BÓ VỚI CÂY ĐA ?</a:t>
            </a:r>
            <a:endParaRPr lang="en-US" sz="2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lowchart: Alternate Process 3"/>
          <p:cNvSpPr/>
          <p:nvPr/>
        </p:nvSpPr>
        <p:spPr>
          <a:xfrm>
            <a:off x="3301340" y="3666992"/>
            <a:ext cx="6745185" cy="1075924"/>
          </a:xfrm>
          <a:prstGeom prst="flowChartAlternate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 ĐÓNG TIỀN ĐỂ LÀM GÌ?VÌ SAO HÀ LÀM NHƯ VẬY?</a:t>
            </a:r>
            <a:endParaRPr lang="en-US" sz="2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721634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470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6" grpId="0"/>
      <p:bldP spid="9" grpId="0" build="p"/>
      <p:bldP spid="10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6" name="Picture 12" descr="Kết quả hình ảnh cho hình nền làm pp đẹ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0"/>
            <a:ext cx="12325350" cy="6743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797602" y="228600"/>
            <a:ext cx="8406295" cy="6000750"/>
          </a:xfrm>
        </p:spPr>
        <p:txBody>
          <a:bodyPr>
            <a:normAutofit/>
          </a:bodyPr>
          <a:lstStyle/>
          <a:p>
            <a:r>
              <a:rPr lang="vi-VN" sz="4900" dirty="0" smtClean="0">
                <a:solidFill>
                  <a:schemeClr val="bg1"/>
                </a:solidFill>
              </a:rPr>
              <a:t>Quê hương mỗi người chỉ một,</a:t>
            </a:r>
            <a:br>
              <a:rPr lang="vi-VN" sz="4900" dirty="0" smtClean="0">
                <a:solidFill>
                  <a:schemeClr val="bg1"/>
                </a:solidFill>
              </a:rPr>
            </a:br>
            <a:r>
              <a:rPr lang="vi-VN" sz="4900" dirty="0" smtClean="0">
                <a:solidFill>
                  <a:schemeClr val="bg1"/>
                </a:solidFill>
              </a:rPr>
              <a:t>Như là chỉ một mẹ thôi.</a:t>
            </a:r>
            <a:br>
              <a:rPr lang="vi-VN" sz="4900" dirty="0" smtClean="0">
                <a:solidFill>
                  <a:schemeClr val="bg1"/>
                </a:solidFill>
              </a:rPr>
            </a:br>
            <a:r>
              <a:rPr lang="vi-VN" sz="4900" dirty="0" smtClean="0">
                <a:solidFill>
                  <a:schemeClr val="bg1"/>
                </a:solidFill>
              </a:rPr>
              <a:t>Quê hương nếu ai không nhớ,</a:t>
            </a:r>
            <a:br>
              <a:rPr lang="vi-VN" sz="4900" dirty="0" smtClean="0">
                <a:solidFill>
                  <a:schemeClr val="bg1"/>
                </a:solidFill>
              </a:rPr>
            </a:br>
            <a:r>
              <a:rPr lang="vi-VN" sz="4900" dirty="0" smtClean="0">
                <a:solidFill>
                  <a:schemeClr val="bg1"/>
                </a:solidFill>
              </a:rPr>
              <a:t>Sẽ không lớn nổi thành người.</a:t>
            </a:r>
            <a:br>
              <a:rPr lang="vi-VN" sz="4900" dirty="0" smtClean="0">
                <a:solidFill>
                  <a:schemeClr val="bg1"/>
                </a:solidFill>
              </a:rPr>
            </a:br>
            <a:r>
              <a:rPr lang="vi-VN" sz="3200" dirty="0" smtClean="0">
                <a:solidFill>
                  <a:srgbClr val="FFFF00"/>
                </a:solidFill>
              </a:rPr>
              <a:t>                              </a:t>
            </a:r>
            <a:r>
              <a:rPr lang="vi-VN" sz="3200" b="1" dirty="0" smtClean="0">
                <a:solidFill>
                  <a:srgbClr val="FFFF00"/>
                </a:solidFill>
              </a:rPr>
              <a:t>ĐỖ TRUNG QUÂN</a:t>
            </a:r>
            <a:br>
              <a:rPr lang="vi-VN" sz="3200" b="1" dirty="0" smtClean="0">
                <a:solidFill>
                  <a:srgbClr val="FFFF00"/>
                </a:solidFill>
              </a:rPr>
            </a:br>
            <a:endParaRPr lang="en-US" sz="3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9897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loud Callout 2"/>
          <p:cNvSpPr/>
          <p:nvPr/>
        </p:nvSpPr>
        <p:spPr>
          <a:xfrm>
            <a:off x="2507672" y="1143000"/>
            <a:ext cx="7758546" cy="289560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056" name="Picture 8" descr="Kết quả hình ảnh cho HINH NÊN PP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920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Kết quả hình ảnh cho hình ảnh nobita mac đồ đi họ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168" y="3273137"/>
            <a:ext cx="4286250" cy="3643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val 5"/>
          <p:cNvSpPr/>
          <p:nvPr/>
        </p:nvSpPr>
        <p:spPr>
          <a:xfrm>
            <a:off x="5765222" y="1143000"/>
            <a:ext cx="4502727" cy="394161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1.Theo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803648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6" descr="Kết quả hình ảnh cho hình nền pp tinh tế động NỀN SÁ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48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7"/>
          <p:cNvSpPr txBox="1">
            <a:spLocks/>
          </p:cNvSpPr>
          <p:nvPr/>
        </p:nvSpPr>
        <p:spPr>
          <a:xfrm>
            <a:off x="3696929" y="0"/>
            <a:ext cx="4798142" cy="145453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 TIN NHANH</a:t>
            </a:r>
            <a:endParaRPr lang="en-US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Kết quả hình ảnh cho hình chủ đề bản ti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5418" y="1573204"/>
            <a:ext cx="5161164" cy="4597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3120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33333E-6 C 0.06901 -3.33333E-6 0.125 0.05602 0.125 0.125 C 0.125 0.19398 0.06901 0.25 0 0.25 C -0.06901 0.25 -0.125 0.19398 -0.125 0.125 C -0.125 0.05602 -0.06901 -3.33333E-6 0 -3.33333E-6 Z " pathEditMode="relative" rAng="0" ptsTypes="AAAAA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48783" y="4449629"/>
            <a:ext cx="6573080" cy="2078477"/>
          </a:xfrm>
        </p:spPr>
        <p:txBody>
          <a:bodyPr/>
          <a:lstStyle/>
          <a:p>
            <a:r>
              <a:rPr lang="en-US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 HỢP TÁC VỚI NHỮNG NGƯỜI XUNG QUANH CÔNG VIỆC SẼ ĐẠT KẾT QUẢ TỐT HƠN.</a:t>
            </a:r>
          </a:p>
          <a:p>
            <a:r>
              <a:rPr lang="en-US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 CÂY LÀM CHẲNG LÊN NON </a:t>
            </a:r>
          </a:p>
          <a:p>
            <a:r>
              <a:rPr lang="en-US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 CÂY CHỤM LẠI NÊN HÒN NÚI C</a:t>
            </a:r>
            <a:r>
              <a:rPr lang="en-US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AO</a:t>
            </a:r>
            <a:endParaRPr lang="en-US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Kết quả hình ảnh cho hình ảnh nobit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1130" y="790325"/>
            <a:ext cx="5300870" cy="5954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Down Arrow 5"/>
          <p:cNvSpPr/>
          <p:nvPr/>
        </p:nvSpPr>
        <p:spPr>
          <a:xfrm flipH="1">
            <a:off x="4321429" y="3259581"/>
            <a:ext cx="752393" cy="117341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1967809" y="569672"/>
            <a:ext cx="5499652" cy="2658716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HỢP TÁC VỚI NHỮNG NGƯỜI XUNG QUANH</a:t>
            </a:r>
          </a:p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4098" name="Picture 2" descr="Hình ảnh có liên qua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104" y="-38637"/>
            <a:ext cx="2577410" cy="1982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3653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Kết quả hình ảnh cho hình nền ppt bả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3" y="0"/>
            <a:ext cx="611168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Kết quả hình ảnh cho hình nền ppt bả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1129" y="-1"/>
            <a:ext cx="5620871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Placeholder 7"/>
          <p:cNvSpPr>
            <a:spLocks noGrp="1"/>
          </p:cNvSpPr>
          <p:nvPr>
            <p:ph type="body" sz="half" idx="2"/>
          </p:nvPr>
        </p:nvSpPr>
        <p:spPr>
          <a:xfrm>
            <a:off x="1471799" y="766482"/>
            <a:ext cx="3449825" cy="3811588"/>
          </a:xfrm>
        </p:spPr>
        <p:txBody>
          <a:bodyPr>
            <a:normAutofit fontScale="85000" lnSpcReduction="20000"/>
          </a:bodyPr>
          <a:lstStyle/>
          <a:p>
            <a:r>
              <a:rPr lang="en-US" sz="33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NHIỆM VỤ 1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hảo</a:t>
            </a:r>
            <a:r>
              <a:rPr lang="en-US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cặp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  <a:p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ở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danh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lam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..)</a:t>
            </a:r>
          </a:p>
          <a:p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</a:p>
          <a:p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720852" y="766482"/>
            <a:ext cx="3157819" cy="38834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NHIỆM VỤ 2;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vẽ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bức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tranh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việc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mình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mong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muốn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quê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hương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mình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US" sz="32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9801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Kết quả hình ảnh cho hình nền pp tinh tế động NỀN SÁ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48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Kết quả hình ảnh cho hình chủ đề bản ti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5418" y="1573204"/>
            <a:ext cx="5161164" cy="4597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2192000" y="5412893"/>
            <a:ext cx="4798142" cy="1454534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 TIN NHANH</a:t>
            </a:r>
            <a:endParaRPr lang="en-US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itle 7"/>
          <p:cNvSpPr txBox="1">
            <a:spLocks/>
          </p:cNvSpPr>
          <p:nvPr/>
        </p:nvSpPr>
        <p:spPr>
          <a:xfrm rot="5400000">
            <a:off x="-1748814" y="8502563"/>
            <a:ext cx="4724805" cy="145453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vi-VN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 TIN NHANH</a:t>
            </a:r>
            <a:endParaRPr lang="en-US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itle 7"/>
          <p:cNvSpPr txBox="1">
            <a:spLocks/>
          </p:cNvSpPr>
          <p:nvPr/>
        </p:nvSpPr>
        <p:spPr>
          <a:xfrm>
            <a:off x="-4706556" y="0"/>
            <a:ext cx="4592878" cy="132064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 TIN NHANH</a:t>
            </a:r>
          </a:p>
        </p:txBody>
      </p:sp>
      <p:sp>
        <p:nvSpPr>
          <p:cNvPr id="14" name="Title 7"/>
          <p:cNvSpPr txBox="1">
            <a:spLocks/>
          </p:cNvSpPr>
          <p:nvPr/>
        </p:nvSpPr>
        <p:spPr>
          <a:xfrm rot="16200000">
            <a:off x="9045169" y="-3165716"/>
            <a:ext cx="4601498" cy="169216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 TIN NHANH</a:t>
            </a:r>
          </a:p>
          <a:p>
            <a:endParaRPr lang="en-US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Nhạc nền điểm tin chính Chuyển động 24h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4898.875"/>
                  <p14:fade out="5000"/>
                </p14:media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422467" y="6121277"/>
            <a:ext cx="609600" cy="609600"/>
          </a:xfrm>
          <a:prstGeom prst="rect">
            <a:avLst/>
          </a:prstGeom>
        </p:spPr>
      </p:pic>
      <p:sp>
        <p:nvSpPr>
          <p:cNvPr id="10" name="Title 7"/>
          <p:cNvSpPr txBox="1">
            <a:spLocks/>
          </p:cNvSpPr>
          <p:nvPr/>
        </p:nvSpPr>
        <p:spPr>
          <a:xfrm>
            <a:off x="3696929" y="0"/>
            <a:ext cx="4798142" cy="145453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 TIN NHANH</a:t>
            </a:r>
            <a:endParaRPr lang="en-US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9708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2" presetClass="exit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000"/>
                            </p:stCondLst>
                            <p:childTnLst>
                              <p:par>
                                <p:cTn id="22" presetID="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8000"/>
                            </p:stCondLst>
                            <p:childTnLst>
                              <p:par>
                                <p:cTn id="27" presetID="1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33333E-6 C 0.06901 -3.33333E-6 0.125 0.05602 0.125 0.125 C 0.125 0.19398 0.06901 0.25 0 0.25 C -0.06901 0.25 -0.125 0.19398 -0.125 0.125 C -0.125 0.05602 -0.06901 -3.33333E-6 0 -3.33333E-6 Z " pathEditMode="relative" rAng="0" ptsTypes="AAAAA">
                                      <p:cBhvr>
                                        <p:cTn id="28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8" grpId="0" animBg="1"/>
      <p:bldP spid="12" grpId="0" animBg="1"/>
      <p:bldP spid="13" grpId="0" animBg="1"/>
      <p:bldP spid="14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Kết quả hình ảnh cho hình nen pp đẹ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254" y="0"/>
            <a:ext cx="12041746" cy="6671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Kết quả hình ảnh cho hình ảnh nobita mac đồ đi họ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05049"/>
            <a:ext cx="4286250" cy="4552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loud 1"/>
          <p:cNvSpPr/>
          <p:nvPr/>
        </p:nvSpPr>
        <p:spPr>
          <a:xfrm>
            <a:off x="3747752" y="0"/>
            <a:ext cx="5267459" cy="3618963"/>
          </a:xfrm>
          <a:prstGeom prst="cloud">
            <a:avLst/>
          </a:prstGeom>
          <a:solidFill>
            <a:srgbClr val="92D05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6857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Kết quả hình ảnh cho cây khế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17"/>
            <a:ext cx="6096001" cy="3201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Kết quả hình ảnh cho thả diều trên đê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0"/>
            <a:ext cx="6096000" cy="3201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Kết quả hình ảnh cho chăn trâ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01889"/>
            <a:ext cx="6096000" cy="3648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Kết quả hình ảnh cho con thuyền trên dòng sông cây cầu tr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7455" y="3209924"/>
            <a:ext cx="6234545" cy="3648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lowchart: Connector 2"/>
          <p:cNvSpPr/>
          <p:nvPr/>
        </p:nvSpPr>
        <p:spPr>
          <a:xfrm>
            <a:off x="3664528" y="1440873"/>
            <a:ext cx="4315690" cy="3071378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b="1" dirty="0" smtClean="0">
                <a:solidFill>
                  <a:srgbClr val="FF0000"/>
                </a:solidFill>
                <a:latin typeface="+mj-lt"/>
              </a:rPr>
              <a:t>QUÊ HƯƠNG</a:t>
            </a:r>
            <a:endParaRPr lang="en-US" sz="3600" b="1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87345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loud Callout 2"/>
          <p:cNvSpPr/>
          <p:nvPr/>
        </p:nvSpPr>
        <p:spPr>
          <a:xfrm>
            <a:off x="2507672" y="1143000"/>
            <a:ext cx="7758546" cy="289560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056" name="Picture 8" descr="Kết quả hình ảnh cho HINH NÊN PP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920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Kết quả hình ảnh cho hình ảnh nobita mac đồ đi họ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168" y="3273137"/>
            <a:ext cx="4286250" cy="3643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val 5"/>
          <p:cNvSpPr/>
          <p:nvPr/>
        </p:nvSpPr>
        <p:spPr>
          <a:xfrm>
            <a:off x="5765222" y="1143000"/>
            <a:ext cx="4502727" cy="394161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600" b="1" dirty="0">
                <a:solidFill>
                  <a:srgbClr val="FF0000"/>
                </a:solidFill>
                <a:latin typeface="+mj-lt"/>
              </a:rPr>
              <a:t>THEO EM QUÊ HƯƠNG LÀ GÌ? </a:t>
            </a:r>
            <a:endParaRPr lang="en-US" sz="3600" dirty="0">
              <a:solidFill>
                <a:srgbClr val="FF0000"/>
              </a:solidFill>
              <a:latin typeface="+mj-lt"/>
            </a:endParaRP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2591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Kết quả hình ảnh cho hình ảnh người mẹ đưa  con nằm trong nôi ở miền quê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1233" y="0"/>
            <a:ext cx="645076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Kết quả hình ảnh cho hình ảnh người mẹ đưa  con nằm trong nôi ở miền quê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123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Nhac-Hoa-tau-Dan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6290" end="219565.85"/>
                </p14:media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-1041400" y="6858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92186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Kết quả hình ảnh cho hình nền pp đơn giả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735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8" descr="Kết quả hình ảnh cho giai d9aon5 em bé biết đ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082" name="Picture 10" descr="Hình ảnh có liên qua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3814" y="7937"/>
            <a:ext cx="8238186" cy="6065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174795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Kết quả hình ảnh cho hình ảnh em bé đi họ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7428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Kết quả hình ảnh cho hình ảnh con đường đến trườ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761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Straight Arrow Connector 3"/>
          <p:cNvCxnSpPr/>
          <p:nvPr/>
        </p:nvCxnSpPr>
        <p:spPr>
          <a:xfrm>
            <a:off x="2433917" y="2286000"/>
            <a:ext cx="632012" cy="283733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>
            <a:off x="1559858" y="1089213"/>
            <a:ext cx="1506071" cy="119678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 </a:t>
            </a:r>
            <a:r>
              <a:rPr lang="en-US" b="1" dirty="0" err="1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b="1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b="1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endParaRPr lang="en-US" b="1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81111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1014</TotalTime>
  <Words>335</Words>
  <Application>Microsoft Office PowerPoint</Application>
  <PresentationFormat>Widescreen</PresentationFormat>
  <Paragraphs>47</Paragraphs>
  <Slides>21</Slides>
  <Notes>0</Notes>
  <HiddenSlides>0</HiddenSlides>
  <MMClips>4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Không ai hớ cây đa có từ bao giờ bởi khi họ sinh ra đã thấy ông đa rồi  </vt:lpstr>
      <vt:lpstr>Quê hương mỗi người chỉ một, Như là chỉ một mẹ thôi. Quê hương nếu ai không nhớ, Sẽ không lớn nổi thành người.                               ĐỖ TRUNG QUÂN </vt:lpstr>
      <vt:lpstr>PowerPoint Presentation</vt:lpstr>
      <vt:lpstr>PowerPoint Presentation</vt:lpstr>
      <vt:lpstr>PowerPoint Presentation</vt:lpstr>
      <vt:lpstr>BẢN TIN NHANH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XOAN</dc:creator>
  <cp:lastModifiedBy>HIEPVD</cp:lastModifiedBy>
  <cp:revision>93</cp:revision>
  <dcterms:created xsi:type="dcterms:W3CDTF">2017-09-24T05:05:13Z</dcterms:created>
  <dcterms:modified xsi:type="dcterms:W3CDTF">2023-04-11T04:51:20Z</dcterms:modified>
</cp:coreProperties>
</file>