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86" r:id="rId2"/>
    <p:sldId id="285" r:id="rId3"/>
    <p:sldId id="261" r:id="rId4"/>
    <p:sldId id="263" r:id="rId5"/>
    <p:sldId id="294" r:id="rId6"/>
    <p:sldId id="267" r:id="rId7"/>
    <p:sldId id="296" r:id="rId8"/>
    <p:sldId id="278" r:id="rId9"/>
    <p:sldId id="272" r:id="rId10"/>
    <p:sldId id="276" r:id="rId11"/>
    <p:sldId id="289" r:id="rId12"/>
    <p:sldId id="274" r:id="rId13"/>
    <p:sldId id="27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6B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636" y="10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DCC1EC-5778-41D7-A181-52EDC2D19678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E5CD7-E67D-4145-8C18-CF79B9D07D3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8E5CD7-E67D-4145-8C18-CF79B9D07D3C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A26D-4D76-4858-8EC2-91F815A017C8}" type="datetimeFigureOut">
              <a:rPr lang="en-US" smtClean="0"/>
              <a:pPr/>
              <a:t>4/17/2023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6FAD1-4FBC-4740-9EA1-C2D027E6B7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A26D-4D76-4858-8EC2-91F815A017C8}" type="datetimeFigureOut">
              <a:rPr lang="en-US" smtClean="0"/>
              <a:pPr/>
              <a:t>4/17/2023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6FAD1-4FBC-4740-9EA1-C2D027E6B7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A26D-4D76-4858-8EC2-91F815A017C8}" type="datetimeFigureOut">
              <a:rPr lang="en-US" smtClean="0"/>
              <a:pPr/>
              <a:t>4/17/2023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6FAD1-4FBC-4740-9EA1-C2D027E6B7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A26D-4D76-4858-8EC2-91F815A017C8}" type="datetimeFigureOut">
              <a:rPr lang="en-US" smtClean="0"/>
              <a:pPr/>
              <a:t>4/17/2023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6FAD1-4FBC-4740-9EA1-C2D027E6B7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A26D-4D76-4858-8EC2-91F815A017C8}" type="datetimeFigureOut">
              <a:rPr lang="en-US" smtClean="0"/>
              <a:pPr/>
              <a:t>4/17/2023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6FAD1-4FBC-4740-9EA1-C2D027E6B7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A26D-4D76-4858-8EC2-91F815A017C8}" type="datetimeFigureOut">
              <a:rPr lang="en-US" smtClean="0"/>
              <a:pPr/>
              <a:t>4/17/2023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6FAD1-4FBC-4740-9EA1-C2D027E6B7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A26D-4D76-4858-8EC2-91F815A017C8}" type="datetimeFigureOut">
              <a:rPr lang="en-US" smtClean="0"/>
              <a:pPr/>
              <a:t>4/17/2023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6FAD1-4FBC-4740-9EA1-C2D027E6B7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A26D-4D76-4858-8EC2-91F815A017C8}" type="datetimeFigureOut">
              <a:rPr lang="en-US" smtClean="0"/>
              <a:pPr/>
              <a:t>4/17/2023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6FAD1-4FBC-4740-9EA1-C2D027E6B7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A26D-4D76-4858-8EC2-91F815A017C8}" type="datetimeFigureOut">
              <a:rPr lang="en-US" smtClean="0"/>
              <a:pPr/>
              <a:t>4/17/2023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6FAD1-4FBC-4740-9EA1-C2D027E6B7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A26D-4D76-4858-8EC2-91F815A017C8}" type="datetimeFigureOut">
              <a:rPr lang="en-US" smtClean="0"/>
              <a:pPr/>
              <a:t>4/17/2023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6FAD1-4FBC-4740-9EA1-C2D027E6B7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A26D-4D76-4858-8EC2-91F815A017C8}" type="datetimeFigureOut">
              <a:rPr lang="en-US" smtClean="0"/>
              <a:pPr/>
              <a:t>4/17/2023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6FAD1-4FBC-4740-9EA1-C2D027E6B7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3A26D-4D76-4858-8EC2-91F815A017C8}" type="datetimeFigureOut">
              <a:rPr lang="en-US" smtClean="0"/>
              <a:pPr/>
              <a:t>4/17/2023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6FAD1-4FBC-4740-9EA1-C2D027E6B72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min\Downloads\Spring%20Crafts%20for%20Kids-%20Cute%20Bunny.mp4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350"/>
            <a:ext cx="12192000" cy="686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524000" y="1219200"/>
            <a:ext cx="9144000" cy="2308324"/>
          </a:xfrm>
          <a:prstGeom prst="rect">
            <a:avLst/>
          </a:prstGeom>
          <a:noFill/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8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CHÀO MỪNG </a:t>
            </a:r>
            <a:r>
              <a:rPr lang="en-US" sz="48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CÁC EM </a:t>
            </a:r>
            <a:endParaRPr lang="en-US" sz="4800" b="1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8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ĐẾN VỚI TIẾT MĨ THUẬT LỚP 5</a:t>
            </a:r>
            <a:endParaRPr lang="en-US" sz="4800" b="1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amin\Desktop\Untitled-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0613" y="152400"/>
            <a:ext cx="10721787" cy="609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50" name="AutoShape 2" descr="HÃ¬nh áº£nh cÃ³ liÃªn quan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0"/>
            <a:ext cx="11582400" cy="6796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333376"/>
            <a:ext cx="10972799" cy="626427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304800"/>
            <a:ext cx="10972800" cy="60198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cture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600" y="612648"/>
            <a:ext cx="2810256" cy="212140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3" name="Picture 2" descr="Picture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6440" y="612648"/>
            <a:ext cx="2755392" cy="215798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4" name="Picture 3" descr="Pictur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56576" y="612648"/>
            <a:ext cx="2859024" cy="215798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5" name="Picture 4" descr="Picture4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17345" y="3048000"/>
            <a:ext cx="2857161" cy="20574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6" name="Picture 5" descr="Picture5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24400" y="3048000"/>
            <a:ext cx="2819400" cy="204825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7" name="Picture 6" descr="Picture6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96200" y="3048000"/>
            <a:ext cx="2819400" cy="204825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8" name="Rectangle 7"/>
          <p:cNvSpPr/>
          <p:nvPr/>
        </p:nvSpPr>
        <p:spPr>
          <a:xfrm>
            <a:off x="1905000" y="5181601"/>
            <a:ext cx="8534400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AutoNum type="arabicPeriod"/>
            </a:pPr>
            <a:r>
              <a:rPr lang="en-GB" sz="2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GB" sz="2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GB" sz="2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GB" sz="2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GB" sz="2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GB" sz="2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GB" sz="2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GB" sz="2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GB" sz="2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GB" sz="2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GB" sz="2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GB" sz="2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457200" indent="-457200" algn="just">
              <a:buAutoNum type="arabicPeriod"/>
            </a:pPr>
            <a:r>
              <a:rPr lang="en-GB" sz="2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GB" sz="2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GB" sz="2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GB" sz="2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GB" sz="2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GB" sz="2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GB" sz="2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GB" sz="2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GB" sz="2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GB" sz="2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GB" sz="2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457200" indent="-457200" algn="just">
              <a:buAutoNum type="arabicPeriod"/>
            </a:pPr>
            <a:r>
              <a:rPr lang="en-GB" sz="2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GB" sz="2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đậm</a:t>
            </a:r>
            <a:r>
              <a:rPr lang="en-GB" sz="2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2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nhạt</a:t>
            </a:r>
            <a:r>
              <a:rPr lang="en-GB" sz="2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GB" sz="2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GB" sz="2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GB" sz="2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GB" sz="2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GB" sz="2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GB" sz="2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GB" sz="2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GB" sz="2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GB" sz="2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endParaRPr lang="en-GB" sz="25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/>
            <a:r>
              <a:rPr lang="en-GB" sz="2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GB" sz="2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GB" sz="2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GB" sz="2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GB" sz="2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457200" indent="-457200" algn="just">
              <a:buAutoNum type="arabicPeriod"/>
            </a:pPr>
            <a:endParaRPr lang="en-GB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38401" y="228601"/>
            <a:ext cx="7503849" cy="95410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2800" b="1" spc="50" dirty="0">
                <a:ln w="11430"/>
                <a:solidFill>
                  <a:srgbClr val="00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CÁCH THỰC HIỆN TẠO HÌNH SẢN PHẨM</a:t>
            </a:r>
          </a:p>
          <a:p>
            <a:pPr algn="ctr">
              <a:defRPr/>
            </a:pPr>
            <a:r>
              <a:rPr lang="en-US" sz="2800" b="1" spc="50" dirty="0">
                <a:ln w="11430"/>
                <a:solidFill>
                  <a:srgbClr val="00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spc="50" dirty="0" err="1">
                <a:ln w="11430"/>
                <a:solidFill>
                  <a:srgbClr val="00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spc="50" dirty="0">
                <a:ln w="11430"/>
                <a:solidFill>
                  <a:srgbClr val="00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12.2)</a:t>
            </a:r>
            <a:endParaRPr lang="en-US" sz="2800" b="1" spc="50" dirty="0">
              <a:ln w="11430"/>
              <a:solidFill>
                <a:srgbClr val="0000CC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 descr="Picture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1" y="4140525"/>
            <a:ext cx="3604931" cy="244620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0" y="1172337"/>
            <a:ext cx="3796076" cy="253288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48400" y="1172737"/>
            <a:ext cx="3657600" cy="254247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05000" y="1295400"/>
            <a:ext cx="8323262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GB" sz="32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GB" sz="32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GB" sz="32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GB" sz="32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57200" indent="-457200" algn="just">
              <a:buFont typeface="Arial" pitchFamily="34" charset="0"/>
              <a:buChar char="•"/>
              <a:defRPr/>
            </a:pP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phác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dung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 algn="just">
              <a:buFont typeface="Arial" pitchFamily="34" charset="0"/>
              <a:buChar char="•"/>
              <a:defRPr/>
            </a:pP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keo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dán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đính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phác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GB" sz="3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Arial" pitchFamily="34" charset="0"/>
              <a:buChar char="•"/>
              <a:defRPr/>
            </a:pP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phụ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phụ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457200" indent="-457200" algn="just">
              <a:buFont typeface="Arial" pitchFamily="34" charset="0"/>
              <a:buChar char="•"/>
              <a:defRPr/>
            </a:pP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GB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,...).</a:t>
            </a:r>
            <a:endParaRPr lang="en-GB" sz="3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724401" y="381001"/>
            <a:ext cx="224773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8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Ghi</a:t>
            </a:r>
            <a:r>
              <a:rPr lang="en-US" sz="48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8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nhớ</a:t>
            </a:r>
            <a:endParaRPr lang="en-US" sz="48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Spring Crafts for Kids- Cute Bunny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600200" y="1219200"/>
            <a:ext cx="9144000" cy="51435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9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67200" y="228601"/>
            <a:ext cx="3625288" cy="58477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3200" b="1" spc="50" dirty="0">
                <a:ln w="11430"/>
                <a:solidFill>
                  <a:srgbClr val="00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QUAN SÁT H 12.3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838201"/>
            <a:ext cx="3429000" cy="249620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0" y="3657600"/>
            <a:ext cx="2572748" cy="30099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1" y="838201"/>
            <a:ext cx="3684639" cy="253830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76800" y="3657600"/>
            <a:ext cx="2514600" cy="29718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772400" y="3657600"/>
            <a:ext cx="2682440" cy="28956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1746" name="Picture 2" descr="Káº¿t quáº£ hÃ¬nh áº£nh cho sang táº¡o tranh tá»« sá»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228600"/>
            <a:ext cx="4114800" cy="31220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rcRect l="10896" t="8784" r="5821" b="11880"/>
          <a:stretch>
            <a:fillRect/>
          </a:stretch>
        </p:blipFill>
        <p:spPr bwMode="auto">
          <a:xfrm>
            <a:off x="6324600" y="256238"/>
            <a:ext cx="4114800" cy="306005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" name="Picture 2" descr="http://fn.thainguyen.edu.vn/UploadImages/thtanduong/20170509_1618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5000" y="3581400"/>
            <a:ext cx="4038600" cy="295275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rcRect l="4327" r="6119" b="6432"/>
          <a:stretch>
            <a:fillRect/>
          </a:stretch>
        </p:blipFill>
        <p:spPr bwMode="auto">
          <a:xfrm>
            <a:off x="6324600" y="3581400"/>
            <a:ext cx="4038600" cy="288766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7650" name="Picture 2" descr="Káº¿t quáº£ hÃ¬nh áº£nh cho táº¡o hÃ¬nh báº±ng sá»£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685800"/>
            <a:ext cx="4114800" cy="57912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  <p:sp>
        <p:nvSpPr>
          <p:cNvPr id="27652" name="AutoShape 4" descr="HÃ¬nh áº£nh cÃ³ liÃªn quan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54" name="AutoShape 6" descr="HÃ¬nh áº£nh cÃ³ liÃªn quan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48400" y="685801"/>
            <a:ext cx="3962400" cy="576262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rcRect l="12056" t="7959" r="10464" b="9254"/>
          <a:stretch>
            <a:fillRect/>
          </a:stretch>
        </p:blipFill>
        <p:spPr bwMode="auto">
          <a:xfrm>
            <a:off x="1752600" y="813043"/>
            <a:ext cx="3962400" cy="5613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rcRect l="6601" t="3799" r="5954" b="6950"/>
          <a:stretch>
            <a:fillRect/>
          </a:stretch>
        </p:blipFill>
        <p:spPr bwMode="auto">
          <a:xfrm>
            <a:off x="6176964" y="787573"/>
            <a:ext cx="4110037" cy="5594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155</Words>
  <Application>Microsoft Office PowerPoint</Application>
  <PresentationFormat>Widescreen</PresentationFormat>
  <Paragraphs>16</Paragraphs>
  <Slides>13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amin</dc:creator>
  <cp:lastModifiedBy>Techsi.vn</cp:lastModifiedBy>
  <cp:revision>34</cp:revision>
  <dcterms:created xsi:type="dcterms:W3CDTF">2018-05-02T03:59:11Z</dcterms:created>
  <dcterms:modified xsi:type="dcterms:W3CDTF">2023-04-17T03:57:57Z</dcterms:modified>
</cp:coreProperties>
</file>