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6" r:id="rId3"/>
    <p:sldId id="258" r:id="rId4"/>
    <p:sldId id="260" r:id="rId5"/>
    <p:sldId id="259" r:id="rId6"/>
    <p:sldId id="263" r:id="rId7"/>
    <p:sldId id="264" r:id="rId8"/>
    <p:sldId id="261" r:id="rId9"/>
    <p:sldId id="265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850" y="8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00FD8-0BE9-4F2B-857F-73D2E5FFB92C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22E36-98B1-45F1-A1E9-C5C9E84445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5848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00FD8-0BE9-4F2B-857F-73D2E5FFB92C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22E36-98B1-45F1-A1E9-C5C9E84445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8308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00FD8-0BE9-4F2B-857F-73D2E5FFB92C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22E36-98B1-45F1-A1E9-C5C9E84445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11932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00FD8-0BE9-4F2B-857F-73D2E5FFB92C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22E36-98B1-45F1-A1E9-C5C9E84445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6963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00FD8-0BE9-4F2B-857F-73D2E5FFB92C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22E36-98B1-45F1-A1E9-C5C9E84445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3589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00FD8-0BE9-4F2B-857F-73D2E5FFB92C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22E36-98B1-45F1-A1E9-C5C9E84445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73221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00FD8-0BE9-4F2B-857F-73D2E5FFB92C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22E36-98B1-45F1-A1E9-C5C9E84445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86743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00FD8-0BE9-4F2B-857F-73D2E5FFB92C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22E36-98B1-45F1-A1E9-C5C9E84445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2836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00FD8-0BE9-4F2B-857F-73D2E5FFB92C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22E36-98B1-45F1-A1E9-C5C9E84445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0706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00FD8-0BE9-4F2B-857F-73D2E5FFB92C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22E36-98B1-45F1-A1E9-C5C9E84445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11762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00FD8-0BE9-4F2B-857F-73D2E5FFB92C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22E36-98B1-45F1-A1E9-C5C9E84445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1144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000FD8-0BE9-4F2B-857F-73D2E5FFB92C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722E36-98B1-45F1-A1E9-C5C9E84445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4921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microsoft.com/office/2007/relationships/media" Target="../media/media3.mp3"/><Relationship Id="rId7" Type="http://schemas.openxmlformats.org/officeDocument/2006/relationships/image" Target="../media/image13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3.mp3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2063552" y="116632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en-US"/>
              <a:t>Khởi động</a:t>
            </a:r>
            <a:endParaRPr lang="vi-VN"/>
          </a:p>
        </p:txBody>
      </p:sp>
      <p:pic>
        <p:nvPicPr>
          <p:cNvPr id="6" name="Đêm Trung Thu của Gà Con - Nhạc Thiếu Nhi Trung Thu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351584" y="764705"/>
            <a:ext cx="7776864" cy="5328593"/>
          </a:xfrm>
        </p:spPr>
      </p:pic>
    </p:spTree>
    <p:extLst>
      <p:ext uri="{BB962C8B-B14F-4D97-AF65-F5344CB8AC3E}">
        <p14:creationId xmlns:p14="http://schemas.microsoft.com/office/powerpoint/2010/main" val="4174690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315580" y="404665"/>
            <a:ext cx="7560840" cy="76944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CHỦ ĐỀ 2: MÙA THU QUÊ EM</a:t>
            </a:r>
            <a:endParaRPr lang="en-US" sz="4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27773F8-D21C-4C57-BA24-D5832F032A27}"/>
              </a:ext>
            </a:extLst>
          </p:cNvPr>
          <p:cNvSpPr/>
          <p:nvPr/>
        </p:nvSpPr>
        <p:spPr>
          <a:xfrm>
            <a:off x="2567608" y="1268760"/>
            <a:ext cx="6901328" cy="92333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Bài 1 Mặt nạ Trung thu</a:t>
            </a:r>
            <a:endParaRPr lang="en-US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2" name="Hình ảnh 1">
            <a:extLst>
              <a:ext uri="{FF2B5EF4-FFF2-40B4-BE49-F238E27FC236}">
                <a16:creationId xmlns:a16="http://schemas.microsoft.com/office/drawing/2014/main" id="{03A1D2BC-F1D6-4FAA-A488-6E3959D5A2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9546" y="2286745"/>
            <a:ext cx="8172908" cy="4408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1982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1465" y="-315416"/>
            <a:ext cx="9692335" cy="8136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338137" y="-99392"/>
            <a:ext cx="55589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1: KHÁM PHÁ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924301" y="5142672"/>
            <a:ext cx="862608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- Các mặt nạ trên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? Màu sắc như thế nào?</a:t>
            </a:r>
          </a:p>
          <a:p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- Mặt nạ thường là những hình gì?</a:t>
            </a:r>
          </a:p>
          <a:p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- Mặt nạ thường có những chi tiết nào?</a:t>
            </a:r>
          </a:p>
          <a:p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- Nét biểu cảm trên mặt nạ có gì thú vị?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71809" y="9075911"/>
            <a:ext cx="71000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Khuôn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805471" y="5301209"/>
            <a:ext cx="18473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5" descr="Nặng lòng lưu giữ nghề truyền thống làm mặt nạ trung thu - Báo Quảng Ninh  điện tử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4302" y="636396"/>
            <a:ext cx="8347211" cy="44487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8295207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1981201" y="241484"/>
            <a:ext cx="850106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2:  KIẾN TẠO KIẾN THỨC KĨ NĂNG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513" y="908720"/>
            <a:ext cx="8778751" cy="577557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63740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"/>
            <a:ext cx="9144000" cy="6857999"/>
          </a:xfrm>
        </p:spPr>
      </p:pic>
      <p:sp>
        <p:nvSpPr>
          <p:cNvPr id="6" name="Rectangle 5"/>
          <p:cNvSpPr/>
          <p:nvPr/>
        </p:nvSpPr>
        <p:spPr>
          <a:xfrm>
            <a:off x="4311310" y="-27384"/>
            <a:ext cx="372890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khảo</a:t>
            </a:r>
            <a:endParaRPr lang="en-US" sz="44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1904" y="3573017"/>
            <a:ext cx="2360754" cy="290740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6776" y="3573016"/>
            <a:ext cx="2807097" cy="290740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AutoShape 2" descr="Cách Làm Mặt Nạ Con Thú - Cách Làm Mặt Nạ Hình Con Thỏ Chơi Trung Thu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sp>
        <p:nvSpPr>
          <p:cNvPr id="5" name="AutoShape 4" descr="Cách Làm Mặt Nạ Con Thú - Cách Làm Mặt Nạ Hình Con Thỏ Chơi Trung Thu"/>
          <p:cNvSpPr>
            <a:spLocks noChangeAspect="1" noChangeArrowheads="1"/>
          </p:cNvSpPr>
          <p:nvPr/>
        </p:nvSpPr>
        <p:spPr bwMode="auto">
          <a:xfrm>
            <a:off x="1831975" y="79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sp>
        <p:nvSpPr>
          <p:cNvPr id="7" name="AutoShape 6" descr="Cách Làm Mặt Nạ Con Thú - Cách Làm Mặt Nạ Hình Con Thỏ Chơi Trung Thu"/>
          <p:cNvSpPr>
            <a:spLocks noChangeAspect="1" noChangeArrowheads="1"/>
          </p:cNvSpPr>
          <p:nvPr/>
        </p:nvSpPr>
        <p:spPr bwMode="auto">
          <a:xfrm>
            <a:off x="1984375" y="1603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6776" y="830036"/>
            <a:ext cx="2807097" cy="252695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1904" y="830036"/>
            <a:ext cx="2360754" cy="245494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5256" y="830036"/>
            <a:ext cx="2723232" cy="245494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107" name="Picture 11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5256" y="3573016"/>
            <a:ext cx="2723232" cy="290740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12140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9226" y="-383847"/>
            <a:ext cx="9143999" cy="6333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431705" y="119675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900570" y="126192"/>
            <a:ext cx="69076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3: LUYỆN TẬP SÁNG TẠO</a:t>
            </a:r>
            <a:endParaRPr lang="en-US" sz="2800" b="1" dirty="0"/>
          </a:p>
        </p:txBody>
      </p:sp>
      <p:sp>
        <p:nvSpPr>
          <p:cNvPr id="6" name="Rectangle 5"/>
          <p:cNvSpPr/>
          <p:nvPr/>
        </p:nvSpPr>
        <p:spPr>
          <a:xfrm>
            <a:off x="2270350" y="781253"/>
            <a:ext cx="79208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Tạo </a:t>
            </a:r>
            <a:r>
              <a:rPr lang="en-US" sz="280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 mặt nạ từ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8165" y="1381418"/>
            <a:ext cx="8055670" cy="47432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Mung-Trung-Thu-Trieu-Vy">
            <a:hlinkClick r:id="" action="ppaction://media"/>
            <a:extLst>
              <a:ext uri="{FF2B5EF4-FFF2-40B4-BE49-F238E27FC236}">
                <a16:creationId xmlns:a16="http://schemas.microsoft.com/office/drawing/2014/main" id="{3457EECA-AF12-4543-AA06-962D115F2C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595770" y="6053260"/>
            <a:ext cx="609600" cy="609600"/>
          </a:xfrm>
          <a:prstGeom prst="rect">
            <a:avLst/>
          </a:prstGeom>
        </p:spPr>
      </p:pic>
      <p:pic>
        <p:nvPicPr>
          <p:cNvPr id="7" name="Em Đi Rước Đèn - Tốp Ca Thiếu Nhi">
            <a:hlinkClick r:id="" action="ppaction://media"/>
            <a:extLst>
              <a:ext uri="{FF2B5EF4-FFF2-40B4-BE49-F238E27FC236}">
                <a16:creationId xmlns:a16="http://schemas.microsoft.com/office/drawing/2014/main" id="{12A482AF-008A-4E1E-9FDA-B30E9E7BE45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032104" y="615109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380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998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826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2495600" y="404664"/>
            <a:ext cx="703750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4: PHÂN TÍCH - ĐÁNH GIÁ</a:t>
            </a:r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5" name="Hình ảnh 4">
            <a:extLst>
              <a:ext uri="{FF2B5EF4-FFF2-40B4-BE49-F238E27FC236}">
                <a16:creationId xmlns:a16="http://schemas.microsoft.com/office/drawing/2014/main" id="{B129804E-9354-4BFA-897C-0614BA2AD38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34" t="6301" r="13478" b="7058"/>
          <a:stretch/>
        </p:blipFill>
        <p:spPr>
          <a:xfrm>
            <a:off x="1740024" y="1749532"/>
            <a:ext cx="8892480" cy="470380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F91A2CD0-9751-439C-B624-28F1E96C01F5}"/>
              </a:ext>
            </a:extLst>
          </p:cNvPr>
          <p:cNvSpPr txBox="1"/>
          <p:nvPr/>
        </p:nvSpPr>
        <p:spPr>
          <a:xfrm>
            <a:off x="3437104" y="115404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/>
              <a:t>https://padlet.com/chiemthdx/hjd6o5yzqahkouqz</a:t>
            </a:r>
          </a:p>
        </p:txBody>
      </p:sp>
    </p:spTree>
    <p:extLst>
      <p:ext uri="{BB962C8B-B14F-4D97-AF65-F5344CB8AC3E}">
        <p14:creationId xmlns:p14="http://schemas.microsoft.com/office/powerpoint/2010/main" val="14862981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836712"/>
            <a:ext cx="8229600" cy="580926"/>
          </a:xfrm>
        </p:spPr>
        <p:txBody>
          <a:bodyPr>
            <a:normAutofit/>
          </a:bodyPr>
          <a:lstStyle/>
          <a:p>
            <a:r>
              <a:rPr lang="en-US" sz="28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Sắm vai theo </a:t>
            </a:r>
            <a:r>
              <a:rPr lang="en-US" sz="2800" b="1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8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phẩm mặt nạ</a:t>
            </a:r>
            <a:endParaRPr lang="en-US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07569" y="5892061"/>
            <a:ext cx="4887877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-Mặt nạ em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 là nhân vật gì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endParaRPr lang="en-US" dirty="0"/>
          </a:p>
        </p:txBody>
      </p:sp>
      <p:pic>
        <p:nvPicPr>
          <p:cNvPr id="614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7568" y="1484784"/>
            <a:ext cx="7920880" cy="44072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C3ACE3AA-3962-487C-8B4E-1FBF2F4FFF2A}"/>
              </a:ext>
            </a:extLst>
          </p:cNvPr>
          <p:cNvSpPr txBox="1">
            <a:spLocks/>
          </p:cNvSpPr>
          <p:nvPr/>
        </p:nvSpPr>
        <p:spPr>
          <a:xfrm>
            <a:off x="2588971" y="188641"/>
            <a:ext cx="7014058" cy="5809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5: VẬN DỤNG - PHÁT TRIỂN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85049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620688"/>
            <a:ext cx="8229600" cy="1143000"/>
          </a:xfrm>
        </p:spPr>
        <p:txBody>
          <a:bodyPr>
            <a:normAutofit fontScale="90000"/>
          </a:bodyPr>
          <a:lstStyle/>
          <a:p>
            <a:pPr lvl="0">
              <a:defRPr/>
            </a:pPr>
            <a:br>
              <a:rPr lang="en-US" sz="3600" b="1" kern="10" dirty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600" b="1" kern="10" dirty="0" err="1">
                <a:ln w="12700">
                  <a:round/>
                  <a:headEnd/>
                  <a:tailEnd/>
                </a:ln>
                <a:solidFill>
                  <a:srgbClr val="00B050"/>
                </a:solidFill>
                <a:latin typeface="Cooper Black" panose="0208090404030B020404" pitchFamily="18" charset="0"/>
                <a:cs typeface="Times New Roman" panose="02020603050405020304" pitchFamily="18" charset="0"/>
              </a:rPr>
              <a:t>Kính</a:t>
            </a:r>
            <a:r>
              <a:rPr lang="en-US" sz="3600" b="1" kern="10" dirty="0">
                <a:ln w="12700">
                  <a:round/>
                  <a:headEnd/>
                  <a:tailEnd/>
                </a:ln>
                <a:solidFill>
                  <a:srgbClr val="00B050"/>
                </a:solidFill>
                <a:latin typeface="Cooper Black" panose="0208090404030B0204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>
                <a:ln w="12700">
                  <a:round/>
                  <a:headEnd/>
                  <a:tailEnd/>
                </a:ln>
                <a:solidFill>
                  <a:srgbClr val="00B050"/>
                </a:solidFill>
                <a:latin typeface="Cooper Black" panose="0208090404030B020404" pitchFamily="18" charset="0"/>
                <a:cs typeface="Times New Roman" panose="02020603050405020304" pitchFamily="18" charset="0"/>
              </a:rPr>
              <a:t>chúc</a:t>
            </a:r>
            <a:r>
              <a:rPr lang="en-US" sz="3600" b="1" kern="10" dirty="0">
                <a:ln w="12700">
                  <a:round/>
                  <a:headEnd/>
                  <a:tailEnd/>
                </a:ln>
                <a:solidFill>
                  <a:srgbClr val="00B050"/>
                </a:solidFill>
                <a:latin typeface="Cooper Black" panose="0208090404030B0204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>
                <a:ln w="12700">
                  <a:round/>
                  <a:headEnd/>
                  <a:tailEnd/>
                </a:ln>
                <a:solidFill>
                  <a:srgbClr val="00B050"/>
                </a:solidFill>
                <a:latin typeface="Cooper Black" panose="0208090404030B020404" pitchFamily="18" charset="0"/>
                <a:cs typeface="Times New Roman" panose="02020603050405020304" pitchFamily="18" charset="0"/>
              </a:rPr>
              <a:t>các</a:t>
            </a:r>
            <a:r>
              <a:rPr lang="en-US" sz="3600" b="1" kern="10" dirty="0">
                <a:ln w="12700">
                  <a:round/>
                  <a:headEnd/>
                  <a:tailEnd/>
                </a:ln>
                <a:solidFill>
                  <a:srgbClr val="00B050"/>
                </a:solidFill>
                <a:latin typeface="Cooper Black" panose="0208090404030B0204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>
                <a:ln w="12700">
                  <a:round/>
                  <a:headEnd/>
                  <a:tailEnd/>
                </a:ln>
                <a:solidFill>
                  <a:srgbClr val="00B050"/>
                </a:solidFill>
                <a:latin typeface="Cooper Black" panose="0208090404030B020404" pitchFamily="18" charset="0"/>
                <a:cs typeface="Times New Roman" panose="02020603050405020304" pitchFamily="18" charset="0"/>
              </a:rPr>
              <a:t>thầy</a:t>
            </a:r>
            <a:r>
              <a:rPr lang="en-US" sz="3600" b="1" kern="10" dirty="0">
                <a:ln w="12700">
                  <a:round/>
                  <a:headEnd/>
                  <a:tailEnd/>
                </a:ln>
                <a:solidFill>
                  <a:srgbClr val="00B050"/>
                </a:solidFill>
                <a:latin typeface="Cooper Black" panose="0208090404030B0204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>
                <a:ln w="12700">
                  <a:round/>
                  <a:headEnd/>
                  <a:tailEnd/>
                </a:ln>
                <a:solidFill>
                  <a:srgbClr val="00B050"/>
                </a:solidFill>
                <a:latin typeface="Cooper Black" panose="0208090404030B020404" pitchFamily="18" charset="0"/>
                <a:cs typeface="Times New Roman" panose="02020603050405020304" pitchFamily="18" charset="0"/>
              </a:rPr>
              <a:t>cô</a:t>
            </a:r>
            <a:r>
              <a:rPr lang="en-US" sz="3600" b="1" kern="10" dirty="0">
                <a:ln w="12700">
                  <a:round/>
                  <a:headEnd/>
                  <a:tailEnd/>
                </a:ln>
                <a:solidFill>
                  <a:srgbClr val="00B050"/>
                </a:solidFill>
                <a:latin typeface="Cooper Black" panose="0208090404030B0204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>
                <a:ln w="12700">
                  <a:round/>
                  <a:headEnd/>
                  <a:tailEnd/>
                </a:ln>
                <a:solidFill>
                  <a:srgbClr val="00B050"/>
                </a:solidFill>
                <a:latin typeface="Cooper Black" panose="0208090404030B020404" pitchFamily="18" charset="0"/>
                <a:cs typeface="Times New Roman" panose="02020603050405020304" pitchFamily="18" charset="0"/>
              </a:rPr>
              <a:t>giáo</a:t>
            </a:r>
            <a:r>
              <a:rPr lang="en-US" sz="3600" b="1" kern="10" dirty="0">
                <a:ln w="12700">
                  <a:round/>
                  <a:headEnd/>
                  <a:tailEnd/>
                </a:ln>
                <a:solidFill>
                  <a:srgbClr val="00B050"/>
                </a:solidFill>
                <a:latin typeface="Cooper Black" panose="0208090404030B0204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>
                <a:ln w="12700">
                  <a:round/>
                  <a:headEnd/>
                  <a:tailEnd/>
                </a:ln>
                <a:solidFill>
                  <a:srgbClr val="00B050"/>
                </a:solidFill>
                <a:latin typeface="Cooper Black" panose="0208090404030B020404" pitchFamily="18" charset="0"/>
                <a:cs typeface="Times New Roman" panose="02020603050405020304" pitchFamily="18" charset="0"/>
              </a:rPr>
              <a:t>và</a:t>
            </a:r>
            <a:r>
              <a:rPr lang="en-US" sz="3600" b="1" kern="10" dirty="0">
                <a:ln w="12700">
                  <a:round/>
                  <a:headEnd/>
                  <a:tailEnd/>
                </a:ln>
                <a:solidFill>
                  <a:srgbClr val="00B050"/>
                </a:solidFill>
                <a:latin typeface="Cooper Black" panose="0208090404030B0204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>
                <a:ln w="12700">
                  <a:round/>
                  <a:headEnd/>
                  <a:tailEnd/>
                </a:ln>
                <a:solidFill>
                  <a:srgbClr val="00B050"/>
                </a:solidFill>
                <a:latin typeface="Cooper Black" panose="0208090404030B020404" pitchFamily="18" charset="0"/>
                <a:cs typeface="Times New Roman" panose="02020603050405020304" pitchFamily="18" charset="0"/>
              </a:rPr>
              <a:t>các</a:t>
            </a:r>
            <a:r>
              <a:rPr lang="en-US" sz="3600" b="1" kern="10" dirty="0">
                <a:ln w="12700">
                  <a:round/>
                  <a:headEnd/>
                  <a:tailEnd/>
                </a:ln>
                <a:solidFill>
                  <a:srgbClr val="00B050"/>
                </a:solidFill>
                <a:latin typeface="Cooper Black" panose="0208090404030B0204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>
                <a:ln w="12700">
                  <a:round/>
                  <a:headEnd/>
                  <a:tailEnd/>
                </a:ln>
                <a:solidFill>
                  <a:srgbClr val="00B050"/>
                </a:solidFill>
                <a:latin typeface="Cooper Black" panose="0208090404030B020404" pitchFamily="18" charset="0"/>
                <a:cs typeface="Times New Roman" panose="02020603050405020304" pitchFamily="18" charset="0"/>
              </a:rPr>
              <a:t>em</a:t>
            </a:r>
            <a:r>
              <a:rPr lang="en-US" sz="3600" b="1" kern="10" dirty="0">
                <a:ln w="12700">
                  <a:round/>
                  <a:headEnd/>
                  <a:tailEnd/>
                </a:ln>
                <a:solidFill>
                  <a:srgbClr val="00B050"/>
                </a:solidFill>
                <a:latin typeface="Cooper Black" panose="0208090404030B020404" pitchFamily="18" charset="0"/>
                <a:cs typeface="Times New Roman" panose="02020603050405020304" pitchFamily="18" charset="0"/>
              </a:rPr>
              <a:t> </a:t>
            </a:r>
            <a:br>
              <a:rPr lang="en-US" sz="3600" b="1" kern="10" dirty="0">
                <a:ln w="12700">
                  <a:round/>
                  <a:headEnd/>
                  <a:tailEnd/>
                </a:ln>
                <a:solidFill>
                  <a:srgbClr val="00B050"/>
                </a:solidFill>
                <a:latin typeface="Cooper Black" panose="0208090404030B020404" pitchFamily="18" charset="0"/>
                <a:cs typeface="Times New Roman" panose="02020603050405020304" pitchFamily="18" charset="0"/>
              </a:rPr>
            </a:br>
            <a:r>
              <a:rPr lang="en-US" sz="3600" b="1" kern="10" dirty="0" err="1">
                <a:ln w="12700">
                  <a:round/>
                  <a:headEnd/>
                  <a:tailEnd/>
                </a:ln>
                <a:solidFill>
                  <a:srgbClr val="00B050"/>
                </a:solidFill>
                <a:latin typeface="Cooper Black" panose="0208090404030B020404" pitchFamily="18" charset="0"/>
                <a:cs typeface="Times New Roman" panose="02020603050405020304" pitchFamily="18" charset="0"/>
              </a:rPr>
              <a:t>Mạnh</a:t>
            </a:r>
            <a:r>
              <a:rPr lang="en-US" sz="3600" b="1" kern="10" dirty="0">
                <a:ln w="12700">
                  <a:round/>
                  <a:headEnd/>
                  <a:tailEnd/>
                </a:ln>
                <a:solidFill>
                  <a:srgbClr val="00B050"/>
                </a:solidFill>
                <a:latin typeface="Cooper Black" panose="0208090404030B0204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>
                <a:ln w="12700">
                  <a:round/>
                  <a:headEnd/>
                  <a:tailEnd/>
                </a:ln>
                <a:solidFill>
                  <a:srgbClr val="00B050"/>
                </a:solidFill>
                <a:latin typeface="Cooper Black" panose="0208090404030B020404" pitchFamily="18" charset="0"/>
                <a:cs typeface="Times New Roman" panose="02020603050405020304" pitchFamily="18" charset="0"/>
              </a:rPr>
              <a:t>khỏe</a:t>
            </a:r>
            <a:r>
              <a:rPr lang="en-US" sz="3600" b="1" kern="10" dirty="0">
                <a:ln w="12700">
                  <a:round/>
                  <a:headEnd/>
                  <a:tailEnd/>
                </a:ln>
                <a:solidFill>
                  <a:srgbClr val="00B050"/>
                </a:solidFill>
                <a:latin typeface="Cooper Black" panose="0208090404030B020404" pitchFamily="18" charset="0"/>
                <a:cs typeface="Times New Roman" panose="02020603050405020304" pitchFamily="18" charset="0"/>
              </a:rPr>
              <a:t> – </a:t>
            </a:r>
            <a:r>
              <a:rPr lang="en-US" sz="3600" b="1" kern="10" dirty="0" err="1">
                <a:ln w="12700">
                  <a:round/>
                  <a:headEnd/>
                  <a:tailEnd/>
                </a:ln>
                <a:solidFill>
                  <a:srgbClr val="00B050"/>
                </a:solidFill>
                <a:latin typeface="Cooper Black" panose="0208090404030B020404" pitchFamily="18" charset="0"/>
                <a:cs typeface="Times New Roman" panose="02020603050405020304" pitchFamily="18" charset="0"/>
              </a:rPr>
              <a:t>Hạnh</a:t>
            </a:r>
            <a:r>
              <a:rPr lang="en-US" sz="3600" b="1" kern="10" dirty="0">
                <a:ln w="12700">
                  <a:round/>
                  <a:headEnd/>
                  <a:tailEnd/>
                </a:ln>
                <a:solidFill>
                  <a:srgbClr val="00B050"/>
                </a:solidFill>
                <a:latin typeface="Cooper Black" panose="0208090404030B0204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>
                <a:ln w="12700">
                  <a:round/>
                  <a:headEnd/>
                  <a:tailEnd/>
                </a:ln>
                <a:solidFill>
                  <a:srgbClr val="00B050"/>
                </a:solidFill>
                <a:latin typeface="Cooper Black" panose="0208090404030B020404" pitchFamily="18" charset="0"/>
                <a:cs typeface="Times New Roman" panose="02020603050405020304" pitchFamily="18" charset="0"/>
              </a:rPr>
              <a:t>phúc</a:t>
            </a:r>
            <a:br>
              <a:rPr lang="en-US" b="1" kern="10" dirty="0">
                <a:ln w="12700">
                  <a:round/>
                  <a:headEnd/>
                  <a:tailEnd/>
                </a:ln>
                <a:solidFill>
                  <a:srgbClr val="00B050"/>
                </a:solidFill>
                <a:latin typeface="Cooper Black" panose="0208090404030B0204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7528" y="2060848"/>
            <a:ext cx="8330108" cy="4536504"/>
          </a:xfrm>
        </p:spPr>
      </p:pic>
    </p:spTree>
    <p:extLst>
      <p:ext uri="{BB962C8B-B14F-4D97-AF65-F5344CB8AC3E}">
        <p14:creationId xmlns:p14="http://schemas.microsoft.com/office/powerpoint/2010/main" val="40657690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391</TotalTime>
  <Words>180</Words>
  <Application>Microsoft Office PowerPoint</Application>
  <PresentationFormat>Widescreen</PresentationFormat>
  <Paragraphs>19</Paragraphs>
  <Slides>9</Slides>
  <Notes>0</Notes>
  <HiddenSlides>0</HiddenSlides>
  <MMClips>3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Cooper Black</vt:lpstr>
      <vt:lpstr>Times New Roman</vt:lpstr>
      <vt:lpstr>Office Theme</vt:lpstr>
      <vt:lpstr>Khởi động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Sắm vai theo sản phẩm mặt nạ</vt:lpstr>
      <vt:lpstr> Kính chúc các thầy cô giáo và các em  Mạnh khỏe – Hạnh phúc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21AK22.COM</dc:creator>
  <cp:lastModifiedBy>Nhung Tuyết</cp:lastModifiedBy>
  <cp:revision>44</cp:revision>
  <dcterms:created xsi:type="dcterms:W3CDTF">2021-07-22T08:52:25Z</dcterms:created>
  <dcterms:modified xsi:type="dcterms:W3CDTF">2022-09-28T02:35:55Z</dcterms:modified>
</cp:coreProperties>
</file>