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744" r:id="rId3"/>
    <p:sldMasterId id="2147483756" r:id="rId4"/>
  </p:sldMasterIdLst>
  <p:notesMasterIdLst>
    <p:notesMasterId r:id="rId17"/>
  </p:notesMasterIdLst>
  <p:sldIdLst>
    <p:sldId id="256" r:id="rId5"/>
    <p:sldId id="276" r:id="rId6"/>
    <p:sldId id="285" r:id="rId7"/>
    <p:sldId id="267" r:id="rId8"/>
    <p:sldId id="286" r:id="rId9"/>
    <p:sldId id="270" r:id="rId10"/>
    <p:sldId id="287" r:id="rId11"/>
    <p:sldId id="271" r:id="rId12"/>
    <p:sldId id="288" r:id="rId13"/>
    <p:sldId id="273" r:id="rId14"/>
    <p:sldId id="283" r:id="rId15"/>
    <p:sldId id="28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EBF"/>
    <a:srgbClr val="FFE0B4"/>
    <a:srgbClr val="F81E20"/>
    <a:srgbClr val="FEFBB1"/>
    <a:srgbClr val="EE7989"/>
    <a:srgbClr val="8ABD00"/>
    <a:srgbClr val="F0BA06"/>
    <a:srgbClr val="FFE0A9"/>
    <a:srgbClr val="FE7371"/>
    <a:srgbClr val="A5DA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n Thế Việt THCS Xuất Hóa" userId="ca9664af-674b-4bc5-8623-dbadc288eb27" providerId="ADAL" clId="{48DFCFF1-F2A4-4080-865C-53224668A085}"/>
    <pc:docChg chg="undo redo custSel addSld delSld modSld sldOrd delMainMaster">
      <pc:chgData name="Phan Thế Việt THCS Xuất Hóa" userId="ca9664af-674b-4bc5-8623-dbadc288eb27" providerId="ADAL" clId="{48DFCFF1-F2A4-4080-865C-53224668A085}" dt="2022-07-13T15:34:58.733" v="1692"/>
      <pc:docMkLst>
        <pc:docMk/>
      </pc:docMkLst>
      <pc:sldChg chg="addSp delSp modSp mod addAnim delAnim modAnim">
        <pc:chgData name="Phan Thế Việt THCS Xuất Hóa" userId="ca9664af-674b-4bc5-8623-dbadc288eb27" providerId="ADAL" clId="{48DFCFF1-F2A4-4080-865C-53224668A085}" dt="2022-07-13T15:28:14.995" v="1669" actId="207"/>
        <pc:sldMkLst>
          <pc:docMk/>
          <pc:sldMk cId="795178405" sldId="256"/>
        </pc:sldMkLst>
        <pc:spChg chg="add del">
          <ac:chgData name="Phan Thế Việt THCS Xuất Hóa" userId="ca9664af-674b-4bc5-8623-dbadc288eb27" providerId="ADAL" clId="{48DFCFF1-F2A4-4080-865C-53224668A085}" dt="2022-07-13T13:01:45.760" v="57" actId="11529"/>
          <ac:spMkLst>
            <pc:docMk/>
            <pc:sldMk cId="795178405" sldId="256"/>
            <ac:spMk id="8" creationId="{CD2A6100-5F6A-FA65-2BBC-608D7DFC9EA7}"/>
          </ac:spMkLst>
        </pc:spChg>
        <pc:spChg chg="add del mod">
          <ac:chgData name="Phan Thế Việt THCS Xuất Hóa" userId="ca9664af-674b-4bc5-8623-dbadc288eb27" providerId="ADAL" clId="{48DFCFF1-F2A4-4080-865C-53224668A085}" dt="2022-07-13T13:04:33.321" v="159" actId="21"/>
          <ac:spMkLst>
            <pc:docMk/>
            <pc:sldMk cId="795178405" sldId="256"/>
            <ac:spMk id="9" creationId="{A4C21093-6255-1BAB-B93A-710DB7C5DBD7}"/>
          </ac:spMkLst>
        </pc:spChg>
        <pc:spChg chg="add del mod">
          <ac:chgData name="Phan Thế Việt THCS Xuất Hóa" userId="ca9664af-674b-4bc5-8623-dbadc288eb27" providerId="ADAL" clId="{48DFCFF1-F2A4-4080-865C-53224668A085}" dt="2022-07-13T12:59:17.531" v="36" actId="21"/>
          <ac:spMkLst>
            <pc:docMk/>
            <pc:sldMk cId="795178405" sldId="256"/>
            <ac:spMk id="10" creationId="{81218AF9-0A50-4351-BBA7-C593718F63A1}"/>
          </ac:spMkLst>
        </pc:spChg>
        <pc:spChg chg="add del">
          <ac:chgData name="Phan Thế Việt THCS Xuất Hóa" userId="ca9664af-674b-4bc5-8623-dbadc288eb27" providerId="ADAL" clId="{48DFCFF1-F2A4-4080-865C-53224668A085}" dt="2022-07-13T12:59:24.800" v="37" actId="21"/>
          <ac:spMkLst>
            <pc:docMk/>
            <pc:sldMk cId="795178405" sldId="256"/>
            <ac:spMk id="11" creationId="{2BBD6D68-FD5F-4C10-8964-28133DEA85B8}"/>
          </ac:spMkLst>
        </pc:spChg>
        <pc:spChg chg="add del">
          <ac:chgData name="Phan Thế Việt THCS Xuất Hóa" userId="ca9664af-674b-4bc5-8623-dbadc288eb27" providerId="ADAL" clId="{48DFCFF1-F2A4-4080-865C-53224668A085}" dt="2022-07-13T13:04:59.654" v="161" actId="11529"/>
          <ac:spMkLst>
            <pc:docMk/>
            <pc:sldMk cId="795178405" sldId="256"/>
            <ac:spMk id="12" creationId="{A8372080-F8C5-B8CB-452F-6234E040978C}"/>
          </ac:spMkLst>
        </pc:spChg>
        <pc:spChg chg="add mod">
          <ac:chgData name="Phan Thế Việt THCS Xuất Hóa" userId="ca9664af-674b-4bc5-8623-dbadc288eb27" providerId="ADAL" clId="{48DFCFF1-F2A4-4080-865C-53224668A085}" dt="2022-07-13T15:28:14.995" v="1669" actId="207"/>
          <ac:spMkLst>
            <pc:docMk/>
            <pc:sldMk cId="795178405" sldId="256"/>
            <ac:spMk id="13" creationId="{40044F88-DECA-7823-B8D2-540A1E49DBE8}"/>
          </ac:spMkLst>
        </pc:spChg>
        <pc:picChg chg="add del mod">
          <ac:chgData name="Phan Thế Việt THCS Xuất Hóa" userId="ca9664af-674b-4bc5-8623-dbadc288eb27" providerId="ADAL" clId="{48DFCFF1-F2A4-4080-865C-53224668A085}" dt="2022-07-13T12:56:25.028" v="27"/>
          <ac:picMkLst>
            <pc:docMk/>
            <pc:sldMk cId="795178405" sldId="256"/>
            <ac:picMk id="3" creationId="{7CE603CA-A400-8CC4-BA5D-8E09EE954C83}"/>
          </ac:picMkLst>
        </pc:picChg>
        <pc:picChg chg="add mod">
          <ac:chgData name="Phan Thế Việt THCS Xuất Hóa" userId="ca9664af-674b-4bc5-8623-dbadc288eb27" providerId="ADAL" clId="{48DFCFF1-F2A4-4080-865C-53224668A085}" dt="2022-07-13T14:48:01.044" v="1427" actId="1076"/>
          <ac:picMkLst>
            <pc:docMk/>
            <pc:sldMk cId="795178405" sldId="256"/>
            <ac:picMk id="5" creationId="{6628C88B-8DBB-D0BA-68A9-274A03800EDB}"/>
          </ac:picMkLst>
        </pc:picChg>
        <pc:picChg chg="add del mod">
          <ac:chgData name="Phan Thế Việt THCS Xuất Hóa" userId="ca9664af-674b-4bc5-8623-dbadc288eb27" providerId="ADAL" clId="{48DFCFF1-F2A4-4080-865C-53224668A085}" dt="2022-07-13T12:59:07.285" v="34" actId="21"/>
          <ac:picMkLst>
            <pc:docMk/>
            <pc:sldMk cId="795178405" sldId="256"/>
            <ac:picMk id="7" creationId="{CD0B78B2-6A28-4FCD-8059-AEE8C0C18564}"/>
          </ac:picMkLst>
        </pc:picChg>
      </pc:sldChg>
      <pc:sldChg chg="addSp delSp modSp del mod delAnim modAnim">
        <pc:chgData name="Phan Thế Việt THCS Xuất Hóa" userId="ca9664af-674b-4bc5-8623-dbadc288eb27" providerId="ADAL" clId="{48DFCFF1-F2A4-4080-865C-53224668A085}" dt="2022-07-13T13:22:28.135" v="450" actId="2696"/>
        <pc:sldMkLst>
          <pc:docMk/>
          <pc:sldMk cId="2915356294" sldId="266"/>
        </pc:sldMkLst>
        <pc:spChg chg="add mod">
          <ac:chgData name="Phan Thế Việt THCS Xuất Hóa" userId="ca9664af-674b-4bc5-8623-dbadc288eb27" providerId="ADAL" clId="{48DFCFF1-F2A4-4080-865C-53224668A085}" dt="2022-07-13T13:22:05.981" v="446" actId="14100"/>
          <ac:spMkLst>
            <pc:docMk/>
            <pc:sldMk cId="2915356294" sldId="266"/>
            <ac:spMk id="4" creationId="{D8A3CF4D-5887-462B-8C3E-6CA4D343B6AF}"/>
          </ac:spMkLst>
        </pc:spChg>
        <pc:spChg chg="add mod">
          <ac:chgData name="Phan Thế Việt THCS Xuất Hóa" userId="ca9664af-674b-4bc5-8623-dbadc288eb27" providerId="ADAL" clId="{48DFCFF1-F2A4-4080-865C-53224668A085}" dt="2022-07-13T13:22:08.341" v="447" actId="1076"/>
          <ac:spMkLst>
            <pc:docMk/>
            <pc:sldMk cId="2915356294" sldId="266"/>
            <ac:spMk id="5" creationId="{067DF322-193B-8D4D-5E6D-47040D496BC9}"/>
          </ac:spMkLst>
        </pc:spChg>
        <pc:spChg chg="add mod">
          <ac:chgData name="Phan Thế Việt THCS Xuất Hóa" userId="ca9664af-674b-4bc5-8623-dbadc288eb27" providerId="ADAL" clId="{48DFCFF1-F2A4-4080-865C-53224668A085}" dt="2022-07-13T13:22:00.883" v="445" actId="20577"/>
          <ac:spMkLst>
            <pc:docMk/>
            <pc:sldMk cId="2915356294" sldId="266"/>
            <ac:spMk id="6" creationId="{18DF123D-C8C3-72E9-71F6-A5422769C559}"/>
          </ac:spMkLst>
        </pc:spChg>
        <pc:spChg chg="add del">
          <ac:chgData name="Phan Thế Việt THCS Xuất Hóa" userId="ca9664af-674b-4bc5-8623-dbadc288eb27" providerId="ADAL" clId="{48DFCFF1-F2A4-4080-865C-53224668A085}" dt="2022-07-13T13:19:43.777" v="336" actId="21"/>
          <ac:spMkLst>
            <pc:docMk/>
            <pc:sldMk cId="2915356294" sldId="266"/>
            <ac:spMk id="7" creationId="{00000000-0000-0000-0000-000000000000}"/>
          </ac:spMkLst>
        </pc:spChg>
        <pc:spChg chg="del mod">
          <ac:chgData name="Phan Thế Việt THCS Xuất Hóa" userId="ca9664af-674b-4bc5-8623-dbadc288eb27" providerId="ADAL" clId="{48DFCFF1-F2A4-4080-865C-53224668A085}" dt="2022-07-13T13:17:04.570" v="324" actId="21"/>
          <ac:spMkLst>
            <pc:docMk/>
            <pc:sldMk cId="2915356294" sldId="266"/>
            <ac:spMk id="8" creationId="{CE87966F-27DF-4E30-B983-4B6A1468B127}"/>
          </ac:spMkLst>
        </pc:spChg>
        <pc:picChg chg="add del mod">
          <ac:chgData name="Phan Thế Việt THCS Xuất Hóa" userId="ca9664af-674b-4bc5-8623-dbadc288eb27" providerId="ADAL" clId="{48DFCFF1-F2A4-4080-865C-53224668A085}" dt="2022-07-13T13:22:21.153" v="448" actId="21"/>
          <ac:picMkLst>
            <pc:docMk/>
            <pc:sldMk cId="2915356294" sldId="266"/>
            <ac:picMk id="3" creationId="{32D44BFE-0AF4-5799-9565-64228B5E7A38}"/>
          </ac:picMkLst>
        </pc:picChg>
        <pc:picChg chg="del">
          <ac:chgData name="Phan Thế Việt THCS Xuất Hóa" userId="ca9664af-674b-4bc5-8623-dbadc288eb27" providerId="ADAL" clId="{48DFCFF1-F2A4-4080-865C-53224668A085}" dt="2022-07-13T13:17:09.524" v="325" actId="21"/>
          <ac:picMkLst>
            <pc:docMk/>
            <pc:sldMk cId="2915356294" sldId="266"/>
            <ac:picMk id="9" creationId="{00000000-0000-0000-0000-000000000000}"/>
          </ac:picMkLst>
        </pc:picChg>
      </pc:sldChg>
      <pc:sldChg chg="addSp delSp modSp mod delAnim modAnim">
        <pc:chgData name="Phan Thế Việt THCS Xuất Hóa" userId="ca9664af-674b-4bc5-8623-dbadc288eb27" providerId="ADAL" clId="{48DFCFF1-F2A4-4080-865C-53224668A085}" dt="2022-07-13T15:29:27.472" v="1676" actId="2085"/>
        <pc:sldMkLst>
          <pc:docMk/>
          <pc:sldMk cId="3051760142" sldId="267"/>
        </pc:sldMkLst>
        <pc:spChg chg="mod">
          <ac:chgData name="Phan Thế Việt THCS Xuất Hóa" userId="ca9664af-674b-4bc5-8623-dbadc288eb27" providerId="ADAL" clId="{48DFCFF1-F2A4-4080-865C-53224668A085}" dt="2022-07-13T13:44:04.354" v="645" actId="20577"/>
          <ac:spMkLst>
            <pc:docMk/>
            <pc:sldMk cId="3051760142" sldId="267"/>
            <ac:spMk id="4" creationId="{00000000-0000-0000-0000-000000000000}"/>
          </ac:spMkLst>
        </pc:spChg>
        <pc:spChg chg="add mod">
          <ac:chgData name="Phan Thế Việt THCS Xuất Hóa" userId="ca9664af-674b-4bc5-8623-dbadc288eb27" providerId="ADAL" clId="{48DFCFF1-F2A4-4080-865C-53224668A085}" dt="2022-07-13T15:29:15.327" v="1675" actId="2085"/>
          <ac:spMkLst>
            <pc:docMk/>
            <pc:sldMk cId="3051760142" sldId="267"/>
            <ac:spMk id="8" creationId="{549B370B-4943-36A5-4CD4-2E54245FEE00}"/>
          </ac:spMkLst>
        </pc:spChg>
        <pc:spChg chg="add mod">
          <ac:chgData name="Phan Thế Việt THCS Xuất Hóa" userId="ca9664af-674b-4bc5-8623-dbadc288eb27" providerId="ADAL" clId="{48DFCFF1-F2A4-4080-865C-53224668A085}" dt="2022-07-13T15:29:27.472" v="1676" actId="2085"/>
          <ac:spMkLst>
            <pc:docMk/>
            <pc:sldMk cId="3051760142" sldId="267"/>
            <ac:spMk id="9" creationId="{EE3E4152-DE4F-E73C-838A-92DC66155F56}"/>
          </ac:spMkLst>
        </pc:spChg>
        <pc:grpChg chg="del">
          <ac:chgData name="Phan Thế Việt THCS Xuất Hóa" userId="ca9664af-674b-4bc5-8623-dbadc288eb27" providerId="ADAL" clId="{48DFCFF1-F2A4-4080-865C-53224668A085}" dt="2022-07-13T13:45:51.438" v="647" actId="21"/>
          <ac:grpSpMkLst>
            <pc:docMk/>
            <pc:sldMk cId="3051760142" sldId="267"/>
            <ac:grpSpMk id="2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3:44:13.059" v="646" actId="21"/>
          <ac:picMkLst>
            <pc:docMk/>
            <pc:sldMk cId="3051760142" sldId="267"/>
            <ac:picMk id="5" creationId="{00000000-0000-0000-0000-000000000000}"/>
          </ac:picMkLst>
        </pc:picChg>
        <pc:picChg chg="add mod">
          <ac:chgData name="Phan Thế Việt THCS Xuất Hóa" userId="ca9664af-674b-4bc5-8623-dbadc288eb27" providerId="ADAL" clId="{48DFCFF1-F2A4-4080-865C-53224668A085}" dt="2022-07-13T14:06:25.997" v="798" actId="1076"/>
          <ac:picMkLst>
            <pc:docMk/>
            <pc:sldMk cId="3051760142" sldId="267"/>
            <ac:picMk id="7" creationId="{642AC998-EAD0-5119-CCC2-76C9AC38D93B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04:26.571" v="789" actId="21"/>
          <ac:picMkLst>
            <pc:docMk/>
            <pc:sldMk cId="3051760142" sldId="267"/>
            <ac:picMk id="11" creationId="{D586BC55-D41E-135B-E820-9A0DF038F03E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5:04.977" v="1626" actId="1440"/>
          <ac:picMkLst>
            <pc:docMk/>
            <pc:sldMk cId="3051760142" sldId="267"/>
            <ac:picMk id="13" creationId="{76FB0A7E-F514-3C0B-7D52-010D2F62B7BB}"/>
          </ac:picMkLst>
        </pc:picChg>
        <pc:picChg chg="del">
          <ac:chgData name="Phan Thế Việt THCS Xuất Hóa" userId="ca9664af-674b-4bc5-8623-dbadc288eb27" providerId="ADAL" clId="{48DFCFF1-F2A4-4080-865C-53224668A085}" dt="2022-07-13T13:45:54.677" v="648" actId="21"/>
          <ac:picMkLst>
            <pc:docMk/>
            <pc:sldMk cId="3051760142" sldId="267"/>
            <ac:picMk id="1026" creationId="{00000000-0000-0000-0000-000000000000}"/>
          </ac:picMkLst>
        </pc:picChg>
      </pc:sldChg>
      <pc:sldChg chg="delSp modSp del mod">
        <pc:chgData name="Phan Thế Việt THCS Xuất Hóa" userId="ca9664af-674b-4bc5-8623-dbadc288eb27" providerId="ADAL" clId="{48DFCFF1-F2A4-4080-865C-53224668A085}" dt="2022-07-13T14:14:43.098" v="918" actId="2696"/>
        <pc:sldMkLst>
          <pc:docMk/>
          <pc:sldMk cId="841650600" sldId="268"/>
        </pc:sldMkLst>
        <pc:spChg chg="mod">
          <ac:chgData name="Phan Thế Việt THCS Xuất Hóa" userId="ca9664af-674b-4bc5-8623-dbadc288eb27" providerId="ADAL" clId="{48DFCFF1-F2A4-4080-865C-53224668A085}" dt="2022-07-13T14:14:14.314" v="917" actId="14100"/>
          <ac:spMkLst>
            <pc:docMk/>
            <pc:sldMk cId="841650600" sldId="268"/>
            <ac:spMk id="2" creationId="{00000000-0000-0000-0000-000000000000}"/>
          </ac:spMkLst>
        </pc:spChg>
        <pc:grpChg chg="del">
          <ac:chgData name="Phan Thế Việt THCS Xuất Hóa" userId="ca9664af-674b-4bc5-8623-dbadc288eb27" providerId="ADAL" clId="{48DFCFF1-F2A4-4080-865C-53224668A085}" dt="2022-07-13T14:13:41.286" v="863" actId="21"/>
          <ac:grpSpMkLst>
            <pc:docMk/>
            <pc:sldMk cId="841650600" sldId="268"/>
            <ac:grpSpMk id="11" creationId="{00000000-0000-0000-0000-000000000000}"/>
          </ac:grpSpMkLst>
        </pc:grpChg>
      </pc:sldChg>
      <pc:sldChg chg="delSp modSp del mod delAnim">
        <pc:chgData name="Phan Thế Việt THCS Xuất Hóa" userId="ca9664af-674b-4bc5-8623-dbadc288eb27" providerId="ADAL" clId="{48DFCFF1-F2A4-4080-865C-53224668A085}" dt="2022-07-13T14:13:15.250" v="862" actId="2696"/>
        <pc:sldMkLst>
          <pc:docMk/>
          <pc:sldMk cId="3653488461" sldId="269"/>
        </pc:sldMkLst>
        <pc:spChg chg="del">
          <ac:chgData name="Phan Thế Việt THCS Xuất Hóa" userId="ca9664af-674b-4bc5-8623-dbadc288eb27" providerId="ADAL" clId="{48DFCFF1-F2A4-4080-865C-53224668A085}" dt="2022-07-13T14:07:22.411" v="814" actId="21"/>
          <ac:spMkLst>
            <pc:docMk/>
            <pc:sldMk cId="3653488461" sldId="269"/>
            <ac:spMk id="4" creationId="{00000000-0000-0000-0000-000000000000}"/>
          </ac:spMkLst>
        </pc:spChg>
        <pc:grpChg chg="del">
          <ac:chgData name="Phan Thế Việt THCS Xuất Hóa" userId="ca9664af-674b-4bc5-8623-dbadc288eb27" providerId="ADAL" clId="{48DFCFF1-F2A4-4080-865C-53224668A085}" dt="2022-07-13T14:07:17.875" v="813" actId="21"/>
          <ac:grpSpMkLst>
            <pc:docMk/>
            <pc:sldMk cId="3653488461" sldId="269"/>
            <ac:grpSpMk id="8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07:13.011" v="812" actId="21"/>
          <ac:picMkLst>
            <pc:docMk/>
            <pc:sldMk cId="3653488461" sldId="269"/>
            <ac:picMk id="2" creationId="{C263B181-9672-4031-AC76-83F94A29E954}"/>
          </ac:picMkLst>
        </pc:picChg>
        <pc:cxnChg chg="mod">
          <ac:chgData name="Phan Thế Việt THCS Xuất Hóa" userId="ca9664af-674b-4bc5-8623-dbadc288eb27" providerId="ADAL" clId="{48DFCFF1-F2A4-4080-865C-53224668A085}" dt="2022-07-13T14:07:17.875" v="813" actId="21"/>
          <ac:cxnSpMkLst>
            <pc:docMk/>
            <pc:sldMk cId="3653488461" sldId="269"/>
            <ac:cxnSpMk id="9" creationId="{00000000-0000-0000-0000-000000000000}"/>
          </ac:cxnSpMkLst>
        </pc:cxnChg>
        <pc:cxnChg chg="mod">
          <ac:chgData name="Phan Thế Việt THCS Xuất Hóa" userId="ca9664af-674b-4bc5-8623-dbadc288eb27" providerId="ADAL" clId="{48DFCFF1-F2A4-4080-865C-53224668A085}" dt="2022-07-13T14:07:17.875" v="813" actId="21"/>
          <ac:cxnSpMkLst>
            <pc:docMk/>
            <pc:sldMk cId="3653488461" sldId="269"/>
            <ac:cxnSpMk id="11" creationId="{00000000-0000-0000-0000-000000000000}"/>
          </ac:cxnSpMkLst>
        </pc:cxnChg>
      </pc:sldChg>
      <pc:sldChg chg="addSp delSp modSp mod delAnim modAnim">
        <pc:chgData name="Phan Thế Việt THCS Xuất Hóa" userId="ca9664af-674b-4bc5-8623-dbadc288eb27" providerId="ADAL" clId="{48DFCFF1-F2A4-4080-865C-53224668A085}" dt="2022-07-13T15:30:09.967" v="1678"/>
        <pc:sldMkLst>
          <pc:docMk/>
          <pc:sldMk cId="3905743352" sldId="270"/>
        </pc:sldMkLst>
        <pc:spChg chg="mod">
          <ac:chgData name="Phan Thế Việt THCS Xuất Hóa" userId="ca9664af-674b-4bc5-8623-dbadc288eb27" providerId="ADAL" clId="{48DFCFF1-F2A4-4080-865C-53224668A085}" dt="2022-07-13T14:15:32.564" v="986" actId="20577"/>
          <ac:spMkLst>
            <pc:docMk/>
            <pc:sldMk cId="3905743352" sldId="270"/>
            <ac:spMk id="4" creationId="{00000000-0000-0000-0000-000000000000}"/>
          </ac:spMkLst>
        </pc:spChg>
        <pc:grpChg chg="mod">
          <ac:chgData name="Phan Thế Việt THCS Xuất Hóa" userId="ca9664af-674b-4bc5-8623-dbadc288eb27" providerId="ADAL" clId="{48DFCFF1-F2A4-4080-865C-53224668A085}" dt="2022-07-13T14:22:49.470" v="1093" actId="1076"/>
          <ac:grpSpMkLst>
            <pc:docMk/>
            <pc:sldMk cId="3905743352" sldId="270"/>
            <ac:grpSpMk id="2" creationId="{00000000-0000-0000-0000-000000000000}"/>
          </ac:grpSpMkLst>
        </pc:grpChg>
        <pc:grpChg chg="del">
          <ac:chgData name="Phan Thế Việt THCS Xuất Hóa" userId="ca9664af-674b-4bc5-8623-dbadc288eb27" providerId="ADAL" clId="{48DFCFF1-F2A4-4080-865C-53224668A085}" dt="2022-07-13T14:14:51.332" v="920" actId="21"/>
          <ac:grpSpMkLst>
            <pc:docMk/>
            <pc:sldMk cId="3905743352" sldId="270"/>
            <ac:grpSpMk id="7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14:48.235" v="919" actId="21"/>
          <ac:picMkLst>
            <pc:docMk/>
            <pc:sldMk cId="3905743352" sldId="270"/>
            <ac:picMk id="5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15:00.479" v="921" actId="21"/>
          <ac:picMkLst>
            <pc:docMk/>
            <pc:sldMk cId="3905743352" sldId="270"/>
            <ac:picMk id="10" creationId="{00000000-0000-0000-0000-000000000000}"/>
          </ac:picMkLst>
        </pc:picChg>
        <pc:picChg chg="add del mod modCrop">
          <ac:chgData name="Phan Thế Việt THCS Xuất Hóa" userId="ca9664af-674b-4bc5-8623-dbadc288eb27" providerId="ADAL" clId="{48DFCFF1-F2A4-4080-865C-53224668A085}" dt="2022-07-13T14:16:38.329" v="991" actId="21"/>
          <ac:picMkLst>
            <pc:docMk/>
            <pc:sldMk cId="3905743352" sldId="270"/>
            <ac:picMk id="11" creationId="{C916B4DB-B74B-66CE-6D42-462A4BAEECEA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17:03.814" v="993" actId="21"/>
          <ac:picMkLst>
            <pc:docMk/>
            <pc:sldMk cId="3905743352" sldId="270"/>
            <ac:picMk id="12" creationId="{2929CF4F-9B33-972D-ED93-7941444A405A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9:57.545" v="1677"/>
          <ac:picMkLst>
            <pc:docMk/>
            <pc:sldMk cId="3905743352" sldId="270"/>
            <ac:picMk id="14" creationId="{9441E961-0A6C-702E-3A45-1CDFDEE042DF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30:09.967" v="1678"/>
          <ac:picMkLst>
            <pc:docMk/>
            <pc:sldMk cId="3905743352" sldId="270"/>
            <ac:picMk id="16" creationId="{02BD6002-2A41-500D-D168-56F731BA2849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4:49:25.375" v="1430" actId="1076"/>
          <ac:picMkLst>
            <pc:docMk/>
            <pc:sldMk cId="3905743352" sldId="270"/>
            <ac:picMk id="18" creationId="{4DBF25C3-A528-B4BB-AD04-16D4AD1EA36D}"/>
          </ac:picMkLst>
        </pc:picChg>
        <pc:picChg chg="add del mod modCrop">
          <ac:chgData name="Phan Thế Việt THCS Xuất Hóa" userId="ca9664af-674b-4bc5-8623-dbadc288eb27" providerId="ADAL" clId="{48DFCFF1-F2A4-4080-865C-53224668A085}" dt="2022-07-13T14:22:11.045" v="1072" actId="21"/>
          <ac:picMkLst>
            <pc:docMk/>
            <pc:sldMk cId="3905743352" sldId="270"/>
            <ac:picMk id="20" creationId="{2C5FAB7C-B371-3240-E2DC-E95E3E727116}"/>
          </ac:picMkLst>
        </pc:picChg>
      </pc:sldChg>
      <pc:sldChg chg="addSp delSp modSp mod modTransition delAnim modAnim">
        <pc:chgData name="Phan Thế Việt THCS Xuất Hóa" userId="ca9664af-674b-4bc5-8623-dbadc288eb27" providerId="ADAL" clId="{48DFCFF1-F2A4-4080-865C-53224668A085}" dt="2022-07-13T15:34:58.733" v="1692"/>
        <pc:sldMkLst>
          <pc:docMk/>
          <pc:sldMk cId="2879923790" sldId="271"/>
        </pc:sldMkLst>
        <pc:spChg chg="mod">
          <ac:chgData name="Phan Thế Việt THCS Xuất Hóa" userId="ca9664af-674b-4bc5-8623-dbadc288eb27" providerId="ADAL" clId="{48DFCFF1-F2A4-4080-865C-53224668A085}" dt="2022-07-13T14:28:29.624" v="1244" actId="1076"/>
          <ac:spMkLst>
            <pc:docMk/>
            <pc:sldMk cId="2879923790" sldId="271"/>
            <ac:spMk id="4" creationId="{00000000-0000-0000-0000-000000000000}"/>
          </ac:spMkLst>
        </pc:spChg>
        <pc:grpChg chg="mod">
          <ac:chgData name="Phan Thế Việt THCS Xuất Hóa" userId="ca9664af-674b-4bc5-8623-dbadc288eb27" providerId="ADAL" clId="{48DFCFF1-F2A4-4080-865C-53224668A085}" dt="2022-07-13T14:28:51.869" v="1252" actId="14100"/>
          <ac:grpSpMkLst>
            <pc:docMk/>
            <pc:sldMk cId="2879923790" sldId="271"/>
            <ac:grpSpMk id="2" creationId="{00000000-0000-0000-0000-000000000000}"/>
          </ac:grpSpMkLst>
        </pc:grpChg>
        <pc:grpChg chg="del">
          <ac:chgData name="Phan Thế Việt THCS Xuất Hóa" userId="ca9664af-674b-4bc5-8623-dbadc288eb27" providerId="ADAL" clId="{48DFCFF1-F2A4-4080-865C-53224668A085}" dt="2022-07-13T14:24:49.776" v="1188" actId="21"/>
          <ac:grpSpMkLst>
            <pc:docMk/>
            <pc:sldMk cId="2879923790" sldId="271"/>
            <ac:grpSpMk id="5" creationId="{00000000-0000-0000-0000-000000000000}"/>
          </ac:grpSpMkLst>
        </pc:grpChg>
        <pc:picChg chg="add mod">
          <ac:chgData name="Phan Thế Việt THCS Xuất Hóa" userId="ca9664af-674b-4bc5-8623-dbadc288eb27" providerId="ADAL" clId="{48DFCFF1-F2A4-4080-865C-53224668A085}" dt="2022-07-13T15:18:28.915" v="1492" actId="1076"/>
          <ac:picMkLst>
            <pc:docMk/>
            <pc:sldMk cId="2879923790" sldId="271"/>
            <ac:picMk id="5" creationId="{BE16C3F3-DA7E-309B-A779-ADD96AD64AA0}"/>
          </ac:picMkLst>
        </pc:picChg>
        <pc:picChg chg="del">
          <ac:chgData name="Phan Thế Việt THCS Xuất Hóa" userId="ca9664af-674b-4bc5-8623-dbadc288eb27" providerId="ADAL" clId="{48DFCFF1-F2A4-4080-865C-53224668A085}" dt="2022-07-13T14:23:59.438" v="1097" actId="21"/>
          <ac:picMkLst>
            <pc:docMk/>
            <pc:sldMk cId="2879923790" sldId="271"/>
            <ac:picMk id="13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27:24.173" v="1220" actId="21"/>
          <ac:picMkLst>
            <pc:docMk/>
            <pc:sldMk cId="2879923790" sldId="271"/>
            <ac:picMk id="14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25:32.848" v="1190" actId="21"/>
          <ac:picMkLst>
            <pc:docMk/>
            <pc:sldMk cId="2879923790" sldId="271"/>
            <ac:picMk id="16" creationId="{740288BF-4CFB-9380-9741-A187823848D8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1.088" v="1591" actId="1037"/>
          <ac:picMkLst>
            <pc:docMk/>
            <pc:sldMk cId="2879923790" sldId="271"/>
            <ac:picMk id="18" creationId="{41278C59-3AC8-08E6-0B31-1BFEB27710A4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1.088" v="1591" actId="1037"/>
          <ac:picMkLst>
            <pc:docMk/>
            <pc:sldMk cId="2879923790" sldId="271"/>
            <ac:picMk id="20" creationId="{65918B48-A81C-CB7E-A572-28BE0072E25D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2:34.076" v="1593" actId="1037"/>
          <ac:picMkLst>
            <pc:docMk/>
            <pc:sldMk cId="2879923790" sldId="271"/>
            <ac:picMk id="22" creationId="{A2044CDB-0151-0DE9-29E5-F1549C6B23B3}"/>
          </ac:picMkLst>
        </pc:picChg>
      </pc:sldChg>
      <pc:sldChg chg="addSp delSp modSp mod ord addAnim delAnim modAnim">
        <pc:chgData name="Phan Thế Việt THCS Xuất Hóa" userId="ca9664af-674b-4bc5-8623-dbadc288eb27" providerId="ADAL" clId="{48DFCFF1-F2A4-4080-865C-53224668A085}" dt="2022-07-13T15:31:31.701" v="1683" actId="113"/>
        <pc:sldMkLst>
          <pc:docMk/>
          <pc:sldMk cId="2485929957" sldId="272"/>
        </pc:sldMkLst>
        <pc:spChg chg="add del">
          <ac:chgData name="Phan Thế Việt THCS Xuất Hóa" userId="ca9664af-674b-4bc5-8623-dbadc288eb27" providerId="ADAL" clId="{48DFCFF1-F2A4-4080-865C-53224668A085}" dt="2022-07-13T14:31:52.323" v="1288" actId="21"/>
          <ac:spMkLst>
            <pc:docMk/>
            <pc:sldMk cId="2485929957" sldId="272"/>
            <ac:spMk id="5" creationId="{00000000-0000-0000-0000-000000000000}"/>
          </ac:spMkLst>
        </pc:spChg>
        <pc:spChg chg="add del">
          <ac:chgData name="Phan Thế Việt THCS Xuất Hóa" userId="ca9664af-674b-4bc5-8623-dbadc288eb27" providerId="ADAL" clId="{48DFCFF1-F2A4-4080-865C-53224668A085}" dt="2022-07-13T14:31:39.030" v="1280" actId="11529"/>
          <ac:spMkLst>
            <pc:docMk/>
            <pc:sldMk cId="2485929957" sldId="272"/>
            <ac:spMk id="11" creationId="{81F4DE36-1578-F91E-890E-33B8D28734DE}"/>
          </ac:spMkLst>
        </pc:spChg>
        <pc:spChg chg="add del mod">
          <ac:chgData name="Phan Thế Việt THCS Xuất Hóa" userId="ca9664af-674b-4bc5-8623-dbadc288eb27" providerId="ADAL" clId="{48DFCFF1-F2A4-4080-865C-53224668A085}" dt="2022-07-13T14:31:38.811" v="1279" actId="11529"/>
          <ac:spMkLst>
            <pc:docMk/>
            <pc:sldMk cId="2485929957" sldId="272"/>
            <ac:spMk id="12" creationId="{6A8BA67D-C7A2-2576-2784-5C2B1BC99108}"/>
          </ac:spMkLst>
        </pc:spChg>
        <pc:spChg chg="add mod">
          <ac:chgData name="Phan Thế Việt THCS Xuất Hóa" userId="ca9664af-674b-4bc5-8623-dbadc288eb27" providerId="ADAL" clId="{48DFCFF1-F2A4-4080-865C-53224668A085}" dt="2022-07-13T15:31:31.701" v="1683" actId="113"/>
          <ac:spMkLst>
            <pc:docMk/>
            <pc:sldMk cId="2485929957" sldId="272"/>
            <ac:spMk id="15" creationId="{092D6B03-CF9B-6B09-57C8-FB3B259198FE}"/>
          </ac:spMkLst>
        </pc:spChg>
        <pc:spChg chg="add mod">
          <ac:chgData name="Phan Thế Việt THCS Xuất Hóa" userId="ca9664af-674b-4bc5-8623-dbadc288eb27" providerId="ADAL" clId="{48DFCFF1-F2A4-4080-865C-53224668A085}" dt="2022-07-13T15:30:57.134" v="1680" actId="1076"/>
          <ac:spMkLst>
            <pc:docMk/>
            <pc:sldMk cId="2485929957" sldId="272"/>
            <ac:spMk id="16" creationId="{5239168B-5401-C92E-EBE6-67A1B4274317}"/>
          </ac:spMkLst>
        </pc:spChg>
        <pc:grpChg chg="del">
          <ac:chgData name="Phan Thế Việt THCS Xuất Hóa" userId="ca9664af-674b-4bc5-8623-dbadc288eb27" providerId="ADAL" clId="{48DFCFF1-F2A4-4080-865C-53224668A085}" dt="2022-07-13T14:30:05.244" v="1255" actId="21"/>
          <ac:grpSpMkLst>
            <pc:docMk/>
            <pc:sldMk cId="2485929957" sldId="272"/>
            <ac:grpSpMk id="2" creationId="{00000000-0000-0000-0000-000000000000}"/>
          </ac:grpSpMkLst>
        </pc:grpChg>
        <pc:picChg chg="add del mod">
          <ac:chgData name="Phan Thế Việt THCS Xuất Hóa" userId="ca9664af-674b-4bc5-8623-dbadc288eb27" providerId="ADAL" clId="{48DFCFF1-F2A4-4080-865C-53224668A085}" dt="2022-07-13T15:07:50.279" v="1452" actId="21"/>
          <ac:picMkLst>
            <pc:docMk/>
            <pc:sldMk cId="2485929957" sldId="272"/>
            <ac:picMk id="2" creationId="{EA8CEB3D-BDAA-8546-8FD8-1DF979FBD2C9}"/>
          </ac:picMkLst>
        </pc:picChg>
        <pc:picChg chg="add del">
          <ac:chgData name="Phan Thế Việt THCS Xuất Hóa" userId="ca9664af-674b-4bc5-8623-dbadc288eb27" providerId="ADAL" clId="{48DFCFF1-F2A4-4080-865C-53224668A085}" dt="2022-07-13T14:51:53.011" v="1440" actId="21"/>
          <ac:picMkLst>
            <pc:docMk/>
            <pc:sldMk cId="2485929957" sldId="272"/>
            <ac:picMk id="6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30:00.701" v="1254" actId="21"/>
          <ac:picMkLst>
            <pc:docMk/>
            <pc:sldMk cId="2485929957" sldId="272"/>
            <ac:picMk id="8" creationId="{CF73ED69-BBA2-329A-7DD8-B59DBD80FA44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31:41.126" v="1285"/>
          <ac:picMkLst>
            <pc:docMk/>
            <pc:sldMk cId="2485929957" sldId="272"/>
            <ac:picMk id="10" creationId="{52BE8ECC-DD33-2039-93FE-675E9F703B98}"/>
          </ac:picMkLst>
        </pc:picChg>
        <pc:picChg chg="add mod">
          <ac:chgData name="Phan Thế Việt THCS Xuất Hóa" userId="ca9664af-674b-4bc5-8623-dbadc288eb27" providerId="ADAL" clId="{48DFCFF1-F2A4-4080-865C-53224668A085}" dt="2022-07-13T14:51:58.585" v="1441" actId="1076"/>
          <ac:picMkLst>
            <pc:docMk/>
            <pc:sldMk cId="2485929957" sldId="272"/>
            <ac:picMk id="14" creationId="{6E3AFAB7-89A7-CF0D-B6B0-11A4D6EF4DDE}"/>
          </ac:picMkLst>
        </pc:picChg>
      </pc:sldChg>
      <pc:sldChg chg="addSp delSp modSp mod delAnim">
        <pc:chgData name="Phan Thế Việt THCS Xuất Hóa" userId="ca9664af-674b-4bc5-8623-dbadc288eb27" providerId="ADAL" clId="{48DFCFF1-F2A4-4080-865C-53224668A085}" dt="2022-07-13T15:32:11.154" v="1684" actId="1440"/>
        <pc:sldMkLst>
          <pc:docMk/>
          <pc:sldMk cId="2960681039" sldId="273"/>
        </pc:sldMkLst>
        <pc:spChg chg="del mod">
          <ac:chgData name="Phan Thế Việt THCS Xuất Hóa" userId="ca9664af-674b-4bc5-8623-dbadc288eb27" providerId="ADAL" clId="{48DFCFF1-F2A4-4080-865C-53224668A085}" dt="2022-07-13T14:37:43.487" v="1340" actId="21"/>
          <ac:spMkLst>
            <pc:docMk/>
            <pc:sldMk cId="2960681039" sldId="273"/>
            <ac:spMk id="5" creationId="{00000000-0000-0000-0000-000000000000}"/>
          </ac:spMkLst>
        </pc:spChg>
        <pc:spChg chg="add mod">
          <ac:chgData name="Phan Thế Việt THCS Xuất Hóa" userId="ca9664af-674b-4bc5-8623-dbadc288eb27" providerId="ADAL" clId="{48DFCFF1-F2A4-4080-865C-53224668A085}" dt="2022-07-13T14:43:41.385" v="1366" actId="1076"/>
          <ac:spMkLst>
            <pc:docMk/>
            <pc:sldMk cId="2960681039" sldId="273"/>
            <ac:spMk id="9" creationId="{0B503973-A8AD-BF6D-3FA4-98F4603E66BC}"/>
          </ac:spMkLst>
        </pc:spChg>
        <pc:grpChg chg="mod">
          <ac:chgData name="Phan Thế Việt THCS Xuất Hóa" userId="ca9664af-674b-4bc5-8623-dbadc288eb27" providerId="ADAL" clId="{48DFCFF1-F2A4-4080-865C-53224668A085}" dt="2022-07-13T14:43:35.063" v="1365" actId="1076"/>
          <ac:grpSpMkLst>
            <pc:docMk/>
            <pc:sldMk cId="2960681039" sldId="273"/>
            <ac:grpSpMk id="2" creationId="{00000000-0000-0000-0000-000000000000}"/>
          </ac:grpSpMkLst>
        </pc:grpChg>
        <pc:picChg chg="del">
          <ac:chgData name="Phan Thế Việt THCS Xuất Hóa" userId="ca9664af-674b-4bc5-8623-dbadc288eb27" providerId="ADAL" clId="{48DFCFF1-F2A4-4080-865C-53224668A085}" dt="2022-07-13T14:38:26.484" v="1341" actId="21"/>
          <ac:picMkLst>
            <pc:docMk/>
            <pc:sldMk cId="2960681039" sldId="273"/>
            <ac:picMk id="7" creationId="{00000000-0000-0000-0000-000000000000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32:11.154" v="1684" actId="1440"/>
          <ac:picMkLst>
            <pc:docMk/>
            <pc:sldMk cId="2960681039" sldId="273"/>
            <ac:picMk id="10" creationId="{9139025E-5E56-CB28-45B1-1D3B549D4F86}"/>
          </ac:picMkLst>
        </pc:picChg>
        <pc:picChg chg="del">
          <ac:chgData name="Phan Thế Việt THCS Xuất Hóa" userId="ca9664af-674b-4bc5-8623-dbadc288eb27" providerId="ADAL" clId="{48DFCFF1-F2A4-4080-865C-53224668A085}" dt="2022-07-13T14:37:38.014" v="1338" actId="21"/>
          <ac:picMkLst>
            <pc:docMk/>
            <pc:sldMk cId="2960681039" sldId="273"/>
            <ac:picMk id="12" creationId="{00000000-0000-0000-0000-000000000000}"/>
          </ac:picMkLst>
        </pc:picChg>
      </pc:sldChg>
      <pc:sldChg chg="addSp delSp modSp mod addAnim delAnim modAnim">
        <pc:chgData name="Phan Thế Việt THCS Xuất Hóa" userId="ca9664af-674b-4bc5-8623-dbadc288eb27" providerId="ADAL" clId="{48DFCFF1-F2A4-4080-865C-53224668A085}" dt="2022-07-13T14:57:25.973" v="1447"/>
        <pc:sldMkLst>
          <pc:docMk/>
          <pc:sldMk cId="2606842120" sldId="276"/>
        </pc:sldMkLst>
        <pc:spChg chg="add del">
          <ac:chgData name="Phan Thế Việt THCS Xuất Hóa" userId="ca9664af-674b-4bc5-8623-dbadc288eb27" providerId="ADAL" clId="{48DFCFF1-F2A4-4080-865C-53224668A085}" dt="2022-07-13T13:10:25.525" v="220" actId="478"/>
          <ac:spMkLst>
            <pc:docMk/>
            <pc:sldMk cId="2606842120" sldId="276"/>
            <ac:spMk id="3" creationId="{00000000-0000-0000-0000-000000000000}"/>
          </ac:spMkLst>
        </pc:spChg>
        <pc:spChg chg="add del mod">
          <ac:chgData name="Phan Thế Việt THCS Xuất Hóa" userId="ca9664af-674b-4bc5-8623-dbadc288eb27" providerId="ADAL" clId="{48DFCFF1-F2A4-4080-865C-53224668A085}" dt="2022-07-13T13:12:43.957" v="239" actId="1076"/>
          <ac:spMkLst>
            <pc:docMk/>
            <pc:sldMk cId="2606842120" sldId="276"/>
            <ac:spMk id="18" creationId="{00000000-0000-0000-0000-000000000000}"/>
          </ac:spMkLst>
        </pc:spChg>
        <pc:picChg chg="add del">
          <ac:chgData name="Phan Thế Việt THCS Xuất Hóa" userId="ca9664af-674b-4bc5-8623-dbadc288eb27" providerId="ADAL" clId="{48DFCFF1-F2A4-4080-865C-53224668A085}" dt="2022-07-13T13:10:22.450" v="219" actId="21"/>
          <ac:picMkLst>
            <pc:docMk/>
            <pc:sldMk cId="2606842120" sldId="276"/>
            <ac:picMk id="2" creationId="{00000000-0000-0000-0000-000000000000}"/>
          </ac:picMkLst>
        </pc:picChg>
        <pc:picChg chg="add mod">
          <ac:chgData name="Phan Thế Việt THCS Xuất Hóa" userId="ca9664af-674b-4bc5-8623-dbadc288eb27" providerId="ADAL" clId="{48DFCFF1-F2A4-4080-865C-53224668A085}" dt="2022-07-13T14:57:06.685" v="1446"/>
          <ac:picMkLst>
            <pc:docMk/>
            <pc:sldMk cId="2606842120" sldId="276"/>
            <ac:picMk id="2" creationId="{586C97A5-F460-3A51-F107-C3DF12962C24}"/>
          </ac:picMkLst>
        </pc:picChg>
        <pc:picChg chg="add del mod">
          <ac:chgData name="Phan Thế Việt THCS Xuất Hóa" userId="ca9664af-674b-4bc5-8623-dbadc288eb27" providerId="ADAL" clId="{48DFCFF1-F2A4-4080-865C-53224668A085}" dt="2022-07-13T13:10:16.582" v="213"/>
          <ac:picMkLst>
            <pc:docMk/>
            <pc:sldMk cId="2606842120" sldId="276"/>
            <ac:picMk id="5" creationId="{6213D759-697D-1468-65AA-2499725A4C71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56:31.668" v="1445" actId="21"/>
          <ac:picMkLst>
            <pc:docMk/>
            <pc:sldMk cId="2606842120" sldId="276"/>
            <ac:picMk id="6" creationId="{9EBA680C-823F-B085-D9FF-E5064196FC3A}"/>
          </ac:picMkLst>
        </pc:picChg>
        <pc:picChg chg="add del mod">
          <ac:chgData name="Phan Thế Việt THCS Xuất Hóa" userId="ca9664af-674b-4bc5-8623-dbadc288eb27" providerId="ADAL" clId="{48DFCFF1-F2A4-4080-865C-53224668A085}" dt="2022-07-13T13:10:43.549" v="223" actId="21"/>
          <ac:picMkLst>
            <pc:docMk/>
            <pc:sldMk cId="2606842120" sldId="276"/>
            <ac:picMk id="14" creationId="{00000000-0000-0000-0000-000000000000}"/>
          </ac:picMkLst>
        </pc:picChg>
        <pc:picChg chg="del mod">
          <ac:chgData name="Phan Thế Việt THCS Xuất Hóa" userId="ca9664af-674b-4bc5-8623-dbadc288eb27" providerId="ADAL" clId="{48DFCFF1-F2A4-4080-865C-53224668A085}" dt="2022-07-13T13:08:08.870" v="203" actId="21"/>
          <ac:picMkLst>
            <pc:docMk/>
            <pc:sldMk cId="2606842120" sldId="276"/>
            <ac:picMk id="15" creationId="{00000000-0000-0000-0000-000000000000}"/>
          </ac:picMkLst>
        </pc:picChg>
        <pc:picChg chg="add del">
          <ac:chgData name="Phan Thế Việt THCS Xuất Hóa" userId="ca9664af-674b-4bc5-8623-dbadc288eb27" providerId="ADAL" clId="{48DFCFF1-F2A4-4080-865C-53224668A085}" dt="2022-07-13T13:10:29.069" v="221" actId="21"/>
          <ac:picMkLst>
            <pc:docMk/>
            <pc:sldMk cId="2606842120" sldId="276"/>
            <ac:picMk id="16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3:08:11.091" v="204" actId="21"/>
          <ac:picMkLst>
            <pc:docMk/>
            <pc:sldMk cId="2606842120" sldId="276"/>
            <ac:picMk id="17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3:08:14.470" v="205" actId="21"/>
          <ac:picMkLst>
            <pc:docMk/>
            <pc:sldMk cId="2606842120" sldId="276"/>
            <ac:picMk id="19" creationId="{00000000-0000-0000-0000-000000000000}"/>
          </ac:picMkLst>
        </pc:picChg>
      </pc:sldChg>
      <pc:sldChg chg="del">
        <pc:chgData name="Phan Thế Việt THCS Xuất Hóa" userId="ca9664af-674b-4bc5-8623-dbadc288eb27" providerId="ADAL" clId="{48DFCFF1-F2A4-4080-865C-53224668A085}" dt="2022-07-13T14:47:06.636" v="1419" actId="2696"/>
        <pc:sldMkLst>
          <pc:docMk/>
          <pc:sldMk cId="2613783728" sldId="281"/>
        </pc:sldMkLst>
      </pc:sldChg>
      <pc:sldChg chg="addSp delSp modSp mod delAnim">
        <pc:chgData name="Phan Thế Việt THCS Xuất Hóa" userId="ca9664af-674b-4bc5-8623-dbadc288eb27" providerId="ADAL" clId="{48DFCFF1-F2A4-4080-865C-53224668A085}" dt="2022-07-13T15:26:17.318" v="1663" actId="12788"/>
        <pc:sldMkLst>
          <pc:docMk/>
          <pc:sldMk cId="64142442" sldId="283"/>
        </pc:sldMkLst>
        <pc:spChg chg="mod">
          <ac:chgData name="Phan Thế Việt THCS Xuất Hóa" userId="ca9664af-674b-4bc5-8623-dbadc288eb27" providerId="ADAL" clId="{48DFCFF1-F2A4-4080-865C-53224668A085}" dt="2022-07-13T15:25:36.772" v="1644" actId="1035"/>
          <ac:spMkLst>
            <pc:docMk/>
            <pc:sldMk cId="64142442" sldId="283"/>
            <ac:spMk id="2" creationId="{00000000-0000-0000-0000-000000000000}"/>
          </ac:spMkLst>
        </pc:spChg>
        <pc:picChg chg="del">
          <ac:chgData name="Phan Thế Việt THCS Xuất Hóa" userId="ca9664af-674b-4bc5-8623-dbadc288eb27" providerId="ADAL" clId="{48DFCFF1-F2A4-4080-865C-53224668A085}" dt="2022-07-13T14:44:29.950" v="1373" actId="21"/>
          <ac:picMkLst>
            <pc:docMk/>
            <pc:sldMk cId="64142442" sldId="283"/>
            <ac:picMk id="3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3.848" v="1369" actId="21"/>
          <ac:picMkLst>
            <pc:docMk/>
            <pc:sldMk cId="64142442" sldId="283"/>
            <ac:picMk id="4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0.281" v="1367" actId="21"/>
          <ac:picMkLst>
            <pc:docMk/>
            <pc:sldMk cId="64142442" sldId="283"/>
            <ac:picMk id="5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2.252" v="1368" actId="21"/>
          <ac:picMkLst>
            <pc:docMk/>
            <pc:sldMk cId="64142442" sldId="283"/>
            <ac:picMk id="6" creationId="{00000000-0000-0000-0000-000000000000}"/>
          </ac:picMkLst>
        </pc:picChg>
        <pc:picChg chg="del">
          <ac:chgData name="Phan Thế Việt THCS Xuất Hóa" userId="ca9664af-674b-4bc5-8623-dbadc288eb27" providerId="ADAL" clId="{48DFCFF1-F2A4-4080-865C-53224668A085}" dt="2022-07-13T14:43:55.460" v="1370" actId="21"/>
          <ac:picMkLst>
            <pc:docMk/>
            <pc:sldMk cId="64142442" sldId="283"/>
            <ac:picMk id="7" creationId="{00000000-0000-0000-0000-000000000000}"/>
          </ac:picMkLst>
        </pc:picChg>
        <pc:picChg chg="add del mod">
          <ac:chgData name="Phan Thế Việt THCS Xuất Hóa" userId="ca9664af-674b-4bc5-8623-dbadc288eb27" providerId="ADAL" clId="{48DFCFF1-F2A4-4080-865C-53224668A085}" dt="2022-07-13T14:44:27.355" v="1372" actId="21"/>
          <ac:picMkLst>
            <pc:docMk/>
            <pc:sldMk cId="64142442" sldId="283"/>
            <ac:picMk id="8" creationId="{EB17EAFB-9AA1-04D9-3130-9C6709187376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5:26:17.318" v="1663" actId="12788"/>
          <ac:picMkLst>
            <pc:docMk/>
            <pc:sldMk cId="64142442" sldId="283"/>
            <ac:picMk id="10" creationId="{1830F617-F5D7-A577-F93F-9492A118A972}"/>
          </ac:picMkLst>
        </pc:picChg>
      </pc:sldChg>
      <pc:sldChg chg="addSp delSp modSp new mod">
        <pc:chgData name="Phan Thế Việt THCS Xuất Hóa" userId="ca9664af-674b-4bc5-8623-dbadc288eb27" providerId="ADAL" clId="{48DFCFF1-F2A4-4080-865C-53224668A085}" dt="2022-07-13T15:24:42.478" v="1625" actId="1035"/>
        <pc:sldMkLst>
          <pc:docMk/>
          <pc:sldMk cId="759631947" sldId="285"/>
        </pc:sldMkLst>
        <pc:spChg chg="del">
          <ac:chgData name="Phan Thế Việt THCS Xuất Hóa" userId="ca9664af-674b-4bc5-8623-dbadc288eb27" providerId="ADAL" clId="{48DFCFF1-F2A4-4080-865C-53224668A085}" dt="2022-07-13T13:22:36.677" v="452" actId="21"/>
          <ac:spMkLst>
            <pc:docMk/>
            <pc:sldMk cId="759631947" sldId="285"/>
            <ac:spMk id="2" creationId="{616BBEEC-F30B-7849-4E2E-D5B475BDFD00}"/>
          </ac:spMkLst>
        </pc:spChg>
        <pc:spChg chg="del">
          <ac:chgData name="Phan Thế Việt THCS Xuất Hóa" userId="ca9664af-674b-4bc5-8623-dbadc288eb27" providerId="ADAL" clId="{48DFCFF1-F2A4-4080-865C-53224668A085}" dt="2022-07-13T13:22:33.968" v="451" actId="21"/>
          <ac:spMkLst>
            <pc:docMk/>
            <pc:sldMk cId="759631947" sldId="285"/>
            <ac:spMk id="3" creationId="{02620FBE-948D-7952-9966-7A20E16B71EF}"/>
          </ac:spMkLst>
        </pc:spChg>
        <pc:spChg chg="add mod">
          <ac:chgData name="Phan Thế Việt THCS Xuất Hóa" userId="ca9664af-674b-4bc5-8623-dbadc288eb27" providerId="ADAL" clId="{48DFCFF1-F2A4-4080-865C-53224668A085}" dt="2022-07-13T15:23:50.495" v="1603" actId="113"/>
          <ac:spMkLst>
            <pc:docMk/>
            <pc:sldMk cId="759631947" sldId="285"/>
            <ac:spMk id="6" creationId="{53A32E4F-E1C0-58F4-649B-611546DB3578}"/>
          </ac:spMkLst>
        </pc:spChg>
        <pc:spChg chg="add mod">
          <ac:chgData name="Phan Thế Việt THCS Xuất Hóa" userId="ca9664af-674b-4bc5-8623-dbadc288eb27" providerId="ADAL" clId="{48DFCFF1-F2A4-4080-865C-53224668A085}" dt="2022-07-13T15:24:28.486" v="1609" actId="3062"/>
          <ac:spMkLst>
            <pc:docMk/>
            <pc:sldMk cId="759631947" sldId="285"/>
            <ac:spMk id="7" creationId="{9B8229A3-963C-7154-886E-F5D533D38553}"/>
          </ac:spMkLst>
        </pc:spChg>
        <pc:spChg chg="add mod">
          <ac:chgData name="Phan Thế Việt THCS Xuất Hóa" userId="ca9664af-674b-4bc5-8623-dbadc288eb27" providerId="ADAL" clId="{48DFCFF1-F2A4-4080-865C-53224668A085}" dt="2022-07-13T15:24:42.478" v="1625" actId="1035"/>
          <ac:spMkLst>
            <pc:docMk/>
            <pc:sldMk cId="759631947" sldId="285"/>
            <ac:spMk id="8" creationId="{3924DE2A-09F3-D1E0-6539-6A172255004D}"/>
          </ac:spMkLst>
        </pc:spChg>
        <pc:picChg chg="add del mod">
          <ac:chgData name="Phan Thế Việt THCS Xuất Hóa" userId="ca9664af-674b-4bc5-8623-dbadc288eb27" providerId="ADAL" clId="{48DFCFF1-F2A4-4080-865C-53224668A085}" dt="2022-07-13T13:36:56.606" v="614" actId="21"/>
          <ac:picMkLst>
            <pc:docMk/>
            <pc:sldMk cId="759631947" sldId="285"/>
            <ac:picMk id="5" creationId="{2860D6E7-9F6E-BFCF-3C5C-DFC5A3B906A3}"/>
          </ac:picMkLst>
        </pc:picChg>
        <pc:picChg chg="add mod">
          <ac:chgData name="Phan Thế Việt THCS Xuất Hóa" userId="ca9664af-674b-4bc5-8623-dbadc288eb27" providerId="ADAL" clId="{48DFCFF1-F2A4-4080-865C-53224668A085}" dt="2022-07-13T15:24:38.958" v="1619" actId="12788"/>
          <ac:picMkLst>
            <pc:docMk/>
            <pc:sldMk cId="759631947" sldId="285"/>
            <ac:picMk id="10" creationId="{99B6BF4F-2137-7FDA-C2CD-7A8866177AF3}"/>
          </ac:picMkLst>
        </pc:picChg>
      </pc:sldChg>
      <pc:sldChg chg="addSp delSp modSp new mod">
        <pc:chgData name="Phan Thế Việt THCS Xuất Hóa" userId="ca9664af-674b-4bc5-8623-dbadc288eb27" providerId="ADAL" clId="{48DFCFF1-F2A4-4080-865C-53224668A085}" dt="2022-07-13T14:12:05.340" v="861" actId="1076"/>
        <pc:sldMkLst>
          <pc:docMk/>
          <pc:sldMk cId="2553849305" sldId="286"/>
        </pc:sldMkLst>
        <pc:spChg chg="del">
          <ac:chgData name="Phan Thế Việt THCS Xuất Hóa" userId="ca9664af-674b-4bc5-8623-dbadc288eb27" providerId="ADAL" clId="{48DFCFF1-F2A4-4080-865C-53224668A085}" dt="2022-07-13T14:07:36.950" v="816" actId="21"/>
          <ac:spMkLst>
            <pc:docMk/>
            <pc:sldMk cId="2553849305" sldId="286"/>
            <ac:spMk id="2" creationId="{91393862-FD62-5724-186B-AC821BB9A0A3}"/>
          </ac:spMkLst>
        </pc:spChg>
        <pc:spChg chg="del">
          <ac:chgData name="Phan Thế Việt THCS Xuất Hóa" userId="ca9664af-674b-4bc5-8623-dbadc288eb27" providerId="ADAL" clId="{48DFCFF1-F2A4-4080-865C-53224668A085}" dt="2022-07-13T14:07:44.465" v="817" actId="21"/>
          <ac:spMkLst>
            <pc:docMk/>
            <pc:sldMk cId="2553849305" sldId="286"/>
            <ac:spMk id="3" creationId="{E3315A5F-B28E-D863-5A23-E922992321B9}"/>
          </ac:spMkLst>
        </pc:spChg>
        <pc:picChg chg="add del mod">
          <ac:chgData name="Phan Thế Việt THCS Xuất Hóa" userId="ca9664af-674b-4bc5-8623-dbadc288eb27" providerId="ADAL" clId="{48DFCFF1-F2A4-4080-865C-53224668A085}" dt="2022-07-13T14:09:29.452" v="825" actId="21"/>
          <ac:picMkLst>
            <pc:docMk/>
            <pc:sldMk cId="2553849305" sldId="286"/>
            <ac:picMk id="5" creationId="{30C4A693-371C-3EDF-E290-5EFDBF7E9369}"/>
          </ac:picMkLst>
        </pc:picChg>
        <pc:picChg chg="add mod">
          <ac:chgData name="Phan Thế Việt THCS Xuất Hóa" userId="ca9664af-674b-4bc5-8623-dbadc288eb27" providerId="ADAL" clId="{48DFCFF1-F2A4-4080-865C-53224668A085}" dt="2022-07-13T14:11:40.465" v="855" actId="1076"/>
          <ac:picMkLst>
            <pc:docMk/>
            <pc:sldMk cId="2553849305" sldId="286"/>
            <ac:picMk id="7" creationId="{716E6885-740E-A7CB-FBDD-9C952CE7346A}"/>
          </ac:picMkLst>
        </pc:picChg>
        <pc:picChg chg="add mod modCrop">
          <ac:chgData name="Phan Thế Việt THCS Xuất Hóa" userId="ca9664af-674b-4bc5-8623-dbadc288eb27" providerId="ADAL" clId="{48DFCFF1-F2A4-4080-865C-53224668A085}" dt="2022-07-13T14:12:05.340" v="861" actId="1076"/>
          <ac:picMkLst>
            <pc:docMk/>
            <pc:sldMk cId="2553849305" sldId="286"/>
            <ac:picMk id="9" creationId="{2F589277-E637-33DB-9F2F-B16AC05684F7}"/>
          </ac:picMkLst>
        </pc:picChg>
      </pc:sldChg>
      <pc:sldMasterChg chg="del delSldLayout">
        <pc:chgData name="Phan Thế Việt THCS Xuất Hóa" userId="ca9664af-674b-4bc5-8623-dbadc288eb27" providerId="ADAL" clId="{48DFCFF1-F2A4-4080-865C-53224668A085}" dt="2022-07-13T14:47:06.636" v="1419" actId="2696"/>
        <pc:sldMasterMkLst>
          <pc:docMk/>
          <pc:sldMasterMk cId="875220584" sldId="2147483720"/>
        </pc:sldMasterMkLst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562541320" sldId="2147483721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097633349" sldId="2147483722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883258357" sldId="2147483723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615220806" sldId="2147483724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210158785" sldId="2147483725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913446936" sldId="2147483726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1826205946" sldId="2147483727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3371181453" sldId="2147483728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399313611" sldId="2147483729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487796250" sldId="2147483730"/>
          </pc:sldLayoutMkLst>
        </pc:sldLayoutChg>
        <pc:sldLayoutChg chg="del">
          <pc:chgData name="Phan Thế Việt THCS Xuất Hóa" userId="ca9664af-674b-4bc5-8623-dbadc288eb27" providerId="ADAL" clId="{48DFCFF1-F2A4-4080-865C-53224668A085}" dt="2022-07-13T14:47:06.636" v="1419" actId="2696"/>
          <pc:sldLayoutMkLst>
            <pc:docMk/>
            <pc:sldMasterMk cId="875220584" sldId="2147483720"/>
            <pc:sldLayoutMk cId="274574590" sldId="214748373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ầ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ày thá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0479E-448B-48D3-A380-186B87390514}" type="datetimeFigureOut">
              <a:rPr lang="vi-VN" smtClean="0"/>
              <a:pPr/>
              <a:t>26/10/2022</a:t>
            </a:fld>
            <a:endParaRPr lang="vi-VN"/>
          </a:p>
        </p:txBody>
      </p:sp>
      <p:sp>
        <p:nvSpPr>
          <p:cNvPr id="4" name="Chỗ dành sẵn cho Hình ảnh của Bản chiế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ố hiệu Bản chiế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CC181-9938-46DC-B77A-F090E76AF24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0495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97C59F-CAB2-4151-9AB9-784D5D4F9B98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55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5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60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859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934316"/>
      </p:ext>
    </p:extLst>
  </p:cSld>
  <p:clrMapOvr>
    <a:masterClrMapping/>
  </p:clrMapOvr>
  <p:transition spd="slow" advTm="3000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984533"/>
      </p:ext>
    </p:extLst>
  </p:cSld>
  <p:clrMapOvr>
    <a:masterClrMapping/>
  </p:clrMapOvr>
  <p:transition spd="slow" advTm="300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8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50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373519"/>
      </p:ext>
    </p:extLst>
  </p:cSld>
  <p:clrMapOvr>
    <a:masterClrMapping/>
  </p:clrMapOvr>
  <p:transition spd="slow" advTm="3000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959111"/>
      </p:ext>
    </p:extLst>
  </p:cSld>
  <p:clrMapOvr>
    <a:masterClrMapping/>
  </p:clrMapOvr>
  <p:transition spd="slow" advTm="3000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769155"/>
      </p:ext>
    </p:extLst>
  </p:cSld>
  <p:clrMapOvr>
    <a:masterClrMapping/>
  </p:clrMapOvr>
  <p:transition spd="slow" advTm="3000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21618"/>
      </p:ext>
    </p:extLst>
  </p:cSld>
  <p:clrMapOvr>
    <a:masterClrMapping/>
  </p:clrMapOvr>
  <p:transition spd="slow" advTm="3000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282358"/>
      </p:ext>
    </p:extLst>
  </p:cSld>
  <p:clrMapOvr>
    <a:masterClrMapping/>
  </p:clrMapOvr>
  <p:transition spd="slow" advTm="3000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6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579333"/>
      </p:ext>
    </p:extLst>
  </p:cSld>
  <p:clrMapOvr>
    <a:masterClrMapping/>
  </p:clrMapOvr>
  <p:transition spd="slow" advTm="3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24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6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16291"/>
      </p:ext>
    </p:extLst>
  </p:cSld>
  <p:clrMapOvr>
    <a:masterClrMapping/>
  </p:clrMapOvr>
  <p:transition spd="slow" advTm="3000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740232"/>
      </p:ext>
    </p:extLst>
  </p:cSld>
  <p:clrMapOvr>
    <a:masterClrMapping/>
  </p:clrMapOvr>
  <p:transition spd="slow" advTm="3000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642146"/>
      </p:ext>
    </p:extLst>
  </p:cSld>
  <p:clrMapOvr>
    <a:masterClrMapping/>
  </p:clrMapOvr>
  <p:transition spd="slow" advTm="3000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919042"/>
      </p:ext>
    </p:extLst>
  </p:cSld>
  <p:clrMapOvr>
    <a:masterClrMapping/>
  </p:clrMapOvr>
  <p:transition spd="med">
    <p:dissolv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793925"/>
      </p:ext>
    </p:extLst>
  </p:cSld>
  <p:clrMapOvr>
    <a:masterClrMapping/>
  </p:clrMapOvr>
  <p:transition spd="med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208537"/>
      </p:ext>
    </p:extLst>
  </p:cSld>
  <p:clrMapOvr>
    <a:masterClrMapping/>
  </p:clrMapOvr>
  <p:transition spd="med">
    <p:dissolv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756237"/>
      </p:ext>
    </p:extLst>
  </p:cSld>
  <p:clrMapOvr>
    <a:masterClrMapping/>
  </p:clrMapOvr>
  <p:transition spd="med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896895"/>
      </p:ext>
    </p:extLst>
  </p:cSld>
  <p:clrMapOvr>
    <a:masterClrMapping/>
  </p:clrMapOvr>
  <p:transition spd="med">
    <p:dissolv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91450"/>
      </p:ext>
    </p:extLst>
  </p:cSld>
  <p:clrMapOvr>
    <a:masterClrMapping/>
  </p:clrMapOvr>
  <p:transition spd="med">
    <p:dissolv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18783"/>
      </p:ext>
    </p:extLst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0165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220818"/>
      </p:ext>
    </p:extLst>
  </p:cSld>
  <p:clrMapOvr>
    <a:masterClrMapping/>
  </p:clrMapOvr>
  <p:transition spd="med">
    <p:dissolv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35053"/>
      </p:ext>
    </p:extLst>
  </p:cSld>
  <p:clrMapOvr>
    <a:masterClrMapping/>
  </p:clrMapOvr>
  <p:transition spd="med">
    <p:dissolv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743090"/>
      </p:ext>
    </p:extLst>
  </p:cSld>
  <p:clrMapOvr>
    <a:masterClrMapping/>
  </p:clrMapOvr>
  <p:transition spd="med">
    <p:dissolv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5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5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03483"/>
      </p:ext>
    </p:extLst>
  </p:cSld>
  <p:clrMapOvr>
    <a:masterClrMapping/>
  </p:clrMapOvr>
  <p:transition spd="med">
    <p:dissolv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5131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2111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6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8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495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3294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112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521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942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1435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110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8949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979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795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900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23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2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38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5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46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6E98C-B24F-43C4-B12D-E8D3E12CB9C6}" type="datetimeFigureOut">
              <a:rPr lang="en-US" smtClean="0"/>
              <a:pPr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5AA5-538C-4137-A18A-26BD414B52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641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791CD-2433-4962-AE19-F771CB78249C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2022/10/26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844A0-46E9-4F93-90C1-84CDCB454B1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21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Tm="3000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26/10/2022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78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6E98C-B24F-43C4-B12D-E8D3E12CB9C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7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A5AA5-538C-4137-A18A-26BD414B52C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31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1.jp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2" Type="http://schemas.microsoft.com/office/2007/relationships/media" Target="../media/media2.mp3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WordArt 144">
            <a:extLst>
              <a:ext uri="{FF2B5EF4-FFF2-40B4-BE49-F238E27FC236}">
                <a16:creationId xmlns:a16="http://schemas.microsoft.com/office/drawing/2014/main" id="{F7AC1DE3-CCBD-42E4-B920-8EFEDF20910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05579" y="3708437"/>
            <a:ext cx="5715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.VnTifani HeavyH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6628C88B-8DBB-D0BA-68A9-274A03800E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2272"/>
            <a:ext cx="12192000" cy="7070272"/>
          </a:xfrm>
          <a:prstGeom prst="rect">
            <a:avLst/>
          </a:prstGeom>
        </p:spPr>
      </p:pic>
      <p:sp>
        <p:nvSpPr>
          <p:cNvPr id="13" name="Nổ: 8 Điểm 12">
            <a:extLst>
              <a:ext uri="{FF2B5EF4-FFF2-40B4-BE49-F238E27FC236}">
                <a16:creationId xmlns:a16="http://schemas.microsoft.com/office/drawing/2014/main" id="{40044F88-DECA-7823-B8D2-540A1E49DBE8}"/>
              </a:ext>
            </a:extLst>
          </p:cNvPr>
          <p:cNvSpPr/>
          <p:nvPr/>
        </p:nvSpPr>
        <p:spPr>
          <a:xfrm>
            <a:off x="2095500" y="2873592"/>
            <a:ext cx="7143750" cy="3592286"/>
          </a:xfrm>
          <a:prstGeom prst="irregularSeal1">
            <a:avLst/>
          </a:prstGeom>
          <a:solidFill>
            <a:srgbClr val="FFE0B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</a:p>
          <a:p>
            <a:pPr algn="ctr"/>
            <a:r>
              <a:rPr lang="en-US" sz="40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THÀNH PHỐ</a:t>
            </a:r>
            <a:endParaRPr lang="vi-VN" sz="40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17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t="-21000" r="-3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79760" y="296097"/>
            <a:ext cx="6632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</a:t>
            </a:r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nl-NL" sz="24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PH</a:t>
            </a:r>
            <a:r>
              <a:rPr lang="nl-NL" sz="2400" b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ÂN TÍCH </a:t>
            </a:r>
            <a:r>
              <a:rPr lang="nl-NL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ĐÁNH GIÁ</a:t>
            </a:r>
            <a:endParaRPr lang="nl-NL" sz="24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0B503973-A8AD-BF6D-3FA4-98F4603E66BC}"/>
              </a:ext>
            </a:extLst>
          </p:cNvPr>
          <p:cNvSpPr txBox="1"/>
          <p:nvPr/>
        </p:nvSpPr>
        <p:spPr>
          <a:xfrm>
            <a:off x="3500100" y="66499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/>
              <a:t>https://padlet.com/chiemthdx/hjd6o5yzqahkouqz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9139025E-5E56-CB28-45B1-1D3B549D4F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4" t="6301" r="13478" b="7058"/>
          <a:stretch/>
        </p:blipFill>
        <p:spPr>
          <a:xfrm>
            <a:off x="791817" y="1127095"/>
            <a:ext cx="10608365" cy="37425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6068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3885">
        <p14:doors/>
      </p:transition>
    </mc:Choice>
    <mc:Fallback xmlns="">
      <p:transition spd="slow" advTm="3885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8977" y="216099"/>
            <a:ext cx="6416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 ĐỘNG 5: VẬN DỤNG - PHÁT TRIỂN </a:t>
            </a:r>
            <a:endParaRPr lang="vi-VN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1830F617-F5D7-A577-F93F-9492A118A9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2" t="28603" r="58024" b="57584"/>
          <a:stretch/>
        </p:blipFill>
        <p:spPr>
          <a:xfrm>
            <a:off x="888420" y="1011279"/>
            <a:ext cx="10415161" cy="56306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14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2622">
        <p14:switch dir="r"/>
      </p:transition>
    </mc:Choice>
    <mc:Fallback xmlns="">
      <p:transition spd="slow" advTm="2622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94412" y="953021"/>
            <a:ext cx="7505205" cy="3749633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b="1" dirty="0">
                <a:solidFill>
                  <a:srgbClr val="5B9BD5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 TIẾT HỌC</a:t>
            </a:r>
          </a:p>
        </p:txBody>
      </p:sp>
      <p:sp>
        <p:nvSpPr>
          <p:cNvPr id="3" name="Rectangle 2"/>
          <p:cNvSpPr/>
          <p:nvPr/>
        </p:nvSpPr>
        <p:spPr>
          <a:xfrm>
            <a:off x="2808530" y="2203205"/>
            <a:ext cx="6477001" cy="1073421"/>
          </a:xfrm>
          <a:prstGeom prst="rect">
            <a:avLst/>
          </a:prstGeom>
        </p:spPr>
        <p:txBody>
          <a:bodyPr wrap="none">
            <a:prstTxWarp prst="textWave1">
              <a:avLst/>
            </a:prstTxWarp>
            <a:spAutoFit/>
          </a:bodyPr>
          <a:lstStyle/>
          <a:p>
            <a:pPr algn="ctr"/>
            <a:r>
              <a:rPr lang="en-US" sz="44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chăm ngoan, học giỏi</a:t>
            </a:r>
          </a:p>
        </p:txBody>
      </p:sp>
    </p:spTree>
    <p:extLst>
      <p:ext uri="{BB962C8B-B14F-4D97-AF65-F5344CB8AC3E}">
        <p14:creationId xmlns:p14="http://schemas.microsoft.com/office/powerpoint/2010/main" val="2163797655"/>
      </p:ext>
    </p:extLst>
  </p:cSld>
  <p:clrMapOvr>
    <a:masterClrMapping/>
  </p:clrMapOvr>
  <p:transition spd="slow" advTm="582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40000"/>
                <a:lumOff val="60000"/>
              </a:schemeClr>
            </a:gs>
            <a:gs pos="54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17"/>
          <p:cNvSpPr txBox="1"/>
          <p:nvPr/>
        </p:nvSpPr>
        <p:spPr>
          <a:xfrm>
            <a:off x="1741714" y="28521"/>
            <a:ext cx="85452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FF0000"/>
                </a:solidFill>
                <a:latin typeface="Times New Roman" pitchFamily="18" charset="0"/>
                <a:ea typeface="华文中宋" panose="02010600040101010101" pitchFamily="2" charset="-122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itchFamily="18" charset="0"/>
                <a:ea typeface="华文中宋" panose="02010600040101010101" pitchFamily="2" charset="-122"/>
                <a:cs typeface="Times New Roman" pitchFamily="18" charset="0"/>
              </a:rPr>
              <a:t>Khởi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itchFamily="18" charset="0"/>
                <a:ea typeface="华文中宋" panose="02010600040101010101" pitchFamily="2" charset="-122"/>
                <a:cs typeface="Times New Roman" pitchFamily="18" charset="0"/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  <a:latin typeface="Times New Roman" pitchFamily="18" charset="0"/>
                <a:ea typeface="华文中宋" panose="02010600040101010101" pitchFamily="2" charset="-122"/>
                <a:cs typeface="Times New Roman" pitchFamily="18" charset="0"/>
              </a:rPr>
              <a:t>động</a:t>
            </a:r>
            <a:endParaRPr lang="zh-CN" altLang="en-US" sz="3600" b="1" dirty="0">
              <a:solidFill>
                <a:srgbClr val="FF0000"/>
              </a:solidFill>
              <a:latin typeface="Times New Roman" pitchFamily="18" charset="0"/>
              <a:ea typeface="华文中宋" panose="02010600040101010101" pitchFamily="2" charset="-122"/>
              <a:cs typeface="Times New Roman" pitchFamily="18" charset="0"/>
            </a:endParaRPr>
          </a:p>
        </p:txBody>
      </p:sp>
      <p:pic>
        <p:nvPicPr>
          <p:cNvPr id="2" name="Tết Trung Thu Rước Đèn Đi Chơi ♫ Nhạc Thiếu Nhi Có Lời Bài Hát (1)">
            <a:hlinkClick r:id="" action="ppaction://media"/>
            <a:extLst>
              <a:ext uri="{FF2B5EF4-FFF2-40B4-BE49-F238E27FC236}">
                <a16:creationId xmlns:a16="http://schemas.microsoft.com/office/drawing/2014/main" id="{586C97A5-F460-3A51-F107-C3DF12962C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4555" y="1012134"/>
            <a:ext cx="11489635" cy="561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842120"/>
      </p:ext>
    </p:extLst>
  </p:cSld>
  <p:clrMapOvr>
    <a:masterClrMapping/>
  </p:clrMapOvr>
  <p:transition spd="slow"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165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53A32E4F-E1C0-58F4-649B-611546DB3578}"/>
              </a:ext>
            </a:extLst>
          </p:cNvPr>
          <p:cNvSpPr/>
          <p:nvPr/>
        </p:nvSpPr>
        <p:spPr>
          <a:xfrm>
            <a:off x="3154016" y="258417"/>
            <a:ext cx="5804453" cy="9806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accent2">
                    <a:lumMod val="75000"/>
                  </a:schemeClr>
                </a:solidFill>
              </a:rPr>
              <a:t>Mĩ thuật</a:t>
            </a:r>
            <a:endParaRPr lang="vi-VN" sz="54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9B8229A3-963C-7154-886E-F5D533D38553}"/>
              </a:ext>
            </a:extLst>
          </p:cNvPr>
          <p:cNvSpPr/>
          <p:nvPr/>
        </p:nvSpPr>
        <p:spPr>
          <a:xfrm>
            <a:off x="2179982" y="1199321"/>
            <a:ext cx="8057322" cy="901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CHỦ ĐỀ 2: MÙA THU QUÊ EM</a:t>
            </a:r>
            <a:endParaRPr lang="vi-VN" sz="4800" b="1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3924DE2A-09F3-D1E0-6539-6A172255004D}"/>
              </a:ext>
            </a:extLst>
          </p:cNvPr>
          <p:cNvSpPr/>
          <p:nvPr/>
        </p:nvSpPr>
        <p:spPr>
          <a:xfrm>
            <a:off x="2179982" y="1924926"/>
            <a:ext cx="8161362" cy="10469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2: Vui Tết Trung thu (2tiết)</a:t>
            </a:r>
            <a:endParaRPr lang="vi-VN" sz="4800" b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99B6BF4F-2137-7FDA-C2CD-7A8866177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5" y="3584154"/>
            <a:ext cx="12072730" cy="318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63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17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642AC998-EAD0-5119-CCC2-76C9AC38D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" y="0"/>
            <a:ext cx="12251635" cy="6858000"/>
          </a:xfrm>
          <a:prstGeom prst="rect">
            <a:avLst/>
          </a:prstGeom>
        </p:spPr>
      </p:pic>
      <p:sp>
        <p:nvSpPr>
          <p:cNvPr id="8" name="Hình chữ nhật 7">
            <a:extLst>
              <a:ext uri="{FF2B5EF4-FFF2-40B4-BE49-F238E27FC236}">
                <a16:creationId xmlns:a16="http://schemas.microsoft.com/office/drawing/2014/main" id="{549B370B-4943-36A5-4CD4-2E54245FEE00}"/>
              </a:ext>
            </a:extLst>
          </p:cNvPr>
          <p:cNvSpPr/>
          <p:nvPr/>
        </p:nvSpPr>
        <p:spPr>
          <a:xfrm>
            <a:off x="3405807" y="437320"/>
            <a:ext cx="4810540" cy="7133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KHÁM PHÁ</a:t>
            </a:r>
            <a:endParaRPr lang="vi-VN" sz="2400" b="1">
              <a:solidFill>
                <a:srgbClr val="CC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ình chữ nhật 8">
            <a:extLst>
              <a:ext uri="{FF2B5EF4-FFF2-40B4-BE49-F238E27FC236}">
                <a16:creationId xmlns:a16="http://schemas.microsoft.com/office/drawing/2014/main" id="{EE3E4152-DE4F-E73C-838A-92DC66155F56}"/>
              </a:ext>
            </a:extLst>
          </p:cNvPr>
          <p:cNvSpPr/>
          <p:nvPr/>
        </p:nvSpPr>
        <p:spPr>
          <a:xfrm>
            <a:off x="655982" y="1056863"/>
            <a:ext cx="7885042" cy="4936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>
                <a:solidFill>
                  <a:schemeClr val="accent6">
                    <a:lumMod val="50000"/>
                  </a:schemeClr>
                </a:solidFill>
              </a:rPr>
              <a:t>Diễn tả lại hoạt động vui Tết trung thu</a:t>
            </a:r>
            <a:endParaRPr lang="vi-VN" sz="3200" i="1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3" name="Hình ảnh 12">
            <a:extLst>
              <a:ext uri="{FF2B5EF4-FFF2-40B4-BE49-F238E27FC236}">
                <a16:creationId xmlns:a16="http://schemas.microsoft.com/office/drawing/2014/main" id="{76FB0A7E-F514-3C0B-7D52-010D2F62B7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7" t="47633" r="5793" b="23960"/>
          <a:stretch/>
        </p:blipFill>
        <p:spPr>
          <a:xfrm>
            <a:off x="2835965" y="1587980"/>
            <a:ext cx="7162800" cy="49917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176014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id="{716E6885-740E-A7CB-FBDD-9C952CE73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279"/>
            <a:ext cx="12192000" cy="6858000"/>
          </a:xfrm>
          <a:prstGeom prst="rect">
            <a:avLst/>
          </a:prstGeom>
        </p:spPr>
      </p:pic>
      <p:pic>
        <p:nvPicPr>
          <p:cNvPr id="9" name="Hình ảnh 8">
            <a:extLst>
              <a:ext uri="{FF2B5EF4-FFF2-40B4-BE49-F238E27FC236}">
                <a16:creationId xmlns:a16="http://schemas.microsoft.com/office/drawing/2014/main" id="{2F589277-E637-33DB-9F2F-B16AC05684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75" t="59387" r="1182" b="17847"/>
          <a:stretch/>
        </p:blipFill>
        <p:spPr>
          <a:xfrm>
            <a:off x="477078" y="356878"/>
            <a:ext cx="8660296" cy="614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84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2000" t="-17000" r="-3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76789" y="298736"/>
            <a:ext cx="7838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2. KIẾN TẠO KIẾN THỨC – KĨ NĂNG</a:t>
            </a:r>
            <a:r>
              <a:rPr lang="nl-NL" sz="2400" b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400" b="1" i="1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Hình ảnh 13">
            <a:extLst>
              <a:ext uri="{FF2B5EF4-FFF2-40B4-BE49-F238E27FC236}">
                <a16:creationId xmlns:a16="http://schemas.microsoft.com/office/drawing/2014/main" id="{9441E961-0A6C-702E-3A45-1CDFDEE042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63" t="35266" r="75629" b="54046"/>
          <a:stretch/>
        </p:blipFill>
        <p:spPr>
          <a:xfrm>
            <a:off x="133573" y="1870493"/>
            <a:ext cx="3769194" cy="3073944"/>
          </a:xfrm>
          <a:prstGeom prst="rect">
            <a:avLst/>
          </a:prstGeom>
        </p:spPr>
      </p:pic>
      <p:pic>
        <p:nvPicPr>
          <p:cNvPr id="16" name="Hình ảnh 15">
            <a:extLst>
              <a:ext uri="{FF2B5EF4-FFF2-40B4-BE49-F238E27FC236}">
                <a16:creationId xmlns:a16="http://schemas.microsoft.com/office/drawing/2014/main" id="{02BD6002-2A41-500D-D168-56F731BA28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71" t="35459" r="56141" b="54879"/>
          <a:stretch/>
        </p:blipFill>
        <p:spPr>
          <a:xfrm>
            <a:off x="4081671" y="1913563"/>
            <a:ext cx="3816625" cy="3030874"/>
          </a:xfrm>
          <a:prstGeom prst="rect">
            <a:avLst/>
          </a:prstGeom>
        </p:spPr>
      </p:pic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DBF25C3-A528-B4BB-AD04-16D4AD1EA36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6" t="46183" r="56374" b="32851"/>
          <a:stretch/>
        </p:blipFill>
        <p:spPr>
          <a:xfrm>
            <a:off x="8050696" y="1870493"/>
            <a:ext cx="3876261" cy="3073944"/>
          </a:xfrm>
          <a:prstGeom prst="rect">
            <a:avLst/>
          </a:prstGeom>
        </p:spPr>
      </p:pic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C584CF39-508C-42F0-A5EF-6954ED3C1A43}"/>
              </a:ext>
            </a:extLst>
          </p:cNvPr>
          <p:cNvSpPr/>
          <p:nvPr/>
        </p:nvSpPr>
        <p:spPr>
          <a:xfrm>
            <a:off x="743079" y="1023059"/>
            <a:ext cx="68627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i="1">
                <a:solidFill>
                  <a:schemeClr val="accent6">
                    <a:lumMod val="50000"/>
                  </a:schemeClr>
                </a:solidFill>
              </a:rPr>
              <a:t>Cách tạo vẽ tranh diễn tả đêm trung thu</a:t>
            </a:r>
            <a:endParaRPr lang="en-US" sz="3200" i="1">
              <a:solidFill>
                <a:schemeClr val="accent6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5743352"/>
      </p:ext>
    </p:extLst>
  </p:cSld>
  <p:clrMapOvr>
    <a:masterClrMapping/>
  </p:clrMapOvr>
  <p:transition spd="slow" advTm="7248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C1EEA97-D092-41A0-8495-9A7E342E03A1}"/>
              </a:ext>
            </a:extLst>
          </p:cNvPr>
          <p:cNvSpPr txBox="1"/>
          <p:nvPr/>
        </p:nvSpPr>
        <p:spPr>
          <a:xfrm>
            <a:off x="1616088" y="384271"/>
            <a:ext cx="83576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400" b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3. LUYỆN TẬP – SÁNG TẠO:</a:t>
            </a: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id="{094BB24C-7D3D-4CBF-8EAC-872161818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6" y="1159523"/>
            <a:ext cx="12097074" cy="5698477"/>
          </a:xfrm>
          <a:prstGeom prst="rect">
            <a:avLst/>
          </a:prstGeom>
        </p:spPr>
      </p:pic>
      <p:sp>
        <p:nvSpPr>
          <p:cNvPr id="6" name="Hình chữ nhật 5">
            <a:extLst>
              <a:ext uri="{FF2B5EF4-FFF2-40B4-BE49-F238E27FC236}">
                <a16:creationId xmlns:a16="http://schemas.microsoft.com/office/drawing/2014/main" id="{29F19C4A-1BEC-4329-934A-0B72367D54FF}"/>
              </a:ext>
            </a:extLst>
          </p:cNvPr>
          <p:cNvSpPr/>
          <p:nvPr/>
        </p:nvSpPr>
        <p:spPr>
          <a:xfrm>
            <a:off x="914400" y="3234520"/>
            <a:ext cx="8322365" cy="2848228"/>
          </a:xfrm>
          <a:prstGeom prst="rect">
            <a:avLst/>
          </a:prstGeom>
          <a:solidFill>
            <a:srgbClr val="FFDEBF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Tạo hình sản phẩm mĩ thuật </a:t>
            </a:r>
          </a:p>
          <a:p>
            <a:pPr algn="ctr"/>
            <a:r>
              <a:rPr lang="en-US" sz="4400" b="1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SimSun" panose="02010600030101010101" pitchFamily="2" charset="-122"/>
              </a:rPr>
              <a:t>về đêm trung thu</a:t>
            </a:r>
            <a:endParaRPr lang="vi-VN" sz="4400" b="1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59713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Hình ảnh 17">
            <a:extLst>
              <a:ext uri="{FF2B5EF4-FFF2-40B4-BE49-F238E27FC236}">
                <a16:creationId xmlns:a16="http://schemas.microsoft.com/office/drawing/2014/main" id="{41278C59-3AC8-08E6-0B31-1BFEB27710A4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14" t="15556" r="5296" b="66042"/>
          <a:stretch/>
        </p:blipFill>
        <p:spPr>
          <a:xfrm>
            <a:off x="114300" y="1742286"/>
            <a:ext cx="3840480" cy="36573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65918B48-A81C-CB7E-A572-28BE0072E25D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14" t="36231" r="25873" b="54143"/>
          <a:stretch/>
        </p:blipFill>
        <p:spPr>
          <a:xfrm>
            <a:off x="4175760" y="1742043"/>
            <a:ext cx="3840480" cy="36761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Hình ảnh 21">
            <a:extLst>
              <a:ext uri="{FF2B5EF4-FFF2-40B4-BE49-F238E27FC236}">
                <a16:creationId xmlns:a16="http://schemas.microsoft.com/office/drawing/2014/main" id="{A2044CDB-0151-0DE9-29E5-F1549C6B23B3}"/>
              </a:ext>
            </a:extLst>
          </p:cNvPr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39" t="36098" r="5201" b="54197"/>
          <a:stretch/>
        </p:blipFill>
        <p:spPr>
          <a:xfrm>
            <a:off x="8237220" y="1742044"/>
            <a:ext cx="3840480" cy="3657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Tết Trung Thu Rước Đèn Đi Chơi ♫ Nhạc Thiếu Nhi Có Lời Bài Hát">
            <a:hlinkClick r:id="" action="ppaction://media"/>
            <a:extLst>
              <a:ext uri="{FF2B5EF4-FFF2-40B4-BE49-F238E27FC236}">
                <a16:creationId xmlns:a16="http://schemas.microsoft.com/office/drawing/2014/main" id="{BE16C3F3-DA7E-309B-A779-ADD96AD64AA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45769" y="6416557"/>
            <a:ext cx="304800" cy="304800"/>
          </a:xfrm>
          <a:prstGeom prst="rect">
            <a:avLst/>
          </a:prstGeom>
        </p:spPr>
      </p:pic>
      <p:sp>
        <p:nvSpPr>
          <p:cNvPr id="9" name="Hình Bầu dục 8">
            <a:extLst>
              <a:ext uri="{FF2B5EF4-FFF2-40B4-BE49-F238E27FC236}">
                <a16:creationId xmlns:a16="http://schemas.microsoft.com/office/drawing/2014/main" id="{41E68126-BA1F-4D27-B0F4-E27B9674878B}"/>
              </a:ext>
            </a:extLst>
          </p:cNvPr>
          <p:cNvSpPr/>
          <p:nvPr/>
        </p:nvSpPr>
        <p:spPr>
          <a:xfrm>
            <a:off x="1524000" y="109182"/>
            <a:ext cx="9144000" cy="1349174"/>
          </a:xfrm>
          <a:prstGeom prst="ellipse">
            <a:avLst/>
          </a:prstGeom>
          <a:solidFill>
            <a:srgbClr val="EE798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Quan sát bài vẽ tham khảo và thực hành</a:t>
            </a:r>
            <a:endParaRPr lang="vi-VN" sz="3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99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1650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436DE-0707-E6E0-9EBA-7A8C9881D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606C4452-3F5D-8C55-6046-8F6F796EE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187" y="2506662"/>
            <a:ext cx="5801784" cy="435133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7CA19C-5272-8F87-A148-29351107CB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" y="77787"/>
            <a:ext cx="64770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837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6.1|45.1|6.2|1.4|0.9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3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986</TotalTime>
  <Words>130</Words>
  <Application>Microsoft Office PowerPoint</Application>
  <PresentationFormat>Widescreen</PresentationFormat>
  <Paragraphs>20</Paragraphs>
  <Slides>12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.VnTifani HeavyH</vt:lpstr>
      <vt:lpstr>Arial</vt:lpstr>
      <vt:lpstr>Calibri</vt:lpstr>
      <vt:lpstr>Calibri Light</vt:lpstr>
      <vt:lpstr>Times New Roman</vt:lpstr>
      <vt:lpstr>Office Theme</vt:lpstr>
      <vt:lpstr>5_Office 主题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Nhung Tuyết</cp:lastModifiedBy>
  <cp:revision>136</cp:revision>
  <dcterms:created xsi:type="dcterms:W3CDTF">2021-10-24T01:19:49Z</dcterms:created>
  <dcterms:modified xsi:type="dcterms:W3CDTF">2022-10-26T09:47:01Z</dcterms:modified>
</cp:coreProperties>
</file>