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6" r:id="rId4"/>
    <p:sldId id="257" r:id="rId5"/>
    <p:sldId id="258" r:id="rId6"/>
    <p:sldId id="259" r:id="rId7"/>
    <p:sldId id="267" r:id="rId8"/>
    <p:sldId id="260" r:id="rId9"/>
    <p:sldId id="263" r:id="rId10"/>
    <p:sldId id="264" r:id="rId11"/>
    <p:sldId id="262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23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67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42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878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341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120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861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916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50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749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0A44B-6101-408A-AF8D-095A3BE49113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067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0A44B-6101-408A-AF8D-095A3BE49113}" type="datetimeFigureOut">
              <a:rPr lang="en-US" smtClean="0"/>
              <a:t>3/7/2023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7B75D6-924F-40AC-8DD0-FE6B4CB529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55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755576" y="1628800"/>
            <a:ext cx="78488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CHÀO MỪNG QUÝ THẦY CÔ </a:t>
            </a:r>
          </a:p>
          <a:p>
            <a:pPr algn="ctr"/>
            <a:r>
              <a:rPr lang="en-US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VỀ DỰ GIỜ, THĂM 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LỚP</a:t>
            </a:r>
          </a:p>
          <a:p>
            <a:pPr algn="ctr"/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MÔN MĨ THUẬT</a:t>
            </a: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LỚP 2</a:t>
            </a:r>
            <a:endParaRPr lang="en-US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320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2865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27584" y="1052736"/>
            <a:ext cx="7376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TRƯNG BÀY SẢN PHẨM VÀ CHIA SẺ</a:t>
            </a:r>
          </a:p>
        </p:txBody>
      </p:sp>
      <p:sp>
        <p:nvSpPr>
          <p:cNvPr id="5" name="Rectangle 4"/>
          <p:cNvSpPr/>
          <p:nvPr/>
        </p:nvSpPr>
        <p:spPr>
          <a:xfrm>
            <a:off x="827584" y="2348880"/>
            <a:ext cx="7842788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Chia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sẻ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856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04" y="620688"/>
            <a:ext cx="8245460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87624" y="16604"/>
            <a:ext cx="64725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TRANH CỦA HOẠ SĨ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794" y="5301208"/>
            <a:ext cx="9145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ấn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hoạ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sĩ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ntn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225" y="6257056"/>
            <a:ext cx="7923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257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BÀI HỌC ĐẾN ĐÂY LÀ KẾT </a:t>
            </a:r>
            <a:r>
              <a:rPr lang="en-US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THÚC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THANKS!</a:t>
            </a:r>
            <a:br>
              <a:rPr lang="en-US" sz="72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9144000" cy="457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100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ĐỒ DÙNG HỌC TẬP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7920880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45615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683568" y="1806511"/>
            <a:ext cx="7903126" cy="227754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MĨ THUẬT</a:t>
            </a:r>
          </a:p>
          <a:p>
            <a:pPr algn="ctr"/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CHỦ ĐỀ 4: KHU RỪNG NHIỆT ĐỚI</a:t>
            </a:r>
          </a:p>
          <a:p>
            <a:pPr algn="ctr"/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BÀI 4: CHÚ HỔ TRONG RỪNG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2693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1340768"/>
            <a:ext cx="3590476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340768"/>
            <a:ext cx="3562350" cy="2913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365104"/>
            <a:ext cx="3456384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349153"/>
            <a:ext cx="3590476" cy="2476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23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ĐẶC ĐIỂM TẠO HÌNH CỦA CHÚ HỔ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77" y="1746394"/>
            <a:ext cx="3397740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267" y="1599890"/>
            <a:ext cx="2836593" cy="2461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810963"/>
            <a:ext cx="2721387" cy="2250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1223174"/>
            <a:ext cx="6418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548" y="4465806"/>
            <a:ext cx="7912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9226" y="5373216"/>
            <a:ext cx="89306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542" y="6058029"/>
            <a:ext cx="62780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lặp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00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3218" y="48095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 TẠO HÌNH CHÚ HỔ</a:t>
            </a:r>
            <a:endParaRPr lang="en-US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899046"/>
            <a:ext cx="2820653" cy="18818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6431" y="899046"/>
            <a:ext cx="2776262" cy="18818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296251"/>
            <a:ext cx="3168352" cy="187449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77072"/>
            <a:ext cx="3398764" cy="2010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TextBox 3"/>
          <p:cNvSpPr txBox="1"/>
          <p:nvPr/>
        </p:nvSpPr>
        <p:spPr>
          <a:xfrm>
            <a:off x="611560" y="642475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B2: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15642" y="6210919"/>
            <a:ext cx="412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B3:Trang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5698" y="6424754"/>
            <a:ext cx="324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B2: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5856" y="2921296"/>
            <a:ext cx="5044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B1:Cắt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endParaRPr lang="en-US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tai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nhật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tam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giác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34879" y="1470655"/>
            <a:ext cx="3246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03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ú hổ trong rừng - Hướng dẫn cắt dán con hổ bằng giấy màu - Khu rừng nhiệt đới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274638"/>
            <a:ext cx="8045450" cy="5851525"/>
          </a:xfrm>
        </p:spPr>
      </p:pic>
    </p:spTree>
    <p:extLst>
      <p:ext uri="{BB962C8B-B14F-4D97-AF65-F5344CB8AC3E}">
        <p14:creationId xmlns:p14="http://schemas.microsoft.com/office/powerpoint/2010/main" val="329592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2576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THAM KHẢO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http://sachthietbigiaoduc.vn/public/1/Books/8004/16213/HF_4387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37" y="1139031"/>
            <a:ext cx="3995539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39031"/>
            <a:ext cx="432048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87" y="3933056"/>
            <a:ext cx="3674041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861048"/>
            <a:ext cx="3960440" cy="226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6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Rectangle 1"/>
          <p:cNvSpPr/>
          <p:nvPr/>
        </p:nvSpPr>
        <p:spPr>
          <a:xfrm>
            <a:off x="2987824" y="980728"/>
            <a:ext cx="30524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sp>
        <p:nvSpPr>
          <p:cNvPr id="5" name="Rectangle 4"/>
          <p:cNvSpPr/>
          <p:nvPr/>
        </p:nvSpPr>
        <p:spPr>
          <a:xfrm>
            <a:off x="2987823" y="980728"/>
            <a:ext cx="305243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</a:p>
        </p:txBody>
      </p:sp>
      <p:sp>
        <p:nvSpPr>
          <p:cNvPr id="6" name="Rectangle 5"/>
          <p:cNvSpPr/>
          <p:nvPr/>
        </p:nvSpPr>
        <p:spPr>
          <a:xfrm>
            <a:off x="1463346" y="2276872"/>
            <a:ext cx="633538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hổ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…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76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279</Words>
  <Application>Microsoft Office PowerPoint</Application>
  <PresentationFormat>On-screen Show (4:3)</PresentationFormat>
  <Paragraphs>38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PowerPoint Presentation</vt:lpstr>
      <vt:lpstr>KIỂM TRA ĐỒ DÙNG HỌC TẬP </vt:lpstr>
      <vt:lpstr>PowerPoint Presentation</vt:lpstr>
      <vt:lpstr>Chú hổ trong tự nhiên</vt:lpstr>
      <vt:lpstr>NHẬN BIẾT ĐẶC ĐIỂM TẠO HÌNH CỦA CHÚ HỔ</vt:lpstr>
      <vt:lpstr>CÁCH TẠO HÌNH CHÚ HỔ</vt:lpstr>
      <vt:lpstr>PowerPoint Presentation</vt:lpstr>
      <vt:lpstr>BÀI THAM KHẢO</vt:lpstr>
      <vt:lpstr>PowerPoint Presentation</vt:lpstr>
      <vt:lpstr>PowerPoint Presentation</vt:lpstr>
      <vt:lpstr>  </vt:lpstr>
      <vt:lpstr>BÀI HỌC ĐẾN ĐÂY LÀ KẾT THÚC THANKS!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21AK22.COM</dc:creator>
  <cp:lastModifiedBy>Techsi.vn</cp:lastModifiedBy>
  <cp:revision>15</cp:revision>
  <dcterms:created xsi:type="dcterms:W3CDTF">2021-07-21T15:46:42Z</dcterms:created>
  <dcterms:modified xsi:type="dcterms:W3CDTF">2023-03-07T04:01:14Z</dcterms:modified>
</cp:coreProperties>
</file>