
<file path=[Content_Types].xml><?xml version="1.0" encoding="utf-8"?>
<Types xmlns="http://schemas.openxmlformats.org/package/2006/content-types">
  <Default Extension="mp3" ContentType="audio/mpeg"/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4"/>
  </p:notesMasterIdLst>
  <p:sldIdLst>
    <p:sldId id="278" r:id="rId2"/>
    <p:sldId id="262" r:id="rId3"/>
    <p:sldId id="258" r:id="rId4"/>
    <p:sldId id="259" r:id="rId5"/>
    <p:sldId id="266" r:id="rId6"/>
    <p:sldId id="265" r:id="rId7"/>
    <p:sldId id="264" r:id="rId8"/>
    <p:sldId id="267" r:id="rId9"/>
    <p:sldId id="282" r:id="rId10"/>
    <p:sldId id="268" r:id="rId11"/>
    <p:sldId id="269" r:id="rId12"/>
    <p:sldId id="270" r:id="rId13"/>
    <p:sldId id="271" r:id="rId14"/>
    <p:sldId id="283" r:id="rId15"/>
    <p:sldId id="272" r:id="rId16"/>
    <p:sldId id="273" r:id="rId17"/>
    <p:sldId id="274" r:id="rId18"/>
    <p:sldId id="276" r:id="rId19"/>
    <p:sldId id="279" r:id="rId20"/>
    <p:sldId id="284" r:id="rId21"/>
    <p:sldId id="280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6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FDF4B5-7C70-4B02-8220-CB621B088E20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4F751-0772-43AA-B9B0-37F9FAA180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834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E46C8A-90CA-4D6C-B846-B71F6733D476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0811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m giác vuông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Tiêu đề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vi-VN" smtClean="0"/>
              <a:t>Bấm &amp; sửa kiểu tiêu đề</a:t>
            </a:r>
            <a:endParaRPr kumimoji="0" lang="en-US"/>
          </a:p>
        </p:txBody>
      </p:sp>
      <p:sp>
        <p:nvSpPr>
          <p:cNvPr id="17" name="Tiêu đề phụ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vi-VN" smtClean="0"/>
              <a:t>Bấm &amp; sửa kiểu phụ đề</a:t>
            </a:r>
            <a:endParaRPr kumimoji="0" lang="en-US"/>
          </a:p>
        </p:txBody>
      </p:sp>
      <p:grpSp>
        <p:nvGrpSpPr>
          <p:cNvPr id="2" name="Nhóm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Hình tự do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8" name="Hình tự do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1" name="Hình tự do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sz="1800"/>
            </a:p>
          </p:txBody>
        </p:sp>
        <p:cxnSp>
          <p:nvCxnSpPr>
            <p:cNvPr id="12" name="Đường kết nối Thẳng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Chỗ dành sẵn cho Ngày tháng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8C2D685-3841-4CA5-B1BC-1205B1566B5B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19" name="Chỗ dành sẵn cho Chân trang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Chỗ dành sẵn cho Số hiệu Bản chiế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CE0BAC-E870-4282-AF7F-5502898F86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vi-VN" smtClean="0"/>
              <a:t>Bấm &amp; sửa kiểu tiêu đề</a:t>
            </a:r>
            <a:endParaRPr kumimoji="0"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vi-VN" smtClean="0"/>
              <a:t>Bấm &amp; sửa kiểu tiêu đề</a:t>
            </a:r>
          </a:p>
          <a:p>
            <a:pPr lvl="1" eaLnBrk="1" latinLnBrk="0" hangingPunct="1"/>
            <a:r>
              <a:rPr lang="vi-VN" smtClean="0"/>
              <a:t>Mức hai</a:t>
            </a:r>
          </a:p>
          <a:p>
            <a:pPr lvl="2" eaLnBrk="1" latinLnBrk="0" hangingPunct="1"/>
            <a:r>
              <a:rPr lang="vi-VN" smtClean="0"/>
              <a:t>Mức ba</a:t>
            </a:r>
          </a:p>
          <a:p>
            <a:pPr lvl="3" eaLnBrk="1" latinLnBrk="0" hangingPunct="1"/>
            <a:r>
              <a:rPr lang="vi-VN" smtClean="0"/>
              <a:t>Mức bốn</a:t>
            </a:r>
          </a:p>
          <a:p>
            <a:pPr lvl="4" eaLnBrk="1" latinLnBrk="0" hangingPunct="1"/>
            <a:r>
              <a:rPr lang="vi-VN" smtClean="0"/>
              <a:t>Mức năm</a:t>
            </a:r>
            <a:endParaRPr kumimoji="0"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2D685-3841-4CA5-B1BC-1205B1566B5B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E0BAC-E870-4282-AF7F-5502898F86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vi-VN" smtClean="0"/>
              <a:t>Bấm &amp; sửa kiểu tiêu đề</a:t>
            </a:r>
            <a:endParaRPr kumimoji="0"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vi-VN" smtClean="0"/>
              <a:t>Bấm &amp; sửa kiểu tiêu đề</a:t>
            </a:r>
          </a:p>
          <a:p>
            <a:pPr lvl="1" eaLnBrk="1" latinLnBrk="0" hangingPunct="1"/>
            <a:r>
              <a:rPr lang="vi-VN" smtClean="0"/>
              <a:t>Mức hai</a:t>
            </a:r>
          </a:p>
          <a:p>
            <a:pPr lvl="2" eaLnBrk="1" latinLnBrk="0" hangingPunct="1"/>
            <a:r>
              <a:rPr lang="vi-VN" smtClean="0"/>
              <a:t>Mức ba</a:t>
            </a:r>
          </a:p>
          <a:p>
            <a:pPr lvl="3" eaLnBrk="1" latinLnBrk="0" hangingPunct="1"/>
            <a:r>
              <a:rPr lang="vi-VN" smtClean="0"/>
              <a:t>Mức bốn</a:t>
            </a:r>
          </a:p>
          <a:p>
            <a:pPr lvl="4" eaLnBrk="1" latinLnBrk="0" hangingPunct="1"/>
            <a:r>
              <a:rPr lang="vi-VN" smtClean="0"/>
              <a:t>Mức năm</a:t>
            </a:r>
            <a:endParaRPr kumimoji="0"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2D685-3841-4CA5-B1BC-1205B1566B5B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E0BAC-E870-4282-AF7F-5502898F86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vi-VN" smtClean="0"/>
              <a:t>Bấm &amp; sửa kiểu tiêu đề</a:t>
            </a:r>
          </a:p>
          <a:p>
            <a:pPr lvl="1" eaLnBrk="1" latinLnBrk="0" hangingPunct="1"/>
            <a:r>
              <a:rPr lang="vi-VN" smtClean="0"/>
              <a:t>Mức hai</a:t>
            </a:r>
          </a:p>
          <a:p>
            <a:pPr lvl="2" eaLnBrk="1" latinLnBrk="0" hangingPunct="1"/>
            <a:r>
              <a:rPr lang="vi-VN" smtClean="0"/>
              <a:t>Mức ba</a:t>
            </a:r>
          </a:p>
          <a:p>
            <a:pPr lvl="3" eaLnBrk="1" latinLnBrk="0" hangingPunct="1"/>
            <a:r>
              <a:rPr lang="vi-VN" smtClean="0"/>
              <a:t>Mức bốn</a:t>
            </a:r>
          </a:p>
          <a:p>
            <a:pPr lvl="4" eaLnBrk="1" latinLnBrk="0" hangingPunct="1"/>
            <a:r>
              <a:rPr lang="vi-VN" smtClean="0"/>
              <a:t>Mức năm</a:t>
            </a:r>
            <a:endParaRPr kumimoji="0"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2D685-3841-4CA5-B1BC-1205B1566B5B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E0BAC-E870-4282-AF7F-5502898F86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êu đề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vi-VN" smtClean="0"/>
              <a:t>Bấm &amp; sửa kiểu tiêu đề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vi-VN" smtClean="0"/>
              <a:t>Bấm &amp; sửa kiểu tiêu đề</a:t>
            </a:r>
            <a:endParaRPr kumimoji="0"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vi-VN" smtClean="0"/>
              <a:t>Bấm &amp; sửa kiểu tiêu đề</a:t>
            </a:r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2D685-3841-4CA5-B1BC-1205B1566B5B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E0BAC-E870-4282-AF7F-5502898F86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ọc Chữ V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  <p:sp>
        <p:nvSpPr>
          <p:cNvPr id="8" name="Sọc Chữ V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vi-VN" smtClean="0"/>
              <a:t>Bấm &amp; sửa kiểu tiêu đề</a:t>
            </a:r>
          </a:p>
          <a:p>
            <a:pPr lvl="1" eaLnBrk="1" latinLnBrk="0" hangingPunct="1"/>
            <a:r>
              <a:rPr lang="vi-VN" smtClean="0"/>
              <a:t>Mức hai</a:t>
            </a:r>
          </a:p>
          <a:p>
            <a:pPr lvl="2" eaLnBrk="1" latinLnBrk="0" hangingPunct="1"/>
            <a:r>
              <a:rPr lang="vi-VN" smtClean="0"/>
              <a:t>Mức ba</a:t>
            </a:r>
          </a:p>
          <a:p>
            <a:pPr lvl="3" eaLnBrk="1" latinLnBrk="0" hangingPunct="1"/>
            <a:r>
              <a:rPr lang="vi-VN" smtClean="0"/>
              <a:t>Mức bốn</a:t>
            </a:r>
          </a:p>
          <a:p>
            <a:pPr lvl="4" eaLnBrk="1" latinLnBrk="0" hangingPunct="1"/>
            <a:r>
              <a:rPr lang="vi-VN" smtClean="0"/>
              <a:t>Mức năm</a:t>
            </a:r>
            <a:endParaRPr kumimoji="0"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vi-VN" smtClean="0"/>
              <a:t>Bấm &amp; sửa kiểu tiêu đề</a:t>
            </a:r>
          </a:p>
          <a:p>
            <a:pPr lvl="1" eaLnBrk="1" latinLnBrk="0" hangingPunct="1"/>
            <a:r>
              <a:rPr lang="vi-VN" smtClean="0"/>
              <a:t>Mức hai</a:t>
            </a:r>
          </a:p>
          <a:p>
            <a:pPr lvl="2" eaLnBrk="1" latinLnBrk="0" hangingPunct="1"/>
            <a:r>
              <a:rPr lang="vi-VN" smtClean="0"/>
              <a:t>Mức ba</a:t>
            </a:r>
          </a:p>
          <a:p>
            <a:pPr lvl="3" eaLnBrk="1" latinLnBrk="0" hangingPunct="1"/>
            <a:r>
              <a:rPr lang="vi-VN" smtClean="0"/>
              <a:t>Mức bốn</a:t>
            </a:r>
          </a:p>
          <a:p>
            <a:pPr lvl="4" eaLnBrk="1" latinLnBrk="0" hangingPunct="1"/>
            <a:r>
              <a:rPr lang="vi-VN" smtClean="0"/>
              <a:t>Mức năm</a:t>
            </a:r>
            <a:endParaRPr kumimoji="0" lang="en-US"/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2D685-3841-4CA5-B1BC-1205B1566B5B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E0BAC-E870-4282-AF7F-5502898F863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êu đề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vi-VN" smtClean="0"/>
              <a:t>Bấm &amp; sửa kiểu tiêu đề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hép so sánh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vi-VN" smtClean="0"/>
              <a:t>Bấm &amp; sửa kiểu tiêu đề</a:t>
            </a:r>
            <a:endParaRPr kumimoji="0"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vi-VN" smtClean="0"/>
              <a:t>Bấm &amp; sửa kiểu tiêu đề</a:t>
            </a:r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vi-VN" smtClean="0"/>
              <a:t>Bấm &amp; sửa kiểu tiêu đề</a:t>
            </a:r>
          </a:p>
        </p:txBody>
      </p:sp>
      <p:sp>
        <p:nvSpPr>
          <p:cNvPr id="5" name="Chỗ dành sẵn cho Nội dung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vi-VN" smtClean="0"/>
              <a:t>Bấm &amp; sửa kiểu tiêu đề</a:t>
            </a:r>
          </a:p>
          <a:p>
            <a:pPr lvl="1" eaLnBrk="1" latinLnBrk="0" hangingPunct="1"/>
            <a:r>
              <a:rPr lang="vi-VN" smtClean="0"/>
              <a:t>Mức hai</a:t>
            </a:r>
          </a:p>
          <a:p>
            <a:pPr lvl="2" eaLnBrk="1" latinLnBrk="0" hangingPunct="1"/>
            <a:r>
              <a:rPr lang="vi-VN" smtClean="0"/>
              <a:t>Mức ba</a:t>
            </a:r>
          </a:p>
          <a:p>
            <a:pPr lvl="3" eaLnBrk="1" latinLnBrk="0" hangingPunct="1"/>
            <a:r>
              <a:rPr lang="vi-VN" smtClean="0"/>
              <a:t>Mức bốn</a:t>
            </a:r>
          </a:p>
          <a:p>
            <a:pPr lvl="4" eaLnBrk="1" latinLnBrk="0" hangingPunct="1"/>
            <a:r>
              <a:rPr lang="vi-VN" smtClean="0"/>
              <a:t>Mức năm</a:t>
            </a:r>
            <a:endParaRPr kumimoji="0" lang="en-US"/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vi-VN" smtClean="0"/>
              <a:t>Bấm &amp; sửa kiểu tiêu đề</a:t>
            </a:r>
          </a:p>
          <a:p>
            <a:pPr lvl="1" eaLnBrk="1" latinLnBrk="0" hangingPunct="1"/>
            <a:r>
              <a:rPr lang="vi-VN" smtClean="0"/>
              <a:t>Mức hai</a:t>
            </a:r>
          </a:p>
          <a:p>
            <a:pPr lvl="2" eaLnBrk="1" latinLnBrk="0" hangingPunct="1"/>
            <a:r>
              <a:rPr lang="vi-VN" smtClean="0"/>
              <a:t>Mức ba</a:t>
            </a:r>
          </a:p>
          <a:p>
            <a:pPr lvl="3" eaLnBrk="1" latinLnBrk="0" hangingPunct="1"/>
            <a:r>
              <a:rPr lang="vi-VN" smtClean="0"/>
              <a:t>Mức bốn</a:t>
            </a:r>
          </a:p>
          <a:p>
            <a:pPr lvl="4" eaLnBrk="1" latinLnBrk="0" hangingPunct="1"/>
            <a:r>
              <a:rPr lang="vi-VN" smtClean="0"/>
              <a:t>Mức năm</a:t>
            </a:r>
            <a:endParaRPr kumimoji="0" lang="en-US"/>
          </a:p>
        </p:txBody>
      </p:sp>
      <p:sp>
        <p:nvSpPr>
          <p:cNvPr id="7" name="Chỗ dành sẵn cho Ngày tháng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2D685-3841-4CA5-B1BC-1205B1566B5B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ố hiệu Bản chiế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E0BAC-E870-4282-AF7F-5502898F863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ỗ dành sẵn cho Ngày tháng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2D685-3841-4CA5-B1BC-1205B1566B5B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ố hiệu Bản chiế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E0BAC-E870-4282-AF7F-5502898F863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êu đề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vi-VN" smtClean="0"/>
              <a:t>Bấm &amp; sửa kiểu tiêu đề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2D685-3841-4CA5-B1BC-1205B1566B5B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E0BAC-E870-4282-AF7F-5502898F863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Nội dung với Phụ đề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vi-VN" smtClean="0"/>
              <a:t>Bấm &amp; sửa kiểu tiêu đề</a:t>
            </a:r>
            <a:endParaRPr kumimoji="0"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vi-VN" smtClean="0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vi-VN" smtClean="0"/>
              <a:t>Bấm &amp; sửa kiểu tiêu đề</a:t>
            </a:r>
          </a:p>
          <a:p>
            <a:pPr lvl="1" eaLnBrk="1" latinLnBrk="0" hangingPunct="1"/>
            <a:r>
              <a:rPr lang="vi-VN" smtClean="0"/>
              <a:t>Mức hai</a:t>
            </a:r>
          </a:p>
          <a:p>
            <a:pPr lvl="2" eaLnBrk="1" latinLnBrk="0" hangingPunct="1"/>
            <a:r>
              <a:rPr lang="vi-VN" smtClean="0"/>
              <a:t>Mức ba</a:t>
            </a:r>
          </a:p>
          <a:p>
            <a:pPr lvl="3" eaLnBrk="1" latinLnBrk="0" hangingPunct="1"/>
            <a:r>
              <a:rPr lang="vi-VN" smtClean="0"/>
              <a:t>Mức bốn</a:t>
            </a:r>
          </a:p>
          <a:p>
            <a:pPr lvl="4" eaLnBrk="1" latinLnBrk="0" hangingPunct="1"/>
            <a:r>
              <a:rPr lang="vi-VN" smtClean="0"/>
              <a:t>Mức năm</a:t>
            </a:r>
            <a:endParaRPr kumimoji="0" lang="en-US"/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58C2D685-3841-4CA5-B1BC-1205B1566B5B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E0BAC-E870-4282-AF7F-5502898F863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Ảnh với Phụ đề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vi-VN" smtClean="0"/>
              <a:t>Bấm &amp; sửa kiểu tiêu đề</a:t>
            </a:r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vi-VN" smtClean="0"/>
              <a:t>Bấm biểu tượng để thêm hình ảnh</a:t>
            </a:r>
            <a:endParaRPr kumimoji="0" lang="en-US" dirty="0"/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8C2D685-3841-4CA5-B1BC-1205B1566B5B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CE0BAC-E870-4282-AF7F-5502898F863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vi-VN" smtClean="0"/>
              <a:t>Bấm &amp; sửa kiểu tiêu đề</a:t>
            </a:r>
            <a:endParaRPr kumimoji="0" lang="en-US"/>
          </a:p>
        </p:txBody>
      </p:sp>
      <p:sp>
        <p:nvSpPr>
          <p:cNvPr id="8" name="Hình tự do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Hình tự do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Tam giác vuông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11" name="Đường kết nối Thẳng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ọc Chữ V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  <p:sp>
        <p:nvSpPr>
          <p:cNvPr id="13" name="Sọc Chữ V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Hình tự do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2" name="Hình tự do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4" name="Tam giác vuông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15" name="Đường kết nối Thẳng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ỗ dành sẵn cho Tiêu đề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vi-VN" smtClean="0"/>
              <a:t>Bấm &amp; sửa kiểu tiêu đề</a:t>
            </a:r>
            <a:endParaRPr kumimoji="0" lang="en-US"/>
          </a:p>
        </p:txBody>
      </p:sp>
      <p:sp>
        <p:nvSpPr>
          <p:cNvPr id="30" name="Chỗ dành sẵn cho Văn bản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vi-VN" smtClean="0"/>
              <a:t>Bấm &amp; sửa kiểu tiêu đề</a:t>
            </a:r>
          </a:p>
          <a:p>
            <a:pPr lvl="1" eaLnBrk="1" latinLnBrk="0" hangingPunct="1"/>
            <a:r>
              <a:rPr kumimoji="0" lang="vi-VN" smtClean="0"/>
              <a:t>Mức hai</a:t>
            </a:r>
          </a:p>
          <a:p>
            <a:pPr lvl="2" eaLnBrk="1" latinLnBrk="0" hangingPunct="1"/>
            <a:r>
              <a:rPr kumimoji="0" lang="vi-VN" smtClean="0"/>
              <a:t>Mức ba</a:t>
            </a:r>
          </a:p>
          <a:p>
            <a:pPr lvl="3" eaLnBrk="1" latinLnBrk="0" hangingPunct="1"/>
            <a:r>
              <a:rPr kumimoji="0" lang="vi-VN" smtClean="0"/>
              <a:t>Mức bốn</a:t>
            </a:r>
          </a:p>
          <a:p>
            <a:pPr lvl="4" eaLnBrk="1" latinLnBrk="0" hangingPunct="1"/>
            <a:r>
              <a:rPr kumimoji="0" lang="vi-VN" smtClean="0"/>
              <a:t>Mức năm</a:t>
            </a:r>
            <a:endParaRPr kumimoji="0" lang="en-US"/>
          </a:p>
        </p:txBody>
      </p:sp>
      <p:sp>
        <p:nvSpPr>
          <p:cNvPr id="10" name="Chỗ dành sẵn cho Ngày tháng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8C2D685-3841-4CA5-B1BC-1205B1566B5B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22" name="Chỗ dành sẵn cho Chân trang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Chỗ dành sẵn cho Số hiệu Bản chiếu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CE0BAC-E870-4282-AF7F-5502898F863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audio" Target="../media/media1.mp3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2.jpeg"/><Relationship Id="rId11" Type="http://schemas.openxmlformats.org/officeDocument/2006/relationships/image" Target="../media/image7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w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810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5686"/>
            <a:ext cx="11963400" cy="660028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1553">
            <a:off x="6385605" y="4172696"/>
            <a:ext cx="3552279" cy="228490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41947">
            <a:off x="1681548" y="5155572"/>
            <a:ext cx="437450" cy="30718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2174">
            <a:off x="10293050" y="5151412"/>
            <a:ext cx="349782" cy="32747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015" y="828840"/>
            <a:ext cx="1115579" cy="104490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403" y="1406650"/>
            <a:ext cx="1498298" cy="4679358"/>
          </a:xfrm>
          <a:prstGeom prst="rect">
            <a:avLst/>
          </a:prstGeom>
        </p:spPr>
      </p:pic>
      <p:grpSp>
        <p:nvGrpSpPr>
          <p:cNvPr id="3" name="组合 27"/>
          <p:cNvGrpSpPr/>
          <p:nvPr/>
        </p:nvGrpSpPr>
        <p:grpSpPr>
          <a:xfrm>
            <a:off x="8010892" y="1559700"/>
            <a:ext cx="1015565" cy="876446"/>
            <a:chOff x="8395962" y="2087411"/>
            <a:chExt cx="1354086" cy="1168595"/>
          </a:xfrm>
        </p:grpSpPr>
        <p:sp>
          <p:nvSpPr>
            <p:cNvPr id="18" name="圆角矩形 17"/>
            <p:cNvSpPr/>
            <p:nvPr/>
          </p:nvSpPr>
          <p:spPr>
            <a:xfrm rot="897728">
              <a:off x="8395962" y="2087411"/>
              <a:ext cx="1354086" cy="1168595"/>
            </a:xfrm>
            <a:prstGeom prst="roundRect">
              <a:avLst>
                <a:gd name="adj" fmla="val 10318"/>
              </a:avLst>
            </a:prstGeom>
            <a:solidFill>
              <a:srgbClr val="FA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7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 rot="854957">
              <a:off x="8576674" y="2117708"/>
              <a:ext cx="992665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err="1">
                  <a:solidFill>
                    <a:srgbClr val="C85100"/>
                  </a:solidFill>
                  <a:latin typeface="Times New Roman" pitchFamily="18" charset="0"/>
                  <a:ea typeface="方正少儿简体" panose="03000509000000000000" pitchFamily="65" charset="-122"/>
                  <a:cs typeface="Times New Roman" pitchFamily="18" charset="0"/>
                </a:rPr>
                <a:t>Tiết</a:t>
              </a:r>
              <a:r>
                <a:rPr lang="en-US" altLang="zh-CN" sz="2400" dirty="0">
                  <a:solidFill>
                    <a:srgbClr val="C85100"/>
                  </a:solidFill>
                  <a:latin typeface="Times New Roman" pitchFamily="18" charset="0"/>
                  <a:ea typeface="方正少儿简体" panose="03000509000000000000" pitchFamily="65" charset="-122"/>
                  <a:cs typeface="Times New Roman" pitchFamily="18" charset="0"/>
                </a:rPr>
                <a:t> </a:t>
              </a:r>
            </a:p>
            <a:p>
              <a:r>
                <a:rPr lang="en-US" altLang="zh-CN" sz="2400" dirty="0" err="1">
                  <a:solidFill>
                    <a:srgbClr val="C85100"/>
                  </a:solidFill>
                  <a:latin typeface="Times New Roman" pitchFamily="18" charset="0"/>
                  <a:ea typeface="方正少儿简体" panose="03000509000000000000" pitchFamily="65" charset="-122"/>
                  <a:cs typeface="Times New Roman" pitchFamily="18" charset="0"/>
                </a:rPr>
                <a:t>học</a:t>
              </a:r>
              <a:endParaRPr lang="zh-CN" altLang="en-US" sz="2400" dirty="0">
                <a:solidFill>
                  <a:srgbClr val="C85100"/>
                </a:solidFill>
                <a:latin typeface="Times New Roman" pitchFamily="18" charset="0"/>
                <a:ea typeface="方正少儿简体" panose="03000509000000000000" pitchFamily="65" charset="-122"/>
                <a:cs typeface="Times New Roman" pitchFamily="18" charset="0"/>
              </a:endParaRPr>
            </a:p>
          </p:txBody>
        </p:sp>
      </p:grpSp>
      <p:grpSp>
        <p:nvGrpSpPr>
          <p:cNvPr id="10" name="组合 2"/>
          <p:cNvGrpSpPr/>
          <p:nvPr/>
        </p:nvGrpSpPr>
        <p:grpSpPr>
          <a:xfrm>
            <a:off x="3872080" y="1313184"/>
            <a:ext cx="1041175" cy="881869"/>
            <a:chOff x="3033025" y="1678431"/>
            <a:chExt cx="1388233" cy="1175826"/>
          </a:xfrm>
        </p:grpSpPr>
        <p:sp>
          <p:nvSpPr>
            <p:cNvPr id="15" name="圆角矩形 14"/>
            <p:cNvSpPr/>
            <p:nvPr/>
          </p:nvSpPr>
          <p:spPr>
            <a:xfrm rot="20821610">
              <a:off x="3067172" y="1678431"/>
              <a:ext cx="1354086" cy="1168595"/>
            </a:xfrm>
            <a:prstGeom prst="roundRect">
              <a:avLst>
                <a:gd name="adj" fmla="val 10318"/>
              </a:avLst>
            </a:prstGeom>
            <a:solidFill>
              <a:srgbClr val="FA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 rot="20718769">
              <a:off x="3033025" y="1746260"/>
              <a:ext cx="1299929" cy="1107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dirty="0">
                  <a:latin typeface="Times New Roman" pitchFamily="18" charset="0"/>
                  <a:ea typeface="方正少儿简体" panose="03000509000000000000" pitchFamily="65" charset="-122"/>
                  <a:cs typeface="Times New Roman" pitchFamily="18" charset="0"/>
                </a:rPr>
                <a:t>Chào</a:t>
              </a:r>
            </a:p>
            <a:p>
              <a:pPr algn="ctr"/>
              <a:r>
                <a:rPr lang="en-US" altLang="zh-CN" sz="2400" dirty="0">
                  <a:latin typeface="Times New Roman" pitchFamily="18" charset="0"/>
                  <a:ea typeface="方正少儿简体" panose="03000509000000000000" pitchFamily="65" charset="-122"/>
                  <a:cs typeface="Times New Roman" pitchFamily="18" charset="0"/>
                </a:rPr>
                <a:t> mừng</a:t>
              </a:r>
              <a:endParaRPr lang="zh-CN" altLang="en-US" sz="2400" dirty="0">
                <a:latin typeface="Times New Roman" pitchFamily="18" charset="0"/>
                <a:ea typeface="方正少儿简体" panose="03000509000000000000" pitchFamily="65" charset="-122"/>
                <a:cs typeface="Times New Roman" pitchFamily="18" charset="0"/>
              </a:endParaRPr>
            </a:p>
          </p:txBody>
        </p:sp>
      </p:grpSp>
      <p:grpSp>
        <p:nvGrpSpPr>
          <p:cNvPr id="12" name="组合 13"/>
          <p:cNvGrpSpPr/>
          <p:nvPr/>
        </p:nvGrpSpPr>
        <p:grpSpPr>
          <a:xfrm>
            <a:off x="5170147" y="1577805"/>
            <a:ext cx="1015565" cy="876446"/>
            <a:chOff x="4763782" y="2031260"/>
            <a:chExt cx="1354086" cy="1168595"/>
          </a:xfrm>
        </p:grpSpPr>
        <p:sp>
          <p:nvSpPr>
            <p:cNvPr id="16" name="圆角矩形 15"/>
            <p:cNvSpPr/>
            <p:nvPr/>
          </p:nvSpPr>
          <p:spPr>
            <a:xfrm rot="897728">
              <a:off x="4763782" y="2031260"/>
              <a:ext cx="1354086" cy="1168595"/>
            </a:xfrm>
            <a:prstGeom prst="roundRect">
              <a:avLst>
                <a:gd name="adj" fmla="val 10318"/>
              </a:avLst>
            </a:prstGeom>
            <a:solidFill>
              <a:srgbClr val="FA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 rot="987423">
              <a:off x="5031530" y="2065000"/>
              <a:ext cx="791242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</a:p>
            <a:p>
              <a:pPr algn="ctr"/>
              <a:r>
                <a:rPr lang="en-US" altLang="zh-CN" sz="24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endParaRPr lang="zh-CN" alt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组合 22"/>
          <p:cNvGrpSpPr/>
          <p:nvPr/>
        </p:nvGrpSpPr>
        <p:grpSpPr>
          <a:xfrm>
            <a:off x="6506623" y="1529859"/>
            <a:ext cx="1015565" cy="883563"/>
            <a:chOff x="6545751" y="1967332"/>
            <a:chExt cx="1354086" cy="1178084"/>
          </a:xfrm>
        </p:grpSpPr>
        <p:sp>
          <p:nvSpPr>
            <p:cNvPr id="17" name="圆角矩形 16"/>
            <p:cNvSpPr/>
            <p:nvPr/>
          </p:nvSpPr>
          <p:spPr>
            <a:xfrm rot="20821610">
              <a:off x="6545751" y="1967332"/>
              <a:ext cx="1354086" cy="1168595"/>
            </a:xfrm>
            <a:prstGeom prst="roundRect">
              <a:avLst>
                <a:gd name="adj" fmla="val 10318"/>
              </a:avLst>
            </a:prstGeom>
            <a:solidFill>
              <a:srgbClr val="FA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 rot="20892565">
              <a:off x="6709619" y="2037420"/>
              <a:ext cx="1032760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Đến</a:t>
              </a:r>
              <a:r>
                <a:rPr lang="en-US" altLang="zh-CN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n-US" altLang="zh-CN" sz="2400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endParaRPr lang="zh-CN" alt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矩形 23"/>
          <p:cNvSpPr/>
          <p:nvPr/>
        </p:nvSpPr>
        <p:spPr>
          <a:xfrm rot="18455707">
            <a:off x="3629767" y="1408109"/>
            <a:ext cx="490542" cy="133028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矩形 24"/>
          <p:cNvSpPr/>
          <p:nvPr/>
        </p:nvSpPr>
        <p:spPr>
          <a:xfrm rot="20118966">
            <a:off x="5074254" y="1416838"/>
            <a:ext cx="490542" cy="133028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矩形 25"/>
          <p:cNvSpPr/>
          <p:nvPr/>
        </p:nvSpPr>
        <p:spPr>
          <a:xfrm rot="1119809">
            <a:off x="7115566" y="1444083"/>
            <a:ext cx="490542" cy="133028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矩形 26"/>
          <p:cNvSpPr/>
          <p:nvPr/>
        </p:nvSpPr>
        <p:spPr>
          <a:xfrm rot="20691888">
            <a:off x="7966097" y="1432878"/>
            <a:ext cx="490542" cy="133028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748518" y="2890079"/>
            <a:ext cx="585268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Lớp	      : </a:t>
            </a:r>
            <a:r>
              <a:rPr lang="en-US" altLang="zh-C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3</a:t>
            </a:r>
            <a:endParaRPr lang="en-US" altLang="zh-CN" sz="28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ea typeface="方正少儿简体" panose="03000509000000000000" pitchFamily="65" charset="-122"/>
              <a:cs typeface="Times New Roman" panose="02020603050405020304" pitchFamily="18" charset="0"/>
            </a:endParaRPr>
          </a:p>
          <a:p>
            <a:r>
              <a:rPr lang="en-US" altLang="zh-C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Giáo</a:t>
            </a:r>
            <a:r>
              <a:rPr lang="en-US" altLang="zh-C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viên</a:t>
            </a:r>
            <a:r>
              <a:rPr lang="en-US" altLang="zh-C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 : </a:t>
            </a:r>
            <a:r>
              <a:rPr lang="en-US" altLang="zh-C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ĐỖ THỊ TUYẾT NHUNG</a:t>
            </a:r>
            <a:endParaRPr lang="vi-VN" altLang="zh-CN" sz="28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ea typeface="方正少儿简体" panose="03000509000000000000" pitchFamily="65" charset="-122"/>
              <a:cs typeface="Times New Roman" panose="02020603050405020304" pitchFamily="18" charset="0"/>
            </a:endParaRPr>
          </a:p>
          <a:p>
            <a:r>
              <a:rPr lang="en-US" altLang="zh-C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Trường</a:t>
            </a:r>
            <a:r>
              <a:rPr lang="en-US" altLang="zh-C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     : </a:t>
            </a:r>
            <a:r>
              <a:rPr lang="en-US" altLang="zh-C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Tiểu</a:t>
            </a:r>
            <a:r>
              <a:rPr lang="en-US" altLang="zh-C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học</a:t>
            </a:r>
            <a:r>
              <a:rPr lang="en-US" altLang="zh-C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Ngô</a:t>
            </a:r>
            <a:r>
              <a:rPr lang="en-US" altLang="zh-C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Thi</a:t>
            </a:r>
            <a:r>
              <a:rPr lang="en-US" altLang="zh-CN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̀ </a:t>
            </a:r>
            <a:r>
              <a:rPr lang="en-US" altLang="zh-CN" sz="2800" dirty="0" err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rPr>
              <a:t>Nhậm</a:t>
            </a:r>
            <a:endParaRPr lang="en-US" altLang="zh-CN" sz="28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ea typeface="方正少儿简体" panose="03000509000000000000" pitchFamily="65" charset="-122"/>
              <a:cs typeface="Times New Roman" panose="02020603050405020304" pitchFamily="18" charset="0"/>
            </a:endParaRPr>
          </a:p>
        </p:txBody>
      </p:sp>
      <p:pic>
        <p:nvPicPr>
          <p:cNvPr id="30" name="纯音乐 - 轻快儿童音乐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9006465" y="-1028950"/>
            <a:ext cx="457200" cy="457200"/>
          </a:xfrm>
          <a:prstGeom prst="rect">
            <a:avLst/>
          </a:prstGeom>
        </p:spPr>
      </p:pic>
      <p:grpSp>
        <p:nvGrpSpPr>
          <p:cNvPr id="28" name="组合 27"/>
          <p:cNvGrpSpPr/>
          <p:nvPr/>
        </p:nvGrpSpPr>
        <p:grpSpPr>
          <a:xfrm rot="19794134">
            <a:off x="9520253" y="1568559"/>
            <a:ext cx="1015565" cy="876446"/>
            <a:chOff x="8395962" y="2087411"/>
            <a:chExt cx="1354086" cy="1168595"/>
          </a:xfrm>
        </p:grpSpPr>
        <p:sp>
          <p:nvSpPr>
            <p:cNvPr id="29" name="圆角矩形 17"/>
            <p:cNvSpPr/>
            <p:nvPr/>
          </p:nvSpPr>
          <p:spPr>
            <a:xfrm rot="897728">
              <a:off x="8395962" y="2087411"/>
              <a:ext cx="1354086" cy="1168595"/>
            </a:xfrm>
            <a:prstGeom prst="roundRect">
              <a:avLst>
                <a:gd name="adj" fmla="val 10318"/>
              </a:avLst>
            </a:prstGeom>
            <a:solidFill>
              <a:srgbClr val="FA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7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文本框 18"/>
            <p:cNvSpPr txBox="1"/>
            <p:nvPr/>
          </p:nvSpPr>
          <p:spPr>
            <a:xfrm rot="854957">
              <a:off x="8489301" y="2117708"/>
              <a:ext cx="1167414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400" dirty="0" err="1" smtClean="0">
                  <a:solidFill>
                    <a:srgbClr val="00B050"/>
                  </a:solidFill>
                  <a:latin typeface="Times New Roman" pitchFamily="18" charset="0"/>
                  <a:ea typeface="方正少儿简体" panose="03000509000000000000" pitchFamily="65" charset="-122"/>
                  <a:cs typeface="Times New Roman" pitchFamily="18" charset="0"/>
                </a:rPr>
                <a:t>Mi</a:t>
              </a:r>
              <a:r>
                <a:rPr lang="en-US" altLang="zh-CN" sz="2400" dirty="0" smtClean="0">
                  <a:solidFill>
                    <a:srgbClr val="00B050"/>
                  </a:solidFill>
                  <a:latin typeface="Times New Roman" pitchFamily="18" charset="0"/>
                  <a:ea typeface="方正少儿简体" panose="03000509000000000000" pitchFamily="65" charset="-122"/>
                  <a:cs typeface="Times New Roman" pitchFamily="18" charset="0"/>
                </a:rPr>
                <a:t>̃</a:t>
              </a:r>
            </a:p>
            <a:p>
              <a:pPr algn="ctr"/>
              <a:r>
                <a:rPr lang="en-US" altLang="zh-CN" sz="2400" dirty="0" smtClean="0">
                  <a:solidFill>
                    <a:srgbClr val="00B050"/>
                  </a:solidFill>
                  <a:latin typeface="Times New Roman" pitchFamily="18" charset="0"/>
                  <a:ea typeface="方正少儿简体" panose="03000509000000000000" pitchFamily="65" charset="-122"/>
                  <a:cs typeface="Times New Roman" pitchFamily="18" charset="0"/>
                </a:rPr>
                <a:t> </a:t>
              </a:r>
              <a:r>
                <a:rPr lang="en-US" altLang="zh-CN" sz="2400" dirty="0" err="1" smtClean="0">
                  <a:solidFill>
                    <a:srgbClr val="00B050"/>
                  </a:solidFill>
                  <a:latin typeface="Times New Roman" pitchFamily="18" charset="0"/>
                  <a:ea typeface="方正少儿简体" panose="03000509000000000000" pitchFamily="65" charset="-122"/>
                  <a:cs typeface="Times New Roman" pitchFamily="18" charset="0"/>
                </a:rPr>
                <a:t>thuật</a:t>
              </a:r>
              <a:endParaRPr lang="zh-CN" altLang="en-US" sz="2400" dirty="0">
                <a:solidFill>
                  <a:srgbClr val="00B050"/>
                </a:solidFill>
                <a:latin typeface="Times New Roman" pitchFamily="18" charset="0"/>
                <a:ea typeface="方正少儿简体" panose="03000509000000000000" pitchFamily="65" charset="-122"/>
                <a:cs typeface="Times New Roman" pitchFamily="18" charset="0"/>
              </a:endParaRPr>
            </a:p>
          </p:txBody>
        </p:sp>
      </p:grpSp>
      <p:sp>
        <p:nvSpPr>
          <p:cNvPr id="32" name="矩形 26"/>
          <p:cNvSpPr/>
          <p:nvPr/>
        </p:nvSpPr>
        <p:spPr>
          <a:xfrm rot="2040112">
            <a:off x="10078840" y="1477082"/>
            <a:ext cx="490542" cy="133028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00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8421569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audio>
              <p:cMediaNode vol="80000" numSld="10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87573" y="926951"/>
            <a:ext cx="74968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+ </a:t>
            </a:r>
            <a:r>
              <a:rPr lang="nl-NL" sz="24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Bước </a:t>
            </a:r>
            <a:r>
              <a:rPr lang="vi-VN" sz="24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</a:t>
            </a:r>
            <a:r>
              <a:rPr lang="nl-NL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nl-NL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en-US" sz="2400" dirty="0">
              <a:latin typeface=".VnTime"/>
              <a:ea typeface="Times New Roman"/>
              <a:cs typeface="Times New Roman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87573" y="417309"/>
            <a:ext cx="63372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+ </a:t>
            </a:r>
            <a:r>
              <a:rPr lang="nl-NL" sz="24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Bước 1</a:t>
            </a:r>
            <a:r>
              <a:rPr lang="nl-NL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/>
              <a:t>.</a:t>
            </a:r>
            <a:endParaRPr lang="vi-VN" sz="2400" dirty="0"/>
          </a:p>
        </p:txBody>
      </p:sp>
      <p:sp>
        <p:nvSpPr>
          <p:cNvPr id="9" name="Oval 8"/>
          <p:cNvSpPr/>
          <p:nvPr/>
        </p:nvSpPr>
        <p:spPr>
          <a:xfrm>
            <a:off x="3429000" y="6096002"/>
            <a:ext cx="8382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/>
              <a:t>B1</a:t>
            </a:r>
            <a:endParaRPr lang="en-US" b="1" dirty="0"/>
          </a:p>
        </p:txBody>
      </p:sp>
      <p:sp>
        <p:nvSpPr>
          <p:cNvPr id="12" name="Oval 11"/>
          <p:cNvSpPr/>
          <p:nvPr/>
        </p:nvSpPr>
        <p:spPr>
          <a:xfrm>
            <a:off x="6871459" y="6206837"/>
            <a:ext cx="8382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/>
              <a:t>B2</a:t>
            </a:r>
            <a:endParaRPr lang="en-US" b="1" dirty="0"/>
          </a:p>
        </p:txBody>
      </p:sp>
      <p:sp>
        <p:nvSpPr>
          <p:cNvPr id="11" name="Hình chữ nhật 10"/>
          <p:cNvSpPr/>
          <p:nvPr/>
        </p:nvSpPr>
        <p:spPr>
          <a:xfrm>
            <a:off x="1587572" y="1388616"/>
            <a:ext cx="86118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+ </a:t>
            </a:r>
            <a:r>
              <a:rPr lang="nl-NL" sz="24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Bước </a:t>
            </a:r>
            <a:r>
              <a:rPr lang="vi-VN" sz="24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</a:t>
            </a:r>
            <a:r>
              <a:rPr lang="nl-NL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Tạo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các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bộ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phận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thể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hiện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đặc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điểm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riêng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và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hoàn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thiện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mô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hình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ngôi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nhà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en-US" sz="2400" dirty="0">
              <a:latin typeface=".VnTime"/>
              <a:ea typeface="Times New Roman"/>
              <a:cs typeface="Times New Roman"/>
            </a:endParaRPr>
          </a:p>
        </p:txBody>
      </p:sp>
      <p:pic>
        <p:nvPicPr>
          <p:cNvPr id="14" name="image368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77375" y="3200400"/>
            <a:ext cx="1676399" cy="2514600"/>
          </a:xfrm>
          <a:prstGeom prst="rect">
            <a:avLst/>
          </a:prstGeom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524" y="3236768"/>
            <a:ext cx="1568077" cy="247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659" y="3015094"/>
            <a:ext cx="1520140" cy="2843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862" y="3015094"/>
            <a:ext cx="1460206" cy="29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Oval 11"/>
          <p:cNvSpPr/>
          <p:nvPr/>
        </p:nvSpPr>
        <p:spPr>
          <a:xfrm>
            <a:off x="9084455" y="6248402"/>
            <a:ext cx="8382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/>
              <a:t>B3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871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548465" y="424190"/>
            <a:ext cx="71521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Tham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khảo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cơ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14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image377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0388" y="2354123"/>
            <a:ext cx="2758282" cy="1750918"/>
          </a:xfrm>
          <a:prstGeom prst="rect">
            <a:avLst/>
          </a:prstGeom>
        </p:spPr>
      </p:pic>
      <p:sp>
        <p:nvSpPr>
          <p:cNvPr id="2" name="Hình chữ nhật 1"/>
          <p:cNvSpPr/>
          <p:nvPr/>
        </p:nvSpPr>
        <p:spPr>
          <a:xfrm>
            <a:off x="1548465" y="1002223"/>
            <a:ext cx="31021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vi-VN" sz="2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vi-VN" sz="2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vi-VN" sz="2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vi-VN" sz="24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vi-VN" sz="2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5060689" y="2428737"/>
            <a:ext cx="2783412" cy="1738305"/>
            <a:chOff x="4905" y="382"/>
            <a:chExt cx="2745" cy="1035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5" y="381"/>
              <a:ext cx="2460" cy="1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5" y="786"/>
              <a:ext cx="243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5" y="1266"/>
              <a:ext cx="2745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6"/>
            <p:cNvSpPr>
              <a:spLocks noChangeArrowheads="1"/>
            </p:cNvSpPr>
            <p:nvPr/>
          </p:nvSpPr>
          <p:spPr bwMode="auto">
            <a:xfrm>
              <a:off x="4905" y="381"/>
              <a:ext cx="2730" cy="1020"/>
            </a:xfrm>
            <a:prstGeom prst="rect">
              <a:avLst/>
            </a:prstGeom>
            <a:solidFill>
              <a:srgbClr val="D8C3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</p:grpSp>
      <p:pic>
        <p:nvPicPr>
          <p:cNvPr id="14" name="image381.jpe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458200" y="2427056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3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676401" y="457200"/>
            <a:ext cx="67711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Tham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khảo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cơ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14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Hình chữ nhật 1"/>
          <p:cNvSpPr/>
          <p:nvPr/>
        </p:nvSpPr>
        <p:spPr>
          <a:xfrm>
            <a:off x="1852426" y="980421"/>
            <a:ext cx="23952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vi-VN" sz="2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vi-VN" sz="2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vi-VN" sz="2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trụ</a:t>
            </a:r>
            <a:r>
              <a:rPr lang="vi-VN" sz="2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image38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68493" y="2469573"/>
            <a:ext cx="2939004" cy="1905000"/>
          </a:xfrm>
          <a:prstGeom prst="rect">
            <a:avLst/>
          </a:prstGeom>
        </p:spPr>
      </p:pic>
      <p:pic>
        <p:nvPicPr>
          <p:cNvPr id="10" name="image383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86400" y="2667002"/>
            <a:ext cx="2514600" cy="1676399"/>
          </a:xfrm>
          <a:prstGeom prst="rect">
            <a:avLst/>
          </a:prstGeom>
        </p:spPr>
      </p:pic>
      <p:pic>
        <p:nvPicPr>
          <p:cNvPr id="11" name="image384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631382" y="2500747"/>
            <a:ext cx="14478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02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/>
          <p:cNvSpPr/>
          <p:nvPr/>
        </p:nvSpPr>
        <p:spPr>
          <a:xfrm>
            <a:off x="1889918" y="762001"/>
            <a:ext cx="26516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vi-VN" sz="2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vi-VN" sz="2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vi-VN" sz="2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chóp</a:t>
            </a:r>
            <a:r>
              <a:rPr lang="vi-VN" sz="24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896846" y="2258261"/>
            <a:ext cx="1786663" cy="1638299"/>
            <a:chOff x="1695" y="148"/>
            <a:chExt cx="1830" cy="177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5" y="148"/>
              <a:ext cx="1830" cy="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1695" y="148"/>
              <a:ext cx="1815" cy="1755"/>
            </a:xfrm>
            <a:prstGeom prst="rect">
              <a:avLst/>
            </a:prstGeom>
            <a:solidFill>
              <a:srgbClr val="D897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</p:grpSp>
      <p:pic>
        <p:nvPicPr>
          <p:cNvPr id="11" name="image386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67200" y="2272145"/>
            <a:ext cx="1644090" cy="1624414"/>
          </a:xfrm>
          <a:prstGeom prst="rect">
            <a:avLst/>
          </a:prstGeom>
        </p:spPr>
      </p:pic>
      <p:pic>
        <p:nvPicPr>
          <p:cNvPr id="12" name="image387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53200" y="2350433"/>
            <a:ext cx="2057400" cy="1532242"/>
          </a:xfrm>
          <a:prstGeom prst="rect">
            <a:avLst/>
          </a:prstGeom>
        </p:spPr>
      </p:pic>
      <p:pic>
        <p:nvPicPr>
          <p:cNvPr id="13" name="image388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913668" y="2371215"/>
            <a:ext cx="173355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02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389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5164" y="762000"/>
            <a:ext cx="2015836" cy="2819400"/>
          </a:xfrm>
          <a:prstGeom prst="rect">
            <a:avLst/>
          </a:prstGeom>
        </p:spPr>
      </p:pic>
      <p:pic>
        <p:nvPicPr>
          <p:cNvPr id="15" name="image390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10200" y="762000"/>
            <a:ext cx="1143000" cy="2819400"/>
          </a:xfrm>
          <a:prstGeom prst="rect">
            <a:avLst/>
          </a:prstGeom>
        </p:spPr>
      </p:pic>
      <p:pic>
        <p:nvPicPr>
          <p:cNvPr id="16" name="image391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24354" y="727364"/>
            <a:ext cx="1472047" cy="2701636"/>
          </a:xfrm>
          <a:prstGeom prst="rect">
            <a:avLst/>
          </a:prstGeom>
        </p:spPr>
      </p:pic>
      <p:pic>
        <p:nvPicPr>
          <p:cNvPr id="17" name="image392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51564" y="3962401"/>
            <a:ext cx="1558636" cy="2572831"/>
          </a:xfrm>
          <a:prstGeom prst="rect">
            <a:avLst/>
          </a:prstGeom>
        </p:spPr>
      </p:pic>
      <p:pic>
        <p:nvPicPr>
          <p:cNvPr id="18" name="image393.jpe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830287" y="3962400"/>
            <a:ext cx="1475513" cy="257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37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752601" y="304800"/>
            <a:ext cx="53233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Tham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khảo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14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image397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7400" y="1371600"/>
            <a:ext cx="82296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02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398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80130" y="2209800"/>
            <a:ext cx="5919573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02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399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71800" y="1676400"/>
            <a:ext cx="6324600" cy="399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81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687010" y="1734289"/>
            <a:ext cx="53233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14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687010" y="2562864"/>
            <a:ext cx="875239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Các em </a:t>
            </a:r>
            <a:r>
              <a:rPr lang="vi-VN" sz="28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 trang </a:t>
            </a:r>
            <a:r>
              <a:rPr lang="vi-VN" sz="28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 mô </a:t>
            </a:r>
            <a:r>
              <a:rPr lang="vi-VN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 cao </a:t>
            </a:r>
            <a:r>
              <a:rPr lang="vi-VN" sz="2800" dirty="0" err="1">
                <a:latin typeface="Times New Roman" pitchFamily="18" charset="0"/>
                <a:cs typeface="Times New Roman" pitchFamily="18" charset="0"/>
              </a:rPr>
              <a:t>tầng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 theo ý </a:t>
            </a:r>
            <a:r>
              <a:rPr lang="vi-VN" sz="2800" dirty="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6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524001" y="2013129"/>
            <a:ext cx="52471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VI. 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hia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14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Hình chữ nhật 1"/>
          <p:cNvSpPr/>
          <p:nvPr/>
        </p:nvSpPr>
        <p:spPr>
          <a:xfrm>
            <a:off x="2057400" y="2828837"/>
            <a:ext cx="8077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HS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tầng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74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276600" y="228601"/>
            <a:ext cx="59436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vi-VN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Khởi động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1" name="Rectangle 1"/>
          <p:cNvSpPr>
            <a:spLocks noChangeArrowheads="1"/>
          </p:cNvSpPr>
          <p:nvPr/>
        </p:nvSpPr>
        <p:spPr bwMode="auto">
          <a:xfrm>
            <a:off x="1905001" y="228600"/>
            <a:ext cx="87169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vi-VN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2022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52938" y="1428930"/>
            <a:ext cx="9082881" cy="76944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vi-VN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 chơi : Thi </a:t>
            </a:r>
            <a:r>
              <a:rPr lang="vi-VN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vi-VN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ngôi </a:t>
            </a:r>
            <a:r>
              <a:rPr lang="vi-VN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vi-VN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cao </a:t>
            </a:r>
            <a:r>
              <a:rPr lang="vi-VN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tầng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524001" y="2166043"/>
            <a:ext cx="908288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vi-VN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vi-VN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em </a:t>
            </a:r>
            <a:r>
              <a:rPr lang="vi-VN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vi-VN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vi-VN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ngôi </a:t>
            </a:r>
            <a:r>
              <a:rPr lang="vi-VN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vi-VN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cao </a:t>
            </a:r>
            <a:r>
              <a:rPr lang="vi-VN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tầng</a:t>
            </a:r>
            <a:r>
              <a:rPr lang="vi-VN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theo </a:t>
            </a:r>
            <a:r>
              <a:rPr lang="vi-VN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vi-VN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vi-VN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vi-VN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vi-VN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vi-VN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vi-VN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Đối tượng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042316"/>
              </p:ext>
            </p:extLst>
          </p:nvPr>
        </p:nvGraphicFramePr>
        <p:xfrm>
          <a:off x="3505200" y="4038600"/>
          <a:ext cx="58674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Packager Shell Object" showAsIcon="1" r:id="rId3" imgW="2387160" imgH="394920" progId="Package">
                  <p:embed/>
                </p:oleObj>
              </mc:Choice>
              <mc:Fallback>
                <p:oleObj name="Packager Shell Object" showAsIcon="1" r:id="rId3" imgW="2387160" imgH="39492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05200" y="4038600"/>
                        <a:ext cx="5867400" cy="1066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9574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524001" y="2013129"/>
            <a:ext cx="52471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VII.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14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Hình chữ nhật 1"/>
          <p:cNvSpPr/>
          <p:nvPr/>
        </p:nvSpPr>
        <p:spPr>
          <a:xfrm>
            <a:off x="1752600" y="2696621"/>
            <a:ext cx="830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mô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cao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tầng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mô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khu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chung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em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văn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khu dân cư.</a:t>
            </a:r>
          </a:p>
        </p:txBody>
      </p:sp>
    </p:spTree>
    <p:extLst>
      <p:ext uri="{BB962C8B-B14F-4D97-AF65-F5344CB8AC3E}">
        <p14:creationId xmlns:p14="http://schemas.microsoft.com/office/powerpoint/2010/main" val="195075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638300" y="1714500"/>
            <a:ext cx="8915400" cy="1143000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6600" b="1" dirty="0">
                <a:solidFill>
                  <a:srgbClr val="FF0000"/>
                </a:solidFill>
              </a:rPr>
              <a:t>Tuyên dương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2872740"/>
            <a:ext cx="4191000" cy="361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93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13" name="Picture 4" descr="EJ145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716" name="WordArt 44"/>
          <p:cNvSpPr>
            <a:spLocks noChangeArrowheads="1" noChangeShapeType="1" noTextEdit="1"/>
          </p:cNvSpPr>
          <p:nvPr/>
        </p:nvSpPr>
        <p:spPr bwMode="auto">
          <a:xfrm>
            <a:off x="3048004" y="1143002"/>
            <a:ext cx="28575" cy="1539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800" kern="10">
                <a:ln w="9525" cap="rnd">
                  <a:solidFill>
                    <a:srgbClr val="FFFFFF"/>
                  </a:solidFill>
                  <a:prstDash val="sysDot"/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.VnAristote"/>
              </a:rPr>
              <a:t>i</a:t>
            </a:r>
          </a:p>
        </p:txBody>
      </p:sp>
      <p:sp>
        <p:nvSpPr>
          <p:cNvPr id="28717" name="WordArt 45"/>
          <p:cNvSpPr>
            <a:spLocks noChangeArrowheads="1" noChangeShapeType="1" noTextEdit="1"/>
          </p:cNvSpPr>
          <p:nvPr/>
        </p:nvSpPr>
        <p:spPr bwMode="auto">
          <a:xfrm>
            <a:off x="2971800" y="1143001"/>
            <a:ext cx="19050" cy="952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800" i="1" kern="10">
                <a:ln w="1270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.VnCommercial Script"/>
              </a:rPr>
              <a:t>i</a:t>
            </a:r>
          </a:p>
        </p:txBody>
      </p:sp>
      <p:sp>
        <p:nvSpPr>
          <p:cNvPr id="28718" name="Rectangle 46"/>
          <p:cNvSpPr>
            <a:spLocks noChangeArrowheads="1"/>
          </p:cNvSpPr>
          <p:nvPr/>
        </p:nvSpPr>
        <p:spPr bwMode="auto">
          <a:xfrm>
            <a:off x="2421030" y="2064605"/>
            <a:ext cx="783900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vi-VN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Tiết học </a:t>
            </a:r>
            <a:r>
              <a:rPr lang="en-US" sz="4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đến</a:t>
            </a:r>
            <a:r>
              <a:rPr lang="en-US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đây</a:t>
            </a:r>
            <a:r>
              <a:rPr lang="en-US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kết</a:t>
            </a:r>
            <a:r>
              <a:rPr lang="en-US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4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thúc</a:t>
            </a:r>
            <a:r>
              <a:rPr lang="en-US" sz="48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!</a:t>
            </a:r>
          </a:p>
        </p:txBody>
      </p:sp>
      <p:sp>
        <p:nvSpPr>
          <p:cNvPr id="28720" name="Rectangle 48"/>
          <p:cNvSpPr>
            <a:spLocks noChangeArrowheads="1"/>
          </p:cNvSpPr>
          <p:nvPr/>
        </p:nvSpPr>
        <p:spPr bwMode="auto">
          <a:xfrm>
            <a:off x="2356744" y="2895601"/>
            <a:ext cx="7168950" cy="263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5500" b="1" dirty="0" err="1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Kính</a:t>
            </a:r>
            <a:r>
              <a:rPr lang="en-US" sz="55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5500" b="1" dirty="0" err="1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chúc</a:t>
            </a:r>
            <a:r>
              <a:rPr lang="en-US" sz="55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5500" b="1" dirty="0" err="1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Quý</a:t>
            </a:r>
            <a:r>
              <a:rPr lang="en-US" sz="55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vi-VN" sz="55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en-US" sz="5500" b="1" dirty="0" err="1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hầy</a:t>
            </a:r>
            <a:r>
              <a:rPr lang="en-US" sz="55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5500" b="1" dirty="0" err="1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cô</a:t>
            </a:r>
            <a:r>
              <a:rPr lang="en-US" sz="55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5500" b="1" dirty="0" err="1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giáo</a:t>
            </a:r>
            <a:r>
              <a:rPr lang="en-US" sz="55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5500" b="1" dirty="0" err="1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và</a:t>
            </a:r>
            <a:r>
              <a:rPr lang="en-US" sz="55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5500" b="1" dirty="0" err="1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các</a:t>
            </a:r>
            <a:r>
              <a:rPr lang="en-US" sz="55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5500" b="1" dirty="0" err="1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em</a:t>
            </a:r>
            <a:r>
              <a:rPr lang="en-US" sz="55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5500" b="1" dirty="0" err="1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vui</a:t>
            </a:r>
            <a:r>
              <a:rPr lang="en-US" sz="55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5500" b="1" dirty="0" err="1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khoẻ</a:t>
            </a:r>
            <a:r>
              <a:rPr lang="en-US" sz="5500" b="1" dirty="0">
                <a:solidFill>
                  <a:srgbClr val="99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900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8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8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8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8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500"/>
                                        <p:tgtEl>
                                          <p:spTgt spid="287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2000"/>
                                        <p:tgtEl>
                                          <p:spTgt spid="28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16" grpId="0" animBg="1"/>
      <p:bldP spid="28717" grpId="0" animBg="1"/>
      <p:bldP spid="28718" grpId="0"/>
      <p:bldP spid="287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276600" y="228601"/>
            <a:ext cx="59436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dùng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428930"/>
            <a:ext cx="6553200" cy="5124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Rectangle 1"/>
          <p:cNvSpPr>
            <a:spLocks noChangeArrowheads="1"/>
          </p:cNvSpPr>
          <p:nvPr/>
        </p:nvSpPr>
        <p:spPr bwMode="auto">
          <a:xfrm>
            <a:off x="1905001" y="228600"/>
            <a:ext cx="87169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en-US" sz="1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86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276600" y="228601"/>
            <a:ext cx="59436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vi-VN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MĨ THUẬT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552938" y="1428929"/>
            <a:ext cx="9082881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vi-VN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Bài: </a:t>
            </a:r>
            <a:r>
              <a:rPr lang="vi-VN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 HÌNH NHÀ CAO TẦNG</a:t>
            </a:r>
            <a:endParaRPr lang="en-US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600200" y="2286000"/>
            <a:ext cx="8957960" cy="3924300"/>
          </a:xfrm>
          <a:prstGeom prst="round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prstClr val="black"/>
                </a:solidFill>
                <a:prstDash val="lgDashDot"/>
              </a:ln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13502" y="2286000"/>
            <a:ext cx="20697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b="1" i="1" u="sng" dirty="0">
                <a:solidFill>
                  <a:srgbClr val="7030A0"/>
                </a:solidFill>
                <a:latin typeface="Times New Roman"/>
              </a:rPr>
              <a:t>MỤC TIÊU:</a:t>
            </a:r>
            <a:endParaRPr lang="en-US" sz="2800" b="1" i="1" u="sng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48498" y="2909322"/>
            <a:ext cx="888732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ra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đa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khi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nhau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ngôi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cao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tầng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mô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cao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tầng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bìa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Chia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nhịp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trang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mô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vi-V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ngôi </a:t>
            </a:r>
            <a:r>
              <a:rPr lang="vi-VN" sz="2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endParaRPr lang="vi-VN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41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0" y="5811982"/>
            <a:ext cx="9144000" cy="10460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+mj-lt"/>
              </a:rPr>
              <a:t>Em thấy cây có những bộ phận gì?</a:t>
            </a:r>
            <a:endParaRPr lang="en-US" sz="3600" dirty="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51709" y="5811982"/>
            <a:ext cx="9144000" cy="10460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+mj-lt"/>
              </a:rPr>
              <a:t>Em sẽ vẽ cây nào trong sân trường?</a:t>
            </a:r>
            <a:endParaRPr lang="en-US" sz="3600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51709" y="5811982"/>
            <a:ext cx="9144000" cy="10460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+mj-lt"/>
              </a:rPr>
              <a:t>Thân cây to hay nhỏ, cao hay thấp?</a:t>
            </a:r>
            <a:endParaRPr lang="en-US" sz="3600" dirty="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4000" y="5181600"/>
            <a:ext cx="9144000" cy="1447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lặp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tầng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?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097756"/>
            <a:ext cx="3200400" cy="391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143001"/>
            <a:ext cx="3276600" cy="382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88925"/>
            <a:ext cx="44196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069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1665370" y="1600200"/>
            <a:ext cx="8850231" cy="4114800"/>
          </a:xfrm>
          <a:prstGeom prst="round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prstClr val="black"/>
                </a:solidFill>
                <a:prstDash val="lgDashDot"/>
              </a:ln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30374" y="1600200"/>
            <a:ext cx="15752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1" u="sng" dirty="0">
                <a:solidFill>
                  <a:srgbClr val="7030A0"/>
                </a:solidFill>
                <a:latin typeface="Times New Roman"/>
              </a:rPr>
              <a:t>Tóm tắt:</a:t>
            </a:r>
            <a:endParaRPr lang="en-US" sz="2800" b="1" i="1" u="sng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65371" y="2819401"/>
            <a:ext cx="869782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tầng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phú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to,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vi-VN" sz="3200" dirty="0"/>
          </a:p>
        </p:txBody>
      </p:sp>
    </p:spTree>
    <p:extLst>
      <p:ext uri="{BB962C8B-B14F-4D97-AF65-F5344CB8AC3E}">
        <p14:creationId xmlns:p14="http://schemas.microsoft.com/office/powerpoint/2010/main" val="177449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534610" y="533400"/>
            <a:ext cx="55519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vi-VN" sz="2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năng: </a:t>
            </a:r>
            <a:endParaRPr lang="en-US" sz="14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34609" y="1143000"/>
            <a:ext cx="68842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+ </a:t>
            </a:r>
            <a:r>
              <a:rPr lang="nl-NL" sz="28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Bước 1</a:t>
            </a:r>
            <a:r>
              <a:rPr lang="nl-NL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/>
              <a:t>.</a:t>
            </a:r>
            <a:endParaRPr lang="vi-VN" sz="2800" dirty="0"/>
          </a:p>
        </p:txBody>
      </p:sp>
      <p:pic>
        <p:nvPicPr>
          <p:cNvPr id="10" name="image368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7400" y="2362200"/>
            <a:ext cx="4495800" cy="388620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514600"/>
            <a:ext cx="2514601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39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76400" y="762001"/>
            <a:ext cx="807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.VnTime"/>
              <a:ea typeface="Times New Roman"/>
              <a:cs typeface="Times New Roman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981200"/>
            <a:ext cx="2514600" cy="4516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981201"/>
            <a:ext cx="2362201" cy="4509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557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03773" y="914401"/>
            <a:ext cx="85356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+ </a:t>
            </a:r>
            <a:r>
              <a:rPr lang="nl-NL" sz="24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Bước </a:t>
            </a:r>
            <a:r>
              <a:rPr lang="vi-VN" sz="2400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</a:t>
            </a:r>
            <a:r>
              <a:rPr lang="nl-NL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Tạo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các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bộ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phận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thể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hiện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đặc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điểm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riêng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và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hoàn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thiện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mô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hình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ngôi </a:t>
            </a:r>
            <a:r>
              <a:rPr lang="vi-VN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nhà</a:t>
            </a:r>
            <a:r>
              <a:rPr lang="vi-VN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en-US" sz="2400" dirty="0">
              <a:latin typeface=".VnTime"/>
              <a:ea typeface="Times New Roman"/>
              <a:cs typeface="Times New Roman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244" y="1981202"/>
            <a:ext cx="2289356" cy="4343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195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CUSTOM_TIMING_USED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i tuyển">
  <a:themeElements>
    <a:clrScheme name="Thi tuyển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Thi tuyển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Thi tuyển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835</TotalTime>
  <Words>555</Words>
  <Application>Microsoft Office PowerPoint</Application>
  <PresentationFormat>Widescreen</PresentationFormat>
  <Paragraphs>67</Paragraphs>
  <Slides>22</Slides>
  <Notes>1</Notes>
  <HiddenSlides>0</HiddenSlides>
  <MMClips>1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6" baseType="lpstr">
      <vt:lpstr>宋体</vt:lpstr>
      <vt:lpstr>.VnAristote</vt:lpstr>
      <vt:lpstr>.VnCommercial Script</vt:lpstr>
      <vt:lpstr>.VnTime</vt:lpstr>
      <vt:lpstr>Calibri</vt:lpstr>
      <vt:lpstr>Lucida Sans Unicode</vt:lpstr>
      <vt:lpstr>黑体</vt:lpstr>
      <vt:lpstr>Times New Roman</vt:lpstr>
      <vt:lpstr>Verdana</vt:lpstr>
      <vt:lpstr>Wingdings 2</vt:lpstr>
      <vt:lpstr>Wingdings 3</vt:lpstr>
      <vt:lpstr>方正少儿简体</vt:lpstr>
      <vt:lpstr>Thi tuyển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CKK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 8.1 Pro</dc:creator>
  <cp:lastModifiedBy>Techsi.vn</cp:lastModifiedBy>
  <cp:revision>32</cp:revision>
  <dcterms:created xsi:type="dcterms:W3CDTF">2020-11-15T13:14:42Z</dcterms:created>
  <dcterms:modified xsi:type="dcterms:W3CDTF">2023-04-12T09:38:00Z</dcterms:modified>
</cp:coreProperties>
</file>