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61" r:id="rId6"/>
    <p:sldId id="259" r:id="rId7"/>
    <p:sldId id="260" r:id="rId8"/>
    <p:sldId id="262" r:id="rId9"/>
    <p:sldId id="264" r:id="rId10"/>
    <p:sldId id="265" r:id="rId11"/>
    <p:sldId id="263" r:id="rId12"/>
    <p:sldId id="266" r:id="rId13"/>
    <p:sldId id="267" r:id="rId14"/>
    <p:sldId id="268" r:id="rId15"/>
    <p:sldId id="273" r:id="rId16"/>
    <p:sldId id="270" r:id="rId17"/>
    <p:sldId id="274" r:id="rId18"/>
    <p:sldId id="275" r:id="rId19"/>
    <p:sldId id="276" r:id="rId20"/>
    <p:sldId id="277" r:id="rId21"/>
    <p:sldId id="278" r:id="rId22"/>
    <p:sldId id="279" r:id="rId23"/>
    <p:sldId id="272" r:id="rId24"/>
    <p:sldId id="271" r:id="rId25"/>
    <p:sldId id="281" r:id="rId26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715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5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48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467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1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05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3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446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9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8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3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7F929-9E8B-4FAA-BF53-972A4657DEA0}" type="datetimeFigureOut">
              <a:rPr lang="en-US" smtClean="0"/>
              <a:t>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3199E-E5E2-408C-8642-BD507DAD4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9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1" y="376519"/>
            <a:ext cx="7046258" cy="443752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124636" y="5136776"/>
            <a:ext cx="802789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8 : SÁNG TẠO VỚI NHỮNG NẾP GẤP GIẤY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9747" y="5008044"/>
            <a:ext cx="1600279" cy="186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POINSET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8974" y="5350825"/>
            <a:ext cx="2113026" cy="144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POINSET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7566" y="92764"/>
            <a:ext cx="2012406" cy="137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POINSET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34374" y="-153241"/>
            <a:ext cx="1507895" cy="201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18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149" y="137982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6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954" y="52249"/>
            <a:ext cx="11247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20" y="1594918"/>
            <a:ext cx="3644536" cy="2852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56" y="1594918"/>
            <a:ext cx="3610293" cy="2852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7" y="1594919"/>
            <a:ext cx="3618411" cy="2852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26571" y="4774627"/>
            <a:ext cx="4532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2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954" y="52249"/>
            <a:ext cx="11247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105" y="1389319"/>
            <a:ext cx="5687585" cy="3626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" y="1389319"/>
            <a:ext cx="4970381" cy="3626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522513" y="5316581"/>
            <a:ext cx="7942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81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3954" y="52249"/>
            <a:ext cx="11247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454" y="1610997"/>
            <a:ext cx="3639055" cy="2870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867" y="1610997"/>
            <a:ext cx="3487783" cy="2870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10997"/>
            <a:ext cx="3370217" cy="2870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70263" y="4898571"/>
            <a:ext cx="7916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67543" y="1071154"/>
            <a:ext cx="9261566" cy="49638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829" y="248194"/>
            <a:ext cx="10946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video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0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149" y="137982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" y="2180043"/>
            <a:ext cx="10541725" cy="412931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1719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289" y="1003477"/>
            <a:ext cx="4361645" cy="5332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9590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077" y="978793"/>
            <a:ext cx="7237926" cy="5112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56262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43" y="990599"/>
            <a:ext cx="5190187" cy="5332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1624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7" y="1604962"/>
            <a:ext cx="7070500" cy="4512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317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98" y="1133340"/>
            <a:ext cx="2654276" cy="2736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295" y="1133340"/>
            <a:ext cx="8075053" cy="4599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845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59" y="1204912"/>
            <a:ext cx="7186411" cy="5092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61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65" y="1642813"/>
            <a:ext cx="7521262" cy="4332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21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4248" y="180304"/>
            <a:ext cx="10135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47" y="1107582"/>
            <a:ext cx="10058400" cy="5025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33899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149" y="137982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149" y="177993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 : THỰC HÀNH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8903" y="2351314"/>
            <a:ext cx="10189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71" y="3151534"/>
            <a:ext cx="4876800" cy="3257550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4900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repeatCount="indefinit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2149" y="137982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 : CÁCH THỰC HIỆN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149" y="177993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3 : THỰC HÀNH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2149" y="2180043"/>
            <a:ext cx="6831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4 : TRƯNG BÀY VÀ GIỚI THIỆU SẢN PHẨM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2777" y="2769326"/>
            <a:ext cx="10123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31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2133599" y="2362200"/>
            <a:ext cx="8600661" cy="304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/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perspectiveAbove"/>
              <a:lightRig rig="legacyFlat3" dir="t"/>
            </a:scene3d>
            <a:sp3d extrusionH="887400" prstMaterial="legacyMatte">
              <a:extrusionClr>
                <a:schemeClr val="accent1"/>
              </a:extrusionClr>
              <a:contourClr>
                <a:srgbClr val="9400ED"/>
              </a:contourClr>
            </a:sp3d>
          </a:bodyPr>
          <a:lstStyle/>
          <a:p>
            <a:pPr algn="ctr"/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kern="10" dirty="0" err="1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ạnh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600" b="1" kern="10" dirty="0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 smtClean="0">
                <a:ln w="12700"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3600" b="1" kern="10" dirty="0">
              <a:ln w="12700"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843" name="Group 3"/>
          <p:cNvGrpSpPr>
            <a:grpSpLocks/>
          </p:cNvGrpSpPr>
          <p:nvPr/>
        </p:nvGrpSpPr>
        <p:grpSpPr bwMode="auto">
          <a:xfrm>
            <a:off x="117566" y="92764"/>
            <a:ext cx="12074434" cy="6703323"/>
            <a:chOff x="0" y="39"/>
            <a:chExt cx="5760" cy="4281"/>
          </a:xfrm>
        </p:grpSpPr>
        <p:pic>
          <p:nvPicPr>
            <p:cNvPr id="35844" name="Picture 4" descr="POINSET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5" name="Picture 5" descr="POINSET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6" name="Picture 6" descr="POINSET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847" name="Picture 7" descr="POINSET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52" y="45"/>
              <a:ext cx="963" cy="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849" name="WordArt 9"/>
          <p:cNvSpPr>
            <a:spLocks noChangeArrowheads="1" noChangeShapeType="1" noTextEdit="1"/>
          </p:cNvSpPr>
          <p:nvPr/>
        </p:nvSpPr>
        <p:spPr bwMode="auto">
          <a:xfrm>
            <a:off x="3590925" y="1219201"/>
            <a:ext cx="5010150" cy="67627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.VnBahamasBH" panose="020BE200000000000000" pitchFamily="34" charset="0"/>
              </a:rPr>
              <a:t>bµi häc ®Õn ®©y lµ hÕt</a:t>
            </a:r>
            <a:endParaRPr lang="en-US" sz="36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33CC"/>
              </a:solidFill>
              <a:latin typeface=".VnBahamasBH" panose="020BE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0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89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80" y="52249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65" y="822960"/>
            <a:ext cx="8841270" cy="5329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580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80" y="52249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54" y="757646"/>
            <a:ext cx="5225143" cy="5734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4324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80" y="52249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605" y="927463"/>
            <a:ext cx="9135019" cy="531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333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80" y="52249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851" y="744583"/>
            <a:ext cx="4767944" cy="5656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0840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5580" y="52249"/>
            <a:ext cx="5878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34" y="3710297"/>
            <a:ext cx="3886255" cy="2768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35" y="3710297"/>
            <a:ext cx="2544956" cy="2579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35" y="725469"/>
            <a:ext cx="3886254" cy="2695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335" y="725469"/>
            <a:ext cx="2544956" cy="26953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35579" y="725469"/>
            <a:ext cx="3540031" cy="56938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84957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112" y="115909"/>
            <a:ext cx="5743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 THUẬT : BÀI 8</a:t>
            </a:r>
          </a:p>
          <a:p>
            <a:pPr algn="ctr"/>
            <a:r>
              <a:rPr lang="en-US" sz="24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TẠO VỚI NHỮNG NẾP GẤP GIẤY</a:t>
            </a:r>
            <a:endParaRPr lang="en-US" sz="24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2149" y="979713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 : TÌM HIỂU</a:t>
            </a:r>
            <a:endParaRPr lang="en-US" sz="2000" dirty="0">
              <a:solidFill>
                <a:srgbClr val="CC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94" y="1795043"/>
            <a:ext cx="10476411" cy="273776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1170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2&quot;/&gt;&lt;property id=&quot;20307&quot; value=&quot;256&quot;/&gt;&lt;/object&gt;&lt;object type=&quot;3&quot; unique_id=&quot;10050&quot;&gt;&lt;property id=&quot;20148&quot; value=&quot;5&quot;/&gt;&lt;property id=&quot;20300&quot; value=&quot;Slide 3&quot;/&gt;&lt;property id=&quot;20307&quot; value=&quot;257&quot;/&gt;&lt;/object&gt;&lt;object type=&quot;3&quot; unique_id=&quot;10051&quot;&gt;&lt;property id=&quot;20148&quot; value=&quot;5&quot;/&gt;&lt;property id=&quot;20300&quot; value=&quot;Slide 4&quot;/&gt;&lt;property id=&quot;20307&quot; value=&quot;258&quot;/&gt;&lt;/object&gt;&lt;object type=&quot;3&quot; unique_id=&quot;10052&quot;&gt;&lt;property id=&quot;20148&quot; value=&quot;5&quot;/&gt;&lt;property id=&quot;20300&quot; value=&quot;Slide 5&quot;/&gt;&lt;property id=&quot;20307&quot; value=&quot;261&quot;/&gt;&lt;/object&gt;&lt;object type=&quot;3&quot; unique_id=&quot;10053&quot;&gt;&lt;property id=&quot;20148&quot; value=&quot;5&quot;/&gt;&lt;property id=&quot;20300&quot; value=&quot;Slide 6&quot;/&gt;&lt;property id=&quot;20307&quot; value=&quot;259&quot;/&gt;&lt;/object&gt;&lt;object type=&quot;3&quot; unique_id=&quot;10054&quot;&gt;&lt;property id=&quot;20148&quot; value=&quot;5&quot;/&gt;&lt;property id=&quot;20300&quot; value=&quot;Slide 7&quot;/&gt;&lt;property id=&quot;20307&quot; value=&quot;260&quot;/&gt;&lt;/object&gt;&lt;object type=&quot;3&quot; unique_id=&quot;10055&quot;&gt;&lt;property id=&quot;20148&quot; value=&quot;5&quot;/&gt;&lt;property id=&quot;20300&quot; value=&quot;Slide 8&quot;/&gt;&lt;property id=&quot;20307&quot; value=&quot;262&quot;/&gt;&lt;/object&gt;&lt;object type=&quot;3&quot; unique_id=&quot;10056&quot;&gt;&lt;property id=&quot;20148&quot; value=&quot;5&quot;/&gt;&lt;property id=&quot;20300&quot; value=&quot;Slide 9&quot;/&gt;&lt;property id=&quot;20307&quot; value=&quot;264&quot;/&gt;&lt;/object&gt;&lt;object type=&quot;3&quot; unique_id=&quot;10057&quot;&gt;&lt;property id=&quot;20148&quot; value=&quot;5&quot;/&gt;&lt;property id=&quot;20300&quot; value=&quot;Slide 10&quot;/&gt;&lt;property id=&quot;20307&quot; value=&quot;265&quot;/&gt;&lt;/object&gt;&lt;object type=&quot;3&quot; unique_id=&quot;10058&quot;&gt;&lt;property id=&quot;20148&quot; value=&quot;5&quot;/&gt;&lt;property id=&quot;20300&quot; value=&quot;Slide 11&quot;/&gt;&lt;property id=&quot;20307&quot; value=&quot;263&quot;/&gt;&lt;/object&gt;&lt;object type=&quot;3&quot; unique_id=&quot;10143&quot;&gt;&lt;property id=&quot;20148&quot; value=&quot;5&quot;/&gt;&lt;property id=&quot;20300&quot; value=&quot;Slide 12&quot;/&gt;&lt;property id=&quot;20307&quot; value=&quot;266&quot;/&gt;&lt;/object&gt;&lt;object type=&quot;3&quot; unique_id=&quot;10144&quot;&gt;&lt;property id=&quot;20148&quot; value=&quot;5&quot;/&gt;&lt;property id=&quot;20300&quot; value=&quot;Slide 13&quot;/&gt;&lt;property id=&quot;20307&quot; value=&quot;267&quot;/&gt;&lt;/object&gt;&lt;object type=&quot;3&quot; unique_id=&quot;10145&quot;&gt;&lt;property id=&quot;20148&quot; value=&quot;5&quot;/&gt;&lt;property id=&quot;20300&quot; value=&quot;Slide 14&quot;/&gt;&lt;property id=&quot;20307&quot; value=&quot;268&quot;/&gt;&lt;/object&gt;&lt;object type=&quot;3&quot; unique_id=&quot;10147&quot;&gt;&lt;property id=&quot;20148&quot; value=&quot;5&quot;/&gt;&lt;property id=&quot;20300&quot; value=&quot;Slide 16&quot;/&gt;&lt;property id=&quot;20307&quot; value=&quot;270&quot;/&gt;&lt;/object&gt;&lt;object type=&quot;3&quot; unique_id=&quot;10233&quot;&gt;&lt;property id=&quot;20148&quot; value=&quot;5&quot;/&gt;&lt;property id=&quot;20300&quot; value=&quot;Slide 15&quot;/&gt;&lt;property id=&quot;20307&quot; value=&quot;273&quot;/&gt;&lt;/object&gt;&lt;object type=&quot;3&quot; unique_id=&quot;10234&quot;&gt;&lt;property id=&quot;20148&quot; value=&quot;5&quot;/&gt;&lt;property id=&quot;20300&quot; value=&quot;Slide 23&quot;/&gt;&lt;property id=&quot;20307&quot; value=&quot;272&quot;/&gt;&lt;/object&gt;&lt;object type=&quot;3&quot; unique_id=&quot;10235&quot;&gt;&lt;property id=&quot;20148&quot; value=&quot;5&quot;/&gt;&lt;property id=&quot;20300&quot; value=&quot;Slide 24&quot;/&gt;&lt;property id=&quot;20307&quot; value=&quot;271&quot;/&gt;&lt;/object&gt;&lt;object type=&quot;3&quot; unique_id=&quot;10388&quot;&gt;&lt;property id=&quot;20148&quot; value=&quot;5&quot;/&gt;&lt;property id=&quot;20300&quot; value=&quot;Slide 17&quot;/&gt;&lt;property id=&quot;20307&quot; value=&quot;274&quot;/&gt;&lt;/object&gt;&lt;object type=&quot;3&quot; unique_id=&quot;10389&quot;&gt;&lt;property id=&quot;20148&quot; value=&quot;5&quot;/&gt;&lt;property id=&quot;20300&quot; value=&quot;Slide 18&quot;/&gt;&lt;property id=&quot;20307&quot; value=&quot;275&quot;/&gt;&lt;/object&gt;&lt;object type=&quot;3&quot; unique_id=&quot;10390&quot;&gt;&lt;property id=&quot;20148&quot; value=&quot;5&quot;/&gt;&lt;property id=&quot;20300&quot; value=&quot;Slide 19&quot;/&gt;&lt;property id=&quot;20307&quot; value=&quot;276&quot;/&gt;&lt;/object&gt;&lt;object type=&quot;3&quot; unique_id=&quot;10391&quot;&gt;&lt;property id=&quot;20148&quot; value=&quot;5&quot;/&gt;&lt;property id=&quot;20300&quot; value=&quot;Slide 20&quot;/&gt;&lt;property id=&quot;20307&quot; value=&quot;277&quot;/&gt;&lt;/object&gt;&lt;object type=&quot;3&quot; unique_id=&quot;10392&quot;&gt;&lt;property id=&quot;20148&quot; value=&quot;5&quot;/&gt;&lt;property id=&quot;20300&quot; value=&quot;Slide 21&quot;/&gt;&lt;property id=&quot;20307&quot; value=&quot;278&quot;/&gt;&lt;/object&gt;&lt;object type=&quot;3&quot; unique_id=&quot;10393&quot;&gt;&lt;property id=&quot;20148&quot; value=&quot;5&quot;/&gt;&lt;property id=&quot;20300&quot; value=&quot;Slide 22&quot;/&gt;&lt;property id=&quot;20307&quot; value=&quot;279&quot;/&gt;&lt;/object&gt;&lt;object type=&quot;3&quot; unique_id=&quot;11353&quot;&gt;&lt;property id=&quot;20148&quot; value=&quot;5&quot;/&gt;&lt;property id=&quot;20300&quot; value=&quot;Slide 1&quot;/&gt;&lt;property id=&quot;20307&quot; value=&quot;282&quot;/&gt;&lt;/object&gt;&lt;object type=&quot;3&quot; unique_id=&quot;11354&quot;&gt;&lt;property id=&quot;20148&quot; value=&quot;5&quot;/&gt;&lt;property id=&quot;20300&quot; value=&quot;Slide 25&quot;/&gt;&lt;property id=&quot;20307&quot; value=&quot;28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489</Words>
  <Application>Microsoft Office PowerPoint</Application>
  <PresentationFormat>Widescreen</PresentationFormat>
  <Paragraphs>60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.VnBahamasBH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 AN PC</dc:creator>
  <cp:lastModifiedBy>Techsi.vn</cp:lastModifiedBy>
  <cp:revision>18</cp:revision>
  <dcterms:created xsi:type="dcterms:W3CDTF">2020-04-07T13:56:05Z</dcterms:created>
  <dcterms:modified xsi:type="dcterms:W3CDTF">2023-02-07T06:55:24Z</dcterms:modified>
</cp:coreProperties>
</file>