
<file path=[Content_Types].xml><?xml version="1.0" encoding="utf-8"?>
<Types xmlns="http://schemas.openxmlformats.org/package/2006/content-types">
  <Default Extension="emf" ContentType="image/x-emf"/>
  <Default Extension="fntdata" ContentType="application/x-fontdata"/>
  <Default Extension="gif" ContentType="image/gi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1"/>
  </p:sldMasterIdLst>
  <p:notesMasterIdLst>
    <p:notesMasterId r:id="rId20"/>
  </p:notesMasterIdLst>
  <p:sldIdLst>
    <p:sldId id="352" r:id="rId2"/>
    <p:sldId id="361" r:id="rId3"/>
    <p:sldId id="311" r:id="rId4"/>
    <p:sldId id="285" r:id="rId5"/>
    <p:sldId id="364" r:id="rId6"/>
    <p:sldId id="353" r:id="rId7"/>
    <p:sldId id="365" r:id="rId8"/>
    <p:sldId id="366" r:id="rId9"/>
    <p:sldId id="355" r:id="rId10"/>
    <p:sldId id="323" r:id="rId11"/>
    <p:sldId id="356" r:id="rId12"/>
    <p:sldId id="336" r:id="rId13"/>
    <p:sldId id="358" r:id="rId14"/>
    <p:sldId id="357" r:id="rId15"/>
    <p:sldId id="362" r:id="rId16"/>
    <p:sldId id="359" r:id="rId17"/>
    <p:sldId id="351" r:id="rId18"/>
    <p:sldId id="300" r:id="rId19"/>
  </p:sldIdLst>
  <p:sldSz cx="9144000" cy="6858000" type="screen4x3"/>
  <p:notesSz cx="6858000" cy="9144000"/>
  <p:embeddedFontLst>
    <p:embeddedFont>
      <p:font typeface=".VnAvant" panose="020B7200000000000000" pitchFamily="3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Calibri Light" panose="020F0302020204030204" pitchFamily="34" charset="0"/>
      <p:regular r:id="rId29"/>
      <p:italic r:id="rId30"/>
    </p:embeddedFont>
    <p:embeddedFont>
      <p:font typeface="Centaur" panose="02030504050205020304" pitchFamily="18" charset="0"/>
      <p:regular r:id="rId31"/>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70" autoAdjust="0"/>
    <p:restoredTop sz="94660"/>
  </p:normalViewPr>
  <p:slideViewPr>
    <p:cSldViewPr>
      <p:cViewPr varScale="1">
        <p:scale>
          <a:sx n="63" d="100"/>
          <a:sy n="63" d="100"/>
        </p:scale>
        <p:origin x="1248"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E5F93F-0F76-4961-B0E4-1801669EB2A8}" type="datetimeFigureOut">
              <a:rPr lang="en-US" smtClean="0"/>
              <a:t>8/7/2022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354627-81D8-4241-90BD-3AE4082A8EF0}" type="slidenum">
              <a:rPr lang="en-US" smtClean="0"/>
              <a:t>‹#›</a:t>
            </a:fld>
            <a:endParaRPr lang="en-US"/>
          </a:p>
        </p:txBody>
      </p:sp>
    </p:spTree>
    <p:extLst>
      <p:ext uri="{BB962C8B-B14F-4D97-AF65-F5344CB8AC3E}">
        <p14:creationId xmlns:p14="http://schemas.microsoft.com/office/powerpoint/2010/main" val="3136774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ECD120A-3E5D-4FC3-804C-309A135D6209}" type="datetimeFigureOut">
              <a:rPr lang="vi-VN" smtClean="0"/>
              <a:t>07/08/2022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291882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CD120A-3E5D-4FC3-804C-309A135D6209}" type="datetimeFigureOut">
              <a:rPr lang="vi-VN" smtClean="0"/>
              <a:t>07/08/2022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969485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CD120A-3E5D-4FC3-804C-309A135D6209}" type="datetimeFigureOut">
              <a:rPr lang="vi-VN" smtClean="0"/>
              <a:t>07/08/2022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1537524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CD120A-3E5D-4FC3-804C-309A135D6209}" type="datetimeFigureOut">
              <a:rPr lang="vi-VN" smtClean="0"/>
              <a:t>07/08/2022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186557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CD120A-3E5D-4FC3-804C-309A135D6209}" type="datetimeFigureOut">
              <a:rPr lang="vi-VN" smtClean="0"/>
              <a:t>07/08/2022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2143529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ECD120A-3E5D-4FC3-804C-309A135D6209}" type="datetimeFigureOut">
              <a:rPr lang="vi-VN" smtClean="0"/>
              <a:t>07/08/2022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4006502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ECD120A-3E5D-4FC3-804C-309A135D6209}" type="datetimeFigureOut">
              <a:rPr lang="vi-VN" smtClean="0"/>
              <a:t>07/08/2022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3846652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ECD120A-3E5D-4FC3-804C-309A135D6209}" type="datetimeFigureOut">
              <a:rPr lang="vi-VN" smtClean="0"/>
              <a:t>07/08/2022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3132152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CD120A-3E5D-4FC3-804C-309A135D6209}" type="datetimeFigureOut">
              <a:rPr lang="vi-VN" smtClean="0"/>
              <a:t>07/08/2022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3315796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ECD120A-3E5D-4FC3-804C-309A135D6209}" type="datetimeFigureOut">
              <a:rPr lang="vi-VN" smtClean="0"/>
              <a:t>07/08/2022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1875042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ECD120A-3E5D-4FC3-804C-309A135D6209}" type="datetimeFigureOut">
              <a:rPr lang="vi-VN" smtClean="0"/>
              <a:t>07/08/2022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ADAFDC8-8AC4-4AF7-92C7-636905EA9EC5}" type="slidenum">
              <a:rPr lang="vi-VN" smtClean="0"/>
              <a:t>‹#›</a:t>
            </a:fld>
            <a:endParaRPr lang="vi-VN"/>
          </a:p>
        </p:txBody>
      </p:sp>
    </p:spTree>
    <p:extLst>
      <p:ext uri="{BB962C8B-B14F-4D97-AF65-F5344CB8AC3E}">
        <p14:creationId xmlns:p14="http://schemas.microsoft.com/office/powerpoint/2010/main" val="3234045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ECD120A-3E5D-4FC3-804C-309A135D6209}" type="datetimeFigureOut">
              <a:rPr lang="vi-VN" smtClean="0"/>
              <a:t>07/08/2022</a:t>
            </a:fld>
            <a:endParaRPr lang="vi-V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DAFDC8-8AC4-4AF7-92C7-636905EA9EC5}" type="slidenum">
              <a:rPr lang="vi-VN" smtClean="0"/>
              <a:t>‹#›</a:t>
            </a:fld>
            <a:endParaRPr lang="vi-VN"/>
          </a:p>
        </p:txBody>
      </p:sp>
    </p:spTree>
    <p:extLst>
      <p:ext uri="{BB962C8B-B14F-4D97-AF65-F5344CB8AC3E}">
        <p14:creationId xmlns:p14="http://schemas.microsoft.com/office/powerpoint/2010/main" val="15000124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5.gif"/><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4.gif"/><Relationship Id="rId5" Type="http://schemas.openxmlformats.org/officeDocument/2006/relationships/image" Target="../media/image23.gif"/><Relationship Id="rId4" Type="http://schemas.openxmlformats.org/officeDocument/2006/relationships/image" Target="../media/image22.gif"/></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gày Thiếu Nhi 61 Ngày Thiếu Nhi áp Phích Ngày Thiếu Nhi Tờ Rơi Ngày Thiếu  Nhi, 61 Ngày Thiếu Nhi, Mừng, Ngày Hình nền Vector để tải xuống miễn phí"/>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27829"/>
          <a:stretch/>
        </p:blipFill>
        <p:spPr bwMode="auto">
          <a:xfrm>
            <a:off x="251520" y="32895"/>
            <a:ext cx="8748464" cy="682510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441108" y="1077568"/>
            <a:ext cx="6840760" cy="2154436"/>
          </a:xfrm>
          <a:prstGeom prst="rect">
            <a:avLst/>
          </a:prstGeom>
          <a:noFill/>
        </p:spPr>
        <p:txBody>
          <a:bodyPr wrap="square" rtlCol="0">
            <a:spAutoFit/>
          </a:bodyPr>
          <a:lstStyle/>
          <a:p>
            <a:pPr algn="ctr"/>
            <a:r>
              <a:rPr lang="en-US" sz="4000" b="1" dirty="0">
                <a:ln w="22225">
                  <a:solidFill>
                    <a:schemeClr val="accent2"/>
                  </a:solidFill>
                  <a:prstDash val="solid"/>
                </a:ln>
                <a:solidFill>
                  <a:schemeClr val="accent2">
                    <a:lumMod val="40000"/>
                    <a:lumOff val="60000"/>
                  </a:schemeClr>
                </a:solidFill>
              </a:rPr>
              <a:t> </a:t>
            </a:r>
            <a:r>
              <a:rPr lang="en-US" sz="4000" b="1" dirty="0">
                <a:ln w="22225">
                  <a:solidFill>
                    <a:schemeClr val="accent2"/>
                  </a:solidFill>
                  <a:prstDash val="solid"/>
                </a:ln>
                <a:solidFill>
                  <a:srgbClr val="FF0000"/>
                </a:solidFill>
              </a:rPr>
              <a:t>MÔN TIẾNG VIỆT</a:t>
            </a:r>
          </a:p>
          <a:p>
            <a:pPr algn="ctr"/>
            <a:r>
              <a:rPr lang="en-US" sz="4000" b="1" dirty="0" err="1">
                <a:ln w="22225">
                  <a:solidFill>
                    <a:schemeClr val="accent2"/>
                  </a:solidFill>
                  <a:prstDash val="solid"/>
                </a:ln>
                <a:solidFill>
                  <a:srgbClr val="FFC000"/>
                </a:solidFill>
              </a:rPr>
              <a:t>Chủ</a:t>
            </a:r>
            <a:r>
              <a:rPr lang="en-US" sz="4000" b="1" dirty="0">
                <a:ln w="22225">
                  <a:solidFill>
                    <a:schemeClr val="accent2"/>
                  </a:solidFill>
                  <a:prstDash val="solid"/>
                </a:ln>
                <a:solidFill>
                  <a:srgbClr val="FFC000"/>
                </a:solidFill>
              </a:rPr>
              <a:t> </a:t>
            </a:r>
            <a:r>
              <a:rPr lang="en-US" sz="4000" b="1" err="1">
                <a:ln w="22225">
                  <a:solidFill>
                    <a:schemeClr val="accent2"/>
                  </a:solidFill>
                  <a:prstDash val="solid"/>
                </a:ln>
                <a:solidFill>
                  <a:srgbClr val="FFC000"/>
                </a:solidFill>
              </a:rPr>
              <a:t>đề</a:t>
            </a:r>
            <a:r>
              <a:rPr lang="en-US" sz="4000" b="1">
                <a:ln w="22225">
                  <a:solidFill>
                    <a:schemeClr val="accent2"/>
                  </a:solidFill>
                  <a:prstDash val="solid"/>
                </a:ln>
                <a:solidFill>
                  <a:srgbClr val="FFC000"/>
                </a:solidFill>
              </a:rPr>
              <a:t> 20</a:t>
            </a:r>
            <a:r>
              <a:rPr lang="vi-VN" sz="4000" b="1">
                <a:ln w="22225">
                  <a:solidFill>
                    <a:schemeClr val="accent2"/>
                  </a:solidFill>
                  <a:prstDash val="solid"/>
                </a:ln>
                <a:solidFill>
                  <a:srgbClr val="FFC000"/>
                </a:solidFill>
              </a:rPr>
              <a:t> </a:t>
            </a:r>
            <a:r>
              <a:rPr lang="en-US" sz="4000" b="1">
                <a:ln w="22225">
                  <a:solidFill>
                    <a:schemeClr val="accent2"/>
                  </a:solidFill>
                  <a:prstDash val="solid"/>
                </a:ln>
                <a:solidFill>
                  <a:srgbClr val="FFC000"/>
                </a:solidFill>
              </a:rPr>
              <a:t>: NGÀY TUYỆT VỜI</a:t>
            </a:r>
            <a:endParaRPr lang="en-US" sz="4000" b="1" dirty="0">
              <a:ln w="22225">
                <a:solidFill>
                  <a:schemeClr val="accent2"/>
                </a:solidFill>
                <a:prstDash val="solid"/>
              </a:ln>
              <a:solidFill>
                <a:srgbClr val="FFC000"/>
              </a:solidFill>
            </a:endParaRPr>
          </a:p>
          <a:p>
            <a:pPr algn="ctr"/>
            <a:r>
              <a:rPr lang="en-US" sz="5400" b="1" err="1">
                <a:ln w="22225">
                  <a:solidFill>
                    <a:schemeClr val="accent2"/>
                  </a:solidFill>
                  <a:prstDash val="solid"/>
                </a:ln>
                <a:solidFill>
                  <a:srgbClr val="FFFF00"/>
                </a:solidFill>
              </a:rPr>
              <a:t>Bài</a:t>
            </a:r>
            <a:r>
              <a:rPr lang="en-US" sz="5400" b="1">
                <a:ln w="22225">
                  <a:solidFill>
                    <a:schemeClr val="accent2"/>
                  </a:solidFill>
                  <a:prstDash val="solid"/>
                </a:ln>
                <a:solidFill>
                  <a:srgbClr val="FFFF00"/>
                </a:solidFill>
              </a:rPr>
              <a:t> </a:t>
            </a:r>
            <a:r>
              <a:rPr lang="en-US" sz="5400" b="1" dirty="0">
                <a:ln w="22225">
                  <a:solidFill>
                    <a:schemeClr val="accent2"/>
                  </a:solidFill>
                  <a:prstDash val="solid"/>
                </a:ln>
                <a:solidFill>
                  <a:srgbClr val="FFFF00"/>
                </a:solidFill>
              </a:rPr>
              <a:t>1</a:t>
            </a:r>
            <a:r>
              <a:rPr lang="en-US" sz="5400" b="1">
                <a:ln w="22225">
                  <a:solidFill>
                    <a:schemeClr val="accent2"/>
                  </a:solidFill>
                  <a:prstDash val="solid"/>
                </a:ln>
                <a:solidFill>
                  <a:srgbClr val="FFFF00"/>
                </a:solidFill>
              </a:rPr>
              <a:t>:</a:t>
            </a:r>
            <a:r>
              <a:rPr lang="en-US" sz="5400" b="1">
                <a:ln w="22225">
                  <a:solidFill>
                    <a:schemeClr val="accent2"/>
                  </a:solidFill>
                  <a:prstDash val="solid"/>
                </a:ln>
                <a:solidFill>
                  <a:srgbClr val="FFFF00"/>
                </a:solidFill>
                <a:latin typeface=".VnAvant" panose="020B7200000000000000" pitchFamily="34" charset="0"/>
              </a:rPr>
              <a:t> </a:t>
            </a:r>
            <a:r>
              <a:rPr lang="en-US" sz="5400" b="1">
                <a:ln w="22225">
                  <a:solidFill>
                    <a:schemeClr val="accent2"/>
                  </a:solidFill>
                  <a:prstDash val="solid"/>
                </a:ln>
                <a:solidFill>
                  <a:srgbClr val="FFFF00"/>
                </a:solidFill>
              </a:rPr>
              <a:t>uân   uyên   uyt</a:t>
            </a:r>
            <a:endParaRPr lang="en-US" sz="5400" b="1" dirty="0">
              <a:ln w="22225">
                <a:solidFill>
                  <a:schemeClr val="accent2"/>
                </a:solidFill>
                <a:prstDash val="solid"/>
              </a:ln>
              <a:solidFill>
                <a:srgbClr val="FFFF00"/>
              </a:solidFill>
            </a:endParaRPr>
          </a:p>
        </p:txBody>
      </p:sp>
    </p:spTree>
    <p:extLst>
      <p:ext uri="{BB962C8B-B14F-4D97-AF65-F5344CB8AC3E}">
        <p14:creationId xmlns:p14="http://schemas.microsoft.com/office/powerpoint/2010/main" val="988784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ckgrnd005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382905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bckgrnd005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1950" y="3028950"/>
            <a:ext cx="382905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WordArt 4"/>
          <p:cNvSpPr>
            <a:spLocks noChangeArrowheads="1" noChangeShapeType="1" noTextEdit="1"/>
          </p:cNvSpPr>
          <p:nvPr/>
        </p:nvSpPr>
        <p:spPr bwMode="auto">
          <a:xfrm>
            <a:off x="2821783" y="1676404"/>
            <a:ext cx="3636169" cy="2728913"/>
          </a:xfrm>
          <a:prstGeom prst="rect">
            <a:avLst/>
          </a:prstGeom>
        </p:spPr>
        <p:txBody>
          <a:bodyPr wrap="none" fromWordArt="1">
            <a:prstTxWarp prst="textPlain">
              <a:avLst>
                <a:gd name="adj" fmla="val 50000"/>
              </a:avLst>
            </a:prstTxWarp>
          </a:bodyPr>
          <a:lstStyle/>
          <a:p>
            <a:pPr algn="ctr"/>
            <a:r>
              <a:rPr lang="en-US" sz="3600"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Tiết</a:t>
            </a:r>
            <a:r>
              <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2</a:t>
            </a:r>
          </a:p>
        </p:txBody>
      </p:sp>
    </p:spTree>
    <p:extLst>
      <p:ext uri="{BB962C8B-B14F-4D97-AF65-F5344CB8AC3E}">
        <p14:creationId xmlns:p14="http://schemas.microsoft.com/office/powerpoint/2010/main" val="3379124595"/>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lum contrast="40000"/>
          </a:blip>
          <a:stretch>
            <a:fillRect/>
          </a:stretch>
        </p:blipFill>
        <p:spPr>
          <a:xfrm>
            <a:off x="971600" y="116632"/>
            <a:ext cx="7128791" cy="6621220"/>
          </a:xfrm>
          <a:prstGeom prst="rect">
            <a:avLst/>
          </a:prstGeom>
        </p:spPr>
      </p:pic>
      <p:cxnSp>
        <p:nvCxnSpPr>
          <p:cNvPr id="10" name="Straight Connector 9"/>
          <p:cNvCxnSpPr/>
          <p:nvPr/>
        </p:nvCxnSpPr>
        <p:spPr>
          <a:xfrm>
            <a:off x="3995936" y="1484784"/>
            <a:ext cx="792088"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a:off x="2267744" y="2060848"/>
            <a:ext cx="576064"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a:off x="4198538" y="3140968"/>
            <a:ext cx="1093542"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a:off x="6156176" y="3140968"/>
            <a:ext cx="720080"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a:off x="5508104" y="4149080"/>
            <a:ext cx="792088"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a:xfrm>
            <a:off x="4352535" y="4653136"/>
            <a:ext cx="1155569"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5" name="Straight Connector 24"/>
          <p:cNvCxnSpPr/>
          <p:nvPr/>
        </p:nvCxnSpPr>
        <p:spPr>
          <a:xfrm>
            <a:off x="4617166" y="5805264"/>
            <a:ext cx="674914"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a:off x="2159732" y="1484784"/>
            <a:ext cx="792088" cy="0"/>
          </a:xfrm>
          <a:prstGeom prst="line">
            <a:avLst/>
          </a:prstGeom>
          <a:ln w="28575">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804025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93" y="-594"/>
            <a:ext cx="9144793" cy="6858594"/>
          </a:xfrm>
          <a:prstGeom prst="rect">
            <a:avLst/>
          </a:prstGeom>
        </p:spPr>
      </p:pic>
      <p:sp>
        <p:nvSpPr>
          <p:cNvPr id="3" name="TextBox 2"/>
          <p:cNvSpPr txBox="1"/>
          <p:nvPr/>
        </p:nvSpPr>
        <p:spPr>
          <a:xfrm>
            <a:off x="899592" y="260648"/>
            <a:ext cx="8064896" cy="2232248"/>
          </a:xfrm>
          <a:prstGeom prst="rect">
            <a:avLst/>
          </a:prstGeom>
          <a:noFill/>
        </p:spPr>
        <p:txBody>
          <a:bodyPr wrap="square" rtlCol="0">
            <a:prstTxWarp prst="textPlain">
              <a:avLst/>
            </a:prstTxWarp>
            <a:spAutoFit/>
          </a:bodyPr>
          <a:lstStyle/>
          <a:p>
            <a:r>
              <a:rPr lang="en-US" sz="5400" b="1" dirty="0" err="1">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Hướng</a:t>
            </a:r>
            <a:r>
              <a:rPr lang="en-US" sz="5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5400" b="1" dirty="0" err="1">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dẫn</a:t>
            </a:r>
            <a:r>
              <a:rPr lang="en-US" sz="5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5400" b="1" dirty="0" err="1">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viết</a:t>
            </a:r>
            <a:r>
              <a:rPr lang="en-US" sz="5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 </a:t>
            </a:r>
            <a:r>
              <a:rPr lang="en-US" sz="5400" b="1" dirty="0" err="1">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bảng</a:t>
            </a:r>
            <a:endParaRPr lang="en-US" sz="54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7057040"/>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lum contrast="20000"/>
          </a:blip>
          <a:stretch>
            <a:fillRect/>
          </a:stretch>
        </p:blipFill>
        <p:spPr>
          <a:xfrm>
            <a:off x="1403648" y="2276872"/>
            <a:ext cx="6732564" cy="1224136"/>
          </a:xfrm>
          <a:prstGeom prst="rect">
            <a:avLst/>
          </a:prstGeom>
        </p:spPr>
      </p:pic>
    </p:spTree>
    <p:extLst>
      <p:ext uri="{BB962C8B-B14F-4D97-AF65-F5344CB8AC3E}">
        <p14:creationId xmlns:p14="http://schemas.microsoft.com/office/powerpoint/2010/main" val="201669967"/>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lum contrast="20000"/>
          </a:blip>
          <a:stretch>
            <a:fillRect/>
          </a:stretch>
        </p:blipFill>
        <p:spPr>
          <a:xfrm>
            <a:off x="983697" y="2492897"/>
            <a:ext cx="7176602" cy="1872208"/>
          </a:xfrm>
          <a:prstGeom prst="rect">
            <a:avLst/>
          </a:prstGeom>
        </p:spPr>
      </p:pic>
    </p:spTree>
    <p:extLst>
      <p:ext uri="{BB962C8B-B14F-4D97-AF65-F5344CB8AC3E}">
        <p14:creationId xmlns:p14="http://schemas.microsoft.com/office/powerpoint/2010/main" val="4263039829"/>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contrast="20000"/>
          </a:blip>
          <a:stretch>
            <a:fillRect/>
          </a:stretch>
        </p:blipFill>
        <p:spPr>
          <a:xfrm>
            <a:off x="1619672" y="2492896"/>
            <a:ext cx="5832648" cy="1670856"/>
          </a:xfrm>
          <a:prstGeom prst="rect">
            <a:avLst/>
          </a:prstGeom>
        </p:spPr>
      </p:pic>
    </p:spTree>
    <p:extLst>
      <p:ext uri="{BB962C8B-B14F-4D97-AF65-F5344CB8AC3E}">
        <p14:creationId xmlns:p14="http://schemas.microsoft.com/office/powerpoint/2010/main" val="2202771935"/>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lum contrast="20000"/>
          </a:blip>
          <a:stretch>
            <a:fillRect/>
          </a:stretch>
        </p:blipFill>
        <p:spPr>
          <a:xfrm>
            <a:off x="323528" y="2204864"/>
            <a:ext cx="8460461" cy="1651761"/>
          </a:xfrm>
          <a:prstGeom prst="rect">
            <a:avLst/>
          </a:prstGeom>
        </p:spPr>
      </p:pic>
    </p:spTree>
    <p:extLst>
      <p:ext uri="{BB962C8B-B14F-4D97-AF65-F5344CB8AC3E}">
        <p14:creationId xmlns:p14="http://schemas.microsoft.com/office/powerpoint/2010/main" val="77920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ckgrnd005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382905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bckgrnd005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1950" y="3028950"/>
            <a:ext cx="382905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WordArt 4"/>
          <p:cNvSpPr>
            <a:spLocks noChangeArrowheads="1" noChangeShapeType="1" noTextEdit="1"/>
          </p:cNvSpPr>
          <p:nvPr/>
        </p:nvSpPr>
        <p:spPr bwMode="auto">
          <a:xfrm>
            <a:off x="1979712" y="1676404"/>
            <a:ext cx="5256583" cy="2728913"/>
          </a:xfrm>
          <a:prstGeom prst="rect">
            <a:avLst/>
          </a:prstGeom>
        </p:spPr>
        <p:txBody>
          <a:bodyPr wrap="none" fromWordArt="1">
            <a:prstTxWarp prst="textPlain">
              <a:avLst>
                <a:gd name="adj" fmla="val 50000"/>
              </a:avLst>
            </a:prstTxWarp>
          </a:bodyPr>
          <a:lstStyle/>
          <a:p>
            <a:pPr algn="ctr"/>
            <a:r>
              <a:rPr lang="en-US" sz="3600"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Centaur" panose="02030504050205020304" pitchFamily="18" charset="0"/>
                <a:cs typeface="Arial"/>
              </a:rPr>
              <a:t>Củng</a:t>
            </a:r>
            <a:r>
              <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Centaur" panose="02030504050205020304" pitchFamily="18" charset="0"/>
                <a:cs typeface="Arial"/>
              </a:rPr>
              <a:t> </a:t>
            </a:r>
            <a:r>
              <a:rPr lang="en-US" sz="3600"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Centaur" panose="02030504050205020304" pitchFamily="18" charset="0"/>
                <a:cs typeface="Arial"/>
              </a:rPr>
              <a:t>cố</a:t>
            </a:r>
            <a:endPar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Centaur" panose="02030504050205020304" pitchFamily="18" charset="0"/>
              <a:cs typeface="Arial"/>
            </a:endParaRPr>
          </a:p>
        </p:txBody>
      </p:sp>
    </p:spTree>
    <p:extLst>
      <p:ext uri="{BB962C8B-B14F-4D97-AF65-F5344CB8AC3E}">
        <p14:creationId xmlns:p14="http://schemas.microsoft.com/office/powerpoint/2010/main" val="2758615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1797" y="-297"/>
            <a:ext cx="9120406" cy="685859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551" y="476672"/>
            <a:ext cx="2416341" cy="2251323"/>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2040" y="1193067"/>
            <a:ext cx="2016224" cy="199942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18983" y="24137"/>
            <a:ext cx="792088" cy="3168352"/>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1213" y="260648"/>
            <a:ext cx="1155069" cy="4620276"/>
          </a:xfrm>
          <a:prstGeom prst="rect">
            <a:avLst/>
          </a:prstGeom>
        </p:spPr>
      </p:pic>
    </p:spTree>
    <p:extLst>
      <p:ext uri="{BB962C8B-B14F-4D97-AF65-F5344CB8AC3E}">
        <p14:creationId xmlns:p14="http://schemas.microsoft.com/office/powerpoint/2010/main" val="3483403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lum contrast="20000"/>
          </a:blip>
          <a:stretch>
            <a:fillRect/>
          </a:stretch>
        </p:blipFill>
        <p:spPr>
          <a:xfrm>
            <a:off x="107504" y="1423410"/>
            <a:ext cx="8928991" cy="4011179"/>
          </a:xfrm>
          <a:prstGeom prst="rect">
            <a:avLst/>
          </a:prstGeom>
        </p:spPr>
      </p:pic>
      <p:sp>
        <p:nvSpPr>
          <p:cNvPr id="3" name="Rectangle 2"/>
          <p:cNvSpPr/>
          <p:nvPr/>
        </p:nvSpPr>
        <p:spPr>
          <a:xfrm>
            <a:off x="3995936" y="1891463"/>
            <a:ext cx="1656184"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a:t>Cờ luân lưu</a:t>
            </a:r>
          </a:p>
        </p:txBody>
      </p:sp>
      <p:sp>
        <p:nvSpPr>
          <p:cNvPr id="10" name="Rectangle 9"/>
          <p:cNvSpPr/>
          <p:nvPr/>
        </p:nvSpPr>
        <p:spPr>
          <a:xfrm>
            <a:off x="5868144" y="3043504"/>
            <a:ext cx="2124237"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a:t>Bóng chuyền</a:t>
            </a:r>
          </a:p>
        </p:txBody>
      </p:sp>
      <p:sp>
        <p:nvSpPr>
          <p:cNvPr id="11" name="Rectangle 10"/>
          <p:cNvSpPr/>
          <p:nvPr/>
        </p:nvSpPr>
        <p:spPr>
          <a:xfrm>
            <a:off x="1259633" y="2420888"/>
            <a:ext cx="1512168" cy="3600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a:t>Huýt còi</a:t>
            </a:r>
          </a:p>
        </p:txBody>
      </p:sp>
    </p:spTree>
    <p:extLst>
      <p:ext uri="{BB962C8B-B14F-4D97-AF65-F5344CB8AC3E}">
        <p14:creationId xmlns:p14="http://schemas.microsoft.com/office/powerpoint/2010/main" val="334557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70272" y="2132856"/>
            <a:ext cx="2520280" cy="101566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6000"/>
              <a:t>luân</a:t>
            </a:r>
            <a:endParaRPr lang="en-US" sz="6000" dirty="0"/>
          </a:p>
        </p:txBody>
      </p:sp>
      <p:sp>
        <p:nvSpPr>
          <p:cNvPr id="8" name="TextBox 7"/>
          <p:cNvSpPr txBox="1"/>
          <p:nvPr/>
        </p:nvSpPr>
        <p:spPr>
          <a:xfrm>
            <a:off x="3167844" y="2132854"/>
            <a:ext cx="2520280" cy="101566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6000"/>
              <a:t>chuyền</a:t>
            </a:r>
            <a:endParaRPr lang="en-US" sz="6000" dirty="0"/>
          </a:p>
        </p:txBody>
      </p:sp>
      <p:sp>
        <p:nvSpPr>
          <p:cNvPr id="9" name="TextBox 8"/>
          <p:cNvSpPr txBox="1"/>
          <p:nvPr/>
        </p:nvSpPr>
        <p:spPr>
          <a:xfrm>
            <a:off x="5940152" y="2132855"/>
            <a:ext cx="2520280" cy="101566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6000"/>
              <a:t>huýt</a:t>
            </a:r>
            <a:endParaRPr lang="en-US" sz="6000" dirty="0"/>
          </a:p>
        </p:txBody>
      </p:sp>
      <p:sp>
        <p:nvSpPr>
          <p:cNvPr id="10" name="TextBox 9"/>
          <p:cNvSpPr txBox="1"/>
          <p:nvPr/>
        </p:nvSpPr>
        <p:spPr>
          <a:xfrm>
            <a:off x="370272" y="2132856"/>
            <a:ext cx="2520280" cy="101566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6000"/>
              <a:t>l</a:t>
            </a:r>
            <a:r>
              <a:rPr lang="en-US" sz="6000">
                <a:solidFill>
                  <a:srgbClr val="FF0000"/>
                </a:solidFill>
              </a:rPr>
              <a:t>uân</a:t>
            </a:r>
            <a:endParaRPr lang="en-US" sz="6000" dirty="0">
              <a:solidFill>
                <a:srgbClr val="FF0000"/>
              </a:solidFill>
            </a:endParaRPr>
          </a:p>
        </p:txBody>
      </p:sp>
      <p:sp>
        <p:nvSpPr>
          <p:cNvPr id="11" name="TextBox 10"/>
          <p:cNvSpPr txBox="1"/>
          <p:nvPr/>
        </p:nvSpPr>
        <p:spPr>
          <a:xfrm>
            <a:off x="3167844" y="2132854"/>
            <a:ext cx="2520280" cy="101566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6000"/>
              <a:t>ch</a:t>
            </a:r>
            <a:r>
              <a:rPr lang="en-US" sz="6000">
                <a:solidFill>
                  <a:srgbClr val="FF0000"/>
                </a:solidFill>
              </a:rPr>
              <a:t>uyên</a:t>
            </a:r>
            <a:endParaRPr lang="en-US" sz="6000" dirty="0">
              <a:solidFill>
                <a:srgbClr val="FF0000"/>
              </a:solidFill>
            </a:endParaRPr>
          </a:p>
        </p:txBody>
      </p:sp>
      <p:sp>
        <p:nvSpPr>
          <p:cNvPr id="12" name="TextBox 11"/>
          <p:cNvSpPr txBox="1"/>
          <p:nvPr/>
        </p:nvSpPr>
        <p:spPr>
          <a:xfrm>
            <a:off x="5940152" y="2132855"/>
            <a:ext cx="2520280" cy="101566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6000"/>
              <a:t>h</a:t>
            </a:r>
            <a:r>
              <a:rPr lang="en-US" sz="6000">
                <a:solidFill>
                  <a:srgbClr val="FF0000"/>
                </a:solidFill>
              </a:rPr>
              <a:t>uyt</a:t>
            </a:r>
            <a:endParaRPr lang="en-US" sz="6000" dirty="0">
              <a:solidFill>
                <a:srgbClr val="FF0000"/>
              </a:solidFill>
            </a:endParaRPr>
          </a:p>
        </p:txBody>
      </p:sp>
    </p:spTree>
    <p:extLst>
      <p:ext uri="{BB962C8B-B14F-4D97-AF65-F5344CB8AC3E}">
        <p14:creationId xmlns:p14="http://schemas.microsoft.com/office/powerpoint/2010/main" val="239349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lum contrast="20000"/>
          </a:blip>
          <a:stretch>
            <a:fillRect/>
          </a:stretch>
        </p:blipFill>
        <p:spPr>
          <a:xfrm>
            <a:off x="107504" y="426631"/>
            <a:ext cx="8928992" cy="6004737"/>
          </a:xfrm>
          <a:prstGeom prst="rect">
            <a:avLst/>
          </a:prstGeom>
        </p:spPr>
      </p:pic>
      <p:sp>
        <p:nvSpPr>
          <p:cNvPr id="5" name="Rounded Rectangle 4"/>
          <p:cNvSpPr/>
          <p:nvPr/>
        </p:nvSpPr>
        <p:spPr>
          <a:xfrm>
            <a:off x="3779912" y="1772816"/>
            <a:ext cx="3816424" cy="7920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4000" b="1"/>
              <a:t>uân  uyên  uyt</a:t>
            </a:r>
            <a:endParaRPr lang="en-US" sz="4000" b="1" dirty="0"/>
          </a:p>
        </p:txBody>
      </p:sp>
    </p:spTree>
    <p:extLst>
      <p:ext uri="{BB962C8B-B14F-4D97-AF65-F5344CB8AC3E}">
        <p14:creationId xmlns:p14="http://schemas.microsoft.com/office/powerpoint/2010/main" val="289799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656" y="188640"/>
            <a:ext cx="1440160" cy="923330"/>
          </a:xfrm>
          <a:prstGeom prst="rect">
            <a:avLst/>
          </a:prstGeom>
          <a:noFill/>
        </p:spPr>
        <p:txBody>
          <a:bodyPr wrap="square" rtlCol="0">
            <a:spAutoFit/>
          </a:bodyPr>
          <a:lstStyle/>
          <a:p>
            <a:r>
              <a:rPr lang="en-US" sz="5400">
                <a:solidFill>
                  <a:srgbClr val="FF0000"/>
                </a:solidFill>
              </a:rPr>
              <a:t>uân</a:t>
            </a:r>
          </a:p>
        </p:txBody>
      </p:sp>
      <p:sp>
        <p:nvSpPr>
          <p:cNvPr id="3" name="TextBox 2"/>
          <p:cNvSpPr txBox="1"/>
          <p:nvPr/>
        </p:nvSpPr>
        <p:spPr>
          <a:xfrm>
            <a:off x="3851920" y="188640"/>
            <a:ext cx="1692188" cy="923330"/>
          </a:xfrm>
          <a:prstGeom prst="rect">
            <a:avLst/>
          </a:prstGeom>
          <a:noFill/>
        </p:spPr>
        <p:txBody>
          <a:bodyPr wrap="square" rtlCol="0">
            <a:spAutoFit/>
          </a:bodyPr>
          <a:lstStyle/>
          <a:p>
            <a:r>
              <a:rPr lang="en-US" sz="5400">
                <a:solidFill>
                  <a:srgbClr val="FF0000"/>
                </a:solidFill>
              </a:rPr>
              <a:t>uyên</a:t>
            </a:r>
          </a:p>
        </p:txBody>
      </p:sp>
      <p:sp>
        <p:nvSpPr>
          <p:cNvPr id="4" name="TextBox 3"/>
          <p:cNvSpPr txBox="1"/>
          <p:nvPr/>
        </p:nvSpPr>
        <p:spPr>
          <a:xfrm>
            <a:off x="6156176" y="188640"/>
            <a:ext cx="1440160" cy="923330"/>
          </a:xfrm>
          <a:prstGeom prst="rect">
            <a:avLst/>
          </a:prstGeom>
          <a:noFill/>
        </p:spPr>
        <p:txBody>
          <a:bodyPr wrap="square" rtlCol="0">
            <a:spAutoFit/>
          </a:bodyPr>
          <a:lstStyle/>
          <a:p>
            <a:r>
              <a:rPr lang="en-US" sz="5400">
                <a:solidFill>
                  <a:srgbClr val="FF0000"/>
                </a:solidFill>
              </a:rPr>
              <a:t>uyt</a:t>
            </a:r>
          </a:p>
        </p:txBody>
      </p:sp>
      <p:sp>
        <p:nvSpPr>
          <p:cNvPr id="5" name="Rectangle 4"/>
          <p:cNvSpPr/>
          <p:nvPr/>
        </p:nvSpPr>
        <p:spPr>
          <a:xfrm>
            <a:off x="3122839" y="1556792"/>
            <a:ext cx="1458162" cy="64807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rPr>
              <a:t>l</a:t>
            </a:r>
          </a:p>
        </p:txBody>
      </p:sp>
      <p:sp>
        <p:nvSpPr>
          <p:cNvPr id="8" name="Rectangle 7"/>
          <p:cNvSpPr/>
          <p:nvPr/>
        </p:nvSpPr>
        <p:spPr>
          <a:xfrm>
            <a:off x="4639507" y="1556792"/>
            <a:ext cx="1458162" cy="64807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rgbClr val="FF0000"/>
                </a:solidFill>
              </a:rPr>
              <a:t>uân</a:t>
            </a:r>
          </a:p>
        </p:txBody>
      </p:sp>
      <p:sp>
        <p:nvSpPr>
          <p:cNvPr id="10" name="Rectangle 9"/>
          <p:cNvSpPr/>
          <p:nvPr/>
        </p:nvSpPr>
        <p:spPr>
          <a:xfrm>
            <a:off x="3122839" y="2258956"/>
            <a:ext cx="2974830" cy="64807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rPr>
              <a:t>l</a:t>
            </a:r>
            <a:r>
              <a:rPr lang="en-US" sz="4800">
                <a:solidFill>
                  <a:srgbClr val="FF0000"/>
                </a:solidFill>
              </a:rPr>
              <a:t>uân</a:t>
            </a:r>
          </a:p>
        </p:txBody>
      </p:sp>
      <p:pic>
        <p:nvPicPr>
          <p:cNvPr id="11" name="Picture 10"/>
          <p:cNvPicPr>
            <a:picLocks noChangeAspect="1"/>
          </p:cNvPicPr>
          <p:nvPr/>
        </p:nvPicPr>
        <p:blipFill>
          <a:blip r:embed="rId2">
            <a:lum contrast="20000"/>
          </a:blip>
          <a:stretch>
            <a:fillRect/>
          </a:stretch>
        </p:blipFill>
        <p:spPr>
          <a:xfrm>
            <a:off x="681732" y="3356992"/>
            <a:ext cx="2018060" cy="1985825"/>
          </a:xfrm>
          <a:prstGeom prst="rect">
            <a:avLst/>
          </a:prstGeom>
        </p:spPr>
      </p:pic>
      <p:sp>
        <p:nvSpPr>
          <p:cNvPr id="12" name="TextBox 11"/>
          <p:cNvSpPr txBox="1"/>
          <p:nvPr/>
        </p:nvSpPr>
        <p:spPr>
          <a:xfrm>
            <a:off x="189968" y="5342817"/>
            <a:ext cx="2808312" cy="769441"/>
          </a:xfrm>
          <a:prstGeom prst="rect">
            <a:avLst/>
          </a:prstGeom>
          <a:noFill/>
        </p:spPr>
        <p:txBody>
          <a:bodyPr wrap="square" rtlCol="0">
            <a:spAutoFit/>
          </a:bodyPr>
          <a:lstStyle/>
          <a:p>
            <a:r>
              <a:rPr lang="en-US" sz="4400"/>
              <a:t>cờ l</a:t>
            </a:r>
            <a:r>
              <a:rPr lang="en-US" sz="4400">
                <a:solidFill>
                  <a:srgbClr val="FF0000"/>
                </a:solidFill>
              </a:rPr>
              <a:t>uân</a:t>
            </a:r>
            <a:r>
              <a:rPr lang="en-US" sz="4400"/>
              <a:t> lưu</a:t>
            </a:r>
          </a:p>
        </p:txBody>
      </p:sp>
      <p:pic>
        <p:nvPicPr>
          <p:cNvPr id="13" name="Picture 12"/>
          <p:cNvPicPr>
            <a:picLocks noChangeAspect="1"/>
          </p:cNvPicPr>
          <p:nvPr/>
        </p:nvPicPr>
        <p:blipFill>
          <a:blip r:embed="rId3">
            <a:lum contrast="20000"/>
          </a:blip>
          <a:stretch>
            <a:fillRect/>
          </a:stretch>
        </p:blipFill>
        <p:spPr>
          <a:xfrm>
            <a:off x="3490044" y="3351850"/>
            <a:ext cx="2215793" cy="2011762"/>
          </a:xfrm>
          <a:prstGeom prst="rect">
            <a:avLst/>
          </a:prstGeom>
        </p:spPr>
      </p:pic>
      <p:sp>
        <p:nvSpPr>
          <p:cNvPr id="14" name="TextBox 13"/>
          <p:cNvSpPr txBox="1"/>
          <p:nvPr/>
        </p:nvSpPr>
        <p:spPr>
          <a:xfrm>
            <a:off x="3346946" y="5342817"/>
            <a:ext cx="3136849" cy="769441"/>
          </a:xfrm>
          <a:prstGeom prst="rect">
            <a:avLst/>
          </a:prstGeom>
          <a:noFill/>
        </p:spPr>
        <p:txBody>
          <a:bodyPr wrap="square" rtlCol="0">
            <a:spAutoFit/>
          </a:bodyPr>
          <a:lstStyle/>
          <a:p>
            <a:r>
              <a:rPr lang="en-US" sz="4400"/>
              <a:t>bóng ch</a:t>
            </a:r>
            <a:r>
              <a:rPr lang="en-US" sz="4400">
                <a:solidFill>
                  <a:srgbClr val="FF0000"/>
                </a:solidFill>
              </a:rPr>
              <a:t>uyền</a:t>
            </a:r>
          </a:p>
        </p:txBody>
      </p:sp>
      <p:pic>
        <p:nvPicPr>
          <p:cNvPr id="15" name="Picture 14"/>
          <p:cNvPicPr>
            <a:picLocks noChangeAspect="1"/>
          </p:cNvPicPr>
          <p:nvPr/>
        </p:nvPicPr>
        <p:blipFill>
          <a:blip r:embed="rId4"/>
          <a:stretch>
            <a:fillRect/>
          </a:stretch>
        </p:blipFill>
        <p:spPr>
          <a:xfrm>
            <a:off x="6703982" y="3573016"/>
            <a:ext cx="1683424" cy="1769801"/>
          </a:xfrm>
          <a:prstGeom prst="rect">
            <a:avLst/>
          </a:prstGeom>
        </p:spPr>
      </p:pic>
      <p:sp>
        <p:nvSpPr>
          <p:cNvPr id="16" name="TextBox 15"/>
          <p:cNvSpPr txBox="1"/>
          <p:nvPr/>
        </p:nvSpPr>
        <p:spPr>
          <a:xfrm>
            <a:off x="6832461" y="5334444"/>
            <a:ext cx="2051718" cy="769441"/>
          </a:xfrm>
          <a:prstGeom prst="rect">
            <a:avLst/>
          </a:prstGeom>
          <a:noFill/>
        </p:spPr>
        <p:txBody>
          <a:bodyPr wrap="square" rtlCol="0">
            <a:spAutoFit/>
          </a:bodyPr>
          <a:lstStyle/>
          <a:p>
            <a:r>
              <a:rPr lang="en-US" sz="4400"/>
              <a:t>h</a:t>
            </a:r>
            <a:r>
              <a:rPr lang="en-US" sz="4400">
                <a:solidFill>
                  <a:srgbClr val="FF0000"/>
                </a:solidFill>
              </a:rPr>
              <a:t>uýt</a:t>
            </a:r>
            <a:r>
              <a:rPr lang="en-US" sz="4400"/>
              <a:t> còi</a:t>
            </a:r>
          </a:p>
        </p:txBody>
      </p:sp>
    </p:spTree>
    <p:extLst>
      <p:ext uri="{BB962C8B-B14F-4D97-AF65-F5344CB8AC3E}">
        <p14:creationId xmlns:p14="http://schemas.microsoft.com/office/powerpoint/2010/main" val="341643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1000"/>
                                        <p:tgtEl>
                                          <p:spTgt spid="12"/>
                                        </p:tgtEl>
                                      </p:cBhvr>
                                    </p:animEffect>
                                    <p:anim calcmode="lin" valueType="num">
                                      <p:cBhvr>
                                        <p:cTn id="46" dur="1000" fill="hold"/>
                                        <p:tgtEl>
                                          <p:spTgt spid="12"/>
                                        </p:tgtEl>
                                        <p:attrNameLst>
                                          <p:attrName>ppt_x</p:attrName>
                                        </p:attrNameLst>
                                      </p:cBhvr>
                                      <p:tavLst>
                                        <p:tav tm="0">
                                          <p:val>
                                            <p:strVal val="#ppt_x"/>
                                          </p:val>
                                        </p:tav>
                                        <p:tav tm="100000">
                                          <p:val>
                                            <p:strVal val="#ppt_x"/>
                                          </p:val>
                                        </p:tav>
                                      </p:tavLst>
                                    </p:anim>
                                    <p:anim calcmode="lin" valueType="num">
                                      <p:cBhvr>
                                        <p:cTn id="4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500"/>
                                        <p:tgtEl>
                                          <p:spTgt spid="15"/>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additive="base">
                                        <p:cTn id="69" dur="500" fill="hold"/>
                                        <p:tgtEl>
                                          <p:spTgt spid="16"/>
                                        </p:tgtEl>
                                        <p:attrNameLst>
                                          <p:attrName>ppt_x</p:attrName>
                                        </p:attrNameLst>
                                      </p:cBhvr>
                                      <p:tavLst>
                                        <p:tav tm="0">
                                          <p:val>
                                            <p:strVal val="#ppt_x"/>
                                          </p:val>
                                        </p:tav>
                                        <p:tav tm="100000">
                                          <p:val>
                                            <p:strVal val="#ppt_x"/>
                                          </p:val>
                                        </p:tav>
                                      </p:tavLst>
                                    </p:anim>
                                    <p:anim calcmode="lin" valueType="num">
                                      <p:cBhvr additive="base">
                                        <p:cTn id="7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P spid="8" grpId="0" animBg="1"/>
      <p:bldP spid="10" grpId="0" animBg="1"/>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9512" y="68627"/>
            <a:ext cx="8784976" cy="6624736"/>
          </a:xfrm>
          <a:prstGeom prst="rect">
            <a:avLst/>
          </a:prstGeom>
        </p:spPr>
      </p:pic>
      <p:sp>
        <p:nvSpPr>
          <p:cNvPr id="5" name="TextBox 4"/>
          <p:cNvSpPr txBox="1"/>
          <p:nvPr/>
        </p:nvSpPr>
        <p:spPr>
          <a:xfrm>
            <a:off x="2627784" y="836712"/>
            <a:ext cx="3888432" cy="769441"/>
          </a:xfrm>
          <a:prstGeom prst="rect">
            <a:avLst/>
          </a:prstGeom>
          <a:noFill/>
        </p:spPr>
        <p:txBody>
          <a:bodyPr wrap="square" rtlCol="0">
            <a:prstTxWarp prst="textWave1">
              <a:avLst/>
            </a:prstTxWarp>
            <a:spAutoFit/>
          </a:bodyPr>
          <a:lstStyle/>
          <a:p>
            <a:r>
              <a:rPr lang="en-US" sz="4400" b="1">
                <a:solidFill>
                  <a:srgbClr val="FFFF00"/>
                </a:solidFill>
                <a:latin typeface=".VnAvant" panose="020B7200000000000000" pitchFamily="34" charset="0"/>
              </a:rPr>
              <a:t>nghØ gi÷a tiÕt</a:t>
            </a:r>
          </a:p>
        </p:txBody>
      </p:sp>
    </p:spTree>
    <p:extLst>
      <p:ext uri="{BB962C8B-B14F-4D97-AF65-F5344CB8AC3E}">
        <p14:creationId xmlns:p14="http://schemas.microsoft.com/office/powerpoint/2010/main" val="413770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lum contrast="20000"/>
          </a:blip>
          <a:stretch>
            <a:fillRect/>
          </a:stretch>
        </p:blipFill>
        <p:spPr>
          <a:xfrm>
            <a:off x="323528" y="1628800"/>
            <a:ext cx="2736304" cy="1966190"/>
          </a:xfrm>
          <a:prstGeom prst="rect">
            <a:avLst/>
          </a:prstGeom>
        </p:spPr>
      </p:pic>
      <p:sp>
        <p:nvSpPr>
          <p:cNvPr id="3" name="TextBox 2"/>
          <p:cNvSpPr txBox="1"/>
          <p:nvPr/>
        </p:nvSpPr>
        <p:spPr>
          <a:xfrm>
            <a:off x="647564" y="3789040"/>
            <a:ext cx="2088232" cy="769441"/>
          </a:xfrm>
          <a:prstGeom prst="rect">
            <a:avLst/>
          </a:prstGeom>
          <a:noFill/>
        </p:spPr>
        <p:txBody>
          <a:bodyPr wrap="square" rtlCol="0">
            <a:spAutoFit/>
          </a:bodyPr>
          <a:lstStyle/>
          <a:p>
            <a:r>
              <a:rPr lang="en-US" sz="4400"/>
              <a:t>tuần tra</a:t>
            </a:r>
          </a:p>
        </p:txBody>
      </p:sp>
      <p:pic>
        <p:nvPicPr>
          <p:cNvPr id="4" name="Picture 3"/>
          <p:cNvPicPr>
            <a:picLocks noChangeAspect="1"/>
          </p:cNvPicPr>
          <p:nvPr/>
        </p:nvPicPr>
        <p:blipFill>
          <a:blip r:embed="rId3"/>
          <a:stretch>
            <a:fillRect/>
          </a:stretch>
        </p:blipFill>
        <p:spPr>
          <a:xfrm>
            <a:off x="3563888" y="1396098"/>
            <a:ext cx="2304256" cy="2198892"/>
          </a:xfrm>
          <a:prstGeom prst="rect">
            <a:avLst/>
          </a:prstGeom>
        </p:spPr>
      </p:pic>
      <p:sp>
        <p:nvSpPr>
          <p:cNvPr id="5" name="TextBox 4"/>
          <p:cNvSpPr txBox="1"/>
          <p:nvPr/>
        </p:nvSpPr>
        <p:spPr>
          <a:xfrm>
            <a:off x="3203848" y="3789039"/>
            <a:ext cx="3240360" cy="769441"/>
          </a:xfrm>
          <a:prstGeom prst="rect">
            <a:avLst/>
          </a:prstGeom>
          <a:noFill/>
        </p:spPr>
        <p:txBody>
          <a:bodyPr wrap="square" rtlCol="0">
            <a:spAutoFit/>
          </a:bodyPr>
          <a:lstStyle/>
          <a:p>
            <a:r>
              <a:rPr lang="en-US" sz="4400"/>
              <a:t>thuyền buồm</a:t>
            </a:r>
          </a:p>
        </p:txBody>
      </p:sp>
      <p:pic>
        <p:nvPicPr>
          <p:cNvPr id="6" name="Picture 5"/>
          <p:cNvPicPr>
            <a:picLocks noChangeAspect="1"/>
          </p:cNvPicPr>
          <p:nvPr/>
        </p:nvPicPr>
        <p:blipFill>
          <a:blip r:embed="rId4"/>
          <a:stretch>
            <a:fillRect/>
          </a:stretch>
        </p:blipFill>
        <p:spPr>
          <a:xfrm>
            <a:off x="6372200" y="1829299"/>
            <a:ext cx="2736304" cy="1862715"/>
          </a:xfrm>
          <a:prstGeom prst="rect">
            <a:avLst/>
          </a:prstGeom>
        </p:spPr>
      </p:pic>
      <p:sp>
        <p:nvSpPr>
          <p:cNvPr id="7" name="TextBox 6"/>
          <p:cNvSpPr txBox="1"/>
          <p:nvPr/>
        </p:nvSpPr>
        <p:spPr>
          <a:xfrm>
            <a:off x="6894265" y="3789038"/>
            <a:ext cx="2088232" cy="769441"/>
          </a:xfrm>
          <a:prstGeom prst="rect">
            <a:avLst/>
          </a:prstGeom>
          <a:noFill/>
        </p:spPr>
        <p:txBody>
          <a:bodyPr wrap="square" rtlCol="0">
            <a:spAutoFit/>
          </a:bodyPr>
          <a:lstStyle/>
          <a:p>
            <a:r>
              <a:rPr lang="en-US" sz="4400"/>
              <a:t>xe buýt</a:t>
            </a:r>
          </a:p>
        </p:txBody>
      </p:sp>
    </p:spTree>
    <p:extLst>
      <p:ext uri="{BB962C8B-B14F-4D97-AF65-F5344CB8AC3E}">
        <p14:creationId xmlns:p14="http://schemas.microsoft.com/office/powerpoint/2010/main" val="286086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700808"/>
            <a:ext cx="2916324" cy="1015663"/>
          </a:xfrm>
          <a:prstGeom prst="rect">
            <a:avLst/>
          </a:prstGeom>
          <a:noFill/>
        </p:spPr>
        <p:txBody>
          <a:bodyPr wrap="square" rtlCol="0">
            <a:spAutoFit/>
          </a:bodyPr>
          <a:lstStyle/>
          <a:p>
            <a:r>
              <a:rPr lang="en-US" sz="6000"/>
              <a:t>tuần tra</a:t>
            </a:r>
          </a:p>
        </p:txBody>
      </p:sp>
      <p:sp>
        <p:nvSpPr>
          <p:cNvPr id="3" name="TextBox 2"/>
          <p:cNvSpPr txBox="1"/>
          <p:nvPr/>
        </p:nvSpPr>
        <p:spPr>
          <a:xfrm>
            <a:off x="2627784" y="3501008"/>
            <a:ext cx="4608512" cy="1015663"/>
          </a:xfrm>
          <a:prstGeom prst="rect">
            <a:avLst/>
          </a:prstGeom>
          <a:noFill/>
        </p:spPr>
        <p:txBody>
          <a:bodyPr wrap="square" rtlCol="0">
            <a:spAutoFit/>
          </a:bodyPr>
          <a:lstStyle/>
          <a:p>
            <a:r>
              <a:rPr lang="en-US" sz="6000"/>
              <a:t>thuyền buồm</a:t>
            </a:r>
          </a:p>
        </p:txBody>
      </p:sp>
      <p:sp>
        <p:nvSpPr>
          <p:cNvPr id="4" name="TextBox 3"/>
          <p:cNvSpPr txBox="1"/>
          <p:nvPr/>
        </p:nvSpPr>
        <p:spPr>
          <a:xfrm>
            <a:off x="5760132" y="1700808"/>
            <a:ext cx="2952328" cy="1015663"/>
          </a:xfrm>
          <a:prstGeom prst="rect">
            <a:avLst/>
          </a:prstGeom>
          <a:noFill/>
        </p:spPr>
        <p:txBody>
          <a:bodyPr wrap="square" rtlCol="0">
            <a:spAutoFit/>
          </a:bodyPr>
          <a:lstStyle/>
          <a:p>
            <a:r>
              <a:rPr lang="en-US" sz="6000"/>
              <a:t>xe buýt</a:t>
            </a:r>
          </a:p>
        </p:txBody>
      </p:sp>
      <p:sp>
        <p:nvSpPr>
          <p:cNvPr id="5" name="TextBox 4"/>
          <p:cNvSpPr txBox="1"/>
          <p:nvPr/>
        </p:nvSpPr>
        <p:spPr>
          <a:xfrm>
            <a:off x="611560" y="1700808"/>
            <a:ext cx="2916324" cy="1015663"/>
          </a:xfrm>
          <a:prstGeom prst="rect">
            <a:avLst/>
          </a:prstGeom>
          <a:noFill/>
        </p:spPr>
        <p:txBody>
          <a:bodyPr wrap="square" rtlCol="0">
            <a:spAutoFit/>
          </a:bodyPr>
          <a:lstStyle/>
          <a:p>
            <a:r>
              <a:rPr lang="en-US" sz="6000"/>
              <a:t>t</a:t>
            </a:r>
            <a:r>
              <a:rPr lang="en-US" sz="6000">
                <a:solidFill>
                  <a:srgbClr val="FF0000"/>
                </a:solidFill>
              </a:rPr>
              <a:t>uân</a:t>
            </a:r>
            <a:r>
              <a:rPr lang="en-US" sz="6000"/>
              <a:t> tra</a:t>
            </a:r>
          </a:p>
        </p:txBody>
      </p:sp>
      <p:sp>
        <p:nvSpPr>
          <p:cNvPr id="6" name="TextBox 5"/>
          <p:cNvSpPr txBox="1"/>
          <p:nvPr/>
        </p:nvSpPr>
        <p:spPr>
          <a:xfrm>
            <a:off x="2627784" y="3501008"/>
            <a:ext cx="4608512" cy="1015663"/>
          </a:xfrm>
          <a:prstGeom prst="rect">
            <a:avLst/>
          </a:prstGeom>
          <a:noFill/>
        </p:spPr>
        <p:txBody>
          <a:bodyPr wrap="square" rtlCol="0">
            <a:spAutoFit/>
          </a:bodyPr>
          <a:lstStyle/>
          <a:p>
            <a:r>
              <a:rPr lang="en-US" sz="6000"/>
              <a:t>th</a:t>
            </a:r>
            <a:r>
              <a:rPr lang="en-US" sz="6000">
                <a:solidFill>
                  <a:srgbClr val="FF0000"/>
                </a:solidFill>
              </a:rPr>
              <a:t>uyên</a:t>
            </a:r>
            <a:r>
              <a:rPr lang="en-US" sz="6000"/>
              <a:t> buồm</a:t>
            </a:r>
          </a:p>
        </p:txBody>
      </p:sp>
      <p:sp>
        <p:nvSpPr>
          <p:cNvPr id="7" name="TextBox 6"/>
          <p:cNvSpPr txBox="1"/>
          <p:nvPr/>
        </p:nvSpPr>
        <p:spPr>
          <a:xfrm>
            <a:off x="5760132" y="1700808"/>
            <a:ext cx="2952328" cy="1015663"/>
          </a:xfrm>
          <a:prstGeom prst="rect">
            <a:avLst/>
          </a:prstGeom>
          <a:noFill/>
        </p:spPr>
        <p:txBody>
          <a:bodyPr wrap="square" rtlCol="0">
            <a:spAutoFit/>
          </a:bodyPr>
          <a:lstStyle/>
          <a:p>
            <a:r>
              <a:rPr lang="en-US" sz="6000"/>
              <a:t>xe b</a:t>
            </a:r>
            <a:r>
              <a:rPr lang="en-US" sz="6000">
                <a:solidFill>
                  <a:srgbClr val="FF0000"/>
                </a:solidFill>
              </a:rPr>
              <a:t>uyt</a:t>
            </a:r>
          </a:p>
        </p:txBody>
      </p:sp>
    </p:spTree>
    <p:extLst>
      <p:ext uri="{BB962C8B-B14F-4D97-AF65-F5344CB8AC3E}">
        <p14:creationId xmlns:p14="http://schemas.microsoft.com/office/powerpoint/2010/main" val="82238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barn(inVertical)">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lum bright="-20000" contrast="40000"/>
          </a:blip>
          <a:stretch>
            <a:fillRect/>
          </a:stretch>
        </p:blipFill>
        <p:spPr>
          <a:xfrm>
            <a:off x="965165" y="0"/>
            <a:ext cx="7495115" cy="5236652"/>
          </a:xfrm>
          <a:prstGeom prst="rect">
            <a:avLst/>
          </a:prstGeom>
        </p:spPr>
      </p:pic>
      <p:pic>
        <p:nvPicPr>
          <p:cNvPr id="4" name="Picture 3"/>
          <p:cNvPicPr>
            <a:picLocks noChangeAspect="1"/>
          </p:cNvPicPr>
          <p:nvPr/>
        </p:nvPicPr>
        <p:blipFill>
          <a:blip r:embed="rId3">
            <a:lum bright="-20000" contrast="40000"/>
          </a:blip>
          <a:stretch>
            <a:fillRect/>
          </a:stretch>
        </p:blipFill>
        <p:spPr>
          <a:xfrm>
            <a:off x="526683" y="5517232"/>
            <a:ext cx="8372080" cy="1061520"/>
          </a:xfrm>
          <a:prstGeom prst="rect">
            <a:avLst/>
          </a:prstGeom>
        </p:spPr>
      </p:pic>
    </p:spTree>
    <p:extLst>
      <p:ext uri="{BB962C8B-B14F-4D97-AF65-F5344CB8AC3E}">
        <p14:creationId xmlns:p14="http://schemas.microsoft.com/office/powerpoint/2010/main" val="12336298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Basis</Template>
  <TotalTime>2250</TotalTime>
  <Words>77</Words>
  <Application>Microsoft Office PowerPoint</Application>
  <PresentationFormat>On-screen Show (4:3)</PresentationFormat>
  <Paragraphs>35</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.VnAvant</vt:lpstr>
      <vt:lpstr>Calibri Light</vt:lpstr>
      <vt:lpstr>Arial</vt:lpstr>
      <vt:lpstr>Calibri</vt:lpstr>
      <vt:lpstr>Times New Roman</vt:lpstr>
      <vt:lpstr>Centaur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 R 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Uyển Nguyễn</cp:lastModifiedBy>
  <cp:revision>197</cp:revision>
  <dcterms:created xsi:type="dcterms:W3CDTF">2020-08-13T15:29:03Z</dcterms:created>
  <dcterms:modified xsi:type="dcterms:W3CDTF">2022-08-07T01:41:22Z</dcterms:modified>
</cp:coreProperties>
</file>