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6" r:id="rId4"/>
    <p:sldId id="259" r:id="rId5"/>
    <p:sldId id="260" r:id="rId6"/>
    <p:sldId id="261" r:id="rId7"/>
    <p:sldId id="262" r:id="rId8"/>
    <p:sldId id="264" r:id="rId9"/>
    <p:sldId id="265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91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0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96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50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8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6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9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38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8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16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6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0096D-CA8B-48E0-9F8D-A91621C698E5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AD71E-A6FF-49A7-AC16-F06D172B2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59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19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H&#7897;i%20gi&#7843;ng%20khu%20Nam%20L&#253;%20Hi&#7879;p%20h&#242;a\con-cao-cao%20-%20Top%20Ca%20Nha%20Vh%20Thieu%20Nhi%20Tphcm.mp3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Picture 12" descr="MT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760589"/>
            <a:ext cx="6477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WordArt 14"/>
          <p:cNvSpPr>
            <a:spLocks noChangeArrowheads="1" noChangeShapeType="1" noTextEdit="1"/>
          </p:cNvSpPr>
          <p:nvPr/>
        </p:nvSpPr>
        <p:spPr bwMode="auto">
          <a:xfrm>
            <a:off x="5081930" y="3077370"/>
            <a:ext cx="1752600" cy="9577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6600"/>
              </a:extrusionClr>
              <a:contourClr>
                <a:srgbClr val="FF6600"/>
              </a:contourClr>
            </a:sp3d>
          </a:bodyPr>
          <a:lstStyle/>
          <a:p>
            <a:pPr algn="ctr"/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smtClean="0">
                <a:ln w="9525">
                  <a:round/>
                  <a:headEnd/>
                  <a:tailEnd/>
                </a:ln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 kern="10" dirty="0">
              <a:ln w="9525">
                <a:round/>
                <a:headEnd/>
                <a:tailEnd/>
              </a:ln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08666" y="237368"/>
            <a:ext cx="8974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WordArt 6"/>
          <p:cNvSpPr>
            <a:spLocks noChangeArrowheads="1" noChangeShapeType="1" noTextEdit="1"/>
          </p:cNvSpPr>
          <p:nvPr/>
        </p:nvSpPr>
        <p:spPr bwMode="auto">
          <a:xfrm>
            <a:off x="3982601" y="5934252"/>
            <a:ext cx="5181600" cy="1333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 VIÊN GIẢNG DẠY: </a:t>
            </a:r>
            <a:r>
              <a:rPr lang="en-US" sz="3600" kern="1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kern="1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WordArt 58"/>
          <p:cNvSpPr>
            <a:spLocks noChangeArrowheads="1" noChangeShapeType="1" noTextEdit="1"/>
          </p:cNvSpPr>
          <p:nvPr/>
        </p:nvSpPr>
        <p:spPr bwMode="auto">
          <a:xfrm>
            <a:off x="4031875" y="4141304"/>
            <a:ext cx="4128247" cy="9439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371"/>
              </a:avLst>
            </a:prstTxWarp>
          </a:bodyPr>
          <a:lstStyle/>
          <a:p>
            <a:pPr algn="ctr">
              <a:lnSpc>
                <a:spcPct val="200000"/>
              </a:lnSpc>
            </a:pP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Chủ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đề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: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Gia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đình</a:t>
            </a:r>
            <a:endParaRPr lang="en-US" sz="3600" kern="10" dirty="0" smtClean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CCFF66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endParaRPr lang="en-US" sz="3600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CC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89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" grpId="0"/>
      <p:bldP spid="8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2546" y="0"/>
            <a:ext cx="8807116" cy="6858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5486399" y="449179"/>
            <a:ext cx="1299411" cy="1427747"/>
          </a:xfrm>
          <a:custGeom>
            <a:avLst/>
            <a:gdLst>
              <a:gd name="connsiteX0" fmla="*/ 1122947 w 1685072"/>
              <a:gd name="connsiteY0" fmla="*/ 21477 h 1850277"/>
              <a:gd name="connsiteX1" fmla="*/ 1122947 w 1685072"/>
              <a:gd name="connsiteY1" fmla="*/ 21477 h 1850277"/>
              <a:gd name="connsiteX2" fmla="*/ 513347 w 1685072"/>
              <a:gd name="connsiteY2" fmla="*/ 21477 h 1850277"/>
              <a:gd name="connsiteX3" fmla="*/ 465221 w 1685072"/>
              <a:gd name="connsiteY3" fmla="*/ 37519 h 1850277"/>
              <a:gd name="connsiteX4" fmla="*/ 417095 w 1685072"/>
              <a:gd name="connsiteY4" fmla="*/ 85645 h 1850277"/>
              <a:gd name="connsiteX5" fmla="*/ 352926 w 1685072"/>
              <a:gd name="connsiteY5" fmla="*/ 165856 h 1850277"/>
              <a:gd name="connsiteX6" fmla="*/ 304800 w 1685072"/>
              <a:gd name="connsiteY6" fmla="*/ 262108 h 1850277"/>
              <a:gd name="connsiteX7" fmla="*/ 240632 w 1685072"/>
              <a:gd name="connsiteY7" fmla="*/ 358361 h 1850277"/>
              <a:gd name="connsiteX8" fmla="*/ 208547 w 1685072"/>
              <a:gd name="connsiteY8" fmla="*/ 454614 h 1850277"/>
              <a:gd name="connsiteX9" fmla="*/ 176463 w 1685072"/>
              <a:gd name="connsiteY9" fmla="*/ 502740 h 1850277"/>
              <a:gd name="connsiteX10" fmla="*/ 128337 w 1685072"/>
              <a:gd name="connsiteY10" fmla="*/ 582951 h 1850277"/>
              <a:gd name="connsiteX11" fmla="*/ 80211 w 1685072"/>
              <a:gd name="connsiteY11" fmla="*/ 727330 h 1850277"/>
              <a:gd name="connsiteX12" fmla="*/ 64169 w 1685072"/>
              <a:gd name="connsiteY12" fmla="*/ 775456 h 1850277"/>
              <a:gd name="connsiteX13" fmla="*/ 48126 w 1685072"/>
              <a:gd name="connsiteY13" fmla="*/ 855666 h 1850277"/>
              <a:gd name="connsiteX14" fmla="*/ 32084 w 1685072"/>
              <a:gd name="connsiteY14" fmla="*/ 903793 h 1850277"/>
              <a:gd name="connsiteX15" fmla="*/ 0 w 1685072"/>
              <a:gd name="connsiteY15" fmla="*/ 1080256 h 1850277"/>
              <a:gd name="connsiteX16" fmla="*/ 16042 w 1685072"/>
              <a:gd name="connsiteY16" fmla="*/ 1320887 h 1850277"/>
              <a:gd name="connsiteX17" fmla="*/ 48126 w 1685072"/>
              <a:gd name="connsiteY17" fmla="*/ 1417140 h 1850277"/>
              <a:gd name="connsiteX18" fmla="*/ 80211 w 1685072"/>
              <a:gd name="connsiteY18" fmla="*/ 1449224 h 1850277"/>
              <a:gd name="connsiteX19" fmla="*/ 160421 w 1685072"/>
              <a:gd name="connsiteY19" fmla="*/ 1545477 h 1850277"/>
              <a:gd name="connsiteX20" fmla="*/ 176463 w 1685072"/>
              <a:gd name="connsiteY20" fmla="*/ 1593603 h 1850277"/>
              <a:gd name="connsiteX21" fmla="*/ 272716 w 1685072"/>
              <a:gd name="connsiteY21" fmla="*/ 1689856 h 1850277"/>
              <a:gd name="connsiteX22" fmla="*/ 368969 w 1685072"/>
              <a:gd name="connsiteY22" fmla="*/ 1754024 h 1850277"/>
              <a:gd name="connsiteX23" fmla="*/ 417095 w 1685072"/>
              <a:gd name="connsiteY23" fmla="*/ 1786108 h 1850277"/>
              <a:gd name="connsiteX24" fmla="*/ 770021 w 1685072"/>
              <a:gd name="connsiteY24" fmla="*/ 1850277 h 1850277"/>
              <a:gd name="connsiteX25" fmla="*/ 1074821 w 1685072"/>
              <a:gd name="connsiteY25" fmla="*/ 1834235 h 1850277"/>
              <a:gd name="connsiteX26" fmla="*/ 1171074 w 1685072"/>
              <a:gd name="connsiteY26" fmla="*/ 1802151 h 1850277"/>
              <a:gd name="connsiteX27" fmla="*/ 1219200 w 1685072"/>
              <a:gd name="connsiteY27" fmla="*/ 1786108 h 1850277"/>
              <a:gd name="connsiteX28" fmla="*/ 1251284 w 1685072"/>
              <a:gd name="connsiteY28" fmla="*/ 1737982 h 1850277"/>
              <a:gd name="connsiteX29" fmla="*/ 1299411 w 1685072"/>
              <a:gd name="connsiteY29" fmla="*/ 1721940 h 1850277"/>
              <a:gd name="connsiteX30" fmla="*/ 1395663 w 1685072"/>
              <a:gd name="connsiteY30" fmla="*/ 1641730 h 1850277"/>
              <a:gd name="connsiteX31" fmla="*/ 1411705 w 1685072"/>
              <a:gd name="connsiteY31" fmla="*/ 1593603 h 1850277"/>
              <a:gd name="connsiteX32" fmla="*/ 1443790 w 1685072"/>
              <a:gd name="connsiteY32" fmla="*/ 1561519 h 1850277"/>
              <a:gd name="connsiteX33" fmla="*/ 1475874 w 1685072"/>
              <a:gd name="connsiteY33" fmla="*/ 1513393 h 1850277"/>
              <a:gd name="connsiteX34" fmla="*/ 1540042 w 1685072"/>
              <a:gd name="connsiteY34" fmla="*/ 1433182 h 1850277"/>
              <a:gd name="connsiteX35" fmla="*/ 1572126 w 1685072"/>
              <a:gd name="connsiteY35" fmla="*/ 1304845 h 1850277"/>
              <a:gd name="connsiteX36" fmla="*/ 1588169 w 1685072"/>
              <a:gd name="connsiteY36" fmla="*/ 1256719 h 1850277"/>
              <a:gd name="connsiteX37" fmla="*/ 1620253 w 1685072"/>
              <a:gd name="connsiteY37" fmla="*/ 1080256 h 1850277"/>
              <a:gd name="connsiteX38" fmla="*/ 1652337 w 1685072"/>
              <a:gd name="connsiteY38" fmla="*/ 967961 h 1850277"/>
              <a:gd name="connsiteX39" fmla="*/ 1668379 w 1685072"/>
              <a:gd name="connsiteY39" fmla="*/ 823582 h 1850277"/>
              <a:gd name="connsiteX40" fmla="*/ 1684421 w 1685072"/>
              <a:gd name="connsiteY40" fmla="*/ 775456 h 1850277"/>
              <a:gd name="connsiteX41" fmla="*/ 1668379 w 1685072"/>
              <a:gd name="connsiteY41" fmla="*/ 342319 h 1850277"/>
              <a:gd name="connsiteX42" fmla="*/ 1556084 w 1685072"/>
              <a:gd name="connsiteY42" fmla="*/ 197940 h 1850277"/>
              <a:gd name="connsiteX43" fmla="*/ 1491916 w 1685072"/>
              <a:gd name="connsiteY43" fmla="*/ 181898 h 1850277"/>
              <a:gd name="connsiteX44" fmla="*/ 1395663 w 1685072"/>
              <a:gd name="connsiteY44" fmla="*/ 117730 h 1850277"/>
              <a:gd name="connsiteX45" fmla="*/ 1315453 w 1685072"/>
              <a:gd name="connsiteY45" fmla="*/ 53561 h 1850277"/>
              <a:gd name="connsiteX46" fmla="*/ 1267326 w 1685072"/>
              <a:gd name="connsiteY46" fmla="*/ 37519 h 1850277"/>
              <a:gd name="connsiteX47" fmla="*/ 1203158 w 1685072"/>
              <a:gd name="connsiteY47" fmla="*/ 21477 h 1850277"/>
              <a:gd name="connsiteX48" fmla="*/ 1010653 w 1685072"/>
              <a:gd name="connsiteY48" fmla="*/ 21477 h 1850277"/>
              <a:gd name="connsiteX49" fmla="*/ 1122947 w 1685072"/>
              <a:gd name="connsiteY49" fmla="*/ 21477 h 1850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685072" h="1850277">
                <a:moveTo>
                  <a:pt x="1122947" y="21477"/>
                </a:moveTo>
                <a:lnTo>
                  <a:pt x="1122947" y="21477"/>
                </a:lnTo>
                <a:cubicBezTo>
                  <a:pt x="850218" y="-8826"/>
                  <a:pt x="944076" y="-5443"/>
                  <a:pt x="513347" y="21477"/>
                </a:cubicBezTo>
                <a:cubicBezTo>
                  <a:pt x="496470" y="22532"/>
                  <a:pt x="481263" y="32172"/>
                  <a:pt x="465221" y="37519"/>
                </a:cubicBezTo>
                <a:cubicBezTo>
                  <a:pt x="449179" y="53561"/>
                  <a:pt x="431619" y="68216"/>
                  <a:pt x="417095" y="85645"/>
                </a:cubicBezTo>
                <a:cubicBezTo>
                  <a:pt x="315920" y="207056"/>
                  <a:pt x="446262" y="72523"/>
                  <a:pt x="352926" y="165856"/>
                </a:cubicBezTo>
                <a:cubicBezTo>
                  <a:pt x="312603" y="286825"/>
                  <a:pt x="366997" y="137713"/>
                  <a:pt x="304800" y="262108"/>
                </a:cubicBezTo>
                <a:cubicBezTo>
                  <a:pt x="258367" y="354974"/>
                  <a:pt x="331863" y="267130"/>
                  <a:pt x="240632" y="358361"/>
                </a:cubicBezTo>
                <a:cubicBezTo>
                  <a:pt x="229937" y="390445"/>
                  <a:pt x="227307" y="426474"/>
                  <a:pt x="208547" y="454614"/>
                </a:cubicBezTo>
                <a:cubicBezTo>
                  <a:pt x="197852" y="470656"/>
                  <a:pt x="185085" y="485495"/>
                  <a:pt x="176463" y="502740"/>
                </a:cubicBezTo>
                <a:cubicBezTo>
                  <a:pt x="134813" y="586041"/>
                  <a:pt x="191005" y="520281"/>
                  <a:pt x="128337" y="582951"/>
                </a:cubicBezTo>
                <a:lnTo>
                  <a:pt x="80211" y="727330"/>
                </a:lnTo>
                <a:cubicBezTo>
                  <a:pt x="74864" y="743372"/>
                  <a:pt x="67485" y="758875"/>
                  <a:pt x="64169" y="775456"/>
                </a:cubicBezTo>
                <a:cubicBezTo>
                  <a:pt x="58821" y="802193"/>
                  <a:pt x="54739" y="829214"/>
                  <a:pt x="48126" y="855666"/>
                </a:cubicBezTo>
                <a:cubicBezTo>
                  <a:pt x="44025" y="872071"/>
                  <a:pt x="36185" y="887388"/>
                  <a:pt x="32084" y="903793"/>
                </a:cubicBezTo>
                <a:cubicBezTo>
                  <a:pt x="20873" y="948638"/>
                  <a:pt x="7152" y="1037346"/>
                  <a:pt x="0" y="1080256"/>
                </a:cubicBezTo>
                <a:cubicBezTo>
                  <a:pt x="5347" y="1160466"/>
                  <a:pt x="4673" y="1241307"/>
                  <a:pt x="16042" y="1320887"/>
                </a:cubicBezTo>
                <a:cubicBezTo>
                  <a:pt x="20825" y="1354367"/>
                  <a:pt x="24211" y="1393226"/>
                  <a:pt x="48126" y="1417140"/>
                </a:cubicBezTo>
                <a:lnTo>
                  <a:pt x="80211" y="1449224"/>
                </a:lnTo>
                <a:cubicBezTo>
                  <a:pt x="116992" y="1559570"/>
                  <a:pt x="63302" y="1428934"/>
                  <a:pt x="160421" y="1545477"/>
                </a:cubicBezTo>
                <a:cubicBezTo>
                  <a:pt x="171246" y="1558467"/>
                  <a:pt x="166081" y="1580255"/>
                  <a:pt x="176463" y="1593603"/>
                </a:cubicBezTo>
                <a:cubicBezTo>
                  <a:pt x="204320" y="1629419"/>
                  <a:pt x="234962" y="1664687"/>
                  <a:pt x="272716" y="1689856"/>
                </a:cubicBezTo>
                <a:lnTo>
                  <a:pt x="368969" y="1754024"/>
                </a:lnTo>
                <a:cubicBezTo>
                  <a:pt x="385011" y="1764719"/>
                  <a:pt x="398804" y="1780011"/>
                  <a:pt x="417095" y="1786108"/>
                </a:cubicBezTo>
                <a:cubicBezTo>
                  <a:pt x="595146" y="1845460"/>
                  <a:pt x="479789" y="1813998"/>
                  <a:pt x="770021" y="1850277"/>
                </a:cubicBezTo>
                <a:cubicBezTo>
                  <a:pt x="871621" y="1844930"/>
                  <a:pt x="973805" y="1846357"/>
                  <a:pt x="1074821" y="1834235"/>
                </a:cubicBezTo>
                <a:cubicBezTo>
                  <a:pt x="1108400" y="1830206"/>
                  <a:pt x="1138990" y="1812846"/>
                  <a:pt x="1171074" y="1802151"/>
                </a:cubicBezTo>
                <a:lnTo>
                  <a:pt x="1219200" y="1786108"/>
                </a:lnTo>
                <a:cubicBezTo>
                  <a:pt x="1229895" y="1770066"/>
                  <a:pt x="1236229" y="1750026"/>
                  <a:pt x="1251284" y="1737982"/>
                </a:cubicBezTo>
                <a:cubicBezTo>
                  <a:pt x="1264489" y="1727418"/>
                  <a:pt x="1284286" y="1729502"/>
                  <a:pt x="1299411" y="1721940"/>
                </a:cubicBezTo>
                <a:cubicBezTo>
                  <a:pt x="1344079" y="1699606"/>
                  <a:pt x="1360185" y="1677208"/>
                  <a:pt x="1395663" y="1641730"/>
                </a:cubicBezTo>
                <a:cubicBezTo>
                  <a:pt x="1401010" y="1625688"/>
                  <a:pt x="1403005" y="1608103"/>
                  <a:pt x="1411705" y="1593603"/>
                </a:cubicBezTo>
                <a:cubicBezTo>
                  <a:pt x="1419487" y="1580634"/>
                  <a:pt x="1434342" y="1573329"/>
                  <a:pt x="1443790" y="1561519"/>
                </a:cubicBezTo>
                <a:cubicBezTo>
                  <a:pt x="1455834" y="1546464"/>
                  <a:pt x="1463830" y="1528448"/>
                  <a:pt x="1475874" y="1513393"/>
                </a:cubicBezTo>
                <a:cubicBezTo>
                  <a:pt x="1515662" y="1463658"/>
                  <a:pt x="1507126" y="1499013"/>
                  <a:pt x="1540042" y="1433182"/>
                </a:cubicBezTo>
                <a:cubicBezTo>
                  <a:pt x="1558378" y="1396511"/>
                  <a:pt x="1562973" y="1341456"/>
                  <a:pt x="1572126" y="1304845"/>
                </a:cubicBezTo>
                <a:cubicBezTo>
                  <a:pt x="1576227" y="1288440"/>
                  <a:pt x="1584626" y="1273253"/>
                  <a:pt x="1588169" y="1256719"/>
                </a:cubicBezTo>
                <a:cubicBezTo>
                  <a:pt x="1600696" y="1198261"/>
                  <a:pt x="1608528" y="1138880"/>
                  <a:pt x="1620253" y="1080256"/>
                </a:cubicBezTo>
                <a:cubicBezTo>
                  <a:pt x="1630325" y="1029896"/>
                  <a:pt x="1637047" y="1013831"/>
                  <a:pt x="1652337" y="967961"/>
                </a:cubicBezTo>
                <a:cubicBezTo>
                  <a:pt x="1657684" y="919835"/>
                  <a:pt x="1660418" y="871346"/>
                  <a:pt x="1668379" y="823582"/>
                </a:cubicBezTo>
                <a:cubicBezTo>
                  <a:pt x="1671159" y="806902"/>
                  <a:pt x="1684421" y="792366"/>
                  <a:pt x="1684421" y="775456"/>
                </a:cubicBezTo>
                <a:cubicBezTo>
                  <a:pt x="1684421" y="630978"/>
                  <a:pt x="1690022" y="485167"/>
                  <a:pt x="1668379" y="342319"/>
                </a:cubicBezTo>
                <a:cubicBezTo>
                  <a:pt x="1665666" y="324414"/>
                  <a:pt x="1587916" y="216130"/>
                  <a:pt x="1556084" y="197940"/>
                </a:cubicBezTo>
                <a:cubicBezTo>
                  <a:pt x="1536941" y="187001"/>
                  <a:pt x="1513305" y="187245"/>
                  <a:pt x="1491916" y="181898"/>
                </a:cubicBezTo>
                <a:cubicBezTo>
                  <a:pt x="1459832" y="160509"/>
                  <a:pt x="1422929" y="144997"/>
                  <a:pt x="1395663" y="117730"/>
                </a:cubicBezTo>
                <a:cubicBezTo>
                  <a:pt x="1365821" y="87887"/>
                  <a:pt x="1355928" y="73798"/>
                  <a:pt x="1315453" y="53561"/>
                </a:cubicBezTo>
                <a:cubicBezTo>
                  <a:pt x="1300328" y="45999"/>
                  <a:pt x="1283585" y="42165"/>
                  <a:pt x="1267326" y="37519"/>
                </a:cubicBezTo>
                <a:cubicBezTo>
                  <a:pt x="1246127" y="31462"/>
                  <a:pt x="1225163" y="22852"/>
                  <a:pt x="1203158" y="21477"/>
                </a:cubicBezTo>
                <a:cubicBezTo>
                  <a:pt x="1139115" y="17474"/>
                  <a:pt x="1074821" y="21477"/>
                  <a:pt x="1010653" y="21477"/>
                </a:cubicBezTo>
                <a:lnTo>
                  <a:pt x="1122947" y="21477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813994" y="1834615"/>
            <a:ext cx="526913" cy="396790"/>
          </a:xfrm>
          <a:custGeom>
            <a:avLst/>
            <a:gdLst>
              <a:gd name="connsiteX0" fmla="*/ 93776 w 526913"/>
              <a:gd name="connsiteY0" fmla="*/ 24429 h 396790"/>
              <a:gd name="connsiteX1" fmla="*/ 93776 w 526913"/>
              <a:gd name="connsiteY1" fmla="*/ 24429 h 396790"/>
              <a:gd name="connsiteX2" fmla="*/ 510871 w 526913"/>
              <a:gd name="connsiteY2" fmla="*/ 104640 h 396790"/>
              <a:gd name="connsiteX3" fmla="*/ 526913 w 526913"/>
              <a:gd name="connsiteY3" fmla="*/ 265061 h 396790"/>
              <a:gd name="connsiteX4" fmla="*/ 13566 w 526913"/>
              <a:gd name="connsiteY4" fmla="*/ 297145 h 396790"/>
              <a:gd name="connsiteX5" fmla="*/ 29608 w 526913"/>
              <a:gd name="connsiteY5" fmla="*/ 200893 h 396790"/>
              <a:gd name="connsiteX6" fmla="*/ 77734 w 526913"/>
              <a:gd name="connsiteY6" fmla="*/ 184851 h 396790"/>
              <a:gd name="connsiteX7" fmla="*/ 93776 w 526913"/>
              <a:gd name="connsiteY7" fmla="*/ 24429 h 3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6913" h="396790">
                <a:moveTo>
                  <a:pt x="93776" y="24429"/>
                </a:moveTo>
                <a:lnTo>
                  <a:pt x="93776" y="24429"/>
                </a:lnTo>
                <a:cubicBezTo>
                  <a:pt x="225416" y="29914"/>
                  <a:pt x="472963" y="-72265"/>
                  <a:pt x="510871" y="104640"/>
                </a:cubicBezTo>
                <a:cubicBezTo>
                  <a:pt x="522131" y="157187"/>
                  <a:pt x="521566" y="211587"/>
                  <a:pt x="526913" y="265061"/>
                </a:cubicBezTo>
                <a:cubicBezTo>
                  <a:pt x="461683" y="460750"/>
                  <a:pt x="495795" y="409664"/>
                  <a:pt x="13566" y="297145"/>
                </a:cubicBezTo>
                <a:cubicBezTo>
                  <a:pt x="-18110" y="289754"/>
                  <a:pt x="13470" y="229134"/>
                  <a:pt x="29608" y="200893"/>
                </a:cubicBezTo>
                <a:cubicBezTo>
                  <a:pt x="37998" y="186211"/>
                  <a:pt x="61692" y="190198"/>
                  <a:pt x="77734" y="184851"/>
                </a:cubicBezTo>
                <a:cubicBezTo>
                  <a:pt x="116582" y="68306"/>
                  <a:pt x="91102" y="51166"/>
                  <a:pt x="93776" y="2442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6602018" y="2007883"/>
            <a:ext cx="1219228" cy="1029160"/>
          </a:xfrm>
          <a:custGeom>
            <a:avLst/>
            <a:gdLst>
              <a:gd name="connsiteX0" fmla="*/ 16070 w 1219228"/>
              <a:gd name="connsiteY0" fmla="*/ 80210 h 1029160"/>
              <a:gd name="connsiteX1" fmla="*/ 16070 w 1219228"/>
              <a:gd name="connsiteY1" fmla="*/ 80210 h 1029160"/>
              <a:gd name="connsiteX2" fmla="*/ 224618 w 1219228"/>
              <a:gd name="connsiteY2" fmla="*/ 208547 h 1029160"/>
              <a:gd name="connsiteX3" fmla="*/ 320870 w 1219228"/>
              <a:gd name="connsiteY3" fmla="*/ 272716 h 1029160"/>
              <a:gd name="connsiteX4" fmla="*/ 401081 w 1219228"/>
              <a:gd name="connsiteY4" fmla="*/ 336884 h 1029160"/>
              <a:gd name="connsiteX5" fmla="*/ 497334 w 1219228"/>
              <a:gd name="connsiteY5" fmla="*/ 401052 h 1029160"/>
              <a:gd name="connsiteX6" fmla="*/ 513376 w 1219228"/>
              <a:gd name="connsiteY6" fmla="*/ 449179 h 1029160"/>
              <a:gd name="connsiteX7" fmla="*/ 577544 w 1219228"/>
              <a:gd name="connsiteY7" fmla="*/ 465221 h 1029160"/>
              <a:gd name="connsiteX8" fmla="*/ 625670 w 1219228"/>
              <a:gd name="connsiteY8" fmla="*/ 497305 h 1029160"/>
              <a:gd name="connsiteX9" fmla="*/ 657755 w 1219228"/>
              <a:gd name="connsiteY9" fmla="*/ 529389 h 1029160"/>
              <a:gd name="connsiteX10" fmla="*/ 705881 w 1219228"/>
              <a:gd name="connsiteY10" fmla="*/ 545431 h 1029160"/>
              <a:gd name="connsiteX11" fmla="*/ 754007 w 1219228"/>
              <a:gd name="connsiteY11" fmla="*/ 593558 h 1029160"/>
              <a:gd name="connsiteX12" fmla="*/ 802134 w 1219228"/>
              <a:gd name="connsiteY12" fmla="*/ 609600 h 1029160"/>
              <a:gd name="connsiteX13" fmla="*/ 898386 w 1219228"/>
              <a:gd name="connsiteY13" fmla="*/ 673768 h 1029160"/>
              <a:gd name="connsiteX14" fmla="*/ 946513 w 1219228"/>
              <a:gd name="connsiteY14" fmla="*/ 705852 h 1029160"/>
              <a:gd name="connsiteX15" fmla="*/ 1106934 w 1219228"/>
              <a:gd name="connsiteY15" fmla="*/ 689810 h 1029160"/>
              <a:gd name="connsiteX16" fmla="*/ 1219228 w 1219228"/>
              <a:gd name="connsiteY16" fmla="*/ 689810 h 1029160"/>
              <a:gd name="connsiteX17" fmla="*/ 1187144 w 1219228"/>
              <a:gd name="connsiteY17" fmla="*/ 978568 h 1029160"/>
              <a:gd name="connsiteX18" fmla="*/ 1155060 w 1219228"/>
              <a:gd name="connsiteY18" fmla="*/ 1026694 h 1029160"/>
              <a:gd name="connsiteX19" fmla="*/ 914428 w 1219228"/>
              <a:gd name="connsiteY19" fmla="*/ 1010652 h 1029160"/>
              <a:gd name="connsiteX20" fmla="*/ 802134 w 1219228"/>
              <a:gd name="connsiteY20" fmla="*/ 898358 h 1029160"/>
              <a:gd name="connsiteX21" fmla="*/ 561502 w 1219228"/>
              <a:gd name="connsiteY21" fmla="*/ 882316 h 1029160"/>
              <a:gd name="connsiteX22" fmla="*/ 513376 w 1219228"/>
              <a:gd name="connsiteY22" fmla="*/ 834189 h 1029160"/>
              <a:gd name="connsiteX23" fmla="*/ 433165 w 1219228"/>
              <a:gd name="connsiteY23" fmla="*/ 818147 h 1029160"/>
              <a:gd name="connsiteX24" fmla="*/ 385039 w 1219228"/>
              <a:gd name="connsiteY24" fmla="*/ 802105 h 1029160"/>
              <a:gd name="connsiteX25" fmla="*/ 304828 w 1219228"/>
              <a:gd name="connsiteY25" fmla="*/ 786063 h 1029160"/>
              <a:gd name="connsiteX26" fmla="*/ 208576 w 1219228"/>
              <a:gd name="connsiteY26" fmla="*/ 753979 h 1029160"/>
              <a:gd name="connsiteX27" fmla="*/ 160449 w 1219228"/>
              <a:gd name="connsiteY27" fmla="*/ 721894 h 1029160"/>
              <a:gd name="connsiteX28" fmla="*/ 96281 w 1219228"/>
              <a:gd name="connsiteY28" fmla="*/ 705852 h 1029160"/>
              <a:gd name="connsiteX29" fmla="*/ 32113 w 1219228"/>
              <a:gd name="connsiteY29" fmla="*/ 673768 h 1029160"/>
              <a:gd name="connsiteX30" fmla="*/ 16070 w 1219228"/>
              <a:gd name="connsiteY30" fmla="*/ 513347 h 1029160"/>
              <a:gd name="connsiteX31" fmla="*/ 32113 w 1219228"/>
              <a:gd name="connsiteY31" fmla="*/ 465221 h 1029160"/>
              <a:gd name="connsiteX32" fmla="*/ 64197 w 1219228"/>
              <a:gd name="connsiteY32" fmla="*/ 417094 h 1029160"/>
              <a:gd name="connsiteX33" fmla="*/ 96281 w 1219228"/>
              <a:gd name="connsiteY33" fmla="*/ 320842 h 1029160"/>
              <a:gd name="connsiteX34" fmla="*/ 112323 w 1219228"/>
              <a:gd name="connsiteY34" fmla="*/ 80210 h 1029160"/>
              <a:gd name="connsiteX35" fmla="*/ 128365 w 1219228"/>
              <a:gd name="connsiteY35" fmla="*/ 0 h 1029160"/>
              <a:gd name="connsiteX36" fmla="*/ 128365 w 1219228"/>
              <a:gd name="connsiteY36" fmla="*/ 224589 h 1029160"/>
              <a:gd name="connsiteX37" fmla="*/ 128365 w 1219228"/>
              <a:gd name="connsiteY37" fmla="*/ 224589 h 1029160"/>
              <a:gd name="connsiteX38" fmla="*/ 128365 w 1219228"/>
              <a:gd name="connsiteY38" fmla="*/ 224589 h 102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219228" h="1029160">
                <a:moveTo>
                  <a:pt x="16070" y="80210"/>
                </a:moveTo>
                <a:lnTo>
                  <a:pt x="16070" y="80210"/>
                </a:lnTo>
                <a:cubicBezTo>
                  <a:pt x="190344" y="202202"/>
                  <a:pt x="114567" y="171864"/>
                  <a:pt x="224618" y="208547"/>
                </a:cubicBezTo>
                <a:cubicBezTo>
                  <a:pt x="256702" y="229937"/>
                  <a:pt x="293603" y="245450"/>
                  <a:pt x="320870" y="272716"/>
                </a:cubicBezTo>
                <a:cubicBezTo>
                  <a:pt x="366588" y="318433"/>
                  <a:pt x="340370" y="296410"/>
                  <a:pt x="401081" y="336884"/>
                </a:cubicBezTo>
                <a:cubicBezTo>
                  <a:pt x="502336" y="488767"/>
                  <a:pt x="349345" y="282660"/>
                  <a:pt x="497334" y="401052"/>
                </a:cubicBezTo>
                <a:cubicBezTo>
                  <a:pt x="510539" y="411616"/>
                  <a:pt x="500172" y="438615"/>
                  <a:pt x="513376" y="449179"/>
                </a:cubicBezTo>
                <a:cubicBezTo>
                  <a:pt x="530592" y="462952"/>
                  <a:pt x="556155" y="459874"/>
                  <a:pt x="577544" y="465221"/>
                </a:cubicBezTo>
                <a:cubicBezTo>
                  <a:pt x="593586" y="475916"/>
                  <a:pt x="610615" y="485261"/>
                  <a:pt x="625670" y="497305"/>
                </a:cubicBezTo>
                <a:cubicBezTo>
                  <a:pt x="637481" y="506753"/>
                  <a:pt x="644786" y="521607"/>
                  <a:pt x="657755" y="529389"/>
                </a:cubicBezTo>
                <a:cubicBezTo>
                  <a:pt x="672255" y="538089"/>
                  <a:pt x="689839" y="540084"/>
                  <a:pt x="705881" y="545431"/>
                </a:cubicBezTo>
                <a:cubicBezTo>
                  <a:pt x="721923" y="561473"/>
                  <a:pt x="735130" y="580973"/>
                  <a:pt x="754007" y="593558"/>
                </a:cubicBezTo>
                <a:cubicBezTo>
                  <a:pt x="768077" y="602938"/>
                  <a:pt x="787352" y="601388"/>
                  <a:pt x="802134" y="609600"/>
                </a:cubicBezTo>
                <a:cubicBezTo>
                  <a:pt x="835842" y="628326"/>
                  <a:pt x="866302" y="652379"/>
                  <a:pt x="898386" y="673768"/>
                </a:cubicBezTo>
                <a:lnTo>
                  <a:pt x="946513" y="705852"/>
                </a:lnTo>
                <a:cubicBezTo>
                  <a:pt x="999987" y="700505"/>
                  <a:pt x="1055570" y="705614"/>
                  <a:pt x="1106934" y="689810"/>
                </a:cubicBezTo>
                <a:cubicBezTo>
                  <a:pt x="1217841" y="655685"/>
                  <a:pt x="1085203" y="589291"/>
                  <a:pt x="1219228" y="689810"/>
                </a:cubicBezTo>
                <a:cubicBezTo>
                  <a:pt x="1208533" y="786063"/>
                  <a:pt x="1205265" y="883433"/>
                  <a:pt x="1187144" y="978568"/>
                </a:cubicBezTo>
                <a:cubicBezTo>
                  <a:pt x="1183536" y="997508"/>
                  <a:pt x="1174208" y="1024441"/>
                  <a:pt x="1155060" y="1026694"/>
                </a:cubicBezTo>
                <a:cubicBezTo>
                  <a:pt x="1075222" y="1036087"/>
                  <a:pt x="994639" y="1015999"/>
                  <a:pt x="914428" y="1010652"/>
                </a:cubicBezTo>
                <a:cubicBezTo>
                  <a:pt x="871786" y="946689"/>
                  <a:pt x="873288" y="906264"/>
                  <a:pt x="802134" y="898358"/>
                </a:cubicBezTo>
                <a:cubicBezTo>
                  <a:pt x="722237" y="889481"/>
                  <a:pt x="641713" y="887663"/>
                  <a:pt x="561502" y="882316"/>
                </a:cubicBezTo>
                <a:cubicBezTo>
                  <a:pt x="545460" y="866274"/>
                  <a:pt x="533668" y="844335"/>
                  <a:pt x="513376" y="834189"/>
                </a:cubicBezTo>
                <a:cubicBezTo>
                  <a:pt x="488988" y="821995"/>
                  <a:pt x="459617" y="824760"/>
                  <a:pt x="433165" y="818147"/>
                </a:cubicBezTo>
                <a:cubicBezTo>
                  <a:pt x="416760" y="814046"/>
                  <a:pt x="401444" y="806206"/>
                  <a:pt x="385039" y="802105"/>
                </a:cubicBezTo>
                <a:cubicBezTo>
                  <a:pt x="358587" y="795492"/>
                  <a:pt x="331134" y="793237"/>
                  <a:pt x="304828" y="786063"/>
                </a:cubicBezTo>
                <a:cubicBezTo>
                  <a:pt x="272200" y="777165"/>
                  <a:pt x="208576" y="753979"/>
                  <a:pt x="208576" y="753979"/>
                </a:cubicBezTo>
                <a:cubicBezTo>
                  <a:pt x="192534" y="743284"/>
                  <a:pt x="178171" y="729489"/>
                  <a:pt x="160449" y="721894"/>
                </a:cubicBezTo>
                <a:cubicBezTo>
                  <a:pt x="140184" y="713209"/>
                  <a:pt x="116925" y="713593"/>
                  <a:pt x="96281" y="705852"/>
                </a:cubicBezTo>
                <a:cubicBezTo>
                  <a:pt x="73890" y="697455"/>
                  <a:pt x="53502" y="684463"/>
                  <a:pt x="32113" y="673768"/>
                </a:cubicBezTo>
                <a:cubicBezTo>
                  <a:pt x="-4083" y="565184"/>
                  <a:pt x="-10040" y="604729"/>
                  <a:pt x="16070" y="513347"/>
                </a:cubicBezTo>
                <a:cubicBezTo>
                  <a:pt x="20716" y="497088"/>
                  <a:pt x="24551" y="480346"/>
                  <a:pt x="32113" y="465221"/>
                </a:cubicBezTo>
                <a:cubicBezTo>
                  <a:pt x="40736" y="447976"/>
                  <a:pt x="56367" y="434713"/>
                  <a:pt x="64197" y="417094"/>
                </a:cubicBezTo>
                <a:cubicBezTo>
                  <a:pt x="77932" y="386189"/>
                  <a:pt x="96281" y="320842"/>
                  <a:pt x="96281" y="320842"/>
                </a:cubicBezTo>
                <a:cubicBezTo>
                  <a:pt x="101628" y="240631"/>
                  <a:pt x="104324" y="160200"/>
                  <a:pt x="112323" y="80210"/>
                </a:cubicBezTo>
                <a:cubicBezTo>
                  <a:pt x="115036" y="53079"/>
                  <a:pt x="128365" y="0"/>
                  <a:pt x="128365" y="0"/>
                </a:cubicBezTo>
                <a:lnTo>
                  <a:pt x="128365" y="224589"/>
                </a:lnTo>
                <a:lnTo>
                  <a:pt x="128365" y="224589"/>
                </a:lnTo>
                <a:lnTo>
                  <a:pt x="128365" y="224589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 rot="1545088">
            <a:off x="4122351" y="1693496"/>
            <a:ext cx="1405218" cy="483425"/>
          </a:xfrm>
          <a:custGeom>
            <a:avLst/>
            <a:gdLst>
              <a:gd name="connsiteX0" fmla="*/ 1308504 w 1405218"/>
              <a:gd name="connsiteY0" fmla="*/ 208548 h 483425"/>
              <a:gd name="connsiteX1" fmla="*/ 1308504 w 1405218"/>
              <a:gd name="connsiteY1" fmla="*/ 208548 h 483425"/>
              <a:gd name="connsiteX2" fmla="*/ 1276420 w 1405218"/>
              <a:gd name="connsiteY2" fmla="*/ 352926 h 483425"/>
              <a:gd name="connsiteX3" fmla="*/ 1260378 w 1405218"/>
              <a:gd name="connsiteY3" fmla="*/ 401053 h 483425"/>
              <a:gd name="connsiteX4" fmla="*/ 1164125 w 1405218"/>
              <a:gd name="connsiteY4" fmla="*/ 449179 h 483425"/>
              <a:gd name="connsiteX5" fmla="*/ 602652 w 1405218"/>
              <a:gd name="connsiteY5" fmla="*/ 433137 h 483425"/>
              <a:gd name="connsiteX6" fmla="*/ 426188 w 1405218"/>
              <a:gd name="connsiteY6" fmla="*/ 449179 h 483425"/>
              <a:gd name="connsiteX7" fmla="*/ 329936 w 1405218"/>
              <a:gd name="connsiteY7" fmla="*/ 481263 h 483425"/>
              <a:gd name="connsiteX8" fmla="*/ 9094 w 1405218"/>
              <a:gd name="connsiteY8" fmla="*/ 465221 h 483425"/>
              <a:gd name="connsiteX9" fmla="*/ 25136 w 1405218"/>
              <a:gd name="connsiteY9" fmla="*/ 385011 h 483425"/>
              <a:gd name="connsiteX10" fmla="*/ 73262 w 1405218"/>
              <a:gd name="connsiteY10" fmla="*/ 176463 h 483425"/>
              <a:gd name="connsiteX11" fmla="*/ 121388 w 1405218"/>
              <a:gd name="connsiteY11" fmla="*/ 128337 h 483425"/>
              <a:gd name="connsiteX12" fmla="*/ 169515 w 1405218"/>
              <a:gd name="connsiteY12" fmla="*/ 112295 h 483425"/>
              <a:gd name="connsiteX13" fmla="*/ 329936 w 1405218"/>
              <a:gd name="connsiteY13" fmla="*/ 144379 h 483425"/>
              <a:gd name="connsiteX14" fmla="*/ 378062 w 1405218"/>
              <a:gd name="connsiteY14" fmla="*/ 192505 h 483425"/>
              <a:gd name="connsiteX15" fmla="*/ 506399 w 1405218"/>
              <a:gd name="connsiteY15" fmla="*/ 128337 h 483425"/>
              <a:gd name="connsiteX16" fmla="*/ 570567 w 1405218"/>
              <a:gd name="connsiteY16" fmla="*/ 112295 h 483425"/>
              <a:gd name="connsiteX17" fmla="*/ 666820 w 1405218"/>
              <a:gd name="connsiteY17" fmla="*/ 80211 h 483425"/>
              <a:gd name="connsiteX18" fmla="*/ 923494 w 1405218"/>
              <a:gd name="connsiteY18" fmla="*/ 48126 h 483425"/>
              <a:gd name="connsiteX19" fmla="*/ 1035788 w 1405218"/>
              <a:gd name="connsiteY19" fmla="*/ 16042 h 483425"/>
              <a:gd name="connsiteX20" fmla="*/ 1180167 w 1405218"/>
              <a:gd name="connsiteY20" fmla="*/ 0 h 483425"/>
              <a:gd name="connsiteX21" fmla="*/ 1388715 w 1405218"/>
              <a:gd name="connsiteY21" fmla="*/ 16042 h 483425"/>
              <a:gd name="connsiteX22" fmla="*/ 1404757 w 1405218"/>
              <a:gd name="connsiteY22" fmla="*/ 80211 h 483425"/>
              <a:gd name="connsiteX23" fmla="*/ 1372673 w 1405218"/>
              <a:gd name="connsiteY23" fmla="*/ 288758 h 483425"/>
              <a:gd name="connsiteX24" fmla="*/ 1356631 w 1405218"/>
              <a:gd name="connsiteY24" fmla="*/ 401053 h 483425"/>
              <a:gd name="connsiteX25" fmla="*/ 1308504 w 1405218"/>
              <a:gd name="connsiteY25" fmla="*/ 417095 h 483425"/>
              <a:gd name="connsiteX26" fmla="*/ 1212252 w 1405218"/>
              <a:gd name="connsiteY26" fmla="*/ 385011 h 483425"/>
              <a:gd name="connsiteX27" fmla="*/ 1212252 w 1405218"/>
              <a:gd name="connsiteY27" fmla="*/ 385011 h 483425"/>
              <a:gd name="connsiteX28" fmla="*/ 1244336 w 1405218"/>
              <a:gd name="connsiteY28" fmla="*/ 352926 h 483425"/>
              <a:gd name="connsiteX29" fmla="*/ 1260378 w 1405218"/>
              <a:gd name="connsiteY29" fmla="*/ 401053 h 48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405218" h="483425">
                <a:moveTo>
                  <a:pt x="1308504" y="208548"/>
                </a:moveTo>
                <a:lnTo>
                  <a:pt x="1308504" y="208548"/>
                </a:lnTo>
                <a:cubicBezTo>
                  <a:pt x="1297809" y="256674"/>
                  <a:pt x="1288377" y="305098"/>
                  <a:pt x="1276420" y="352926"/>
                </a:cubicBezTo>
                <a:cubicBezTo>
                  <a:pt x="1272319" y="369331"/>
                  <a:pt x="1270942" y="387848"/>
                  <a:pt x="1260378" y="401053"/>
                </a:cubicBezTo>
                <a:cubicBezTo>
                  <a:pt x="1237761" y="429324"/>
                  <a:pt x="1195829" y="438611"/>
                  <a:pt x="1164125" y="449179"/>
                </a:cubicBezTo>
                <a:cubicBezTo>
                  <a:pt x="976967" y="443832"/>
                  <a:pt x="789886" y="433137"/>
                  <a:pt x="602652" y="433137"/>
                </a:cubicBezTo>
                <a:cubicBezTo>
                  <a:pt x="543588" y="433137"/>
                  <a:pt x="484353" y="438915"/>
                  <a:pt x="426188" y="449179"/>
                </a:cubicBezTo>
                <a:cubicBezTo>
                  <a:pt x="392883" y="455056"/>
                  <a:pt x="329936" y="481263"/>
                  <a:pt x="329936" y="481263"/>
                </a:cubicBezTo>
                <a:cubicBezTo>
                  <a:pt x="222989" y="475916"/>
                  <a:pt x="111205" y="497466"/>
                  <a:pt x="9094" y="465221"/>
                </a:cubicBezTo>
                <a:cubicBezTo>
                  <a:pt x="-16907" y="457010"/>
                  <a:pt x="20653" y="411906"/>
                  <a:pt x="25136" y="385011"/>
                </a:cubicBezTo>
                <a:cubicBezTo>
                  <a:pt x="30430" y="353247"/>
                  <a:pt x="43112" y="206613"/>
                  <a:pt x="73262" y="176463"/>
                </a:cubicBezTo>
                <a:cubicBezTo>
                  <a:pt x="89304" y="160421"/>
                  <a:pt x="102511" y="140921"/>
                  <a:pt x="121388" y="128337"/>
                </a:cubicBezTo>
                <a:cubicBezTo>
                  <a:pt x="135458" y="118957"/>
                  <a:pt x="153473" y="117642"/>
                  <a:pt x="169515" y="112295"/>
                </a:cubicBezTo>
                <a:cubicBezTo>
                  <a:pt x="179025" y="113654"/>
                  <a:pt x="299391" y="124016"/>
                  <a:pt x="329936" y="144379"/>
                </a:cubicBezTo>
                <a:cubicBezTo>
                  <a:pt x="348813" y="156963"/>
                  <a:pt x="362020" y="176463"/>
                  <a:pt x="378062" y="192505"/>
                </a:cubicBezTo>
                <a:cubicBezTo>
                  <a:pt x="573995" y="153319"/>
                  <a:pt x="361217" y="211298"/>
                  <a:pt x="506399" y="128337"/>
                </a:cubicBezTo>
                <a:cubicBezTo>
                  <a:pt x="525542" y="117398"/>
                  <a:pt x="549449" y="118630"/>
                  <a:pt x="570567" y="112295"/>
                </a:cubicBezTo>
                <a:cubicBezTo>
                  <a:pt x="602961" y="102577"/>
                  <a:pt x="634736" y="90906"/>
                  <a:pt x="666820" y="80211"/>
                </a:cubicBezTo>
                <a:cubicBezTo>
                  <a:pt x="781091" y="42121"/>
                  <a:pt x="698082" y="65466"/>
                  <a:pt x="923494" y="48126"/>
                </a:cubicBezTo>
                <a:cubicBezTo>
                  <a:pt x="959431" y="36147"/>
                  <a:pt x="998379" y="21797"/>
                  <a:pt x="1035788" y="16042"/>
                </a:cubicBezTo>
                <a:cubicBezTo>
                  <a:pt x="1083647" y="8679"/>
                  <a:pt x="1132041" y="5347"/>
                  <a:pt x="1180167" y="0"/>
                </a:cubicBezTo>
                <a:cubicBezTo>
                  <a:pt x="1249683" y="5347"/>
                  <a:pt x="1323055" y="-7408"/>
                  <a:pt x="1388715" y="16042"/>
                </a:cubicBezTo>
                <a:cubicBezTo>
                  <a:pt x="1409478" y="23458"/>
                  <a:pt x="1404757" y="58163"/>
                  <a:pt x="1404757" y="80211"/>
                </a:cubicBezTo>
                <a:cubicBezTo>
                  <a:pt x="1404757" y="204284"/>
                  <a:pt x="1400132" y="206381"/>
                  <a:pt x="1372673" y="288758"/>
                </a:cubicBezTo>
                <a:cubicBezTo>
                  <a:pt x="1367326" y="326190"/>
                  <a:pt x="1373541" y="367233"/>
                  <a:pt x="1356631" y="401053"/>
                </a:cubicBezTo>
                <a:cubicBezTo>
                  <a:pt x="1349069" y="416178"/>
                  <a:pt x="1325414" y="417095"/>
                  <a:pt x="1308504" y="417095"/>
                </a:cubicBezTo>
                <a:cubicBezTo>
                  <a:pt x="1238404" y="417095"/>
                  <a:pt x="1242714" y="415473"/>
                  <a:pt x="1212252" y="385011"/>
                </a:cubicBezTo>
                <a:lnTo>
                  <a:pt x="1212252" y="385011"/>
                </a:lnTo>
                <a:lnTo>
                  <a:pt x="1244336" y="352926"/>
                </a:lnTo>
                <a:lnTo>
                  <a:pt x="1260378" y="401053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5162985" y="1892832"/>
            <a:ext cx="1647323" cy="1829228"/>
          </a:xfrm>
          <a:custGeom>
            <a:avLst/>
            <a:gdLst>
              <a:gd name="connsiteX0" fmla="*/ 336884 w 1647323"/>
              <a:gd name="connsiteY0" fmla="*/ 48126 h 1719257"/>
              <a:gd name="connsiteX1" fmla="*/ 336884 w 1647323"/>
              <a:gd name="connsiteY1" fmla="*/ 48126 h 1719257"/>
              <a:gd name="connsiteX2" fmla="*/ 481263 w 1647323"/>
              <a:gd name="connsiteY2" fmla="*/ 64169 h 1719257"/>
              <a:gd name="connsiteX3" fmla="*/ 577516 w 1647323"/>
              <a:gd name="connsiteY3" fmla="*/ 96253 h 1719257"/>
              <a:gd name="connsiteX4" fmla="*/ 1026695 w 1647323"/>
              <a:gd name="connsiteY4" fmla="*/ 128337 h 1719257"/>
              <a:gd name="connsiteX5" fmla="*/ 1122947 w 1647323"/>
              <a:gd name="connsiteY5" fmla="*/ 144379 h 1719257"/>
              <a:gd name="connsiteX6" fmla="*/ 1283368 w 1647323"/>
              <a:gd name="connsiteY6" fmla="*/ 160421 h 1719257"/>
              <a:gd name="connsiteX7" fmla="*/ 1347537 w 1647323"/>
              <a:gd name="connsiteY7" fmla="*/ 176463 h 1719257"/>
              <a:gd name="connsiteX8" fmla="*/ 1395663 w 1647323"/>
              <a:gd name="connsiteY8" fmla="*/ 192505 h 1719257"/>
              <a:gd name="connsiteX9" fmla="*/ 1540042 w 1647323"/>
              <a:gd name="connsiteY9" fmla="*/ 208547 h 1719257"/>
              <a:gd name="connsiteX10" fmla="*/ 1572126 w 1647323"/>
              <a:gd name="connsiteY10" fmla="*/ 288758 h 1719257"/>
              <a:gd name="connsiteX11" fmla="*/ 1620252 w 1647323"/>
              <a:gd name="connsiteY11" fmla="*/ 513347 h 1719257"/>
              <a:gd name="connsiteX12" fmla="*/ 1620252 w 1647323"/>
              <a:gd name="connsiteY12" fmla="*/ 1652337 h 1719257"/>
              <a:gd name="connsiteX13" fmla="*/ 1235242 w 1647323"/>
              <a:gd name="connsiteY13" fmla="*/ 1668379 h 1719257"/>
              <a:gd name="connsiteX14" fmla="*/ 385010 w 1647323"/>
              <a:gd name="connsiteY14" fmla="*/ 1668379 h 1719257"/>
              <a:gd name="connsiteX15" fmla="*/ 224589 w 1647323"/>
              <a:gd name="connsiteY15" fmla="*/ 1652337 h 1719257"/>
              <a:gd name="connsiteX16" fmla="*/ 112295 w 1647323"/>
              <a:gd name="connsiteY16" fmla="*/ 1620253 h 1719257"/>
              <a:gd name="connsiteX17" fmla="*/ 64168 w 1647323"/>
              <a:gd name="connsiteY17" fmla="*/ 1604211 h 1719257"/>
              <a:gd name="connsiteX18" fmla="*/ 0 w 1647323"/>
              <a:gd name="connsiteY18" fmla="*/ 1588169 h 1719257"/>
              <a:gd name="connsiteX19" fmla="*/ 16042 w 1647323"/>
              <a:gd name="connsiteY19" fmla="*/ 1299411 h 1719257"/>
              <a:gd name="connsiteX20" fmla="*/ 64168 w 1647323"/>
              <a:gd name="connsiteY20" fmla="*/ 1138990 h 1719257"/>
              <a:gd name="connsiteX21" fmla="*/ 96252 w 1647323"/>
              <a:gd name="connsiteY21" fmla="*/ 1026695 h 1719257"/>
              <a:gd name="connsiteX22" fmla="*/ 128337 w 1647323"/>
              <a:gd name="connsiteY22" fmla="*/ 914400 h 1719257"/>
              <a:gd name="connsiteX23" fmla="*/ 144379 w 1647323"/>
              <a:gd name="connsiteY23" fmla="*/ 176463 h 1719257"/>
              <a:gd name="connsiteX24" fmla="*/ 224589 w 1647323"/>
              <a:gd name="connsiteY24" fmla="*/ 0 h 1719257"/>
              <a:gd name="connsiteX25" fmla="*/ 272716 w 1647323"/>
              <a:gd name="connsiteY25" fmla="*/ 16042 h 1719257"/>
              <a:gd name="connsiteX26" fmla="*/ 320842 w 1647323"/>
              <a:gd name="connsiteY26" fmla="*/ 48126 h 1719257"/>
              <a:gd name="connsiteX27" fmla="*/ 385010 w 1647323"/>
              <a:gd name="connsiteY27" fmla="*/ 64169 h 1719257"/>
              <a:gd name="connsiteX28" fmla="*/ 609600 w 1647323"/>
              <a:gd name="connsiteY28" fmla="*/ 336884 h 171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7323" h="1719257">
                <a:moveTo>
                  <a:pt x="336884" y="48126"/>
                </a:moveTo>
                <a:lnTo>
                  <a:pt x="336884" y="48126"/>
                </a:lnTo>
                <a:cubicBezTo>
                  <a:pt x="385010" y="53474"/>
                  <a:pt x="433781" y="54672"/>
                  <a:pt x="481263" y="64169"/>
                </a:cubicBezTo>
                <a:cubicBezTo>
                  <a:pt x="514426" y="70802"/>
                  <a:pt x="543755" y="94267"/>
                  <a:pt x="577516" y="96253"/>
                </a:cubicBezTo>
                <a:cubicBezTo>
                  <a:pt x="721970" y="104750"/>
                  <a:pt x="880978" y="111194"/>
                  <a:pt x="1026695" y="128337"/>
                </a:cubicBezTo>
                <a:cubicBezTo>
                  <a:pt x="1058999" y="132137"/>
                  <a:pt x="1090672" y="140345"/>
                  <a:pt x="1122947" y="144379"/>
                </a:cubicBezTo>
                <a:cubicBezTo>
                  <a:pt x="1176272" y="151045"/>
                  <a:pt x="1229894" y="155074"/>
                  <a:pt x="1283368" y="160421"/>
                </a:cubicBezTo>
                <a:cubicBezTo>
                  <a:pt x="1304758" y="165768"/>
                  <a:pt x="1326337" y="170406"/>
                  <a:pt x="1347537" y="176463"/>
                </a:cubicBezTo>
                <a:cubicBezTo>
                  <a:pt x="1363796" y="181108"/>
                  <a:pt x="1378983" y="189725"/>
                  <a:pt x="1395663" y="192505"/>
                </a:cubicBezTo>
                <a:cubicBezTo>
                  <a:pt x="1443427" y="200466"/>
                  <a:pt x="1491916" y="203200"/>
                  <a:pt x="1540042" y="208547"/>
                </a:cubicBezTo>
                <a:cubicBezTo>
                  <a:pt x="1550737" y="235284"/>
                  <a:pt x="1566092" y="260601"/>
                  <a:pt x="1572126" y="288758"/>
                </a:cubicBezTo>
                <a:cubicBezTo>
                  <a:pt x="1629791" y="557866"/>
                  <a:pt x="1547322" y="331023"/>
                  <a:pt x="1620252" y="513347"/>
                </a:cubicBezTo>
                <a:cubicBezTo>
                  <a:pt x="1631964" y="770996"/>
                  <a:pt x="1674821" y="1543199"/>
                  <a:pt x="1620252" y="1652337"/>
                </a:cubicBezTo>
                <a:cubicBezTo>
                  <a:pt x="1562808" y="1767224"/>
                  <a:pt x="1363579" y="1663032"/>
                  <a:pt x="1235242" y="1668379"/>
                </a:cubicBezTo>
                <a:cubicBezTo>
                  <a:pt x="935300" y="1768360"/>
                  <a:pt x="1174240" y="1694686"/>
                  <a:pt x="385010" y="1668379"/>
                </a:cubicBezTo>
                <a:cubicBezTo>
                  <a:pt x="331299" y="1666589"/>
                  <a:pt x="278063" y="1657684"/>
                  <a:pt x="224589" y="1652337"/>
                </a:cubicBezTo>
                <a:lnTo>
                  <a:pt x="112295" y="1620253"/>
                </a:lnTo>
                <a:cubicBezTo>
                  <a:pt x="96098" y="1615394"/>
                  <a:pt x="80427" y="1608857"/>
                  <a:pt x="64168" y="1604211"/>
                </a:cubicBezTo>
                <a:cubicBezTo>
                  <a:pt x="42969" y="1598154"/>
                  <a:pt x="21389" y="1593516"/>
                  <a:pt x="0" y="1588169"/>
                </a:cubicBezTo>
                <a:cubicBezTo>
                  <a:pt x="5347" y="1491916"/>
                  <a:pt x="7314" y="1395416"/>
                  <a:pt x="16042" y="1299411"/>
                </a:cubicBezTo>
                <a:cubicBezTo>
                  <a:pt x="19073" y="1266073"/>
                  <a:pt x="57652" y="1158540"/>
                  <a:pt x="64168" y="1138990"/>
                </a:cubicBezTo>
                <a:cubicBezTo>
                  <a:pt x="102637" y="1023582"/>
                  <a:pt x="55958" y="1167719"/>
                  <a:pt x="96252" y="1026695"/>
                </a:cubicBezTo>
                <a:cubicBezTo>
                  <a:pt x="142279" y="865606"/>
                  <a:pt x="78191" y="1114989"/>
                  <a:pt x="128337" y="914400"/>
                </a:cubicBezTo>
                <a:cubicBezTo>
                  <a:pt x="133684" y="668421"/>
                  <a:pt x="130979" y="422135"/>
                  <a:pt x="144379" y="176463"/>
                </a:cubicBezTo>
                <a:cubicBezTo>
                  <a:pt x="152248" y="32195"/>
                  <a:pt x="146548" y="52027"/>
                  <a:pt x="224589" y="0"/>
                </a:cubicBezTo>
                <a:cubicBezTo>
                  <a:pt x="240631" y="5347"/>
                  <a:pt x="257591" y="8480"/>
                  <a:pt x="272716" y="16042"/>
                </a:cubicBezTo>
                <a:cubicBezTo>
                  <a:pt x="289961" y="24664"/>
                  <a:pt x="303597" y="39504"/>
                  <a:pt x="320842" y="48126"/>
                </a:cubicBezTo>
                <a:cubicBezTo>
                  <a:pt x="356309" y="65860"/>
                  <a:pt x="357665" y="64169"/>
                  <a:pt x="385010" y="64169"/>
                </a:cubicBezTo>
                <a:lnTo>
                  <a:pt x="609600" y="336884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5119784" y="3587391"/>
            <a:ext cx="818147" cy="2197768"/>
          </a:xfrm>
          <a:custGeom>
            <a:avLst/>
            <a:gdLst>
              <a:gd name="connsiteX0" fmla="*/ 48126 w 818147"/>
              <a:gd name="connsiteY0" fmla="*/ 0 h 1866056"/>
              <a:gd name="connsiteX1" fmla="*/ 48126 w 818147"/>
              <a:gd name="connsiteY1" fmla="*/ 0 h 1866056"/>
              <a:gd name="connsiteX2" fmla="*/ 481263 w 818147"/>
              <a:gd name="connsiteY2" fmla="*/ 16042 h 1866056"/>
              <a:gd name="connsiteX3" fmla="*/ 593558 w 818147"/>
              <a:gd name="connsiteY3" fmla="*/ 48126 h 1866056"/>
              <a:gd name="connsiteX4" fmla="*/ 705852 w 818147"/>
              <a:gd name="connsiteY4" fmla="*/ 32084 h 1866056"/>
              <a:gd name="connsiteX5" fmla="*/ 753979 w 818147"/>
              <a:gd name="connsiteY5" fmla="*/ 16042 h 1866056"/>
              <a:gd name="connsiteX6" fmla="*/ 802105 w 818147"/>
              <a:gd name="connsiteY6" fmla="*/ 32084 h 1866056"/>
              <a:gd name="connsiteX7" fmla="*/ 818147 w 818147"/>
              <a:gd name="connsiteY7" fmla="*/ 80210 h 1866056"/>
              <a:gd name="connsiteX8" fmla="*/ 770021 w 818147"/>
              <a:gd name="connsiteY8" fmla="*/ 545431 h 1866056"/>
              <a:gd name="connsiteX9" fmla="*/ 753979 w 818147"/>
              <a:gd name="connsiteY9" fmla="*/ 1074821 h 1866056"/>
              <a:gd name="connsiteX10" fmla="*/ 737937 w 818147"/>
              <a:gd name="connsiteY10" fmla="*/ 1203158 h 1866056"/>
              <a:gd name="connsiteX11" fmla="*/ 721895 w 818147"/>
              <a:gd name="connsiteY11" fmla="*/ 1363579 h 1866056"/>
              <a:gd name="connsiteX12" fmla="*/ 705852 w 818147"/>
              <a:gd name="connsiteY12" fmla="*/ 1812758 h 1866056"/>
              <a:gd name="connsiteX13" fmla="*/ 16042 w 818147"/>
              <a:gd name="connsiteY13" fmla="*/ 1780674 h 1866056"/>
              <a:gd name="connsiteX14" fmla="*/ 32084 w 818147"/>
              <a:gd name="connsiteY14" fmla="*/ 1684421 h 1866056"/>
              <a:gd name="connsiteX15" fmla="*/ 80210 w 818147"/>
              <a:gd name="connsiteY15" fmla="*/ 1588168 h 1866056"/>
              <a:gd name="connsiteX16" fmla="*/ 96252 w 818147"/>
              <a:gd name="connsiteY16" fmla="*/ 1540042 h 1866056"/>
              <a:gd name="connsiteX17" fmla="*/ 96252 w 818147"/>
              <a:gd name="connsiteY17" fmla="*/ 1684421 h 1866056"/>
              <a:gd name="connsiteX18" fmla="*/ 48126 w 818147"/>
              <a:gd name="connsiteY18" fmla="*/ 1652337 h 1866056"/>
              <a:gd name="connsiteX19" fmla="*/ 0 w 818147"/>
              <a:gd name="connsiteY19" fmla="*/ 1540042 h 1866056"/>
              <a:gd name="connsiteX20" fmla="*/ 16042 w 818147"/>
              <a:gd name="connsiteY20" fmla="*/ 705853 h 1866056"/>
              <a:gd name="connsiteX21" fmla="*/ 32084 w 818147"/>
              <a:gd name="connsiteY21" fmla="*/ 657726 h 1866056"/>
              <a:gd name="connsiteX22" fmla="*/ 48126 w 818147"/>
              <a:gd name="connsiteY22" fmla="*/ 545431 h 1866056"/>
              <a:gd name="connsiteX23" fmla="*/ 48126 w 818147"/>
              <a:gd name="connsiteY23" fmla="*/ 0 h 186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18147" h="1866056">
                <a:moveTo>
                  <a:pt x="48126" y="0"/>
                </a:moveTo>
                <a:lnTo>
                  <a:pt x="48126" y="0"/>
                </a:lnTo>
                <a:cubicBezTo>
                  <a:pt x="192505" y="5347"/>
                  <a:pt x="337085" y="6740"/>
                  <a:pt x="481263" y="16042"/>
                </a:cubicBezTo>
                <a:cubicBezTo>
                  <a:pt x="506239" y="17653"/>
                  <a:pt x="567156" y="39326"/>
                  <a:pt x="593558" y="48126"/>
                </a:cubicBezTo>
                <a:cubicBezTo>
                  <a:pt x="630989" y="42779"/>
                  <a:pt x="668775" y="39499"/>
                  <a:pt x="705852" y="32084"/>
                </a:cubicBezTo>
                <a:cubicBezTo>
                  <a:pt x="722434" y="28768"/>
                  <a:pt x="737069" y="16042"/>
                  <a:pt x="753979" y="16042"/>
                </a:cubicBezTo>
                <a:cubicBezTo>
                  <a:pt x="770889" y="16042"/>
                  <a:pt x="786063" y="26737"/>
                  <a:pt x="802105" y="32084"/>
                </a:cubicBezTo>
                <a:cubicBezTo>
                  <a:pt x="807452" y="48126"/>
                  <a:pt x="818147" y="63300"/>
                  <a:pt x="818147" y="80210"/>
                </a:cubicBezTo>
                <a:cubicBezTo>
                  <a:pt x="818147" y="322190"/>
                  <a:pt x="807344" y="340152"/>
                  <a:pt x="770021" y="545431"/>
                </a:cubicBezTo>
                <a:cubicBezTo>
                  <a:pt x="764674" y="721894"/>
                  <a:pt x="762581" y="898486"/>
                  <a:pt x="753979" y="1074821"/>
                </a:cubicBezTo>
                <a:cubicBezTo>
                  <a:pt x="751878" y="1117882"/>
                  <a:pt x="742698" y="1160310"/>
                  <a:pt x="737937" y="1203158"/>
                </a:cubicBezTo>
                <a:cubicBezTo>
                  <a:pt x="732002" y="1256570"/>
                  <a:pt x="727242" y="1310105"/>
                  <a:pt x="721895" y="1363579"/>
                </a:cubicBezTo>
                <a:cubicBezTo>
                  <a:pt x="716547" y="1513305"/>
                  <a:pt x="834838" y="1736539"/>
                  <a:pt x="705852" y="1812758"/>
                </a:cubicBezTo>
                <a:cubicBezTo>
                  <a:pt x="507679" y="1929860"/>
                  <a:pt x="242162" y="1823745"/>
                  <a:pt x="16042" y="1780674"/>
                </a:cubicBezTo>
                <a:cubicBezTo>
                  <a:pt x="-15910" y="1774588"/>
                  <a:pt x="25705" y="1716316"/>
                  <a:pt x="32084" y="1684421"/>
                </a:cubicBezTo>
                <a:cubicBezTo>
                  <a:pt x="46867" y="1610508"/>
                  <a:pt x="35917" y="1632463"/>
                  <a:pt x="80210" y="1588168"/>
                </a:cubicBezTo>
                <a:cubicBezTo>
                  <a:pt x="85557" y="1572126"/>
                  <a:pt x="81127" y="1532480"/>
                  <a:pt x="96252" y="1540042"/>
                </a:cubicBezTo>
                <a:cubicBezTo>
                  <a:pt x="133326" y="1558578"/>
                  <a:pt x="98789" y="1671737"/>
                  <a:pt x="96252" y="1684421"/>
                </a:cubicBezTo>
                <a:cubicBezTo>
                  <a:pt x="80210" y="1673726"/>
                  <a:pt x="61759" y="1665970"/>
                  <a:pt x="48126" y="1652337"/>
                </a:cubicBezTo>
                <a:cubicBezTo>
                  <a:pt x="11198" y="1615409"/>
                  <a:pt x="12272" y="1589131"/>
                  <a:pt x="0" y="1540042"/>
                </a:cubicBezTo>
                <a:cubicBezTo>
                  <a:pt x="5347" y="1261979"/>
                  <a:pt x="5935" y="983784"/>
                  <a:pt x="16042" y="705853"/>
                </a:cubicBezTo>
                <a:cubicBezTo>
                  <a:pt x="16657" y="688954"/>
                  <a:pt x="28768" y="674308"/>
                  <a:pt x="32084" y="657726"/>
                </a:cubicBezTo>
                <a:cubicBezTo>
                  <a:pt x="39499" y="620649"/>
                  <a:pt x="42779" y="582863"/>
                  <a:pt x="48126" y="545431"/>
                </a:cubicBezTo>
                <a:cubicBezTo>
                  <a:pt x="70926" y="203425"/>
                  <a:pt x="48126" y="90905"/>
                  <a:pt x="48126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936267" y="3627069"/>
            <a:ext cx="818147" cy="2197768"/>
          </a:xfrm>
          <a:custGeom>
            <a:avLst/>
            <a:gdLst>
              <a:gd name="connsiteX0" fmla="*/ 48126 w 818147"/>
              <a:gd name="connsiteY0" fmla="*/ 0 h 1866056"/>
              <a:gd name="connsiteX1" fmla="*/ 48126 w 818147"/>
              <a:gd name="connsiteY1" fmla="*/ 0 h 1866056"/>
              <a:gd name="connsiteX2" fmla="*/ 481263 w 818147"/>
              <a:gd name="connsiteY2" fmla="*/ 16042 h 1866056"/>
              <a:gd name="connsiteX3" fmla="*/ 593558 w 818147"/>
              <a:gd name="connsiteY3" fmla="*/ 48126 h 1866056"/>
              <a:gd name="connsiteX4" fmla="*/ 705852 w 818147"/>
              <a:gd name="connsiteY4" fmla="*/ 32084 h 1866056"/>
              <a:gd name="connsiteX5" fmla="*/ 753979 w 818147"/>
              <a:gd name="connsiteY5" fmla="*/ 16042 h 1866056"/>
              <a:gd name="connsiteX6" fmla="*/ 802105 w 818147"/>
              <a:gd name="connsiteY6" fmla="*/ 32084 h 1866056"/>
              <a:gd name="connsiteX7" fmla="*/ 818147 w 818147"/>
              <a:gd name="connsiteY7" fmla="*/ 80210 h 1866056"/>
              <a:gd name="connsiteX8" fmla="*/ 770021 w 818147"/>
              <a:gd name="connsiteY8" fmla="*/ 545431 h 1866056"/>
              <a:gd name="connsiteX9" fmla="*/ 753979 w 818147"/>
              <a:gd name="connsiteY9" fmla="*/ 1074821 h 1866056"/>
              <a:gd name="connsiteX10" fmla="*/ 737937 w 818147"/>
              <a:gd name="connsiteY10" fmla="*/ 1203158 h 1866056"/>
              <a:gd name="connsiteX11" fmla="*/ 721895 w 818147"/>
              <a:gd name="connsiteY11" fmla="*/ 1363579 h 1866056"/>
              <a:gd name="connsiteX12" fmla="*/ 705852 w 818147"/>
              <a:gd name="connsiteY12" fmla="*/ 1812758 h 1866056"/>
              <a:gd name="connsiteX13" fmla="*/ 16042 w 818147"/>
              <a:gd name="connsiteY13" fmla="*/ 1780674 h 1866056"/>
              <a:gd name="connsiteX14" fmla="*/ 32084 w 818147"/>
              <a:gd name="connsiteY14" fmla="*/ 1684421 h 1866056"/>
              <a:gd name="connsiteX15" fmla="*/ 80210 w 818147"/>
              <a:gd name="connsiteY15" fmla="*/ 1588168 h 1866056"/>
              <a:gd name="connsiteX16" fmla="*/ 96252 w 818147"/>
              <a:gd name="connsiteY16" fmla="*/ 1540042 h 1866056"/>
              <a:gd name="connsiteX17" fmla="*/ 96252 w 818147"/>
              <a:gd name="connsiteY17" fmla="*/ 1684421 h 1866056"/>
              <a:gd name="connsiteX18" fmla="*/ 48126 w 818147"/>
              <a:gd name="connsiteY18" fmla="*/ 1652337 h 1866056"/>
              <a:gd name="connsiteX19" fmla="*/ 0 w 818147"/>
              <a:gd name="connsiteY19" fmla="*/ 1540042 h 1866056"/>
              <a:gd name="connsiteX20" fmla="*/ 16042 w 818147"/>
              <a:gd name="connsiteY20" fmla="*/ 705853 h 1866056"/>
              <a:gd name="connsiteX21" fmla="*/ 32084 w 818147"/>
              <a:gd name="connsiteY21" fmla="*/ 657726 h 1866056"/>
              <a:gd name="connsiteX22" fmla="*/ 48126 w 818147"/>
              <a:gd name="connsiteY22" fmla="*/ 545431 h 1866056"/>
              <a:gd name="connsiteX23" fmla="*/ 48126 w 818147"/>
              <a:gd name="connsiteY23" fmla="*/ 0 h 186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18147" h="1866056">
                <a:moveTo>
                  <a:pt x="48126" y="0"/>
                </a:moveTo>
                <a:lnTo>
                  <a:pt x="48126" y="0"/>
                </a:lnTo>
                <a:cubicBezTo>
                  <a:pt x="192505" y="5347"/>
                  <a:pt x="337085" y="6740"/>
                  <a:pt x="481263" y="16042"/>
                </a:cubicBezTo>
                <a:cubicBezTo>
                  <a:pt x="506239" y="17653"/>
                  <a:pt x="567156" y="39326"/>
                  <a:pt x="593558" y="48126"/>
                </a:cubicBezTo>
                <a:cubicBezTo>
                  <a:pt x="630989" y="42779"/>
                  <a:pt x="668775" y="39499"/>
                  <a:pt x="705852" y="32084"/>
                </a:cubicBezTo>
                <a:cubicBezTo>
                  <a:pt x="722434" y="28768"/>
                  <a:pt x="737069" y="16042"/>
                  <a:pt x="753979" y="16042"/>
                </a:cubicBezTo>
                <a:cubicBezTo>
                  <a:pt x="770889" y="16042"/>
                  <a:pt x="786063" y="26737"/>
                  <a:pt x="802105" y="32084"/>
                </a:cubicBezTo>
                <a:cubicBezTo>
                  <a:pt x="807452" y="48126"/>
                  <a:pt x="818147" y="63300"/>
                  <a:pt x="818147" y="80210"/>
                </a:cubicBezTo>
                <a:cubicBezTo>
                  <a:pt x="818147" y="322190"/>
                  <a:pt x="807344" y="340152"/>
                  <a:pt x="770021" y="545431"/>
                </a:cubicBezTo>
                <a:cubicBezTo>
                  <a:pt x="764674" y="721894"/>
                  <a:pt x="762581" y="898486"/>
                  <a:pt x="753979" y="1074821"/>
                </a:cubicBezTo>
                <a:cubicBezTo>
                  <a:pt x="751878" y="1117882"/>
                  <a:pt x="742698" y="1160310"/>
                  <a:pt x="737937" y="1203158"/>
                </a:cubicBezTo>
                <a:cubicBezTo>
                  <a:pt x="732002" y="1256570"/>
                  <a:pt x="727242" y="1310105"/>
                  <a:pt x="721895" y="1363579"/>
                </a:cubicBezTo>
                <a:cubicBezTo>
                  <a:pt x="716547" y="1513305"/>
                  <a:pt x="834838" y="1736539"/>
                  <a:pt x="705852" y="1812758"/>
                </a:cubicBezTo>
                <a:cubicBezTo>
                  <a:pt x="507679" y="1929860"/>
                  <a:pt x="242162" y="1823745"/>
                  <a:pt x="16042" y="1780674"/>
                </a:cubicBezTo>
                <a:cubicBezTo>
                  <a:pt x="-15910" y="1774588"/>
                  <a:pt x="25705" y="1716316"/>
                  <a:pt x="32084" y="1684421"/>
                </a:cubicBezTo>
                <a:cubicBezTo>
                  <a:pt x="46867" y="1610508"/>
                  <a:pt x="35917" y="1632463"/>
                  <a:pt x="80210" y="1588168"/>
                </a:cubicBezTo>
                <a:cubicBezTo>
                  <a:pt x="85557" y="1572126"/>
                  <a:pt x="81127" y="1532480"/>
                  <a:pt x="96252" y="1540042"/>
                </a:cubicBezTo>
                <a:cubicBezTo>
                  <a:pt x="133326" y="1558578"/>
                  <a:pt x="98789" y="1671737"/>
                  <a:pt x="96252" y="1684421"/>
                </a:cubicBezTo>
                <a:cubicBezTo>
                  <a:pt x="80210" y="1673726"/>
                  <a:pt x="61759" y="1665970"/>
                  <a:pt x="48126" y="1652337"/>
                </a:cubicBezTo>
                <a:cubicBezTo>
                  <a:pt x="11198" y="1615409"/>
                  <a:pt x="12272" y="1589131"/>
                  <a:pt x="0" y="1540042"/>
                </a:cubicBezTo>
                <a:cubicBezTo>
                  <a:pt x="5347" y="1261979"/>
                  <a:pt x="5935" y="983784"/>
                  <a:pt x="16042" y="705853"/>
                </a:cubicBezTo>
                <a:cubicBezTo>
                  <a:pt x="16657" y="688954"/>
                  <a:pt x="28768" y="674308"/>
                  <a:pt x="32084" y="657726"/>
                </a:cubicBezTo>
                <a:cubicBezTo>
                  <a:pt x="39499" y="620649"/>
                  <a:pt x="42779" y="582863"/>
                  <a:pt x="48126" y="545431"/>
                </a:cubicBezTo>
                <a:cubicBezTo>
                  <a:pt x="70926" y="203425"/>
                  <a:pt x="48126" y="90905"/>
                  <a:pt x="48126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805847" y="5688552"/>
            <a:ext cx="962527" cy="465221"/>
          </a:xfrm>
          <a:custGeom>
            <a:avLst/>
            <a:gdLst>
              <a:gd name="connsiteX0" fmla="*/ 593558 w 962527"/>
              <a:gd name="connsiteY0" fmla="*/ 48126 h 465221"/>
              <a:gd name="connsiteX1" fmla="*/ 593558 w 962527"/>
              <a:gd name="connsiteY1" fmla="*/ 48126 h 465221"/>
              <a:gd name="connsiteX2" fmla="*/ 385011 w 962527"/>
              <a:gd name="connsiteY2" fmla="*/ 64168 h 465221"/>
              <a:gd name="connsiteX3" fmla="*/ 304800 w 962527"/>
              <a:gd name="connsiteY3" fmla="*/ 96253 h 465221"/>
              <a:gd name="connsiteX4" fmla="*/ 144379 w 962527"/>
              <a:gd name="connsiteY4" fmla="*/ 112295 h 465221"/>
              <a:gd name="connsiteX5" fmla="*/ 96253 w 962527"/>
              <a:gd name="connsiteY5" fmla="*/ 144379 h 465221"/>
              <a:gd name="connsiteX6" fmla="*/ 48127 w 962527"/>
              <a:gd name="connsiteY6" fmla="*/ 160421 h 465221"/>
              <a:gd name="connsiteX7" fmla="*/ 16042 w 962527"/>
              <a:gd name="connsiteY7" fmla="*/ 192505 h 465221"/>
              <a:gd name="connsiteX8" fmla="*/ 0 w 962527"/>
              <a:gd name="connsiteY8" fmla="*/ 256674 h 465221"/>
              <a:gd name="connsiteX9" fmla="*/ 96253 w 962527"/>
              <a:gd name="connsiteY9" fmla="*/ 368968 h 465221"/>
              <a:gd name="connsiteX10" fmla="*/ 128337 w 962527"/>
              <a:gd name="connsiteY10" fmla="*/ 417095 h 465221"/>
              <a:gd name="connsiteX11" fmla="*/ 192506 w 962527"/>
              <a:gd name="connsiteY11" fmla="*/ 433137 h 465221"/>
              <a:gd name="connsiteX12" fmla="*/ 352927 w 962527"/>
              <a:gd name="connsiteY12" fmla="*/ 449179 h 465221"/>
              <a:gd name="connsiteX13" fmla="*/ 449179 w 962527"/>
              <a:gd name="connsiteY13" fmla="*/ 465221 h 465221"/>
              <a:gd name="connsiteX14" fmla="*/ 914400 w 962527"/>
              <a:gd name="connsiteY14" fmla="*/ 449179 h 465221"/>
              <a:gd name="connsiteX15" fmla="*/ 946485 w 962527"/>
              <a:gd name="connsiteY15" fmla="*/ 417095 h 465221"/>
              <a:gd name="connsiteX16" fmla="*/ 962527 w 962527"/>
              <a:gd name="connsiteY16" fmla="*/ 368968 h 465221"/>
              <a:gd name="connsiteX17" fmla="*/ 946485 w 962527"/>
              <a:gd name="connsiteY17" fmla="*/ 64168 h 465221"/>
              <a:gd name="connsiteX18" fmla="*/ 898358 w 962527"/>
              <a:gd name="connsiteY18" fmla="*/ 32084 h 465221"/>
              <a:gd name="connsiteX19" fmla="*/ 802106 w 962527"/>
              <a:gd name="connsiteY19" fmla="*/ 0 h 465221"/>
              <a:gd name="connsiteX20" fmla="*/ 721895 w 962527"/>
              <a:gd name="connsiteY20" fmla="*/ 16042 h 465221"/>
              <a:gd name="connsiteX21" fmla="*/ 593558 w 962527"/>
              <a:gd name="connsiteY21" fmla="*/ 48126 h 46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62527" h="465221">
                <a:moveTo>
                  <a:pt x="593558" y="48126"/>
                </a:moveTo>
                <a:lnTo>
                  <a:pt x="593558" y="48126"/>
                </a:lnTo>
                <a:cubicBezTo>
                  <a:pt x="524042" y="53473"/>
                  <a:pt x="453783" y="52706"/>
                  <a:pt x="385011" y="64168"/>
                </a:cubicBezTo>
                <a:cubicBezTo>
                  <a:pt x="356606" y="68902"/>
                  <a:pt x="333037" y="90605"/>
                  <a:pt x="304800" y="96253"/>
                </a:cubicBezTo>
                <a:cubicBezTo>
                  <a:pt x="252103" y="106792"/>
                  <a:pt x="197853" y="106948"/>
                  <a:pt x="144379" y="112295"/>
                </a:cubicBezTo>
                <a:cubicBezTo>
                  <a:pt x="128337" y="122990"/>
                  <a:pt x="113498" y="135757"/>
                  <a:pt x="96253" y="144379"/>
                </a:cubicBezTo>
                <a:cubicBezTo>
                  <a:pt x="81128" y="151941"/>
                  <a:pt x="62627" y="151721"/>
                  <a:pt x="48127" y="160421"/>
                </a:cubicBezTo>
                <a:cubicBezTo>
                  <a:pt x="35158" y="168203"/>
                  <a:pt x="26737" y="181810"/>
                  <a:pt x="16042" y="192505"/>
                </a:cubicBezTo>
                <a:cubicBezTo>
                  <a:pt x="10695" y="213895"/>
                  <a:pt x="0" y="234626"/>
                  <a:pt x="0" y="256674"/>
                </a:cubicBezTo>
                <a:cubicBezTo>
                  <a:pt x="0" y="313669"/>
                  <a:pt x="56697" y="342597"/>
                  <a:pt x="96253" y="368968"/>
                </a:cubicBezTo>
                <a:cubicBezTo>
                  <a:pt x="106948" y="385010"/>
                  <a:pt x="112295" y="406400"/>
                  <a:pt x="128337" y="417095"/>
                </a:cubicBezTo>
                <a:cubicBezTo>
                  <a:pt x="146682" y="429325"/>
                  <a:pt x="170680" y="430019"/>
                  <a:pt x="192506" y="433137"/>
                </a:cubicBezTo>
                <a:cubicBezTo>
                  <a:pt x="245706" y="440737"/>
                  <a:pt x="299602" y="442513"/>
                  <a:pt x="352927" y="449179"/>
                </a:cubicBezTo>
                <a:cubicBezTo>
                  <a:pt x="385202" y="453213"/>
                  <a:pt x="417095" y="459874"/>
                  <a:pt x="449179" y="465221"/>
                </a:cubicBezTo>
                <a:cubicBezTo>
                  <a:pt x="604253" y="459874"/>
                  <a:pt x="759956" y="464125"/>
                  <a:pt x="914400" y="449179"/>
                </a:cubicBezTo>
                <a:cubicBezTo>
                  <a:pt x="929454" y="447722"/>
                  <a:pt x="938703" y="430064"/>
                  <a:pt x="946485" y="417095"/>
                </a:cubicBezTo>
                <a:cubicBezTo>
                  <a:pt x="955185" y="402595"/>
                  <a:pt x="957180" y="385010"/>
                  <a:pt x="962527" y="368968"/>
                </a:cubicBezTo>
                <a:cubicBezTo>
                  <a:pt x="957180" y="267368"/>
                  <a:pt x="965522" y="164112"/>
                  <a:pt x="946485" y="64168"/>
                </a:cubicBezTo>
                <a:cubicBezTo>
                  <a:pt x="942877" y="45228"/>
                  <a:pt x="915977" y="39914"/>
                  <a:pt x="898358" y="32084"/>
                </a:cubicBezTo>
                <a:cubicBezTo>
                  <a:pt x="867453" y="18349"/>
                  <a:pt x="802106" y="0"/>
                  <a:pt x="802106" y="0"/>
                </a:cubicBezTo>
                <a:cubicBezTo>
                  <a:pt x="775369" y="5347"/>
                  <a:pt x="747425" y="6468"/>
                  <a:pt x="721895" y="16042"/>
                </a:cubicBezTo>
                <a:cubicBezTo>
                  <a:pt x="620517" y="54058"/>
                  <a:pt x="614947" y="42779"/>
                  <a:pt x="593558" y="48126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6103210" y="5750126"/>
            <a:ext cx="997616" cy="373024"/>
          </a:xfrm>
          <a:custGeom>
            <a:avLst/>
            <a:gdLst>
              <a:gd name="connsiteX0" fmla="*/ 320842 w 997616"/>
              <a:gd name="connsiteY0" fmla="*/ 20098 h 373024"/>
              <a:gd name="connsiteX1" fmla="*/ 320842 w 997616"/>
              <a:gd name="connsiteY1" fmla="*/ 20098 h 373024"/>
              <a:gd name="connsiteX2" fmla="*/ 914400 w 997616"/>
              <a:gd name="connsiteY2" fmla="*/ 52182 h 373024"/>
              <a:gd name="connsiteX3" fmla="*/ 978568 w 997616"/>
              <a:gd name="connsiteY3" fmla="*/ 100308 h 373024"/>
              <a:gd name="connsiteX4" fmla="*/ 978568 w 997616"/>
              <a:gd name="connsiteY4" fmla="*/ 260729 h 373024"/>
              <a:gd name="connsiteX5" fmla="*/ 866274 w 997616"/>
              <a:gd name="connsiteY5" fmla="*/ 308856 h 373024"/>
              <a:gd name="connsiteX6" fmla="*/ 834189 w 997616"/>
              <a:gd name="connsiteY6" fmla="*/ 340940 h 373024"/>
              <a:gd name="connsiteX7" fmla="*/ 737937 w 997616"/>
              <a:gd name="connsiteY7" fmla="*/ 356982 h 373024"/>
              <a:gd name="connsiteX8" fmla="*/ 673768 w 997616"/>
              <a:gd name="connsiteY8" fmla="*/ 373024 h 373024"/>
              <a:gd name="connsiteX9" fmla="*/ 96253 w 997616"/>
              <a:gd name="connsiteY9" fmla="*/ 356982 h 373024"/>
              <a:gd name="connsiteX10" fmla="*/ 48126 w 997616"/>
              <a:gd name="connsiteY10" fmla="*/ 324898 h 373024"/>
              <a:gd name="connsiteX11" fmla="*/ 0 w 997616"/>
              <a:gd name="connsiteY11" fmla="*/ 308856 h 373024"/>
              <a:gd name="connsiteX12" fmla="*/ 16042 w 997616"/>
              <a:gd name="connsiteY12" fmla="*/ 52182 h 373024"/>
              <a:gd name="connsiteX13" fmla="*/ 80211 w 997616"/>
              <a:gd name="connsiteY13" fmla="*/ 36140 h 373024"/>
              <a:gd name="connsiteX14" fmla="*/ 128337 w 997616"/>
              <a:gd name="connsiteY14" fmla="*/ 4056 h 373024"/>
              <a:gd name="connsiteX15" fmla="*/ 417095 w 997616"/>
              <a:gd name="connsiteY15" fmla="*/ 4056 h 373024"/>
              <a:gd name="connsiteX16" fmla="*/ 513347 w 997616"/>
              <a:gd name="connsiteY16" fmla="*/ 84266 h 373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97616" h="373024">
                <a:moveTo>
                  <a:pt x="320842" y="20098"/>
                </a:moveTo>
                <a:lnTo>
                  <a:pt x="320842" y="20098"/>
                </a:lnTo>
                <a:cubicBezTo>
                  <a:pt x="586981" y="2356"/>
                  <a:pt x="619122" y="-15959"/>
                  <a:pt x="914400" y="52182"/>
                </a:cubicBezTo>
                <a:cubicBezTo>
                  <a:pt x="940452" y="58194"/>
                  <a:pt x="957179" y="84266"/>
                  <a:pt x="978568" y="100308"/>
                </a:cubicBezTo>
                <a:cubicBezTo>
                  <a:pt x="992026" y="154136"/>
                  <a:pt x="1013689" y="204537"/>
                  <a:pt x="978568" y="260729"/>
                </a:cubicBezTo>
                <a:cubicBezTo>
                  <a:pt x="968136" y="277420"/>
                  <a:pt x="888395" y="301482"/>
                  <a:pt x="866274" y="308856"/>
                </a:cubicBezTo>
                <a:cubicBezTo>
                  <a:pt x="855579" y="319551"/>
                  <a:pt x="848351" y="335629"/>
                  <a:pt x="834189" y="340940"/>
                </a:cubicBezTo>
                <a:cubicBezTo>
                  <a:pt x="803733" y="352361"/>
                  <a:pt x="769832" y="350603"/>
                  <a:pt x="737937" y="356982"/>
                </a:cubicBezTo>
                <a:cubicBezTo>
                  <a:pt x="716317" y="361306"/>
                  <a:pt x="695158" y="367677"/>
                  <a:pt x="673768" y="373024"/>
                </a:cubicBezTo>
                <a:cubicBezTo>
                  <a:pt x="481263" y="367677"/>
                  <a:pt x="288265" y="371752"/>
                  <a:pt x="96253" y="356982"/>
                </a:cubicBezTo>
                <a:cubicBezTo>
                  <a:pt x="77029" y="355503"/>
                  <a:pt x="65371" y="333520"/>
                  <a:pt x="48126" y="324898"/>
                </a:cubicBezTo>
                <a:cubicBezTo>
                  <a:pt x="33001" y="317336"/>
                  <a:pt x="16042" y="314203"/>
                  <a:pt x="0" y="308856"/>
                </a:cubicBezTo>
                <a:cubicBezTo>
                  <a:pt x="5347" y="223298"/>
                  <a:pt x="-8147" y="134424"/>
                  <a:pt x="16042" y="52182"/>
                </a:cubicBezTo>
                <a:cubicBezTo>
                  <a:pt x="22263" y="31030"/>
                  <a:pt x="59946" y="44825"/>
                  <a:pt x="80211" y="36140"/>
                </a:cubicBezTo>
                <a:cubicBezTo>
                  <a:pt x="97932" y="28545"/>
                  <a:pt x="109144" y="5884"/>
                  <a:pt x="128337" y="4056"/>
                </a:cubicBezTo>
                <a:cubicBezTo>
                  <a:pt x="224156" y="-5070"/>
                  <a:pt x="320842" y="4056"/>
                  <a:pt x="417095" y="4056"/>
                </a:cubicBezTo>
                <a:lnTo>
                  <a:pt x="513347" y="84266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341676" y="233539"/>
            <a:ext cx="1522009" cy="910262"/>
          </a:xfrm>
          <a:custGeom>
            <a:avLst/>
            <a:gdLst>
              <a:gd name="connsiteX0" fmla="*/ 385473 w 1684884"/>
              <a:gd name="connsiteY0" fmla="*/ 67853 h 853916"/>
              <a:gd name="connsiteX1" fmla="*/ 385473 w 1684884"/>
              <a:gd name="connsiteY1" fmla="*/ 67853 h 853916"/>
              <a:gd name="connsiteX2" fmla="*/ 257136 w 1684884"/>
              <a:gd name="connsiteY2" fmla="*/ 132022 h 853916"/>
              <a:gd name="connsiteX3" fmla="*/ 176926 w 1684884"/>
              <a:gd name="connsiteY3" fmla="*/ 228274 h 853916"/>
              <a:gd name="connsiteX4" fmla="*/ 112757 w 1684884"/>
              <a:gd name="connsiteY4" fmla="*/ 308485 h 853916"/>
              <a:gd name="connsiteX5" fmla="*/ 80673 w 1684884"/>
              <a:gd name="connsiteY5" fmla="*/ 404738 h 853916"/>
              <a:gd name="connsiteX6" fmla="*/ 48589 w 1684884"/>
              <a:gd name="connsiteY6" fmla="*/ 549116 h 853916"/>
              <a:gd name="connsiteX7" fmla="*/ 32547 w 1684884"/>
              <a:gd name="connsiteY7" fmla="*/ 741622 h 853916"/>
              <a:gd name="connsiteX8" fmla="*/ 463 w 1684884"/>
              <a:gd name="connsiteY8" fmla="*/ 805790 h 853916"/>
              <a:gd name="connsiteX9" fmla="*/ 48589 w 1684884"/>
              <a:gd name="connsiteY9" fmla="*/ 821832 h 853916"/>
              <a:gd name="connsiteX10" fmla="*/ 128799 w 1684884"/>
              <a:gd name="connsiteY10" fmla="*/ 805790 h 853916"/>
              <a:gd name="connsiteX11" fmla="*/ 176926 w 1684884"/>
              <a:gd name="connsiteY11" fmla="*/ 789748 h 853916"/>
              <a:gd name="connsiteX12" fmla="*/ 257136 w 1684884"/>
              <a:gd name="connsiteY12" fmla="*/ 773706 h 853916"/>
              <a:gd name="connsiteX13" fmla="*/ 289220 w 1684884"/>
              <a:gd name="connsiteY13" fmla="*/ 821832 h 853916"/>
              <a:gd name="connsiteX14" fmla="*/ 481726 w 1684884"/>
              <a:gd name="connsiteY14" fmla="*/ 805790 h 853916"/>
              <a:gd name="connsiteX15" fmla="*/ 577978 w 1684884"/>
              <a:gd name="connsiteY15" fmla="*/ 725580 h 853916"/>
              <a:gd name="connsiteX16" fmla="*/ 658189 w 1684884"/>
              <a:gd name="connsiteY16" fmla="*/ 709538 h 853916"/>
              <a:gd name="connsiteX17" fmla="*/ 1043199 w 1684884"/>
              <a:gd name="connsiteY17" fmla="*/ 725580 h 853916"/>
              <a:gd name="connsiteX18" fmla="*/ 1107368 w 1684884"/>
              <a:gd name="connsiteY18" fmla="*/ 821832 h 853916"/>
              <a:gd name="connsiteX19" fmla="*/ 1155494 w 1684884"/>
              <a:gd name="connsiteY19" fmla="*/ 853916 h 853916"/>
              <a:gd name="connsiteX20" fmla="*/ 1171536 w 1684884"/>
              <a:gd name="connsiteY20" fmla="*/ 805790 h 853916"/>
              <a:gd name="connsiteX21" fmla="*/ 1203620 w 1684884"/>
              <a:gd name="connsiteY21" fmla="*/ 741622 h 853916"/>
              <a:gd name="connsiteX22" fmla="*/ 1668841 w 1684884"/>
              <a:gd name="connsiteY22" fmla="*/ 677453 h 853916"/>
              <a:gd name="connsiteX23" fmla="*/ 1684884 w 1684884"/>
              <a:gd name="connsiteY23" fmla="*/ 629327 h 853916"/>
              <a:gd name="connsiteX24" fmla="*/ 1652799 w 1684884"/>
              <a:gd name="connsiteY24" fmla="*/ 500990 h 853916"/>
              <a:gd name="connsiteX25" fmla="*/ 1588631 w 1684884"/>
              <a:gd name="connsiteY25" fmla="*/ 404738 h 853916"/>
              <a:gd name="connsiteX26" fmla="*/ 1540505 w 1684884"/>
              <a:gd name="connsiteY26" fmla="*/ 292443 h 853916"/>
              <a:gd name="connsiteX27" fmla="*/ 1508420 w 1684884"/>
              <a:gd name="connsiteY27" fmla="*/ 260359 h 853916"/>
              <a:gd name="connsiteX28" fmla="*/ 1476336 w 1684884"/>
              <a:gd name="connsiteY28" fmla="*/ 164106 h 853916"/>
              <a:gd name="connsiteX29" fmla="*/ 1428210 w 1684884"/>
              <a:gd name="connsiteY29" fmla="*/ 132022 h 853916"/>
              <a:gd name="connsiteX30" fmla="*/ 1187578 w 1684884"/>
              <a:gd name="connsiteY30" fmla="*/ 99938 h 853916"/>
              <a:gd name="connsiteX31" fmla="*/ 1139452 w 1684884"/>
              <a:gd name="connsiteY31" fmla="*/ 83895 h 853916"/>
              <a:gd name="connsiteX32" fmla="*/ 1059241 w 1684884"/>
              <a:gd name="connsiteY32" fmla="*/ 67853 h 853916"/>
              <a:gd name="connsiteX33" fmla="*/ 850694 w 1684884"/>
              <a:gd name="connsiteY33" fmla="*/ 35769 h 853916"/>
              <a:gd name="connsiteX34" fmla="*/ 417557 w 1684884"/>
              <a:gd name="connsiteY34" fmla="*/ 51811 h 853916"/>
              <a:gd name="connsiteX35" fmla="*/ 385473 w 1684884"/>
              <a:gd name="connsiteY35" fmla="*/ 67853 h 853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84884" h="853916">
                <a:moveTo>
                  <a:pt x="385473" y="67853"/>
                </a:moveTo>
                <a:lnTo>
                  <a:pt x="385473" y="67853"/>
                </a:lnTo>
                <a:cubicBezTo>
                  <a:pt x="342694" y="89243"/>
                  <a:pt x="297487" y="106344"/>
                  <a:pt x="257136" y="132022"/>
                </a:cubicBezTo>
                <a:cubicBezTo>
                  <a:pt x="210561" y="161661"/>
                  <a:pt x="208691" y="188568"/>
                  <a:pt x="176926" y="228274"/>
                </a:cubicBezTo>
                <a:cubicBezTo>
                  <a:pt x="143592" y="269941"/>
                  <a:pt x="137444" y="252938"/>
                  <a:pt x="112757" y="308485"/>
                </a:cubicBezTo>
                <a:cubicBezTo>
                  <a:pt x="99022" y="339390"/>
                  <a:pt x="91368" y="372654"/>
                  <a:pt x="80673" y="404738"/>
                </a:cubicBezTo>
                <a:cubicBezTo>
                  <a:pt x="54345" y="483722"/>
                  <a:pt x="67411" y="436182"/>
                  <a:pt x="48589" y="549116"/>
                </a:cubicBezTo>
                <a:cubicBezTo>
                  <a:pt x="43242" y="613285"/>
                  <a:pt x="44413" y="678334"/>
                  <a:pt x="32547" y="741622"/>
                </a:cubicBezTo>
                <a:cubicBezTo>
                  <a:pt x="28140" y="765126"/>
                  <a:pt x="-4227" y="782340"/>
                  <a:pt x="463" y="805790"/>
                </a:cubicBezTo>
                <a:cubicBezTo>
                  <a:pt x="3779" y="822371"/>
                  <a:pt x="32547" y="816485"/>
                  <a:pt x="48589" y="821832"/>
                </a:cubicBezTo>
                <a:cubicBezTo>
                  <a:pt x="75326" y="816485"/>
                  <a:pt x="102347" y="812403"/>
                  <a:pt x="128799" y="805790"/>
                </a:cubicBezTo>
                <a:cubicBezTo>
                  <a:pt x="145204" y="801689"/>
                  <a:pt x="160521" y="793849"/>
                  <a:pt x="176926" y="789748"/>
                </a:cubicBezTo>
                <a:cubicBezTo>
                  <a:pt x="203378" y="783135"/>
                  <a:pt x="230399" y="779053"/>
                  <a:pt x="257136" y="773706"/>
                </a:cubicBezTo>
                <a:cubicBezTo>
                  <a:pt x="267831" y="789748"/>
                  <a:pt x="271602" y="814002"/>
                  <a:pt x="289220" y="821832"/>
                </a:cubicBezTo>
                <a:cubicBezTo>
                  <a:pt x="379735" y="862061"/>
                  <a:pt x="404705" y="836598"/>
                  <a:pt x="481726" y="805790"/>
                </a:cubicBezTo>
                <a:cubicBezTo>
                  <a:pt x="506692" y="780824"/>
                  <a:pt x="542243" y="738980"/>
                  <a:pt x="577978" y="725580"/>
                </a:cubicBezTo>
                <a:cubicBezTo>
                  <a:pt x="603508" y="716006"/>
                  <a:pt x="631452" y="714885"/>
                  <a:pt x="658189" y="709538"/>
                </a:cubicBezTo>
                <a:cubicBezTo>
                  <a:pt x="786526" y="714885"/>
                  <a:pt x="915598" y="710857"/>
                  <a:pt x="1043199" y="725580"/>
                </a:cubicBezTo>
                <a:cubicBezTo>
                  <a:pt x="1070357" y="728714"/>
                  <a:pt x="1103046" y="816646"/>
                  <a:pt x="1107368" y="821832"/>
                </a:cubicBezTo>
                <a:cubicBezTo>
                  <a:pt x="1119711" y="836643"/>
                  <a:pt x="1139452" y="843221"/>
                  <a:pt x="1155494" y="853916"/>
                </a:cubicBezTo>
                <a:cubicBezTo>
                  <a:pt x="1160841" y="837874"/>
                  <a:pt x="1164875" y="821333"/>
                  <a:pt x="1171536" y="805790"/>
                </a:cubicBezTo>
                <a:cubicBezTo>
                  <a:pt x="1180956" y="783810"/>
                  <a:pt x="1191755" y="762385"/>
                  <a:pt x="1203620" y="741622"/>
                </a:cubicBezTo>
                <a:cubicBezTo>
                  <a:pt x="1299468" y="573889"/>
                  <a:pt x="1339176" y="689663"/>
                  <a:pt x="1668841" y="677453"/>
                </a:cubicBezTo>
                <a:cubicBezTo>
                  <a:pt x="1674189" y="661411"/>
                  <a:pt x="1684884" y="646237"/>
                  <a:pt x="1684884" y="629327"/>
                </a:cubicBezTo>
                <a:cubicBezTo>
                  <a:pt x="1684884" y="615107"/>
                  <a:pt x="1665457" y="523775"/>
                  <a:pt x="1652799" y="500990"/>
                </a:cubicBezTo>
                <a:cubicBezTo>
                  <a:pt x="1634073" y="467282"/>
                  <a:pt x="1588631" y="404738"/>
                  <a:pt x="1588631" y="404738"/>
                </a:cubicBezTo>
                <a:cubicBezTo>
                  <a:pt x="1574372" y="361959"/>
                  <a:pt x="1566936" y="332089"/>
                  <a:pt x="1540505" y="292443"/>
                </a:cubicBezTo>
                <a:cubicBezTo>
                  <a:pt x="1532115" y="279858"/>
                  <a:pt x="1519115" y="271054"/>
                  <a:pt x="1508420" y="260359"/>
                </a:cubicBezTo>
                <a:cubicBezTo>
                  <a:pt x="1497725" y="228275"/>
                  <a:pt x="1504476" y="182866"/>
                  <a:pt x="1476336" y="164106"/>
                </a:cubicBezTo>
                <a:cubicBezTo>
                  <a:pt x="1460294" y="153411"/>
                  <a:pt x="1446263" y="138792"/>
                  <a:pt x="1428210" y="132022"/>
                </a:cubicBezTo>
                <a:cubicBezTo>
                  <a:pt x="1379880" y="113899"/>
                  <a:pt x="1208432" y="102023"/>
                  <a:pt x="1187578" y="99938"/>
                </a:cubicBezTo>
                <a:cubicBezTo>
                  <a:pt x="1171536" y="94590"/>
                  <a:pt x="1155857" y="87996"/>
                  <a:pt x="1139452" y="83895"/>
                </a:cubicBezTo>
                <a:cubicBezTo>
                  <a:pt x="1113000" y="77282"/>
                  <a:pt x="1086068" y="72731"/>
                  <a:pt x="1059241" y="67853"/>
                </a:cubicBezTo>
                <a:cubicBezTo>
                  <a:pt x="977624" y="53014"/>
                  <a:pt x="934818" y="47787"/>
                  <a:pt x="850694" y="35769"/>
                </a:cubicBezTo>
                <a:cubicBezTo>
                  <a:pt x="691938" y="-17150"/>
                  <a:pt x="731511" y="-10980"/>
                  <a:pt x="417557" y="51811"/>
                </a:cubicBezTo>
                <a:cubicBezTo>
                  <a:pt x="400975" y="55127"/>
                  <a:pt x="390820" y="65179"/>
                  <a:pt x="385473" y="6785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103210" y="2374051"/>
            <a:ext cx="498808" cy="51279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5341676" y="2374051"/>
            <a:ext cx="498808" cy="51690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5919537" y="1058779"/>
            <a:ext cx="673768" cy="357480"/>
          </a:xfrm>
          <a:custGeom>
            <a:avLst/>
            <a:gdLst>
              <a:gd name="connsiteX0" fmla="*/ 673768 w 673768"/>
              <a:gd name="connsiteY0" fmla="*/ 0 h 357480"/>
              <a:gd name="connsiteX1" fmla="*/ 673768 w 673768"/>
              <a:gd name="connsiteY1" fmla="*/ 0 h 357480"/>
              <a:gd name="connsiteX2" fmla="*/ 529389 w 673768"/>
              <a:gd name="connsiteY2" fmla="*/ 32084 h 357480"/>
              <a:gd name="connsiteX3" fmla="*/ 465221 w 673768"/>
              <a:gd name="connsiteY3" fmla="*/ 48126 h 357480"/>
              <a:gd name="connsiteX4" fmla="*/ 449179 w 673768"/>
              <a:gd name="connsiteY4" fmla="*/ 112295 h 357480"/>
              <a:gd name="connsiteX5" fmla="*/ 417095 w 673768"/>
              <a:gd name="connsiteY5" fmla="*/ 160421 h 357480"/>
              <a:gd name="connsiteX6" fmla="*/ 352926 w 673768"/>
              <a:gd name="connsiteY6" fmla="*/ 336884 h 357480"/>
              <a:gd name="connsiteX7" fmla="*/ 272716 w 673768"/>
              <a:gd name="connsiteY7" fmla="*/ 320842 h 357480"/>
              <a:gd name="connsiteX8" fmla="*/ 256674 w 673768"/>
              <a:gd name="connsiteY8" fmla="*/ 80210 h 357480"/>
              <a:gd name="connsiteX9" fmla="*/ 112295 w 673768"/>
              <a:gd name="connsiteY9" fmla="*/ 64168 h 357480"/>
              <a:gd name="connsiteX10" fmla="*/ 0 w 673768"/>
              <a:gd name="connsiteY10" fmla="*/ 80210 h 357480"/>
              <a:gd name="connsiteX11" fmla="*/ 0 w 673768"/>
              <a:gd name="connsiteY11" fmla="*/ 80210 h 35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3768" h="357480">
                <a:moveTo>
                  <a:pt x="673768" y="0"/>
                </a:moveTo>
                <a:lnTo>
                  <a:pt x="673768" y="0"/>
                </a:lnTo>
                <a:lnTo>
                  <a:pt x="529389" y="32084"/>
                </a:lnTo>
                <a:cubicBezTo>
                  <a:pt x="507906" y="37042"/>
                  <a:pt x="480811" y="32536"/>
                  <a:pt x="465221" y="48126"/>
                </a:cubicBezTo>
                <a:cubicBezTo>
                  <a:pt x="449631" y="63716"/>
                  <a:pt x="457864" y="92030"/>
                  <a:pt x="449179" y="112295"/>
                </a:cubicBezTo>
                <a:cubicBezTo>
                  <a:pt x="441584" y="130016"/>
                  <a:pt x="427790" y="144379"/>
                  <a:pt x="417095" y="160421"/>
                </a:cubicBezTo>
                <a:cubicBezTo>
                  <a:pt x="396818" y="403726"/>
                  <a:pt x="462881" y="364373"/>
                  <a:pt x="352926" y="336884"/>
                </a:cubicBezTo>
                <a:cubicBezTo>
                  <a:pt x="326474" y="330271"/>
                  <a:pt x="299453" y="326189"/>
                  <a:pt x="272716" y="320842"/>
                </a:cubicBezTo>
                <a:cubicBezTo>
                  <a:pt x="267369" y="240631"/>
                  <a:pt x="299280" y="148380"/>
                  <a:pt x="256674" y="80210"/>
                </a:cubicBezTo>
                <a:cubicBezTo>
                  <a:pt x="231010" y="39148"/>
                  <a:pt x="112295" y="64168"/>
                  <a:pt x="112295" y="64168"/>
                </a:cubicBezTo>
                <a:lnTo>
                  <a:pt x="0" y="80210"/>
                </a:lnTo>
                <a:lnTo>
                  <a:pt x="0" y="8021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6399966" y="1203357"/>
            <a:ext cx="193339" cy="1287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908508" y="1174638"/>
            <a:ext cx="193339" cy="1287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oon 7"/>
          <p:cNvSpPr/>
          <p:nvPr/>
        </p:nvSpPr>
        <p:spPr>
          <a:xfrm rot="16654960">
            <a:off x="6142819" y="1467948"/>
            <a:ext cx="202280" cy="296913"/>
          </a:xfrm>
          <a:prstGeom prst="mo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1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6" grpId="0" animBg="1"/>
      <p:bldP spid="18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99084" y="-2699087"/>
            <a:ext cx="6858001" cy="1225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8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304674" y="2089484"/>
            <a:ext cx="47630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7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6" name="Rectangle 5"/>
          <p:cNvSpPr/>
          <p:nvPr/>
        </p:nvSpPr>
        <p:spPr>
          <a:xfrm>
            <a:off x="2794718" y="2967335"/>
            <a:ext cx="66025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Thi</a:t>
            </a:r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xé</a:t>
            </a:r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dán</a:t>
            </a:r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dáng</a:t>
            </a:r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người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351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418347" y="609600"/>
            <a:ext cx="8088313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err="1"/>
              <a:t>Các</a:t>
            </a:r>
            <a:r>
              <a:rPr lang="en-US" altLang="en-US" sz="4000" b="1" dirty="0"/>
              <a:t> </a:t>
            </a:r>
            <a:r>
              <a:rPr lang="en-US" altLang="en-US" sz="4000" b="1" dirty="0" err="1" smtClean="0"/>
              <a:t>em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thi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xé</a:t>
            </a:r>
            <a:r>
              <a:rPr lang="en-US" altLang="en-US" sz="4000" b="1" dirty="0" smtClean="0"/>
              <a:t>, </a:t>
            </a:r>
            <a:r>
              <a:rPr lang="en-US" altLang="en-US" sz="4000" b="1" dirty="0" err="1"/>
              <a:t>cắt</a:t>
            </a:r>
            <a:r>
              <a:rPr lang="en-US" altLang="en-US" sz="4000" b="1" dirty="0"/>
              <a:t> </a:t>
            </a:r>
            <a:r>
              <a:rPr lang="en-US" altLang="en-US" sz="4000" b="1" dirty="0" err="1" smtClean="0"/>
              <a:t>dán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dáng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người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dán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/>
              <a:t>vào</a:t>
            </a:r>
            <a:r>
              <a:rPr lang="en-US" altLang="en-US" sz="4000" b="1" dirty="0"/>
              <a:t> </a:t>
            </a:r>
            <a:r>
              <a:rPr lang="en-US" altLang="en-US" sz="4000" b="1" dirty="0" err="1" smtClean="0"/>
              <a:t>vở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tập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vẽ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như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cô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giáo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hướng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/>
              <a:t>dẫn</a:t>
            </a:r>
            <a:r>
              <a:rPr lang="en-US" altLang="en-US" sz="4000" b="1" dirty="0"/>
              <a:t>, </a:t>
            </a:r>
            <a:r>
              <a:rPr lang="en-US" altLang="en-US" sz="4000" b="1" dirty="0" err="1"/>
              <a:t>sản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phẩm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nhớ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cất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giữ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cẩn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thận</a:t>
            </a:r>
            <a:r>
              <a:rPr lang="en-US" altLang="en-US" sz="4000" b="1" dirty="0"/>
              <a:t>. </a:t>
            </a:r>
            <a:r>
              <a:rPr lang="en-US" altLang="en-US" sz="4000" b="1" dirty="0" err="1" smtClean="0"/>
              <a:t>Tuần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sau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tiếp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tục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tạo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hình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thêm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một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số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nhân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vật</a:t>
            </a:r>
            <a:r>
              <a:rPr lang="en-US" altLang="en-US" sz="4000" b="1" dirty="0"/>
              <a:t> </a:t>
            </a:r>
            <a:r>
              <a:rPr lang="en-US" altLang="en-US" sz="4000" b="1" dirty="0" smtClean="0"/>
              <a:t>- </a:t>
            </a:r>
            <a:r>
              <a:rPr lang="en-US" altLang="en-US" sz="4000" b="1" dirty="0" err="1" smtClean="0"/>
              <a:t>người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em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yêu</a:t>
            </a:r>
            <a:r>
              <a:rPr lang="en-US" altLang="en-US" sz="4000" b="1" dirty="0" smtClean="0"/>
              <a:t> </a:t>
            </a:r>
            <a:r>
              <a:rPr lang="en-US" altLang="en-US" sz="4000" b="1" dirty="0" err="1" smtClean="0"/>
              <a:t>quý</a:t>
            </a:r>
            <a:r>
              <a:rPr lang="en-US" altLang="en-US" sz="4000" b="1" dirty="0" smtClean="0"/>
              <a:t>. </a:t>
            </a:r>
            <a:endParaRPr lang="en-US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54799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62989" y="-2671013"/>
            <a:ext cx="6858002" cy="1220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3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UME11 (1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10000"/>
            <a:ext cx="6400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WordArt 5"/>
          <p:cNvSpPr>
            <a:spLocks noChangeArrowheads="1" noChangeShapeType="1" noTextEdit="1"/>
          </p:cNvSpPr>
          <p:nvPr/>
        </p:nvSpPr>
        <p:spPr bwMode="auto">
          <a:xfrm>
            <a:off x="2362200" y="1230229"/>
            <a:ext cx="7467600" cy="1578142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9933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</p:txBody>
      </p:sp>
      <p:pic>
        <p:nvPicPr>
          <p:cNvPr id="2" name="Picture 6" descr="house_with_trees_blow_a_hb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105400"/>
            <a:ext cx="1828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12" descr="Yacht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733800"/>
            <a:ext cx="20574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3" descr="Yacht-04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962400"/>
            <a:ext cx="1828800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2" descr="dolphin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943600"/>
            <a:ext cx="2438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61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4063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WordArt 3"/>
          <p:cNvSpPr>
            <a:spLocks noChangeArrowheads="1" noChangeShapeType="1" noTextEdit="1"/>
          </p:cNvSpPr>
          <p:nvPr/>
        </p:nvSpPr>
        <p:spPr bwMode="auto">
          <a:xfrm>
            <a:off x="3515932" y="2176530"/>
            <a:ext cx="5396247" cy="1545463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cs typeface="Arial" panose="020B0604020202020204" pitchFamily="34" charset="0"/>
              </a:rPr>
              <a:t>KHỞI </a:t>
            </a:r>
            <a:r>
              <a:rPr lang="en-US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</a:p>
        </p:txBody>
      </p:sp>
      <p:pic>
        <p:nvPicPr>
          <p:cNvPr id="34820" name="con-cao-cao - Top Ca Nha Vh Thieu Nhi Tphcm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257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25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0971" fill="hold"/>
                                        <p:tgtEl>
                                          <p:spTgt spid="348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820"/>
                </p:tgtEl>
              </p:cMediaNode>
            </p:audio>
          </p:childTnLst>
        </p:cTn>
      </p:par>
    </p:tnLst>
    <p:bldLst>
      <p:bldP spid="348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 Ngọn Nến Lung Linh - Ngọc Lễ, Phương Thảo, Bé Na, Bé Nấm (ASIA 55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31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9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58"/>
          <p:cNvSpPr>
            <a:spLocks noChangeArrowheads="1" noChangeShapeType="1" noTextEdit="1"/>
          </p:cNvSpPr>
          <p:nvPr/>
        </p:nvSpPr>
        <p:spPr bwMode="auto">
          <a:xfrm>
            <a:off x="3657600" y="1922929"/>
            <a:ext cx="4128247" cy="9439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371"/>
              </a:avLst>
            </a:prstTxWarp>
          </a:bodyPr>
          <a:lstStyle/>
          <a:p>
            <a:pPr algn="ctr">
              <a:lnSpc>
                <a:spcPct val="200000"/>
              </a:lnSpc>
            </a:pP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600" kern="10" dirty="0" smtClean="0">
              <a:ln w="9525">
                <a:solidFill>
                  <a:srgbClr val="003300"/>
                </a:solidFill>
                <a:round/>
                <a:headEnd/>
                <a:tailE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600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endParaRPr lang="en-US" sz="3600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631577" y="0"/>
            <a:ext cx="688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2400" dirty="0"/>
              <a:t>                    </a:t>
            </a:r>
            <a:endParaRPr lang="en-US" altLang="en-US" sz="2800" b="1" dirty="0">
              <a:latin typeface="Constantia" panose="02030602050306030303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103315" y="676275"/>
            <a:ext cx="2960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4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alt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Mĩ thuật</a:t>
            </a:r>
            <a:endParaRPr lang="en-US" alt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49423" y="3181824"/>
            <a:ext cx="6571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Chia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sẻ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về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gia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đình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em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351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6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832684" y="-565486"/>
            <a:ext cx="6858001" cy="79889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4589" y="0"/>
            <a:ext cx="3914274" cy="3690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nữ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trẻ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6674" y="3783376"/>
            <a:ext cx="4010525" cy="3074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xé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dán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miệng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tai,…</a:t>
            </a: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77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8379"/>
            <a:ext cx="3850105" cy="518962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549" y="1668379"/>
            <a:ext cx="4018420" cy="518962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9413" y="1668379"/>
            <a:ext cx="4082587" cy="518962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978567" y="304801"/>
            <a:ext cx="956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8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2546" y="3358"/>
            <a:ext cx="8807116" cy="6858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5486399" y="449179"/>
            <a:ext cx="1299411" cy="1427747"/>
          </a:xfrm>
          <a:custGeom>
            <a:avLst/>
            <a:gdLst>
              <a:gd name="connsiteX0" fmla="*/ 1122947 w 1685072"/>
              <a:gd name="connsiteY0" fmla="*/ 21477 h 1850277"/>
              <a:gd name="connsiteX1" fmla="*/ 1122947 w 1685072"/>
              <a:gd name="connsiteY1" fmla="*/ 21477 h 1850277"/>
              <a:gd name="connsiteX2" fmla="*/ 513347 w 1685072"/>
              <a:gd name="connsiteY2" fmla="*/ 21477 h 1850277"/>
              <a:gd name="connsiteX3" fmla="*/ 465221 w 1685072"/>
              <a:gd name="connsiteY3" fmla="*/ 37519 h 1850277"/>
              <a:gd name="connsiteX4" fmla="*/ 417095 w 1685072"/>
              <a:gd name="connsiteY4" fmla="*/ 85645 h 1850277"/>
              <a:gd name="connsiteX5" fmla="*/ 352926 w 1685072"/>
              <a:gd name="connsiteY5" fmla="*/ 165856 h 1850277"/>
              <a:gd name="connsiteX6" fmla="*/ 304800 w 1685072"/>
              <a:gd name="connsiteY6" fmla="*/ 262108 h 1850277"/>
              <a:gd name="connsiteX7" fmla="*/ 240632 w 1685072"/>
              <a:gd name="connsiteY7" fmla="*/ 358361 h 1850277"/>
              <a:gd name="connsiteX8" fmla="*/ 208547 w 1685072"/>
              <a:gd name="connsiteY8" fmla="*/ 454614 h 1850277"/>
              <a:gd name="connsiteX9" fmla="*/ 176463 w 1685072"/>
              <a:gd name="connsiteY9" fmla="*/ 502740 h 1850277"/>
              <a:gd name="connsiteX10" fmla="*/ 128337 w 1685072"/>
              <a:gd name="connsiteY10" fmla="*/ 582951 h 1850277"/>
              <a:gd name="connsiteX11" fmla="*/ 80211 w 1685072"/>
              <a:gd name="connsiteY11" fmla="*/ 727330 h 1850277"/>
              <a:gd name="connsiteX12" fmla="*/ 64169 w 1685072"/>
              <a:gd name="connsiteY12" fmla="*/ 775456 h 1850277"/>
              <a:gd name="connsiteX13" fmla="*/ 48126 w 1685072"/>
              <a:gd name="connsiteY13" fmla="*/ 855666 h 1850277"/>
              <a:gd name="connsiteX14" fmla="*/ 32084 w 1685072"/>
              <a:gd name="connsiteY14" fmla="*/ 903793 h 1850277"/>
              <a:gd name="connsiteX15" fmla="*/ 0 w 1685072"/>
              <a:gd name="connsiteY15" fmla="*/ 1080256 h 1850277"/>
              <a:gd name="connsiteX16" fmla="*/ 16042 w 1685072"/>
              <a:gd name="connsiteY16" fmla="*/ 1320887 h 1850277"/>
              <a:gd name="connsiteX17" fmla="*/ 48126 w 1685072"/>
              <a:gd name="connsiteY17" fmla="*/ 1417140 h 1850277"/>
              <a:gd name="connsiteX18" fmla="*/ 80211 w 1685072"/>
              <a:gd name="connsiteY18" fmla="*/ 1449224 h 1850277"/>
              <a:gd name="connsiteX19" fmla="*/ 160421 w 1685072"/>
              <a:gd name="connsiteY19" fmla="*/ 1545477 h 1850277"/>
              <a:gd name="connsiteX20" fmla="*/ 176463 w 1685072"/>
              <a:gd name="connsiteY20" fmla="*/ 1593603 h 1850277"/>
              <a:gd name="connsiteX21" fmla="*/ 272716 w 1685072"/>
              <a:gd name="connsiteY21" fmla="*/ 1689856 h 1850277"/>
              <a:gd name="connsiteX22" fmla="*/ 368969 w 1685072"/>
              <a:gd name="connsiteY22" fmla="*/ 1754024 h 1850277"/>
              <a:gd name="connsiteX23" fmla="*/ 417095 w 1685072"/>
              <a:gd name="connsiteY23" fmla="*/ 1786108 h 1850277"/>
              <a:gd name="connsiteX24" fmla="*/ 770021 w 1685072"/>
              <a:gd name="connsiteY24" fmla="*/ 1850277 h 1850277"/>
              <a:gd name="connsiteX25" fmla="*/ 1074821 w 1685072"/>
              <a:gd name="connsiteY25" fmla="*/ 1834235 h 1850277"/>
              <a:gd name="connsiteX26" fmla="*/ 1171074 w 1685072"/>
              <a:gd name="connsiteY26" fmla="*/ 1802151 h 1850277"/>
              <a:gd name="connsiteX27" fmla="*/ 1219200 w 1685072"/>
              <a:gd name="connsiteY27" fmla="*/ 1786108 h 1850277"/>
              <a:gd name="connsiteX28" fmla="*/ 1251284 w 1685072"/>
              <a:gd name="connsiteY28" fmla="*/ 1737982 h 1850277"/>
              <a:gd name="connsiteX29" fmla="*/ 1299411 w 1685072"/>
              <a:gd name="connsiteY29" fmla="*/ 1721940 h 1850277"/>
              <a:gd name="connsiteX30" fmla="*/ 1395663 w 1685072"/>
              <a:gd name="connsiteY30" fmla="*/ 1641730 h 1850277"/>
              <a:gd name="connsiteX31" fmla="*/ 1411705 w 1685072"/>
              <a:gd name="connsiteY31" fmla="*/ 1593603 h 1850277"/>
              <a:gd name="connsiteX32" fmla="*/ 1443790 w 1685072"/>
              <a:gd name="connsiteY32" fmla="*/ 1561519 h 1850277"/>
              <a:gd name="connsiteX33" fmla="*/ 1475874 w 1685072"/>
              <a:gd name="connsiteY33" fmla="*/ 1513393 h 1850277"/>
              <a:gd name="connsiteX34" fmla="*/ 1540042 w 1685072"/>
              <a:gd name="connsiteY34" fmla="*/ 1433182 h 1850277"/>
              <a:gd name="connsiteX35" fmla="*/ 1572126 w 1685072"/>
              <a:gd name="connsiteY35" fmla="*/ 1304845 h 1850277"/>
              <a:gd name="connsiteX36" fmla="*/ 1588169 w 1685072"/>
              <a:gd name="connsiteY36" fmla="*/ 1256719 h 1850277"/>
              <a:gd name="connsiteX37" fmla="*/ 1620253 w 1685072"/>
              <a:gd name="connsiteY37" fmla="*/ 1080256 h 1850277"/>
              <a:gd name="connsiteX38" fmla="*/ 1652337 w 1685072"/>
              <a:gd name="connsiteY38" fmla="*/ 967961 h 1850277"/>
              <a:gd name="connsiteX39" fmla="*/ 1668379 w 1685072"/>
              <a:gd name="connsiteY39" fmla="*/ 823582 h 1850277"/>
              <a:gd name="connsiteX40" fmla="*/ 1684421 w 1685072"/>
              <a:gd name="connsiteY40" fmla="*/ 775456 h 1850277"/>
              <a:gd name="connsiteX41" fmla="*/ 1668379 w 1685072"/>
              <a:gd name="connsiteY41" fmla="*/ 342319 h 1850277"/>
              <a:gd name="connsiteX42" fmla="*/ 1556084 w 1685072"/>
              <a:gd name="connsiteY42" fmla="*/ 197940 h 1850277"/>
              <a:gd name="connsiteX43" fmla="*/ 1491916 w 1685072"/>
              <a:gd name="connsiteY43" fmla="*/ 181898 h 1850277"/>
              <a:gd name="connsiteX44" fmla="*/ 1395663 w 1685072"/>
              <a:gd name="connsiteY44" fmla="*/ 117730 h 1850277"/>
              <a:gd name="connsiteX45" fmla="*/ 1315453 w 1685072"/>
              <a:gd name="connsiteY45" fmla="*/ 53561 h 1850277"/>
              <a:gd name="connsiteX46" fmla="*/ 1267326 w 1685072"/>
              <a:gd name="connsiteY46" fmla="*/ 37519 h 1850277"/>
              <a:gd name="connsiteX47" fmla="*/ 1203158 w 1685072"/>
              <a:gd name="connsiteY47" fmla="*/ 21477 h 1850277"/>
              <a:gd name="connsiteX48" fmla="*/ 1010653 w 1685072"/>
              <a:gd name="connsiteY48" fmla="*/ 21477 h 1850277"/>
              <a:gd name="connsiteX49" fmla="*/ 1122947 w 1685072"/>
              <a:gd name="connsiteY49" fmla="*/ 21477 h 1850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685072" h="1850277">
                <a:moveTo>
                  <a:pt x="1122947" y="21477"/>
                </a:moveTo>
                <a:lnTo>
                  <a:pt x="1122947" y="21477"/>
                </a:lnTo>
                <a:cubicBezTo>
                  <a:pt x="850218" y="-8826"/>
                  <a:pt x="944076" y="-5443"/>
                  <a:pt x="513347" y="21477"/>
                </a:cubicBezTo>
                <a:cubicBezTo>
                  <a:pt x="496470" y="22532"/>
                  <a:pt x="481263" y="32172"/>
                  <a:pt x="465221" y="37519"/>
                </a:cubicBezTo>
                <a:cubicBezTo>
                  <a:pt x="449179" y="53561"/>
                  <a:pt x="431619" y="68216"/>
                  <a:pt x="417095" y="85645"/>
                </a:cubicBezTo>
                <a:cubicBezTo>
                  <a:pt x="315920" y="207056"/>
                  <a:pt x="446262" y="72523"/>
                  <a:pt x="352926" y="165856"/>
                </a:cubicBezTo>
                <a:cubicBezTo>
                  <a:pt x="312603" y="286825"/>
                  <a:pt x="366997" y="137713"/>
                  <a:pt x="304800" y="262108"/>
                </a:cubicBezTo>
                <a:cubicBezTo>
                  <a:pt x="258367" y="354974"/>
                  <a:pt x="331863" y="267130"/>
                  <a:pt x="240632" y="358361"/>
                </a:cubicBezTo>
                <a:cubicBezTo>
                  <a:pt x="229937" y="390445"/>
                  <a:pt x="227307" y="426474"/>
                  <a:pt x="208547" y="454614"/>
                </a:cubicBezTo>
                <a:cubicBezTo>
                  <a:pt x="197852" y="470656"/>
                  <a:pt x="185085" y="485495"/>
                  <a:pt x="176463" y="502740"/>
                </a:cubicBezTo>
                <a:cubicBezTo>
                  <a:pt x="134813" y="586041"/>
                  <a:pt x="191005" y="520281"/>
                  <a:pt x="128337" y="582951"/>
                </a:cubicBezTo>
                <a:lnTo>
                  <a:pt x="80211" y="727330"/>
                </a:lnTo>
                <a:cubicBezTo>
                  <a:pt x="74864" y="743372"/>
                  <a:pt x="67485" y="758875"/>
                  <a:pt x="64169" y="775456"/>
                </a:cubicBezTo>
                <a:cubicBezTo>
                  <a:pt x="58821" y="802193"/>
                  <a:pt x="54739" y="829214"/>
                  <a:pt x="48126" y="855666"/>
                </a:cubicBezTo>
                <a:cubicBezTo>
                  <a:pt x="44025" y="872071"/>
                  <a:pt x="36185" y="887388"/>
                  <a:pt x="32084" y="903793"/>
                </a:cubicBezTo>
                <a:cubicBezTo>
                  <a:pt x="20873" y="948638"/>
                  <a:pt x="7152" y="1037346"/>
                  <a:pt x="0" y="1080256"/>
                </a:cubicBezTo>
                <a:cubicBezTo>
                  <a:pt x="5347" y="1160466"/>
                  <a:pt x="4673" y="1241307"/>
                  <a:pt x="16042" y="1320887"/>
                </a:cubicBezTo>
                <a:cubicBezTo>
                  <a:pt x="20825" y="1354367"/>
                  <a:pt x="24211" y="1393226"/>
                  <a:pt x="48126" y="1417140"/>
                </a:cubicBezTo>
                <a:lnTo>
                  <a:pt x="80211" y="1449224"/>
                </a:lnTo>
                <a:cubicBezTo>
                  <a:pt x="116992" y="1559570"/>
                  <a:pt x="63302" y="1428934"/>
                  <a:pt x="160421" y="1545477"/>
                </a:cubicBezTo>
                <a:cubicBezTo>
                  <a:pt x="171246" y="1558467"/>
                  <a:pt x="166081" y="1580255"/>
                  <a:pt x="176463" y="1593603"/>
                </a:cubicBezTo>
                <a:cubicBezTo>
                  <a:pt x="204320" y="1629419"/>
                  <a:pt x="234962" y="1664687"/>
                  <a:pt x="272716" y="1689856"/>
                </a:cubicBezTo>
                <a:lnTo>
                  <a:pt x="368969" y="1754024"/>
                </a:lnTo>
                <a:cubicBezTo>
                  <a:pt x="385011" y="1764719"/>
                  <a:pt x="398804" y="1780011"/>
                  <a:pt x="417095" y="1786108"/>
                </a:cubicBezTo>
                <a:cubicBezTo>
                  <a:pt x="595146" y="1845460"/>
                  <a:pt x="479789" y="1813998"/>
                  <a:pt x="770021" y="1850277"/>
                </a:cubicBezTo>
                <a:cubicBezTo>
                  <a:pt x="871621" y="1844930"/>
                  <a:pt x="973805" y="1846357"/>
                  <a:pt x="1074821" y="1834235"/>
                </a:cubicBezTo>
                <a:cubicBezTo>
                  <a:pt x="1108400" y="1830206"/>
                  <a:pt x="1138990" y="1812846"/>
                  <a:pt x="1171074" y="1802151"/>
                </a:cubicBezTo>
                <a:lnTo>
                  <a:pt x="1219200" y="1786108"/>
                </a:lnTo>
                <a:cubicBezTo>
                  <a:pt x="1229895" y="1770066"/>
                  <a:pt x="1236229" y="1750026"/>
                  <a:pt x="1251284" y="1737982"/>
                </a:cubicBezTo>
                <a:cubicBezTo>
                  <a:pt x="1264489" y="1727418"/>
                  <a:pt x="1284286" y="1729502"/>
                  <a:pt x="1299411" y="1721940"/>
                </a:cubicBezTo>
                <a:cubicBezTo>
                  <a:pt x="1344079" y="1699606"/>
                  <a:pt x="1360185" y="1677208"/>
                  <a:pt x="1395663" y="1641730"/>
                </a:cubicBezTo>
                <a:cubicBezTo>
                  <a:pt x="1401010" y="1625688"/>
                  <a:pt x="1403005" y="1608103"/>
                  <a:pt x="1411705" y="1593603"/>
                </a:cubicBezTo>
                <a:cubicBezTo>
                  <a:pt x="1419487" y="1580634"/>
                  <a:pt x="1434342" y="1573329"/>
                  <a:pt x="1443790" y="1561519"/>
                </a:cubicBezTo>
                <a:cubicBezTo>
                  <a:pt x="1455834" y="1546464"/>
                  <a:pt x="1463830" y="1528448"/>
                  <a:pt x="1475874" y="1513393"/>
                </a:cubicBezTo>
                <a:cubicBezTo>
                  <a:pt x="1515662" y="1463658"/>
                  <a:pt x="1507126" y="1499013"/>
                  <a:pt x="1540042" y="1433182"/>
                </a:cubicBezTo>
                <a:cubicBezTo>
                  <a:pt x="1558378" y="1396511"/>
                  <a:pt x="1562973" y="1341456"/>
                  <a:pt x="1572126" y="1304845"/>
                </a:cubicBezTo>
                <a:cubicBezTo>
                  <a:pt x="1576227" y="1288440"/>
                  <a:pt x="1584626" y="1273253"/>
                  <a:pt x="1588169" y="1256719"/>
                </a:cubicBezTo>
                <a:cubicBezTo>
                  <a:pt x="1600696" y="1198261"/>
                  <a:pt x="1608528" y="1138880"/>
                  <a:pt x="1620253" y="1080256"/>
                </a:cubicBezTo>
                <a:cubicBezTo>
                  <a:pt x="1630325" y="1029896"/>
                  <a:pt x="1637047" y="1013831"/>
                  <a:pt x="1652337" y="967961"/>
                </a:cubicBezTo>
                <a:cubicBezTo>
                  <a:pt x="1657684" y="919835"/>
                  <a:pt x="1660418" y="871346"/>
                  <a:pt x="1668379" y="823582"/>
                </a:cubicBezTo>
                <a:cubicBezTo>
                  <a:pt x="1671159" y="806902"/>
                  <a:pt x="1684421" y="792366"/>
                  <a:pt x="1684421" y="775456"/>
                </a:cubicBezTo>
                <a:cubicBezTo>
                  <a:pt x="1684421" y="630978"/>
                  <a:pt x="1690022" y="485167"/>
                  <a:pt x="1668379" y="342319"/>
                </a:cubicBezTo>
                <a:cubicBezTo>
                  <a:pt x="1665666" y="324414"/>
                  <a:pt x="1587916" y="216130"/>
                  <a:pt x="1556084" y="197940"/>
                </a:cubicBezTo>
                <a:cubicBezTo>
                  <a:pt x="1536941" y="187001"/>
                  <a:pt x="1513305" y="187245"/>
                  <a:pt x="1491916" y="181898"/>
                </a:cubicBezTo>
                <a:cubicBezTo>
                  <a:pt x="1459832" y="160509"/>
                  <a:pt x="1422929" y="144997"/>
                  <a:pt x="1395663" y="117730"/>
                </a:cubicBezTo>
                <a:cubicBezTo>
                  <a:pt x="1365821" y="87887"/>
                  <a:pt x="1355928" y="73798"/>
                  <a:pt x="1315453" y="53561"/>
                </a:cubicBezTo>
                <a:cubicBezTo>
                  <a:pt x="1300328" y="45999"/>
                  <a:pt x="1283585" y="42165"/>
                  <a:pt x="1267326" y="37519"/>
                </a:cubicBezTo>
                <a:cubicBezTo>
                  <a:pt x="1246127" y="31462"/>
                  <a:pt x="1225163" y="22852"/>
                  <a:pt x="1203158" y="21477"/>
                </a:cubicBezTo>
                <a:cubicBezTo>
                  <a:pt x="1139115" y="17474"/>
                  <a:pt x="1074821" y="21477"/>
                  <a:pt x="1010653" y="21477"/>
                </a:cubicBezTo>
                <a:lnTo>
                  <a:pt x="1122947" y="21477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4670729" y="1419360"/>
            <a:ext cx="526913" cy="396790"/>
          </a:xfrm>
          <a:custGeom>
            <a:avLst/>
            <a:gdLst>
              <a:gd name="connsiteX0" fmla="*/ 93776 w 526913"/>
              <a:gd name="connsiteY0" fmla="*/ 24429 h 396790"/>
              <a:gd name="connsiteX1" fmla="*/ 93776 w 526913"/>
              <a:gd name="connsiteY1" fmla="*/ 24429 h 396790"/>
              <a:gd name="connsiteX2" fmla="*/ 510871 w 526913"/>
              <a:gd name="connsiteY2" fmla="*/ 104640 h 396790"/>
              <a:gd name="connsiteX3" fmla="*/ 526913 w 526913"/>
              <a:gd name="connsiteY3" fmla="*/ 265061 h 396790"/>
              <a:gd name="connsiteX4" fmla="*/ 13566 w 526913"/>
              <a:gd name="connsiteY4" fmla="*/ 297145 h 396790"/>
              <a:gd name="connsiteX5" fmla="*/ 29608 w 526913"/>
              <a:gd name="connsiteY5" fmla="*/ 200893 h 396790"/>
              <a:gd name="connsiteX6" fmla="*/ 77734 w 526913"/>
              <a:gd name="connsiteY6" fmla="*/ 184851 h 396790"/>
              <a:gd name="connsiteX7" fmla="*/ 93776 w 526913"/>
              <a:gd name="connsiteY7" fmla="*/ 24429 h 3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6913" h="396790">
                <a:moveTo>
                  <a:pt x="93776" y="24429"/>
                </a:moveTo>
                <a:lnTo>
                  <a:pt x="93776" y="24429"/>
                </a:lnTo>
                <a:cubicBezTo>
                  <a:pt x="225416" y="29914"/>
                  <a:pt x="472963" y="-72265"/>
                  <a:pt x="510871" y="104640"/>
                </a:cubicBezTo>
                <a:cubicBezTo>
                  <a:pt x="522131" y="157187"/>
                  <a:pt x="521566" y="211587"/>
                  <a:pt x="526913" y="265061"/>
                </a:cubicBezTo>
                <a:cubicBezTo>
                  <a:pt x="461683" y="460750"/>
                  <a:pt x="495795" y="409664"/>
                  <a:pt x="13566" y="297145"/>
                </a:cubicBezTo>
                <a:cubicBezTo>
                  <a:pt x="-18110" y="289754"/>
                  <a:pt x="13470" y="229134"/>
                  <a:pt x="29608" y="200893"/>
                </a:cubicBezTo>
                <a:cubicBezTo>
                  <a:pt x="37998" y="186211"/>
                  <a:pt x="61692" y="190198"/>
                  <a:pt x="77734" y="184851"/>
                </a:cubicBezTo>
                <a:cubicBezTo>
                  <a:pt x="116582" y="68306"/>
                  <a:pt x="91102" y="51166"/>
                  <a:pt x="93776" y="2442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861768" y="1876926"/>
            <a:ext cx="1219228" cy="1029160"/>
          </a:xfrm>
          <a:custGeom>
            <a:avLst/>
            <a:gdLst>
              <a:gd name="connsiteX0" fmla="*/ 16070 w 1219228"/>
              <a:gd name="connsiteY0" fmla="*/ 80210 h 1029160"/>
              <a:gd name="connsiteX1" fmla="*/ 16070 w 1219228"/>
              <a:gd name="connsiteY1" fmla="*/ 80210 h 1029160"/>
              <a:gd name="connsiteX2" fmla="*/ 224618 w 1219228"/>
              <a:gd name="connsiteY2" fmla="*/ 208547 h 1029160"/>
              <a:gd name="connsiteX3" fmla="*/ 320870 w 1219228"/>
              <a:gd name="connsiteY3" fmla="*/ 272716 h 1029160"/>
              <a:gd name="connsiteX4" fmla="*/ 401081 w 1219228"/>
              <a:gd name="connsiteY4" fmla="*/ 336884 h 1029160"/>
              <a:gd name="connsiteX5" fmla="*/ 497334 w 1219228"/>
              <a:gd name="connsiteY5" fmla="*/ 401052 h 1029160"/>
              <a:gd name="connsiteX6" fmla="*/ 513376 w 1219228"/>
              <a:gd name="connsiteY6" fmla="*/ 449179 h 1029160"/>
              <a:gd name="connsiteX7" fmla="*/ 577544 w 1219228"/>
              <a:gd name="connsiteY7" fmla="*/ 465221 h 1029160"/>
              <a:gd name="connsiteX8" fmla="*/ 625670 w 1219228"/>
              <a:gd name="connsiteY8" fmla="*/ 497305 h 1029160"/>
              <a:gd name="connsiteX9" fmla="*/ 657755 w 1219228"/>
              <a:gd name="connsiteY9" fmla="*/ 529389 h 1029160"/>
              <a:gd name="connsiteX10" fmla="*/ 705881 w 1219228"/>
              <a:gd name="connsiteY10" fmla="*/ 545431 h 1029160"/>
              <a:gd name="connsiteX11" fmla="*/ 754007 w 1219228"/>
              <a:gd name="connsiteY11" fmla="*/ 593558 h 1029160"/>
              <a:gd name="connsiteX12" fmla="*/ 802134 w 1219228"/>
              <a:gd name="connsiteY12" fmla="*/ 609600 h 1029160"/>
              <a:gd name="connsiteX13" fmla="*/ 898386 w 1219228"/>
              <a:gd name="connsiteY13" fmla="*/ 673768 h 1029160"/>
              <a:gd name="connsiteX14" fmla="*/ 946513 w 1219228"/>
              <a:gd name="connsiteY14" fmla="*/ 705852 h 1029160"/>
              <a:gd name="connsiteX15" fmla="*/ 1106934 w 1219228"/>
              <a:gd name="connsiteY15" fmla="*/ 689810 h 1029160"/>
              <a:gd name="connsiteX16" fmla="*/ 1219228 w 1219228"/>
              <a:gd name="connsiteY16" fmla="*/ 689810 h 1029160"/>
              <a:gd name="connsiteX17" fmla="*/ 1187144 w 1219228"/>
              <a:gd name="connsiteY17" fmla="*/ 978568 h 1029160"/>
              <a:gd name="connsiteX18" fmla="*/ 1155060 w 1219228"/>
              <a:gd name="connsiteY18" fmla="*/ 1026694 h 1029160"/>
              <a:gd name="connsiteX19" fmla="*/ 914428 w 1219228"/>
              <a:gd name="connsiteY19" fmla="*/ 1010652 h 1029160"/>
              <a:gd name="connsiteX20" fmla="*/ 802134 w 1219228"/>
              <a:gd name="connsiteY20" fmla="*/ 898358 h 1029160"/>
              <a:gd name="connsiteX21" fmla="*/ 561502 w 1219228"/>
              <a:gd name="connsiteY21" fmla="*/ 882316 h 1029160"/>
              <a:gd name="connsiteX22" fmla="*/ 513376 w 1219228"/>
              <a:gd name="connsiteY22" fmla="*/ 834189 h 1029160"/>
              <a:gd name="connsiteX23" fmla="*/ 433165 w 1219228"/>
              <a:gd name="connsiteY23" fmla="*/ 818147 h 1029160"/>
              <a:gd name="connsiteX24" fmla="*/ 385039 w 1219228"/>
              <a:gd name="connsiteY24" fmla="*/ 802105 h 1029160"/>
              <a:gd name="connsiteX25" fmla="*/ 304828 w 1219228"/>
              <a:gd name="connsiteY25" fmla="*/ 786063 h 1029160"/>
              <a:gd name="connsiteX26" fmla="*/ 208576 w 1219228"/>
              <a:gd name="connsiteY26" fmla="*/ 753979 h 1029160"/>
              <a:gd name="connsiteX27" fmla="*/ 160449 w 1219228"/>
              <a:gd name="connsiteY27" fmla="*/ 721894 h 1029160"/>
              <a:gd name="connsiteX28" fmla="*/ 96281 w 1219228"/>
              <a:gd name="connsiteY28" fmla="*/ 705852 h 1029160"/>
              <a:gd name="connsiteX29" fmla="*/ 32113 w 1219228"/>
              <a:gd name="connsiteY29" fmla="*/ 673768 h 1029160"/>
              <a:gd name="connsiteX30" fmla="*/ 16070 w 1219228"/>
              <a:gd name="connsiteY30" fmla="*/ 513347 h 1029160"/>
              <a:gd name="connsiteX31" fmla="*/ 32113 w 1219228"/>
              <a:gd name="connsiteY31" fmla="*/ 465221 h 1029160"/>
              <a:gd name="connsiteX32" fmla="*/ 64197 w 1219228"/>
              <a:gd name="connsiteY32" fmla="*/ 417094 h 1029160"/>
              <a:gd name="connsiteX33" fmla="*/ 96281 w 1219228"/>
              <a:gd name="connsiteY33" fmla="*/ 320842 h 1029160"/>
              <a:gd name="connsiteX34" fmla="*/ 112323 w 1219228"/>
              <a:gd name="connsiteY34" fmla="*/ 80210 h 1029160"/>
              <a:gd name="connsiteX35" fmla="*/ 128365 w 1219228"/>
              <a:gd name="connsiteY35" fmla="*/ 0 h 1029160"/>
              <a:gd name="connsiteX36" fmla="*/ 128365 w 1219228"/>
              <a:gd name="connsiteY36" fmla="*/ 224589 h 1029160"/>
              <a:gd name="connsiteX37" fmla="*/ 128365 w 1219228"/>
              <a:gd name="connsiteY37" fmla="*/ 224589 h 1029160"/>
              <a:gd name="connsiteX38" fmla="*/ 128365 w 1219228"/>
              <a:gd name="connsiteY38" fmla="*/ 224589 h 102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219228" h="1029160">
                <a:moveTo>
                  <a:pt x="16070" y="80210"/>
                </a:moveTo>
                <a:lnTo>
                  <a:pt x="16070" y="80210"/>
                </a:lnTo>
                <a:cubicBezTo>
                  <a:pt x="190344" y="202202"/>
                  <a:pt x="114567" y="171864"/>
                  <a:pt x="224618" y="208547"/>
                </a:cubicBezTo>
                <a:cubicBezTo>
                  <a:pt x="256702" y="229937"/>
                  <a:pt x="293603" y="245450"/>
                  <a:pt x="320870" y="272716"/>
                </a:cubicBezTo>
                <a:cubicBezTo>
                  <a:pt x="366588" y="318433"/>
                  <a:pt x="340370" y="296410"/>
                  <a:pt x="401081" y="336884"/>
                </a:cubicBezTo>
                <a:cubicBezTo>
                  <a:pt x="502336" y="488767"/>
                  <a:pt x="349345" y="282660"/>
                  <a:pt x="497334" y="401052"/>
                </a:cubicBezTo>
                <a:cubicBezTo>
                  <a:pt x="510539" y="411616"/>
                  <a:pt x="500172" y="438615"/>
                  <a:pt x="513376" y="449179"/>
                </a:cubicBezTo>
                <a:cubicBezTo>
                  <a:pt x="530592" y="462952"/>
                  <a:pt x="556155" y="459874"/>
                  <a:pt x="577544" y="465221"/>
                </a:cubicBezTo>
                <a:cubicBezTo>
                  <a:pt x="593586" y="475916"/>
                  <a:pt x="610615" y="485261"/>
                  <a:pt x="625670" y="497305"/>
                </a:cubicBezTo>
                <a:cubicBezTo>
                  <a:pt x="637481" y="506753"/>
                  <a:pt x="644786" y="521607"/>
                  <a:pt x="657755" y="529389"/>
                </a:cubicBezTo>
                <a:cubicBezTo>
                  <a:pt x="672255" y="538089"/>
                  <a:pt x="689839" y="540084"/>
                  <a:pt x="705881" y="545431"/>
                </a:cubicBezTo>
                <a:cubicBezTo>
                  <a:pt x="721923" y="561473"/>
                  <a:pt x="735130" y="580973"/>
                  <a:pt x="754007" y="593558"/>
                </a:cubicBezTo>
                <a:cubicBezTo>
                  <a:pt x="768077" y="602938"/>
                  <a:pt x="787352" y="601388"/>
                  <a:pt x="802134" y="609600"/>
                </a:cubicBezTo>
                <a:cubicBezTo>
                  <a:pt x="835842" y="628326"/>
                  <a:pt x="866302" y="652379"/>
                  <a:pt x="898386" y="673768"/>
                </a:cubicBezTo>
                <a:lnTo>
                  <a:pt x="946513" y="705852"/>
                </a:lnTo>
                <a:cubicBezTo>
                  <a:pt x="999987" y="700505"/>
                  <a:pt x="1055570" y="705614"/>
                  <a:pt x="1106934" y="689810"/>
                </a:cubicBezTo>
                <a:cubicBezTo>
                  <a:pt x="1217841" y="655685"/>
                  <a:pt x="1085203" y="589291"/>
                  <a:pt x="1219228" y="689810"/>
                </a:cubicBezTo>
                <a:cubicBezTo>
                  <a:pt x="1208533" y="786063"/>
                  <a:pt x="1205265" y="883433"/>
                  <a:pt x="1187144" y="978568"/>
                </a:cubicBezTo>
                <a:cubicBezTo>
                  <a:pt x="1183536" y="997508"/>
                  <a:pt x="1174208" y="1024441"/>
                  <a:pt x="1155060" y="1026694"/>
                </a:cubicBezTo>
                <a:cubicBezTo>
                  <a:pt x="1075222" y="1036087"/>
                  <a:pt x="994639" y="1015999"/>
                  <a:pt x="914428" y="1010652"/>
                </a:cubicBezTo>
                <a:cubicBezTo>
                  <a:pt x="871786" y="946689"/>
                  <a:pt x="873288" y="906264"/>
                  <a:pt x="802134" y="898358"/>
                </a:cubicBezTo>
                <a:cubicBezTo>
                  <a:pt x="722237" y="889481"/>
                  <a:pt x="641713" y="887663"/>
                  <a:pt x="561502" y="882316"/>
                </a:cubicBezTo>
                <a:cubicBezTo>
                  <a:pt x="545460" y="866274"/>
                  <a:pt x="533668" y="844335"/>
                  <a:pt x="513376" y="834189"/>
                </a:cubicBezTo>
                <a:cubicBezTo>
                  <a:pt x="488988" y="821995"/>
                  <a:pt x="459617" y="824760"/>
                  <a:pt x="433165" y="818147"/>
                </a:cubicBezTo>
                <a:cubicBezTo>
                  <a:pt x="416760" y="814046"/>
                  <a:pt x="401444" y="806206"/>
                  <a:pt x="385039" y="802105"/>
                </a:cubicBezTo>
                <a:cubicBezTo>
                  <a:pt x="358587" y="795492"/>
                  <a:pt x="331134" y="793237"/>
                  <a:pt x="304828" y="786063"/>
                </a:cubicBezTo>
                <a:cubicBezTo>
                  <a:pt x="272200" y="777165"/>
                  <a:pt x="208576" y="753979"/>
                  <a:pt x="208576" y="753979"/>
                </a:cubicBezTo>
                <a:cubicBezTo>
                  <a:pt x="192534" y="743284"/>
                  <a:pt x="178171" y="729489"/>
                  <a:pt x="160449" y="721894"/>
                </a:cubicBezTo>
                <a:cubicBezTo>
                  <a:pt x="140184" y="713209"/>
                  <a:pt x="116925" y="713593"/>
                  <a:pt x="96281" y="705852"/>
                </a:cubicBezTo>
                <a:cubicBezTo>
                  <a:pt x="73890" y="697455"/>
                  <a:pt x="53502" y="684463"/>
                  <a:pt x="32113" y="673768"/>
                </a:cubicBezTo>
                <a:cubicBezTo>
                  <a:pt x="-4083" y="565184"/>
                  <a:pt x="-10040" y="604729"/>
                  <a:pt x="16070" y="513347"/>
                </a:cubicBezTo>
                <a:cubicBezTo>
                  <a:pt x="20716" y="497088"/>
                  <a:pt x="24551" y="480346"/>
                  <a:pt x="32113" y="465221"/>
                </a:cubicBezTo>
                <a:cubicBezTo>
                  <a:pt x="40736" y="447976"/>
                  <a:pt x="56367" y="434713"/>
                  <a:pt x="64197" y="417094"/>
                </a:cubicBezTo>
                <a:cubicBezTo>
                  <a:pt x="77932" y="386189"/>
                  <a:pt x="96281" y="320842"/>
                  <a:pt x="96281" y="320842"/>
                </a:cubicBezTo>
                <a:cubicBezTo>
                  <a:pt x="101628" y="240631"/>
                  <a:pt x="104324" y="160200"/>
                  <a:pt x="112323" y="80210"/>
                </a:cubicBezTo>
                <a:cubicBezTo>
                  <a:pt x="115036" y="53079"/>
                  <a:pt x="128365" y="0"/>
                  <a:pt x="128365" y="0"/>
                </a:cubicBezTo>
                <a:lnTo>
                  <a:pt x="128365" y="224589"/>
                </a:lnTo>
                <a:lnTo>
                  <a:pt x="128365" y="224589"/>
                </a:lnTo>
                <a:lnTo>
                  <a:pt x="128365" y="224589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329431" y="3190645"/>
            <a:ext cx="1405218" cy="483425"/>
          </a:xfrm>
          <a:custGeom>
            <a:avLst/>
            <a:gdLst>
              <a:gd name="connsiteX0" fmla="*/ 1308504 w 1405218"/>
              <a:gd name="connsiteY0" fmla="*/ 208548 h 483425"/>
              <a:gd name="connsiteX1" fmla="*/ 1308504 w 1405218"/>
              <a:gd name="connsiteY1" fmla="*/ 208548 h 483425"/>
              <a:gd name="connsiteX2" fmla="*/ 1276420 w 1405218"/>
              <a:gd name="connsiteY2" fmla="*/ 352926 h 483425"/>
              <a:gd name="connsiteX3" fmla="*/ 1260378 w 1405218"/>
              <a:gd name="connsiteY3" fmla="*/ 401053 h 483425"/>
              <a:gd name="connsiteX4" fmla="*/ 1164125 w 1405218"/>
              <a:gd name="connsiteY4" fmla="*/ 449179 h 483425"/>
              <a:gd name="connsiteX5" fmla="*/ 602652 w 1405218"/>
              <a:gd name="connsiteY5" fmla="*/ 433137 h 483425"/>
              <a:gd name="connsiteX6" fmla="*/ 426188 w 1405218"/>
              <a:gd name="connsiteY6" fmla="*/ 449179 h 483425"/>
              <a:gd name="connsiteX7" fmla="*/ 329936 w 1405218"/>
              <a:gd name="connsiteY7" fmla="*/ 481263 h 483425"/>
              <a:gd name="connsiteX8" fmla="*/ 9094 w 1405218"/>
              <a:gd name="connsiteY8" fmla="*/ 465221 h 483425"/>
              <a:gd name="connsiteX9" fmla="*/ 25136 w 1405218"/>
              <a:gd name="connsiteY9" fmla="*/ 385011 h 483425"/>
              <a:gd name="connsiteX10" fmla="*/ 73262 w 1405218"/>
              <a:gd name="connsiteY10" fmla="*/ 176463 h 483425"/>
              <a:gd name="connsiteX11" fmla="*/ 121388 w 1405218"/>
              <a:gd name="connsiteY11" fmla="*/ 128337 h 483425"/>
              <a:gd name="connsiteX12" fmla="*/ 169515 w 1405218"/>
              <a:gd name="connsiteY12" fmla="*/ 112295 h 483425"/>
              <a:gd name="connsiteX13" fmla="*/ 329936 w 1405218"/>
              <a:gd name="connsiteY13" fmla="*/ 144379 h 483425"/>
              <a:gd name="connsiteX14" fmla="*/ 378062 w 1405218"/>
              <a:gd name="connsiteY14" fmla="*/ 192505 h 483425"/>
              <a:gd name="connsiteX15" fmla="*/ 506399 w 1405218"/>
              <a:gd name="connsiteY15" fmla="*/ 128337 h 483425"/>
              <a:gd name="connsiteX16" fmla="*/ 570567 w 1405218"/>
              <a:gd name="connsiteY16" fmla="*/ 112295 h 483425"/>
              <a:gd name="connsiteX17" fmla="*/ 666820 w 1405218"/>
              <a:gd name="connsiteY17" fmla="*/ 80211 h 483425"/>
              <a:gd name="connsiteX18" fmla="*/ 923494 w 1405218"/>
              <a:gd name="connsiteY18" fmla="*/ 48126 h 483425"/>
              <a:gd name="connsiteX19" fmla="*/ 1035788 w 1405218"/>
              <a:gd name="connsiteY19" fmla="*/ 16042 h 483425"/>
              <a:gd name="connsiteX20" fmla="*/ 1180167 w 1405218"/>
              <a:gd name="connsiteY20" fmla="*/ 0 h 483425"/>
              <a:gd name="connsiteX21" fmla="*/ 1388715 w 1405218"/>
              <a:gd name="connsiteY21" fmla="*/ 16042 h 483425"/>
              <a:gd name="connsiteX22" fmla="*/ 1404757 w 1405218"/>
              <a:gd name="connsiteY22" fmla="*/ 80211 h 483425"/>
              <a:gd name="connsiteX23" fmla="*/ 1372673 w 1405218"/>
              <a:gd name="connsiteY23" fmla="*/ 288758 h 483425"/>
              <a:gd name="connsiteX24" fmla="*/ 1356631 w 1405218"/>
              <a:gd name="connsiteY24" fmla="*/ 401053 h 483425"/>
              <a:gd name="connsiteX25" fmla="*/ 1308504 w 1405218"/>
              <a:gd name="connsiteY25" fmla="*/ 417095 h 483425"/>
              <a:gd name="connsiteX26" fmla="*/ 1212252 w 1405218"/>
              <a:gd name="connsiteY26" fmla="*/ 385011 h 483425"/>
              <a:gd name="connsiteX27" fmla="*/ 1212252 w 1405218"/>
              <a:gd name="connsiteY27" fmla="*/ 385011 h 483425"/>
              <a:gd name="connsiteX28" fmla="*/ 1244336 w 1405218"/>
              <a:gd name="connsiteY28" fmla="*/ 352926 h 483425"/>
              <a:gd name="connsiteX29" fmla="*/ 1260378 w 1405218"/>
              <a:gd name="connsiteY29" fmla="*/ 401053 h 48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405218" h="483425">
                <a:moveTo>
                  <a:pt x="1308504" y="208548"/>
                </a:moveTo>
                <a:lnTo>
                  <a:pt x="1308504" y="208548"/>
                </a:lnTo>
                <a:cubicBezTo>
                  <a:pt x="1297809" y="256674"/>
                  <a:pt x="1288377" y="305098"/>
                  <a:pt x="1276420" y="352926"/>
                </a:cubicBezTo>
                <a:cubicBezTo>
                  <a:pt x="1272319" y="369331"/>
                  <a:pt x="1270942" y="387848"/>
                  <a:pt x="1260378" y="401053"/>
                </a:cubicBezTo>
                <a:cubicBezTo>
                  <a:pt x="1237761" y="429324"/>
                  <a:pt x="1195829" y="438611"/>
                  <a:pt x="1164125" y="449179"/>
                </a:cubicBezTo>
                <a:cubicBezTo>
                  <a:pt x="976967" y="443832"/>
                  <a:pt x="789886" y="433137"/>
                  <a:pt x="602652" y="433137"/>
                </a:cubicBezTo>
                <a:cubicBezTo>
                  <a:pt x="543588" y="433137"/>
                  <a:pt x="484353" y="438915"/>
                  <a:pt x="426188" y="449179"/>
                </a:cubicBezTo>
                <a:cubicBezTo>
                  <a:pt x="392883" y="455056"/>
                  <a:pt x="329936" y="481263"/>
                  <a:pt x="329936" y="481263"/>
                </a:cubicBezTo>
                <a:cubicBezTo>
                  <a:pt x="222989" y="475916"/>
                  <a:pt x="111205" y="497466"/>
                  <a:pt x="9094" y="465221"/>
                </a:cubicBezTo>
                <a:cubicBezTo>
                  <a:pt x="-16907" y="457010"/>
                  <a:pt x="20653" y="411906"/>
                  <a:pt x="25136" y="385011"/>
                </a:cubicBezTo>
                <a:cubicBezTo>
                  <a:pt x="30430" y="353247"/>
                  <a:pt x="43112" y="206613"/>
                  <a:pt x="73262" y="176463"/>
                </a:cubicBezTo>
                <a:cubicBezTo>
                  <a:pt x="89304" y="160421"/>
                  <a:pt x="102511" y="140921"/>
                  <a:pt x="121388" y="128337"/>
                </a:cubicBezTo>
                <a:cubicBezTo>
                  <a:pt x="135458" y="118957"/>
                  <a:pt x="153473" y="117642"/>
                  <a:pt x="169515" y="112295"/>
                </a:cubicBezTo>
                <a:cubicBezTo>
                  <a:pt x="179025" y="113654"/>
                  <a:pt x="299391" y="124016"/>
                  <a:pt x="329936" y="144379"/>
                </a:cubicBezTo>
                <a:cubicBezTo>
                  <a:pt x="348813" y="156963"/>
                  <a:pt x="362020" y="176463"/>
                  <a:pt x="378062" y="192505"/>
                </a:cubicBezTo>
                <a:cubicBezTo>
                  <a:pt x="573995" y="153319"/>
                  <a:pt x="361217" y="211298"/>
                  <a:pt x="506399" y="128337"/>
                </a:cubicBezTo>
                <a:cubicBezTo>
                  <a:pt x="525542" y="117398"/>
                  <a:pt x="549449" y="118630"/>
                  <a:pt x="570567" y="112295"/>
                </a:cubicBezTo>
                <a:cubicBezTo>
                  <a:pt x="602961" y="102577"/>
                  <a:pt x="634736" y="90906"/>
                  <a:pt x="666820" y="80211"/>
                </a:cubicBezTo>
                <a:cubicBezTo>
                  <a:pt x="781091" y="42121"/>
                  <a:pt x="698082" y="65466"/>
                  <a:pt x="923494" y="48126"/>
                </a:cubicBezTo>
                <a:cubicBezTo>
                  <a:pt x="959431" y="36147"/>
                  <a:pt x="998379" y="21797"/>
                  <a:pt x="1035788" y="16042"/>
                </a:cubicBezTo>
                <a:cubicBezTo>
                  <a:pt x="1083647" y="8679"/>
                  <a:pt x="1132041" y="5347"/>
                  <a:pt x="1180167" y="0"/>
                </a:cubicBezTo>
                <a:cubicBezTo>
                  <a:pt x="1249683" y="5347"/>
                  <a:pt x="1323055" y="-7408"/>
                  <a:pt x="1388715" y="16042"/>
                </a:cubicBezTo>
                <a:cubicBezTo>
                  <a:pt x="1409478" y="23458"/>
                  <a:pt x="1404757" y="58163"/>
                  <a:pt x="1404757" y="80211"/>
                </a:cubicBezTo>
                <a:cubicBezTo>
                  <a:pt x="1404757" y="204284"/>
                  <a:pt x="1400132" y="206381"/>
                  <a:pt x="1372673" y="288758"/>
                </a:cubicBezTo>
                <a:cubicBezTo>
                  <a:pt x="1367326" y="326190"/>
                  <a:pt x="1373541" y="367233"/>
                  <a:pt x="1356631" y="401053"/>
                </a:cubicBezTo>
                <a:cubicBezTo>
                  <a:pt x="1349069" y="416178"/>
                  <a:pt x="1325414" y="417095"/>
                  <a:pt x="1308504" y="417095"/>
                </a:cubicBezTo>
                <a:cubicBezTo>
                  <a:pt x="1238404" y="417095"/>
                  <a:pt x="1242714" y="415473"/>
                  <a:pt x="1212252" y="385011"/>
                </a:cubicBezTo>
                <a:lnTo>
                  <a:pt x="1212252" y="385011"/>
                </a:lnTo>
                <a:lnTo>
                  <a:pt x="1244336" y="352926"/>
                </a:lnTo>
                <a:lnTo>
                  <a:pt x="1260378" y="401053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5149516" y="1844842"/>
            <a:ext cx="1647323" cy="1719257"/>
          </a:xfrm>
          <a:custGeom>
            <a:avLst/>
            <a:gdLst>
              <a:gd name="connsiteX0" fmla="*/ 336884 w 1647323"/>
              <a:gd name="connsiteY0" fmla="*/ 48126 h 1719257"/>
              <a:gd name="connsiteX1" fmla="*/ 336884 w 1647323"/>
              <a:gd name="connsiteY1" fmla="*/ 48126 h 1719257"/>
              <a:gd name="connsiteX2" fmla="*/ 481263 w 1647323"/>
              <a:gd name="connsiteY2" fmla="*/ 64169 h 1719257"/>
              <a:gd name="connsiteX3" fmla="*/ 577516 w 1647323"/>
              <a:gd name="connsiteY3" fmla="*/ 96253 h 1719257"/>
              <a:gd name="connsiteX4" fmla="*/ 1026695 w 1647323"/>
              <a:gd name="connsiteY4" fmla="*/ 128337 h 1719257"/>
              <a:gd name="connsiteX5" fmla="*/ 1122947 w 1647323"/>
              <a:gd name="connsiteY5" fmla="*/ 144379 h 1719257"/>
              <a:gd name="connsiteX6" fmla="*/ 1283368 w 1647323"/>
              <a:gd name="connsiteY6" fmla="*/ 160421 h 1719257"/>
              <a:gd name="connsiteX7" fmla="*/ 1347537 w 1647323"/>
              <a:gd name="connsiteY7" fmla="*/ 176463 h 1719257"/>
              <a:gd name="connsiteX8" fmla="*/ 1395663 w 1647323"/>
              <a:gd name="connsiteY8" fmla="*/ 192505 h 1719257"/>
              <a:gd name="connsiteX9" fmla="*/ 1540042 w 1647323"/>
              <a:gd name="connsiteY9" fmla="*/ 208547 h 1719257"/>
              <a:gd name="connsiteX10" fmla="*/ 1572126 w 1647323"/>
              <a:gd name="connsiteY10" fmla="*/ 288758 h 1719257"/>
              <a:gd name="connsiteX11" fmla="*/ 1620252 w 1647323"/>
              <a:gd name="connsiteY11" fmla="*/ 513347 h 1719257"/>
              <a:gd name="connsiteX12" fmla="*/ 1620252 w 1647323"/>
              <a:gd name="connsiteY12" fmla="*/ 1652337 h 1719257"/>
              <a:gd name="connsiteX13" fmla="*/ 1235242 w 1647323"/>
              <a:gd name="connsiteY13" fmla="*/ 1668379 h 1719257"/>
              <a:gd name="connsiteX14" fmla="*/ 385010 w 1647323"/>
              <a:gd name="connsiteY14" fmla="*/ 1668379 h 1719257"/>
              <a:gd name="connsiteX15" fmla="*/ 224589 w 1647323"/>
              <a:gd name="connsiteY15" fmla="*/ 1652337 h 1719257"/>
              <a:gd name="connsiteX16" fmla="*/ 112295 w 1647323"/>
              <a:gd name="connsiteY16" fmla="*/ 1620253 h 1719257"/>
              <a:gd name="connsiteX17" fmla="*/ 64168 w 1647323"/>
              <a:gd name="connsiteY17" fmla="*/ 1604211 h 1719257"/>
              <a:gd name="connsiteX18" fmla="*/ 0 w 1647323"/>
              <a:gd name="connsiteY18" fmla="*/ 1588169 h 1719257"/>
              <a:gd name="connsiteX19" fmla="*/ 16042 w 1647323"/>
              <a:gd name="connsiteY19" fmla="*/ 1299411 h 1719257"/>
              <a:gd name="connsiteX20" fmla="*/ 64168 w 1647323"/>
              <a:gd name="connsiteY20" fmla="*/ 1138990 h 1719257"/>
              <a:gd name="connsiteX21" fmla="*/ 96252 w 1647323"/>
              <a:gd name="connsiteY21" fmla="*/ 1026695 h 1719257"/>
              <a:gd name="connsiteX22" fmla="*/ 128337 w 1647323"/>
              <a:gd name="connsiteY22" fmla="*/ 914400 h 1719257"/>
              <a:gd name="connsiteX23" fmla="*/ 144379 w 1647323"/>
              <a:gd name="connsiteY23" fmla="*/ 176463 h 1719257"/>
              <a:gd name="connsiteX24" fmla="*/ 224589 w 1647323"/>
              <a:gd name="connsiteY24" fmla="*/ 0 h 1719257"/>
              <a:gd name="connsiteX25" fmla="*/ 272716 w 1647323"/>
              <a:gd name="connsiteY25" fmla="*/ 16042 h 1719257"/>
              <a:gd name="connsiteX26" fmla="*/ 320842 w 1647323"/>
              <a:gd name="connsiteY26" fmla="*/ 48126 h 1719257"/>
              <a:gd name="connsiteX27" fmla="*/ 385010 w 1647323"/>
              <a:gd name="connsiteY27" fmla="*/ 64169 h 1719257"/>
              <a:gd name="connsiteX28" fmla="*/ 609600 w 1647323"/>
              <a:gd name="connsiteY28" fmla="*/ 336884 h 171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7323" h="1719257">
                <a:moveTo>
                  <a:pt x="336884" y="48126"/>
                </a:moveTo>
                <a:lnTo>
                  <a:pt x="336884" y="48126"/>
                </a:lnTo>
                <a:cubicBezTo>
                  <a:pt x="385010" y="53474"/>
                  <a:pt x="433781" y="54672"/>
                  <a:pt x="481263" y="64169"/>
                </a:cubicBezTo>
                <a:cubicBezTo>
                  <a:pt x="514426" y="70802"/>
                  <a:pt x="543755" y="94267"/>
                  <a:pt x="577516" y="96253"/>
                </a:cubicBezTo>
                <a:cubicBezTo>
                  <a:pt x="721970" y="104750"/>
                  <a:pt x="880978" y="111194"/>
                  <a:pt x="1026695" y="128337"/>
                </a:cubicBezTo>
                <a:cubicBezTo>
                  <a:pt x="1058999" y="132137"/>
                  <a:pt x="1090672" y="140345"/>
                  <a:pt x="1122947" y="144379"/>
                </a:cubicBezTo>
                <a:cubicBezTo>
                  <a:pt x="1176272" y="151045"/>
                  <a:pt x="1229894" y="155074"/>
                  <a:pt x="1283368" y="160421"/>
                </a:cubicBezTo>
                <a:cubicBezTo>
                  <a:pt x="1304758" y="165768"/>
                  <a:pt x="1326337" y="170406"/>
                  <a:pt x="1347537" y="176463"/>
                </a:cubicBezTo>
                <a:cubicBezTo>
                  <a:pt x="1363796" y="181108"/>
                  <a:pt x="1378983" y="189725"/>
                  <a:pt x="1395663" y="192505"/>
                </a:cubicBezTo>
                <a:cubicBezTo>
                  <a:pt x="1443427" y="200466"/>
                  <a:pt x="1491916" y="203200"/>
                  <a:pt x="1540042" y="208547"/>
                </a:cubicBezTo>
                <a:cubicBezTo>
                  <a:pt x="1550737" y="235284"/>
                  <a:pt x="1566092" y="260601"/>
                  <a:pt x="1572126" y="288758"/>
                </a:cubicBezTo>
                <a:cubicBezTo>
                  <a:pt x="1629791" y="557866"/>
                  <a:pt x="1547322" y="331023"/>
                  <a:pt x="1620252" y="513347"/>
                </a:cubicBezTo>
                <a:cubicBezTo>
                  <a:pt x="1631964" y="770996"/>
                  <a:pt x="1674821" y="1543199"/>
                  <a:pt x="1620252" y="1652337"/>
                </a:cubicBezTo>
                <a:cubicBezTo>
                  <a:pt x="1562808" y="1767224"/>
                  <a:pt x="1363579" y="1663032"/>
                  <a:pt x="1235242" y="1668379"/>
                </a:cubicBezTo>
                <a:cubicBezTo>
                  <a:pt x="935300" y="1768360"/>
                  <a:pt x="1174240" y="1694686"/>
                  <a:pt x="385010" y="1668379"/>
                </a:cubicBezTo>
                <a:cubicBezTo>
                  <a:pt x="331299" y="1666589"/>
                  <a:pt x="278063" y="1657684"/>
                  <a:pt x="224589" y="1652337"/>
                </a:cubicBezTo>
                <a:lnTo>
                  <a:pt x="112295" y="1620253"/>
                </a:lnTo>
                <a:cubicBezTo>
                  <a:pt x="96098" y="1615394"/>
                  <a:pt x="80427" y="1608857"/>
                  <a:pt x="64168" y="1604211"/>
                </a:cubicBezTo>
                <a:cubicBezTo>
                  <a:pt x="42969" y="1598154"/>
                  <a:pt x="21389" y="1593516"/>
                  <a:pt x="0" y="1588169"/>
                </a:cubicBezTo>
                <a:cubicBezTo>
                  <a:pt x="5347" y="1491916"/>
                  <a:pt x="7314" y="1395416"/>
                  <a:pt x="16042" y="1299411"/>
                </a:cubicBezTo>
                <a:cubicBezTo>
                  <a:pt x="19073" y="1266073"/>
                  <a:pt x="57652" y="1158540"/>
                  <a:pt x="64168" y="1138990"/>
                </a:cubicBezTo>
                <a:cubicBezTo>
                  <a:pt x="102637" y="1023582"/>
                  <a:pt x="55958" y="1167719"/>
                  <a:pt x="96252" y="1026695"/>
                </a:cubicBezTo>
                <a:cubicBezTo>
                  <a:pt x="142279" y="865606"/>
                  <a:pt x="78191" y="1114989"/>
                  <a:pt x="128337" y="914400"/>
                </a:cubicBezTo>
                <a:cubicBezTo>
                  <a:pt x="133684" y="668421"/>
                  <a:pt x="130979" y="422135"/>
                  <a:pt x="144379" y="176463"/>
                </a:cubicBezTo>
                <a:cubicBezTo>
                  <a:pt x="152248" y="32195"/>
                  <a:pt x="146548" y="52027"/>
                  <a:pt x="224589" y="0"/>
                </a:cubicBezTo>
                <a:cubicBezTo>
                  <a:pt x="240631" y="5347"/>
                  <a:pt x="257591" y="8480"/>
                  <a:pt x="272716" y="16042"/>
                </a:cubicBezTo>
                <a:cubicBezTo>
                  <a:pt x="289961" y="24664"/>
                  <a:pt x="303597" y="39504"/>
                  <a:pt x="320842" y="48126"/>
                </a:cubicBezTo>
                <a:cubicBezTo>
                  <a:pt x="356309" y="65860"/>
                  <a:pt x="357665" y="64169"/>
                  <a:pt x="385010" y="64169"/>
                </a:cubicBezTo>
                <a:lnTo>
                  <a:pt x="609600" y="336884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5149516" y="3641558"/>
            <a:ext cx="818147" cy="2197768"/>
          </a:xfrm>
          <a:custGeom>
            <a:avLst/>
            <a:gdLst>
              <a:gd name="connsiteX0" fmla="*/ 48126 w 818147"/>
              <a:gd name="connsiteY0" fmla="*/ 0 h 1866056"/>
              <a:gd name="connsiteX1" fmla="*/ 48126 w 818147"/>
              <a:gd name="connsiteY1" fmla="*/ 0 h 1866056"/>
              <a:gd name="connsiteX2" fmla="*/ 481263 w 818147"/>
              <a:gd name="connsiteY2" fmla="*/ 16042 h 1866056"/>
              <a:gd name="connsiteX3" fmla="*/ 593558 w 818147"/>
              <a:gd name="connsiteY3" fmla="*/ 48126 h 1866056"/>
              <a:gd name="connsiteX4" fmla="*/ 705852 w 818147"/>
              <a:gd name="connsiteY4" fmla="*/ 32084 h 1866056"/>
              <a:gd name="connsiteX5" fmla="*/ 753979 w 818147"/>
              <a:gd name="connsiteY5" fmla="*/ 16042 h 1866056"/>
              <a:gd name="connsiteX6" fmla="*/ 802105 w 818147"/>
              <a:gd name="connsiteY6" fmla="*/ 32084 h 1866056"/>
              <a:gd name="connsiteX7" fmla="*/ 818147 w 818147"/>
              <a:gd name="connsiteY7" fmla="*/ 80210 h 1866056"/>
              <a:gd name="connsiteX8" fmla="*/ 770021 w 818147"/>
              <a:gd name="connsiteY8" fmla="*/ 545431 h 1866056"/>
              <a:gd name="connsiteX9" fmla="*/ 753979 w 818147"/>
              <a:gd name="connsiteY9" fmla="*/ 1074821 h 1866056"/>
              <a:gd name="connsiteX10" fmla="*/ 737937 w 818147"/>
              <a:gd name="connsiteY10" fmla="*/ 1203158 h 1866056"/>
              <a:gd name="connsiteX11" fmla="*/ 721895 w 818147"/>
              <a:gd name="connsiteY11" fmla="*/ 1363579 h 1866056"/>
              <a:gd name="connsiteX12" fmla="*/ 705852 w 818147"/>
              <a:gd name="connsiteY12" fmla="*/ 1812758 h 1866056"/>
              <a:gd name="connsiteX13" fmla="*/ 16042 w 818147"/>
              <a:gd name="connsiteY13" fmla="*/ 1780674 h 1866056"/>
              <a:gd name="connsiteX14" fmla="*/ 32084 w 818147"/>
              <a:gd name="connsiteY14" fmla="*/ 1684421 h 1866056"/>
              <a:gd name="connsiteX15" fmla="*/ 80210 w 818147"/>
              <a:gd name="connsiteY15" fmla="*/ 1588168 h 1866056"/>
              <a:gd name="connsiteX16" fmla="*/ 96252 w 818147"/>
              <a:gd name="connsiteY16" fmla="*/ 1540042 h 1866056"/>
              <a:gd name="connsiteX17" fmla="*/ 96252 w 818147"/>
              <a:gd name="connsiteY17" fmla="*/ 1684421 h 1866056"/>
              <a:gd name="connsiteX18" fmla="*/ 48126 w 818147"/>
              <a:gd name="connsiteY18" fmla="*/ 1652337 h 1866056"/>
              <a:gd name="connsiteX19" fmla="*/ 0 w 818147"/>
              <a:gd name="connsiteY19" fmla="*/ 1540042 h 1866056"/>
              <a:gd name="connsiteX20" fmla="*/ 16042 w 818147"/>
              <a:gd name="connsiteY20" fmla="*/ 705853 h 1866056"/>
              <a:gd name="connsiteX21" fmla="*/ 32084 w 818147"/>
              <a:gd name="connsiteY21" fmla="*/ 657726 h 1866056"/>
              <a:gd name="connsiteX22" fmla="*/ 48126 w 818147"/>
              <a:gd name="connsiteY22" fmla="*/ 545431 h 1866056"/>
              <a:gd name="connsiteX23" fmla="*/ 48126 w 818147"/>
              <a:gd name="connsiteY23" fmla="*/ 0 h 186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18147" h="1866056">
                <a:moveTo>
                  <a:pt x="48126" y="0"/>
                </a:moveTo>
                <a:lnTo>
                  <a:pt x="48126" y="0"/>
                </a:lnTo>
                <a:cubicBezTo>
                  <a:pt x="192505" y="5347"/>
                  <a:pt x="337085" y="6740"/>
                  <a:pt x="481263" y="16042"/>
                </a:cubicBezTo>
                <a:cubicBezTo>
                  <a:pt x="506239" y="17653"/>
                  <a:pt x="567156" y="39326"/>
                  <a:pt x="593558" y="48126"/>
                </a:cubicBezTo>
                <a:cubicBezTo>
                  <a:pt x="630989" y="42779"/>
                  <a:pt x="668775" y="39499"/>
                  <a:pt x="705852" y="32084"/>
                </a:cubicBezTo>
                <a:cubicBezTo>
                  <a:pt x="722434" y="28768"/>
                  <a:pt x="737069" y="16042"/>
                  <a:pt x="753979" y="16042"/>
                </a:cubicBezTo>
                <a:cubicBezTo>
                  <a:pt x="770889" y="16042"/>
                  <a:pt x="786063" y="26737"/>
                  <a:pt x="802105" y="32084"/>
                </a:cubicBezTo>
                <a:cubicBezTo>
                  <a:pt x="807452" y="48126"/>
                  <a:pt x="818147" y="63300"/>
                  <a:pt x="818147" y="80210"/>
                </a:cubicBezTo>
                <a:cubicBezTo>
                  <a:pt x="818147" y="322190"/>
                  <a:pt x="807344" y="340152"/>
                  <a:pt x="770021" y="545431"/>
                </a:cubicBezTo>
                <a:cubicBezTo>
                  <a:pt x="764674" y="721894"/>
                  <a:pt x="762581" y="898486"/>
                  <a:pt x="753979" y="1074821"/>
                </a:cubicBezTo>
                <a:cubicBezTo>
                  <a:pt x="751878" y="1117882"/>
                  <a:pt x="742698" y="1160310"/>
                  <a:pt x="737937" y="1203158"/>
                </a:cubicBezTo>
                <a:cubicBezTo>
                  <a:pt x="732002" y="1256570"/>
                  <a:pt x="727242" y="1310105"/>
                  <a:pt x="721895" y="1363579"/>
                </a:cubicBezTo>
                <a:cubicBezTo>
                  <a:pt x="716547" y="1513305"/>
                  <a:pt x="834838" y="1736539"/>
                  <a:pt x="705852" y="1812758"/>
                </a:cubicBezTo>
                <a:cubicBezTo>
                  <a:pt x="507679" y="1929860"/>
                  <a:pt x="242162" y="1823745"/>
                  <a:pt x="16042" y="1780674"/>
                </a:cubicBezTo>
                <a:cubicBezTo>
                  <a:pt x="-15910" y="1774588"/>
                  <a:pt x="25705" y="1716316"/>
                  <a:pt x="32084" y="1684421"/>
                </a:cubicBezTo>
                <a:cubicBezTo>
                  <a:pt x="46867" y="1610508"/>
                  <a:pt x="35917" y="1632463"/>
                  <a:pt x="80210" y="1588168"/>
                </a:cubicBezTo>
                <a:cubicBezTo>
                  <a:pt x="85557" y="1572126"/>
                  <a:pt x="81127" y="1532480"/>
                  <a:pt x="96252" y="1540042"/>
                </a:cubicBezTo>
                <a:cubicBezTo>
                  <a:pt x="133326" y="1558578"/>
                  <a:pt x="98789" y="1671737"/>
                  <a:pt x="96252" y="1684421"/>
                </a:cubicBezTo>
                <a:cubicBezTo>
                  <a:pt x="80210" y="1673726"/>
                  <a:pt x="61759" y="1665970"/>
                  <a:pt x="48126" y="1652337"/>
                </a:cubicBezTo>
                <a:cubicBezTo>
                  <a:pt x="11198" y="1615409"/>
                  <a:pt x="12272" y="1589131"/>
                  <a:pt x="0" y="1540042"/>
                </a:cubicBezTo>
                <a:cubicBezTo>
                  <a:pt x="5347" y="1261979"/>
                  <a:pt x="5935" y="983784"/>
                  <a:pt x="16042" y="705853"/>
                </a:cubicBezTo>
                <a:cubicBezTo>
                  <a:pt x="16657" y="688954"/>
                  <a:pt x="28768" y="674308"/>
                  <a:pt x="32084" y="657726"/>
                </a:cubicBezTo>
                <a:cubicBezTo>
                  <a:pt x="39499" y="620649"/>
                  <a:pt x="42779" y="582863"/>
                  <a:pt x="48126" y="545431"/>
                </a:cubicBezTo>
                <a:cubicBezTo>
                  <a:pt x="70926" y="203425"/>
                  <a:pt x="48126" y="90905"/>
                  <a:pt x="48126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6136104" y="3641558"/>
            <a:ext cx="818147" cy="2197768"/>
          </a:xfrm>
          <a:custGeom>
            <a:avLst/>
            <a:gdLst>
              <a:gd name="connsiteX0" fmla="*/ 48126 w 818147"/>
              <a:gd name="connsiteY0" fmla="*/ 0 h 1866056"/>
              <a:gd name="connsiteX1" fmla="*/ 48126 w 818147"/>
              <a:gd name="connsiteY1" fmla="*/ 0 h 1866056"/>
              <a:gd name="connsiteX2" fmla="*/ 481263 w 818147"/>
              <a:gd name="connsiteY2" fmla="*/ 16042 h 1866056"/>
              <a:gd name="connsiteX3" fmla="*/ 593558 w 818147"/>
              <a:gd name="connsiteY3" fmla="*/ 48126 h 1866056"/>
              <a:gd name="connsiteX4" fmla="*/ 705852 w 818147"/>
              <a:gd name="connsiteY4" fmla="*/ 32084 h 1866056"/>
              <a:gd name="connsiteX5" fmla="*/ 753979 w 818147"/>
              <a:gd name="connsiteY5" fmla="*/ 16042 h 1866056"/>
              <a:gd name="connsiteX6" fmla="*/ 802105 w 818147"/>
              <a:gd name="connsiteY6" fmla="*/ 32084 h 1866056"/>
              <a:gd name="connsiteX7" fmla="*/ 818147 w 818147"/>
              <a:gd name="connsiteY7" fmla="*/ 80210 h 1866056"/>
              <a:gd name="connsiteX8" fmla="*/ 770021 w 818147"/>
              <a:gd name="connsiteY8" fmla="*/ 545431 h 1866056"/>
              <a:gd name="connsiteX9" fmla="*/ 753979 w 818147"/>
              <a:gd name="connsiteY9" fmla="*/ 1074821 h 1866056"/>
              <a:gd name="connsiteX10" fmla="*/ 737937 w 818147"/>
              <a:gd name="connsiteY10" fmla="*/ 1203158 h 1866056"/>
              <a:gd name="connsiteX11" fmla="*/ 721895 w 818147"/>
              <a:gd name="connsiteY11" fmla="*/ 1363579 h 1866056"/>
              <a:gd name="connsiteX12" fmla="*/ 705852 w 818147"/>
              <a:gd name="connsiteY12" fmla="*/ 1812758 h 1866056"/>
              <a:gd name="connsiteX13" fmla="*/ 16042 w 818147"/>
              <a:gd name="connsiteY13" fmla="*/ 1780674 h 1866056"/>
              <a:gd name="connsiteX14" fmla="*/ 32084 w 818147"/>
              <a:gd name="connsiteY14" fmla="*/ 1684421 h 1866056"/>
              <a:gd name="connsiteX15" fmla="*/ 80210 w 818147"/>
              <a:gd name="connsiteY15" fmla="*/ 1588168 h 1866056"/>
              <a:gd name="connsiteX16" fmla="*/ 96252 w 818147"/>
              <a:gd name="connsiteY16" fmla="*/ 1540042 h 1866056"/>
              <a:gd name="connsiteX17" fmla="*/ 96252 w 818147"/>
              <a:gd name="connsiteY17" fmla="*/ 1684421 h 1866056"/>
              <a:gd name="connsiteX18" fmla="*/ 48126 w 818147"/>
              <a:gd name="connsiteY18" fmla="*/ 1652337 h 1866056"/>
              <a:gd name="connsiteX19" fmla="*/ 0 w 818147"/>
              <a:gd name="connsiteY19" fmla="*/ 1540042 h 1866056"/>
              <a:gd name="connsiteX20" fmla="*/ 16042 w 818147"/>
              <a:gd name="connsiteY20" fmla="*/ 705853 h 1866056"/>
              <a:gd name="connsiteX21" fmla="*/ 32084 w 818147"/>
              <a:gd name="connsiteY21" fmla="*/ 657726 h 1866056"/>
              <a:gd name="connsiteX22" fmla="*/ 48126 w 818147"/>
              <a:gd name="connsiteY22" fmla="*/ 545431 h 1866056"/>
              <a:gd name="connsiteX23" fmla="*/ 48126 w 818147"/>
              <a:gd name="connsiteY23" fmla="*/ 0 h 186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18147" h="1866056">
                <a:moveTo>
                  <a:pt x="48126" y="0"/>
                </a:moveTo>
                <a:lnTo>
                  <a:pt x="48126" y="0"/>
                </a:lnTo>
                <a:cubicBezTo>
                  <a:pt x="192505" y="5347"/>
                  <a:pt x="337085" y="6740"/>
                  <a:pt x="481263" y="16042"/>
                </a:cubicBezTo>
                <a:cubicBezTo>
                  <a:pt x="506239" y="17653"/>
                  <a:pt x="567156" y="39326"/>
                  <a:pt x="593558" y="48126"/>
                </a:cubicBezTo>
                <a:cubicBezTo>
                  <a:pt x="630989" y="42779"/>
                  <a:pt x="668775" y="39499"/>
                  <a:pt x="705852" y="32084"/>
                </a:cubicBezTo>
                <a:cubicBezTo>
                  <a:pt x="722434" y="28768"/>
                  <a:pt x="737069" y="16042"/>
                  <a:pt x="753979" y="16042"/>
                </a:cubicBezTo>
                <a:cubicBezTo>
                  <a:pt x="770889" y="16042"/>
                  <a:pt x="786063" y="26737"/>
                  <a:pt x="802105" y="32084"/>
                </a:cubicBezTo>
                <a:cubicBezTo>
                  <a:pt x="807452" y="48126"/>
                  <a:pt x="818147" y="63300"/>
                  <a:pt x="818147" y="80210"/>
                </a:cubicBezTo>
                <a:cubicBezTo>
                  <a:pt x="818147" y="322190"/>
                  <a:pt x="807344" y="340152"/>
                  <a:pt x="770021" y="545431"/>
                </a:cubicBezTo>
                <a:cubicBezTo>
                  <a:pt x="764674" y="721894"/>
                  <a:pt x="762581" y="898486"/>
                  <a:pt x="753979" y="1074821"/>
                </a:cubicBezTo>
                <a:cubicBezTo>
                  <a:pt x="751878" y="1117882"/>
                  <a:pt x="742698" y="1160310"/>
                  <a:pt x="737937" y="1203158"/>
                </a:cubicBezTo>
                <a:cubicBezTo>
                  <a:pt x="732002" y="1256570"/>
                  <a:pt x="727242" y="1310105"/>
                  <a:pt x="721895" y="1363579"/>
                </a:cubicBezTo>
                <a:cubicBezTo>
                  <a:pt x="716547" y="1513305"/>
                  <a:pt x="834838" y="1736539"/>
                  <a:pt x="705852" y="1812758"/>
                </a:cubicBezTo>
                <a:cubicBezTo>
                  <a:pt x="507679" y="1929860"/>
                  <a:pt x="242162" y="1823745"/>
                  <a:pt x="16042" y="1780674"/>
                </a:cubicBezTo>
                <a:cubicBezTo>
                  <a:pt x="-15910" y="1774588"/>
                  <a:pt x="25705" y="1716316"/>
                  <a:pt x="32084" y="1684421"/>
                </a:cubicBezTo>
                <a:cubicBezTo>
                  <a:pt x="46867" y="1610508"/>
                  <a:pt x="35917" y="1632463"/>
                  <a:pt x="80210" y="1588168"/>
                </a:cubicBezTo>
                <a:cubicBezTo>
                  <a:pt x="85557" y="1572126"/>
                  <a:pt x="81127" y="1532480"/>
                  <a:pt x="96252" y="1540042"/>
                </a:cubicBezTo>
                <a:cubicBezTo>
                  <a:pt x="133326" y="1558578"/>
                  <a:pt x="98789" y="1671737"/>
                  <a:pt x="96252" y="1684421"/>
                </a:cubicBezTo>
                <a:cubicBezTo>
                  <a:pt x="80210" y="1673726"/>
                  <a:pt x="61759" y="1665970"/>
                  <a:pt x="48126" y="1652337"/>
                </a:cubicBezTo>
                <a:cubicBezTo>
                  <a:pt x="11198" y="1615409"/>
                  <a:pt x="12272" y="1589131"/>
                  <a:pt x="0" y="1540042"/>
                </a:cubicBezTo>
                <a:cubicBezTo>
                  <a:pt x="5347" y="1261979"/>
                  <a:pt x="5935" y="983784"/>
                  <a:pt x="16042" y="705853"/>
                </a:cubicBezTo>
                <a:cubicBezTo>
                  <a:pt x="16657" y="688954"/>
                  <a:pt x="28768" y="674308"/>
                  <a:pt x="32084" y="657726"/>
                </a:cubicBezTo>
                <a:cubicBezTo>
                  <a:pt x="39499" y="620649"/>
                  <a:pt x="42779" y="582863"/>
                  <a:pt x="48126" y="545431"/>
                </a:cubicBezTo>
                <a:cubicBezTo>
                  <a:pt x="70926" y="203425"/>
                  <a:pt x="48126" y="90905"/>
                  <a:pt x="48126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146002" y="4641240"/>
            <a:ext cx="962527" cy="465221"/>
          </a:xfrm>
          <a:custGeom>
            <a:avLst/>
            <a:gdLst>
              <a:gd name="connsiteX0" fmla="*/ 593558 w 962527"/>
              <a:gd name="connsiteY0" fmla="*/ 48126 h 465221"/>
              <a:gd name="connsiteX1" fmla="*/ 593558 w 962527"/>
              <a:gd name="connsiteY1" fmla="*/ 48126 h 465221"/>
              <a:gd name="connsiteX2" fmla="*/ 385011 w 962527"/>
              <a:gd name="connsiteY2" fmla="*/ 64168 h 465221"/>
              <a:gd name="connsiteX3" fmla="*/ 304800 w 962527"/>
              <a:gd name="connsiteY3" fmla="*/ 96253 h 465221"/>
              <a:gd name="connsiteX4" fmla="*/ 144379 w 962527"/>
              <a:gd name="connsiteY4" fmla="*/ 112295 h 465221"/>
              <a:gd name="connsiteX5" fmla="*/ 96253 w 962527"/>
              <a:gd name="connsiteY5" fmla="*/ 144379 h 465221"/>
              <a:gd name="connsiteX6" fmla="*/ 48127 w 962527"/>
              <a:gd name="connsiteY6" fmla="*/ 160421 h 465221"/>
              <a:gd name="connsiteX7" fmla="*/ 16042 w 962527"/>
              <a:gd name="connsiteY7" fmla="*/ 192505 h 465221"/>
              <a:gd name="connsiteX8" fmla="*/ 0 w 962527"/>
              <a:gd name="connsiteY8" fmla="*/ 256674 h 465221"/>
              <a:gd name="connsiteX9" fmla="*/ 96253 w 962527"/>
              <a:gd name="connsiteY9" fmla="*/ 368968 h 465221"/>
              <a:gd name="connsiteX10" fmla="*/ 128337 w 962527"/>
              <a:gd name="connsiteY10" fmla="*/ 417095 h 465221"/>
              <a:gd name="connsiteX11" fmla="*/ 192506 w 962527"/>
              <a:gd name="connsiteY11" fmla="*/ 433137 h 465221"/>
              <a:gd name="connsiteX12" fmla="*/ 352927 w 962527"/>
              <a:gd name="connsiteY12" fmla="*/ 449179 h 465221"/>
              <a:gd name="connsiteX13" fmla="*/ 449179 w 962527"/>
              <a:gd name="connsiteY13" fmla="*/ 465221 h 465221"/>
              <a:gd name="connsiteX14" fmla="*/ 914400 w 962527"/>
              <a:gd name="connsiteY14" fmla="*/ 449179 h 465221"/>
              <a:gd name="connsiteX15" fmla="*/ 946485 w 962527"/>
              <a:gd name="connsiteY15" fmla="*/ 417095 h 465221"/>
              <a:gd name="connsiteX16" fmla="*/ 962527 w 962527"/>
              <a:gd name="connsiteY16" fmla="*/ 368968 h 465221"/>
              <a:gd name="connsiteX17" fmla="*/ 946485 w 962527"/>
              <a:gd name="connsiteY17" fmla="*/ 64168 h 465221"/>
              <a:gd name="connsiteX18" fmla="*/ 898358 w 962527"/>
              <a:gd name="connsiteY18" fmla="*/ 32084 h 465221"/>
              <a:gd name="connsiteX19" fmla="*/ 802106 w 962527"/>
              <a:gd name="connsiteY19" fmla="*/ 0 h 465221"/>
              <a:gd name="connsiteX20" fmla="*/ 721895 w 962527"/>
              <a:gd name="connsiteY20" fmla="*/ 16042 h 465221"/>
              <a:gd name="connsiteX21" fmla="*/ 593558 w 962527"/>
              <a:gd name="connsiteY21" fmla="*/ 48126 h 46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62527" h="465221">
                <a:moveTo>
                  <a:pt x="593558" y="48126"/>
                </a:moveTo>
                <a:lnTo>
                  <a:pt x="593558" y="48126"/>
                </a:lnTo>
                <a:cubicBezTo>
                  <a:pt x="524042" y="53473"/>
                  <a:pt x="453783" y="52706"/>
                  <a:pt x="385011" y="64168"/>
                </a:cubicBezTo>
                <a:cubicBezTo>
                  <a:pt x="356606" y="68902"/>
                  <a:pt x="333037" y="90605"/>
                  <a:pt x="304800" y="96253"/>
                </a:cubicBezTo>
                <a:cubicBezTo>
                  <a:pt x="252103" y="106792"/>
                  <a:pt x="197853" y="106948"/>
                  <a:pt x="144379" y="112295"/>
                </a:cubicBezTo>
                <a:cubicBezTo>
                  <a:pt x="128337" y="122990"/>
                  <a:pt x="113498" y="135757"/>
                  <a:pt x="96253" y="144379"/>
                </a:cubicBezTo>
                <a:cubicBezTo>
                  <a:pt x="81128" y="151941"/>
                  <a:pt x="62627" y="151721"/>
                  <a:pt x="48127" y="160421"/>
                </a:cubicBezTo>
                <a:cubicBezTo>
                  <a:pt x="35158" y="168203"/>
                  <a:pt x="26737" y="181810"/>
                  <a:pt x="16042" y="192505"/>
                </a:cubicBezTo>
                <a:cubicBezTo>
                  <a:pt x="10695" y="213895"/>
                  <a:pt x="0" y="234626"/>
                  <a:pt x="0" y="256674"/>
                </a:cubicBezTo>
                <a:cubicBezTo>
                  <a:pt x="0" y="313669"/>
                  <a:pt x="56697" y="342597"/>
                  <a:pt x="96253" y="368968"/>
                </a:cubicBezTo>
                <a:cubicBezTo>
                  <a:pt x="106948" y="385010"/>
                  <a:pt x="112295" y="406400"/>
                  <a:pt x="128337" y="417095"/>
                </a:cubicBezTo>
                <a:cubicBezTo>
                  <a:pt x="146682" y="429325"/>
                  <a:pt x="170680" y="430019"/>
                  <a:pt x="192506" y="433137"/>
                </a:cubicBezTo>
                <a:cubicBezTo>
                  <a:pt x="245706" y="440737"/>
                  <a:pt x="299602" y="442513"/>
                  <a:pt x="352927" y="449179"/>
                </a:cubicBezTo>
                <a:cubicBezTo>
                  <a:pt x="385202" y="453213"/>
                  <a:pt x="417095" y="459874"/>
                  <a:pt x="449179" y="465221"/>
                </a:cubicBezTo>
                <a:cubicBezTo>
                  <a:pt x="604253" y="459874"/>
                  <a:pt x="759956" y="464125"/>
                  <a:pt x="914400" y="449179"/>
                </a:cubicBezTo>
                <a:cubicBezTo>
                  <a:pt x="929454" y="447722"/>
                  <a:pt x="938703" y="430064"/>
                  <a:pt x="946485" y="417095"/>
                </a:cubicBezTo>
                <a:cubicBezTo>
                  <a:pt x="955185" y="402595"/>
                  <a:pt x="957180" y="385010"/>
                  <a:pt x="962527" y="368968"/>
                </a:cubicBezTo>
                <a:cubicBezTo>
                  <a:pt x="957180" y="267368"/>
                  <a:pt x="965522" y="164112"/>
                  <a:pt x="946485" y="64168"/>
                </a:cubicBezTo>
                <a:cubicBezTo>
                  <a:pt x="942877" y="45228"/>
                  <a:pt x="915977" y="39914"/>
                  <a:pt x="898358" y="32084"/>
                </a:cubicBezTo>
                <a:cubicBezTo>
                  <a:pt x="867453" y="18349"/>
                  <a:pt x="802106" y="0"/>
                  <a:pt x="802106" y="0"/>
                </a:cubicBezTo>
                <a:cubicBezTo>
                  <a:pt x="775369" y="5347"/>
                  <a:pt x="747425" y="6468"/>
                  <a:pt x="721895" y="16042"/>
                </a:cubicBezTo>
                <a:cubicBezTo>
                  <a:pt x="620517" y="54058"/>
                  <a:pt x="614947" y="42779"/>
                  <a:pt x="593558" y="48126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471382" y="4639213"/>
            <a:ext cx="997616" cy="373024"/>
          </a:xfrm>
          <a:custGeom>
            <a:avLst/>
            <a:gdLst>
              <a:gd name="connsiteX0" fmla="*/ 320842 w 997616"/>
              <a:gd name="connsiteY0" fmla="*/ 20098 h 373024"/>
              <a:gd name="connsiteX1" fmla="*/ 320842 w 997616"/>
              <a:gd name="connsiteY1" fmla="*/ 20098 h 373024"/>
              <a:gd name="connsiteX2" fmla="*/ 914400 w 997616"/>
              <a:gd name="connsiteY2" fmla="*/ 52182 h 373024"/>
              <a:gd name="connsiteX3" fmla="*/ 978568 w 997616"/>
              <a:gd name="connsiteY3" fmla="*/ 100308 h 373024"/>
              <a:gd name="connsiteX4" fmla="*/ 978568 w 997616"/>
              <a:gd name="connsiteY4" fmla="*/ 260729 h 373024"/>
              <a:gd name="connsiteX5" fmla="*/ 866274 w 997616"/>
              <a:gd name="connsiteY5" fmla="*/ 308856 h 373024"/>
              <a:gd name="connsiteX6" fmla="*/ 834189 w 997616"/>
              <a:gd name="connsiteY6" fmla="*/ 340940 h 373024"/>
              <a:gd name="connsiteX7" fmla="*/ 737937 w 997616"/>
              <a:gd name="connsiteY7" fmla="*/ 356982 h 373024"/>
              <a:gd name="connsiteX8" fmla="*/ 673768 w 997616"/>
              <a:gd name="connsiteY8" fmla="*/ 373024 h 373024"/>
              <a:gd name="connsiteX9" fmla="*/ 96253 w 997616"/>
              <a:gd name="connsiteY9" fmla="*/ 356982 h 373024"/>
              <a:gd name="connsiteX10" fmla="*/ 48126 w 997616"/>
              <a:gd name="connsiteY10" fmla="*/ 324898 h 373024"/>
              <a:gd name="connsiteX11" fmla="*/ 0 w 997616"/>
              <a:gd name="connsiteY11" fmla="*/ 308856 h 373024"/>
              <a:gd name="connsiteX12" fmla="*/ 16042 w 997616"/>
              <a:gd name="connsiteY12" fmla="*/ 52182 h 373024"/>
              <a:gd name="connsiteX13" fmla="*/ 80211 w 997616"/>
              <a:gd name="connsiteY13" fmla="*/ 36140 h 373024"/>
              <a:gd name="connsiteX14" fmla="*/ 128337 w 997616"/>
              <a:gd name="connsiteY14" fmla="*/ 4056 h 373024"/>
              <a:gd name="connsiteX15" fmla="*/ 417095 w 997616"/>
              <a:gd name="connsiteY15" fmla="*/ 4056 h 373024"/>
              <a:gd name="connsiteX16" fmla="*/ 513347 w 997616"/>
              <a:gd name="connsiteY16" fmla="*/ 84266 h 373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97616" h="373024">
                <a:moveTo>
                  <a:pt x="320842" y="20098"/>
                </a:moveTo>
                <a:lnTo>
                  <a:pt x="320842" y="20098"/>
                </a:lnTo>
                <a:cubicBezTo>
                  <a:pt x="586981" y="2356"/>
                  <a:pt x="619122" y="-15959"/>
                  <a:pt x="914400" y="52182"/>
                </a:cubicBezTo>
                <a:cubicBezTo>
                  <a:pt x="940452" y="58194"/>
                  <a:pt x="957179" y="84266"/>
                  <a:pt x="978568" y="100308"/>
                </a:cubicBezTo>
                <a:cubicBezTo>
                  <a:pt x="992026" y="154136"/>
                  <a:pt x="1013689" y="204537"/>
                  <a:pt x="978568" y="260729"/>
                </a:cubicBezTo>
                <a:cubicBezTo>
                  <a:pt x="968136" y="277420"/>
                  <a:pt x="888395" y="301482"/>
                  <a:pt x="866274" y="308856"/>
                </a:cubicBezTo>
                <a:cubicBezTo>
                  <a:pt x="855579" y="319551"/>
                  <a:pt x="848351" y="335629"/>
                  <a:pt x="834189" y="340940"/>
                </a:cubicBezTo>
                <a:cubicBezTo>
                  <a:pt x="803733" y="352361"/>
                  <a:pt x="769832" y="350603"/>
                  <a:pt x="737937" y="356982"/>
                </a:cubicBezTo>
                <a:cubicBezTo>
                  <a:pt x="716317" y="361306"/>
                  <a:pt x="695158" y="367677"/>
                  <a:pt x="673768" y="373024"/>
                </a:cubicBezTo>
                <a:cubicBezTo>
                  <a:pt x="481263" y="367677"/>
                  <a:pt x="288265" y="371752"/>
                  <a:pt x="96253" y="356982"/>
                </a:cubicBezTo>
                <a:cubicBezTo>
                  <a:pt x="77029" y="355503"/>
                  <a:pt x="65371" y="333520"/>
                  <a:pt x="48126" y="324898"/>
                </a:cubicBezTo>
                <a:cubicBezTo>
                  <a:pt x="33001" y="317336"/>
                  <a:pt x="16042" y="314203"/>
                  <a:pt x="0" y="308856"/>
                </a:cubicBezTo>
                <a:cubicBezTo>
                  <a:pt x="5347" y="223298"/>
                  <a:pt x="-8147" y="134424"/>
                  <a:pt x="16042" y="52182"/>
                </a:cubicBezTo>
                <a:cubicBezTo>
                  <a:pt x="22263" y="31030"/>
                  <a:pt x="59946" y="44825"/>
                  <a:pt x="80211" y="36140"/>
                </a:cubicBezTo>
                <a:cubicBezTo>
                  <a:pt x="97932" y="28545"/>
                  <a:pt x="109144" y="5884"/>
                  <a:pt x="128337" y="4056"/>
                </a:cubicBezTo>
                <a:cubicBezTo>
                  <a:pt x="224156" y="-5070"/>
                  <a:pt x="320842" y="4056"/>
                  <a:pt x="417095" y="4056"/>
                </a:cubicBezTo>
                <a:lnTo>
                  <a:pt x="513347" y="84266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127748" y="285073"/>
            <a:ext cx="1684884" cy="853916"/>
          </a:xfrm>
          <a:custGeom>
            <a:avLst/>
            <a:gdLst>
              <a:gd name="connsiteX0" fmla="*/ 385473 w 1684884"/>
              <a:gd name="connsiteY0" fmla="*/ 67853 h 853916"/>
              <a:gd name="connsiteX1" fmla="*/ 385473 w 1684884"/>
              <a:gd name="connsiteY1" fmla="*/ 67853 h 853916"/>
              <a:gd name="connsiteX2" fmla="*/ 257136 w 1684884"/>
              <a:gd name="connsiteY2" fmla="*/ 132022 h 853916"/>
              <a:gd name="connsiteX3" fmla="*/ 176926 w 1684884"/>
              <a:gd name="connsiteY3" fmla="*/ 228274 h 853916"/>
              <a:gd name="connsiteX4" fmla="*/ 112757 w 1684884"/>
              <a:gd name="connsiteY4" fmla="*/ 308485 h 853916"/>
              <a:gd name="connsiteX5" fmla="*/ 80673 w 1684884"/>
              <a:gd name="connsiteY5" fmla="*/ 404738 h 853916"/>
              <a:gd name="connsiteX6" fmla="*/ 48589 w 1684884"/>
              <a:gd name="connsiteY6" fmla="*/ 549116 h 853916"/>
              <a:gd name="connsiteX7" fmla="*/ 32547 w 1684884"/>
              <a:gd name="connsiteY7" fmla="*/ 741622 h 853916"/>
              <a:gd name="connsiteX8" fmla="*/ 463 w 1684884"/>
              <a:gd name="connsiteY8" fmla="*/ 805790 h 853916"/>
              <a:gd name="connsiteX9" fmla="*/ 48589 w 1684884"/>
              <a:gd name="connsiteY9" fmla="*/ 821832 h 853916"/>
              <a:gd name="connsiteX10" fmla="*/ 128799 w 1684884"/>
              <a:gd name="connsiteY10" fmla="*/ 805790 h 853916"/>
              <a:gd name="connsiteX11" fmla="*/ 176926 w 1684884"/>
              <a:gd name="connsiteY11" fmla="*/ 789748 h 853916"/>
              <a:gd name="connsiteX12" fmla="*/ 257136 w 1684884"/>
              <a:gd name="connsiteY12" fmla="*/ 773706 h 853916"/>
              <a:gd name="connsiteX13" fmla="*/ 289220 w 1684884"/>
              <a:gd name="connsiteY13" fmla="*/ 821832 h 853916"/>
              <a:gd name="connsiteX14" fmla="*/ 481726 w 1684884"/>
              <a:gd name="connsiteY14" fmla="*/ 805790 h 853916"/>
              <a:gd name="connsiteX15" fmla="*/ 577978 w 1684884"/>
              <a:gd name="connsiteY15" fmla="*/ 725580 h 853916"/>
              <a:gd name="connsiteX16" fmla="*/ 658189 w 1684884"/>
              <a:gd name="connsiteY16" fmla="*/ 709538 h 853916"/>
              <a:gd name="connsiteX17" fmla="*/ 1043199 w 1684884"/>
              <a:gd name="connsiteY17" fmla="*/ 725580 h 853916"/>
              <a:gd name="connsiteX18" fmla="*/ 1107368 w 1684884"/>
              <a:gd name="connsiteY18" fmla="*/ 821832 h 853916"/>
              <a:gd name="connsiteX19" fmla="*/ 1155494 w 1684884"/>
              <a:gd name="connsiteY19" fmla="*/ 853916 h 853916"/>
              <a:gd name="connsiteX20" fmla="*/ 1171536 w 1684884"/>
              <a:gd name="connsiteY20" fmla="*/ 805790 h 853916"/>
              <a:gd name="connsiteX21" fmla="*/ 1203620 w 1684884"/>
              <a:gd name="connsiteY21" fmla="*/ 741622 h 853916"/>
              <a:gd name="connsiteX22" fmla="*/ 1668841 w 1684884"/>
              <a:gd name="connsiteY22" fmla="*/ 677453 h 853916"/>
              <a:gd name="connsiteX23" fmla="*/ 1684884 w 1684884"/>
              <a:gd name="connsiteY23" fmla="*/ 629327 h 853916"/>
              <a:gd name="connsiteX24" fmla="*/ 1652799 w 1684884"/>
              <a:gd name="connsiteY24" fmla="*/ 500990 h 853916"/>
              <a:gd name="connsiteX25" fmla="*/ 1588631 w 1684884"/>
              <a:gd name="connsiteY25" fmla="*/ 404738 h 853916"/>
              <a:gd name="connsiteX26" fmla="*/ 1540505 w 1684884"/>
              <a:gd name="connsiteY26" fmla="*/ 292443 h 853916"/>
              <a:gd name="connsiteX27" fmla="*/ 1508420 w 1684884"/>
              <a:gd name="connsiteY27" fmla="*/ 260359 h 853916"/>
              <a:gd name="connsiteX28" fmla="*/ 1476336 w 1684884"/>
              <a:gd name="connsiteY28" fmla="*/ 164106 h 853916"/>
              <a:gd name="connsiteX29" fmla="*/ 1428210 w 1684884"/>
              <a:gd name="connsiteY29" fmla="*/ 132022 h 853916"/>
              <a:gd name="connsiteX30" fmla="*/ 1187578 w 1684884"/>
              <a:gd name="connsiteY30" fmla="*/ 99938 h 853916"/>
              <a:gd name="connsiteX31" fmla="*/ 1139452 w 1684884"/>
              <a:gd name="connsiteY31" fmla="*/ 83895 h 853916"/>
              <a:gd name="connsiteX32" fmla="*/ 1059241 w 1684884"/>
              <a:gd name="connsiteY32" fmla="*/ 67853 h 853916"/>
              <a:gd name="connsiteX33" fmla="*/ 850694 w 1684884"/>
              <a:gd name="connsiteY33" fmla="*/ 35769 h 853916"/>
              <a:gd name="connsiteX34" fmla="*/ 417557 w 1684884"/>
              <a:gd name="connsiteY34" fmla="*/ 51811 h 853916"/>
              <a:gd name="connsiteX35" fmla="*/ 385473 w 1684884"/>
              <a:gd name="connsiteY35" fmla="*/ 67853 h 853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84884" h="853916">
                <a:moveTo>
                  <a:pt x="385473" y="67853"/>
                </a:moveTo>
                <a:lnTo>
                  <a:pt x="385473" y="67853"/>
                </a:lnTo>
                <a:cubicBezTo>
                  <a:pt x="342694" y="89243"/>
                  <a:pt x="297487" y="106344"/>
                  <a:pt x="257136" y="132022"/>
                </a:cubicBezTo>
                <a:cubicBezTo>
                  <a:pt x="210561" y="161661"/>
                  <a:pt x="208691" y="188568"/>
                  <a:pt x="176926" y="228274"/>
                </a:cubicBezTo>
                <a:cubicBezTo>
                  <a:pt x="143592" y="269941"/>
                  <a:pt x="137444" y="252938"/>
                  <a:pt x="112757" y="308485"/>
                </a:cubicBezTo>
                <a:cubicBezTo>
                  <a:pt x="99022" y="339390"/>
                  <a:pt x="91368" y="372654"/>
                  <a:pt x="80673" y="404738"/>
                </a:cubicBezTo>
                <a:cubicBezTo>
                  <a:pt x="54345" y="483722"/>
                  <a:pt x="67411" y="436182"/>
                  <a:pt x="48589" y="549116"/>
                </a:cubicBezTo>
                <a:cubicBezTo>
                  <a:pt x="43242" y="613285"/>
                  <a:pt x="44413" y="678334"/>
                  <a:pt x="32547" y="741622"/>
                </a:cubicBezTo>
                <a:cubicBezTo>
                  <a:pt x="28140" y="765126"/>
                  <a:pt x="-4227" y="782340"/>
                  <a:pt x="463" y="805790"/>
                </a:cubicBezTo>
                <a:cubicBezTo>
                  <a:pt x="3779" y="822371"/>
                  <a:pt x="32547" y="816485"/>
                  <a:pt x="48589" y="821832"/>
                </a:cubicBezTo>
                <a:cubicBezTo>
                  <a:pt x="75326" y="816485"/>
                  <a:pt x="102347" y="812403"/>
                  <a:pt x="128799" y="805790"/>
                </a:cubicBezTo>
                <a:cubicBezTo>
                  <a:pt x="145204" y="801689"/>
                  <a:pt x="160521" y="793849"/>
                  <a:pt x="176926" y="789748"/>
                </a:cubicBezTo>
                <a:cubicBezTo>
                  <a:pt x="203378" y="783135"/>
                  <a:pt x="230399" y="779053"/>
                  <a:pt x="257136" y="773706"/>
                </a:cubicBezTo>
                <a:cubicBezTo>
                  <a:pt x="267831" y="789748"/>
                  <a:pt x="271602" y="814002"/>
                  <a:pt x="289220" y="821832"/>
                </a:cubicBezTo>
                <a:cubicBezTo>
                  <a:pt x="379735" y="862061"/>
                  <a:pt x="404705" y="836598"/>
                  <a:pt x="481726" y="805790"/>
                </a:cubicBezTo>
                <a:cubicBezTo>
                  <a:pt x="506692" y="780824"/>
                  <a:pt x="542243" y="738980"/>
                  <a:pt x="577978" y="725580"/>
                </a:cubicBezTo>
                <a:cubicBezTo>
                  <a:pt x="603508" y="716006"/>
                  <a:pt x="631452" y="714885"/>
                  <a:pt x="658189" y="709538"/>
                </a:cubicBezTo>
                <a:cubicBezTo>
                  <a:pt x="786526" y="714885"/>
                  <a:pt x="915598" y="710857"/>
                  <a:pt x="1043199" y="725580"/>
                </a:cubicBezTo>
                <a:cubicBezTo>
                  <a:pt x="1070357" y="728714"/>
                  <a:pt x="1103046" y="816646"/>
                  <a:pt x="1107368" y="821832"/>
                </a:cubicBezTo>
                <a:cubicBezTo>
                  <a:pt x="1119711" y="836643"/>
                  <a:pt x="1139452" y="843221"/>
                  <a:pt x="1155494" y="853916"/>
                </a:cubicBezTo>
                <a:cubicBezTo>
                  <a:pt x="1160841" y="837874"/>
                  <a:pt x="1164875" y="821333"/>
                  <a:pt x="1171536" y="805790"/>
                </a:cubicBezTo>
                <a:cubicBezTo>
                  <a:pt x="1180956" y="783810"/>
                  <a:pt x="1191755" y="762385"/>
                  <a:pt x="1203620" y="741622"/>
                </a:cubicBezTo>
                <a:cubicBezTo>
                  <a:pt x="1299468" y="573889"/>
                  <a:pt x="1339176" y="689663"/>
                  <a:pt x="1668841" y="677453"/>
                </a:cubicBezTo>
                <a:cubicBezTo>
                  <a:pt x="1674189" y="661411"/>
                  <a:pt x="1684884" y="646237"/>
                  <a:pt x="1684884" y="629327"/>
                </a:cubicBezTo>
                <a:cubicBezTo>
                  <a:pt x="1684884" y="615107"/>
                  <a:pt x="1665457" y="523775"/>
                  <a:pt x="1652799" y="500990"/>
                </a:cubicBezTo>
                <a:cubicBezTo>
                  <a:pt x="1634073" y="467282"/>
                  <a:pt x="1588631" y="404738"/>
                  <a:pt x="1588631" y="404738"/>
                </a:cubicBezTo>
                <a:cubicBezTo>
                  <a:pt x="1574372" y="361959"/>
                  <a:pt x="1566936" y="332089"/>
                  <a:pt x="1540505" y="292443"/>
                </a:cubicBezTo>
                <a:cubicBezTo>
                  <a:pt x="1532115" y="279858"/>
                  <a:pt x="1519115" y="271054"/>
                  <a:pt x="1508420" y="260359"/>
                </a:cubicBezTo>
                <a:cubicBezTo>
                  <a:pt x="1497725" y="228275"/>
                  <a:pt x="1504476" y="182866"/>
                  <a:pt x="1476336" y="164106"/>
                </a:cubicBezTo>
                <a:cubicBezTo>
                  <a:pt x="1460294" y="153411"/>
                  <a:pt x="1446263" y="138792"/>
                  <a:pt x="1428210" y="132022"/>
                </a:cubicBezTo>
                <a:cubicBezTo>
                  <a:pt x="1379880" y="113899"/>
                  <a:pt x="1208432" y="102023"/>
                  <a:pt x="1187578" y="99938"/>
                </a:cubicBezTo>
                <a:cubicBezTo>
                  <a:pt x="1171536" y="94590"/>
                  <a:pt x="1155857" y="87996"/>
                  <a:pt x="1139452" y="83895"/>
                </a:cubicBezTo>
                <a:cubicBezTo>
                  <a:pt x="1113000" y="77282"/>
                  <a:pt x="1086068" y="72731"/>
                  <a:pt x="1059241" y="67853"/>
                </a:cubicBezTo>
                <a:cubicBezTo>
                  <a:pt x="977624" y="53014"/>
                  <a:pt x="934818" y="47787"/>
                  <a:pt x="850694" y="35769"/>
                </a:cubicBezTo>
                <a:cubicBezTo>
                  <a:pt x="691938" y="-17150"/>
                  <a:pt x="731511" y="-10980"/>
                  <a:pt x="417557" y="51811"/>
                </a:cubicBezTo>
                <a:cubicBezTo>
                  <a:pt x="400975" y="55127"/>
                  <a:pt x="390820" y="65179"/>
                  <a:pt x="385473" y="6785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1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188</Words>
  <Application>Microsoft Office PowerPoint</Application>
  <PresentationFormat>Widescreen</PresentationFormat>
  <Paragraphs>21</Paragraphs>
  <Slides>15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Constantia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Techsi.vn</cp:lastModifiedBy>
  <cp:revision>32</cp:revision>
  <dcterms:created xsi:type="dcterms:W3CDTF">2021-02-17T10:23:34Z</dcterms:created>
  <dcterms:modified xsi:type="dcterms:W3CDTF">2023-02-16T09:42:38Z</dcterms:modified>
</cp:coreProperties>
</file>