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96" r:id="rId2"/>
    <p:sldMasterId id="2147483708" r:id="rId3"/>
  </p:sldMasterIdLst>
  <p:sldIdLst>
    <p:sldId id="294" r:id="rId4"/>
    <p:sldId id="290" r:id="rId5"/>
    <p:sldId id="257" r:id="rId6"/>
    <p:sldId id="260" r:id="rId7"/>
    <p:sldId id="261" r:id="rId8"/>
    <p:sldId id="279" r:id="rId9"/>
    <p:sldId id="259" r:id="rId10"/>
    <p:sldId id="283" r:id="rId11"/>
    <p:sldId id="264" r:id="rId12"/>
    <p:sldId id="266" r:id="rId13"/>
    <p:sldId id="267" r:id="rId14"/>
    <p:sldId id="268" r:id="rId15"/>
    <p:sldId id="280" r:id="rId16"/>
    <p:sldId id="289" r:id="rId17"/>
    <p:sldId id="293" r:id="rId18"/>
    <p:sldId id="291" r:id="rId19"/>
    <p:sldId id="292" r:id="rId2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B831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167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presProps" Target="pres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44962-8039-410D-ADC2-A17225652F9F}" type="datetimeFigureOut">
              <a:rPr lang="en-US" smtClean="0"/>
              <a:pPr/>
              <a:t>5/15/2023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BC8E3-A2F4-43A8-A1D4-90476D21B63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44962-8039-410D-ADC2-A17225652F9F}" type="datetimeFigureOut">
              <a:rPr lang="en-US" smtClean="0"/>
              <a:pPr/>
              <a:t>5/15/2023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BC8E3-A2F4-43A8-A1D4-90476D21B63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44962-8039-410D-ADC2-A17225652F9F}" type="datetimeFigureOut">
              <a:rPr lang="en-US" smtClean="0"/>
              <a:pPr/>
              <a:t>5/15/2023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BC8E3-A2F4-43A8-A1D4-90476D21B63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50651F-40D9-4497-96CB-F00AB1CBD986}" type="datetimeFigureOut">
              <a:rPr lang="en-US" smtClean="0">
                <a:solidFill>
                  <a:srgbClr val="FFFFFF"/>
                </a:solidFill>
              </a:rPr>
              <a:pPr/>
              <a:t>5/15/2023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63C87B-36D0-4576-8136-315B1074AF36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357085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9B08FF-AA97-47BF-BB46-1C52A01B7988}" type="datetimeFigureOut">
              <a:rPr lang="en-US" smtClean="0">
                <a:solidFill>
                  <a:srgbClr val="FFFFFF"/>
                </a:solidFill>
              </a:rPr>
              <a:pPr/>
              <a:t>5/15/2023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94ECAA-5EB0-452D-A701-E8BFFD138F5B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704304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114761-EED0-4646-906D-F04CAE890620}" type="datetimeFigureOut">
              <a:rPr lang="en-US" smtClean="0">
                <a:solidFill>
                  <a:srgbClr val="FFFFFF"/>
                </a:solidFill>
              </a:rPr>
              <a:pPr/>
              <a:t>5/15/2023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940E9F-5501-4577-9CE3-74031A91A5DE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148451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F3013-E39B-44B8-925B-6B383443C62B}" type="datetimeFigureOut">
              <a:rPr lang="en-US" smtClean="0">
                <a:solidFill>
                  <a:srgbClr val="FFFFFF"/>
                </a:solidFill>
              </a:rPr>
              <a:pPr/>
              <a:t>5/15/2023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F9DBF-670E-4D17-829D-3FCDA0B92410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802387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7B2480-D22B-4BE9-A958-43C80EA3FFEA}" type="datetimeFigureOut">
              <a:rPr lang="en-US" smtClean="0">
                <a:solidFill>
                  <a:srgbClr val="FFFFFF"/>
                </a:solidFill>
              </a:rPr>
              <a:pPr/>
              <a:t>5/15/2023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1C9E4F-C1CB-4663-8191-009048656046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154556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A7EA3-7F8A-4C18-BA1E-AF5E913E0C33}" type="datetimeFigureOut">
              <a:rPr lang="en-US" smtClean="0">
                <a:solidFill>
                  <a:srgbClr val="FFFFFF"/>
                </a:solidFill>
              </a:rPr>
              <a:pPr/>
              <a:t>5/15/2023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BCB4F7-3294-4EDC-9371-A7F4F7A180DB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509650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3E81AC-DCE4-468F-8EAB-B616F664989A}" type="datetimeFigureOut">
              <a:rPr lang="en-US" smtClean="0">
                <a:solidFill>
                  <a:srgbClr val="FFFFFF"/>
                </a:solidFill>
              </a:rPr>
              <a:pPr/>
              <a:t>5/15/2023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47EB45-CA8C-4690-8986-7D70591C56AE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495499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19685-56F2-4BBB-A738-D7DC2733A297}" type="datetimeFigureOut">
              <a:rPr lang="en-US" smtClean="0">
                <a:solidFill>
                  <a:srgbClr val="FFFFFF"/>
                </a:solidFill>
              </a:rPr>
              <a:pPr/>
              <a:t>5/15/2023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3AF7DC-D77D-42AE-BAC2-9D037A17C7C0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39721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44962-8039-410D-ADC2-A17225652F9F}" type="datetimeFigureOut">
              <a:rPr lang="en-US" smtClean="0"/>
              <a:pPr/>
              <a:t>5/15/2023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BC8E3-A2F4-43A8-A1D4-90476D21B63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786FD3-2F0A-4268-9D22-9EDEA5AE48C8}" type="datetimeFigureOut">
              <a:rPr lang="en-US" smtClean="0">
                <a:solidFill>
                  <a:srgbClr val="FFFFFF"/>
                </a:solidFill>
              </a:rPr>
              <a:pPr/>
              <a:t>5/15/2023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5C838A-C9A4-4923-B7F1-A35409FED5A4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504554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6D9F46-6F8F-47A6-B4D8-33D8CA1AA961}" type="datetimeFigureOut">
              <a:rPr lang="en-US" smtClean="0">
                <a:solidFill>
                  <a:srgbClr val="FFFFFF"/>
                </a:solidFill>
              </a:rPr>
              <a:pPr/>
              <a:t>5/15/2023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249119-2DF6-4FEE-B52D-E52DD84CF1BA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431543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6CC3B1-E6CB-4E5D-AC67-7274B685AD00}" type="datetimeFigureOut">
              <a:rPr lang="en-US" smtClean="0">
                <a:solidFill>
                  <a:srgbClr val="FFFFFF"/>
                </a:solidFill>
              </a:rPr>
              <a:pPr/>
              <a:t>5/15/2023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508705-1013-4BA8-902E-D066CD6FB0DE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427978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F6E02E-81F3-4C7E-A82C-179A11A2D922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5/15/2023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32588E-4C49-4B2B-8233-9C1A098983A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4857015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5FBD23-84EA-4ACA-9299-57CEE31A92F0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5/15/2023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216E79-9357-4B8E-BF10-F93142C5640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0650759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22709D-162B-44F9-BB97-13426E3E270A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5/15/2023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F7D4E7-B0FE-4A0D-B439-CF2D03FCB1F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106690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6CF0C4-9FCB-4E8D-B1CC-47B7ED74CAD0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5/15/2023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B7735E-AEA8-4195-9640-B45B6F550D6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8667517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6EA77A-C2AD-4742-BA54-51A619C0F50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5/15/2023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0CC0A9-541B-4661-8308-843E7AA8507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95820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ECF18B-3DCC-4371-8C52-048B2323047C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5/15/2023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8D7779-B9AE-4692-B71E-0CA3192813A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3542362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16F197-9FDF-48FE-96A5-3605511380EE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5/15/2023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10B33D-67FD-4E11-B82E-04A3048FA66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767908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44962-8039-410D-ADC2-A17225652F9F}" type="datetimeFigureOut">
              <a:rPr lang="en-US" smtClean="0"/>
              <a:pPr/>
              <a:t>5/15/2023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BC8E3-A2F4-43A8-A1D4-90476D21B63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BBC433-6770-41CB-9B1F-EF036268C09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5/15/2023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80B7DC-63E9-4096-A872-1A2A8031707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6508425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300C14-FC5A-4D5F-B592-909BDDCB489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5/15/2023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13485C-3C7D-491E-AC25-60ED6315494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7054638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E05DD4-7F68-4414-88A7-37E62AE27815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5/15/2023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482A72-0E89-4DBE-BBFB-AE017396545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9691068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2D743F-DC25-4E8C-9E92-7D3063AE9D37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5/15/2023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DCFC56-273E-4E46-B361-BCF26FCCF45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649565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44962-8039-410D-ADC2-A17225652F9F}" type="datetimeFigureOut">
              <a:rPr lang="en-US" smtClean="0"/>
              <a:pPr/>
              <a:t>5/15/2023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BC8E3-A2F4-43A8-A1D4-90476D21B63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44962-8039-410D-ADC2-A17225652F9F}" type="datetimeFigureOut">
              <a:rPr lang="en-US" smtClean="0"/>
              <a:pPr/>
              <a:t>5/15/2023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BC8E3-A2F4-43A8-A1D4-90476D21B63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44962-8039-410D-ADC2-A17225652F9F}" type="datetimeFigureOut">
              <a:rPr lang="en-US" smtClean="0"/>
              <a:pPr/>
              <a:t>5/15/2023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BC8E3-A2F4-43A8-A1D4-90476D21B63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44962-8039-410D-ADC2-A17225652F9F}" type="datetimeFigureOut">
              <a:rPr lang="en-US" smtClean="0"/>
              <a:pPr/>
              <a:t>5/15/2023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BC8E3-A2F4-43A8-A1D4-90476D21B63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44962-8039-410D-ADC2-A17225652F9F}" type="datetimeFigureOut">
              <a:rPr lang="en-US" smtClean="0"/>
              <a:pPr/>
              <a:t>5/15/2023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BC8E3-A2F4-43A8-A1D4-90476D21B63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44962-8039-410D-ADC2-A17225652F9F}" type="datetimeFigureOut">
              <a:rPr lang="en-US" smtClean="0"/>
              <a:pPr/>
              <a:t>5/15/2023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BC8E3-A2F4-43A8-A1D4-90476D21B63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B44962-8039-410D-ADC2-A17225652F9F}" type="datetimeFigureOut">
              <a:rPr lang="en-US" smtClean="0"/>
              <a:pPr/>
              <a:t>5/15/2023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0BC8E3-A2F4-43A8-A1D4-90476D21B639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B44962-8039-410D-ADC2-A17225652F9F}" type="datetimeFigureOut">
              <a:rPr lang="en-US" smtClean="0"/>
              <a:pPr/>
              <a:t>5/15/2023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0BC8E3-A2F4-43A8-A1D4-90476D21B63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5373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5C7B378-2436-4F03-8C71-C97898C165FC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5/15/2023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solidFill>
                  <a:srgbClr val="898989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7377017-A0E4-47E4-9226-6E4B98B9C097}" type="slidenum">
              <a:rPr lang="en-US" altLang="en-US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en-US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64623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image" Target="../media/image25.jpeg"/><Relationship Id="rId7" Type="http://schemas.openxmlformats.org/officeDocument/2006/relationships/image" Target="../media/image28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17.jpeg"/><Relationship Id="rId9" Type="http://schemas.openxmlformats.org/officeDocument/2006/relationships/image" Target="../media/image1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7" Type="http://schemas.openxmlformats.org/officeDocument/2006/relationships/image" Target="../media/image34.JP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JPG"/><Relationship Id="rId5" Type="http://schemas.openxmlformats.org/officeDocument/2006/relationships/image" Target="../media/image32.JPG"/><Relationship Id="rId4" Type="http://schemas.openxmlformats.org/officeDocument/2006/relationships/image" Target="../media/image31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jpeg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3.gif"/><Relationship Id="rId4" Type="http://schemas.openxmlformats.org/officeDocument/2006/relationships/image" Target="../media/image42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7" Type="http://schemas.openxmlformats.org/officeDocument/2006/relationships/image" Target="../media/image18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23579" y="1820431"/>
            <a:ext cx="4176241" cy="1143000"/>
          </a:xfrm>
          <a:extLst/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en-US" b="1" i="1" kern="1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206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Times New Roman" panose="02020603050405020304" pitchFamily="18" charset="0"/>
                <a:ea typeface="Segoe UI Black" panose="020B0A02040204020203" pitchFamily="34" charset="0"/>
                <a:cs typeface="Times New Roman" panose="02020603050405020304" pitchFamily="18" charset="0"/>
              </a:rPr>
              <a:t/>
            </a:r>
            <a:br>
              <a:rPr lang="en-US" b="1" i="1" kern="1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206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Times New Roman" panose="02020603050405020304" pitchFamily="18" charset="0"/>
                <a:ea typeface="Segoe UI Black" panose="020B0A02040204020203" pitchFamily="34" charset="0"/>
                <a:cs typeface="Times New Roman" panose="02020603050405020304" pitchFamily="18" charset="0"/>
              </a:rPr>
            </a:br>
            <a:r>
              <a:rPr lang="en-US" sz="5300" b="1" i="1" kern="1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Times New Roman" panose="02020603050405020304" pitchFamily="18" charset="0"/>
                <a:ea typeface="Segoe UI Black" panose="020B0A02040204020203" pitchFamily="34" charset="0"/>
                <a:cs typeface="Times New Roman" panose="02020603050405020304" pitchFamily="18" charset="0"/>
              </a:rPr>
              <a:t>MĨ THUẬT  5</a:t>
            </a:r>
            <a:br>
              <a:rPr lang="en-US" sz="5300" b="1" i="1" kern="1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Times New Roman" panose="02020603050405020304" pitchFamily="18" charset="0"/>
                <a:ea typeface="Segoe UI Black" panose="020B0A02040204020203" pitchFamily="34" charset="0"/>
                <a:cs typeface="Times New Roman" panose="02020603050405020304" pitchFamily="18" charset="0"/>
              </a:rPr>
            </a:br>
            <a:endParaRPr lang="en-US" sz="5300">
              <a:solidFill>
                <a:srgbClr val="FF0000"/>
              </a:solidFill>
            </a:endParaRPr>
          </a:p>
        </p:txBody>
      </p:sp>
      <p:sp>
        <p:nvSpPr>
          <p:cNvPr id="5" name="AutoShape 2"/>
          <p:cNvSpPr>
            <a:spLocks noChangeArrowheads="1"/>
          </p:cNvSpPr>
          <p:nvPr/>
        </p:nvSpPr>
        <p:spPr bwMode="auto">
          <a:xfrm>
            <a:off x="139700" y="315913"/>
            <a:ext cx="9144000" cy="1295400"/>
          </a:xfrm>
          <a:prstGeom prst="ribbon2">
            <a:avLst>
              <a:gd name="adj1" fmla="val 26190"/>
              <a:gd name="adj2" fmla="val 75000"/>
            </a:avLst>
          </a:prstGeom>
          <a:solidFill>
            <a:srgbClr val="A50021"/>
          </a:solidFill>
          <a:ln w="57150">
            <a:solidFill>
              <a:srgbClr val="FFFF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</a:pPr>
            <a:r>
              <a:rPr lang="en-US" altLang="vi-VN" sz="28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Tr</a:t>
            </a:r>
            <a:r>
              <a:rPr lang="vi-VN" altLang="vi-VN" sz="28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ường Tiểu học </a:t>
            </a:r>
            <a:r>
              <a:rPr lang="en-US" altLang="vi-VN" sz="28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Ngô</a:t>
            </a:r>
            <a:r>
              <a:rPr lang="en-US" altLang="vi-VN" sz="28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8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Thì</a:t>
            </a:r>
            <a:r>
              <a:rPr lang="en-US" altLang="vi-VN" sz="28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8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Nhậm</a:t>
            </a:r>
            <a:endParaRPr lang="en-US" altLang="vi-VN" sz="2800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5" descr="FIREWRK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100" y="1693863"/>
            <a:ext cx="2047875" cy="158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30" name="Picture 3" descr="bar01"/>
          <p:cNvPicPr>
            <a:picLocks noChangeAspect="1" noChangeArrowheads="1"/>
          </p:cNvPicPr>
          <p:nvPr/>
        </p:nvPicPr>
        <p:blipFill>
          <a:blip r:embed="rId4">
            <a:lum bright="-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538" y="5937250"/>
            <a:ext cx="88392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31" name="Rectangle 2"/>
          <p:cNvSpPr>
            <a:spLocks noChangeArrowheads="1"/>
          </p:cNvSpPr>
          <p:nvPr/>
        </p:nvSpPr>
        <p:spPr bwMode="auto">
          <a:xfrm>
            <a:off x="1773238" y="5154613"/>
            <a:ext cx="6326668" cy="6586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0" fontAlgn="base" hangingPunct="0">
              <a:lnSpc>
                <a:spcPct val="115000"/>
              </a:lnSpc>
              <a:spcBef>
                <a:spcPct val="0"/>
              </a:spcBef>
              <a:spcAft>
                <a:spcPts val="1000"/>
              </a:spcAft>
            </a:pP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GIÁO </a:t>
            </a:r>
            <a:r>
              <a:rPr lang="vi-VN" sz="3200" b="1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VIÊN :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Đỗ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Thị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Tuyết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3200" b="1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Nhung</a:t>
            </a:r>
            <a:endParaRPr lang="en-US" sz="3200" b="1" dirty="0" smtClean="0">
              <a:solidFill>
                <a:srgbClr val="FF000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29678" y="2886214"/>
            <a:ext cx="858676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6000" dirty="0" smtClean="0">
                <a:solidFill>
                  <a:srgbClr val="FF0000"/>
                </a:solidFill>
                <a:latin typeface="+mj-lt"/>
                <a:cs typeface="Arial" panose="020B0604020202020204" pitchFamily="34" charset="0"/>
              </a:rPr>
              <a:t>Bài 4: Sáng tạo với </a:t>
            </a:r>
          </a:p>
          <a:p>
            <a:pPr algn="ctr"/>
            <a:r>
              <a:rPr lang="vi-VN" sz="6000" dirty="0" smtClean="0">
                <a:solidFill>
                  <a:srgbClr val="FF0000"/>
                </a:solidFill>
                <a:latin typeface="+mj-lt"/>
                <a:cs typeface="Arial" panose="020B0604020202020204" pitchFamily="34" charset="0"/>
              </a:rPr>
              <a:t>những chiếc lá </a:t>
            </a:r>
            <a:endParaRPr lang="en-US" sz="6000" dirty="0">
              <a:solidFill>
                <a:srgbClr val="FF0000"/>
              </a:solidFill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37810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a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 autoUpdateAnimBg="0"/>
      <p:bldP spid="9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1418051" y="1718745"/>
            <a:ext cx="5486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sz="2800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2800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2800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tham</a:t>
            </a:r>
            <a:r>
              <a:rPr lang="en-US" sz="2800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khảo</a:t>
            </a:r>
            <a:endParaRPr lang="en-US" sz="2800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194" name="Picture 2" descr="C:\Users\ADMIN\Desktop\DSC_0151 (2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9200" y="2590800"/>
            <a:ext cx="6629400" cy="40386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sp>
        <p:nvSpPr>
          <p:cNvPr id="8" name="TextBox 7"/>
          <p:cNvSpPr txBox="1"/>
          <p:nvPr/>
        </p:nvSpPr>
        <p:spPr>
          <a:xfrm>
            <a:off x="533400" y="103808"/>
            <a:ext cx="832188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Mĩ</a:t>
            </a:r>
            <a:r>
              <a:rPr lang="en-US" sz="32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sz="32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huật</a:t>
            </a:r>
            <a:endParaRPr lang="en-US" sz="3200" b="1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vi-VN" sz="3200" b="1" u="sng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3200" b="1" u="sng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4</a:t>
            </a:r>
            <a:r>
              <a:rPr lang="en-US" sz="32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3200" b="1" i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Sáng</a:t>
            </a:r>
            <a:r>
              <a:rPr lang="en-US" sz="32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tạo</a:t>
            </a:r>
            <a:r>
              <a:rPr lang="en-US" sz="32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với</a:t>
            </a:r>
            <a:r>
              <a:rPr lang="en-US" sz="32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những</a:t>
            </a:r>
            <a:r>
              <a:rPr lang="en-US" sz="32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chiếc</a:t>
            </a:r>
            <a:r>
              <a:rPr lang="en-US" sz="32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lá</a:t>
            </a:r>
            <a:r>
              <a:rPr lang="en-US" sz="32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 </a:t>
            </a:r>
            <a:r>
              <a:rPr lang="en-US" sz="3200" b="1" i="1" dirty="0" err="1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tiết</a:t>
            </a:r>
            <a:r>
              <a:rPr lang="en-US" sz="3200" b="1" i="1" dirty="0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1)</a:t>
            </a:r>
            <a:endParaRPr lang="en-US" sz="3200" b="1" i="1" dirty="0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762000" y="1762781"/>
            <a:ext cx="6096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sz="2800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2800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2800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tham</a:t>
            </a:r>
            <a:r>
              <a:rPr lang="en-US" sz="2800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khảo</a:t>
            </a:r>
            <a:r>
              <a:rPr lang="en-US" sz="2800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con </a:t>
            </a:r>
            <a:r>
              <a:rPr lang="en-US" sz="2800" dirty="0" err="1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thú</a:t>
            </a:r>
            <a:endParaRPr lang="en-US" sz="2800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218" name="Picture 2" descr="C:\Users\ADMIN\Desktop\14457489_525151754352231_2328214199364673741_n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" y="2514600"/>
            <a:ext cx="2590801" cy="2131479"/>
          </a:xfrm>
          <a:prstGeom prst="rect">
            <a:avLst/>
          </a:prstGeom>
          <a:noFill/>
        </p:spPr>
      </p:pic>
      <p:pic>
        <p:nvPicPr>
          <p:cNvPr id="9219" name="Picture 3" descr="C:\Users\ADMIN\Desktop\14448918_525151751018898_2697362061985723458_n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124200" y="2286001"/>
            <a:ext cx="2133600" cy="2391227"/>
          </a:xfrm>
          <a:prstGeom prst="rect">
            <a:avLst/>
          </a:prstGeom>
          <a:noFill/>
        </p:spPr>
      </p:pic>
      <p:pic>
        <p:nvPicPr>
          <p:cNvPr id="9220" name="Picture 4" descr="C:\Users\ADMIN\Desktop\14517359_525151787685561_1067167482211446929_n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257800" y="2438400"/>
            <a:ext cx="1876425" cy="2175934"/>
          </a:xfrm>
          <a:prstGeom prst="rect">
            <a:avLst/>
          </a:prstGeom>
          <a:noFill/>
        </p:spPr>
      </p:pic>
      <p:pic>
        <p:nvPicPr>
          <p:cNvPr id="9221" name="Picture 5" descr="C:\Users\ADMIN\Desktop\14563441_525151794352227_7684182666943723192_n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010401" y="2438400"/>
            <a:ext cx="2133600" cy="2051588"/>
          </a:xfrm>
          <a:prstGeom prst="rect">
            <a:avLst/>
          </a:prstGeom>
          <a:noFill/>
        </p:spPr>
      </p:pic>
      <p:pic>
        <p:nvPicPr>
          <p:cNvPr id="9222" name="Picture 6" descr="C:\Users\ADMIN\Desktop\14469513_525151801018893_1920976657707844654_n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57200" y="4614334"/>
            <a:ext cx="2133600" cy="1977611"/>
          </a:xfrm>
          <a:prstGeom prst="rect">
            <a:avLst/>
          </a:prstGeom>
          <a:noFill/>
        </p:spPr>
      </p:pic>
      <p:pic>
        <p:nvPicPr>
          <p:cNvPr id="9223" name="Picture 7" descr="C:\Users\ADMIN\Desktop\14433021_525151834352223_8700996759310422895_n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590801" y="4648200"/>
            <a:ext cx="1600200" cy="1856650"/>
          </a:xfrm>
          <a:prstGeom prst="rect">
            <a:avLst/>
          </a:prstGeom>
          <a:noFill/>
        </p:spPr>
      </p:pic>
      <p:pic>
        <p:nvPicPr>
          <p:cNvPr id="9224" name="Picture 8" descr="C:\Users\ADMIN\Desktop\14519947_525151837685556_4854555018736485648_n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962399" y="4489987"/>
            <a:ext cx="2819401" cy="2607409"/>
          </a:xfrm>
          <a:prstGeom prst="rect">
            <a:avLst/>
          </a:prstGeom>
          <a:noFill/>
        </p:spPr>
      </p:pic>
      <p:pic>
        <p:nvPicPr>
          <p:cNvPr id="9225" name="Picture 9" descr="C:\Users\ADMIN\Desktop\14448844_525151864352220_2943517602913869156_n.jp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6781801" y="4267200"/>
            <a:ext cx="2362199" cy="2514600"/>
          </a:xfrm>
          <a:prstGeom prst="rect">
            <a:avLst/>
          </a:prstGeom>
          <a:noFill/>
        </p:spPr>
      </p:pic>
      <p:sp>
        <p:nvSpPr>
          <p:cNvPr id="15" name="TextBox 14"/>
          <p:cNvSpPr txBox="1"/>
          <p:nvPr/>
        </p:nvSpPr>
        <p:spPr>
          <a:xfrm>
            <a:off x="533400" y="103808"/>
            <a:ext cx="832188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Mĩ</a:t>
            </a:r>
            <a:r>
              <a:rPr lang="en-US" sz="32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sz="32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huật</a:t>
            </a:r>
            <a:endParaRPr lang="en-US" sz="3200" b="1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vi-VN" sz="3200" b="1" u="sng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3200" b="1" u="sng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4</a:t>
            </a:r>
            <a:r>
              <a:rPr lang="en-US" sz="32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3200" b="1" i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Sáng</a:t>
            </a:r>
            <a:r>
              <a:rPr lang="en-US" sz="32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tạo</a:t>
            </a:r>
            <a:r>
              <a:rPr lang="en-US" sz="32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với</a:t>
            </a:r>
            <a:r>
              <a:rPr lang="en-US" sz="32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những</a:t>
            </a:r>
            <a:r>
              <a:rPr lang="en-US" sz="32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chiếc</a:t>
            </a:r>
            <a:r>
              <a:rPr lang="en-US" sz="32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lá</a:t>
            </a:r>
            <a:r>
              <a:rPr lang="en-US" sz="32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 </a:t>
            </a:r>
            <a:r>
              <a:rPr lang="en-US" sz="3200" b="1" i="1" dirty="0" err="1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tiết</a:t>
            </a:r>
            <a:r>
              <a:rPr lang="en-US" sz="3200" b="1" i="1" dirty="0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1)</a:t>
            </a:r>
            <a:endParaRPr lang="en-US" sz="3200" b="1" i="1" dirty="0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92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92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92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92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92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92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92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92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92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92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92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92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92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92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92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92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1169618" y="228600"/>
            <a:ext cx="6096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sz="2800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2800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2800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tham</a:t>
            </a:r>
            <a:r>
              <a:rPr lang="en-US" sz="2800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khảo</a:t>
            </a:r>
            <a:r>
              <a:rPr lang="en-US" sz="2800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khác</a:t>
            </a:r>
            <a:endParaRPr lang="en-US" sz="2800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43" name="Picture 3" descr="C:\Users\ADMIN\Desktop\image-2 (2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29000" y="4119066"/>
            <a:ext cx="2057400" cy="2514262"/>
          </a:xfrm>
          <a:prstGeom prst="rect">
            <a:avLst/>
          </a:prstGeom>
          <a:noFill/>
        </p:spPr>
      </p:pic>
      <p:pic>
        <p:nvPicPr>
          <p:cNvPr id="10245" name="Picture 5" descr="C:\Users\ADMIN\Desktop\image-4 (2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71800" y="1356929"/>
            <a:ext cx="3124200" cy="2645186"/>
          </a:xfrm>
          <a:prstGeom prst="rect">
            <a:avLst/>
          </a:prstGeom>
          <a:noFill/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8400" y="1356928"/>
            <a:ext cx="2667000" cy="2662622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93" y="1323525"/>
            <a:ext cx="2620041" cy="2678589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5418" y="4171780"/>
            <a:ext cx="3249982" cy="2400300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96305" y="3747814"/>
            <a:ext cx="2514262" cy="324632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2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2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2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02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02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02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:\Users\ADMIN\Desktop\image-1 (2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48400" y="595754"/>
            <a:ext cx="2133600" cy="2779561"/>
          </a:xfrm>
          <a:prstGeom prst="rect">
            <a:avLst/>
          </a:prstGeom>
          <a:noFill/>
        </p:spPr>
      </p:pic>
      <p:pic>
        <p:nvPicPr>
          <p:cNvPr id="7" name="Picture 6" descr="12508823_1636822173247588_6316986921011538101_n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4200" y="609600"/>
            <a:ext cx="2101534" cy="2881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6" name="Picture 2" descr="C:\Users\Lioness\Downloads\4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701" y="533400"/>
            <a:ext cx="2161699" cy="28822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5" descr="C:\Users\Lioness\Downloads\45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3883626"/>
            <a:ext cx="3305432" cy="24790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Content Placeholder 3" descr="C:\Users\Lioness\Downloads\29.jpg"/>
          <p:cNvPicPr>
            <a:picLocks noGrp="1" noChangeAspect="1" noChangeArrowheads="1"/>
          </p:cNvPicPr>
          <p:nvPr>
            <p:ph idx="1"/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3921725"/>
            <a:ext cx="3352800" cy="23679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261666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6"/>
          <p:cNvSpPr txBox="1">
            <a:spLocks/>
          </p:cNvSpPr>
          <p:nvPr/>
        </p:nvSpPr>
        <p:spPr>
          <a:xfrm>
            <a:off x="511388" y="1447800"/>
            <a:ext cx="8229600" cy="3367076"/>
          </a:xfrm>
          <a:prstGeom prst="rect">
            <a:avLst/>
          </a:prstGeom>
          <a:noFill/>
        </p:spPr>
        <p:txBody>
          <a:bodyPr vert="horz" wrap="square" lIns="91440" tIns="45720" rIns="91440" bIns="45720" rtlCol="0">
            <a:sp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 pitchFamily="34" charset="0"/>
              <a:buNone/>
            </a:pPr>
            <a:r>
              <a:rPr lang="vi-VN" sz="2800" dirty="0" smtClean="0">
                <a:cs typeface="Times New Roman" pitchFamily="18" charset="0"/>
              </a:rPr>
              <a:t>*</a:t>
            </a:r>
            <a:r>
              <a:rPr lang="en-US" sz="2800" b="1" i="1" dirty="0" err="1" smtClean="0">
                <a:cs typeface="Times New Roman" pitchFamily="18" charset="0"/>
              </a:rPr>
              <a:t>Câu</a:t>
            </a:r>
            <a:r>
              <a:rPr lang="en-US" sz="2800" b="1" i="1" dirty="0" smtClean="0">
                <a:cs typeface="Times New Roman" pitchFamily="18" charset="0"/>
              </a:rPr>
              <a:t> </a:t>
            </a:r>
            <a:r>
              <a:rPr lang="en-US" sz="2800" b="1" i="1" dirty="0" err="1" smtClean="0">
                <a:cs typeface="Times New Roman" pitchFamily="18" charset="0"/>
              </a:rPr>
              <a:t>hỏi</a:t>
            </a:r>
            <a:r>
              <a:rPr lang="en-US" sz="2800" b="1" i="1" dirty="0" smtClean="0">
                <a:cs typeface="Times New Roman" pitchFamily="18" charset="0"/>
              </a:rPr>
              <a:t> </a:t>
            </a:r>
            <a:r>
              <a:rPr lang="en-US" sz="2800" b="1" i="1" dirty="0" err="1" smtClean="0">
                <a:cs typeface="Times New Roman" pitchFamily="18" charset="0"/>
              </a:rPr>
              <a:t>củng</a:t>
            </a:r>
            <a:r>
              <a:rPr lang="en-US" sz="2800" b="1" i="1" dirty="0" smtClean="0">
                <a:cs typeface="Times New Roman" pitchFamily="18" charset="0"/>
              </a:rPr>
              <a:t> </a:t>
            </a:r>
            <a:r>
              <a:rPr lang="en-US" sz="2800" b="1" i="1" dirty="0" err="1" smtClean="0">
                <a:cs typeface="Times New Roman" pitchFamily="18" charset="0"/>
              </a:rPr>
              <a:t>cố</a:t>
            </a:r>
            <a:r>
              <a:rPr lang="vi-VN" sz="2800" dirty="0" smtClean="0">
                <a:cs typeface="Times New Roman" pitchFamily="18" charset="0"/>
              </a:rPr>
              <a:t>: Ở tiết học này các em hiểu được những gì?</a:t>
            </a:r>
            <a:endParaRPr lang="en-US" sz="2800" dirty="0" smtClean="0">
              <a:cs typeface="Times New Roman" pitchFamily="18" charset="0"/>
            </a:endParaRPr>
          </a:p>
          <a:p>
            <a:pPr marL="0" indent="0" algn="just">
              <a:buFont typeface="Arial" pitchFamily="34" charset="0"/>
              <a:buNone/>
            </a:pPr>
            <a:endParaRPr lang="en-US" sz="2800" dirty="0" smtClean="0">
              <a:cs typeface="Times New Roman" pitchFamily="18" charset="0"/>
            </a:endParaRPr>
          </a:p>
          <a:p>
            <a:pPr marL="0" indent="0" algn="just">
              <a:buFont typeface="Arial" pitchFamily="34" charset="0"/>
              <a:buNone/>
            </a:pPr>
            <a:r>
              <a:rPr lang="en-US" sz="2800" dirty="0" smtClean="0">
                <a:cs typeface="Times New Roman" pitchFamily="18" charset="0"/>
              </a:rPr>
              <a:t>	Qua </a:t>
            </a:r>
            <a:r>
              <a:rPr lang="en-US" sz="2800" dirty="0" err="1" smtClean="0">
                <a:cs typeface="Times New Roman" pitchFamily="18" charset="0"/>
              </a:rPr>
              <a:t>tiết</a:t>
            </a:r>
            <a:r>
              <a:rPr lang="en-US" sz="2800" dirty="0" smtClean="0">
                <a:cs typeface="Times New Roman" pitchFamily="18" charset="0"/>
              </a:rPr>
              <a:t> </a:t>
            </a:r>
            <a:r>
              <a:rPr lang="en-US" sz="2800" dirty="0" err="1" smtClean="0">
                <a:cs typeface="Times New Roman" pitchFamily="18" charset="0"/>
              </a:rPr>
              <a:t>học</a:t>
            </a:r>
            <a:r>
              <a:rPr lang="en-US" sz="2800" dirty="0" smtClean="0">
                <a:cs typeface="Times New Roman" pitchFamily="18" charset="0"/>
              </a:rPr>
              <a:t> </a:t>
            </a:r>
            <a:r>
              <a:rPr lang="en-US" sz="2800" dirty="0" err="1" smtClean="0">
                <a:cs typeface="Times New Roman" pitchFamily="18" charset="0"/>
              </a:rPr>
              <a:t>các</a:t>
            </a:r>
            <a:r>
              <a:rPr lang="en-US" sz="2800" dirty="0" smtClean="0">
                <a:cs typeface="Times New Roman" pitchFamily="18" charset="0"/>
              </a:rPr>
              <a:t> </a:t>
            </a:r>
            <a:r>
              <a:rPr lang="en-US" sz="2800" dirty="0" err="1" smtClean="0">
                <a:cs typeface="Times New Roman" pitchFamily="18" charset="0"/>
              </a:rPr>
              <a:t>em</a:t>
            </a:r>
            <a:r>
              <a:rPr lang="en-US" sz="2800" dirty="0" smtClean="0">
                <a:cs typeface="Times New Roman" pitchFamily="18" charset="0"/>
              </a:rPr>
              <a:t> </a:t>
            </a:r>
            <a:r>
              <a:rPr lang="en-US" sz="2800" dirty="0" err="1" smtClean="0">
                <a:cs typeface="Times New Roman" pitchFamily="18" charset="0"/>
              </a:rPr>
              <a:t>đã</a:t>
            </a:r>
            <a:r>
              <a:rPr lang="en-US" sz="2800" dirty="0" smtClean="0">
                <a:cs typeface="Times New Roman" pitchFamily="18" charset="0"/>
              </a:rPr>
              <a:t> </a:t>
            </a:r>
            <a:r>
              <a:rPr lang="en-US" sz="2800" dirty="0" err="1" smtClean="0">
                <a:cs typeface="Times New Roman" pitchFamily="18" charset="0"/>
              </a:rPr>
              <a:t>hiểu</a:t>
            </a:r>
            <a:r>
              <a:rPr lang="en-US" sz="2800" dirty="0" smtClean="0">
                <a:cs typeface="Times New Roman" pitchFamily="18" charset="0"/>
              </a:rPr>
              <a:t> </a:t>
            </a:r>
            <a:r>
              <a:rPr lang="en-US" sz="2800" dirty="0" err="1" smtClean="0">
                <a:cs typeface="Times New Roman" pitchFamily="18" charset="0"/>
              </a:rPr>
              <a:t>được</a:t>
            </a:r>
            <a:r>
              <a:rPr lang="en-US" sz="2800" dirty="0" smtClean="0">
                <a:cs typeface="Times New Roman" pitchFamily="18" charset="0"/>
              </a:rPr>
              <a:t> </a:t>
            </a:r>
            <a:r>
              <a:rPr lang="en-US" sz="2800" dirty="0" err="1" smtClean="0">
                <a:cs typeface="Times New Roman" pitchFamily="18" charset="0"/>
              </a:rPr>
              <a:t>lá</a:t>
            </a:r>
            <a:r>
              <a:rPr lang="en-US" sz="2800" dirty="0" smtClean="0">
                <a:cs typeface="Times New Roman" pitchFamily="18" charset="0"/>
              </a:rPr>
              <a:t> </a:t>
            </a:r>
            <a:r>
              <a:rPr lang="en-US" sz="2800" dirty="0" err="1" smtClean="0">
                <a:cs typeface="Times New Roman" pitchFamily="18" charset="0"/>
              </a:rPr>
              <a:t>cây</a:t>
            </a:r>
            <a:r>
              <a:rPr lang="en-US" sz="2800" dirty="0" smtClean="0">
                <a:cs typeface="Times New Roman" pitchFamily="18" charset="0"/>
              </a:rPr>
              <a:t> </a:t>
            </a:r>
            <a:r>
              <a:rPr lang="en-US" sz="2800" dirty="0" err="1" smtClean="0">
                <a:cs typeface="Times New Roman" pitchFamily="18" charset="0"/>
              </a:rPr>
              <a:t>có</a:t>
            </a:r>
            <a:r>
              <a:rPr lang="en-US" sz="2800" dirty="0" smtClean="0">
                <a:cs typeface="Times New Roman" pitchFamily="18" charset="0"/>
              </a:rPr>
              <a:t> </a:t>
            </a:r>
            <a:r>
              <a:rPr lang="en-US" sz="2800" dirty="0" err="1" smtClean="0">
                <a:cs typeface="Times New Roman" pitchFamily="18" charset="0"/>
              </a:rPr>
              <a:t>nhiều</a:t>
            </a:r>
            <a:r>
              <a:rPr lang="en-US" sz="2800" dirty="0" smtClean="0">
                <a:cs typeface="Times New Roman" pitchFamily="18" charset="0"/>
              </a:rPr>
              <a:t> </a:t>
            </a:r>
            <a:r>
              <a:rPr lang="en-US" sz="2800" dirty="0" err="1" smtClean="0">
                <a:cs typeface="Times New Roman" pitchFamily="18" charset="0"/>
              </a:rPr>
              <a:t>hình</a:t>
            </a:r>
            <a:r>
              <a:rPr lang="en-US" sz="2800" dirty="0" smtClean="0">
                <a:cs typeface="Times New Roman" pitchFamily="18" charset="0"/>
              </a:rPr>
              <a:t> </a:t>
            </a:r>
            <a:r>
              <a:rPr lang="en-US" sz="2800" dirty="0" err="1" smtClean="0">
                <a:cs typeface="Times New Roman" pitchFamily="18" charset="0"/>
              </a:rPr>
              <a:t>dạng</a:t>
            </a:r>
            <a:r>
              <a:rPr lang="en-US" sz="2800" dirty="0" smtClean="0">
                <a:cs typeface="Times New Roman" pitchFamily="18" charset="0"/>
              </a:rPr>
              <a:t> </a:t>
            </a:r>
            <a:r>
              <a:rPr lang="en-US" sz="2800" dirty="0" err="1" smtClean="0">
                <a:cs typeface="Times New Roman" pitchFamily="18" charset="0"/>
              </a:rPr>
              <a:t>và</a:t>
            </a:r>
            <a:r>
              <a:rPr lang="en-US" sz="2800" dirty="0" smtClean="0">
                <a:cs typeface="Times New Roman" pitchFamily="18" charset="0"/>
              </a:rPr>
              <a:t> </a:t>
            </a:r>
            <a:r>
              <a:rPr lang="en-US" sz="2800" dirty="0" err="1" smtClean="0">
                <a:cs typeface="Times New Roman" pitchFamily="18" charset="0"/>
              </a:rPr>
              <a:t>màu</a:t>
            </a:r>
            <a:r>
              <a:rPr lang="en-US" sz="2800" dirty="0" smtClean="0">
                <a:cs typeface="Times New Roman" pitchFamily="18" charset="0"/>
              </a:rPr>
              <a:t> </a:t>
            </a:r>
            <a:r>
              <a:rPr lang="en-US" sz="2800" dirty="0" err="1" smtClean="0">
                <a:cs typeface="Times New Roman" pitchFamily="18" charset="0"/>
              </a:rPr>
              <a:t>sắc</a:t>
            </a:r>
            <a:r>
              <a:rPr lang="en-US" sz="2800" dirty="0" smtClean="0">
                <a:cs typeface="Times New Roman" pitchFamily="18" charset="0"/>
              </a:rPr>
              <a:t> </a:t>
            </a:r>
            <a:r>
              <a:rPr lang="en-US" sz="2800" dirty="0" err="1" smtClean="0">
                <a:cs typeface="Times New Roman" pitchFamily="18" charset="0"/>
              </a:rPr>
              <a:t>và</a:t>
            </a:r>
            <a:r>
              <a:rPr lang="en-US" sz="2800" dirty="0" smtClean="0">
                <a:cs typeface="Times New Roman" pitchFamily="18" charset="0"/>
              </a:rPr>
              <a:t> </a:t>
            </a:r>
            <a:r>
              <a:rPr lang="en-US" sz="2800" dirty="0" err="1" smtClean="0">
                <a:cs typeface="Times New Roman" pitchFamily="18" charset="0"/>
              </a:rPr>
              <a:t>biết</a:t>
            </a:r>
            <a:r>
              <a:rPr lang="en-US" sz="2800" dirty="0" smtClean="0">
                <a:cs typeface="Times New Roman" pitchFamily="18" charset="0"/>
              </a:rPr>
              <a:t> </a:t>
            </a:r>
            <a:r>
              <a:rPr lang="en-US" sz="2800" dirty="0" err="1" smtClean="0">
                <a:cs typeface="Times New Roman" pitchFamily="18" charset="0"/>
              </a:rPr>
              <a:t>lựa</a:t>
            </a:r>
            <a:r>
              <a:rPr lang="en-US" sz="2800" dirty="0" smtClean="0">
                <a:cs typeface="Times New Roman" pitchFamily="18" charset="0"/>
              </a:rPr>
              <a:t> </a:t>
            </a:r>
            <a:r>
              <a:rPr lang="en-US" sz="2800" dirty="0" err="1" smtClean="0">
                <a:cs typeface="Times New Roman" pitchFamily="18" charset="0"/>
              </a:rPr>
              <a:t>chọn</a:t>
            </a:r>
            <a:r>
              <a:rPr lang="en-US" sz="2800" dirty="0" smtClean="0">
                <a:cs typeface="Times New Roman" pitchFamily="18" charset="0"/>
              </a:rPr>
              <a:t> </a:t>
            </a:r>
            <a:r>
              <a:rPr lang="en-US" sz="2800" dirty="0" err="1" smtClean="0">
                <a:cs typeface="Times New Roman" pitchFamily="18" charset="0"/>
              </a:rPr>
              <a:t>một</a:t>
            </a:r>
            <a:r>
              <a:rPr lang="en-US" sz="2800" dirty="0" smtClean="0">
                <a:cs typeface="Times New Roman" pitchFamily="18" charset="0"/>
              </a:rPr>
              <a:t> </a:t>
            </a:r>
            <a:r>
              <a:rPr lang="en-US" sz="2800" dirty="0" err="1" smtClean="0">
                <a:cs typeface="Times New Roman" pitchFamily="18" charset="0"/>
              </a:rPr>
              <a:t>số</a:t>
            </a:r>
            <a:r>
              <a:rPr lang="en-US" sz="2800" dirty="0" smtClean="0">
                <a:cs typeface="Times New Roman" pitchFamily="18" charset="0"/>
              </a:rPr>
              <a:t> </a:t>
            </a:r>
            <a:r>
              <a:rPr lang="en-US" sz="2800" dirty="0" err="1" smtClean="0">
                <a:cs typeface="Times New Roman" pitchFamily="18" charset="0"/>
              </a:rPr>
              <a:t>lá</a:t>
            </a:r>
            <a:r>
              <a:rPr lang="en-US" sz="2800" dirty="0" smtClean="0">
                <a:cs typeface="Times New Roman" pitchFamily="18" charset="0"/>
              </a:rPr>
              <a:t> </a:t>
            </a:r>
            <a:r>
              <a:rPr lang="en-US" sz="2800" dirty="0" err="1" smtClean="0">
                <a:cs typeface="Times New Roman" pitchFamily="18" charset="0"/>
              </a:rPr>
              <a:t>cây</a:t>
            </a:r>
            <a:r>
              <a:rPr lang="en-US" sz="2800" dirty="0" smtClean="0">
                <a:cs typeface="Times New Roman" pitchFamily="18" charset="0"/>
              </a:rPr>
              <a:t> </a:t>
            </a:r>
            <a:r>
              <a:rPr lang="en-US" sz="2800" dirty="0" err="1" smtClean="0">
                <a:cs typeface="Times New Roman" pitchFamily="18" charset="0"/>
              </a:rPr>
              <a:t>để</a:t>
            </a:r>
            <a:r>
              <a:rPr lang="en-US" sz="2800" dirty="0" smtClean="0">
                <a:cs typeface="Times New Roman" pitchFamily="18" charset="0"/>
              </a:rPr>
              <a:t> </a:t>
            </a:r>
            <a:r>
              <a:rPr lang="en-US" sz="2800" dirty="0" err="1" smtClean="0">
                <a:cs typeface="Times New Roman" pitchFamily="18" charset="0"/>
              </a:rPr>
              <a:t>tạo</a:t>
            </a:r>
            <a:r>
              <a:rPr lang="en-US" sz="2800" dirty="0" smtClean="0">
                <a:cs typeface="Times New Roman" pitchFamily="18" charset="0"/>
              </a:rPr>
              <a:t> </a:t>
            </a:r>
            <a:r>
              <a:rPr lang="en-US" sz="2800" dirty="0" err="1" smtClean="0">
                <a:cs typeface="Times New Roman" pitchFamily="18" charset="0"/>
              </a:rPr>
              <a:t>được</a:t>
            </a:r>
            <a:r>
              <a:rPr lang="en-US" sz="2800" dirty="0" smtClean="0">
                <a:cs typeface="Times New Roman" pitchFamily="18" charset="0"/>
              </a:rPr>
              <a:t> </a:t>
            </a:r>
            <a:r>
              <a:rPr lang="en-US" sz="2800" dirty="0" err="1" smtClean="0">
                <a:cs typeface="Times New Roman" pitchFamily="18" charset="0"/>
              </a:rPr>
              <a:t>sản</a:t>
            </a:r>
            <a:r>
              <a:rPr lang="en-US" sz="2800" dirty="0" smtClean="0">
                <a:cs typeface="Times New Roman" pitchFamily="18" charset="0"/>
              </a:rPr>
              <a:t> </a:t>
            </a:r>
            <a:r>
              <a:rPr lang="en-US" sz="2800" dirty="0" err="1" smtClean="0">
                <a:cs typeface="Times New Roman" pitchFamily="18" charset="0"/>
              </a:rPr>
              <a:t>phẩm</a:t>
            </a:r>
            <a:r>
              <a:rPr lang="en-US" sz="2800" dirty="0" smtClean="0">
                <a:cs typeface="Times New Roman" pitchFamily="18" charset="0"/>
              </a:rPr>
              <a:t> </a:t>
            </a:r>
            <a:r>
              <a:rPr lang="en-US" sz="2800" dirty="0" err="1" smtClean="0">
                <a:cs typeface="Times New Roman" pitchFamily="18" charset="0"/>
              </a:rPr>
              <a:t>theo</a:t>
            </a:r>
            <a:r>
              <a:rPr lang="en-US" sz="2800" dirty="0" smtClean="0">
                <a:cs typeface="Times New Roman" pitchFamily="18" charset="0"/>
              </a:rPr>
              <a:t> ý </a:t>
            </a:r>
            <a:r>
              <a:rPr lang="en-US" sz="2800" dirty="0" err="1" smtClean="0">
                <a:cs typeface="Times New Roman" pitchFamily="18" charset="0"/>
              </a:rPr>
              <a:t>thích</a:t>
            </a:r>
            <a:r>
              <a:rPr lang="en-US" sz="2800" dirty="0" smtClean="0">
                <a:cs typeface="Times New Roman" pitchFamily="18" charset="0"/>
              </a:rPr>
              <a:t>.</a:t>
            </a:r>
            <a:endParaRPr lang="vi-VN" sz="2800" dirty="0" smtClean="0">
              <a:cs typeface="Times New Roman" pitchFamily="18" charset="0"/>
            </a:endParaRPr>
          </a:p>
          <a:p>
            <a:pPr marL="0" indent="0" algn="just">
              <a:buFont typeface="Arial" pitchFamily="34" charset="0"/>
              <a:buNone/>
            </a:pPr>
            <a:endParaRPr lang="vi-VN" sz="2800" dirty="0" smtClean="0">
              <a:cs typeface="Times New Roman" pitchFamily="18" charset="0"/>
            </a:endParaRPr>
          </a:p>
        </p:txBody>
      </p:sp>
      <p:sp>
        <p:nvSpPr>
          <p:cNvPr id="7" name="Right Arrow 6"/>
          <p:cNvSpPr/>
          <p:nvPr/>
        </p:nvSpPr>
        <p:spPr>
          <a:xfrm>
            <a:off x="914400" y="3017038"/>
            <a:ext cx="457200" cy="2286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49112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p"/>
      <p:bldP spid="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282788" y="381000"/>
            <a:ext cx="8458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DẶN DÒ</a:t>
            </a:r>
            <a:endParaRPr lang="en-US" sz="3600" b="1" i="1" dirty="0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1388" y="2133600"/>
            <a:ext cx="8229600" cy="1447800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Do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thời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lượng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học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chỉ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2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tiết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nên</a:t>
            </a:r>
            <a:r>
              <a:rPr lang="vi-VN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ác </a:t>
            </a:r>
            <a:r>
              <a:rPr lang="vi-VN" sz="2800" dirty="0">
                <a:latin typeface="Arial" panose="020B0604020202020204" pitchFamily="34" charset="0"/>
                <a:cs typeface="Arial" panose="020B0604020202020204" pitchFamily="34" charset="0"/>
              </a:rPr>
              <a:t>em hoàn thành sản </a:t>
            </a:r>
            <a:r>
              <a:rPr lang="vi-VN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phẩm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học</a:t>
            </a:r>
            <a:r>
              <a:rPr lang="vi-VN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2800" dirty="0">
                <a:latin typeface="Arial" panose="020B0604020202020204" pitchFamily="34" charset="0"/>
                <a:cs typeface="Arial" panose="020B0604020202020204" pitchFamily="34" charset="0"/>
              </a:rPr>
              <a:t>ở </a:t>
            </a:r>
            <a:r>
              <a:rPr lang="vi-VN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nhà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theo</a:t>
            </a:r>
            <a:r>
              <a:rPr lang="vi-VN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hướng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dẫn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ở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hoạt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động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2,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để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tiết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học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sau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trưng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đánh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giá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sản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phẩm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endParaRPr lang="en-US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39179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>
            <a:extLst>
              <a:ext uri="{FF2B5EF4-FFF2-40B4-BE49-F238E27FC236}">
                <a16:creationId xmlns:a16="http://schemas.microsoft.com/office/drawing/2014/main" id="{11EFEF6E-8F80-404E-9F1A-7B40280D81F6}"/>
              </a:ext>
            </a:extLst>
          </p:cNvPr>
          <p:cNvSpPr/>
          <p:nvPr/>
        </p:nvSpPr>
        <p:spPr>
          <a:xfrm>
            <a:off x="334297" y="727207"/>
            <a:ext cx="8534400" cy="5580191"/>
          </a:xfrm>
          <a:prstGeom prst="rect">
            <a:avLst/>
          </a:prstGeom>
          <a:noFill/>
          <a:ln w="38100">
            <a:solidFill>
              <a:srgbClr val="8D3E3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pic>
        <p:nvPicPr>
          <p:cNvPr id="3" name="图片 5">
            <a:extLst>
              <a:ext uri="{FF2B5EF4-FFF2-40B4-BE49-F238E27FC236}">
                <a16:creationId xmlns:a16="http://schemas.microsoft.com/office/drawing/2014/main" id="{374EF133-D51B-467E-A006-71789801CD0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039" y="3053619"/>
            <a:ext cx="2362200" cy="3824046"/>
          </a:xfrm>
          <a:prstGeom prst="rect">
            <a:avLst/>
          </a:prstGeom>
        </p:spPr>
      </p:pic>
      <p:pic>
        <p:nvPicPr>
          <p:cNvPr id="4" name="图片 6">
            <a:extLst>
              <a:ext uri="{FF2B5EF4-FFF2-40B4-BE49-F238E27FC236}">
                <a16:creationId xmlns:a16="http://schemas.microsoft.com/office/drawing/2014/main" id="{7DA46919-DCA7-4F97-B4EA-BADDA348B96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6781799" y="0"/>
            <a:ext cx="2362200" cy="3824046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899B91CC-CC95-46B6-AB89-C98D1CC7C67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9496" y="-78872"/>
            <a:ext cx="1327586" cy="1376175"/>
          </a:xfrm>
          <a:prstGeom prst="rect">
            <a:avLst/>
          </a:prstGeom>
        </p:spPr>
      </p:pic>
      <p:sp>
        <p:nvSpPr>
          <p:cNvPr id="7" name="WordArt 22"/>
          <p:cNvSpPr>
            <a:spLocks noChangeArrowheads="1" noChangeShapeType="1" noTextEdit="1"/>
          </p:cNvSpPr>
          <p:nvPr/>
        </p:nvSpPr>
        <p:spPr bwMode="auto">
          <a:xfrm>
            <a:off x="29499" y="685800"/>
            <a:ext cx="7933402" cy="4876800"/>
          </a:xfrm>
          <a:prstGeom prst="rect">
            <a:avLst/>
          </a:prstGeom>
        </p:spPr>
        <p:txBody>
          <a:bodyPr wrap="none" fromWordArt="1">
            <a:prstTxWarp prst="textCascadeUp">
              <a:avLst>
                <a:gd name="adj" fmla="val 44444"/>
              </a:avLst>
            </a:prstTxWarp>
            <a:scene3d>
              <a:camera prst="legacyPerspectiveFront">
                <a:rot lat="20519958" lon="1080000" rev="0"/>
              </a:camera>
              <a:lightRig rig="legacyHarsh2" dir="b"/>
            </a:scene3d>
            <a:sp3d extrusionH="430200" prstMaterial="legacyMatte">
              <a:extrusionClr>
                <a:srgbClr val="FF6600"/>
              </a:extrusionClr>
            </a:sp3d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vi-VN" sz="3600" b="1" kern="10" dirty="0" smtClean="0">
                <a:ln w="9525">
                  <a:round/>
                  <a:headEnd/>
                  <a:tailEnd/>
                </a:ln>
                <a:solidFill>
                  <a:srgbClr val="00B050"/>
                </a:solidFill>
                <a:latin typeface="Impact"/>
              </a:rPr>
              <a:t>CÁC EM NHỚ THỰC HỆN TỐT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vi-VN" sz="3600" b="1" kern="10" dirty="0" smtClean="0">
                <a:ln w="9525">
                  <a:round/>
                  <a:headEnd/>
                  <a:tailEnd/>
                </a:ln>
                <a:solidFill>
                  <a:srgbClr val="00B050"/>
                </a:solidFill>
                <a:latin typeface="Impact"/>
              </a:rPr>
              <a:t>PHÒNG, CHỐNG COVID-19 NHÉ!</a:t>
            </a:r>
            <a:endParaRPr lang="en-US" sz="3600" b="1" kern="10" dirty="0">
              <a:ln w="9525">
                <a:round/>
                <a:headEnd/>
                <a:tailEnd/>
              </a:ln>
              <a:solidFill>
                <a:srgbClr val="00B050"/>
              </a:solidFill>
              <a:latin typeface="Impact"/>
            </a:endParaRPr>
          </a:p>
        </p:txBody>
      </p:sp>
      <p:pic>
        <p:nvPicPr>
          <p:cNvPr id="8" name="Picture 2" descr="C:\Users\Admin\Desktop\6 b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405" y="3723978"/>
            <a:ext cx="3382297" cy="24833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9" descr="003[1]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2201" y="4800609"/>
            <a:ext cx="2485600" cy="15067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0" y="17463"/>
            <a:ext cx="9144000" cy="6858000"/>
          </a:xfrm>
          <a:prstGeom prst="rect">
            <a:avLst/>
          </a:prstGeom>
          <a:noFill/>
          <a:ln w="57150">
            <a:pattFill prst="wdUpDiag">
              <a:fgClr>
                <a:srgbClr val="00FF00"/>
              </a:fgClr>
              <a:bgClr>
                <a:srgbClr val="FF0000"/>
              </a:bgClr>
            </a:patt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vi-VN" altLang="en-US" smtClean="0">
              <a:solidFill>
                <a:prstClr val="black"/>
              </a:solidFill>
              <a:latin typeface="Times New Roman" pitchFamily="18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93805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210" name="Picture 2" descr="Chia sẻ file Corel 12 Phông nền Mầm Non #5 - Quảng Cáo Yên Bái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4211" name="TextBox 2"/>
          <p:cNvSpPr txBox="1">
            <a:spLocks noChangeArrowheads="1"/>
          </p:cNvSpPr>
          <p:nvPr/>
        </p:nvSpPr>
        <p:spPr bwMode="auto">
          <a:xfrm>
            <a:off x="1676400" y="533400"/>
            <a:ext cx="7086600" cy="2677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4000" b="1" dirty="0">
                <a:solidFill>
                  <a:srgbClr val="FF0000"/>
                </a:solidFill>
                <a:latin typeface="Aaril"/>
                <a:cs typeface="Arial" pitchFamily="34" charset="0"/>
              </a:rPr>
              <a:t>CHÚC CÁC EM: 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4000" b="1" dirty="0">
                <a:solidFill>
                  <a:srgbClr val="FF0000"/>
                </a:solidFill>
                <a:latin typeface="Aaril"/>
                <a:cs typeface="Arial" pitchFamily="34" charset="0"/>
              </a:rPr>
              <a:t>CHĂM NGOAN, HỌC TỐT!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4400" b="1" dirty="0">
                <a:solidFill>
                  <a:srgbClr val="0000FF"/>
                </a:solidFill>
                <a:latin typeface="Aaril"/>
                <a:cs typeface="Arial" pitchFamily="34" charset="0"/>
              </a:rPr>
              <a:t>CHÀO TẠM BIỆT </a:t>
            </a:r>
            <a:endParaRPr lang="en-US" sz="4400" b="1" dirty="0" smtClean="0">
              <a:solidFill>
                <a:srgbClr val="0000FF"/>
              </a:solidFill>
              <a:latin typeface="Aaril"/>
              <a:cs typeface="Arial" pitchFamily="34" charset="0"/>
            </a:endParaRP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4400" b="1" dirty="0" smtClean="0">
                <a:solidFill>
                  <a:srgbClr val="0000FF"/>
                </a:solidFill>
                <a:latin typeface="Aaril"/>
                <a:cs typeface="Arial" pitchFamily="34" charset="0"/>
              </a:rPr>
              <a:t>CÁC </a:t>
            </a:r>
            <a:r>
              <a:rPr lang="en-US" sz="4400" b="1" dirty="0">
                <a:solidFill>
                  <a:srgbClr val="0000FF"/>
                </a:solidFill>
                <a:latin typeface="Aaril"/>
                <a:cs typeface="Arial" pitchFamily="34" charset="0"/>
              </a:rPr>
              <a:t>EM!</a:t>
            </a:r>
          </a:p>
        </p:txBody>
      </p:sp>
      <p:sp>
        <p:nvSpPr>
          <p:cNvPr id="5" name="Rectangle 36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noFill/>
          <a:ln w="57150">
            <a:pattFill prst="sphere">
              <a:fgClr>
                <a:srgbClr val="0000FF"/>
              </a:fgClr>
              <a:bgClr>
                <a:srgbClr val="FF0000"/>
              </a:bgClr>
            </a:patt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vi-VN" altLang="en-US" sz="2400">
              <a:solidFill>
                <a:prstClr val="black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6002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8" descr="Download Free png Coins,corners,bordures - Flower Borders Corner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52"/>
          <a:stretch>
            <a:fillRect/>
          </a:stretch>
        </p:blipFill>
        <p:spPr bwMode="auto">
          <a:xfrm>
            <a:off x="25400" y="3760788"/>
            <a:ext cx="3551238" cy="3097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1236409" y="2379883"/>
            <a:ext cx="7135813" cy="1815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28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Chuẩn</a:t>
            </a:r>
            <a:r>
              <a:rPr lang="en-US" altLang="en-US" sz="2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bị</a:t>
            </a:r>
            <a:r>
              <a:rPr lang="en-US" altLang="en-US" sz="2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sẵn</a:t>
            </a:r>
            <a:r>
              <a:rPr lang="en-US" altLang="en-US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đồ</a:t>
            </a:r>
            <a:r>
              <a:rPr lang="en-US" altLang="en-US" sz="2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dùng</a:t>
            </a:r>
            <a:r>
              <a:rPr lang="en-US" altLang="en-US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altLang="en-US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vật</a:t>
            </a:r>
            <a:r>
              <a:rPr lang="en-US" altLang="en-US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liệu</a:t>
            </a:r>
            <a:r>
              <a:rPr lang="en-US" altLang="en-US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để</a:t>
            </a:r>
            <a:r>
              <a:rPr lang="en-US" altLang="en-US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tạo</a:t>
            </a:r>
            <a:r>
              <a:rPr lang="en-US" altLang="en-US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sản</a:t>
            </a:r>
            <a:r>
              <a:rPr lang="en-US" altLang="en-US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phẩm</a:t>
            </a:r>
            <a:r>
              <a:rPr lang="en-US" altLang="en-US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altLang="en-US" sz="28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Lá</a:t>
            </a:r>
            <a:r>
              <a:rPr lang="en-US" altLang="en-US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cây</a:t>
            </a:r>
            <a:r>
              <a:rPr lang="en-US" altLang="en-US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altLang="en-US" sz="28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lá</a:t>
            </a:r>
            <a:r>
              <a:rPr lang="en-US" altLang="en-US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rụng</a:t>
            </a:r>
            <a:r>
              <a:rPr lang="en-US" altLang="en-US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en-US" sz="28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lá</a:t>
            </a:r>
            <a:r>
              <a:rPr lang="en-US" altLang="en-US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khô</a:t>
            </a:r>
            <a:r>
              <a:rPr lang="en-US" altLang="en-US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), </a:t>
            </a:r>
            <a:r>
              <a:rPr lang="en-US" altLang="en-US" sz="28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giấy</a:t>
            </a:r>
            <a:r>
              <a:rPr lang="en-US" altLang="en-US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vẽ</a:t>
            </a:r>
            <a:r>
              <a:rPr lang="en-US" altLang="en-US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en-US" sz="28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giấy</a:t>
            </a:r>
            <a:r>
              <a:rPr lang="en-US" altLang="en-US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màu</a:t>
            </a:r>
            <a:r>
              <a:rPr lang="en-US" altLang="en-US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en-US" sz="28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màu</a:t>
            </a:r>
            <a:r>
              <a:rPr lang="en-US" altLang="en-US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vẽ</a:t>
            </a:r>
            <a:r>
              <a:rPr lang="en-US" altLang="en-US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en-US" sz="28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băng</a:t>
            </a:r>
            <a:r>
              <a:rPr lang="en-US" altLang="en-US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dính</a:t>
            </a:r>
            <a:r>
              <a:rPr lang="en-US" altLang="en-US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hai</a:t>
            </a:r>
            <a:r>
              <a:rPr lang="en-US" altLang="en-US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mặt</a:t>
            </a:r>
            <a:r>
              <a:rPr lang="en-US" altLang="en-US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en-US" sz="28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hồ</a:t>
            </a:r>
            <a:r>
              <a:rPr lang="en-US" altLang="en-US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dán</a:t>
            </a:r>
            <a:r>
              <a:rPr lang="en-US" altLang="en-US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en-US" sz="28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keo</a:t>
            </a:r>
            <a:r>
              <a:rPr lang="en-US" altLang="en-US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,..</a:t>
            </a:r>
            <a:endParaRPr lang="en-US" altLang="en-US" sz="28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5" descr="Book-09-june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035" y="1575246"/>
            <a:ext cx="1607951" cy="1225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itle 12"/>
          <p:cNvSpPr txBox="1">
            <a:spLocks/>
          </p:cNvSpPr>
          <p:nvPr/>
        </p:nvSpPr>
        <p:spPr>
          <a:xfrm>
            <a:off x="1236409" y="381000"/>
            <a:ext cx="7848601" cy="838200"/>
          </a:xfrm>
          <a:prstGeom prst="rect">
            <a:avLst/>
          </a:prstGeom>
          <a:solidFill>
            <a:srgbClr val="00B050"/>
          </a:solidFill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NHỮNG ĐIỀU CẦN LƯU Ý</a:t>
            </a:r>
          </a:p>
        </p:txBody>
      </p:sp>
      <p:sp>
        <p:nvSpPr>
          <p:cNvPr id="11" name="Rectangle 36"/>
          <p:cNvSpPr>
            <a:spLocks noChangeArrowheads="1"/>
          </p:cNvSpPr>
          <p:nvPr/>
        </p:nvSpPr>
        <p:spPr bwMode="auto">
          <a:xfrm>
            <a:off x="59813" y="-1"/>
            <a:ext cx="9154651" cy="6858005"/>
          </a:xfrm>
          <a:prstGeom prst="rect">
            <a:avLst/>
          </a:prstGeom>
          <a:noFill/>
          <a:ln w="57150">
            <a:pattFill prst="sphere">
              <a:fgClr>
                <a:srgbClr val="0000FF"/>
              </a:fgClr>
              <a:bgClr>
                <a:srgbClr val="FF0000"/>
              </a:bgClr>
            </a:patt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vi-VN" altLang="en-US" sz="2400">
              <a:solidFill>
                <a:prstClr val="black"/>
              </a:solidFill>
              <a:latin typeface="Times New Roman" pitchFamily="18" charset="0"/>
            </a:endParaRPr>
          </a:p>
        </p:txBody>
      </p:sp>
      <p:pic>
        <p:nvPicPr>
          <p:cNvPr id="12" name="Picture 2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3401" y="4376741"/>
            <a:ext cx="980768" cy="2481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5" descr="Flash Lang hoa dep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13" y="-66740"/>
            <a:ext cx="1176596" cy="12967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724861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25688" y="2057400"/>
            <a:ext cx="822960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200" dirty="0" smtClean="0">
                <a:solidFill>
                  <a:srgbClr val="00B0F0"/>
                </a:solidFill>
              </a:rPr>
              <a:t>Mục tiêu của em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vi-VN" sz="3200" dirty="0" smtClean="0"/>
              <a:t>Nhận biết được đặc điểm về hình dáng, màu sắc của một số loại lá cây.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vi-VN" sz="3200" dirty="0" smtClean="0"/>
              <a:t>Biết sử dụng lá cây để tạo các sản phẩm như đồ vật, con vật, quả,...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vi-VN" sz="3200" dirty="0" smtClean="0"/>
              <a:t>Giới thiệu, nhận xét và nêu được cảm nhận về sản phẩm của mình, của bạn.</a:t>
            </a:r>
            <a:endParaRPr lang="en-US" sz="3200" dirty="0"/>
          </a:p>
        </p:txBody>
      </p:sp>
      <p:sp>
        <p:nvSpPr>
          <p:cNvPr id="4" name="TextBox 3"/>
          <p:cNvSpPr txBox="1"/>
          <p:nvPr/>
        </p:nvSpPr>
        <p:spPr>
          <a:xfrm>
            <a:off x="397088" y="103808"/>
            <a:ext cx="8458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err="1" smtClean="0">
                <a:solidFill>
                  <a:srgbClr val="FF0000"/>
                </a:solidFill>
                <a:cs typeface="Times New Roman" pitchFamily="18" charset="0"/>
              </a:rPr>
              <a:t>Mĩ</a:t>
            </a:r>
            <a:r>
              <a:rPr lang="en-US" sz="3600" b="1" dirty="0" smtClean="0">
                <a:solidFill>
                  <a:srgbClr val="FF0000"/>
                </a:solidFill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cs typeface="Times New Roman" pitchFamily="18" charset="0"/>
              </a:rPr>
              <a:t>t</a:t>
            </a:r>
            <a:r>
              <a:rPr lang="en-US" sz="3600" b="1" dirty="0" err="1" smtClean="0">
                <a:solidFill>
                  <a:srgbClr val="FF0000"/>
                </a:solidFill>
                <a:cs typeface="Times New Roman" pitchFamily="18" charset="0"/>
              </a:rPr>
              <a:t>huật</a:t>
            </a:r>
            <a:endParaRPr lang="en-US" sz="3600" b="1" dirty="0" smtClean="0">
              <a:solidFill>
                <a:srgbClr val="FF0000"/>
              </a:solidFill>
              <a:cs typeface="Times New Roman" pitchFamily="18" charset="0"/>
            </a:endParaRPr>
          </a:p>
          <a:p>
            <a:pPr algn="ctr"/>
            <a:r>
              <a:rPr lang="vi-VN" sz="3600" b="1" u="sng" dirty="0" smtClean="0">
                <a:solidFill>
                  <a:srgbClr val="FF0000"/>
                </a:solidFill>
                <a:cs typeface="Times New Roman" pitchFamily="18" charset="0"/>
              </a:rPr>
              <a:t>Bài</a:t>
            </a:r>
            <a:r>
              <a:rPr lang="en-US" sz="3600" b="1" u="sng" dirty="0" smtClean="0">
                <a:solidFill>
                  <a:srgbClr val="FF0000"/>
                </a:solidFill>
                <a:cs typeface="Times New Roman" pitchFamily="18" charset="0"/>
              </a:rPr>
              <a:t> 4</a:t>
            </a:r>
            <a:r>
              <a:rPr lang="en-US" sz="3600" b="1" dirty="0" smtClean="0">
                <a:solidFill>
                  <a:srgbClr val="FF0000"/>
                </a:solidFill>
                <a:cs typeface="Times New Roman" pitchFamily="18" charset="0"/>
              </a:rPr>
              <a:t>: </a:t>
            </a:r>
            <a:r>
              <a:rPr lang="en-US" sz="3600" b="1" i="1" dirty="0" err="1" smtClean="0">
                <a:solidFill>
                  <a:srgbClr val="FF0000"/>
                </a:solidFill>
                <a:cs typeface="Times New Roman" pitchFamily="18" charset="0"/>
              </a:rPr>
              <a:t>Sáng</a:t>
            </a:r>
            <a:r>
              <a:rPr lang="en-US" sz="3600" b="1" i="1" dirty="0" smtClean="0">
                <a:solidFill>
                  <a:srgbClr val="FF0000"/>
                </a:solidFill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rgbClr val="FF0000"/>
                </a:solidFill>
                <a:cs typeface="Times New Roman" pitchFamily="18" charset="0"/>
              </a:rPr>
              <a:t>tạo</a:t>
            </a:r>
            <a:r>
              <a:rPr lang="en-US" sz="3600" b="1" i="1" dirty="0" smtClean="0">
                <a:solidFill>
                  <a:srgbClr val="FF0000"/>
                </a:solidFill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rgbClr val="FF0000"/>
                </a:solidFill>
                <a:cs typeface="Times New Roman" pitchFamily="18" charset="0"/>
              </a:rPr>
              <a:t>với</a:t>
            </a:r>
            <a:r>
              <a:rPr lang="en-US" sz="3600" b="1" i="1" dirty="0" smtClean="0">
                <a:solidFill>
                  <a:srgbClr val="FF0000"/>
                </a:solidFill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rgbClr val="FF0000"/>
                </a:solidFill>
                <a:cs typeface="Times New Roman" pitchFamily="18" charset="0"/>
              </a:rPr>
              <a:t>những</a:t>
            </a:r>
            <a:r>
              <a:rPr lang="en-US" sz="3600" b="1" i="1" dirty="0" smtClean="0">
                <a:solidFill>
                  <a:srgbClr val="FF0000"/>
                </a:solidFill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rgbClr val="FF0000"/>
                </a:solidFill>
                <a:cs typeface="Times New Roman" pitchFamily="18" charset="0"/>
              </a:rPr>
              <a:t>chiếc</a:t>
            </a:r>
            <a:r>
              <a:rPr lang="en-US" sz="3600" b="1" i="1" dirty="0" smtClean="0">
                <a:solidFill>
                  <a:srgbClr val="FF0000"/>
                </a:solidFill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rgbClr val="FF0000"/>
                </a:solidFill>
                <a:cs typeface="Times New Roman" pitchFamily="18" charset="0"/>
              </a:rPr>
              <a:t>lá</a:t>
            </a:r>
            <a:r>
              <a:rPr lang="en-US" sz="3600" b="1" i="1" dirty="0" smtClean="0">
                <a:solidFill>
                  <a:srgbClr val="FF0000"/>
                </a:solidFill>
                <a:cs typeface="Times New Roman" pitchFamily="18" charset="0"/>
              </a:rPr>
              <a:t> </a:t>
            </a:r>
            <a:r>
              <a:rPr lang="en-US" sz="3600" b="1" i="1" dirty="0" smtClean="0">
                <a:solidFill>
                  <a:srgbClr val="00B0F0"/>
                </a:solidFill>
                <a:cs typeface="Times New Roman" pitchFamily="18" charset="0"/>
              </a:rPr>
              <a:t>( </a:t>
            </a:r>
            <a:r>
              <a:rPr lang="en-US" sz="3600" b="1" i="1" dirty="0" err="1" smtClean="0">
                <a:solidFill>
                  <a:srgbClr val="00B0F0"/>
                </a:solidFill>
                <a:cs typeface="Times New Roman" pitchFamily="18" charset="0"/>
              </a:rPr>
              <a:t>tiết</a:t>
            </a:r>
            <a:r>
              <a:rPr lang="en-US" sz="3600" b="1" i="1" dirty="0" smtClean="0">
                <a:solidFill>
                  <a:srgbClr val="00B0F0"/>
                </a:solidFill>
                <a:cs typeface="Times New Roman" pitchFamily="18" charset="0"/>
              </a:rPr>
              <a:t> 1)</a:t>
            </a:r>
            <a:endParaRPr lang="en-US" sz="3600" b="1" i="1" dirty="0">
              <a:solidFill>
                <a:srgbClr val="00B0F0"/>
              </a:solidFill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313151" y="3228900"/>
            <a:ext cx="8382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dirty="0" smtClean="0">
                <a:solidFill>
                  <a:srgbClr val="0B831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2800" dirty="0" err="1">
                <a:solidFill>
                  <a:srgbClr val="0B831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2800" dirty="0">
                <a:solidFill>
                  <a:srgbClr val="0B831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B831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dáng</a:t>
            </a:r>
            <a:r>
              <a:rPr lang="en-US" sz="2800" dirty="0">
                <a:solidFill>
                  <a:srgbClr val="0B831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0B831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cấu</a:t>
            </a:r>
            <a:r>
              <a:rPr lang="en-US" sz="2800" dirty="0">
                <a:solidFill>
                  <a:srgbClr val="0B831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B831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tạo</a:t>
            </a:r>
            <a:r>
              <a:rPr lang="en-US" sz="2800" dirty="0" smtClean="0">
                <a:solidFill>
                  <a:srgbClr val="0B831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0B831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màu</a:t>
            </a:r>
            <a:r>
              <a:rPr lang="en-US" sz="2800" dirty="0">
                <a:solidFill>
                  <a:srgbClr val="0B831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B831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sắc</a:t>
            </a:r>
            <a:r>
              <a:rPr lang="en-US" sz="2800" dirty="0">
                <a:solidFill>
                  <a:srgbClr val="0B831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B831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2800" dirty="0">
                <a:solidFill>
                  <a:srgbClr val="0B831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B831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những</a:t>
            </a:r>
            <a:r>
              <a:rPr lang="en-US" sz="2800" dirty="0">
                <a:solidFill>
                  <a:srgbClr val="0B831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B831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chiếc</a:t>
            </a:r>
            <a:r>
              <a:rPr lang="en-US" sz="2800" dirty="0">
                <a:solidFill>
                  <a:srgbClr val="0B831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B831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lá</a:t>
            </a:r>
            <a:r>
              <a:rPr lang="en-US" sz="2800" dirty="0">
                <a:solidFill>
                  <a:srgbClr val="0B831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B831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đó</a:t>
            </a:r>
            <a:r>
              <a:rPr lang="en-US" sz="2800" dirty="0">
                <a:solidFill>
                  <a:srgbClr val="0B831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2800" dirty="0" smtClean="0">
                <a:solidFill>
                  <a:srgbClr val="0B831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như thế nào</a:t>
            </a:r>
            <a:r>
              <a:rPr lang="en-US" sz="2800" dirty="0" smtClean="0">
                <a:solidFill>
                  <a:srgbClr val="0B831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sz="2800" dirty="0">
              <a:solidFill>
                <a:srgbClr val="0B831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28601" y="4046950"/>
            <a:ext cx="87035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2800" dirty="0" err="1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2800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lá</a:t>
            </a:r>
            <a:r>
              <a:rPr lang="en-US" sz="2800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thì</a:t>
            </a:r>
            <a:r>
              <a:rPr lang="en-US" sz="2800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to, </a:t>
            </a:r>
            <a:r>
              <a:rPr lang="en-US" sz="2800" dirty="0" err="1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lá</a:t>
            </a:r>
            <a:r>
              <a:rPr lang="en-US" sz="2800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thì</a:t>
            </a:r>
            <a:r>
              <a:rPr lang="en-US" sz="2800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nhỏ</a:t>
            </a:r>
            <a:r>
              <a:rPr lang="en-US" sz="280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2800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lá</a:t>
            </a:r>
            <a:r>
              <a:rPr lang="en-US" sz="2800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280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tròn</a:t>
            </a:r>
            <a:r>
              <a:rPr lang="en-US" sz="280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280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bầu</a:t>
            </a:r>
            <a:r>
              <a:rPr lang="en-US" sz="280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dục</a:t>
            </a:r>
            <a:r>
              <a:rPr lang="en-US" sz="280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280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tim</a:t>
            </a:r>
            <a:r>
              <a:rPr lang="en-US" sz="2800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lá</a:t>
            </a:r>
            <a:r>
              <a:rPr lang="en-US" sz="2800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dài</a:t>
            </a:r>
            <a:r>
              <a:rPr lang="en-US" sz="280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r>
              <a:rPr lang="en-US" sz="2800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mép</a:t>
            </a:r>
            <a:r>
              <a:rPr lang="en-US" sz="2800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lá</a:t>
            </a:r>
            <a:r>
              <a:rPr lang="en-US" sz="280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răng</a:t>
            </a:r>
            <a:r>
              <a:rPr lang="en-US" sz="280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cưa</a:t>
            </a:r>
            <a:r>
              <a:rPr lang="en-US" sz="280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lõm</a:t>
            </a:r>
            <a:r>
              <a:rPr lang="en-US" sz="280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lượn</a:t>
            </a:r>
            <a:r>
              <a:rPr lang="en-US" sz="280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sóng</a:t>
            </a:r>
            <a:r>
              <a:rPr lang="en-US" sz="2800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….</a:t>
            </a:r>
            <a:r>
              <a:rPr lang="en-US" sz="2800" dirty="0" err="1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Màu</a:t>
            </a:r>
            <a:r>
              <a:rPr lang="en-US" sz="2800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sắc</a:t>
            </a:r>
            <a:r>
              <a:rPr lang="en-US" sz="280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khác</a:t>
            </a:r>
            <a:r>
              <a:rPr lang="en-US" sz="280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nhau</a:t>
            </a:r>
            <a:endParaRPr lang="en-US" sz="2800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28601" y="5272651"/>
            <a:ext cx="85511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dirty="0" smtClean="0">
                <a:solidFill>
                  <a:srgbClr val="0B831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2800" dirty="0" err="1" smtClean="0">
                <a:solidFill>
                  <a:srgbClr val="0B831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Từ</a:t>
            </a:r>
            <a:r>
              <a:rPr lang="en-US" sz="2800" dirty="0" smtClean="0">
                <a:solidFill>
                  <a:srgbClr val="0B831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B831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những</a:t>
            </a:r>
            <a:r>
              <a:rPr lang="en-US" sz="2800" dirty="0">
                <a:solidFill>
                  <a:srgbClr val="0B831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B831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lá</a:t>
            </a:r>
            <a:r>
              <a:rPr lang="en-US" sz="2800" dirty="0">
                <a:solidFill>
                  <a:srgbClr val="0B831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B831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cây</a:t>
            </a:r>
            <a:r>
              <a:rPr lang="en-US" sz="2800" dirty="0">
                <a:solidFill>
                  <a:srgbClr val="0B831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B831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đó</a:t>
            </a:r>
            <a:r>
              <a:rPr lang="en-US" sz="2800" dirty="0">
                <a:solidFill>
                  <a:srgbClr val="0B831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ta </a:t>
            </a:r>
            <a:r>
              <a:rPr lang="en-US" sz="2800" dirty="0" err="1">
                <a:solidFill>
                  <a:srgbClr val="0B831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2800" dirty="0">
                <a:solidFill>
                  <a:srgbClr val="0B831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B831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thể</a:t>
            </a:r>
            <a:r>
              <a:rPr lang="en-US" sz="2800" dirty="0">
                <a:solidFill>
                  <a:srgbClr val="0B831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B831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tạo</a:t>
            </a:r>
            <a:r>
              <a:rPr lang="en-US" sz="2800" dirty="0">
                <a:solidFill>
                  <a:srgbClr val="0B831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B831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</a:t>
            </a:r>
            <a:r>
              <a:rPr lang="en-US" sz="2800" dirty="0">
                <a:solidFill>
                  <a:srgbClr val="0B831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B831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những</a:t>
            </a:r>
            <a:r>
              <a:rPr lang="en-US" sz="2800" dirty="0">
                <a:solidFill>
                  <a:srgbClr val="0B831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B831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sản</a:t>
            </a:r>
            <a:r>
              <a:rPr lang="en-US" sz="2800" dirty="0">
                <a:solidFill>
                  <a:srgbClr val="0B831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B831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phẩm</a:t>
            </a:r>
            <a:r>
              <a:rPr lang="en-US" sz="2800" dirty="0">
                <a:solidFill>
                  <a:srgbClr val="0B831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B831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gì</a:t>
            </a:r>
            <a:r>
              <a:rPr lang="en-US" sz="2800" dirty="0">
                <a:solidFill>
                  <a:srgbClr val="0B831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13151" y="5981370"/>
            <a:ext cx="8001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dirty="0" err="1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Từ</a:t>
            </a:r>
            <a:r>
              <a:rPr lang="en-US" sz="2800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lá</a:t>
            </a:r>
            <a:r>
              <a:rPr lang="en-US" sz="2800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cây</a:t>
            </a:r>
            <a:r>
              <a:rPr lang="en-US" sz="2800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2800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thể</a:t>
            </a:r>
            <a:r>
              <a:rPr lang="en-US" sz="2800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tạo</a:t>
            </a:r>
            <a:r>
              <a:rPr lang="en-US" sz="2800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</a:t>
            </a:r>
            <a:r>
              <a:rPr lang="en-US" sz="2800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những</a:t>
            </a:r>
            <a:r>
              <a:rPr lang="en-US" sz="2800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bức</a:t>
            </a:r>
            <a:r>
              <a:rPr lang="en-US" sz="2800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tranh</a:t>
            </a:r>
            <a:r>
              <a:rPr lang="en-US" sz="2800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nghệ</a:t>
            </a:r>
            <a:r>
              <a:rPr lang="en-US" sz="2800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thuật</a:t>
            </a:r>
            <a:endParaRPr lang="en-US" sz="2800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7" name="Picture 2" descr="C:\Users\ADMIN\Desktop\DSC_0158 (2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241" y="1300561"/>
            <a:ext cx="1558282" cy="1767947"/>
          </a:xfrm>
          <a:prstGeom prst="rect">
            <a:avLst/>
          </a:prstGeom>
          <a:noFill/>
        </p:spPr>
      </p:pic>
      <p:pic>
        <p:nvPicPr>
          <p:cNvPr id="18" name="Picture 4" descr="C:\Users\ADMIN\Desktop\DSC_0163 (2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81946" y="1319229"/>
            <a:ext cx="1836547" cy="1706331"/>
          </a:xfrm>
          <a:prstGeom prst="rect">
            <a:avLst/>
          </a:prstGeom>
          <a:noFill/>
        </p:spPr>
      </p:pic>
      <p:pic>
        <p:nvPicPr>
          <p:cNvPr id="19" name="Picture 2" descr="C:\Users\Ha Lieu\Downloads\lá trầu không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2200" y="1333157"/>
            <a:ext cx="1662807" cy="17063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3" descr="C:\Users\Ha Lieu\Downloads\hoa hồng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5432" y="1300561"/>
            <a:ext cx="1774552" cy="17063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/>
          <p:cNvSpPr txBox="1"/>
          <p:nvPr/>
        </p:nvSpPr>
        <p:spPr>
          <a:xfrm>
            <a:off x="397088" y="103808"/>
            <a:ext cx="8458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err="1" smtClean="0">
                <a:solidFill>
                  <a:srgbClr val="FF0000"/>
                </a:solidFill>
                <a:cs typeface="Times New Roman" pitchFamily="18" charset="0"/>
              </a:rPr>
              <a:t>Mĩ</a:t>
            </a:r>
            <a:r>
              <a:rPr lang="en-US" sz="3600" b="1" dirty="0" smtClean="0">
                <a:solidFill>
                  <a:srgbClr val="FF0000"/>
                </a:solidFill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cs typeface="Times New Roman" pitchFamily="18" charset="0"/>
              </a:rPr>
              <a:t>t</a:t>
            </a:r>
            <a:r>
              <a:rPr lang="en-US" sz="3600" b="1" dirty="0" err="1" smtClean="0">
                <a:solidFill>
                  <a:srgbClr val="FF0000"/>
                </a:solidFill>
                <a:cs typeface="Times New Roman" pitchFamily="18" charset="0"/>
              </a:rPr>
              <a:t>huật</a:t>
            </a:r>
            <a:endParaRPr lang="en-US" sz="3600" b="1" dirty="0" smtClean="0">
              <a:solidFill>
                <a:srgbClr val="FF0000"/>
              </a:solidFill>
              <a:cs typeface="Times New Roman" pitchFamily="18" charset="0"/>
            </a:endParaRPr>
          </a:p>
          <a:p>
            <a:pPr algn="ctr"/>
            <a:r>
              <a:rPr lang="vi-VN" sz="3600" b="1" u="sng" dirty="0" smtClean="0">
                <a:solidFill>
                  <a:srgbClr val="FF0000"/>
                </a:solidFill>
                <a:cs typeface="Times New Roman" pitchFamily="18" charset="0"/>
              </a:rPr>
              <a:t>Bài</a:t>
            </a:r>
            <a:r>
              <a:rPr lang="en-US" sz="3600" b="1" u="sng" dirty="0" smtClean="0">
                <a:solidFill>
                  <a:srgbClr val="FF0000"/>
                </a:solidFill>
                <a:cs typeface="Times New Roman" pitchFamily="18" charset="0"/>
              </a:rPr>
              <a:t> 4</a:t>
            </a:r>
            <a:r>
              <a:rPr lang="en-US" sz="3600" b="1" dirty="0" smtClean="0">
                <a:solidFill>
                  <a:srgbClr val="FF0000"/>
                </a:solidFill>
                <a:cs typeface="Times New Roman" pitchFamily="18" charset="0"/>
              </a:rPr>
              <a:t>: </a:t>
            </a:r>
            <a:r>
              <a:rPr lang="en-US" sz="3600" b="1" i="1" dirty="0" err="1" smtClean="0">
                <a:solidFill>
                  <a:srgbClr val="FF0000"/>
                </a:solidFill>
                <a:cs typeface="Times New Roman" pitchFamily="18" charset="0"/>
              </a:rPr>
              <a:t>Sáng</a:t>
            </a:r>
            <a:r>
              <a:rPr lang="en-US" sz="3600" b="1" i="1" dirty="0" smtClean="0">
                <a:solidFill>
                  <a:srgbClr val="FF0000"/>
                </a:solidFill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rgbClr val="FF0000"/>
                </a:solidFill>
                <a:cs typeface="Times New Roman" pitchFamily="18" charset="0"/>
              </a:rPr>
              <a:t>tạo</a:t>
            </a:r>
            <a:r>
              <a:rPr lang="en-US" sz="3600" b="1" i="1" dirty="0" smtClean="0">
                <a:solidFill>
                  <a:srgbClr val="FF0000"/>
                </a:solidFill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rgbClr val="FF0000"/>
                </a:solidFill>
                <a:cs typeface="Times New Roman" pitchFamily="18" charset="0"/>
              </a:rPr>
              <a:t>với</a:t>
            </a:r>
            <a:r>
              <a:rPr lang="en-US" sz="3600" b="1" i="1" dirty="0" smtClean="0">
                <a:solidFill>
                  <a:srgbClr val="FF0000"/>
                </a:solidFill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rgbClr val="FF0000"/>
                </a:solidFill>
                <a:cs typeface="Times New Roman" pitchFamily="18" charset="0"/>
              </a:rPr>
              <a:t>những</a:t>
            </a:r>
            <a:r>
              <a:rPr lang="en-US" sz="3600" b="1" i="1" dirty="0" smtClean="0">
                <a:solidFill>
                  <a:srgbClr val="FF0000"/>
                </a:solidFill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rgbClr val="FF0000"/>
                </a:solidFill>
                <a:cs typeface="Times New Roman" pitchFamily="18" charset="0"/>
              </a:rPr>
              <a:t>chiếc</a:t>
            </a:r>
            <a:r>
              <a:rPr lang="en-US" sz="3600" b="1" i="1" dirty="0" smtClean="0">
                <a:solidFill>
                  <a:srgbClr val="FF0000"/>
                </a:solidFill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rgbClr val="FF0000"/>
                </a:solidFill>
                <a:cs typeface="Times New Roman" pitchFamily="18" charset="0"/>
              </a:rPr>
              <a:t>lá</a:t>
            </a:r>
            <a:r>
              <a:rPr lang="en-US" sz="3600" b="1" i="1" dirty="0" smtClean="0">
                <a:solidFill>
                  <a:srgbClr val="FF0000"/>
                </a:solidFill>
                <a:cs typeface="Times New Roman" pitchFamily="18" charset="0"/>
              </a:rPr>
              <a:t> </a:t>
            </a:r>
            <a:r>
              <a:rPr lang="en-US" sz="3600" b="1" i="1" dirty="0" smtClean="0">
                <a:solidFill>
                  <a:srgbClr val="00B0F0"/>
                </a:solidFill>
                <a:cs typeface="Times New Roman" pitchFamily="18" charset="0"/>
              </a:rPr>
              <a:t>( </a:t>
            </a:r>
            <a:r>
              <a:rPr lang="en-US" sz="3600" b="1" i="1" dirty="0" err="1" smtClean="0">
                <a:solidFill>
                  <a:srgbClr val="00B0F0"/>
                </a:solidFill>
                <a:cs typeface="Times New Roman" pitchFamily="18" charset="0"/>
              </a:rPr>
              <a:t>tiết</a:t>
            </a:r>
            <a:r>
              <a:rPr lang="en-US" sz="3600" b="1" i="1" dirty="0" smtClean="0">
                <a:solidFill>
                  <a:srgbClr val="00B0F0"/>
                </a:solidFill>
                <a:cs typeface="Times New Roman" pitchFamily="18" charset="0"/>
              </a:rPr>
              <a:t> 1)</a:t>
            </a:r>
            <a:endParaRPr lang="en-US" sz="3600" b="1" i="1" dirty="0">
              <a:solidFill>
                <a:srgbClr val="00B0F0"/>
              </a:solidFill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  <p:bldP spid="1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397088" y="1382705"/>
            <a:ext cx="6096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2800" b="1" u="sng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Hoạt</a:t>
            </a:r>
            <a:r>
              <a:rPr lang="en-US" sz="2800" b="1" u="sng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u="sng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động</a:t>
            </a:r>
            <a:r>
              <a:rPr lang="en-US" sz="2800" b="1" u="sng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: </a:t>
            </a:r>
            <a:r>
              <a:rPr lang="en-US" sz="2800" b="1" u="sng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Hướng</a:t>
            </a:r>
            <a:r>
              <a:rPr lang="en-US" sz="2800" b="1" u="sng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u="sng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dẫn</a:t>
            </a:r>
            <a:r>
              <a:rPr lang="en-US" sz="2800" b="1" u="sng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u="sng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tìm</a:t>
            </a:r>
            <a:r>
              <a:rPr lang="en-US" sz="2800" b="1" u="sng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u="sng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hiểu</a:t>
            </a:r>
            <a:endParaRPr lang="en-US" sz="2800" b="1" u="sng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09600" y="1905925"/>
            <a:ext cx="7772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Tìm</a:t>
            </a:r>
            <a:r>
              <a:rPr lang="en-US" sz="2800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hiểu</a:t>
            </a:r>
            <a:r>
              <a:rPr lang="en-US" sz="2800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sz="2800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2800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sản</a:t>
            </a:r>
            <a:r>
              <a:rPr lang="en-US" sz="2800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phẩm</a:t>
            </a:r>
            <a:r>
              <a:rPr lang="en-US" sz="2800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tạo</a:t>
            </a:r>
            <a:r>
              <a:rPr lang="en-US" sz="2800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2800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từ</a:t>
            </a:r>
            <a:r>
              <a:rPr lang="en-US" sz="2800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lá</a:t>
            </a:r>
            <a:r>
              <a:rPr lang="en-US" sz="2800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cây</a:t>
            </a:r>
            <a:endParaRPr lang="en-US" sz="2800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 descr="C:\Users\ADMIN\Desktop\DSC_0148 (2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32377" y="2759682"/>
            <a:ext cx="5987623" cy="3957638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>
            <a:off x="397088" y="103808"/>
            <a:ext cx="8458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err="1" smtClean="0">
                <a:solidFill>
                  <a:srgbClr val="FF0000"/>
                </a:solidFill>
                <a:cs typeface="Times New Roman" pitchFamily="18" charset="0"/>
              </a:rPr>
              <a:t>Mĩ</a:t>
            </a:r>
            <a:r>
              <a:rPr lang="en-US" sz="3600" b="1" dirty="0" smtClean="0">
                <a:solidFill>
                  <a:srgbClr val="FF0000"/>
                </a:solidFill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cs typeface="Times New Roman" pitchFamily="18" charset="0"/>
              </a:rPr>
              <a:t>t</a:t>
            </a:r>
            <a:r>
              <a:rPr lang="en-US" sz="3600" b="1" dirty="0" err="1" smtClean="0">
                <a:solidFill>
                  <a:srgbClr val="FF0000"/>
                </a:solidFill>
                <a:cs typeface="Times New Roman" pitchFamily="18" charset="0"/>
              </a:rPr>
              <a:t>huật</a:t>
            </a:r>
            <a:endParaRPr lang="en-US" sz="3600" b="1" dirty="0" smtClean="0">
              <a:solidFill>
                <a:srgbClr val="FF0000"/>
              </a:solidFill>
              <a:cs typeface="Times New Roman" pitchFamily="18" charset="0"/>
            </a:endParaRPr>
          </a:p>
          <a:p>
            <a:pPr algn="ctr"/>
            <a:r>
              <a:rPr lang="vi-VN" sz="3600" b="1" u="sng" dirty="0" smtClean="0">
                <a:solidFill>
                  <a:srgbClr val="FF0000"/>
                </a:solidFill>
                <a:cs typeface="Times New Roman" pitchFamily="18" charset="0"/>
              </a:rPr>
              <a:t>Bài</a:t>
            </a:r>
            <a:r>
              <a:rPr lang="en-US" sz="3600" b="1" u="sng" dirty="0" smtClean="0">
                <a:solidFill>
                  <a:srgbClr val="FF0000"/>
                </a:solidFill>
                <a:cs typeface="Times New Roman" pitchFamily="18" charset="0"/>
              </a:rPr>
              <a:t> 4</a:t>
            </a:r>
            <a:r>
              <a:rPr lang="en-US" sz="3600" b="1" dirty="0" smtClean="0">
                <a:solidFill>
                  <a:srgbClr val="FF0000"/>
                </a:solidFill>
                <a:cs typeface="Times New Roman" pitchFamily="18" charset="0"/>
              </a:rPr>
              <a:t>: </a:t>
            </a:r>
            <a:r>
              <a:rPr lang="en-US" sz="3600" b="1" i="1" dirty="0" err="1" smtClean="0">
                <a:solidFill>
                  <a:srgbClr val="FF0000"/>
                </a:solidFill>
                <a:cs typeface="Times New Roman" pitchFamily="18" charset="0"/>
              </a:rPr>
              <a:t>Sáng</a:t>
            </a:r>
            <a:r>
              <a:rPr lang="en-US" sz="3600" b="1" i="1" dirty="0" smtClean="0">
                <a:solidFill>
                  <a:srgbClr val="FF0000"/>
                </a:solidFill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rgbClr val="FF0000"/>
                </a:solidFill>
                <a:cs typeface="Times New Roman" pitchFamily="18" charset="0"/>
              </a:rPr>
              <a:t>tạo</a:t>
            </a:r>
            <a:r>
              <a:rPr lang="en-US" sz="3600" b="1" i="1" dirty="0" smtClean="0">
                <a:solidFill>
                  <a:srgbClr val="FF0000"/>
                </a:solidFill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rgbClr val="FF0000"/>
                </a:solidFill>
                <a:cs typeface="Times New Roman" pitchFamily="18" charset="0"/>
              </a:rPr>
              <a:t>với</a:t>
            </a:r>
            <a:r>
              <a:rPr lang="en-US" sz="3600" b="1" i="1" dirty="0" smtClean="0">
                <a:solidFill>
                  <a:srgbClr val="FF0000"/>
                </a:solidFill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rgbClr val="FF0000"/>
                </a:solidFill>
                <a:cs typeface="Times New Roman" pitchFamily="18" charset="0"/>
              </a:rPr>
              <a:t>những</a:t>
            </a:r>
            <a:r>
              <a:rPr lang="en-US" sz="3600" b="1" i="1" dirty="0" smtClean="0">
                <a:solidFill>
                  <a:srgbClr val="FF0000"/>
                </a:solidFill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rgbClr val="FF0000"/>
                </a:solidFill>
                <a:cs typeface="Times New Roman" pitchFamily="18" charset="0"/>
              </a:rPr>
              <a:t>chiếc</a:t>
            </a:r>
            <a:r>
              <a:rPr lang="en-US" sz="3600" b="1" i="1" dirty="0" smtClean="0">
                <a:solidFill>
                  <a:srgbClr val="FF0000"/>
                </a:solidFill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rgbClr val="FF0000"/>
                </a:solidFill>
                <a:cs typeface="Times New Roman" pitchFamily="18" charset="0"/>
              </a:rPr>
              <a:t>lá</a:t>
            </a:r>
            <a:r>
              <a:rPr lang="en-US" sz="3600" b="1" i="1" dirty="0" smtClean="0">
                <a:solidFill>
                  <a:srgbClr val="FF0000"/>
                </a:solidFill>
                <a:cs typeface="Times New Roman" pitchFamily="18" charset="0"/>
              </a:rPr>
              <a:t> </a:t>
            </a:r>
            <a:r>
              <a:rPr lang="en-US" sz="3600" b="1" i="1" dirty="0" smtClean="0">
                <a:solidFill>
                  <a:srgbClr val="00B0F0"/>
                </a:solidFill>
                <a:cs typeface="Times New Roman" pitchFamily="18" charset="0"/>
              </a:rPr>
              <a:t>( </a:t>
            </a:r>
            <a:r>
              <a:rPr lang="en-US" sz="3600" b="1" i="1" dirty="0" err="1" smtClean="0">
                <a:solidFill>
                  <a:srgbClr val="00B0F0"/>
                </a:solidFill>
                <a:cs typeface="Times New Roman" pitchFamily="18" charset="0"/>
              </a:rPr>
              <a:t>tiết</a:t>
            </a:r>
            <a:r>
              <a:rPr lang="en-US" sz="3600" b="1" i="1" dirty="0" smtClean="0">
                <a:solidFill>
                  <a:srgbClr val="00B0F0"/>
                </a:solidFill>
                <a:cs typeface="Times New Roman" pitchFamily="18" charset="0"/>
              </a:rPr>
              <a:t> 1)</a:t>
            </a:r>
            <a:endParaRPr lang="en-US" sz="3600" b="1" i="1" dirty="0">
              <a:solidFill>
                <a:srgbClr val="00B0F0"/>
              </a:solidFill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1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tx2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53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GHI </a:t>
            </a:r>
            <a:r>
              <a:rPr lang="en-US" sz="53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NHỚ:</a:t>
            </a:r>
            <a:br>
              <a:rPr lang="en-US" sz="53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sz="53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chemeClr val="tx2"/>
          </a:solidFill>
        </p:spPr>
        <p:txBody>
          <a:bodyPr>
            <a:normAutofit fontScale="85000" lnSpcReduction="10000"/>
          </a:bodyPr>
          <a:lstStyle/>
          <a:p>
            <a:pPr marL="0" indent="0" algn="just">
              <a:buNone/>
            </a:pPr>
            <a:r>
              <a:rPr lang="en-US" dirty="0">
                <a:solidFill>
                  <a:schemeClr val="accent6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dirty="0" err="1">
                <a:solidFill>
                  <a:schemeClr val="accent6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Mỗi</a:t>
            </a:r>
            <a:r>
              <a:rPr lang="en-US" dirty="0">
                <a:solidFill>
                  <a:schemeClr val="accent6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accent6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chiếc</a:t>
            </a:r>
            <a:r>
              <a:rPr lang="en-US" dirty="0">
                <a:solidFill>
                  <a:schemeClr val="accent6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accent6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lá</a:t>
            </a:r>
            <a:r>
              <a:rPr lang="en-US" dirty="0">
                <a:solidFill>
                  <a:schemeClr val="accent6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accent6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đều</a:t>
            </a:r>
            <a:r>
              <a:rPr lang="en-US" dirty="0">
                <a:solidFill>
                  <a:schemeClr val="accent6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accent6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dirty="0">
                <a:solidFill>
                  <a:schemeClr val="accent6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accent6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dirty="0">
                <a:solidFill>
                  <a:schemeClr val="accent6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accent6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dáng</a:t>
            </a:r>
            <a:r>
              <a:rPr lang="en-US" dirty="0">
                <a:solidFill>
                  <a:schemeClr val="accent6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solidFill>
                  <a:schemeClr val="accent6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màu</a:t>
            </a:r>
            <a:r>
              <a:rPr lang="en-US" dirty="0">
                <a:solidFill>
                  <a:schemeClr val="accent6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accent6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sắc</a:t>
            </a:r>
            <a:r>
              <a:rPr lang="en-US" dirty="0">
                <a:solidFill>
                  <a:schemeClr val="accent6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accent6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dirty="0">
                <a:solidFill>
                  <a:schemeClr val="accent6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accent6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vẻ</a:t>
            </a:r>
            <a:r>
              <a:rPr lang="en-US" dirty="0">
                <a:solidFill>
                  <a:schemeClr val="accent6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accent6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đẹp</a:t>
            </a:r>
            <a:r>
              <a:rPr lang="en-US" dirty="0">
                <a:solidFill>
                  <a:schemeClr val="accent6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accent6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riêng</a:t>
            </a:r>
            <a:r>
              <a:rPr lang="en-US" dirty="0">
                <a:solidFill>
                  <a:schemeClr val="accent6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dirty="0" err="1">
                <a:solidFill>
                  <a:schemeClr val="accent6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Khi</a:t>
            </a:r>
            <a:r>
              <a:rPr lang="en-US" dirty="0">
                <a:solidFill>
                  <a:schemeClr val="accent6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accent6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kết</a:t>
            </a:r>
            <a:r>
              <a:rPr lang="en-US" dirty="0">
                <a:solidFill>
                  <a:schemeClr val="accent6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accent6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hợp</a:t>
            </a:r>
            <a:r>
              <a:rPr lang="en-US" dirty="0">
                <a:solidFill>
                  <a:schemeClr val="accent6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accent6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chúng</a:t>
            </a:r>
            <a:r>
              <a:rPr lang="en-US" dirty="0">
                <a:solidFill>
                  <a:schemeClr val="accent6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accent6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với</a:t>
            </a:r>
            <a:r>
              <a:rPr lang="en-US" dirty="0">
                <a:solidFill>
                  <a:schemeClr val="accent6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accent6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nhau</a:t>
            </a:r>
            <a:r>
              <a:rPr lang="en-US" dirty="0">
                <a:solidFill>
                  <a:schemeClr val="accent6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accent6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sẽ</a:t>
            </a:r>
            <a:r>
              <a:rPr lang="en-US" dirty="0">
                <a:solidFill>
                  <a:schemeClr val="accent6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accent6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tạo</a:t>
            </a:r>
            <a:r>
              <a:rPr lang="en-US" dirty="0">
                <a:solidFill>
                  <a:schemeClr val="accent6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accent6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</a:t>
            </a:r>
            <a:r>
              <a:rPr lang="en-US" dirty="0">
                <a:solidFill>
                  <a:schemeClr val="accent6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accent6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nhiều</a:t>
            </a:r>
            <a:r>
              <a:rPr lang="en-US" dirty="0">
                <a:solidFill>
                  <a:schemeClr val="accent6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accent6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sản</a:t>
            </a:r>
            <a:r>
              <a:rPr lang="en-US" dirty="0">
                <a:solidFill>
                  <a:schemeClr val="accent6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accent6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phẩm</a:t>
            </a:r>
            <a:r>
              <a:rPr lang="en-US" dirty="0">
                <a:solidFill>
                  <a:schemeClr val="accent6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accent6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phong</a:t>
            </a:r>
            <a:r>
              <a:rPr lang="en-US" dirty="0">
                <a:solidFill>
                  <a:schemeClr val="accent6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accent6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phú</a:t>
            </a:r>
            <a:r>
              <a:rPr lang="en-US" dirty="0">
                <a:solidFill>
                  <a:schemeClr val="accent6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accent6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như</a:t>
            </a:r>
            <a:r>
              <a:rPr lang="en-US" dirty="0">
                <a:solidFill>
                  <a:schemeClr val="accent6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con </a:t>
            </a:r>
            <a:r>
              <a:rPr lang="en-US" dirty="0" err="1">
                <a:solidFill>
                  <a:schemeClr val="accent6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vật</a:t>
            </a:r>
            <a:r>
              <a:rPr lang="en-US" dirty="0">
                <a:solidFill>
                  <a:schemeClr val="accent6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solidFill>
                  <a:schemeClr val="accent6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đồ</a:t>
            </a:r>
            <a:r>
              <a:rPr lang="en-US" dirty="0">
                <a:solidFill>
                  <a:schemeClr val="accent6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accent6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vật</a:t>
            </a:r>
            <a:r>
              <a:rPr lang="en-US" dirty="0" smtClean="0">
                <a:solidFill>
                  <a:schemeClr val="accent6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,…</a:t>
            </a:r>
            <a:r>
              <a:rPr lang="en-US" dirty="0">
                <a:solidFill>
                  <a:schemeClr val="accent6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dirty="0">
                <a:solidFill>
                  <a:schemeClr val="accent6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dirty="0">
                <a:solidFill>
                  <a:schemeClr val="accent6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dirty="0">
                <a:solidFill>
                  <a:schemeClr val="accent6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dirty="0">
                <a:solidFill>
                  <a:schemeClr val="accent6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dirty="0" err="1">
                <a:solidFill>
                  <a:schemeClr val="accent6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dirty="0">
                <a:solidFill>
                  <a:schemeClr val="accent6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accent6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thể</a:t>
            </a:r>
            <a:r>
              <a:rPr lang="en-US" dirty="0">
                <a:solidFill>
                  <a:schemeClr val="accent6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accent6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kết</a:t>
            </a:r>
            <a:r>
              <a:rPr lang="en-US" dirty="0">
                <a:solidFill>
                  <a:schemeClr val="accent6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accent6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hợp</a:t>
            </a:r>
            <a:r>
              <a:rPr lang="en-US" dirty="0">
                <a:solidFill>
                  <a:schemeClr val="accent6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accent6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lá</a:t>
            </a:r>
            <a:r>
              <a:rPr lang="en-US" dirty="0">
                <a:solidFill>
                  <a:schemeClr val="accent6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accent6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cây</a:t>
            </a:r>
            <a:r>
              <a:rPr lang="en-US" dirty="0">
                <a:solidFill>
                  <a:schemeClr val="accent6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accent6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với</a:t>
            </a:r>
            <a:r>
              <a:rPr lang="en-US" dirty="0">
                <a:solidFill>
                  <a:schemeClr val="accent6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accent6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dirty="0">
                <a:solidFill>
                  <a:schemeClr val="accent6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accent6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chất</a:t>
            </a:r>
            <a:r>
              <a:rPr lang="en-US" dirty="0">
                <a:solidFill>
                  <a:schemeClr val="accent6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accent6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liệu</a:t>
            </a:r>
            <a:r>
              <a:rPr lang="en-US" dirty="0">
                <a:solidFill>
                  <a:schemeClr val="accent6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accent6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khác</a:t>
            </a:r>
            <a:r>
              <a:rPr lang="en-US" dirty="0">
                <a:solidFill>
                  <a:schemeClr val="accent6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accent6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như</a:t>
            </a:r>
            <a:r>
              <a:rPr lang="en-US" dirty="0">
                <a:solidFill>
                  <a:schemeClr val="accent6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accent6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giấy</a:t>
            </a:r>
            <a:r>
              <a:rPr lang="en-US" dirty="0">
                <a:solidFill>
                  <a:schemeClr val="accent6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accent6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màu</a:t>
            </a:r>
            <a:r>
              <a:rPr lang="en-US" dirty="0">
                <a:solidFill>
                  <a:schemeClr val="accent6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solidFill>
                  <a:schemeClr val="accent6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vải</a:t>
            </a:r>
            <a:r>
              <a:rPr lang="en-US" dirty="0">
                <a:solidFill>
                  <a:schemeClr val="accent6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solidFill>
                  <a:schemeClr val="accent6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đất</a:t>
            </a:r>
            <a:r>
              <a:rPr lang="en-US" dirty="0">
                <a:solidFill>
                  <a:schemeClr val="accent6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accent6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nặn</a:t>
            </a:r>
            <a:r>
              <a:rPr lang="en-US" dirty="0">
                <a:solidFill>
                  <a:schemeClr val="accent6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  <a:r>
              <a:rPr lang="en-US" dirty="0" err="1">
                <a:solidFill>
                  <a:schemeClr val="accent6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hoặc</a:t>
            </a:r>
            <a:r>
              <a:rPr lang="en-US" dirty="0">
                <a:solidFill>
                  <a:schemeClr val="accent6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accent6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vẽ</a:t>
            </a:r>
            <a:r>
              <a:rPr lang="en-US" dirty="0">
                <a:solidFill>
                  <a:schemeClr val="accent6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accent6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thêm</a:t>
            </a:r>
            <a:r>
              <a:rPr lang="en-US" dirty="0">
                <a:solidFill>
                  <a:schemeClr val="accent6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accent6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màu</a:t>
            </a:r>
            <a:r>
              <a:rPr lang="en-US" dirty="0">
                <a:solidFill>
                  <a:schemeClr val="accent6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accent6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sắc</a:t>
            </a:r>
            <a:r>
              <a:rPr lang="en-US" dirty="0">
                <a:solidFill>
                  <a:schemeClr val="accent6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accent6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để</a:t>
            </a:r>
            <a:r>
              <a:rPr lang="en-US" dirty="0">
                <a:solidFill>
                  <a:schemeClr val="accent6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accent6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tạo</a:t>
            </a:r>
            <a:r>
              <a:rPr lang="en-US" dirty="0">
                <a:solidFill>
                  <a:schemeClr val="accent6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accent6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sản</a:t>
            </a:r>
            <a:r>
              <a:rPr lang="en-US" dirty="0">
                <a:solidFill>
                  <a:schemeClr val="accent6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accent6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phẩm</a:t>
            </a:r>
            <a:r>
              <a:rPr lang="en-US" dirty="0">
                <a:solidFill>
                  <a:schemeClr val="accent6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accent6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dirty="0">
                <a:solidFill>
                  <a:schemeClr val="accent6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accent6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làm</a:t>
            </a:r>
            <a:r>
              <a:rPr lang="en-US" dirty="0">
                <a:solidFill>
                  <a:schemeClr val="accent6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accent6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sản</a:t>
            </a:r>
            <a:r>
              <a:rPr lang="en-US" dirty="0">
                <a:solidFill>
                  <a:schemeClr val="accent6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accent6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phẩm</a:t>
            </a:r>
            <a:r>
              <a:rPr lang="en-US" dirty="0">
                <a:solidFill>
                  <a:schemeClr val="accent6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accent6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thêm</a:t>
            </a:r>
            <a:r>
              <a:rPr lang="en-US" dirty="0">
                <a:solidFill>
                  <a:schemeClr val="accent6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accent6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sinh</a:t>
            </a:r>
            <a:r>
              <a:rPr lang="en-US" dirty="0">
                <a:solidFill>
                  <a:schemeClr val="accent6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accent6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động</a:t>
            </a:r>
            <a:r>
              <a:rPr lang="en-US" dirty="0">
                <a:solidFill>
                  <a:schemeClr val="accent6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br>
              <a:rPr lang="en-US" dirty="0">
                <a:solidFill>
                  <a:schemeClr val="accent6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dirty="0">
                <a:solidFill>
                  <a:schemeClr val="accent6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dirty="0">
                <a:solidFill>
                  <a:schemeClr val="accent6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dirty="0">
                <a:solidFill>
                  <a:schemeClr val="accent6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dirty="0" err="1">
                <a:solidFill>
                  <a:schemeClr val="accent6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Nên</a:t>
            </a:r>
            <a:r>
              <a:rPr lang="en-US" dirty="0">
                <a:solidFill>
                  <a:schemeClr val="accent6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accent6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sử</a:t>
            </a:r>
            <a:r>
              <a:rPr lang="en-US" dirty="0">
                <a:solidFill>
                  <a:schemeClr val="accent6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accent6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dụng</a:t>
            </a:r>
            <a:r>
              <a:rPr lang="en-US" dirty="0">
                <a:solidFill>
                  <a:schemeClr val="accent6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accent6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lá</a:t>
            </a:r>
            <a:r>
              <a:rPr lang="en-US" dirty="0">
                <a:solidFill>
                  <a:schemeClr val="accent6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accent6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cây</a:t>
            </a:r>
            <a:r>
              <a:rPr lang="en-US" dirty="0">
                <a:solidFill>
                  <a:schemeClr val="accent6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accent6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rụng</a:t>
            </a:r>
            <a:r>
              <a:rPr lang="en-US" dirty="0">
                <a:solidFill>
                  <a:schemeClr val="accent6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accent6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hoặc</a:t>
            </a:r>
            <a:r>
              <a:rPr lang="en-US" dirty="0">
                <a:solidFill>
                  <a:schemeClr val="accent6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accent6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lá</a:t>
            </a:r>
            <a:r>
              <a:rPr lang="en-US" dirty="0">
                <a:solidFill>
                  <a:schemeClr val="accent6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accent6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khô</a:t>
            </a:r>
            <a:r>
              <a:rPr lang="en-US" dirty="0">
                <a:solidFill>
                  <a:schemeClr val="accent6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solidFill>
                  <a:schemeClr val="accent6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hạn</a:t>
            </a:r>
            <a:r>
              <a:rPr lang="en-US" dirty="0">
                <a:solidFill>
                  <a:schemeClr val="accent6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accent6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chế</a:t>
            </a:r>
            <a:r>
              <a:rPr lang="en-US" dirty="0">
                <a:solidFill>
                  <a:schemeClr val="accent6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accent6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sử</a:t>
            </a:r>
            <a:r>
              <a:rPr lang="en-US" dirty="0">
                <a:solidFill>
                  <a:schemeClr val="accent6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accent6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dụng</a:t>
            </a:r>
            <a:r>
              <a:rPr lang="en-US" dirty="0">
                <a:solidFill>
                  <a:schemeClr val="accent6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accent6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lá</a:t>
            </a:r>
            <a:r>
              <a:rPr lang="en-US" dirty="0">
                <a:solidFill>
                  <a:schemeClr val="accent6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accent6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cây</a:t>
            </a:r>
            <a:r>
              <a:rPr lang="en-US" dirty="0">
                <a:solidFill>
                  <a:schemeClr val="accent6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accent6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tươi</a:t>
            </a:r>
            <a:r>
              <a:rPr lang="en-US" dirty="0">
                <a:solidFill>
                  <a:schemeClr val="accent6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accent6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để</a:t>
            </a:r>
            <a:r>
              <a:rPr lang="en-US" dirty="0">
                <a:solidFill>
                  <a:schemeClr val="accent6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accent6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góp</a:t>
            </a:r>
            <a:r>
              <a:rPr lang="en-US" dirty="0">
                <a:solidFill>
                  <a:schemeClr val="accent6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accent6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phần</a:t>
            </a:r>
            <a:r>
              <a:rPr lang="en-US" dirty="0">
                <a:solidFill>
                  <a:schemeClr val="accent6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accent6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bảo</a:t>
            </a:r>
            <a:r>
              <a:rPr lang="en-US" dirty="0">
                <a:solidFill>
                  <a:schemeClr val="accent6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accent6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vệ</a:t>
            </a:r>
            <a:r>
              <a:rPr lang="en-US" dirty="0">
                <a:solidFill>
                  <a:schemeClr val="accent6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accent6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môi</a:t>
            </a:r>
            <a:r>
              <a:rPr lang="en-US" dirty="0">
                <a:solidFill>
                  <a:schemeClr val="accent6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accent6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trường</a:t>
            </a:r>
            <a:r>
              <a:rPr lang="en-US" dirty="0">
                <a:solidFill>
                  <a:schemeClr val="accent6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br>
              <a:rPr lang="en-US" dirty="0">
                <a:solidFill>
                  <a:schemeClr val="accent6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dirty="0">
              <a:solidFill>
                <a:schemeClr val="accent6">
                  <a:lumMod val="20000"/>
                  <a:lumOff val="8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52865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533400" y="1534374"/>
            <a:ext cx="6858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2800" b="1" u="sng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Hoạt</a:t>
            </a:r>
            <a:r>
              <a:rPr lang="en-US" sz="2800" b="1" u="sng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u="sng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động</a:t>
            </a:r>
            <a:r>
              <a:rPr lang="en-US" sz="2800" b="1" u="sng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2800" b="1" u="sng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2800" b="1" u="sng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800" b="1" u="sng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Hướng</a:t>
            </a:r>
            <a:r>
              <a:rPr lang="en-US" sz="2800" b="1" u="sng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u="sng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dẫn</a:t>
            </a:r>
            <a:r>
              <a:rPr lang="en-US" sz="2800" b="1" u="sng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u="sng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tìm</a:t>
            </a:r>
            <a:r>
              <a:rPr lang="en-US" sz="2800" b="1" u="sng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u="sng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hiểu</a:t>
            </a:r>
            <a:endParaRPr lang="en-US" sz="2800" b="1" u="sng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14400" y="2053056"/>
            <a:ext cx="487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solidFill>
                  <a:srgbClr val="0B831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Trên</a:t>
            </a:r>
            <a:r>
              <a:rPr lang="en-US" sz="2800" dirty="0" smtClean="0">
                <a:solidFill>
                  <a:srgbClr val="0B831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B831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đây</a:t>
            </a:r>
            <a:r>
              <a:rPr lang="en-US" sz="2800" dirty="0" smtClean="0">
                <a:solidFill>
                  <a:srgbClr val="0B831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B831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2800" dirty="0" smtClean="0">
                <a:solidFill>
                  <a:srgbClr val="0B831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B831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những</a:t>
            </a:r>
            <a:r>
              <a:rPr lang="en-US" sz="2800" dirty="0" smtClean="0">
                <a:solidFill>
                  <a:srgbClr val="0B831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B831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lá</a:t>
            </a:r>
            <a:r>
              <a:rPr lang="en-US" sz="2800" dirty="0" smtClean="0">
                <a:solidFill>
                  <a:srgbClr val="0B831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B831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cây</a:t>
            </a:r>
            <a:r>
              <a:rPr lang="en-US" sz="2800" dirty="0" smtClean="0">
                <a:solidFill>
                  <a:srgbClr val="0B831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B831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gì</a:t>
            </a:r>
            <a:r>
              <a:rPr lang="en-US" sz="2800" dirty="0" smtClean="0">
                <a:solidFill>
                  <a:srgbClr val="0B831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sz="2800" dirty="0">
              <a:solidFill>
                <a:srgbClr val="0B831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C:\Users\ADMIN\Desktop\DSC_0158 (2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088" y="3276601"/>
            <a:ext cx="1927122" cy="2186414"/>
          </a:xfrm>
          <a:prstGeom prst="rect">
            <a:avLst/>
          </a:prstGeom>
          <a:noFill/>
        </p:spPr>
      </p:pic>
      <p:pic>
        <p:nvPicPr>
          <p:cNvPr id="2052" name="Picture 4" descr="C:\Users\ADMIN\Desktop\DSC_0163 (2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74644" y="3352799"/>
            <a:ext cx="2271252" cy="2110215"/>
          </a:xfrm>
          <a:prstGeom prst="rect">
            <a:avLst/>
          </a:prstGeom>
          <a:noFill/>
        </p:spPr>
      </p:pic>
      <p:sp>
        <p:nvSpPr>
          <p:cNvPr id="13" name="TextBox 12"/>
          <p:cNvSpPr txBox="1"/>
          <p:nvPr/>
        </p:nvSpPr>
        <p:spPr>
          <a:xfrm>
            <a:off x="304800" y="5568460"/>
            <a:ext cx="1447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solidFill>
                  <a:srgbClr val="0B831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Lá</a:t>
            </a:r>
            <a:r>
              <a:rPr lang="en-US" sz="2800" dirty="0" smtClean="0">
                <a:solidFill>
                  <a:srgbClr val="0B831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B831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sz="2800" dirty="0" err="1" smtClean="0">
                <a:solidFill>
                  <a:srgbClr val="0B831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ía</a:t>
            </a:r>
            <a:r>
              <a:rPr lang="en-US" sz="2800" dirty="0" smtClean="0">
                <a:solidFill>
                  <a:srgbClr val="0B831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B831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sz="2800" dirty="0" err="1" smtClean="0">
                <a:solidFill>
                  <a:srgbClr val="0B831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ô</a:t>
            </a:r>
            <a:endParaRPr lang="en-US" sz="2800" dirty="0">
              <a:solidFill>
                <a:srgbClr val="0B831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057400" y="5578640"/>
            <a:ext cx="1828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solidFill>
                  <a:srgbClr val="0B831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Lá</a:t>
            </a:r>
            <a:r>
              <a:rPr lang="en-US" sz="2800" dirty="0" smtClean="0">
                <a:solidFill>
                  <a:srgbClr val="0B831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B831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sz="2800" dirty="0" err="1" smtClean="0">
                <a:solidFill>
                  <a:srgbClr val="0B831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rầu</a:t>
            </a:r>
            <a:endParaRPr lang="en-US" sz="2800" dirty="0" smtClean="0">
              <a:solidFill>
                <a:srgbClr val="0B831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dirty="0" smtClean="0">
                <a:solidFill>
                  <a:srgbClr val="0B831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B831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không</a:t>
            </a:r>
            <a:endParaRPr lang="en-US" sz="2800" dirty="0">
              <a:solidFill>
                <a:srgbClr val="0B831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800600" y="5548532"/>
            <a:ext cx="1447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solidFill>
                  <a:srgbClr val="0B831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Lá</a:t>
            </a:r>
            <a:r>
              <a:rPr lang="en-US" sz="2800" dirty="0" smtClean="0">
                <a:solidFill>
                  <a:srgbClr val="0B831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B831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2800" dirty="0" err="1" smtClean="0">
                <a:solidFill>
                  <a:srgbClr val="0B831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àng</a:t>
            </a:r>
            <a:endParaRPr lang="en-US" sz="2800" dirty="0">
              <a:solidFill>
                <a:srgbClr val="0B831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391400" y="5500468"/>
            <a:ext cx="1447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solidFill>
                  <a:srgbClr val="0B831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Lá</a:t>
            </a:r>
            <a:r>
              <a:rPr lang="en-US" sz="2800" dirty="0" smtClean="0">
                <a:solidFill>
                  <a:srgbClr val="0B831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B831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sz="2800" dirty="0" err="1" smtClean="0">
                <a:solidFill>
                  <a:srgbClr val="0B831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oa</a:t>
            </a:r>
            <a:r>
              <a:rPr lang="en-US" sz="2800" dirty="0" smtClean="0">
                <a:solidFill>
                  <a:srgbClr val="0B831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B831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hồng</a:t>
            </a:r>
            <a:endParaRPr lang="en-US" sz="2800" dirty="0">
              <a:solidFill>
                <a:srgbClr val="0B831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C:\Users\Ha Lieu\Downloads\lá trầu không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2211" y="3352799"/>
            <a:ext cx="2056389" cy="21102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Ha Lieu\Downloads\hoa hồng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7017" y="3352800"/>
            <a:ext cx="2194583" cy="21102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TextBox 19"/>
          <p:cNvSpPr txBox="1"/>
          <p:nvPr/>
        </p:nvSpPr>
        <p:spPr>
          <a:xfrm>
            <a:off x="397088" y="103808"/>
            <a:ext cx="8458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err="1" smtClean="0">
                <a:solidFill>
                  <a:srgbClr val="FF0000"/>
                </a:solidFill>
                <a:cs typeface="Times New Roman" pitchFamily="18" charset="0"/>
              </a:rPr>
              <a:t>Mĩ</a:t>
            </a:r>
            <a:r>
              <a:rPr lang="en-US" sz="3600" b="1" dirty="0" smtClean="0">
                <a:solidFill>
                  <a:srgbClr val="FF0000"/>
                </a:solidFill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cs typeface="Times New Roman" pitchFamily="18" charset="0"/>
              </a:rPr>
              <a:t>t</a:t>
            </a:r>
            <a:r>
              <a:rPr lang="en-US" sz="3600" b="1" dirty="0" err="1" smtClean="0">
                <a:solidFill>
                  <a:srgbClr val="FF0000"/>
                </a:solidFill>
                <a:cs typeface="Times New Roman" pitchFamily="18" charset="0"/>
              </a:rPr>
              <a:t>huật</a:t>
            </a:r>
            <a:endParaRPr lang="en-US" sz="3600" b="1" dirty="0" smtClean="0">
              <a:solidFill>
                <a:srgbClr val="FF0000"/>
              </a:solidFill>
              <a:cs typeface="Times New Roman" pitchFamily="18" charset="0"/>
            </a:endParaRPr>
          </a:p>
          <a:p>
            <a:pPr algn="ctr"/>
            <a:r>
              <a:rPr lang="vi-VN" sz="3600" b="1" u="sng" dirty="0" smtClean="0">
                <a:solidFill>
                  <a:srgbClr val="FF0000"/>
                </a:solidFill>
                <a:cs typeface="Times New Roman" pitchFamily="18" charset="0"/>
              </a:rPr>
              <a:t>Bài</a:t>
            </a:r>
            <a:r>
              <a:rPr lang="en-US" sz="3600" b="1" u="sng" dirty="0" smtClean="0">
                <a:solidFill>
                  <a:srgbClr val="FF0000"/>
                </a:solidFill>
                <a:cs typeface="Times New Roman" pitchFamily="18" charset="0"/>
              </a:rPr>
              <a:t> 4</a:t>
            </a:r>
            <a:r>
              <a:rPr lang="en-US" sz="3600" b="1" dirty="0" smtClean="0">
                <a:solidFill>
                  <a:srgbClr val="FF0000"/>
                </a:solidFill>
                <a:cs typeface="Times New Roman" pitchFamily="18" charset="0"/>
              </a:rPr>
              <a:t>: </a:t>
            </a:r>
            <a:r>
              <a:rPr lang="en-US" sz="3600" b="1" i="1" dirty="0" err="1" smtClean="0">
                <a:solidFill>
                  <a:srgbClr val="FF0000"/>
                </a:solidFill>
                <a:cs typeface="Times New Roman" pitchFamily="18" charset="0"/>
              </a:rPr>
              <a:t>Sáng</a:t>
            </a:r>
            <a:r>
              <a:rPr lang="en-US" sz="3600" b="1" i="1" dirty="0" smtClean="0">
                <a:solidFill>
                  <a:srgbClr val="FF0000"/>
                </a:solidFill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rgbClr val="FF0000"/>
                </a:solidFill>
                <a:cs typeface="Times New Roman" pitchFamily="18" charset="0"/>
              </a:rPr>
              <a:t>tạo</a:t>
            </a:r>
            <a:r>
              <a:rPr lang="en-US" sz="3600" b="1" i="1" dirty="0" smtClean="0">
                <a:solidFill>
                  <a:srgbClr val="FF0000"/>
                </a:solidFill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rgbClr val="FF0000"/>
                </a:solidFill>
                <a:cs typeface="Times New Roman" pitchFamily="18" charset="0"/>
              </a:rPr>
              <a:t>với</a:t>
            </a:r>
            <a:r>
              <a:rPr lang="en-US" sz="3600" b="1" i="1" dirty="0" smtClean="0">
                <a:solidFill>
                  <a:srgbClr val="FF0000"/>
                </a:solidFill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rgbClr val="FF0000"/>
                </a:solidFill>
                <a:cs typeface="Times New Roman" pitchFamily="18" charset="0"/>
              </a:rPr>
              <a:t>những</a:t>
            </a:r>
            <a:r>
              <a:rPr lang="en-US" sz="3600" b="1" i="1" dirty="0" smtClean="0">
                <a:solidFill>
                  <a:srgbClr val="FF0000"/>
                </a:solidFill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rgbClr val="FF0000"/>
                </a:solidFill>
                <a:cs typeface="Times New Roman" pitchFamily="18" charset="0"/>
              </a:rPr>
              <a:t>chiếc</a:t>
            </a:r>
            <a:r>
              <a:rPr lang="en-US" sz="3600" b="1" i="1" dirty="0" smtClean="0">
                <a:solidFill>
                  <a:srgbClr val="FF0000"/>
                </a:solidFill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rgbClr val="FF0000"/>
                </a:solidFill>
                <a:cs typeface="Times New Roman" pitchFamily="18" charset="0"/>
              </a:rPr>
              <a:t>lá</a:t>
            </a:r>
            <a:r>
              <a:rPr lang="en-US" sz="3600" b="1" i="1" dirty="0" smtClean="0">
                <a:solidFill>
                  <a:srgbClr val="FF0000"/>
                </a:solidFill>
                <a:cs typeface="Times New Roman" pitchFamily="18" charset="0"/>
              </a:rPr>
              <a:t> </a:t>
            </a:r>
            <a:r>
              <a:rPr lang="en-US" sz="3600" b="1" i="1" dirty="0" smtClean="0">
                <a:solidFill>
                  <a:srgbClr val="00B0F0"/>
                </a:solidFill>
                <a:cs typeface="Times New Roman" pitchFamily="18" charset="0"/>
              </a:rPr>
              <a:t>( </a:t>
            </a:r>
            <a:r>
              <a:rPr lang="en-US" sz="3600" b="1" i="1" dirty="0" err="1" smtClean="0">
                <a:solidFill>
                  <a:srgbClr val="00B0F0"/>
                </a:solidFill>
                <a:cs typeface="Times New Roman" pitchFamily="18" charset="0"/>
              </a:rPr>
              <a:t>tiết</a:t>
            </a:r>
            <a:r>
              <a:rPr lang="en-US" sz="3600" b="1" i="1" dirty="0" smtClean="0">
                <a:solidFill>
                  <a:srgbClr val="00B0F0"/>
                </a:solidFill>
                <a:cs typeface="Times New Roman" pitchFamily="18" charset="0"/>
              </a:rPr>
              <a:t> 1)</a:t>
            </a:r>
            <a:endParaRPr lang="en-US" sz="3600" b="1" i="1" dirty="0">
              <a:solidFill>
                <a:srgbClr val="00B0F0"/>
              </a:solidFill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13" grpId="0"/>
      <p:bldP spid="14" grpId="0"/>
      <p:bldP spid="15" grpId="0"/>
      <p:bldP spid="16" grpId="0"/>
      <p:bldP spid="2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79512" y="1556792"/>
            <a:ext cx="667848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endParaRPr lang="vi-VN" sz="2400" b="1" dirty="0">
              <a:solidFill>
                <a:prstClr val="black"/>
              </a:solidFill>
              <a:latin typeface="+mj-lt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79512" y="1556792"/>
            <a:ext cx="820248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u="sng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Hoạt</a:t>
            </a:r>
            <a:r>
              <a:rPr lang="en-US" sz="2800" b="1" u="sng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u="sng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động</a:t>
            </a:r>
            <a:r>
              <a:rPr lang="en-US" sz="2800" b="1" u="sng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800" b="1" u="sng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Cách</a:t>
            </a:r>
            <a:r>
              <a:rPr lang="en-US" sz="2800" b="1" u="sng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u="sng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thực</a:t>
            </a:r>
            <a:r>
              <a:rPr lang="en-US" sz="2800" b="1" u="sng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u="sng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hiện</a:t>
            </a:r>
            <a:r>
              <a:rPr lang="en-US" sz="2800" b="1" u="sng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>
              <a:defRPr/>
            </a:pP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mấy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cách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thực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hiện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khi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tạo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bằng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lá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cây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381000" y="4114477"/>
            <a:ext cx="8305800" cy="1027944"/>
          </a:xfrm>
        </p:spPr>
        <p:txBody>
          <a:bodyPr>
            <a:noAutofit/>
          </a:bodyPr>
          <a:lstStyle/>
          <a:p>
            <a:pPr algn="l"/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Cách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1: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Tưởng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tượng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ảnh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rồi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tìm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chọn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lá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cây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dáng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màu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sắc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phù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hợp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để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tạo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sản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phẩm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b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Content Placeholder 4" descr="12523024_1636823523247453_8199294563968892819_n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63044" y="2793189"/>
            <a:ext cx="1916170" cy="1310621"/>
          </a:xfrm>
          <a:prstGeom prst="rect">
            <a:avLst/>
          </a:prstGeom>
          <a:noFill/>
          <a:ln/>
        </p:spPr>
      </p:pic>
      <p:pic>
        <p:nvPicPr>
          <p:cNvPr id="12" name="Picture 6" descr="12540790_1636824976580641_4929400612568342893_n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593602" y="2833322"/>
            <a:ext cx="2026398" cy="1270488"/>
          </a:xfrm>
          <a:prstGeom prst="rect">
            <a:avLst/>
          </a:prstGeom>
          <a:noFill/>
          <a:ln/>
        </p:spPr>
      </p:pic>
      <p:pic>
        <p:nvPicPr>
          <p:cNvPr id="13" name="Picture 3" descr="21508_1636823106580828_544906637618357820_n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486006" y="2757121"/>
            <a:ext cx="1809894" cy="1346689"/>
          </a:xfrm>
          <a:prstGeom prst="rect">
            <a:avLst/>
          </a:prstGeom>
          <a:noFill/>
          <a:ln/>
        </p:spPr>
      </p:pic>
      <p:sp>
        <p:nvSpPr>
          <p:cNvPr id="14" name="TextBox 13"/>
          <p:cNvSpPr txBox="1"/>
          <p:nvPr/>
        </p:nvSpPr>
        <p:spPr>
          <a:xfrm>
            <a:off x="417095" y="5966329"/>
            <a:ext cx="79864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Cách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2: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Từ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dáng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lá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cây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đã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chọn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tưởng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tượng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ảnh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sản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phẩm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thực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hiện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tạo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Picture 8" descr="C:\Users\ADMIN\Desktop\14519947_525151837685556_4854555018736485648_n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017281" y="4628449"/>
            <a:ext cx="2150655" cy="1545268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7280336" y="2379251"/>
            <a:ext cx="1775199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 </a:t>
            </a:r>
            <a:r>
              <a:rPr lang="en-US" sz="24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cách</a:t>
            </a:r>
            <a:endParaRPr lang="en-US" sz="2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9" name="Picture 4" descr="C:\Users\ADMIN\Desktop\14517359_525151787685561_1067167482211446929_n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21571" y="4787004"/>
            <a:ext cx="2423864" cy="1312215"/>
          </a:xfrm>
          <a:prstGeom prst="rect">
            <a:avLst/>
          </a:prstGeom>
          <a:noFill/>
        </p:spPr>
      </p:pic>
      <p:pic>
        <p:nvPicPr>
          <p:cNvPr id="20" name="Picture 19" descr="C:\Users\ADMIN\Desktop\14448844_525151864352220_2943517602913869156_n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486006" y="4787005"/>
            <a:ext cx="1924194" cy="1312215"/>
          </a:xfrm>
          <a:prstGeom prst="rect">
            <a:avLst/>
          </a:prstGeom>
          <a:noFill/>
        </p:spPr>
      </p:pic>
      <p:sp>
        <p:nvSpPr>
          <p:cNvPr id="18" name="TextBox 17"/>
          <p:cNvSpPr txBox="1"/>
          <p:nvPr/>
        </p:nvSpPr>
        <p:spPr>
          <a:xfrm>
            <a:off x="533400" y="103808"/>
            <a:ext cx="832188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Mĩ</a:t>
            </a:r>
            <a:r>
              <a:rPr lang="en-US" sz="32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sz="32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huật</a:t>
            </a:r>
            <a:endParaRPr lang="en-US" sz="3200" b="1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vi-VN" sz="3200" b="1" u="sng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3200" b="1" u="sng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4</a:t>
            </a:r>
            <a:r>
              <a:rPr lang="en-US" sz="32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3200" b="1" i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Sáng</a:t>
            </a:r>
            <a:r>
              <a:rPr lang="en-US" sz="32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tạo</a:t>
            </a:r>
            <a:r>
              <a:rPr lang="en-US" sz="32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với</a:t>
            </a:r>
            <a:r>
              <a:rPr lang="en-US" sz="32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những</a:t>
            </a:r>
            <a:r>
              <a:rPr lang="en-US" sz="32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chiếc</a:t>
            </a:r>
            <a:r>
              <a:rPr lang="en-US" sz="32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lá</a:t>
            </a:r>
            <a:r>
              <a:rPr lang="en-US" sz="32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 </a:t>
            </a:r>
            <a:r>
              <a:rPr lang="en-US" sz="3200" b="1" i="1" dirty="0" err="1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tiết</a:t>
            </a:r>
            <a:r>
              <a:rPr lang="en-US" sz="3200" b="1" i="1" dirty="0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1)</a:t>
            </a:r>
            <a:endParaRPr lang="en-US" sz="3200" b="1" i="1" dirty="0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90740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  <p:bldP spid="14" grpId="0"/>
      <p:bldP spid="4" grpId="0" animBg="1"/>
      <p:bldP spid="1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648864" y="1588325"/>
            <a:ext cx="52185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</a:t>
            </a:r>
            <a: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u="sng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Hoạt</a:t>
            </a:r>
            <a:r>
              <a:rPr lang="en-US" sz="2800" b="1" u="sng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u="sng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động</a:t>
            </a:r>
            <a:r>
              <a:rPr lang="en-US" sz="2800" b="1" u="sng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800" b="1" u="sng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Cách</a:t>
            </a:r>
            <a:r>
              <a:rPr lang="en-US" sz="2800" b="1" u="sng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u="sng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thực</a:t>
            </a:r>
            <a:r>
              <a:rPr lang="en-US" sz="2800" b="1" u="sng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u="sng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hiện</a:t>
            </a:r>
            <a:r>
              <a:rPr lang="en-US" sz="2800" b="1" u="sng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2800" b="1" u="sng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146" name="Picture 2" descr="C:\Users\ADMIN\Desktop\DSC_0156 (2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76336" y="2231000"/>
            <a:ext cx="2938463" cy="186868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pic>
        <p:nvPicPr>
          <p:cNvPr id="6147" name="Picture 3" descr="C:\Users\ADMIN\Desktop\DSC_0155 (2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45644" y="2137706"/>
            <a:ext cx="2895600" cy="19050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pic>
        <p:nvPicPr>
          <p:cNvPr id="6148" name="Picture 4" descr="C:\Users\ADMIN\Desktop\DSC_0154 (2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19200" y="4598969"/>
            <a:ext cx="2895599" cy="19050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pic>
        <p:nvPicPr>
          <p:cNvPr id="6149" name="Picture 5" descr="C:\Users\ADMIN\Desktop\DSC_0153 (2)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277728" y="4572000"/>
            <a:ext cx="2895600" cy="19050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sp>
        <p:nvSpPr>
          <p:cNvPr id="16" name="TextBox 15"/>
          <p:cNvSpPr txBox="1"/>
          <p:nvPr/>
        </p:nvSpPr>
        <p:spPr>
          <a:xfrm>
            <a:off x="152400" y="4144331"/>
            <a:ext cx="5486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Làm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những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bộ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phận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chính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trước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2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105400" y="4148114"/>
            <a:ext cx="4495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Làm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bộ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phận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phụ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sau</a:t>
            </a:r>
            <a:endParaRPr lang="en-US" sz="2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60421" y="6412377"/>
            <a:ext cx="5486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Làm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thêm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chi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tiết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nhỏ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khác</a:t>
            </a:r>
            <a:endParaRPr lang="en-US" sz="2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526256" y="6444689"/>
            <a:ext cx="2895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Vẽ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thêm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màu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….</a:t>
            </a:r>
            <a:endParaRPr lang="en-US" sz="2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33400" y="103808"/>
            <a:ext cx="832188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Mĩ</a:t>
            </a:r>
            <a:r>
              <a:rPr lang="en-US" sz="32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sz="32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huật</a:t>
            </a:r>
            <a:endParaRPr lang="en-US" sz="3200" b="1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vi-VN" sz="3200" b="1" u="sng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3200" b="1" u="sng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4</a:t>
            </a:r>
            <a:r>
              <a:rPr lang="en-US" sz="32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3200" b="1" i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Sáng</a:t>
            </a:r>
            <a:r>
              <a:rPr lang="en-US" sz="32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tạo</a:t>
            </a:r>
            <a:r>
              <a:rPr lang="en-US" sz="32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với</a:t>
            </a:r>
            <a:r>
              <a:rPr lang="en-US" sz="32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những</a:t>
            </a:r>
            <a:r>
              <a:rPr lang="en-US" sz="32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chiếc</a:t>
            </a:r>
            <a:r>
              <a:rPr lang="en-US" sz="32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lá</a:t>
            </a:r>
            <a:r>
              <a:rPr lang="en-US" sz="32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 </a:t>
            </a:r>
            <a:r>
              <a:rPr lang="en-US" sz="3200" b="1" i="1" dirty="0" err="1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tiết</a:t>
            </a:r>
            <a:r>
              <a:rPr lang="en-US" sz="3200" b="1" i="1" dirty="0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1)</a:t>
            </a:r>
            <a:endParaRPr lang="en-US" sz="3200" b="1" i="1" dirty="0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2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6" grpId="0"/>
      <p:bldP spid="17" grpId="0"/>
      <p:bldP spid="18" grpId="0"/>
      <p:bldP spid="19" grpId="0"/>
      <p:bldP spid="13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842</TotalTime>
  <Words>638</Words>
  <Application>Microsoft Office PowerPoint</Application>
  <PresentationFormat>On-screen Show (4:3)</PresentationFormat>
  <Paragraphs>66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17</vt:i4>
      </vt:variant>
    </vt:vector>
  </HeadingPairs>
  <TitlesOfParts>
    <vt:vector size="28" baseType="lpstr">
      <vt:lpstr>宋体</vt:lpstr>
      <vt:lpstr>Aaril</vt:lpstr>
      <vt:lpstr>Arial</vt:lpstr>
      <vt:lpstr>Calibri</vt:lpstr>
      <vt:lpstr>Calibri Light</vt:lpstr>
      <vt:lpstr>Impact</vt:lpstr>
      <vt:lpstr>Segoe UI Black</vt:lpstr>
      <vt:lpstr>Times New Roman</vt:lpstr>
      <vt:lpstr>Office Theme</vt:lpstr>
      <vt:lpstr>1_Office Theme</vt:lpstr>
      <vt:lpstr>2_Office Theme</vt:lpstr>
      <vt:lpstr> MĨ THUẬT  5 </vt:lpstr>
      <vt:lpstr>PowerPoint Presentation</vt:lpstr>
      <vt:lpstr>PowerPoint Presentation</vt:lpstr>
      <vt:lpstr>PowerPoint Presentation</vt:lpstr>
      <vt:lpstr>PowerPoint Presentation</vt:lpstr>
      <vt:lpstr> GHI NHỚ: </vt:lpstr>
      <vt:lpstr>PowerPoint Presentation</vt:lpstr>
      <vt:lpstr>Cách 1: Tưởng tượng hình ảnh rồi tìm chọn lá cây có hình dáng, màu sắc phù hợp để tạo sản phẩm.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ADMIN</dc:creator>
  <cp:lastModifiedBy>Techsi.vn</cp:lastModifiedBy>
  <cp:revision>126</cp:revision>
  <dcterms:created xsi:type="dcterms:W3CDTF">2016-10-01T07:52:47Z</dcterms:created>
  <dcterms:modified xsi:type="dcterms:W3CDTF">2023-05-15T07:16:05Z</dcterms:modified>
</cp:coreProperties>
</file>