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80" r:id="rId3"/>
    <p:sldId id="281" r:id="rId4"/>
    <p:sldId id="282" r:id="rId5"/>
    <p:sldId id="288" r:id="rId6"/>
    <p:sldId id="289" r:id="rId7"/>
    <p:sldId id="290" r:id="rId8"/>
    <p:sldId id="291" r:id="rId9"/>
    <p:sldId id="29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8845E-C026-46DD-A458-52D133C1F7C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FE4-A527-4D93-9720-51A8BDFC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29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8845E-C026-46DD-A458-52D133C1F7C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FE4-A527-4D93-9720-51A8BDFC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502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8845E-C026-46DD-A458-52D133C1F7C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FE4-A527-4D93-9720-51A8BDFC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30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8845E-C026-46DD-A458-52D133C1F7C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FE4-A527-4D93-9720-51A8BDFC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0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8845E-C026-46DD-A458-52D133C1F7C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FE4-A527-4D93-9720-51A8BDFC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912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8845E-C026-46DD-A458-52D133C1F7C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FE4-A527-4D93-9720-51A8BDFC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84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8845E-C026-46DD-A458-52D133C1F7C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FE4-A527-4D93-9720-51A8BDFC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6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8845E-C026-46DD-A458-52D133C1F7C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FE4-A527-4D93-9720-51A8BDFC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207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8845E-C026-46DD-A458-52D133C1F7C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FE4-A527-4D93-9720-51A8BDFC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443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8845E-C026-46DD-A458-52D133C1F7C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FE4-A527-4D93-9720-51A8BDFC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61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8845E-C026-46DD-A458-52D133C1F7C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FE4-A527-4D93-9720-51A8BDFC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5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8845E-C026-46DD-A458-52D133C1F7C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23FE4-A527-4D93-9720-51A8BDFC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104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031" y="-39758"/>
            <a:ext cx="12295030" cy="6897757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834943" y="1082675"/>
            <a:ext cx="1981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279301" y="1732283"/>
            <a:ext cx="986521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muôn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36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AppData\Local\Microsoft\Windows\Temporary Internet Files\Content.Word\IMG_20210318_09212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10172"/>
            <a:ext cx="5943600" cy="6637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516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flipV="1">
            <a:off x="1050586" y="6176963"/>
            <a:ext cx="10303213" cy="184926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4" name="Picture 3" descr="C:\Users\Admin\AppData\Local\Microsoft\Windows\Temporary Internet Files\Content.Word\IMG_20210318_09215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0"/>
            <a:ext cx="5943600" cy="7775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774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8537" y="8371490"/>
            <a:ext cx="10344807" cy="29765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C:\Users\Admin\AppData\Local\Microsoft\Windows\Temporary Internet Files\Content.Word\IMG_20210318_09222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15310"/>
            <a:ext cx="5943600" cy="7365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402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 smtClean="0"/>
              <a:t>Thực</a:t>
            </a:r>
            <a:r>
              <a:rPr lang="en-US" sz="3600" dirty="0" smtClean="0"/>
              <a:t> </a:t>
            </a:r>
            <a:r>
              <a:rPr lang="en-US" sz="3600" dirty="0" err="1" smtClean="0"/>
              <a:t>hành</a:t>
            </a:r>
            <a:r>
              <a:rPr lang="en-US" sz="3600" dirty="0" smtClean="0"/>
              <a:t>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 </a:t>
            </a:r>
            <a:r>
              <a:rPr lang="en-US" sz="3600" dirty="0" err="1" smtClean="0"/>
              <a:t>Tạo</a:t>
            </a:r>
            <a:r>
              <a:rPr lang="en-US" sz="3600" dirty="0" smtClean="0"/>
              <a:t> </a:t>
            </a:r>
            <a:r>
              <a:rPr lang="en-US" sz="3600" dirty="0" err="1" smtClean="0"/>
              <a:t>tranh</a:t>
            </a:r>
            <a:r>
              <a:rPr lang="en-US" sz="3600" dirty="0" smtClean="0"/>
              <a:t> </a:t>
            </a:r>
            <a:r>
              <a:rPr lang="en-US" sz="3600" dirty="0" err="1" smtClean="0"/>
              <a:t>bình</a:t>
            </a:r>
            <a:r>
              <a:rPr lang="en-US" sz="3600" dirty="0" smtClean="0"/>
              <a:t> </a:t>
            </a:r>
            <a:r>
              <a:rPr lang="en-US" sz="3600" dirty="0" err="1" smtClean="0"/>
              <a:t>hoa</a:t>
            </a:r>
            <a:r>
              <a:rPr lang="en-US" sz="3600" dirty="0" smtClean="0"/>
              <a:t> </a:t>
            </a:r>
            <a:r>
              <a:rPr lang="en-US" sz="3600" dirty="0" err="1" smtClean="0"/>
              <a:t>và</a:t>
            </a:r>
            <a:r>
              <a:rPr lang="en-US" sz="3600" dirty="0" smtClean="0"/>
              <a:t> </a:t>
            </a:r>
            <a:r>
              <a:rPr lang="en-US" sz="3600" dirty="0" err="1" smtClean="0"/>
              <a:t>tô</a:t>
            </a:r>
            <a:r>
              <a:rPr lang="en-US" sz="3600" dirty="0" smtClean="0"/>
              <a:t> </a:t>
            </a:r>
            <a:r>
              <a:rPr lang="en-US" sz="3600" dirty="0" err="1" smtClean="0"/>
              <a:t>màu</a:t>
            </a:r>
            <a:r>
              <a:rPr lang="en-US" sz="3600" dirty="0" smtClean="0"/>
              <a:t> </a:t>
            </a:r>
            <a:r>
              <a:rPr lang="en-US" sz="3600" dirty="0" err="1" smtClean="0"/>
              <a:t>theo</a:t>
            </a:r>
            <a:r>
              <a:rPr lang="en-US" sz="3600" dirty="0" smtClean="0"/>
              <a:t> ý </a:t>
            </a:r>
            <a:r>
              <a:rPr lang="en-US" sz="3600" dirty="0" err="1" smtClean="0"/>
              <a:t>thích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7492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AppData\Local\Microsoft\Windows\Temporary Internet Files\Content.Word\IMG_20220310_21302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38124"/>
            <a:ext cx="5943600" cy="61531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699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AppData\Local\Microsoft\Windows\Temporary Internet Files\Content.Word\IMG_20220310_21304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12" y="476250"/>
            <a:ext cx="5286375" cy="5705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847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AppData\Local\Microsoft\Windows\Temporary Internet Files\Content.Word\IMG_20220310_21310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925" y="438150"/>
            <a:ext cx="5010150" cy="52673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742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43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11</Words>
  <Application>Microsoft Office PowerPoint</Application>
  <PresentationFormat>Widescreen</PresentationFormat>
  <Paragraphs>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Thực hành:  Tạo tranh bình hoa và tô màu theo ý thích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Techsi.vn</cp:lastModifiedBy>
  <cp:revision>44</cp:revision>
  <dcterms:created xsi:type="dcterms:W3CDTF">2020-04-19T09:54:01Z</dcterms:created>
  <dcterms:modified xsi:type="dcterms:W3CDTF">2023-05-15T07:07:02Z</dcterms:modified>
</cp:coreProperties>
</file>